
<file path=[Content_Types].xml><?xml version="1.0" encoding="utf-8"?>
<Types xmlns="http://schemas.openxmlformats.org/package/2006/content-types">
  <Default Extension="jpeg" ContentType="image/jpeg"/>
  <Default Extension="xlsx" ContentType="application/vnd.openxmlformats-officedocument.spreadsheetml.sheet"/>
  <Default Extension="png" ContentType="image/png"/>
  <Default Extension="wdp" ContentType="image/vnd.ms-photo"/>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44368"/>
    <a:srgbClr val="ED9D2B"/>
    <a:srgbClr val="2C6AA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50" d="100"/>
          <a:sy n="50" d="100"/>
        </p:scale>
        <p:origin x="-2796" y="-1266"/>
      </p:cViewPr>
      <p:guideLst>
        <p:guide orient="horz" pos="2160"/>
        <p:guide pos="3840"/>
      </p:guideLst>
    </p:cSldViewPr>
  </p:slid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9" Type="http://schemas.openxmlformats.org/officeDocument/2006/relationships/slide" Target="slides/slide7.xml"/><Relationship Id="rId8" Type="http://schemas.openxmlformats.org/officeDocument/2006/relationships/slide" Target="slides/slide6.xml"/><Relationship Id="rId7" Type="http://schemas.openxmlformats.org/officeDocument/2006/relationships/slide" Target="slides/slide5.xml"/><Relationship Id="rId6" Type="http://schemas.openxmlformats.org/officeDocument/2006/relationships/slide" Target="slides/slide4.xml"/><Relationship Id="rId5" Type="http://schemas.openxmlformats.org/officeDocument/2006/relationships/slide" Target="slides/slide3.xml"/><Relationship Id="rId4" Type="http://schemas.openxmlformats.org/officeDocument/2006/relationships/slide" Target="slides/slide2.xml"/><Relationship Id="rId3" Type="http://schemas.openxmlformats.org/officeDocument/2006/relationships/slide" Target="slides/slide1.xml"/><Relationship Id="rId23" Type="http://schemas.openxmlformats.org/officeDocument/2006/relationships/tableStyles" Target="tableStyles.xml"/><Relationship Id="rId22" Type="http://schemas.openxmlformats.org/officeDocument/2006/relationships/viewProps" Target="viewProps.xml"/><Relationship Id="rId21" Type="http://schemas.openxmlformats.org/officeDocument/2006/relationships/presProps" Target="presProps.xml"/><Relationship Id="rId20" Type="http://schemas.openxmlformats.org/officeDocument/2006/relationships/slide" Target="slides/slide18.xml"/><Relationship Id="rId2" Type="http://schemas.openxmlformats.org/officeDocument/2006/relationships/theme" Target="theme/theme1.xml"/><Relationship Id="rId19" Type="http://schemas.openxmlformats.org/officeDocument/2006/relationships/slide" Target="slides/slide17.xml"/><Relationship Id="rId18" Type="http://schemas.openxmlformats.org/officeDocument/2006/relationships/slide" Target="slides/slide16.xml"/><Relationship Id="rId17" Type="http://schemas.openxmlformats.org/officeDocument/2006/relationships/slide" Target="slides/slide15.xml"/><Relationship Id="rId16" Type="http://schemas.openxmlformats.org/officeDocument/2006/relationships/slide" Target="slides/slide14.xml"/><Relationship Id="rId15" Type="http://schemas.openxmlformats.org/officeDocument/2006/relationships/slide" Target="slides/slide13.xml"/><Relationship Id="rId14" Type="http://schemas.openxmlformats.org/officeDocument/2006/relationships/slide" Target="slides/slide12.xml"/><Relationship Id="rId13" Type="http://schemas.openxmlformats.org/officeDocument/2006/relationships/slide" Target="slides/slide11.xml"/><Relationship Id="rId12" Type="http://schemas.openxmlformats.org/officeDocument/2006/relationships/slide" Target="slides/slide10.xml"/><Relationship Id="rId11" Type="http://schemas.openxmlformats.org/officeDocument/2006/relationships/slide" Target="slides/slide9.xml"/><Relationship Id="rId10" Type="http://schemas.openxmlformats.org/officeDocument/2006/relationships/slide" Target="slides/slide8.xml"/><Relationship Id="rId1" Type="http://schemas.openxmlformats.org/officeDocument/2006/relationships/slideMaster" Target="slideMasters/slideMaster1.xml"/></Relationships>
</file>

<file path=ppt/charts/_rels/chart1.xml.rels><?xml version="1.0" encoding="UTF-8" standalone="yes"?>
<Relationships xmlns="http://schemas.openxmlformats.org/package/2006/relationships"><Relationship Id="rId1" Type="http://schemas.openxmlformats.org/officeDocument/2006/relationships/package" Target="../embeddings/Workbook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9050" cap="rnd" cmpd="sng" algn="ctr">
              <a:solidFill>
                <a:srgbClr val="00B0F0"/>
              </a:solidFill>
              <a:prstDash val="solid"/>
              <a:round/>
            </a:ln>
          </c:spPr>
          <c:marker>
            <c:symbol val="circle"/>
            <c:size val="7"/>
            <c:spPr>
              <a:solidFill>
                <a:schemeClr val="bg1">
                  <a:lumMod val="95000"/>
                </a:schemeClr>
              </a:solidFill>
              <a:ln w="19050" cap="flat" cmpd="sng" algn="ctr">
                <a:solidFill>
                  <a:srgbClr val="00B0F0"/>
                </a:solidFill>
                <a:prstDash val="solid"/>
                <a:round/>
              </a:ln>
            </c:spPr>
          </c:marker>
          <c:dLbls>
            <c:delete val="1"/>
          </c:dLbls>
          <c:cat>
            <c:strRef>
              <c:f>Sheet1!$A$2:$A$6</c:f>
              <c:strCache>
                <c:ptCount val="5"/>
                <c:pt idx="0">
                  <c:v>Category 1</c:v>
                </c:pt>
                <c:pt idx="1">
                  <c:v>Category 2</c:v>
                </c:pt>
                <c:pt idx="2">
                  <c:v>Category 3</c:v>
                </c:pt>
                <c:pt idx="3">
                  <c:v>Category 4</c:v>
                </c:pt>
                <c:pt idx="4">
                  <c:v>Category 5</c:v>
                </c:pt>
              </c:strCache>
            </c:strRef>
          </c:cat>
          <c:val>
            <c:numRef>
              <c:f>Sheet1!$B$2:$B$6</c:f>
              <c:numCache>
                <c:formatCode>General</c:formatCode>
                <c:ptCount val="5"/>
                <c:pt idx="0">
                  <c:v>4.3</c:v>
                </c:pt>
                <c:pt idx="1">
                  <c:v>2.5</c:v>
                </c:pt>
                <c:pt idx="2">
                  <c:v>3.5</c:v>
                </c:pt>
                <c:pt idx="3">
                  <c:v>3</c:v>
                </c:pt>
                <c:pt idx="4">
                  <c:v>3.5</c:v>
                </c:pt>
              </c:numCache>
            </c:numRef>
          </c:val>
          <c:smooth val="0"/>
        </c:ser>
        <c:ser>
          <c:idx val="1"/>
          <c:order val="1"/>
          <c:tx>
            <c:strRef>
              <c:f>Sheet1!$C$1</c:f>
              <c:strCache>
                <c:ptCount val="1"/>
                <c:pt idx="0">
                  <c:v>Series 2</c:v>
                </c:pt>
              </c:strCache>
            </c:strRef>
          </c:tx>
          <c:spPr>
            <a:ln w="19050" cap="rnd" cmpd="sng" algn="ctr">
              <a:solidFill>
                <a:schemeClr val="tx1">
                  <a:lumMod val="85000"/>
                  <a:lumOff val="15000"/>
                </a:schemeClr>
              </a:solidFill>
              <a:prstDash val="solid"/>
              <a:round/>
            </a:ln>
          </c:spPr>
          <c:marker>
            <c:symbol val="circle"/>
            <c:size val="7"/>
            <c:spPr>
              <a:solidFill>
                <a:schemeClr val="bg1">
                  <a:lumMod val="95000"/>
                </a:schemeClr>
              </a:solidFill>
              <a:ln w="19050" cap="flat" cmpd="sng" algn="ctr">
                <a:solidFill>
                  <a:prstClr val="black">
                    <a:lumMod val="85000"/>
                    <a:lumOff val="15000"/>
                  </a:prstClr>
                </a:solidFill>
                <a:prstDash val="solid"/>
                <a:round/>
              </a:ln>
            </c:spPr>
          </c:marker>
          <c:dLbls>
            <c:delete val="1"/>
          </c:dLbls>
          <c:cat>
            <c:strRef>
              <c:f>Sheet1!$A$2:$A$6</c:f>
              <c:strCache>
                <c:ptCount val="5"/>
                <c:pt idx="0">
                  <c:v>Category 1</c:v>
                </c:pt>
                <c:pt idx="1">
                  <c:v>Category 2</c:v>
                </c:pt>
                <c:pt idx="2">
                  <c:v>Category 3</c:v>
                </c:pt>
                <c:pt idx="3">
                  <c:v>Category 4</c:v>
                </c:pt>
                <c:pt idx="4">
                  <c:v>Category 5</c:v>
                </c:pt>
              </c:strCache>
            </c:strRef>
          </c:cat>
          <c:val>
            <c:numRef>
              <c:f>Sheet1!$C$2:$C$6</c:f>
              <c:numCache>
                <c:formatCode>General</c:formatCode>
                <c:ptCount val="5"/>
                <c:pt idx="0">
                  <c:v>2.4</c:v>
                </c:pt>
                <c:pt idx="1">
                  <c:v>4.4</c:v>
                </c:pt>
                <c:pt idx="2">
                  <c:v>1.8</c:v>
                </c:pt>
                <c:pt idx="3">
                  <c:v>1.4</c:v>
                </c:pt>
                <c:pt idx="4">
                  <c:v>1.8</c:v>
                </c:pt>
              </c:numCache>
            </c:numRef>
          </c:val>
          <c:smooth val="0"/>
        </c:ser>
        <c:dLbls>
          <c:showLegendKey val="0"/>
          <c:showVal val="0"/>
          <c:showCatName val="0"/>
          <c:showSerName val="0"/>
          <c:showPercent val="0"/>
          <c:showBubbleSize val="0"/>
        </c:dLbls>
        <c:marker val="1"/>
        <c:smooth val="0"/>
        <c:axId val="465266176"/>
        <c:axId val="465268096"/>
      </c:lineChart>
      <c:catAx>
        <c:axId val="465266176"/>
        <c:scaling>
          <c:orientation val="minMax"/>
        </c:scaling>
        <c:delete val="0"/>
        <c:axPos val="b"/>
        <c:numFmt formatCode="General" sourceLinked="0"/>
        <c:majorTickMark val="out"/>
        <c:minorTickMark val="none"/>
        <c:tickLblPos val="nextTo"/>
        <c:txPr>
          <a:bodyPr rot="-60000000" spcFirstLastPara="0" vertOverflow="ellipsis" vert="horz" wrap="square" anchor="ctr" anchorCtr="1"/>
          <a:lstStyle/>
          <a:p>
            <a:pPr>
              <a:defRPr lang="zh-CN" sz="2000" b="0" i="0" u="none" strike="noStrike" kern="1200" baseline="0">
                <a:solidFill>
                  <a:srgbClr val="595959"/>
                </a:solidFill>
                <a:latin typeface="Open Sans Light" panose="020B0306030504020204" pitchFamily="34" charset="0"/>
                <a:ea typeface="Open Sans Light" panose="020B0306030504020204" pitchFamily="34" charset="0"/>
                <a:cs typeface="Open Sans Light" panose="020B0306030504020204" pitchFamily="34" charset="0"/>
              </a:defRPr>
            </a:pPr>
          </a:p>
        </c:txPr>
        <c:crossAx val="465268096"/>
        <c:crosses val="autoZero"/>
        <c:auto val="1"/>
        <c:lblAlgn val="ctr"/>
        <c:lblOffset val="100"/>
        <c:noMultiLvlLbl val="0"/>
      </c:catAx>
      <c:valAx>
        <c:axId val="465268096"/>
        <c:scaling>
          <c:orientation val="minMax"/>
        </c:scaling>
        <c:delete val="0"/>
        <c:axPos val="l"/>
        <c:majorGridlines>
          <c:spPr>
            <a:ln w="6350" cap="flat" cmpd="sng" algn="ctr">
              <a:noFill/>
              <a:prstDash val="solid"/>
              <a:round/>
            </a:ln>
          </c:spPr>
        </c:majorGridlines>
        <c:numFmt formatCode="General" sourceLinked="1"/>
        <c:majorTickMark val="out"/>
        <c:minorTickMark val="none"/>
        <c:tickLblPos val="nextTo"/>
        <c:spPr>
          <a:ln w="6350" cap="flat" cmpd="sng" algn="ctr">
            <a:noFill/>
            <a:prstDash val="solid"/>
            <a:round/>
          </a:ln>
        </c:spPr>
        <c:txPr>
          <a:bodyPr rot="-60000000" spcFirstLastPara="0" vertOverflow="ellipsis" vert="horz" wrap="square" anchor="ctr" anchorCtr="1"/>
          <a:lstStyle/>
          <a:p>
            <a:pPr>
              <a:defRPr lang="zh-CN" sz="1400" b="0" i="0" u="none" strike="noStrike" kern="1200" baseline="0">
                <a:solidFill>
                  <a:schemeClr val="tx1">
                    <a:lumMod val="65000"/>
                    <a:lumOff val="35000"/>
                  </a:schemeClr>
                </a:solidFill>
                <a:latin typeface="Bebas Neue" pitchFamily="34" charset="0"/>
                <a:ea typeface="+mn-ea"/>
                <a:cs typeface="+mn-cs"/>
              </a:defRPr>
            </a:pPr>
          </a:p>
        </c:txPr>
        <c:crossAx val="465266176"/>
        <c:crosses val="autoZero"/>
        <c:crossBetween val="between"/>
      </c:valAx>
      <c:spPr>
        <a:ln>
          <a:noFill/>
        </a:ln>
      </c:spPr>
    </c:plotArea>
    <c:plotVisOnly val="1"/>
    <c:dispBlanksAs val="gap"/>
    <c:showDLblsOverMax val="0"/>
  </c:chart>
  <c:txPr>
    <a:bodyPr/>
    <a:lstStyle/>
    <a:p>
      <a:pPr>
        <a:defRPr lang="zh-CN" sz="1800"/>
      </a:pPr>
    </a:p>
  </c:txPr>
  <c:externalData r:id="rId1">
    <c:autoUpdate val="0"/>
  </c:externalData>
</c:chartSpac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FA47D0C4-6948-44A4-B42B-E8991E80604B}" type="datetimeFigureOut">
              <a:rPr lang="en-US" smtClean="0"/>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lstStyle/>
          <a:p>
            <a:fld id="{FA47D0C4-6948-44A4-B42B-E8991E80604B}" type="datetimeFigureOut">
              <a:rPr lang="en-US" smtClean="0"/>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endParaRPr lang="en-US" smtClean="0"/>
          </a:p>
        </p:txBody>
      </p:sp>
      <p:sp>
        <p:nvSpPr>
          <p:cNvPr id="4" name="Date Placeholder 3"/>
          <p:cNvSpPr>
            <a:spLocks noGrp="1"/>
          </p:cNvSpPr>
          <p:nvPr>
            <p:ph type="dt" sz="half" idx="10"/>
          </p:nvPr>
        </p:nvSpPr>
        <p:spPr/>
        <p:txBody>
          <a:bodyPr/>
          <a:lstStyle/>
          <a:p>
            <a:fld id="{FA47D0C4-6948-44A4-B42B-E8991E80604B}" type="datetimeFigureOut">
              <a:rPr lang="en-US" smtClean="0"/>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5" name="Date Placeholder 4"/>
          <p:cNvSpPr>
            <a:spLocks noGrp="1"/>
          </p:cNvSpPr>
          <p:nvPr>
            <p:ph type="dt" sz="half" idx="10"/>
          </p:nvPr>
        </p:nvSpPr>
        <p:spPr/>
        <p:txBody>
          <a:bodyPr/>
          <a:lstStyle/>
          <a:p>
            <a:fld id="{FA47D0C4-6948-44A4-B42B-E8991E80604B}" type="datetimeFigureOut">
              <a:rPr lang="en-US" smtClean="0"/>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endParaRPr lang="en-US" smtClean="0"/>
          </a:p>
        </p:txBody>
      </p:sp>
      <p:sp>
        <p:nvSpPr>
          <p:cNvPr id="4" name="Content Placeholder 3"/>
          <p:cNvSpPr>
            <a:spLocks noGrp="1"/>
          </p:cNvSpPr>
          <p:nvPr>
            <p:ph sz="half" idx="2"/>
          </p:nvPr>
        </p:nvSpPr>
        <p:spPr>
          <a:xfrm>
            <a:off x="839788" y="2505075"/>
            <a:ext cx="5157787" cy="3684588"/>
          </a:xfrm>
        </p:spPr>
        <p:txBody>
          <a:bodyPr/>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endParaRPr lang="en-US" smtClean="0"/>
          </a:p>
        </p:txBody>
      </p:sp>
      <p:sp>
        <p:nvSpPr>
          <p:cNvPr id="6" name="Content Placeholder 5"/>
          <p:cNvSpPr>
            <a:spLocks noGrp="1"/>
          </p:cNvSpPr>
          <p:nvPr>
            <p:ph sz="quarter" idx="4"/>
          </p:nvPr>
        </p:nvSpPr>
        <p:spPr>
          <a:xfrm>
            <a:off x="6172200" y="2505075"/>
            <a:ext cx="5183188" cy="3684588"/>
          </a:xfrm>
        </p:spPr>
        <p:txBody>
          <a:bodyPr/>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7" name="Date Placeholder 6"/>
          <p:cNvSpPr>
            <a:spLocks noGrp="1"/>
          </p:cNvSpPr>
          <p:nvPr>
            <p:ph type="dt" sz="half" idx="10"/>
          </p:nvPr>
        </p:nvSpPr>
        <p:spPr/>
        <p:txBody>
          <a:bodyPr/>
          <a:lstStyle/>
          <a:p>
            <a:fld id="{FA47D0C4-6948-44A4-B42B-E8991E80604B}" type="datetimeFigureOut">
              <a:rPr lang="en-US" smtClean="0"/>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FA47D0C4-6948-44A4-B42B-E8991E80604B}" type="datetimeFigureOut">
              <a:rPr lang="en-US" smtClean="0"/>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A47D0C4-6948-44A4-B42B-E8991E80604B}" type="datetimeFigureOut">
              <a:rPr lang="en-US" smtClean="0"/>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D1B1C7E-114F-4216-8571-21E7E5147E9A}" type="slidenum">
              <a:rPr lang="en-US" smtClean="0"/>
            </a:fld>
            <a:endParaRPr lang="en-US"/>
          </a:p>
        </p:txBody>
      </p:sp>
      <p:pic>
        <p:nvPicPr>
          <p:cNvPr id="5" name="Picture 4"/>
          <p:cNvPicPr>
            <a:picLocks noChangeAspect="1"/>
          </p:cNvPicPr>
          <p:nvPr userDrawn="1"/>
        </p:nvPicPr>
        <p:blipFill>
          <a:blip r:embed="rId2"/>
          <a:stretch>
            <a:fillRect/>
          </a:stretch>
        </p:blipFill>
        <p:spPr>
          <a:xfrm>
            <a:off x="-529" y="-297"/>
            <a:ext cx="12193057" cy="6858594"/>
          </a:xfrm>
          <a:prstGeom prst="rect">
            <a:avLst/>
          </a:prstGeom>
        </p:spPr>
      </p:pic>
      <p:sp>
        <p:nvSpPr>
          <p:cNvPr id="6" name="Rectangle 5"/>
          <p:cNvSpPr/>
          <p:nvPr userDrawn="1"/>
        </p:nvSpPr>
        <p:spPr>
          <a:xfrm>
            <a:off x="0" y="0"/>
            <a:ext cx="12192000" cy="6858000"/>
          </a:xfrm>
          <a:prstGeom prst="rect">
            <a:avLst/>
          </a:prstGeom>
          <a:solidFill>
            <a:schemeClr val="bg1">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endParaRPr lang="en-US" smtClean="0"/>
          </a:p>
        </p:txBody>
      </p:sp>
      <p:sp>
        <p:nvSpPr>
          <p:cNvPr id="5" name="Date Placeholder 4"/>
          <p:cNvSpPr>
            <a:spLocks noGrp="1"/>
          </p:cNvSpPr>
          <p:nvPr>
            <p:ph type="dt" sz="half" idx="10"/>
          </p:nvPr>
        </p:nvSpPr>
        <p:spPr/>
        <p:txBody>
          <a:bodyPr/>
          <a:lstStyle/>
          <a:p>
            <a:fld id="{FA47D0C4-6948-44A4-B42B-E8991E80604B}" type="datetimeFigureOut">
              <a:rPr lang="en-US" smtClean="0"/>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endParaRPr lang="en-US" smtClean="0"/>
          </a:p>
        </p:txBody>
      </p:sp>
      <p:sp>
        <p:nvSpPr>
          <p:cNvPr id="5" name="Date Placeholder 4"/>
          <p:cNvSpPr>
            <a:spLocks noGrp="1"/>
          </p:cNvSpPr>
          <p:nvPr>
            <p:ph type="dt" sz="half" idx="10"/>
          </p:nvPr>
        </p:nvSpPr>
        <p:spPr/>
        <p:txBody>
          <a:bodyPr/>
          <a:lstStyle/>
          <a:p>
            <a:fld id="{FA47D0C4-6948-44A4-B42B-E8991E80604B}" type="datetimeFigureOut">
              <a:rPr lang="en-US" smtClean="0"/>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lstStyle/>
          <a:p>
            <a:fld id="{FA47D0C4-6948-44A4-B42B-E8991E80604B}" type="datetimeFigureOut">
              <a:rPr lang="en-US" smtClean="0"/>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lstStyle/>
          <a:p>
            <a:fld id="{FA47D0C4-6948-44A4-B42B-E8991E80604B}" type="datetimeFigureOut">
              <a:rPr lang="en-US" smtClean="0"/>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D1B1C7E-114F-4216-8571-21E7E5147E9A}" type="slidenum">
              <a:rPr lang="en-US" smtClean="0"/>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A47D0C4-6948-44A4-B42B-E8991E80604B}" type="datetimeFigureOut">
              <a:rPr lang="en-US" smtClean="0"/>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D1B1C7E-114F-4216-8571-21E7E5147E9A}" type="slidenum">
              <a:rPr lang="en-US" smtClean="0"/>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microsoft.com/office/2007/relationships/hdphoto" Target="../media/image9.wdp"/><Relationship Id="rId7" Type="http://schemas.openxmlformats.org/officeDocument/2006/relationships/image" Target="../media/image8.png"/><Relationship Id="rId6" Type="http://schemas.microsoft.com/office/2007/relationships/hdphoto" Target="../media/image7.wdp"/><Relationship Id="rId5" Type="http://schemas.openxmlformats.org/officeDocument/2006/relationships/image" Target="../media/image6.png"/><Relationship Id="rId4" Type="http://schemas.microsoft.com/office/2007/relationships/hdphoto" Target="../media/image5.wdp"/><Relationship Id="rId3" Type="http://schemas.openxmlformats.org/officeDocument/2006/relationships/image" Target="../media/image4.png"/><Relationship Id="rId2" Type="http://schemas.microsoft.com/office/2007/relationships/hdphoto" Target="../media/image3.wdp"/><Relationship Id="rId1"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chart" Target="../charts/char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6025662" y="-1"/>
            <a:ext cx="6166338" cy="6846945"/>
            <a:chOff x="6025662" y="-1"/>
            <a:chExt cx="6166338" cy="6846945"/>
          </a:xfrm>
        </p:grpSpPr>
        <p:sp>
          <p:nvSpPr>
            <p:cNvPr id="1181" name="Freeform 215"/>
            <p:cNvSpPr/>
            <p:nvPr/>
          </p:nvSpPr>
          <p:spPr bwMode="auto">
            <a:xfrm>
              <a:off x="8076298" y="3429484"/>
              <a:ext cx="1328344" cy="1149575"/>
            </a:xfrm>
            <a:custGeom>
              <a:avLst/>
              <a:gdLst>
                <a:gd name="T0" fmla="*/ 416 w 1657"/>
                <a:gd name="T1" fmla="*/ 1434 h 1434"/>
                <a:gd name="T2" fmla="*/ 0 w 1657"/>
                <a:gd name="T3" fmla="*/ 718 h 1434"/>
                <a:gd name="T4" fmla="*/ 416 w 1657"/>
                <a:gd name="T5" fmla="*/ 0 h 1434"/>
                <a:gd name="T6" fmla="*/ 1244 w 1657"/>
                <a:gd name="T7" fmla="*/ 0 h 1434"/>
                <a:gd name="T8" fmla="*/ 1657 w 1657"/>
                <a:gd name="T9" fmla="*/ 718 h 1434"/>
                <a:gd name="T10" fmla="*/ 1244 w 1657"/>
                <a:gd name="T11" fmla="*/ 1434 h 1434"/>
                <a:gd name="T12" fmla="*/ 416 w 1657"/>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7" h="1434">
                  <a:moveTo>
                    <a:pt x="416" y="1434"/>
                  </a:moveTo>
                  <a:lnTo>
                    <a:pt x="0" y="718"/>
                  </a:lnTo>
                  <a:lnTo>
                    <a:pt x="416" y="0"/>
                  </a:lnTo>
                  <a:lnTo>
                    <a:pt x="1244" y="0"/>
                  </a:lnTo>
                  <a:lnTo>
                    <a:pt x="1657" y="718"/>
                  </a:lnTo>
                  <a:lnTo>
                    <a:pt x="1244" y="1434"/>
                  </a:lnTo>
                  <a:lnTo>
                    <a:pt x="416" y="1434"/>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182" name="Freeform 216"/>
            <p:cNvSpPr/>
            <p:nvPr/>
          </p:nvSpPr>
          <p:spPr bwMode="auto">
            <a:xfrm>
              <a:off x="8076298" y="3429484"/>
              <a:ext cx="1328344" cy="1149575"/>
            </a:xfrm>
            <a:custGeom>
              <a:avLst/>
              <a:gdLst>
                <a:gd name="T0" fmla="*/ 416 w 1657"/>
                <a:gd name="T1" fmla="*/ 1434 h 1434"/>
                <a:gd name="T2" fmla="*/ 0 w 1657"/>
                <a:gd name="T3" fmla="*/ 718 h 1434"/>
                <a:gd name="T4" fmla="*/ 416 w 1657"/>
                <a:gd name="T5" fmla="*/ 0 h 1434"/>
                <a:gd name="T6" fmla="*/ 1244 w 1657"/>
                <a:gd name="T7" fmla="*/ 0 h 1434"/>
                <a:gd name="T8" fmla="*/ 1657 w 1657"/>
                <a:gd name="T9" fmla="*/ 718 h 1434"/>
                <a:gd name="T10" fmla="*/ 1244 w 1657"/>
                <a:gd name="T11" fmla="*/ 1434 h 1434"/>
                <a:gd name="T12" fmla="*/ 416 w 1657"/>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7" h="1434">
                  <a:moveTo>
                    <a:pt x="416" y="1434"/>
                  </a:moveTo>
                  <a:lnTo>
                    <a:pt x="0" y="718"/>
                  </a:lnTo>
                  <a:lnTo>
                    <a:pt x="416" y="0"/>
                  </a:lnTo>
                  <a:lnTo>
                    <a:pt x="1244" y="0"/>
                  </a:lnTo>
                  <a:lnTo>
                    <a:pt x="1657" y="718"/>
                  </a:lnTo>
                  <a:lnTo>
                    <a:pt x="1244" y="1434"/>
                  </a:lnTo>
                  <a:lnTo>
                    <a:pt x="416" y="1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83" name="Freeform 217"/>
            <p:cNvSpPr/>
            <p:nvPr/>
          </p:nvSpPr>
          <p:spPr bwMode="auto">
            <a:xfrm>
              <a:off x="8076298" y="2291132"/>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close/>
                </a:path>
              </a:pathLst>
            </a:custGeom>
            <a:solidFill>
              <a:schemeClr val="bg1">
                <a:lumMod val="95000"/>
              </a:schemeClr>
            </a:solidFill>
            <a:ln>
              <a:noFill/>
            </a:ln>
          </p:spPr>
          <p:txBody>
            <a:bodyPr vert="horz" wrap="square" lIns="91440" tIns="45720" rIns="91440" bIns="45720" numCol="1" anchor="t" anchorCtr="0" compatLnSpc="1"/>
            <a:lstStyle/>
            <a:p>
              <a:endParaRPr lang="en-US"/>
            </a:p>
          </p:txBody>
        </p:sp>
        <p:sp>
          <p:nvSpPr>
            <p:cNvPr id="1184" name="Freeform 218"/>
            <p:cNvSpPr/>
            <p:nvPr/>
          </p:nvSpPr>
          <p:spPr bwMode="auto">
            <a:xfrm>
              <a:off x="8076298" y="1135946"/>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close/>
                </a:path>
              </a:pathLst>
            </a:custGeom>
            <a:solidFill>
              <a:schemeClr val="bg1">
                <a:lumMod val="85000"/>
              </a:schemeClr>
            </a:solidFill>
            <a:ln>
              <a:noFill/>
            </a:ln>
          </p:spPr>
          <p:txBody>
            <a:bodyPr vert="horz" wrap="square" lIns="91440" tIns="45720" rIns="91440" bIns="45720" numCol="1" anchor="t" anchorCtr="0" compatLnSpc="1"/>
            <a:lstStyle/>
            <a:p>
              <a:endParaRPr lang="en-US"/>
            </a:p>
          </p:txBody>
        </p:sp>
        <p:sp>
          <p:nvSpPr>
            <p:cNvPr id="1185" name="Freeform 219"/>
            <p:cNvSpPr/>
            <p:nvPr/>
          </p:nvSpPr>
          <p:spPr bwMode="auto">
            <a:xfrm>
              <a:off x="8076298" y="1135946"/>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86" name="Freeform 220"/>
            <p:cNvSpPr/>
            <p:nvPr/>
          </p:nvSpPr>
          <p:spPr bwMode="auto">
            <a:xfrm>
              <a:off x="8444258" y="-1"/>
              <a:ext cx="3422269" cy="2484332"/>
            </a:xfrm>
            <a:custGeom>
              <a:avLst/>
              <a:gdLst>
                <a:gd name="T0" fmla="*/ 4269 w 4269"/>
                <a:gd name="T1" fmla="*/ 0 h 3099"/>
                <a:gd name="T2" fmla="*/ 395 w 4269"/>
                <a:gd name="T3" fmla="*/ 0 h 3099"/>
                <a:gd name="T4" fmla="*/ 0 w 4269"/>
                <a:gd name="T5" fmla="*/ 680 h 3099"/>
                <a:gd name="T6" fmla="*/ 427 w 4269"/>
                <a:gd name="T7" fmla="*/ 1417 h 3099"/>
                <a:gd name="T8" fmla="*/ 785 w 4269"/>
                <a:gd name="T9" fmla="*/ 1417 h 3099"/>
                <a:gd name="T10" fmla="*/ 1198 w 4269"/>
                <a:gd name="T11" fmla="*/ 2135 h 3099"/>
                <a:gd name="T12" fmla="*/ 1019 w 4269"/>
                <a:gd name="T13" fmla="*/ 2447 h 3099"/>
                <a:gd name="T14" fmla="*/ 1396 w 4269"/>
                <a:gd name="T15" fmla="*/ 3099 h 3099"/>
                <a:gd name="T16" fmla="*/ 3402 w 4269"/>
                <a:gd name="T17" fmla="*/ 3099 h 3099"/>
                <a:gd name="T18" fmla="*/ 2940 w 4269"/>
                <a:gd name="T19" fmla="*/ 2300 h 3099"/>
                <a:gd name="T20" fmla="*/ 4269 w 4269"/>
                <a:gd name="T21" fmla="*/ 0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9" h="3099">
                  <a:moveTo>
                    <a:pt x="4269" y="0"/>
                  </a:moveTo>
                  <a:lnTo>
                    <a:pt x="395" y="0"/>
                  </a:lnTo>
                  <a:lnTo>
                    <a:pt x="0" y="680"/>
                  </a:lnTo>
                  <a:lnTo>
                    <a:pt x="427" y="1417"/>
                  </a:lnTo>
                  <a:lnTo>
                    <a:pt x="785" y="1417"/>
                  </a:lnTo>
                  <a:lnTo>
                    <a:pt x="1198" y="2135"/>
                  </a:lnTo>
                  <a:lnTo>
                    <a:pt x="1019" y="2447"/>
                  </a:lnTo>
                  <a:lnTo>
                    <a:pt x="1396" y="3099"/>
                  </a:lnTo>
                  <a:lnTo>
                    <a:pt x="3402" y="3099"/>
                  </a:lnTo>
                  <a:lnTo>
                    <a:pt x="2940" y="2300"/>
                  </a:lnTo>
                  <a:lnTo>
                    <a:pt x="4269" y="0"/>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187" name="Freeform 221"/>
            <p:cNvSpPr/>
            <p:nvPr/>
          </p:nvSpPr>
          <p:spPr bwMode="auto">
            <a:xfrm>
              <a:off x="8444258" y="-1"/>
              <a:ext cx="3422269" cy="2484332"/>
            </a:xfrm>
            <a:custGeom>
              <a:avLst/>
              <a:gdLst>
                <a:gd name="T0" fmla="*/ 4269 w 4269"/>
                <a:gd name="T1" fmla="*/ 0 h 3099"/>
                <a:gd name="T2" fmla="*/ 395 w 4269"/>
                <a:gd name="T3" fmla="*/ 0 h 3099"/>
                <a:gd name="T4" fmla="*/ 0 w 4269"/>
                <a:gd name="T5" fmla="*/ 680 h 3099"/>
                <a:gd name="T6" fmla="*/ 427 w 4269"/>
                <a:gd name="T7" fmla="*/ 1417 h 3099"/>
                <a:gd name="T8" fmla="*/ 785 w 4269"/>
                <a:gd name="T9" fmla="*/ 1417 h 3099"/>
                <a:gd name="T10" fmla="*/ 1198 w 4269"/>
                <a:gd name="T11" fmla="*/ 2135 h 3099"/>
                <a:gd name="T12" fmla="*/ 1019 w 4269"/>
                <a:gd name="T13" fmla="*/ 2447 h 3099"/>
                <a:gd name="T14" fmla="*/ 1396 w 4269"/>
                <a:gd name="T15" fmla="*/ 3099 h 3099"/>
                <a:gd name="T16" fmla="*/ 3402 w 4269"/>
                <a:gd name="T17" fmla="*/ 3099 h 3099"/>
                <a:gd name="T18" fmla="*/ 2940 w 4269"/>
                <a:gd name="T19" fmla="*/ 2300 h 3099"/>
                <a:gd name="T20" fmla="*/ 4269 w 4269"/>
                <a:gd name="T21" fmla="*/ 0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9" h="3099">
                  <a:moveTo>
                    <a:pt x="4269" y="0"/>
                  </a:moveTo>
                  <a:lnTo>
                    <a:pt x="395" y="0"/>
                  </a:lnTo>
                  <a:lnTo>
                    <a:pt x="0" y="680"/>
                  </a:lnTo>
                  <a:lnTo>
                    <a:pt x="427" y="1417"/>
                  </a:lnTo>
                  <a:lnTo>
                    <a:pt x="785" y="1417"/>
                  </a:lnTo>
                  <a:lnTo>
                    <a:pt x="1198" y="2135"/>
                  </a:lnTo>
                  <a:lnTo>
                    <a:pt x="1019" y="2447"/>
                  </a:lnTo>
                  <a:lnTo>
                    <a:pt x="1396" y="3099"/>
                  </a:lnTo>
                  <a:lnTo>
                    <a:pt x="3402" y="3099"/>
                  </a:lnTo>
                  <a:lnTo>
                    <a:pt x="2940" y="2300"/>
                  </a:lnTo>
                  <a:lnTo>
                    <a:pt x="42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88" name="Freeform 222"/>
            <p:cNvSpPr/>
            <p:nvPr/>
          </p:nvSpPr>
          <p:spPr bwMode="auto">
            <a:xfrm>
              <a:off x="8786566" y="1135946"/>
              <a:ext cx="618077" cy="825706"/>
            </a:xfrm>
            <a:custGeom>
              <a:avLst/>
              <a:gdLst>
                <a:gd name="T0" fmla="*/ 358 w 771"/>
                <a:gd name="T1" fmla="*/ 0 h 1030"/>
                <a:gd name="T2" fmla="*/ 0 w 771"/>
                <a:gd name="T3" fmla="*/ 0 h 1030"/>
                <a:gd name="T4" fmla="*/ 592 w 771"/>
                <a:gd name="T5" fmla="*/ 1030 h 1030"/>
                <a:gd name="T6" fmla="*/ 771 w 771"/>
                <a:gd name="T7" fmla="*/ 718 h 1030"/>
                <a:gd name="T8" fmla="*/ 358 w 771"/>
                <a:gd name="T9" fmla="*/ 0 h 1030"/>
              </a:gdLst>
              <a:ahLst/>
              <a:cxnLst>
                <a:cxn ang="0">
                  <a:pos x="T0" y="T1"/>
                </a:cxn>
                <a:cxn ang="0">
                  <a:pos x="T2" y="T3"/>
                </a:cxn>
                <a:cxn ang="0">
                  <a:pos x="T4" y="T5"/>
                </a:cxn>
                <a:cxn ang="0">
                  <a:pos x="T6" y="T7"/>
                </a:cxn>
                <a:cxn ang="0">
                  <a:pos x="T8" y="T9"/>
                </a:cxn>
              </a:cxnLst>
              <a:rect l="0" t="0" r="r" b="b"/>
              <a:pathLst>
                <a:path w="771" h="1030">
                  <a:moveTo>
                    <a:pt x="358" y="0"/>
                  </a:moveTo>
                  <a:lnTo>
                    <a:pt x="0" y="0"/>
                  </a:lnTo>
                  <a:lnTo>
                    <a:pt x="592" y="1030"/>
                  </a:lnTo>
                  <a:lnTo>
                    <a:pt x="771" y="718"/>
                  </a:lnTo>
                  <a:lnTo>
                    <a:pt x="358" y="0"/>
                  </a:lnTo>
                  <a:close/>
                </a:path>
              </a:pathLst>
            </a:custGeom>
            <a:solidFill>
              <a:schemeClr val="bg1">
                <a:lumMod val="50000"/>
              </a:schemeClr>
            </a:solidFill>
            <a:ln>
              <a:noFill/>
            </a:ln>
          </p:spPr>
          <p:txBody>
            <a:bodyPr vert="horz" wrap="square" lIns="91440" tIns="45720" rIns="91440" bIns="45720" numCol="1" anchor="t" anchorCtr="0" compatLnSpc="1"/>
            <a:lstStyle/>
            <a:p>
              <a:endParaRPr lang="en-US"/>
            </a:p>
          </p:txBody>
        </p:sp>
        <p:sp>
          <p:nvSpPr>
            <p:cNvPr id="1189" name="Freeform 223"/>
            <p:cNvSpPr/>
            <p:nvPr/>
          </p:nvSpPr>
          <p:spPr bwMode="auto">
            <a:xfrm>
              <a:off x="8786566" y="1135946"/>
              <a:ext cx="618077" cy="825706"/>
            </a:xfrm>
            <a:custGeom>
              <a:avLst/>
              <a:gdLst>
                <a:gd name="T0" fmla="*/ 358 w 771"/>
                <a:gd name="T1" fmla="*/ 0 h 1030"/>
                <a:gd name="T2" fmla="*/ 0 w 771"/>
                <a:gd name="T3" fmla="*/ 0 h 1030"/>
                <a:gd name="T4" fmla="*/ 592 w 771"/>
                <a:gd name="T5" fmla="*/ 1030 h 1030"/>
                <a:gd name="T6" fmla="*/ 771 w 771"/>
                <a:gd name="T7" fmla="*/ 718 h 1030"/>
                <a:gd name="T8" fmla="*/ 358 w 771"/>
                <a:gd name="T9" fmla="*/ 0 h 1030"/>
              </a:gdLst>
              <a:ahLst/>
              <a:cxnLst>
                <a:cxn ang="0">
                  <a:pos x="T0" y="T1"/>
                </a:cxn>
                <a:cxn ang="0">
                  <a:pos x="T2" y="T3"/>
                </a:cxn>
                <a:cxn ang="0">
                  <a:pos x="T4" y="T5"/>
                </a:cxn>
                <a:cxn ang="0">
                  <a:pos x="T6" y="T7"/>
                </a:cxn>
                <a:cxn ang="0">
                  <a:pos x="T8" y="T9"/>
                </a:cxn>
              </a:cxnLst>
              <a:rect l="0" t="0" r="r" b="b"/>
              <a:pathLst>
                <a:path w="771" h="1030">
                  <a:moveTo>
                    <a:pt x="358" y="0"/>
                  </a:moveTo>
                  <a:lnTo>
                    <a:pt x="0" y="0"/>
                  </a:lnTo>
                  <a:lnTo>
                    <a:pt x="592" y="1030"/>
                  </a:lnTo>
                  <a:lnTo>
                    <a:pt x="771" y="718"/>
                  </a:lnTo>
                  <a:lnTo>
                    <a:pt x="3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0" name="Freeform 224"/>
            <p:cNvSpPr/>
            <p:nvPr/>
          </p:nvSpPr>
          <p:spPr bwMode="auto">
            <a:xfrm>
              <a:off x="11171492" y="-1"/>
              <a:ext cx="1020508" cy="3776602"/>
            </a:xfrm>
            <a:custGeom>
              <a:avLst/>
              <a:gdLst>
                <a:gd name="T0" fmla="*/ 1273 w 1273"/>
                <a:gd name="T1" fmla="*/ 0 h 4711"/>
                <a:gd name="T2" fmla="*/ 867 w 1273"/>
                <a:gd name="T3" fmla="*/ 0 h 4711"/>
                <a:gd name="T4" fmla="*/ 1273 w 1273"/>
                <a:gd name="T5" fmla="*/ 0 h 4711"/>
                <a:gd name="T6" fmla="*/ 1273 w 1273"/>
                <a:gd name="T7" fmla="*/ 2247 h 4711"/>
                <a:gd name="T8" fmla="*/ 782 w 1273"/>
                <a:gd name="T9" fmla="*/ 3099 h 4711"/>
                <a:gd name="T10" fmla="*/ 0 w 1273"/>
                <a:gd name="T11" fmla="*/ 3099 h 4711"/>
                <a:gd name="T12" fmla="*/ 931 w 1273"/>
                <a:gd name="T13" fmla="*/ 4711 h 4711"/>
                <a:gd name="T14" fmla="*/ 1273 w 1273"/>
                <a:gd name="T15" fmla="*/ 4711 h 4711"/>
                <a:gd name="T16" fmla="*/ 1273 w 1273"/>
                <a:gd name="T17" fmla="*/ 0 h 4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3" h="4711">
                  <a:moveTo>
                    <a:pt x="1273" y="0"/>
                  </a:moveTo>
                  <a:lnTo>
                    <a:pt x="867" y="0"/>
                  </a:lnTo>
                  <a:lnTo>
                    <a:pt x="1273" y="0"/>
                  </a:lnTo>
                  <a:lnTo>
                    <a:pt x="1273" y="2247"/>
                  </a:lnTo>
                  <a:lnTo>
                    <a:pt x="782" y="3099"/>
                  </a:lnTo>
                  <a:lnTo>
                    <a:pt x="0" y="3099"/>
                  </a:lnTo>
                  <a:lnTo>
                    <a:pt x="931" y="4711"/>
                  </a:lnTo>
                  <a:lnTo>
                    <a:pt x="1273" y="4711"/>
                  </a:lnTo>
                  <a:lnTo>
                    <a:pt x="1273" y="0"/>
                  </a:lnTo>
                  <a:close/>
                </a:path>
              </a:pathLst>
            </a:custGeom>
            <a:solidFill>
              <a:schemeClr val="accent1">
                <a:lumMod val="75000"/>
              </a:schemeClr>
            </a:solidFill>
            <a:ln>
              <a:noFill/>
            </a:ln>
          </p:spPr>
          <p:txBody>
            <a:bodyPr vert="horz" wrap="square" lIns="91440" tIns="45720" rIns="91440" bIns="45720" numCol="1" anchor="t" anchorCtr="0" compatLnSpc="1"/>
            <a:lstStyle/>
            <a:p>
              <a:endParaRPr lang="en-US"/>
            </a:p>
          </p:txBody>
        </p:sp>
        <p:sp>
          <p:nvSpPr>
            <p:cNvPr id="1191" name="Freeform 225"/>
            <p:cNvSpPr/>
            <p:nvPr/>
          </p:nvSpPr>
          <p:spPr bwMode="auto">
            <a:xfrm>
              <a:off x="11171492" y="-1"/>
              <a:ext cx="1020508" cy="3776602"/>
            </a:xfrm>
            <a:custGeom>
              <a:avLst/>
              <a:gdLst>
                <a:gd name="T0" fmla="*/ 1273 w 1273"/>
                <a:gd name="T1" fmla="*/ 0 h 4711"/>
                <a:gd name="T2" fmla="*/ 867 w 1273"/>
                <a:gd name="T3" fmla="*/ 0 h 4711"/>
                <a:gd name="T4" fmla="*/ 1273 w 1273"/>
                <a:gd name="T5" fmla="*/ 0 h 4711"/>
                <a:gd name="T6" fmla="*/ 1273 w 1273"/>
                <a:gd name="T7" fmla="*/ 2247 h 4711"/>
                <a:gd name="T8" fmla="*/ 782 w 1273"/>
                <a:gd name="T9" fmla="*/ 3099 h 4711"/>
                <a:gd name="T10" fmla="*/ 0 w 1273"/>
                <a:gd name="T11" fmla="*/ 3099 h 4711"/>
                <a:gd name="T12" fmla="*/ 931 w 1273"/>
                <a:gd name="T13" fmla="*/ 4711 h 4711"/>
                <a:gd name="T14" fmla="*/ 1273 w 1273"/>
                <a:gd name="T15" fmla="*/ 4711 h 4711"/>
                <a:gd name="T16" fmla="*/ 1273 w 1273"/>
                <a:gd name="T17" fmla="*/ 0 h 4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3" h="4711">
                  <a:moveTo>
                    <a:pt x="1273" y="0"/>
                  </a:moveTo>
                  <a:lnTo>
                    <a:pt x="867" y="0"/>
                  </a:lnTo>
                  <a:lnTo>
                    <a:pt x="1273" y="0"/>
                  </a:lnTo>
                  <a:lnTo>
                    <a:pt x="1273" y="2247"/>
                  </a:lnTo>
                  <a:lnTo>
                    <a:pt x="782" y="3099"/>
                  </a:lnTo>
                  <a:lnTo>
                    <a:pt x="0" y="3099"/>
                  </a:lnTo>
                  <a:lnTo>
                    <a:pt x="931" y="4711"/>
                  </a:lnTo>
                  <a:lnTo>
                    <a:pt x="1273" y="4711"/>
                  </a:lnTo>
                  <a:lnTo>
                    <a:pt x="127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2" name="Freeform 226"/>
            <p:cNvSpPr/>
            <p:nvPr/>
          </p:nvSpPr>
          <p:spPr bwMode="auto">
            <a:xfrm>
              <a:off x="10801127" y="-1"/>
              <a:ext cx="1390873" cy="2484332"/>
            </a:xfrm>
            <a:custGeom>
              <a:avLst/>
              <a:gdLst>
                <a:gd name="T0" fmla="*/ 1735 w 1735"/>
                <a:gd name="T1" fmla="*/ 0 h 3099"/>
                <a:gd name="T2" fmla="*/ 1329 w 1735"/>
                <a:gd name="T3" fmla="*/ 0 h 3099"/>
                <a:gd name="T4" fmla="*/ 0 w 1735"/>
                <a:gd name="T5" fmla="*/ 2300 h 3099"/>
                <a:gd name="T6" fmla="*/ 462 w 1735"/>
                <a:gd name="T7" fmla="*/ 3099 h 3099"/>
                <a:gd name="T8" fmla="*/ 1244 w 1735"/>
                <a:gd name="T9" fmla="*/ 3099 h 3099"/>
                <a:gd name="T10" fmla="*/ 1735 w 1735"/>
                <a:gd name="T11" fmla="*/ 2247 h 3099"/>
                <a:gd name="T12" fmla="*/ 1735 w 1735"/>
                <a:gd name="T13" fmla="*/ 0 h 3099"/>
              </a:gdLst>
              <a:ahLst/>
              <a:cxnLst>
                <a:cxn ang="0">
                  <a:pos x="T0" y="T1"/>
                </a:cxn>
                <a:cxn ang="0">
                  <a:pos x="T2" y="T3"/>
                </a:cxn>
                <a:cxn ang="0">
                  <a:pos x="T4" y="T5"/>
                </a:cxn>
                <a:cxn ang="0">
                  <a:pos x="T6" y="T7"/>
                </a:cxn>
                <a:cxn ang="0">
                  <a:pos x="T8" y="T9"/>
                </a:cxn>
                <a:cxn ang="0">
                  <a:pos x="T10" y="T11"/>
                </a:cxn>
                <a:cxn ang="0">
                  <a:pos x="T12" y="T13"/>
                </a:cxn>
              </a:cxnLst>
              <a:rect l="0" t="0" r="r" b="b"/>
              <a:pathLst>
                <a:path w="1735" h="3099">
                  <a:moveTo>
                    <a:pt x="1735" y="0"/>
                  </a:moveTo>
                  <a:lnTo>
                    <a:pt x="1329" y="0"/>
                  </a:lnTo>
                  <a:lnTo>
                    <a:pt x="0" y="2300"/>
                  </a:lnTo>
                  <a:lnTo>
                    <a:pt x="462" y="3099"/>
                  </a:lnTo>
                  <a:lnTo>
                    <a:pt x="1244" y="3099"/>
                  </a:lnTo>
                  <a:lnTo>
                    <a:pt x="1735" y="2247"/>
                  </a:lnTo>
                  <a:lnTo>
                    <a:pt x="1735" y="0"/>
                  </a:lnTo>
                  <a:close/>
                </a:path>
              </a:pathLst>
            </a:custGeom>
            <a:solidFill>
              <a:srgbClr val="244368"/>
            </a:solidFill>
            <a:ln>
              <a:noFill/>
            </a:ln>
          </p:spPr>
          <p:txBody>
            <a:bodyPr vert="horz" wrap="square" lIns="91440" tIns="45720" rIns="91440" bIns="45720" numCol="1" anchor="t" anchorCtr="0" compatLnSpc="1"/>
            <a:lstStyle/>
            <a:p>
              <a:endParaRPr lang="en-US"/>
            </a:p>
          </p:txBody>
        </p:sp>
        <p:sp>
          <p:nvSpPr>
            <p:cNvPr id="1193" name="Freeform 227"/>
            <p:cNvSpPr/>
            <p:nvPr/>
          </p:nvSpPr>
          <p:spPr bwMode="auto">
            <a:xfrm>
              <a:off x="10801127" y="-1"/>
              <a:ext cx="1390873" cy="2484332"/>
            </a:xfrm>
            <a:custGeom>
              <a:avLst/>
              <a:gdLst>
                <a:gd name="T0" fmla="*/ 1735 w 1735"/>
                <a:gd name="T1" fmla="*/ 0 h 3099"/>
                <a:gd name="T2" fmla="*/ 1329 w 1735"/>
                <a:gd name="T3" fmla="*/ 0 h 3099"/>
                <a:gd name="T4" fmla="*/ 0 w 1735"/>
                <a:gd name="T5" fmla="*/ 2300 h 3099"/>
                <a:gd name="T6" fmla="*/ 462 w 1735"/>
                <a:gd name="T7" fmla="*/ 3099 h 3099"/>
                <a:gd name="T8" fmla="*/ 1244 w 1735"/>
                <a:gd name="T9" fmla="*/ 3099 h 3099"/>
                <a:gd name="T10" fmla="*/ 1735 w 1735"/>
                <a:gd name="T11" fmla="*/ 2247 h 3099"/>
                <a:gd name="T12" fmla="*/ 1735 w 1735"/>
                <a:gd name="T13" fmla="*/ 0 h 3099"/>
              </a:gdLst>
              <a:ahLst/>
              <a:cxnLst>
                <a:cxn ang="0">
                  <a:pos x="T0" y="T1"/>
                </a:cxn>
                <a:cxn ang="0">
                  <a:pos x="T2" y="T3"/>
                </a:cxn>
                <a:cxn ang="0">
                  <a:pos x="T4" y="T5"/>
                </a:cxn>
                <a:cxn ang="0">
                  <a:pos x="T6" y="T7"/>
                </a:cxn>
                <a:cxn ang="0">
                  <a:pos x="T8" y="T9"/>
                </a:cxn>
                <a:cxn ang="0">
                  <a:pos x="T10" y="T11"/>
                </a:cxn>
                <a:cxn ang="0">
                  <a:pos x="T12" y="T13"/>
                </a:cxn>
              </a:cxnLst>
              <a:rect l="0" t="0" r="r" b="b"/>
              <a:pathLst>
                <a:path w="1735" h="3099">
                  <a:moveTo>
                    <a:pt x="1735" y="0"/>
                  </a:moveTo>
                  <a:lnTo>
                    <a:pt x="1329" y="0"/>
                  </a:lnTo>
                  <a:lnTo>
                    <a:pt x="0" y="2300"/>
                  </a:lnTo>
                  <a:lnTo>
                    <a:pt x="462" y="3099"/>
                  </a:lnTo>
                  <a:lnTo>
                    <a:pt x="1244" y="3099"/>
                  </a:lnTo>
                  <a:lnTo>
                    <a:pt x="1735" y="2247"/>
                  </a:lnTo>
                  <a:lnTo>
                    <a:pt x="17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4" name="Freeform 228"/>
            <p:cNvSpPr/>
            <p:nvPr/>
          </p:nvSpPr>
          <p:spPr bwMode="auto">
            <a:xfrm>
              <a:off x="7088658" y="-1"/>
              <a:ext cx="1327542" cy="575589"/>
            </a:xfrm>
            <a:custGeom>
              <a:avLst/>
              <a:gdLst>
                <a:gd name="T0" fmla="*/ 1656 w 1656"/>
                <a:gd name="T1" fmla="*/ 0 h 718"/>
                <a:gd name="T2" fmla="*/ 0 w 1656"/>
                <a:gd name="T3" fmla="*/ 0 h 718"/>
                <a:gd name="T4" fmla="*/ 413 w 1656"/>
                <a:gd name="T5" fmla="*/ 718 h 718"/>
                <a:gd name="T6" fmla="*/ 1243 w 1656"/>
                <a:gd name="T7" fmla="*/ 718 h 718"/>
                <a:gd name="T8" fmla="*/ 1656 w 1656"/>
                <a:gd name="T9" fmla="*/ 0 h 718"/>
              </a:gdLst>
              <a:ahLst/>
              <a:cxnLst>
                <a:cxn ang="0">
                  <a:pos x="T0" y="T1"/>
                </a:cxn>
                <a:cxn ang="0">
                  <a:pos x="T2" y="T3"/>
                </a:cxn>
                <a:cxn ang="0">
                  <a:pos x="T4" y="T5"/>
                </a:cxn>
                <a:cxn ang="0">
                  <a:pos x="T6" y="T7"/>
                </a:cxn>
                <a:cxn ang="0">
                  <a:pos x="T8" y="T9"/>
                </a:cxn>
              </a:cxnLst>
              <a:rect l="0" t="0" r="r" b="b"/>
              <a:pathLst>
                <a:path w="1656" h="718">
                  <a:moveTo>
                    <a:pt x="1656" y="0"/>
                  </a:moveTo>
                  <a:lnTo>
                    <a:pt x="0" y="0"/>
                  </a:lnTo>
                  <a:lnTo>
                    <a:pt x="413" y="718"/>
                  </a:lnTo>
                  <a:lnTo>
                    <a:pt x="1243" y="718"/>
                  </a:lnTo>
                  <a:lnTo>
                    <a:pt x="1656" y="0"/>
                  </a:lnTo>
                  <a:close/>
                </a:path>
              </a:pathLst>
            </a:custGeom>
            <a:solidFill>
              <a:schemeClr val="bg1">
                <a:lumMod val="75000"/>
              </a:schemeClr>
            </a:solidFill>
            <a:ln>
              <a:noFill/>
            </a:ln>
          </p:spPr>
          <p:txBody>
            <a:bodyPr vert="horz" wrap="square" lIns="91440" tIns="45720" rIns="91440" bIns="45720" numCol="1" anchor="t" anchorCtr="0" compatLnSpc="1"/>
            <a:lstStyle/>
            <a:p>
              <a:endParaRPr lang="en-US"/>
            </a:p>
          </p:txBody>
        </p:sp>
        <p:sp>
          <p:nvSpPr>
            <p:cNvPr id="1195" name="Freeform 229"/>
            <p:cNvSpPr/>
            <p:nvPr/>
          </p:nvSpPr>
          <p:spPr bwMode="auto">
            <a:xfrm>
              <a:off x="7088658" y="-1"/>
              <a:ext cx="1327542" cy="575589"/>
            </a:xfrm>
            <a:custGeom>
              <a:avLst/>
              <a:gdLst>
                <a:gd name="T0" fmla="*/ 1656 w 1656"/>
                <a:gd name="T1" fmla="*/ 0 h 718"/>
                <a:gd name="T2" fmla="*/ 0 w 1656"/>
                <a:gd name="T3" fmla="*/ 0 h 718"/>
                <a:gd name="T4" fmla="*/ 413 w 1656"/>
                <a:gd name="T5" fmla="*/ 718 h 718"/>
                <a:gd name="T6" fmla="*/ 1243 w 1656"/>
                <a:gd name="T7" fmla="*/ 718 h 718"/>
                <a:gd name="T8" fmla="*/ 1656 w 1656"/>
                <a:gd name="T9" fmla="*/ 0 h 718"/>
              </a:gdLst>
              <a:ahLst/>
              <a:cxnLst>
                <a:cxn ang="0">
                  <a:pos x="T0" y="T1"/>
                </a:cxn>
                <a:cxn ang="0">
                  <a:pos x="T2" y="T3"/>
                </a:cxn>
                <a:cxn ang="0">
                  <a:pos x="T4" y="T5"/>
                </a:cxn>
                <a:cxn ang="0">
                  <a:pos x="T6" y="T7"/>
                </a:cxn>
                <a:cxn ang="0">
                  <a:pos x="T8" y="T9"/>
                </a:cxn>
              </a:cxnLst>
              <a:rect l="0" t="0" r="r" b="b"/>
              <a:pathLst>
                <a:path w="1656" h="718">
                  <a:moveTo>
                    <a:pt x="1656" y="0"/>
                  </a:moveTo>
                  <a:lnTo>
                    <a:pt x="0" y="0"/>
                  </a:lnTo>
                  <a:lnTo>
                    <a:pt x="413" y="718"/>
                  </a:lnTo>
                  <a:lnTo>
                    <a:pt x="1243" y="718"/>
                  </a:lnTo>
                  <a:lnTo>
                    <a:pt x="16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6" name="Freeform 230"/>
            <p:cNvSpPr/>
            <p:nvPr/>
          </p:nvSpPr>
          <p:spPr bwMode="auto">
            <a:xfrm>
              <a:off x="6093803" y="2302356"/>
              <a:ext cx="1328344" cy="1148773"/>
            </a:xfrm>
            <a:custGeom>
              <a:avLst/>
              <a:gdLst>
                <a:gd name="T0" fmla="*/ 413 w 1657"/>
                <a:gd name="T1" fmla="*/ 1433 h 1433"/>
                <a:gd name="T2" fmla="*/ 0 w 1657"/>
                <a:gd name="T3" fmla="*/ 715 h 1433"/>
                <a:gd name="T4" fmla="*/ 413 w 1657"/>
                <a:gd name="T5" fmla="*/ 0 h 1433"/>
                <a:gd name="T6" fmla="*/ 1243 w 1657"/>
                <a:gd name="T7" fmla="*/ 0 h 1433"/>
                <a:gd name="T8" fmla="*/ 1657 w 1657"/>
                <a:gd name="T9" fmla="*/ 715 h 1433"/>
                <a:gd name="T10" fmla="*/ 1243 w 1657"/>
                <a:gd name="T11" fmla="*/ 1433 h 1433"/>
                <a:gd name="T12" fmla="*/ 413 w 1657"/>
                <a:gd name="T13" fmla="*/ 1433 h 1433"/>
              </a:gdLst>
              <a:ahLst/>
              <a:cxnLst>
                <a:cxn ang="0">
                  <a:pos x="T0" y="T1"/>
                </a:cxn>
                <a:cxn ang="0">
                  <a:pos x="T2" y="T3"/>
                </a:cxn>
                <a:cxn ang="0">
                  <a:pos x="T4" y="T5"/>
                </a:cxn>
                <a:cxn ang="0">
                  <a:pos x="T6" y="T7"/>
                </a:cxn>
                <a:cxn ang="0">
                  <a:pos x="T8" y="T9"/>
                </a:cxn>
                <a:cxn ang="0">
                  <a:pos x="T10" y="T11"/>
                </a:cxn>
                <a:cxn ang="0">
                  <a:pos x="T12" y="T13"/>
                </a:cxn>
              </a:cxnLst>
              <a:rect l="0" t="0" r="r" b="b"/>
              <a:pathLst>
                <a:path w="1657" h="1433">
                  <a:moveTo>
                    <a:pt x="413" y="1433"/>
                  </a:moveTo>
                  <a:lnTo>
                    <a:pt x="0" y="715"/>
                  </a:lnTo>
                  <a:lnTo>
                    <a:pt x="413" y="0"/>
                  </a:lnTo>
                  <a:lnTo>
                    <a:pt x="1243" y="0"/>
                  </a:lnTo>
                  <a:lnTo>
                    <a:pt x="1657" y="715"/>
                  </a:lnTo>
                  <a:lnTo>
                    <a:pt x="1243" y="1433"/>
                  </a:lnTo>
                  <a:lnTo>
                    <a:pt x="413" y="1433"/>
                  </a:lnTo>
                  <a:close/>
                </a:path>
              </a:pathLst>
            </a:custGeom>
            <a:solidFill>
              <a:schemeClr val="bg1">
                <a:lumMod val="95000"/>
              </a:schemeClr>
            </a:solidFill>
            <a:ln>
              <a:noFill/>
            </a:ln>
          </p:spPr>
          <p:txBody>
            <a:bodyPr vert="horz" wrap="square" lIns="91440" tIns="45720" rIns="91440" bIns="45720" numCol="1" anchor="t" anchorCtr="0" compatLnSpc="1"/>
            <a:lstStyle/>
            <a:p>
              <a:endParaRPr lang="en-US"/>
            </a:p>
          </p:txBody>
        </p:sp>
        <p:sp>
          <p:nvSpPr>
            <p:cNvPr id="1197" name="Freeform 231"/>
            <p:cNvSpPr/>
            <p:nvPr/>
          </p:nvSpPr>
          <p:spPr bwMode="auto">
            <a:xfrm>
              <a:off x="9073558" y="4007478"/>
              <a:ext cx="1327542" cy="1151178"/>
            </a:xfrm>
            <a:custGeom>
              <a:avLst/>
              <a:gdLst>
                <a:gd name="T0" fmla="*/ 413 w 1656"/>
                <a:gd name="T1" fmla="*/ 1436 h 1436"/>
                <a:gd name="T2" fmla="*/ 0 w 1656"/>
                <a:gd name="T3" fmla="*/ 718 h 1436"/>
                <a:gd name="T4" fmla="*/ 413 w 1656"/>
                <a:gd name="T5" fmla="*/ 0 h 1436"/>
                <a:gd name="T6" fmla="*/ 1240 w 1656"/>
                <a:gd name="T7" fmla="*/ 0 h 1436"/>
                <a:gd name="T8" fmla="*/ 1656 w 1656"/>
                <a:gd name="T9" fmla="*/ 718 h 1436"/>
                <a:gd name="T10" fmla="*/ 1240 w 1656"/>
                <a:gd name="T11" fmla="*/ 1436 h 1436"/>
                <a:gd name="T12" fmla="*/ 413 w 1656"/>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6" h="1436">
                  <a:moveTo>
                    <a:pt x="413" y="1436"/>
                  </a:moveTo>
                  <a:lnTo>
                    <a:pt x="0" y="718"/>
                  </a:lnTo>
                  <a:lnTo>
                    <a:pt x="413" y="0"/>
                  </a:lnTo>
                  <a:lnTo>
                    <a:pt x="1240" y="0"/>
                  </a:lnTo>
                  <a:lnTo>
                    <a:pt x="1656" y="718"/>
                  </a:lnTo>
                  <a:lnTo>
                    <a:pt x="1240" y="1436"/>
                  </a:lnTo>
                  <a:lnTo>
                    <a:pt x="413" y="1436"/>
                  </a:lnTo>
                  <a:close/>
                </a:path>
              </a:pathLst>
            </a:custGeom>
            <a:solidFill>
              <a:schemeClr val="bg1">
                <a:lumMod val="50000"/>
              </a:schemeClr>
            </a:solidFill>
            <a:ln>
              <a:noFill/>
            </a:ln>
          </p:spPr>
          <p:txBody>
            <a:bodyPr vert="horz" wrap="square" lIns="91440" tIns="45720" rIns="91440" bIns="45720" numCol="1" anchor="t" anchorCtr="0" compatLnSpc="1"/>
            <a:lstStyle/>
            <a:p>
              <a:endParaRPr lang="en-US"/>
            </a:p>
          </p:txBody>
        </p:sp>
        <p:sp>
          <p:nvSpPr>
            <p:cNvPr id="1198" name="Freeform 232"/>
            <p:cNvSpPr/>
            <p:nvPr/>
          </p:nvSpPr>
          <p:spPr bwMode="auto">
            <a:xfrm>
              <a:off x="9073558" y="4007478"/>
              <a:ext cx="1327542" cy="1151178"/>
            </a:xfrm>
            <a:custGeom>
              <a:avLst/>
              <a:gdLst>
                <a:gd name="T0" fmla="*/ 413 w 1656"/>
                <a:gd name="T1" fmla="*/ 1436 h 1436"/>
                <a:gd name="T2" fmla="*/ 0 w 1656"/>
                <a:gd name="T3" fmla="*/ 718 h 1436"/>
                <a:gd name="T4" fmla="*/ 413 w 1656"/>
                <a:gd name="T5" fmla="*/ 0 h 1436"/>
                <a:gd name="T6" fmla="*/ 1240 w 1656"/>
                <a:gd name="T7" fmla="*/ 0 h 1436"/>
                <a:gd name="T8" fmla="*/ 1656 w 1656"/>
                <a:gd name="T9" fmla="*/ 718 h 1436"/>
                <a:gd name="T10" fmla="*/ 1240 w 1656"/>
                <a:gd name="T11" fmla="*/ 1436 h 1436"/>
                <a:gd name="T12" fmla="*/ 413 w 1656"/>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6" h="1436">
                  <a:moveTo>
                    <a:pt x="413" y="1436"/>
                  </a:moveTo>
                  <a:lnTo>
                    <a:pt x="0" y="718"/>
                  </a:lnTo>
                  <a:lnTo>
                    <a:pt x="413" y="0"/>
                  </a:lnTo>
                  <a:lnTo>
                    <a:pt x="1240" y="0"/>
                  </a:lnTo>
                  <a:lnTo>
                    <a:pt x="1656" y="718"/>
                  </a:lnTo>
                  <a:lnTo>
                    <a:pt x="1240" y="1436"/>
                  </a:lnTo>
                  <a:lnTo>
                    <a:pt x="413" y="14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9" name="Freeform 233"/>
            <p:cNvSpPr/>
            <p:nvPr/>
          </p:nvSpPr>
          <p:spPr bwMode="auto">
            <a:xfrm>
              <a:off x="10061199" y="3429484"/>
              <a:ext cx="1325939" cy="1149575"/>
            </a:xfrm>
            <a:custGeom>
              <a:avLst/>
              <a:gdLst>
                <a:gd name="T0" fmla="*/ 414 w 1654"/>
                <a:gd name="T1" fmla="*/ 1434 h 1434"/>
                <a:gd name="T2" fmla="*/ 0 w 1654"/>
                <a:gd name="T3" fmla="*/ 718 h 1434"/>
                <a:gd name="T4" fmla="*/ 414 w 1654"/>
                <a:gd name="T5" fmla="*/ 0 h 1434"/>
                <a:gd name="T6" fmla="*/ 1241 w 1654"/>
                <a:gd name="T7" fmla="*/ 0 h 1434"/>
                <a:gd name="T8" fmla="*/ 1654 w 1654"/>
                <a:gd name="T9" fmla="*/ 718 h 1434"/>
                <a:gd name="T10" fmla="*/ 1241 w 1654"/>
                <a:gd name="T11" fmla="*/ 1434 h 1434"/>
                <a:gd name="T12" fmla="*/ 414 w 1654"/>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4" h="1434">
                  <a:moveTo>
                    <a:pt x="414" y="1434"/>
                  </a:moveTo>
                  <a:lnTo>
                    <a:pt x="0" y="718"/>
                  </a:lnTo>
                  <a:lnTo>
                    <a:pt x="414" y="0"/>
                  </a:lnTo>
                  <a:lnTo>
                    <a:pt x="1241" y="0"/>
                  </a:lnTo>
                  <a:lnTo>
                    <a:pt x="1654" y="718"/>
                  </a:lnTo>
                  <a:lnTo>
                    <a:pt x="1241" y="1434"/>
                  </a:lnTo>
                  <a:lnTo>
                    <a:pt x="414" y="1434"/>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200" name="Freeform 234"/>
            <p:cNvSpPr/>
            <p:nvPr/>
          </p:nvSpPr>
          <p:spPr bwMode="auto">
            <a:xfrm>
              <a:off x="10061199" y="3429484"/>
              <a:ext cx="1325939" cy="1149575"/>
            </a:xfrm>
            <a:custGeom>
              <a:avLst/>
              <a:gdLst>
                <a:gd name="T0" fmla="*/ 414 w 1654"/>
                <a:gd name="T1" fmla="*/ 1434 h 1434"/>
                <a:gd name="T2" fmla="*/ 0 w 1654"/>
                <a:gd name="T3" fmla="*/ 718 h 1434"/>
                <a:gd name="T4" fmla="*/ 414 w 1654"/>
                <a:gd name="T5" fmla="*/ 0 h 1434"/>
                <a:gd name="T6" fmla="*/ 1241 w 1654"/>
                <a:gd name="T7" fmla="*/ 0 h 1434"/>
                <a:gd name="T8" fmla="*/ 1654 w 1654"/>
                <a:gd name="T9" fmla="*/ 718 h 1434"/>
                <a:gd name="T10" fmla="*/ 1241 w 1654"/>
                <a:gd name="T11" fmla="*/ 1434 h 1434"/>
                <a:gd name="T12" fmla="*/ 414 w 1654"/>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4" h="1434">
                  <a:moveTo>
                    <a:pt x="414" y="1434"/>
                  </a:moveTo>
                  <a:lnTo>
                    <a:pt x="0" y="718"/>
                  </a:lnTo>
                  <a:lnTo>
                    <a:pt x="414" y="0"/>
                  </a:lnTo>
                  <a:lnTo>
                    <a:pt x="1241" y="0"/>
                  </a:lnTo>
                  <a:lnTo>
                    <a:pt x="1654" y="718"/>
                  </a:lnTo>
                  <a:lnTo>
                    <a:pt x="1241" y="1434"/>
                  </a:lnTo>
                  <a:lnTo>
                    <a:pt x="414" y="1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1" name="Freeform 235"/>
            <p:cNvSpPr>
              <a:spLocks noEditPoints="1"/>
            </p:cNvSpPr>
            <p:nvPr/>
          </p:nvSpPr>
          <p:spPr bwMode="auto">
            <a:xfrm>
              <a:off x="10121322" y="3872800"/>
              <a:ext cx="1236153" cy="79364"/>
            </a:xfrm>
            <a:custGeom>
              <a:avLst/>
              <a:gdLst>
                <a:gd name="T0" fmla="*/ 1526 w 1542"/>
                <a:gd name="T1" fmla="*/ 72 h 99"/>
                <a:gd name="T2" fmla="*/ 1526 w 1542"/>
                <a:gd name="T3" fmla="*/ 72 h 99"/>
                <a:gd name="T4" fmla="*/ 1542 w 1542"/>
                <a:gd name="T5" fmla="*/ 99 h 99"/>
                <a:gd name="T6" fmla="*/ 1526 w 1542"/>
                <a:gd name="T7" fmla="*/ 72 h 99"/>
                <a:gd name="T8" fmla="*/ 19 w 1542"/>
                <a:gd name="T9" fmla="*/ 0 h 99"/>
                <a:gd name="T10" fmla="*/ 0 w 1542"/>
                <a:gd name="T11" fmla="*/ 35 h 99"/>
                <a:gd name="T12" fmla="*/ 19 w 1542"/>
                <a:gd name="T13" fmla="*/ 0 h 99"/>
                <a:gd name="T14" fmla="*/ 19 w 1542"/>
                <a:gd name="T15" fmla="*/ 0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2" h="99">
                  <a:moveTo>
                    <a:pt x="1526" y="72"/>
                  </a:moveTo>
                  <a:lnTo>
                    <a:pt x="1526" y="72"/>
                  </a:lnTo>
                  <a:lnTo>
                    <a:pt x="1542" y="99"/>
                  </a:lnTo>
                  <a:lnTo>
                    <a:pt x="1526" y="72"/>
                  </a:lnTo>
                  <a:close/>
                  <a:moveTo>
                    <a:pt x="19" y="0"/>
                  </a:moveTo>
                  <a:lnTo>
                    <a:pt x="0" y="35"/>
                  </a:lnTo>
                  <a:lnTo>
                    <a:pt x="19" y="0"/>
                  </a:lnTo>
                  <a:lnTo>
                    <a:pt x="19" y="0"/>
                  </a:lnTo>
                  <a:close/>
                </a:path>
              </a:pathLst>
            </a:custGeom>
            <a:solidFill>
              <a:srgbClr val="FFC4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2" name="Freeform 236"/>
            <p:cNvSpPr>
              <a:spLocks noEditPoints="1"/>
            </p:cNvSpPr>
            <p:nvPr/>
          </p:nvSpPr>
          <p:spPr bwMode="auto">
            <a:xfrm>
              <a:off x="10121322" y="3872800"/>
              <a:ext cx="1236153" cy="79364"/>
            </a:xfrm>
            <a:custGeom>
              <a:avLst/>
              <a:gdLst>
                <a:gd name="T0" fmla="*/ 1526 w 1542"/>
                <a:gd name="T1" fmla="*/ 72 h 99"/>
                <a:gd name="T2" fmla="*/ 1526 w 1542"/>
                <a:gd name="T3" fmla="*/ 72 h 99"/>
                <a:gd name="T4" fmla="*/ 1542 w 1542"/>
                <a:gd name="T5" fmla="*/ 99 h 99"/>
                <a:gd name="T6" fmla="*/ 1526 w 1542"/>
                <a:gd name="T7" fmla="*/ 72 h 99"/>
                <a:gd name="T8" fmla="*/ 19 w 1542"/>
                <a:gd name="T9" fmla="*/ 0 h 99"/>
                <a:gd name="T10" fmla="*/ 0 w 1542"/>
                <a:gd name="T11" fmla="*/ 35 h 99"/>
                <a:gd name="T12" fmla="*/ 19 w 1542"/>
                <a:gd name="T13" fmla="*/ 0 h 99"/>
                <a:gd name="T14" fmla="*/ 19 w 1542"/>
                <a:gd name="T15" fmla="*/ 0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2" h="99">
                  <a:moveTo>
                    <a:pt x="1526" y="72"/>
                  </a:moveTo>
                  <a:lnTo>
                    <a:pt x="1526" y="72"/>
                  </a:lnTo>
                  <a:lnTo>
                    <a:pt x="1542" y="99"/>
                  </a:lnTo>
                  <a:lnTo>
                    <a:pt x="1526" y="72"/>
                  </a:lnTo>
                  <a:moveTo>
                    <a:pt x="19" y="0"/>
                  </a:moveTo>
                  <a:lnTo>
                    <a:pt x="0" y="35"/>
                  </a:lnTo>
                  <a:lnTo>
                    <a:pt x="19" y="0"/>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3" name="Freeform 237"/>
            <p:cNvSpPr/>
            <p:nvPr/>
          </p:nvSpPr>
          <p:spPr bwMode="auto">
            <a:xfrm>
              <a:off x="10118918" y="3620278"/>
              <a:ext cx="1242567" cy="656557"/>
            </a:xfrm>
            <a:custGeom>
              <a:avLst/>
              <a:gdLst>
                <a:gd name="T0" fmla="*/ 1054 w 1550"/>
                <a:gd name="T1" fmla="*/ 0 h 819"/>
                <a:gd name="T2" fmla="*/ 985 w 1550"/>
                <a:gd name="T3" fmla="*/ 475 h 819"/>
                <a:gd name="T4" fmla="*/ 755 w 1550"/>
                <a:gd name="T5" fmla="*/ 475 h 819"/>
                <a:gd name="T6" fmla="*/ 683 w 1550"/>
                <a:gd name="T7" fmla="*/ 243 h 819"/>
                <a:gd name="T8" fmla="*/ 593 w 1550"/>
                <a:gd name="T9" fmla="*/ 659 h 819"/>
                <a:gd name="T10" fmla="*/ 521 w 1550"/>
                <a:gd name="T11" fmla="*/ 0 h 819"/>
                <a:gd name="T12" fmla="*/ 451 w 1550"/>
                <a:gd name="T13" fmla="*/ 475 h 819"/>
                <a:gd name="T14" fmla="*/ 222 w 1550"/>
                <a:gd name="T15" fmla="*/ 475 h 819"/>
                <a:gd name="T16" fmla="*/ 152 w 1550"/>
                <a:gd name="T17" fmla="*/ 243 h 819"/>
                <a:gd name="T18" fmla="*/ 59 w 1550"/>
                <a:gd name="T19" fmla="*/ 659 h 819"/>
                <a:gd name="T20" fmla="*/ 22 w 1550"/>
                <a:gd name="T21" fmla="*/ 315 h 819"/>
                <a:gd name="T22" fmla="*/ 3 w 1550"/>
                <a:gd name="T23" fmla="*/ 350 h 819"/>
                <a:gd name="T24" fmla="*/ 0 w 1550"/>
                <a:gd name="T25" fmla="*/ 352 h 819"/>
                <a:gd name="T26" fmla="*/ 35 w 1550"/>
                <a:gd name="T27" fmla="*/ 665 h 819"/>
                <a:gd name="T28" fmla="*/ 62 w 1550"/>
                <a:gd name="T29" fmla="*/ 710 h 819"/>
                <a:gd name="T30" fmla="*/ 72 w 1550"/>
                <a:gd name="T31" fmla="*/ 729 h 819"/>
                <a:gd name="T32" fmla="*/ 155 w 1550"/>
                <a:gd name="T33" fmla="*/ 347 h 819"/>
                <a:gd name="T34" fmla="*/ 203 w 1550"/>
                <a:gd name="T35" fmla="*/ 499 h 819"/>
                <a:gd name="T36" fmla="*/ 473 w 1550"/>
                <a:gd name="T37" fmla="*/ 499 h 819"/>
                <a:gd name="T38" fmla="*/ 518 w 1550"/>
                <a:gd name="T39" fmla="*/ 205 h 819"/>
                <a:gd name="T40" fmla="*/ 585 w 1550"/>
                <a:gd name="T41" fmla="*/ 819 h 819"/>
                <a:gd name="T42" fmla="*/ 689 w 1550"/>
                <a:gd name="T43" fmla="*/ 347 h 819"/>
                <a:gd name="T44" fmla="*/ 737 w 1550"/>
                <a:gd name="T45" fmla="*/ 499 h 819"/>
                <a:gd name="T46" fmla="*/ 1006 w 1550"/>
                <a:gd name="T47" fmla="*/ 499 h 819"/>
                <a:gd name="T48" fmla="*/ 1051 w 1550"/>
                <a:gd name="T49" fmla="*/ 205 h 819"/>
                <a:gd name="T50" fmla="*/ 1118 w 1550"/>
                <a:gd name="T51" fmla="*/ 819 h 819"/>
                <a:gd name="T52" fmla="*/ 1222 w 1550"/>
                <a:gd name="T53" fmla="*/ 347 h 819"/>
                <a:gd name="T54" fmla="*/ 1270 w 1550"/>
                <a:gd name="T55" fmla="*/ 499 h 819"/>
                <a:gd name="T56" fmla="*/ 1540 w 1550"/>
                <a:gd name="T57" fmla="*/ 499 h 819"/>
                <a:gd name="T58" fmla="*/ 1550 w 1550"/>
                <a:gd name="T59" fmla="*/ 424 h 819"/>
                <a:gd name="T60" fmla="*/ 1545 w 1550"/>
                <a:gd name="T61" fmla="*/ 414 h 819"/>
                <a:gd name="T62" fmla="*/ 1529 w 1550"/>
                <a:gd name="T63" fmla="*/ 387 h 819"/>
                <a:gd name="T64" fmla="*/ 1518 w 1550"/>
                <a:gd name="T65" fmla="*/ 475 h 819"/>
                <a:gd name="T66" fmla="*/ 1289 w 1550"/>
                <a:gd name="T67" fmla="*/ 475 h 819"/>
                <a:gd name="T68" fmla="*/ 1217 w 1550"/>
                <a:gd name="T69" fmla="*/ 243 h 819"/>
                <a:gd name="T70" fmla="*/ 1126 w 1550"/>
                <a:gd name="T71" fmla="*/ 659 h 819"/>
                <a:gd name="T72" fmla="*/ 1054 w 1550"/>
                <a:gd name="T73"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819">
                  <a:moveTo>
                    <a:pt x="1054" y="0"/>
                  </a:moveTo>
                  <a:lnTo>
                    <a:pt x="985" y="475"/>
                  </a:lnTo>
                  <a:lnTo>
                    <a:pt x="755" y="475"/>
                  </a:lnTo>
                  <a:lnTo>
                    <a:pt x="683" y="243"/>
                  </a:lnTo>
                  <a:lnTo>
                    <a:pt x="593" y="659"/>
                  </a:lnTo>
                  <a:lnTo>
                    <a:pt x="521" y="0"/>
                  </a:lnTo>
                  <a:lnTo>
                    <a:pt x="451" y="475"/>
                  </a:lnTo>
                  <a:lnTo>
                    <a:pt x="222" y="475"/>
                  </a:lnTo>
                  <a:lnTo>
                    <a:pt x="152" y="243"/>
                  </a:lnTo>
                  <a:lnTo>
                    <a:pt x="59" y="659"/>
                  </a:lnTo>
                  <a:lnTo>
                    <a:pt x="22" y="315"/>
                  </a:lnTo>
                  <a:lnTo>
                    <a:pt x="3" y="350"/>
                  </a:lnTo>
                  <a:lnTo>
                    <a:pt x="0" y="352"/>
                  </a:lnTo>
                  <a:lnTo>
                    <a:pt x="35" y="665"/>
                  </a:lnTo>
                  <a:lnTo>
                    <a:pt x="62" y="710"/>
                  </a:lnTo>
                  <a:lnTo>
                    <a:pt x="72" y="729"/>
                  </a:lnTo>
                  <a:lnTo>
                    <a:pt x="155" y="347"/>
                  </a:lnTo>
                  <a:lnTo>
                    <a:pt x="203" y="499"/>
                  </a:lnTo>
                  <a:lnTo>
                    <a:pt x="473" y="499"/>
                  </a:lnTo>
                  <a:lnTo>
                    <a:pt x="518" y="205"/>
                  </a:lnTo>
                  <a:lnTo>
                    <a:pt x="585" y="819"/>
                  </a:lnTo>
                  <a:lnTo>
                    <a:pt x="689" y="347"/>
                  </a:lnTo>
                  <a:lnTo>
                    <a:pt x="737" y="499"/>
                  </a:lnTo>
                  <a:lnTo>
                    <a:pt x="1006" y="499"/>
                  </a:lnTo>
                  <a:lnTo>
                    <a:pt x="1051" y="205"/>
                  </a:lnTo>
                  <a:lnTo>
                    <a:pt x="1118" y="819"/>
                  </a:lnTo>
                  <a:lnTo>
                    <a:pt x="1222" y="347"/>
                  </a:lnTo>
                  <a:lnTo>
                    <a:pt x="1270" y="499"/>
                  </a:lnTo>
                  <a:lnTo>
                    <a:pt x="1540" y="499"/>
                  </a:lnTo>
                  <a:lnTo>
                    <a:pt x="1550" y="424"/>
                  </a:lnTo>
                  <a:lnTo>
                    <a:pt x="1545" y="414"/>
                  </a:lnTo>
                  <a:lnTo>
                    <a:pt x="1529" y="387"/>
                  </a:lnTo>
                  <a:lnTo>
                    <a:pt x="1518" y="475"/>
                  </a:lnTo>
                  <a:lnTo>
                    <a:pt x="1289" y="475"/>
                  </a:lnTo>
                  <a:lnTo>
                    <a:pt x="1217" y="243"/>
                  </a:lnTo>
                  <a:lnTo>
                    <a:pt x="1126" y="659"/>
                  </a:lnTo>
                  <a:lnTo>
                    <a:pt x="1054" y="0"/>
                  </a:lnTo>
                  <a:close/>
                </a:path>
              </a:pathLst>
            </a:custGeom>
            <a:solidFill>
              <a:schemeClr val="bg1"/>
            </a:solidFill>
            <a:ln>
              <a:noFill/>
            </a:ln>
          </p:spPr>
          <p:txBody>
            <a:bodyPr vert="horz" wrap="square" lIns="91440" tIns="45720" rIns="91440" bIns="45720" numCol="1" anchor="t" anchorCtr="0" compatLnSpc="1"/>
            <a:lstStyle/>
            <a:p>
              <a:endParaRPr lang="en-US"/>
            </a:p>
          </p:txBody>
        </p:sp>
        <p:sp>
          <p:nvSpPr>
            <p:cNvPr id="1204" name="Freeform 238"/>
            <p:cNvSpPr/>
            <p:nvPr/>
          </p:nvSpPr>
          <p:spPr bwMode="auto">
            <a:xfrm>
              <a:off x="10118918" y="3620278"/>
              <a:ext cx="1242567" cy="656557"/>
            </a:xfrm>
            <a:custGeom>
              <a:avLst/>
              <a:gdLst>
                <a:gd name="T0" fmla="*/ 1054 w 1550"/>
                <a:gd name="T1" fmla="*/ 0 h 819"/>
                <a:gd name="T2" fmla="*/ 985 w 1550"/>
                <a:gd name="T3" fmla="*/ 475 h 819"/>
                <a:gd name="T4" fmla="*/ 755 w 1550"/>
                <a:gd name="T5" fmla="*/ 475 h 819"/>
                <a:gd name="T6" fmla="*/ 683 w 1550"/>
                <a:gd name="T7" fmla="*/ 243 h 819"/>
                <a:gd name="T8" fmla="*/ 593 w 1550"/>
                <a:gd name="T9" fmla="*/ 659 h 819"/>
                <a:gd name="T10" fmla="*/ 521 w 1550"/>
                <a:gd name="T11" fmla="*/ 0 h 819"/>
                <a:gd name="T12" fmla="*/ 451 w 1550"/>
                <a:gd name="T13" fmla="*/ 475 h 819"/>
                <a:gd name="T14" fmla="*/ 222 w 1550"/>
                <a:gd name="T15" fmla="*/ 475 h 819"/>
                <a:gd name="T16" fmla="*/ 152 w 1550"/>
                <a:gd name="T17" fmla="*/ 243 h 819"/>
                <a:gd name="T18" fmla="*/ 59 w 1550"/>
                <a:gd name="T19" fmla="*/ 659 h 819"/>
                <a:gd name="T20" fmla="*/ 22 w 1550"/>
                <a:gd name="T21" fmla="*/ 315 h 819"/>
                <a:gd name="T22" fmla="*/ 3 w 1550"/>
                <a:gd name="T23" fmla="*/ 350 h 819"/>
                <a:gd name="T24" fmla="*/ 0 w 1550"/>
                <a:gd name="T25" fmla="*/ 352 h 819"/>
                <a:gd name="T26" fmla="*/ 35 w 1550"/>
                <a:gd name="T27" fmla="*/ 665 h 819"/>
                <a:gd name="T28" fmla="*/ 62 w 1550"/>
                <a:gd name="T29" fmla="*/ 710 h 819"/>
                <a:gd name="T30" fmla="*/ 72 w 1550"/>
                <a:gd name="T31" fmla="*/ 729 h 819"/>
                <a:gd name="T32" fmla="*/ 155 w 1550"/>
                <a:gd name="T33" fmla="*/ 347 h 819"/>
                <a:gd name="T34" fmla="*/ 203 w 1550"/>
                <a:gd name="T35" fmla="*/ 499 h 819"/>
                <a:gd name="T36" fmla="*/ 473 w 1550"/>
                <a:gd name="T37" fmla="*/ 499 h 819"/>
                <a:gd name="T38" fmla="*/ 518 w 1550"/>
                <a:gd name="T39" fmla="*/ 205 h 819"/>
                <a:gd name="T40" fmla="*/ 585 w 1550"/>
                <a:gd name="T41" fmla="*/ 819 h 819"/>
                <a:gd name="T42" fmla="*/ 689 w 1550"/>
                <a:gd name="T43" fmla="*/ 347 h 819"/>
                <a:gd name="T44" fmla="*/ 737 w 1550"/>
                <a:gd name="T45" fmla="*/ 499 h 819"/>
                <a:gd name="T46" fmla="*/ 1006 w 1550"/>
                <a:gd name="T47" fmla="*/ 499 h 819"/>
                <a:gd name="T48" fmla="*/ 1051 w 1550"/>
                <a:gd name="T49" fmla="*/ 205 h 819"/>
                <a:gd name="T50" fmla="*/ 1118 w 1550"/>
                <a:gd name="T51" fmla="*/ 819 h 819"/>
                <a:gd name="T52" fmla="*/ 1222 w 1550"/>
                <a:gd name="T53" fmla="*/ 347 h 819"/>
                <a:gd name="T54" fmla="*/ 1270 w 1550"/>
                <a:gd name="T55" fmla="*/ 499 h 819"/>
                <a:gd name="T56" fmla="*/ 1540 w 1550"/>
                <a:gd name="T57" fmla="*/ 499 h 819"/>
                <a:gd name="T58" fmla="*/ 1550 w 1550"/>
                <a:gd name="T59" fmla="*/ 424 h 819"/>
                <a:gd name="T60" fmla="*/ 1545 w 1550"/>
                <a:gd name="T61" fmla="*/ 414 h 819"/>
                <a:gd name="T62" fmla="*/ 1529 w 1550"/>
                <a:gd name="T63" fmla="*/ 387 h 819"/>
                <a:gd name="T64" fmla="*/ 1518 w 1550"/>
                <a:gd name="T65" fmla="*/ 475 h 819"/>
                <a:gd name="T66" fmla="*/ 1289 w 1550"/>
                <a:gd name="T67" fmla="*/ 475 h 819"/>
                <a:gd name="T68" fmla="*/ 1217 w 1550"/>
                <a:gd name="T69" fmla="*/ 243 h 819"/>
                <a:gd name="T70" fmla="*/ 1126 w 1550"/>
                <a:gd name="T71" fmla="*/ 659 h 819"/>
                <a:gd name="T72" fmla="*/ 1054 w 1550"/>
                <a:gd name="T73"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819">
                  <a:moveTo>
                    <a:pt x="1054" y="0"/>
                  </a:moveTo>
                  <a:lnTo>
                    <a:pt x="985" y="475"/>
                  </a:lnTo>
                  <a:lnTo>
                    <a:pt x="755" y="475"/>
                  </a:lnTo>
                  <a:lnTo>
                    <a:pt x="683" y="243"/>
                  </a:lnTo>
                  <a:lnTo>
                    <a:pt x="593" y="659"/>
                  </a:lnTo>
                  <a:lnTo>
                    <a:pt x="521" y="0"/>
                  </a:lnTo>
                  <a:lnTo>
                    <a:pt x="451" y="475"/>
                  </a:lnTo>
                  <a:lnTo>
                    <a:pt x="222" y="475"/>
                  </a:lnTo>
                  <a:lnTo>
                    <a:pt x="152" y="243"/>
                  </a:lnTo>
                  <a:lnTo>
                    <a:pt x="59" y="659"/>
                  </a:lnTo>
                  <a:lnTo>
                    <a:pt x="22" y="315"/>
                  </a:lnTo>
                  <a:lnTo>
                    <a:pt x="3" y="350"/>
                  </a:lnTo>
                  <a:lnTo>
                    <a:pt x="0" y="352"/>
                  </a:lnTo>
                  <a:lnTo>
                    <a:pt x="35" y="665"/>
                  </a:lnTo>
                  <a:lnTo>
                    <a:pt x="62" y="710"/>
                  </a:lnTo>
                  <a:lnTo>
                    <a:pt x="72" y="729"/>
                  </a:lnTo>
                  <a:lnTo>
                    <a:pt x="155" y="347"/>
                  </a:lnTo>
                  <a:lnTo>
                    <a:pt x="203" y="499"/>
                  </a:lnTo>
                  <a:lnTo>
                    <a:pt x="473" y="499"/>
                  </a:lnTo>
                  <a:lnTo>
                    <a:pt x="518" y="205"/>
                  </a:lnTo>
                  <a:lnTo>
                    <a:pt x="585" y="819"/>
                  </a:lnTo>
                  <a:lnTo>
                    <a:pt x="689" y="347"/>
                  </a:lnTo>
                  <a:lnTo>
                    <a:pt x="737" y="499"/>
                  </a:lnTo>
                  <a:lnTo>
                    <a:pt x="1006" y="499"/>
                  </a:lnTo>
                  <a:lnTo>
                    <a:pt x="1051" y="205"/>
                  </a:lnTo>
                  <a:lnTo>
                    <a:pt x="1118" y="819"/>
                  </a:lnTo>
                  <a:lnTo>
                    <a:pt x="1222" y="347"/>
                  </a:lnTo>
                  <a:lnTo>
                    <a:pt x="1270" y="499"/>
                  </a:lnTo>
                  <a:lnTo>
                    <a:pt x="1540" y="499"/>
                  </a:lnTo>
                  <a:lnTo>
                    <a:pt x="1550" y="424"/>
                  </a:lnTo>
                  <a:lnTo>
                    <a:pt x="1545" y="414"/>
                  </a:lnTo>
                  <a:lnTo>
                    <a:pt x="1529" y="387"/>
                  </a:lnTo>
                  <a:lnTo>
                    <a:pt x="1518" y="475"/>
                  </a:lnTo>
                  <a:lnTo>
                    <a:pt x="1289" y="475"/>
                  </a:lnTo>
                  <a:lnTo>
                    <a:pt x="1217" y="243"/>
                  </a:lnTo>
                  <a:lnTo>
                    <a:pt x="1126" y="659"/>
                  </a:lnTo>
                  <a:lnTo>
                    <a:pt x="10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5" name="Freeform 239"/>
            <p:cNvSpPr>
              <a:spLocks noEditPoints="1"/>
            </p:cNvSpPr>
            <p:nvPr/>
          </p:nvSpPr>
          <p:spPr bwMode="auto">
            <a:xfrm>
              <a:off x="9240303" y="3716477"/>
              <a:ext cx="125860" cy="476986"/>
            </a:xfrm>
            <a:custGeom>
              <a:avLst/>
              <a:gdLst>
                <a:gd name="T0" fmla="*/ 125 w 157"/>
                <a:gd name="T1" fmla="*/ 499 h 595"/>
                <a:gd name="T2" fmla="*/ 69 w 157"/>
                <a:gd name="T3" fmla="*/ 595 h 595"/>
                <a:gd name="T4" fmla="*/ 69 w 157"/>
                <a:gd name="T5" fmla="*/ 595 h 595"/>
                <a:gd name="T6" fmla="*/ 125 w 157"/>
                <a:gd name="T7" fmla="*/ 499 h 595"/>
                <a:gd name="T8" fmla="*/ 149 w 157"/>
                <a:gd name="T9" fmla="*/ 262 h 595"/>
                <a:gd name="T10" fmla="*/ 149 w 157"/>
                <a:gd name="T11" fmla="*/ 262 h 595"/>
                <a:gd name="T12" fmla="*/ 157 w 157"/>
                <a:gd name="T13" fmla="*/ 275 h 595"/>
                <a:gd name="T14" fmla="*/ 149 w 157"/>
                <a:gd name="T15" fmla="*/ 262 h 595"/>
                <a:gd name="T16" fmla="*/ 0 w 157"/>
                <a:gd name="T17" fmla="*/ 0 h 595"/>
                <a:gd name="T18" fmla="*/ 0 w 157"/>
                <a:gd name="T19" fmla="*/ 0 h 595"/>
                <a:gd name="T20" fmla="*/ 18 w 157"/>
                <a:gd name="T21" fmla="*/ 35 h 595"/>
                <a:gd name="T22" fmla="*/ 0 w 157"/>
                <a:gd name="T23"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595">
                  <a:moveTo>
                    <a:pt x="125" y="499"/>
                  </a:moveTo>
                  <a:lnTo>
                    <a:pt x="69" y="595"/>
                  </a:lnTo>
                  <a:lnTo>
                    <a:pt x="69" y="595"/>
                  </a:lnTo>
                  <a:lnTo>
                    <a:pt x="125" y="499"/>
                  </a:lnTo>
                  <a:close/>
                  <a:moveTo>
                    <a:pt x="149" y="262"/>
                  </a:moveTo>
                  <a:lnTo>
                    <a:pt x="149" y="262"/>
                  </a:lnTo>
                  <a:lnTo>
                    <a:pt x="157" y="275"/>
                  </a:lnTo>
                  <a:lnTo>
                    <a:pt x="149" y="262"/>
                  </a:lnTo>
                  <a:close/>
                  <a:moveTo>
                    <a:pt x="0" y="0"/>
                  </a:moveTo>
                  <a:lnTo>
                    <a:pt x="0" y="0"/>
                  </a:lnTo>
                  <a:lnTo>
                    <a:pt x="18" y="35"/>
                  </a:lnTo>
                  <a:lnTo>
                    <a:pt x="0" y="0"/>
                  </a:lnTo>
                  <a:close/>
                </a:path>
              </a:pathLst>
            </a:custGeom>
            <a:solidFill>
              <a:srgbClr val="FFC4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6" name="Freeform 240"/>
            <p:cNvSpPr>
              <a:spLocks noEditPoints="1"/>
            </p:cNvSpPr>
            <p:nvPr/>
          </p:nvSpPr>
          <p:spPr bwMode="auto">
            <a:xfrm>
              <a:off x="9240303" y="3716477"/>
              <a:ext cx="125860" cy="476986"/>
            </a:xfrm>
            <a:custGeom>
              <a:avLst/>
              <a:gdLst>
                <a:gd name="T0" fmla="*/ 125 w 157"/>
                <a:gd name="T1" fmla="*/ 499 h 595"/>
                <a:gd name="T2" fmla="*/ 69 w 157"/>
                <a:gd name="T3" fmla="*/ 595 h 595"/>
                <a:gd name="T4" fmla="*/ 69 w 157"/>
                <a:gd name="T5" fmla="*/ 595 h 595"/>
                <a:gd name="T6" fmla="*/ 125 w 157"/>
                <a:gd name="T7" fmla="*/ 499 h 595"/>
                <a:gd name="T8" fmla="*/ 149 w 157"/>
                <a:gd name="T9" fmla="*/ 262 h 595"/>
                <a:gd name="T10" fmla="*/ 149 w 157"/>
                <a:gd name="T11" fmla="*/ 262 h 595"/>
                <a:gd name="T12" fmla="*/ 157 w 157"/>
                <a:gd name="T13" fmla="*/ 275 h 595"/>
                <a:gd name="T14" fmla="*/ 149 w 157"/>
                <a:gd name="T15" fmla="*/ 262 h 595"/>
                <a:gd name="T16" fmla="*/ 0 w 157"/>
                <a:gd name="T17" fmla="*/ 0 h 595"/>
                <a:gd name="T18" fmla="*/ 0 w 157"/>
                <a:gd name="T19" fmla="*/ 0 h 595"/>
                <a:gd name="T20" fmla="*/ 18 w 157"/>
                <a:gd name="T21" fmla="*/ 35 h 595"/>
                <a:gd name="T22" fmla="*/ 0 w 157"/>
                <a:gd name="T23"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595">
                  <a:moveTo>
                    <a:pt x="125" y="499"/>
                  </a:moveTo>
                  <a:lnTo>
                    <a:pt x="69" y="595"/>
                  </a:lnTo>
                  <a:lnTo>
                    <a:pt x="69" y="595"/>
                  </a:lnTo>
                  <a:lnTo>
                    <a:pt x="125" y="499"/>
                  </a:lnTo>
                  <a:moveTo>
                    <a:pt x="149" y="262"/>
                  </a:moveTo>
                  <a:lnTo>
                    <a:pt x="149" y="262"/>
                  </a:lnTo>
                  <a:lnTo>
                    <a:pt x="157" y="275"/>
                  </a:lnTo>
                  <a:lnTo>
                    <a:pt x="149" y="262"/>
                  </a:lnTo>
                  <a:moveTo>
                    <a:pt x="0" y="0"/>
                  </a:moveTo>
                  <a:lnTo>
                    <a:pt x="0" y="0"/>
                  </a:lnTo>
                  <a:lnTo>
                    <a:pt x="18" y="3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7" name="Freeform 241"/>
            <p:cNvSpPr/>
            <p:nvPr/>
          </p:nvSpPr>
          <p:spPr bwMode="auto">
            <a:xfrm>
              <a:off x="8081108" y="3620278"/>
              <a:ext cx="1293873" cy="656557"/>
            </a:xfrm>
            <a:custGeom>
              <a:avLst/>
              <a:gdLst>
                <a:gd name="T0" fmla="*/ 928 w 1614"/>
                <a:gd name="T1" fmla="*/ 0 h 819"/>
                <a:gd name="T2" fmla="*/ 859 w 1614"/>
                <a:gd name="T3" fmla="*/ 475 h 819"/>
                <a:gd name="T4" fmla="*/ 629 w 1614"/>
                <a:gd name="T5" fmla="*/ 475 h 819"/>
                <a:gd name="T6" fmla="*/ 560 w 1614"/>
                <a:gd name="T7" fmla="*/ 243 h 819"/>
                <a:gd name="T8" fmla="*/ 469 w 1614"/>
                <a:gd name="T9" fmla="*/ 659 h 819"/>
                <a:gd name="T10" fmla="*/ 394 w 1614"/>
                <a:gd name="T11" fmla="*/ 0 h 819"/>
                <a:gd name="T12" fmla="*/ 325 w 1614"/>
                <a:gd name="T13" fmla="*/ 475 h 819"/>
                <a:gd name="T14" fmla="*/ 0 w 1614"/>
                <a:gd name="T15" fmla="*/ 475 h 819"/>
                <a:gd name="T16" fmla="*/ 0 w 1614"/>
                <a:gd name="T17" fmla="*/ 488 h 819"/>
                <a:gd name="T18" fmla="*/ 8 w 1614"/>
                <a:gd name="T19" fmla="*/ 499 h 819"/>
                <a:gd name="T20" fmla="*/ 349 w 1614"/>
                <a:gd name="T21" fmla="*/ 499 h 819"/>
                <a:gd name="T22" fmla="*/ 392 w 1614"/>
                <a:gd name="T23" fmla="*/ 205 h 819"/>
                <a:gd name="T24" fmla="*/ 458 w 1614"/>
                <a:gd name="T25" fmla="*/ 819 h 819"/>
                <a:gd name="T26" fmla="*/ 563 w 1614"/>
                <a:gd name="T27" fmla="*/ 347 h 819"/>
                <a:gd name="T28" fmla="*/ 611 w 1614"/>
                <a:gd name="T29" fmla="*/ 499 h 819"/>
                <a:gd name="T30" fmla="*/ 883 w 1614"/>
                <a:gd name="T31" fmla="*/ 499 h 819"/>
                <a:gd name="T32" fmla="*/ 925 w 1614"/>
                <a:gd name="T33" fmla="*/ 205 h 819"/>
                <a:gd name="T34" fmla="*/ 992 w 1614"/>
                <a:gd name="T35" fmla="*/ 819 h 819"/>
                <a:gd name="T36" fmla="*/ 1096 w 1614"/>
                <a:gd name="T37" fmla="*/ 347 h 819"/>
                <a:gd name="T38" fmla="*/ 1144 w 1614"/>
                <a:gd name="T39" fmla="*/ 499 h 819"/>
                <a:gd name="T40" fmla="*/ 1416 w 1614"/>
                <a:gd name="T41" fmla="*/ 499 h 819"/>
                <a:gd name="T42" fmla="*/ 1459 w 1614"/>
                <a:gd name="T43" fmla="*/ 205 h 819"/>
                <a:gd name="T44" fmla="*/ 1515 w 1614"/>
                <a:gd name="T45" fmla="*/ 715 h 819"/>
                <a:gd name="T46" fmla="*/ 1571 w 1614"/>
                <a:gd name="T47" fmla="*/ 619 h 819"/>
                <a:gd name="T48" fmla="*/ 1614 w 1614"/>
                <a:gd name="T49" fmla="*/ 416 h 819"/>
                <a:gd name="T50" fmla="*/ 1603 w 1614"/>
                <a:gd name="T51" fmla="*/ 395 h 819"/>
                <a:gd name="T52" fmla="*/ 1595 w 1614"/>
                <a:gd name="T53" fmla="*/ 382 h 819"/>
                <a:gd name="T54" fmla="*/ 1536 w 1614"/>
                <a:gd name="T55" fmla="*/ 659 h 819"/>
                <a:gd name="T56" fmla="*/ 1483 w 1614"/>
                <a:gd name="T57" fmla="*/ 187 h 819"/>
                <a:gd name="T58" fmla="*/ 1464 w 1614"/>
                <a:gd name="T59" fmla="*/ 155 h 819"/>
                <a:gd name="T60" fmla="*/ 1446 w 1614"/>
                <a:gd name="T61" fmla="*/ 120 h 819"/>
                <a:gd name="T62" fmla="*/ 1392 w 1614"/>
                <a:gd name="T63" fmla="*/ 475 h 819"/>
                <a:gd name="T64" fmla="*/ 1163 w 1614"/>
                <a:gd name="T65" fmla="*/ 475 h 819"/>
                <a:gd name="T66" fmla="*/ 1094 w 1614"/>
                <a:gd name="T67" fmla="*/ 243 h 819"/>
                <a:gd name="T68" fmla="*/ 1003 w 1614"/>
                <a:gd name="T69" fmla="*/ 659 h 819"/>
                <a:gd name="T70" fmla="*/ 928 w 1614"/>
                <a:gd name="T71"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14" h="819">
                  <a:moveTo>
                    <a:pt x="928" y="0"/>
                  </a:moveTo>
                  <a:lnTo>
                    <a:pt x="859" y="475"/>
                  </a:lnTo>
                  <a:lnTo>
                    <a:pt x="629" y="475"/>
                  </a:lnTo>
                  <a:lnTo>
                    <a:pt x="560" y="243"/>
                  </a:lnTo>
                  <a:lnTo>
                    <a:pt x="469" y="659"/>
                  </a:lnTo>
                  <a:lnTo>
                    <a:pt x="394" y="0"/>
                  </a:lnTo>
                  <a:lnTo>
                    <a:pt x="325" y="475"/>
                  </a:lnTo>
                  <a:lnTo>
                    <a:pt x="0" y="475"/>
                  </a:lnTo>
                  <a:lnTo>
                    <a:pt x="0" y="488"/>
                  </a:lnTo>
                  <a:lnTo>
                    <a:pt x="8" y="499"/>
                  </a:lnTo>
                  <a:lnTo>
                    <a:pt x="349" y="499"/>
                  </a:lnTo>
                  <a:lnTo>
                    <a:pt x="392" y="205"/>
                  </a:lnTo>
                  <a:lnTo>
                    <a:pt x="458" y="819"/>
                  </a:lnTo>
                  <a:lnTo>
                    <a:pt x="563" y="347"/>
                  </a:lnTo>
                  <a:lnTo>
                    <a:pt x="611" y="499"/>
                  </a:lnTo>
                  <a:lnTo>
                    <a:pt x="883" y="499"/>
                  </a:lnTo>
                  <a:lnTo>
                    <a:pt x="925" y="205"/>
                  </a:lnTo>
                  <a:lnTo>
                    <a:pt x="992" y="819"/>
                  </a:lnTo>
                  <a:lnTo>
                    <a:pt x="1096" y="347"/>
                  </a:lnTo>
                  <a:lnTo>
                    <a:pt x="1144" y="499"/>
                  </a:lnTo>
                  <a:lnTo>
                    <a:pt x="1416" y="499"/>
                  </a:lnTo>
                  <a:lnTo>
                    <a:pt x="1459" y="205"/>
                  </a:lnTo>
                  <a:lnTo>
                    <a:pt x="1515" y="715"/>
                  </a:lnTo>
                  <a:lnTo>
                    <a:pt x="1571" y="619"/>
                  </a:lnTo>
                  <a:lnTo>
                    <a:pt x="1614" y="416"/>
                  </a:lnTo>
                  <a:lnTo>
                    <a:pt x="1603" y="395"/>
                  </a:lnTo>
                  <a:lnTo>
                    <a:pt x="1595" y="382"/>
                  </a:lnTo>
                  <a:lnTo>
                    <a:pt x="1536" y="659"/>
                  </a:lnTo>
                  <a:lnTo>
                    <a:pt x="1483" y="187"/>
                  </a:lnTo>
                  <a:lnTo>
                    <a:pt x="1464" y="155"/>
                  </a:lnTo>
                  <a:lnTo>
                    <a:pt x="1446" y="120"/>
                  </a:lnTo>
                  <a:lnTo>
                    <a:pt x="1392" y="475"/>
                  </a:lnTo>
                  <a:lnTo>
                    <a:pt x="1163" y="475"/>
                  </a:lnTo>
                  <a:lnTo>
                    <a:pt x="1094" y="243"/>
                  </a:lnTo>
                  <a:lnTo>
                    <a:pt x="1003" y="659"/>
                  </a:lnTo>
                  <a:lnTo>
                    <a:pt x="928" y="0"/>
                  </a:lnTo>
                  <a:close/>
                </a:path>
              </a:pathLst>
            </a:custGeom>
            <a:solidFill>
              <a:schemeClr val="bg1"/>
            </a:solidFill>
            <a:ln>
              <a:noFill/>
            </a:ln>
          </p:spPr>
          <p:txBody>
            <a:bodyPr vert="horz" wrap="square" lIns="91440" tIns="45720" rIns="91440" bIns="45720" numCol="1" anchor="t" anchorCtr="0" compatLnSpc="1"/>
            <a:lstStyle/>
            <a:p>
              <a:endParaRPr lang="en-US"/>
            </a:p>
          </p:txBody>
        </p:sp>
        <p:sp>
          <p:nvSpPr>
            <p:cNvPr id="1208" name="Freeform 242"/>
            <p:cNvSpPr/>
            <p:nvPr/>
          </p:nvSpPr>
          <p:spPr bwMode="auto">
            <a:xfrm>
              <a:off x="8081108" y="3620278"/>
              <a:ext cx="1293873" cy="656557"/>
            </a:xfrm>
            <a:custGeom>
              <a:avLst/>
              <a:gdLst>
                <a:gd name="T0" fmla="*/ 928 w 1614"/>
                <a:gd name="T1" fmla="*/ 0 h 819"/>
                <a:gd name="T2" fmla="*/ 859 w 1614"/>
                <a:gd name="T3" fmla="*/ 475 h 819"/>
                <a:gd name="T4" fmla="*/ 629 w 1614"/>
                <a:gd name="T5" fmla="*/ 475 h 819"/>
                <a:gd name="T6" fmla="*/ 560 w 1614"/>
                <a:gd name="T7" fmla="*/ 243 h 819"/>
                <a:gd name="T8" fmla="*/ 469 w 1614"/>
                <a:gd name="T9" fmla="*/ 659 h 819"/>
                <a:gd name="T10" fmla="*/ 394 w 1614"/>
                <a:gd name="T11" fmla="*/ 0 h 819"/>
                <a:gd name="T12" fmla="*/ 325 w 1614"/>
                <a:gd name="T13" fmla="*/ 475 h 819"/>
                <a:gd name="T14" fmla="*/ 0 w 1614"/>
                <a:gd name="T15" fmla="*/ 475 h 819"/>
                <a:gd name="T16" fmla="*/ 0 w 1614"/>
                <a:gd name="T17" fmla="*/ 488 h 819"/>
                <a:gd name="T18" fmla="*/ 8 w 1614"/>
                <a:gd name="T19" fmla="*/ 499 h 819"/>
                <a:gd name="T20" fmla="*/ 349 w 1614"/>
                <a:gd name="T21" fmla="*/ 499 h 819"/>
                <a:gd name="T22" fmla="*/ 392 w 1614"/>
                <a:gd name="T23" fmla="*/ 205 h 819"/>
                <a:gd name="T24" fmla="*/ 458 w 1614"/>
                <a:gd name="T25" fmla="*/ 819 h 819"/>
                <a:gd name="T26" fmla="*/ 563 w 1614"/>
                <a:gd name="T27" fmla="*/ 347 h 819"/>
                <a:gd name="T28" fmla="*/ 611 w 1614"/>
                <a:gd name="T29" fmla="*/ 499 h 819"/>
                <a:gd name="T30" fmla="*/ 883 w 1614"/>
                <a:gd name="T31" fmla="*/ 499 h 819"/>
                <a:gd name="T32" fmla="*/ 925 w 1614"/>
                <a:gd name="T33" fmla="*/ 205 h 819"/>
                <a:gd name="T34" fmla="*/ 992 w 1614"/>
                <a:gd name="T35" fmla="*/ 819 h 819"/>
                <a:gd name="T36" fmla="*/ 1096 w 1614"/>
                <a:gd name="T37" fmla="*/ 347 h 819"/>
                <a:gd name="T38" fmla="*/ 1144 w 1614"/>
                <a:gd name="T39" fmla="*/ 499 h 819"/>
                <a:gd name="T40" fmla="*/ 1416 w 1614"/>
                <a:gd name="T41" fmla="*/ 499 h 819"/>
                <a:gd name="T42" fmla="*/ 1459 w 1614"/>
                <a:gd name="T43" fmla="*/ 205 h 819"/>
                <a:gd name="T44" fmla="*/ 1515 w 1614"/>
                <a:gd name="T45" fmla="*/ 715 h 819"/>
                <a:gd name="T46" fmla="*/ 1571 w 1614"/>
                <a:gd name="T47" fmla="*/ 619 h 819"/>
                <a:gd name="T48" fmla="*/ 1614 w 1614"/>
                <a:gd name="T49" fmla="*/ 416 h 819"/>
                <a:gd name="T50" fmla="*/ 1603 w 1614"/>
                <a:gd name="T51" fmla="*/ 395 h 819"/>
                <a:gd name="T52" fmla="*/ 1595 w 1614"/>
                <a:gd name="T53" fmla="*/ 382 h 819"/>
                <a:gd name="T54" fmla="*/ 1536 w 1614"/>
                <a:gd name="T55" fmla="*/ 659 h 819"/>
                <a:gd name="T56" fmla="*/ 1483 w 1614"/>
                <a:gd name="T57" fmla="*/ 187 h 819"/>
                <a:gd name="T58" fmla="*/ 1464 w 1614"/>
                <a:gd name="T59" fmla="*/ 155 h 819"/>
                <a:gd name="T60" fmla="*/ 1446 w 1614"/>
                <a:gd name="T61" fmla="*/ 120 h 819"/>
                <a:gd name="T62" fmla="*/ 1392 w 1614"/>
                <a:gd name="T63" fmla="*/ 475 h 819"/>
                <a:gd name="T64" fmla="*/ 1163 w 1614"/>
                <a:gd name="T65" fmla="*/ 475 h 819"/>
                <a:gd name="T66" fmla="*/ 1094 w 1614"/>
                <a:gd name="T67" fmla="*/ 243 h 819"/>
                <a:gd name="T68" fmla="*/ 1003 w 1614"/>
                <a:gd name="T69" fmla="*/ 659 h 819"/>
                <a:gd name="T70" fmla="*/ 928 w 1614"/>
                <a:gd name="T71"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14" h="819">
                  <a:moveTo>
                    <a:pt x="928" y="0"/>
                  </a:moveTo>
                  <a:lnTo>
                    <a:pt x="859" y="475"/>
                  </a:lnTo>
                  <a:lnTo>
                    <a:pt x="629" y="475"/>
                  </a:lnTo>
                  <a:lnTo>
                    <a:pt x="560" y="243"/>
                  </a:lnTo>
                  <a:lnTo>
                    <a:pt x="469" y="659"/>
                  </a:lnTo>
                  <a:lnTo>
                    <a:pt x="394" y="0"/>
                  </a:lnTo>
                  <a:lnTo>
                    <a:pt x="325" y="475"/>
                  </a:lnTo>
                  <a:lnTo>
                    <a:pt x="0" y="475"/>
                  </a:lnTo>
                  <a:lnTo>
                    <a:pt x="0" y="488"/>
                  </a:lnTo>
                  <a:lnTo>
                    <a:pt x="8" y="499"/>
                  </a:lnTo>
                  <a:lnTo>
                    <a:pt x="349" y="499"/>
                  </a:lnTo>
                  <a:lnTo>
                    <a:pt x="392" y="205"/>
                  </a:lnTo>
                  <a:lnTo>
                    <a:pt x="458" y="819"/>
                  </a:lnTo>
                  <a:lnTo>
                    <a:pt x="563" y="347"/>
                  </a:lnTo>
                  <a:lnTo>
                    <a:pt x="611" y="499"/>
                  </a:lnTo>
                  <a:lnTo>
                    <a:pt x="883" y="499"/>
                  </a:lnTo>
                  <a:lnTo>
                    <a:pt x="925" y="205"/>
                  </a:lnTo>
                  <a:lnTo>
                    <a:pt x="992" y="819"/>
                  </a:lnTo>
                  <a:lnTo>
                    <a:pt x="1096" y="347"/>
                  </a:lnTo>
                  <a:lnTo>
                    <a:pt x="1144" y="499"/>
                  </a:lnTo>
                  <a:lnTo>
                    <a:pt x="1416" y="499"/>
                  </a:lnTo>
                  <a:lnTo>
                    <a:pt x="1459" y="205"/>
                  </a:lnTo>
                  <a:lnTo>
                    <a:pt x="1515" y="715"/>
                  </a:lnTo>
                  <a:lnTo>
                    <a:pt x="1571" y="619"/>
                  </a:lnTo>
                  <a:lnTo>
                    <a:pt x="1614" y="416"/>
                  </a:lnTo>
                  <a:lnTo>
                    <a:pt x="1603" y="395"/>
                  </a:lnTo>
                  <a:lnTo>
                    <a:pt x="1595" y="382"/>
                  </a:lnTo>
                  <a:lnTo>
                    <a:pt x="1536" y="659"/>
                  </a:lnTo>
                  <a:lnTo>
                    <a:pt x="1483" y="187"/>
                  </a:lnTo>
                  <a:lnTo>
                    <a:pt x="1464" y="155"/>
                  </a:lnTo>
                  <a:lnTo>
                    <a:pt x="1446" y="120"/>
                  </a:lnTo>
                  <a:lnTo>
                    <a:pt x="1392" y="475"/>
                  </a:lnTo>
                  <a:lnTo>
                    <a:pt x="1163" y="475"/>
                  </a:lnTo>
                  <a:lnTo>
                    <a:pt x="1094" y="243"/>
                  </a:lnTo>
                  <a:lnTo>
                    <a:pt x="1003" y="659"/>
                  </a:lnTo>
                  <a:lnTo>
                    <a:pt x="9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9" name="Freeform 243"/>
            <p:cNvSpPr/>
            <p:nvPr/>
          </p:nvSpPr>
          <p:spPr bwMode="auto">
            <a:xfrm>
              <a:off x="7088658" y="2865118"/>
              <a:ext cx="1327542" cy="1148773"/>
            </a:xfrm>
            <a:custGeom>
              <a:avLst/>
              <a:gdLst>
                <a:gd name="T0" fmla="*/ 413 w 1656"/>
                <a:gd name="T1" fmla="*/ 1433 h 1433"/>
                <a:gd name="T2" fmla="*/ 0 w 1656"/>
                <a:gd name="T3" fmla="*/ 718 h 1433"/>
                <a:gd name="T4" fmla="*/ 413 w 1656"/>
                <a:gd name="T5" fmla="*/ 0 h 1433"/>
                <a:gd name="T6" fmla="*/ 1240 w 1656"/>
                <a:gd name="T7" fmla="*/ 0 h 1433"/>
                <a:gd name="T8" fmla="*/ 1656 w 1656"/>
                <a:gd name="T9" fmla="*/ 718 h 1433"/>
                <a:gd name="T10" fmla="*/ 1240 w 1656"/>
                <a:gd name="T11" fmla="*/ 1433 h 1433"/>
                <a:gd name="T12" fmla="*/ 413 w 1656"/>
                <a:gd name="T13" fmla="*/ 1433 h 1433"/>
              </a:gdLst>
              <a:ahLst/>
              <a:cxnLst>
                <a:cxn ang="0">
                  <a:pos x="T0" y="T1"/>
                </a:cxn>
                <a:cxn ang="0">
                  <a:pos x="T2" y="T3"/>
                </a:cxn>
                <a:cxn ang="0">
                  <a:pos x="T4" y="T5"/>
                </a:cxn>
                <a:cxn ang="0">
                  <a:pos x="T6" y="T7"/>
                </a:cxn>
                <a:cxn ang="0">
                  <a:pos x="T8" y="T9"/>
                </a:cxn>
                <a:cxn ang="0">
                  <a:pos x="T10" y="T11"/>
                </a:cxn>
                <a:cxn ang="0">
                  <a:pos x="T12" y="T13"/>
                </a:cxn>
              </a:cxnLst>
              <a:rect l="0" t="0" r="r" b="b"/>
              <a:pathLst>
                <a:path w="1656" h="1433">
                  <a:moveTo>
                    <a:pt x="413" y="1433"/>
                  </a:moveTo>
                  <a:lnTo>
                    <a:pt x="0" y="718"/>
                  </a:lnTo>
                  <a:lnTo>
                    <a:pt x="413" y="0"/>
                  </a:lnTo>
                  <a:lnTo>
                    <a:pt x="1240" y="0"/>
                  </a:lnTo>
                  <a:lnTo>
                    <a:pt x="1656" y="718"/>
                  </a:lnTo>
                  <a:lnTo>
                    <a:pt x="1240" y="1433"/>
                  </a:lnTo>
                  <a:lnTo>
                    <a:pt x="413" y="1433"/>
                  </a:lnTo>
                  <a:close/>
                </a:path>
              </a:pathLst>
            </a:custGeom>
            <a:solidFill>
              <a:srgbClr val="244368"/>
            </a:solidFill>
            <a:ln>
              <a:noFill/>
            </a:ln>
          </p:spPr>
          <p:txBody>
            <a:bodyPr vert="horz" wrap="square" lIns="91440" tIns="45720" rIns="91440" bIns="45720" numCol="1" anchor="t" anchorCtr="0" compatLnSpc="1"/>
            <a:lstStyle/>
            <a:p>
              <a:endParaRPr lang="en-US"/>
            </a:p>
          </p:txBody>
        </p:sp>
        <p:sp>
          <p:nvSpPr>
            <p:cNvPr id="1210" name="Freeform 244"/>
            <p:cNvSpPr/>
            <p:nvPr/>
          </p:nvSpPr>
          <p:spPr bwMode="auto">
            <a:xfrm>
              <a:off x="7428560" y="3115235"/>
              <a:ext cx="646135" cy="648540"/>
            </a:xfrm>
            <a:custGeom>
              <a:avLst/>
              <a:gdLst>
                <a:gd name="T0" fmla="*/ 806 w 806"/>
                <a:gd name="T1" fmla="*/ 555 h 809"/>
                <a:gd name="T2" fmla="*/ 555 w 806"/>
                <a:gd name="T3" fmla="*/ 555 h 809"/>
                <a:gd name="T4" fmla="*/ 555 w 806"/>
                <a:gd name="T5" fmla="*/ 809 h 809"/>
                <a:gd name="T6" fmla="*/ 251 w 806"/>
                <a:gd name="T7" fmla="*/ 809 h 809"/>
                <a:gd name="T8" fmla="*/ 251 w 806"/>
                <a:gd name="T9" fmla="*/ 555 h 809"/>
                <a:gd name="T10" fmla="*/ 0 w 806"/>
                <a:gd name="T11" fmla="*/ 555 h 809"/>
                <a:gd name="T12" fmla="*/ 0 w 806"/>
                <a:gd name="T13" fmla="*/ 254 h 809"/>
                <a:gd name="T14" fmla="*/ 251 w 806"/>
                <a:gd name="T15" fmla="*/ 254 h 809"/>
                <a:gd name="T16" fmla="*/ 251 w 806"/>
                <a:gd name="T17" fmla="*/ 0 h 809"/>
                <a:gd name="T18" fmla="*/ 555 w 806"/>
                <a:gd name="T19" fmla="*/ 0 h 809"/>
                <a:gd name="T20" fmla="*/ 555 w 806"/>
                <a:gd name="T21" fmla="*/ 254 h 809"/>
                <a:gd name="T22" fmla="*/ 806 w 806"/>
                <a:gd name="T23" fmla="*/ 254 h 809"/>
                <a:gd name="T24" fmla="*/ 806 w 806"/>
                <a:gd name="T25" fmla="*/ 555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6" h="809">
                  <a:moveTo>
                    <a:pt x="806" y="555"/>
                  </a:moveTo>
                  <a:lnTo>
                    <a:pt x="555" y="555"/>
                  </a:lnTo>
                  <a:lnTo>
                    <a:pt x="555" y="809"/>
                  </a:lnTo>
                  <a:lnTo>
                    <a:pt x="251" y="809"/>
                  </a:lnTo>
                  <a:lnTo>
                    <a:pt x="251" y="555"/>
                  </a:lnTo>
                  <a:lnTo>
                    <a:pt x="0" y="555"/>
                  </a:lnTo>
                  <a:lnTo>
                    <a:pt x="0" y="254"/>
                  </a:lnTo>
                  <a:lnTo>
                    <a:pt x="251" y="254"/>
                  </a:lnTo>
                  <a:lnTo>
                    <a:pt x="251" y="0"/>
                  </a:lnTo>
                  <a:lnTo>
                    <a:pt x="555" y="0"/>
                  </a:lnTo>
                  <a:lnTo>
                    <a:pt x="555" y="254"/>
                  </a:lnTo>
                  <a:lnTo>
                    <a:pt x="806" y="254"/>
                  </a:lnTo>
                  <a:lnTo>
                    <a:pt x="806" y="555"/>
                  </a:lnTo>
                  <a:close/>
                </a:path>
              </a:pathLst>
            </a:custGeom>
            <a:solidFill>
              <a:srgbClr val="FFFB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1" name="Freeform 245"/>
            <p:cNvSpPr/>
            <p:nvPr/>
          </p:nvSpPr>
          <p:spPr bwMode="auto">
            <a:xfrm>
              <a:off x="8065877" y="3425476"/>
              <a:ext cx="1351592" cy="1172823"/>
            </a:xfrm>
            <a:custGeom>
              <a:avLst/>
              <a:gdLst>
                <a:gd name="T0" fmla="*/ 1259 w 1686"/>
                <a:gd name="T1" fmla="*/ 1463 h 1463"/>
                <a:gd name="T2" fmla="*/ 424 w 1686"/>
                <a:gd name="T3" fmla="*/ 1463 h 1463"/>
                <a:gd name="T4" fmla="*/ 0 w 1686"/>
                <a:gd name="T5" fmla="*/ 731 h 1463"/>
                <a:gd name="T6" fmla="*/ 424 w 1686"/>
                <a:gd name="T7" fmla="*/ 0 h 1463"/>
                <a:gd name="T8" fmla="*/ 1267 w 1686"/>
                <a:gd name="T9" fmla="*/ 0 h 1463"/>
                <a:gd name="T10" fmla="*/ 1686 w 1686"/>
                <a:gd name="T11" fmla="*/ 723 h 1463"/>
                <a:gd name="T12" fmla="*/ 1657 w 1686"/>
                <a:gd name="T13" fmla="*/ 739 h 1463"/>
                <a:gd name="T14" fmla="*/ 1249 w 1686"/>
                <a:gd name="T15" fmla="*/ 32 h 1463"/>
                <a:gd name="T16" fmla="*/ 443 w 1686"/>
                <a:gd name="T17" fmla="*/ 32 h 1463"/>
                <a:gd name="T18" fmla="*/ 37 w 1686"/>
                <a:gd name="T19" fmla="*/ 731 h 1463"/>
                <a:gd name="T20" fmla="*/ 443 w 1686"/>
                <a:gd name="T21" fmla="*/ 1431 h 1463"/>
                <a:gd name="T22" fmla="*/ 1259 w 1686"/>
                <a:gd name="T23" fmla="*/ 1431 h 1463"/>
                <a:gd name="T24" fmla="*/ 1259 w 1686"/>
                <a:gd name="T25"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6" h="1463">
                  <a:moveTo>
                    <a:pt x="1259" y="1463"/>
                  </a:moveTo>
                  <a:lnTo>
                    <a:pt x="424" y="1463"/>
                  </a:lnTo>
                  <a:lnTo>
                    <a:pt x="0" y="731"/>
                  </a:lnTo>
                  <a:lnTo>
                    <a:pt x="424" y="0"/>
                  </a:lnTo>
                  <a:lnTo>
                    <a:pt x="1267" y="0"/>
                  </a:lnTo>
                  <a:lnTo>
                    <a:pt x="1686" y="723"/>
                  </a:lnTo>
                  <a:lnTo>
                    <a:pt x="1657" y="739"/>
                  </a:lnTo>
                  <a:lnTo>
                    <a:pt x="1249" y="32"/>
                  </a:lnTo>
                  <a:lnTo>
                    <a:pt x="443" y="32"/>
                  </a:lnTo>
                  <a:lnTo>
                    <a:pt x="37" y="731"/>
                  </a:lnTo>
                  <a:lnTo>
                    <a:pt x="443" y="1431"/>
                  </a:lnTo>
                  <a:lnTo>
                    <a:pt x="1259" y="1431"/>
                  </a:lnTo>
                  <a:lnTo>
                    <a:pt x="1259"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2" name="Oval 246"/>
            <p:cNvSpPr>
              <a:spLocks noChangeArrowheads="1"/>
            </p:cNvSpPr>
            <p:nvPr/>
          </p:nvSpPr>
          <p:spPr bwMode="auto">
            <a:xfrm>
              <a:off x="8010563" y="3943345"/>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3" name="Oval 247"/>
            <p:cNvSpPr>
              <a:spLocks noChangeArrowheads="1"/>
            </p:cNvSpPr>
            <p:nvPr/>
          </p:nvSpPr>
          <p:spPr bwMode="auto">
            <a:xfrm>
              <a:off x="9334096" y="3943345"/>
              <a:ext cx="143497"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4" name="Oval 248"/>
            <p:cNvSpPr>
              <a:spLocks noChangeArrowheads="1"/>
            </p:cNvSpPr>
            <p:nvPr/>
          </p:nvSpPr>
          <p:spPr bwMode="auto">
            <a:xfrm>
              <a:off x="8341646" y="3367756"/>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5" name="Oval 249"/>
            <p:cNvSpPr>
              <a:spLocks noChangeArrowheads="1"/>
            </p:cNvSpPr>
            <p:nvPr/>
          </p:nvSpPr>
          <p:spPr bwMode="auto">
            <a:xfrm>
              <a:off x="8341646" y="451252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6" name="Oval 250"/>
            <p:cNvSpPr>
              <a:spLocks noChangeArrowheads="1"/>
            </p:cNvSpPr>
            <p:nvPr/>
          </p:nvSpPr>
          <p:spPr bwMode="auto">
            <a:xfrm>
              <a:off x="9003013" y="3367756"/>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7" name="Oval 251"/>
            <p:cNvSpPr>
              <a:spLocks noChangeArrowheads="1"/>
            </p:cNvSpPr>
            <p:nvPr/>
          </p:nvSpPr>
          <p:spPr bwMode="auto">
            <a:xfrm>
              <a:off x="9003013" y="4512521"/>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8" name="Freeform 252"/>
            <p:cNvSpPr/>
            <p:nvPr/>
          </p:nvSpPr>
          <p:spPr bwMode="auto">
            <a:xfrm>
              <a:off x="9062335" y="1707527"/>
              <a:ext cx="1347584" cy="592424"/>
            </a:xfrm>
            <a:custGeom>
              <a:avLst/>
              <a:gdLst>
                <a:gd name="T0" fmla="*/ 1652 w 1681"/>
                <a:gd name="T1" fmla="*/ 739 h 739"/>
                <a:gd name="T2" fmla="*/ 1244 w 1681"/>
                <a:gd name="T3" fmla="*/ 29 h 739"/>
                <a:gd name="T4" fmla="*/ 438 w 1681"/>
                <a:gd name="T5" fmla="*/ 29 h 739"/>
                <a:gd name="T6" fmla="*/ 27 w 1681"/>
                <a:gd name="T7" fmla="*/ 739 h 739"/>
                <a:gd name="T8" fmla="*/ 0 w 1681"/>
                <a:gd name="T9" fmla="*/ 723 h 739"/>
                <a:gd name="T10" fmla="*/ 419 w 1681"/>
                <a:gd name="T11" fmla="*/ 0 h 739"/>
                <a:gd name="T12" fmla="*/ 1262 w 1681"/>
                <a:gd name="T13" fmla="*/ 0 h 739"/>
                <a:gd name="T14" fmla="*/ 1681 w 1681"/>
                <a:gd name="T15" fmla="*/ 723 h 739"/>
                <a:gd name="T16" fmla="*/ 1652 w 1681"/>
                <a:gd name="T17"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1" h="739">
                  <a:moveTo>
                    <a:pt x="1652" y="739"/>
                  </a:moveTo>
                  <a:lnTo>
                    <a:pt x="1244" y="29"/>
                  </a:lnTo>
                  <a:lnTo>
                    <a:pt x="438" y="29"/>
                  </a:lnTo>
                  <a:lnTo>
                    <a:pt x="27" y="739"/>
                  </a:lnTo>
                  <a:lnTo>
                    <a:pt x="0" y="723"/>
                  </a:lnTo>
                  <a:lnTo>
                    <a:pt x="419" y="0"/>
                  </a:lnTo>
                  <a:lnTo>
                    <a:pt x="1262" y="0"/>
                  </a:lnTo>
                  <a:lnTo>
                    <a:pt x="1681" y="723"/>
                  </a:lnTo>
                  <a:lnTo>
                    <a:pt x="1652"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9" name="Oval 253"/>
            <p:cNvSpPr>
              <a:spLocks noChangeArrowheads="1"/>
            </p:cNvSpPr>
            <p:nvPr/>
          </p:nvSpPr>
          <p:spPr bwMode="auto">
            <a:xfrm>
              <a:off x="9003013" y="2222991"/>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0" name="Oval 254"/>
            <p:cNvSpPr>
              <a:spLocks noChangeArrowheads="1"/>
            </p:cNvSpPr>
            <p:nvPr/>
          </p:nvSpPr>
          <p:spPr bwMode="auto">
            <a:xfrm>
              <a:off x="10326546" y="222299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1" name="Oval 255"/>
            <p:cNvSpPr>
              <a:spLocks noChangeArrowheads="1"/>
            </p:cNvSpPr>
            <p:nvPr/>
          </p:nvSpPr>
          <p:spPr bwMode="auto">
            <a:xfrm>
              <a:off x="9334096" y="1649807"/>
              <a:ext cx="143497"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2" name="Oval 256"/>
            <p:cNvSpPr>
              <a:spLocks noChangeArrowheads="1"/>
            </p:cNvSpPr>
            <p:nvPr/>
          </p:nvSpPr>
          <p:spPr bwMode="auto">
            <a:xfrm>
              <a:off x="9334096" y="2794572"/>
              <a:ext cx="143497"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3" name="Oval 257"/>
            <p:cNvSpPr>
              <a:spLocks noChangeArrowheads="1"/>
            </p:cNvSpPr>
            <p:nvPr/>
          </p:nvSpPr>
          <p:spPr bwMode="auto">
            <a:xfrm>
              <a:off x="9995463" y="1649807"/>
              <a:ext cx="141091"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4" name="Oval 258"/>
            <p:cNvSpPr>
              <a:spLocks noChangeArrowheads="1"/>
            </p:cNvSpPr>
            <p:nvPr/>
          </p:nvSpPr>
          <p:spPr bwMode="auto">
            <a:xfrm>
              <a:off x="9995463" y="2794572"/>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5" name="Freeform 259"/>
            <p:cNvSpPr/>
            <p:nvPr/>
          </p:nvSpPr>
          <p:spPr bwMode="auto">
            <a:xfrm>
              <a:off x="10054785" y="1138351"/>
              <a:ext cx="352729" cy="586011"/>
            </a:xfrm>
            <a:custGeom>
              <a:avLst/>
              <a:gdLst>
                <a:gd name="T0" fmla="*/ 27 w 440"/>
                <a:gd name="T1" fmla="*/ 731 h 731"/>
                <a:gd name="T2" fmla="*/ 0 w 440"/>
                <a:gd name="T3" fmla="*/ 715 h 731"/>
                <a:gd name="T4" fmla="*/ 414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4"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6" name="Oval 260"/>
            <p:cNvSpPr>
              <a:spLocks noChangeArrowheads="1"/>
            </p:cNvSpPr>
            <p:nvPr/>
          </p:nvSpPr>
          <p:spPr bwMode="auto">
            <a:xfrm>
              <a:off x="10326546" y="1074218"/>
              <a:ext cx="143497"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7" name="Freeform 261"/>
            <p:cNvSpPr/>
            <p:nvPr/>
          </p:nvSpPr>
          <p:spPr bwMode="auto">
            <a:xfrm>
              <a:off x="6087390" y="3435897"/>
              <a:ext cx="352729" cy="586812"/>
            </a:xfrm>
            <a:custGeom>
              <a:avLst/>
              <a:gdLst>
                <a:gd name="T0" fmla="*/ 27 w 440"/>
                <a:gd name="T1" fmla="*/ 732 h 732"/>
                <a:gd name="T2" fmla="*/ 0 w 440"/>
                <a:gd name="T3" fmla="*/ 716 h 732"/>
                <a:gd name="T4" fmla="*/ 411 w 440"/>
                <a:gd name="T5" fmla="*/ 0 h 732"/>
                <a:gd name="T6" fmla="*/ 440 w 440"/>
                <a:gd name="T7" fmla="*/ 16 h 732"/>
                <a:gd name="T8" fmla="*/ 27 w 440"/>
                <a:gd name="T9" fmla="*/ 732 h 732"/>
              </a:gdLst>
              <a:ahLst/>
              <a:cxnLst>
                <a:cxn ang="0">
                  <a:pos x="T0" y="T1"/>
                </a:cxn>
                <a:cxn ang="0">
                  <a:pos x="T2" y="T3"/>
                </a:cxn>
                <a:cxn ang="0">
                  <a:pos x="T4" y="T5"/>
                </a:cxn>
                <a:cxn ang="0">
                  <a:pos x="T6" y="T7"/>
                </a:cxn>
                <a:cxn ang="0">
                  <a:pos x="T8" y="T9"/>
                </a:cxn>
              </a:cxnLst>
              <a:rect l="0" t="0" r="r" b="b"/>
              <a:pathLst>
                <a:path w="440" h="732">
                  <a:moveTo>
                    <a:pt x="27" y="732"/>
                  </a:moveTo>
                  <a:lnTo>
                    <a:pt x="0" y="716"/>
                  </a:lnTo>
                  <a:lnTo>
                    <a:pt x="411" y="0"/>
                  </a:lnTo>
                  <a:lnTo>
                    <a:pt x="440" y="16"/>
                  </a:lnTo>
                  <a:lnTo>
                    <a:pt x="27" y="732"/>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8" name="Oval 262"/>
            <p:cNvSpPr>
              <a:spLocks noChangeArrowheads="1"/>
            </p:cNvSpPr>
            <p:nvPr/>
          </p:nvSpPr>
          <p:spPr bwMode="auto">
            <a:xfrm>
              <a:off x="6025662" y="3947354"/>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9" name="Oval 263"/>
            <p:cNvSpPr>
              <a:spLocks noChangeArrowheads="1"/>
            </p:cNvSpPr>
            <p:nvPr/>
          </p:nvSpPr>
          <p:spPr bwMode="auto">
            <a:xfrm>
              <a:off x="6359151" y="3374170"/>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0" name="Freeform 264"/>
            <p:cNvSpPr/>
            <p:nvPr/>
          </p:nvSpPr>
          <p:spPr bwMode="auto">
            <a:xfrm>
              <a:off x="11047235" y="2856300"/>
              <a:ext cx="352729" cy="586011"/>
            </a:xfrm>
            <a:custGeom>
              <a:avLst/>
              <a:gdLst>
                <a:gd name="T0" fmla="*/ 27 w 440"/>
                <a:gd name="T1" fmla="*/ 731 h 731"/>
                <a:gd name="T2" fmla="*/ 0 w 440"/>
                <a:gd name="T3" fmla="*/ 715 h 731"/>
                <a:gd name="T4" fmla="*/ 411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1"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1" name="Oval 265"/>
            <p:cNvSpPr>
              <a:spLocks noChangeArrowheads="1"/>
            </p:cNvSpPr>
            <p:nvPr/>
          </p:nvSpPr>
          <p:spPr bwMode="auto">
            <a:xfrm>
              <a:off x="10985508" y="3367756"/>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2" name="Oval 266"/>
            <p:cNvSpPr>
              <a:spLocks noChangeArrowheads="1"/>
            </p:cNvSpPr>
            <p:nvPr/>
          </p:nvSpPr>
          <p:spPr bwMode="auto">
            <a:xfrm>
              <a:off x="11318996" y="2794572"/>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3" name="Freeform 267"/>
            <p:cNvSpPr/>
            <p:nvPr/>
          </p:nvSpPr>
          <p:spPr bwMode="auto">
            <a:xfrm>
              <a:off x="8072290" y="1138351"/>
              <a:ext cx="352729" cy="586011"/>
            </a:xfrm>
            <a:custGeom>
              <a:avLst/>
              <a:gdLst>
                <a:gd name="T0" fmla="*/ 27 w 440"/>
                <a:gd name="T1" fmla="*/ 731 h 731"/>
                <a:gd name="T2" fmla="*/ 0 w 440"/>
                <a:gd name="T3" fmla="*/ 715 h 731"/>
                <a:gd name="T4" fmla="*/ 411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1"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4" name="Oval 268"/>
            <p:cNvSpPr>
              <a:spLocks noChangeArrowheads="1"/>
            </p:cNvSpPr>
            <p:nvPr/>
          </p:nvSpPr>
          <p:spPr bwMode="auto">
            <a:xfrm>
              <a:off x="8010563" y="1649807"/>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5" name="Oval 269"/>
            <p:cNvSpPr>
              <a:spLocks noChangeArrowheads="1"/>
            </p:cNvSpPr>
            <p:nvPr/>
          </p:nvSpPr>
          <p:spPr bwMode="auto">
            <a:xfrm>
              <a:off x="8344051" y="1074218"/>
              <a:ext cx="141091"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6" name="Freeform 270"/>
            <p:cNvSpPr/>
            <p:nvPr/>
          </p:nvSpPr>
          <p:spPr bwMode="auto">
            <a:xfrm>
              <a:off x="8072290" y="562762"/>
              <a:ext cx="352729" cy="586011"/>
            </a:xfrm>
            <a:custGeom>
              <a:avLst/>
              <a:gdLst>
                <a:gd name="T0" fmla="*/ 413 w 440"/>
                <a:gd name="T1" fmla="*/ 731 h 731"/>
                <a:gd name="T2" fmla="*/ 0 w 440"/>
                <a:gd name="T3" fmla="*/ 16 h 731"/>
                <a:gd name="T4" fmla="*/ 27 w 440"/>
                <a:gd name="T5" fmla="*/ 0 h 731"/>
                <a:gd name="T6" fmla="*/ 440 w 440"/>
                <a:gd name="T7" fmla="*/ 715 h 731"/>
                <a:gd name="T8" fmla="*/ 413 w 440"/>
                <a:gd name="T9" fmla="*/ 731 h 731"/>
              </a:gdLst>
              <a:ahLst/>
              <a:cxnLst>
                <a:cxn ang="0">
                  <a:pos x="T0" y="T1"/>
                </a:cxn>
                <a:cxn ang="0">
                  <a:pos x="T2" y="T3"/>
                </a:cxn>
                <a:cxn ang="0">
                  <a:pos x="T4" y="T5"/>
                </a:cxn>
                <a:cxn ang="0">
                  <a:pos x="T6" y="T7"/>
                </a:cxn>
                <a:cxn ang="0">
                  <a:pos x="T8" y="T9"/>
                </a:cxn>
              </a:cxnLst>
              <a:rect l="0" t="0" r="r" b="b"/>
              <a:pathLst>
                <a:path w="440" h="731">
                  <a:moveTo>
                    <a:pt x="413" y="731"/>
                  </a:moveTo>
                  <a:lnTo>
                    <a:pt x="0" y="16"/>
                  </a:lnTo>
                  <a:lnTo>
                    <a:pt x="27" y="0"/>
                  </a:lnTo>
                  <a:lnTo>
                    <a:pt x="440" y="715"/>
                  </a:lnTo>
                  <a:lnTo>
                    <a:pt x="413"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7" name="Oval 271"/>
            <p:cNvSpPr>
              <a:spLocks noChangeArrowheads="1"/>
            </p:cNvSpPr>
            <p:nvPr/>
          </p:nvSpPr>
          <p:spPr bwMode="auto">
            <a:xfrm>
              <a:off x="8010563" y="500232"/>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8" name="Freeform 272"/>
            <p:cNvSpPr/>
            <p:nvPr/>
          </p:nvSpPr>
          <p:spPr bwMode="auto">
            <a:xfrm>
              <a:off x="6087390" y="1717948"/>
              <a:ext cx="352729" cy="586011"/>
            </a:xfrm>
            <a:custGeom>
              <a:avLst/>
              <a:gdLst>
                <a:gd name="T0" fmla="*/ 413 w 440"/>
                <a:gd name="T1" fmla="*/ 731 h 731"/>
                <a:gd name="T2" fmla="*/ 0 w 440"/>
                <a:gd name="T3" fmla="*/ 16 h 731"/>
                <a:gd name="T4" fmla="*/ 27 w 440"/>
                <a:gd name="T5" fmla="*/ 0 h 731"/>
                <a:gd name="T6" fmla="*/ 440 w 440"/>
                <a:gd name="T7" fmla="*/ 715 h 731"/>
                <a:gd name="T8" fmla="*/ 413 w 440"/>
                <a:gd name="T9" fmla="*/ 731 h 731"/>
              </a:gdLst>
              <a:ahLst/>
              <a:cxnLst>
                <a:cxn ang="0">
                  <a:pos x="T0" y="T1"/>
                </a:cxn>
                <a:cxn ang="0">
                  <a:pos x="T2" y="T3"/>
                </a:cxn>
                <a:cxn ang="0">
                  <a:pos x="T4" y="T5"/>
                </a:cxn>
                <a:cxn ang="0">
                  <a:pos x="T6" y="T7"/>
                </a:cxn>
                <a:cxn ang="0">
                  <a:pos x="T8" y="T9"/>
                </a:cxn>
              </a:cxnLst>
              <a:rect l="0" t="0" r="r" b="b"/>
              <a:pathLst>
                <a:path w="440" h="731">
                  <a:moveTo>
                    <a:pt x="413" y="731"/>
                  </a:moveTo>
                  <a:lnTo>
                    <a:pt x="0" y="16"/>
                  </a:lnTo>
                  <a:lnTo>
                    <a:pt x="27" y="0"/>
                  </a:lnTo>
                  <a:lnTo>
                    <a:pt x="440" y="715"/>
                  </a:lnTo>
                  <a:lnTo>
                    <a:pt x="413"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9" name="Oval 273"/>
            <p:cNvSpPr>
              <a:spLocks noChangeArrowheads="1"/>
            </p:cNvSpPr>
            <p:nvPr/>
          </p:nvSpPr>
          <p:spPr bwMode="auto">
            <a:xfrm>
              <a:off x="6359151" y="222940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0" name="Oval 274"/>
            <p:cNvSpPr>
              <a:spLocks noChangeArrowheads="1"/>
            </p:cNvSpPr>
            <p:nvPr/>
          </p:nvSpPr>
          <p:spPr bwMode="auto">
            <a:xfrm>
              <a:off x="6025662" y="1653816"/>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1" name="Freeform 275"/>
            <p:cNvSpPr/>
            <p:nvPr/>
          </p:nvSpPr>
          <p:spPr bwMode="auto">
            <a:xfrm>
              <a:off x="7075832" y="2856300"/>
              <a:ext cx="1006880" cy="1172823"/>
            </a:xfrm>
            <a:custGeom>
              <a:avLst/>
              <a:gdLst>
                <a:gd name="T0" fmla="*/ 1256 w 1256"/>
                <a:gd name="T1" fmla="*/ 1463 h 1463"/>
                <a:gd name="T2" fmla="*/ 421 w 1256"/>
                <a:gd name="T3" fmla="*/ 1463 h 1463"/>
                <a:gd name="T4" fmla="*/ 0 w 1256"/>
                <a:gd name="T5" fmla="*/ 731 h 1463"/>
                <a:gd name="T6" fmla="*/ 421 w 1256"/>
                <a:gd name="T7" fmla="*/ 0 h 1463"/>
                <a:gd name="T8" fmla="*/ 1256 w 1256"/>
                <a:gd name="T9" fmla="*/ 0 h 1463"/>
                <a:gd name="T10" fmla="*/ 1256 w 1256"/>
                <a:gd name="T11" fmla="*/ 32 h 1463"/>
                <a:gd name="T12" fmla="*/ 440 w 1256"/>
                <a:gd name="T13" fmla="*/ 32 h 1463"/>
                <a:gd name="T14" fmla="*/ 37 w 1256"/>
                <a:gd name="T15" fmla="*/ 731 h 1463"/>
                <a:gd name="T16" fmla="*/ 440 w 1256"/>
                <a:gd name="T17" fmla="*/ 1431 h 1463"/>
                <a:gd name="T18" fmla="*/ 1256 w 1256"/>
                <a:gd name="T19" fmla="*/ 1431 h 1463"/>
                <a:gd name="T20" fmla="*/ 1256 w 1256"/>
                <a:gd name="T21"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6" h="1463">
                  <a:moveTo>
                    <a:pt x="1256" y="1463"/>
                  </a:moveTo>
                  <a:lnTo>
                    <a:pt x="421" y="1463"/>
                  </a:lnTo>
                  <a:lnTo>
                    <a:pt x="0" y="731"/>
                  </a:lnTo>
                  <a:lnTo>
                    <a:pt x="421" y="0"/>
                  </a:lnTo>
                  <a:lnTo>
                    <a:pt x="1256" y="0"/>
                  </a:lnTo>
                  <a:lnTo>
                    <a:pt x="1256" y="32"/>
                  </a:lnTo>
                  <a:lnTo>
                    <a:pt x="440" y="32"/>
                  </a:lnTo>
                  <a:lnTo>
                    <a:pt x="37" y="731"/>
                  </a:lnTo>
                  <a:lnTo>
                    <a:pt x="440" y="1431"/>
                  </a:lnTo>
                  <a:lnTo>
                    <a:pt x="1256" y="1431"/>
                  </a:lnTo>
                  <a:lnTo>
                    <a:pt x="1256"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2" name="Oval 276"/>
            <p:cNvSpPr>
              <a:spLocks noChangeArrowheads="1"/>
            </p:cNvSpPr>
            <p:nvPr/>
          </p:nvSpPr>
          <p:spPr bwMode="auto">
            <a:xfrm>
              <a:off x="7018113" y="3374170"/>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3" name="Oval 277"/>
            <p:cNvSpPr>
              <a:spLocks noChangeArrowheads="1"/>
            </p:cNvSpPr>
            <p:nvPr/>
          </p:nvSpPr>
          <p:spPr bwMode="auto">
            <a:xfrm>
              <a:off x="7351601" y="2798580"/>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4" name="Oval 278"/>
            <p:cNvSpPr>
              <a:spLocks noChangeArrowheads="1"/>
            </p:cNvSpPr>
            <p:nvPr/>
          </p:nvSpPr>
          <p:spPr bwMode="auto">
            <a:xfrm>
              <a:off x="7351601"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5" name="Oval 279"/>
            <p:cNvSpPr>
              <a:spLocks noChangeArrowheads="1"/>
            </p:cNvSpPr>
            <p:nvPr/>
          </p:nvSpPr>
          <p:spPr bwMode="auto">
            <a:xfrm>
              <a:off x="8010563" y="2798580"/>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6" name="Freeform 280"/>
            <p:cNvSpPr/>
            <p:nvPr/>
          </p:nvSpPr>
          <p:spPr bwMode="auto">
            <a:xfrm>
              <a:off x="8068282" y="2280711"/>
              <a:ext cx="1349187" cy="1166410"/>
            </a:xfrm>
            <a:custGeom>
              <a:avLst/>
              <a:gdLst>
                <a:gd name="T0" fmla="*/ 416 w 1683"/>
                <a:gd name="T1" fmla="*/ 1455 h 1455"/>
                <a:gd name="T2" fmla="*/ 0 w 1683"/>
                <a:gd name="T3" fmla="*/ 731 h 1455"/>
                <a:gd name="T4" fmla="*/ 421 w 1683"/>
                <a:gd name="T5" fmla="*/ 0 h 1455"/>
                <a:gd name="T6" fmla="*/ 1264 w 1683"/>
                <a:gd name="T7" fmla="*/ 0 h 1455"/>
                <a:gd name="T8" fmla="*/ 1683 w 1683"/>
                <a:gd name="T9" fmla="*/ 723 h 1455"/>
                <a:gd name="T10" fmla="*/ 1654 w 1683"/>
                <a:gd name="T11" fmla="*/ 739 h 1455"/>
                <a:gd name="T12" fmla="*/ 1246 w 1683"/>
                <a:gd name="T13" fmla="*/ 32 h 1455"/>
                <a:gd name="T14" fmla="*/ 440 w 1683"/>
                <a:gd name="T15" fmla="*/ 32 h 1455"/>
                <a:gd name="T16" fmla="*/ 34 w 1683"/>
                <a:gd name="T17" fmla="*/ 731 h 1455"/>
                <a:gd name="T18" fmla="*/ 442 w 1683"/>
                <a:gd name="T19" fmla="*/ 1439 h 1455"/>
                <a:gd name="T20" fmla="*/ 416 w 1683"/>
                <a:gd name="T2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3" h="1455">
                  <a:moveTo>
                    <a:pt x="416" y="1455"/>
                  </a:moveTo>
                  <a:lnTo>
                    <a:pt x="0" y="731"/>
                  </a:lnTo>
                  <a:lnTo>
                    <a:pt x="421" y="0"/>
                  </a:lnTo>
                  <a:lnTo>
                    <a:pt x="1264" y="0"/>
                  </a:lnTo>
                  <a:lnTo>
                    <a:pt x="1683" y="723"/>
                  </a:lnTo>
                  <a:lnTo>
                    <a:pt x="1654" y="739"/>
                  </a:lnTo>
                  <a:lnTo>
                    <a:pt x="1246" y="32"/>
                  </a:lnTo>
                  <a:lnTo>
                    <a:pt x="440" y="32"/>
                  </a:lnTo>
                  <a:lnTo>
                    <a:pt x="34" y="731"/>
                  </a:lnTo>
                  <a:lnTo>
                    <a:pt x="442" y="1439"/>
                  </a:lnTo>
                  <a:lnTo>
                    <a:pt x="416" y="1455"/>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7" name="Oval 281"/>
            <p:cNvSpPr>
              <a:spLocks noChangeArrowheads="1"/>
            </p:cNvSpPr>
            <p:nvPr/>
          </p:nvSpPr>
          <p:spPr bwMode="auto">
            <a:xfrm>
              <a:off x="8341646" y="222299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8" name="Freeform 282"/>
            <p:cNvSpPr/>
            <p:nvPr/>
          </p:nvSpPr>
          <p:spPr bwMode="auto">
            <a:xfrm>
              <a:off x="7079840" y="1705122"/>
              <a:ext cx="1002872" cy="592424"/>
            </a:xfrm>
            <a:custGeom>
              <a:avLst/>
              <a:gdLst>
                <a:gd name="T0" fmla="*/ 27 w 1251"/>
                <a:gd name="T1" fmla="*/ 739 h 739"/>
                <a:gd name="T2" fmla="*/ 0 w 1251"/>
                <a:gd name="T3" fmla="*/ 723 h 739"/>
                <a:gd name="T4" fmla="*/ 416 w 1251"/>
                <a:gd name="T5" fmla="*/ 0 h 739"/>
                <a:gd name="T6" fmla="*/ 1251 w 1251"/>
                <a:gd name="T7" fmla="*/ 0 h 739"/>
                <a:gd name="T8" fmla="*/ 1251 w 1251"/>
                <a:gd name="T9" fmla="*/ 32 h 739"/>
                <a:gd name="T10" fmla="*/ 435 w 1251"/>
                <a:gd name="T11" fmla="*/ 32 h 739"/>
                <a:gd name="T12" fmla="*/ 27 w 1251"/>
                <a:gd name="T13" fmla="*/ 739 h 739"/>
              </a:gdLst>
              <a:ahLst/>
              <a:cxnLst>
                <a:cxn ang="0">
                  <a:pos x="T0" y="T1"/>
                </a:cxn>
                <a:cxn ang="0">
                  <a:pos x="T2" y="T3"/>
                </a:cxn>
                <a:cxn ang="0">
                  <a:pos x="T4" y="T5"/>
                </a:cxn>
                <a:cxn ang="0">
                  <a:pos x="T6" y="T7"/>
                </a:cxn>
                <a:cxn ang="0">
                  <a:pos x="T8" y="T9"/>
                </a:cxn>
                <a:cxn ang="0">
                  <a:pos x="T10" y="T11"/>
                </a:cxn>
                <a:cxn ang="0">
                  <a:pos x="T12" y="T13"/>
                </a:cxn>
              </a:cxnLst>
              <a:rect l="0" t="0" r="r" b="b"/>
              <a:pathLst>
                <a:path w="1251" h="739">
                  <a:moveTo>
                    <a:pt x="27" y="739"/>
                  </a:moveTo>
                  <a:lnTo>
                    <a:pt x="0" y="723"/>
                  </a:lnTo>
                  <a:lnTo>
                    <a:pt x="416" y="0"/>
                  </a:lnTo>
                  <a:lnTo>
                    <a:pt x="1251" y="0"/>
                  </a:lnTo>
                  <a:lnTo>
                    <a:pt x="1251" y="32"/>
                  </a:lnTo>
                  <a:lnTo>
                    <a:pt x="435" y="32"/>
                  </a:lnTo>
                  <a:lnTo>
                    <a:pt x="27"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9" name="Oval 283"/>
            <p:cNvSpPr>
              <a:spLocks noChangeArrowheads="1"/>
            </p:cNvSpPr>
            <p:nvPr/>
          </p:nvSpPr>
          <p:spPr bwMode="auto">
            <a:xfrm>
              <a:off x="7351601" y="1649807"/>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0" name="Freeform 284"/>
            <p:cNvSpPr/>
            <p:nvPr/>
          </p:nvSpPr>
          <p:spPr bwMode="auto">
            <a:xfrm>
              <a:off x="10050777" y="3425476"/>
              <a:ext cx="1349187" cy="1172823"/>
            </a:xfrm>
            <a:custGeom>
              <a:avLst/>
              <a:gdLst>
                <a:gd name="T0" fmla="*/ 1257 w 1683"/>
                <a:gd name="T1" fmla="*/ 1463 h 1463"/>
                <a:gd name="T2" fmla="*/ 421 w 1683"/>
                <a:gd name="T3" fmla="*/ 1463 h 1463"/>
                <a:gd name="T4" fmla="*/ 0 w 1683"/>
                <a:gd name="T5" fmla="*/ 731 h 1463"/>
                <a:gd name="T6" fmla="*/ 421 w 1683"/>
                <a:gd name="T7" fmla="*/ 0 h 1463"/>
                <a:gd name="T8" fmla="*/ 1267 w 1683"/>
                <a:gd name="T9" fmla="*/ 0 h 1463"/>
                <a:gd name="T10" fmla="*/ 1683 w 1683"/>
                <a:gd name="T11" fmla="*/ 723 h 1463"/>
                <a:gd name="T12" fmla="*/ 1657 w 1683"/>
                <a:gd name="T13" fmla="*/ 739 h 1463"/>
                <a:gd name="T14" fmla="*/ 1249 w 1683"/>
                <a:gd name="T15" fmla="*/ 32 h 1463"/>
                <a:gd name="T16" fmla="*/ 440 w 1683"/>
                <a:gd name="T17" fmla="*/ 32 h 1463"/>
                <a:gd name="T18" fmla="*/ 37 w 1683"/>
                <a:gd name="T19" fmla="*/ 731 h 1463"/>
                <a:gd name="T20" fmla="*/ 440 w 1683"/>
                <a:gd name="T21" fmla="*/ 1431 h 1463"/>
                <a:gd name="T22" fmla="*/ 1257 w 1683"/>
                <a:gd name="T23" fmla="*/ 1431 h 1463"/>
                <a:gd name="T24" fmla="*/ 1257 w 1683"/>
                <a:gd name="T25"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3" h="1463">
                  <a:moveTo>
                    <a:pt x="1257" y="1463"/>
                  </a:moveTo>
                  <a:lnTo>
                    <a:pt x="421" y="1463"/>
                  </a:lnTo>
                  <a:lnTo>
                    <a:pt x="0" y="731"/>
                  </a:lnTo>
                  <a:lnTo>
                    <a:pt x="421" y="0"/>
                  </a:lnTo>
                  <a:lnTo>
                    <a:pt x="1267" y="0"/>
                  </a:lnTo>
                  <a:lnTo>
                    <a:pt x="1683" y="723"/>
                  </a:lnTo>
                  <a:lnTo>
                    <a:pt x="1657" y="739"/>
                  </a:lnTo>
                  <a:lnTo>
                    <a:pt x="1249" y="32"/>
                  </a:lnTo>
                  <a:lnTo>
                    <a:pt x="440" y="32"/>
                  </a:lnTo>
                  <a:lnTo>
                    <a:pt x="37" y="731"/>
                  </a:lnTo>
                  <a:lnTo>
                    <a:pt x="440" y="1431"/>
                  </a:lnTo>
                  <a:lnTo>
                    <a:pt x="1257" y="1431"/>
                  </a:lnTo>
                  <a:lnTo>
                    <a:pt x="1257"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1" name="Oval 285"/>
            <p:cNvSpPr>
              <a:spLocks noChangeArrowheads="1"/>
            </p:cNvSpPr>
            <p:nvPr/>
          </p:nvSpPr>
          <p:spPr bwMode="auto">
            <a:xfrm>
              <a:off x="9995463"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2" name="Oval 286"/>
            <p:cNvSpPr>
              <a:spLocks noChangeArrowheads="1"/>
            </p:cNvSpPr>
            <p:nvPr/>
          </p:nvSpPr>
          <p:spPr bwMode="auto">
            <a:xfrm>
              <a:off x="11318996"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3" name="Oval 287"/>
            <p:cNvSpPr>
              <a:spLocks noChangeArrowheads="1"/>
            </p:cNvSpPr>
            <p:nvPr/>
          </p:nvSpPr>
          <p:spPr bwMode="auto">
            <a:xfrm>
              <a:off x="10326546" y="3367756"/>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4" name="Oval 288"/>
            <p:cNvSpPr>
              <a:spLocks noChangeArrowheads="1"/>
            </p:cNvSpPr>
            <p:nvPr/>
          </p:nvSpPr>
          <p:spPr bwMode="auto">
            <a:xfrm>
              <a:off x="10326546" y="4512521"/>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5" name="Oval 289"/>
            <p:cNvSpPr>
              <a:spLocks noChangeArrowheads="1"/>
            </p:cNvSpPr>
            <p:nvPr/>
          </p:nvSpPr>
          <p:spPr bwMode="auto">
            <a:xfrm>
              <a:off x="10985508" y="451252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6" name="Freeform 290"/>
            <p:cNvSpPr/>
            <p:nvPr/>
          </p:nvSpPr>
          <p:spPr bwMode="auto">
            <a:xfrm>
              <a:off x="6087390" y="2284719"/>
              <a:ext cx="1345179" cy="593225"/>
            </a:xfrm>
            <a:custGeom>
              <a:avLst/>
              <a:gdLst>
                <a:gd name="T0" fmla="*/ 27 w 1678"/>
                <a:gd name="T1" fmla="*/ 740 h 740"/>
                <a:gd name="T2" fmla="*/ 0 w 1678"/>
                <a:gd name="T3" fmla="*/ 724 h 740"/>
                <a:gd name="T4" fmla="*/ 416 w 1678"/>
                <a:gd name="T5" fmla="*/ 0 h 740"/>
                <a:gd name="T6" fmla="*/ 1262 w 1678"/>
                <a:gd name="T7" fmla="*/ 0 h 740"/>
                <a:gd name="T8" fmla="*/ 1678 w 1678"/>
                <a:gd name="T9" fmla="*/ 724 h 740"/>
                <a:gd name="T10" fmla="*/ 1651 w 1678"/>
                <a:gd name="T11" fmla="*/ 740 h 740"/>
                <a:gd name="T12" fmla="*/ 1243 w 1678"/>
                <a:gd name="T13" fmla="*/ 32 h 740"/>
                <a:gd name="T14" fmla="*/ 435 w 1678"/>
                <a:gd name="T15" fmla="*/ 32 h 740"/>
                <a:gd name="T16" fmla="*/ 27 w 1678"/>
                <a:gd name="T17" fmla="*/ 74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8" h="740">
                  <a:moveTo>
                    <a:pt x="27" y="740"/>
                  </a:moveTo>
                  <a:lnTo>
                    <a:pt x="0" y="724"/>
                  </a:lnTo>
                  <a:lnTo>
                    <a:pt x="416" y="0"/>
                  </a:lnTo>
                  <a:lnTo>
                    <a:pt x="1262" y="0"/>
                  </a:lnTo>
                  <a:lnTo>
                    <a:pt x="1678" y="724"/>
                  </a:lnTo>
                  <a:lnTo>
                    <a:pt x="1651" y="740"/>
                  </a:lnTo>
                  <a:lnTo>
                    <a:pt x="1243" y="32"/>
                  </a:lnTo>
                  <a:lnTo>
                    <a:pt x="435" y="32"/>
                  </a:lnTo>
                  <a:lnTo>
                    <a:pt x="27" y="740"/>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7" name="Rectangle 291"/>
            <p:cNvSpPr>
              <a:spLocks noChangeArrowheads="1"/>
            </p:cNvSpPr>
            <p:nvPr/>
          </p:nvSpPr>
          <p:spPr bwMode="auto">
            <a:xfrm>
              <a:off x="6429697" y="3434294"/>
              <a:ext cx="660564" cy="25653"/>
            </a:xfrm>
            <a:prstGeom prst="rect">
              <a:avLst/>
            </a:prstGeom>
            <a:solidFill>
              <a:srgbClr val="1CBD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p>
          </p:txBody>
        </p:sp>
        <p:sp>
          <p:nvSpPr>
            <p:cNvPr id="1258" name="Oval 292"/>
            <p:cNvSpPr>
              <a:spLocks noChangeArrowheads="1"/>
            </p:cNvSpPr>
            <p:nvPr/>
          </p:nvSpPr>
          <p:spPr bwMode="auto">
            <a:xfrm>
              <a:off x="6027265" y="2802589"/>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9" name="Oval 293"/>
            <p:cNvSpPr>
              <a:spLocks noChangeArrowheads="1"/>
            </p:cNvSpPr>
            <p:nvPr/>
          </p:nvSpPr>
          <p:spPr bwMode="auto">
            <a:xfrm>
              <a:off x="7018113" y="2229405"/>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0" name="Freeform 294"/>
            <p:cNvSpPr/>
            <p:nvPr/>
          </p:nvSpPr>
          <p:spPr bwMode="auto">
            <a:xfrm>
              <a:off x="9062335" y="2849886"/>
              <a:ext cx="1347584" cy="592424"/>
            </a:xfrm>
            <a:custGeom>
              <a:avLst/>
              <a:gdLst>
                <a:gd name="T0" fmla="*/ 1652 w 1681"/>
                <a:gd name="T1" fmla="*/ 739 h 739"/>
                <a:gd name="T2" fmla="*/ 1244 w 1681"/>
                <a:gd name="T3" fmla="*/ 32 h 739"/>
                <a:gd name="T4" fmla="*/ 435 w 1681"/>
                <a:gd name="T5" fmla="*/ 32 h 739"/>
                <a:gd name="T6" fmla="*/ 27 w 1681"/>
                <a:gd name="T7" fmla="*/ 739 h 739"/>
                <a:gd name="T8" fmla="*/ 0 w 1681"/>
                <a:gd name="T9" fmla="*/ 723 h 739"/>
                <a:gd name="T10" fmla="*/ 416 w 1681"/>
                <a:gd name="T11" fmla="*/ 0 h 739"/>
                <a:gd name="T12" fmla="*/ 1262 w 1681"/>
                <a:gd name="T13" fmla="*/ 0 h 739"/>
                <a:gd name="T14" fmla="*/ 1681 w 1681"/>
                <a:gd name="T15" fmla="*/ 723 h 739"/>
                <a:gd name="T16" fmla="*/ 1652 w 1681"/>
                <a:gd name="T17"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1" h="739">
                  <a:moveTo>
                    <a:pt x="1652" y="739"/>
                  </a:moveTo>
                  <a:lnTo>
                    <a:pt x="1244" y="32"/>
                  </a:lnTo>
                  <a:lnTo>
                    <a:pt x="435" y="32"/>
                  </a:lnTo>
                  <a:lnTo>
                    <a:pt x="27" y="739"/>
                  </a:lnTo>
                  <a:lnTo>
                    <a:pt x="0" y="723"/>
                  </a:lnTo>
                  <a:lnTo>
                    <a:pt x="416" y="0"/>
                  </a:lnTo>
                  <a:lnTo>
                    <a:pt x="1262" y="0"/>
                  </a:lnTo>
                  <a:lnTo>
                    <a:pt x="1681" y="723"/>
                  </a:lnTo>
                  <a:lnTo>
                    <a:pt x="1652"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1" name="Freeform 295"/>
            <p:cNvSpPr/>
            <p:nvPr/>
          </p:nvSpPr>
          <p:spPr bwMode="auto">
            <a:xfrm>
              <a:off x="9058327" y="5143425"/>
              <a:ext cx="1349187" cy="1166410"/>
            </a:xfrm>
            <a:custGeom>
              <a:avLst/>
              <a:gdLst>
                <a:gd name="T0" fmla="*/ 419 w 1683"/>
                <a:gd name="T1" fmla="*/ 1455 h 1455"/>
                <a:gd name="T2" fmla="*/ 0 w 1683"/>
                <a:gd name="T3" fmla="*/ 732 h 1455"/>
                <a:gd name="T4" fmla="*/ 421 w 1683"/>
                <a:gd name="T5" fmla="*/ 0 h 1455"/>
                <a:gd name="T6" fmla="*/ 1267 w 1683"/>
                <a:gd name="T7" fmla="*/ 0 h 1455"/>
                <a:gd name="T8" fmla="*/ 1683 w 1683"/>
                <a:gd name="T9" fmla="*/ 724 h 1455"/>
                <a:gd name="T10" fmla="*/ 1657 w 1683"/>
                <a:gd name="T11" fmla="*/ 740 h 1455"/>
                <a:gd name="T12" fmla="*/ 1249 w 1683"/>
                <a:gd name="T13" fmla="*/ 32 h 1455"/>
                <a:gd name="T14" fmla="*/ 440 w 1683"/>
                <a:gd name="T15" fmla="*/ 32 h 1455"/>
                <a:gd name="T16" fmla="*/ 37 w 1683"/>
                <a:gd name="T17" fmla="*/ 732 h 1455"/>
                <a:gd name="T18" fmla="*/ 445 w 1683"/>
                <a:gd name="T19" fmla="*/ 1439 h 1455"/>
                <a:gd name="T20" fmla="*/ 419 w 1683"/>
                <a:gd name="T2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3" h="1455">
                  <a:moveTo>
                    <a:pt x="419" y="1455"/>
                  </a:moveTo>
                  <a:lnTo>
                    <a:pt x="0" y="732"/>
                  </a:lnTo>
                  <a:lnTo>
                    <a:pt x="421" y="0"/>
                  </a:lnTo>
                  <a:lnTo>
                    <a:pt x="1267" y="0"/>
                  </a:lnTo>
                  <a:lnTo>
                    <a:pt x="1683" y="724"/>
                  </a:lnTo>
                  <a:lnTo>
                    <a:pt x="1657" y="740"/>
                  </a:lnTo>
                  <a:lnTo>
                    <a:pt x="1249" y="32"/>
                  </a:lnTo>
                  <a:lnTo>
                    <a:pt x="440" y="32"/>
                  </a:lnTo>
                  <a:lnTo>
                    <a:pt x="37" y="732"/>
                  </a:lnTo>
                  <a:lnTo>
                    <a:pt x="445" y="1439"/>
                  </a:lnTo>
                  <a:lnTo>
                    <a:pt x="419" y="1455"/>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2" name="Oval 296"/>
            <p:cNvSpPr>
              <a:spLocks noChangeArrowheads="1"/>
            </p:cNvSpPr>
            <p:nvPr/>
          </p:nvSpPr>
          <p:spPr bwMode="auto">
            <a:xfrm>
              <a:off x="9003013" y="5661294"/>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3" name="Oval 297"/>
            <p:cNvSpPr>
              <a:spLocks noChangeArrowheads="1"/>
            </p:cNvSpPr>
            <p:nvPr/>
          </p:nvSpPr>
          <p:spPr bwMode="auto">
            <a:xfrm>
              <a:off x="10326546" y="5661294"/>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4" name="Oval 298"/>
            <p:cNvSpPr>
              <a:spLocks noChangeArrowheads="1"/>
            </p:cNvSpPr>
            <p:nvPr/>
          </p:nvSpPr>
          <p:spPr bwMode="auto">
            <a:xfrm>
              <a:off x="9334096" y="5085705"/>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5" name="Oval 299"/>
            <p:cNvSpPr>
              <a:spLocks noChangeArrowheads="1"/>
            </p:cNvSpPr>
            <p:nvPr/>
          </p:nvSpPr>
          <p:spPr bwMode="auto">
            <a:xfrm>
              <a:off x="9334096" y="6230470"/>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6" name="Oval 300"/>
            <p:cNvSpPr>
              <a:spLocks noChangeArrowheads="1"/>
            </p:cNvSpPr>
            <p:nvPr/>
          </p:nvSpPr>
          <p:spPr bwMode="auto">
            <a:xfrm>
              <a:off x="9993058" y="5085705"/>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7" name="Freeform 301"/>
            <p:cNvSpPr/>
            <p:nvPr/>
          </p:nvSpPr>
          <p:spPr bwMode="auto">
            <a:xfrm>
              <a:off x="10054785" y="4579059"/>
              <a:ext cx="355134" cy="588416"/>
            </a:xfrm>
            <a:custGeom>
              <a:avLst/>
              <a:gdLst>
                <a:gd name="T0" fmla="*/ 30 w 443"/>
                <a:gd name="T1" fmla="*/ 734 h 734"/>
                <a:gd name="T2" fmla="*/ 0 w 443"/>
                <a:gd name="T3" fmla="*/ 718 h 734"/>
                <a:gd name="T4" fmla="*/ 414 w 443"/>
                <a:gd name="T5" fmla="*/ 0 h 734"/>
                <a:gd name="T6" fmla="*/ 443 w 443"/>
                <a:gd name="T7" fmla="*/ 16 h 734"/>
                <a:gd name="T8" fmla="*/ 30 w 443"/>
                <a:gd name="T9" fmla="*/ 734 h 734"/>
              </a:gdLst>
              <a:ahLst/>
              <a:cxnLst>
                <a:cxn ang="0">
                  <a:pos x="T0" y="T1"/>
                </a:cxn>
                <a:cxn ang="0">
                  <a:pos x="T2" y="T3"/>
                </a:cxn>
                <a:cxn ang="0">
                  <a:pos x="T4" y="T5"/>
                </a:cxn>
                <a:cxn ang="0">
                  <a:pos x="T6" y="T7"/>
                </a:cxn>
                <a:cxn ang="0">
                  <a:pos x="T8" y="T9"/>
                </a:cxn>
              </a:cxnLst>
              <a:rect l="0" t="0" r="r" b="b"/>
              <a:pathLst>
                <a:path w="443" h="734">
                  <a:moveTo>
                    <a:pt x="30" y="734"/>
                  </a:moveTo>
                  <a:lnTo>
                    <a:pt x="0" y="718"/>
                  </a:lnTo>
                  <a:lnTo>
                    <a:pt x="414" y="0"/>
                  </a:lnTo>
                  <a:lnTo>
                    <a:pt x="443" y="16"/>
                  </a:lnTo>
                  <a:lnTo>
                    <a:pt x="30" y="734"/>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8" name="Freeform 302"/>
            <p:cNvSpPr/>
            <p:nvPr/>
          </p:nvSpPr>
          <p:spPr bwMode="auto">
            <a:xfrm>
              <a:off x="9058327" y="3998660"/>
              <a:ext cx="1009285" cy="1168815"/>
            </a:xfrm>
            <a:custGeom>
              <a:avLst/>
              <a:gdLst>
                <a:gd name="T0" fmla="*/ 419 w 1259"/>
                <a:gd name="T1" fmla="*/ 1458 h 1458"/>
                <a:gd name="T2" fmla="*/ 0 w 1259"/>
                <a:gd name="T3" fmla="*/ 732 h 1458"/>
                <a:gd name="T4" fmla="*/ 421 w 1259"/>
                <a:gd name="T5" fmla="*/ 0 h 1458"/>
                <a:gd name="T6" fmla="*/ 1259 w 1259"/>
                <a:gd name="T7" fmla="*/ 0 h 1458"/>
                <a:gd name="T8" fmla="*/ 1259 w 1259"/>
                <a:gd name="T9" fmla="*/ 32 h 1458"/>
                <a:gd name="T10" fmla="*/ 440 w 1259"/>
                <a:gd name="T11" fmla="*/ 32 h 1458"/>
                <a:gd name="T12" fmla="*/ 37 w 1259"/>
                <a:gd name="T13" fmla="*/ 732 h 1458"/>
                <a:gd name="T14" fmla="*/ 445 w 1259"/>
                <a:gd name="T15" fmla="*/ 1442 h 1458"/>
                <a:gd name="T16" fmla="*/ 419 w 1259"/>
                <a:gd name="T17" fmla="*/ 1458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9" h="1458">
                  <a:moveTo>
                    <a:pt x="419" y="1458"/>
                  </a:moveTo>
                  <a:lnTo>
                    <a:pt x="0" y="732"/>
                  </a:lnTo>
                  <a:lnTo>
                    <a:pt x="421" y="0"/>
                  </a:lnTo>
                  <a:lnTo>
                    <a:pt x="1259" y="0"/>
                  </a:lnTo>
                  <a:lnTo>
                    <a:pt x="1259" y="32"/>
                  </a:lnTo>
                  <a:lnTo>
                    <a:pt x="440" y="32"/>
                  </a:lnTo>
                  <a:lnTo>
                    <a:pt x="37" y="732"/>
                  </a:lnTo>
                  <a:lnTo>
                    <a:pt x="445" y="1442"/>
                  </a:lnTo>
                  <a:lnTo>
                    <a:pt x="419" y="1458"/>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9" name="Freeform 303"/>
            <p:cNvSpPr/>
            <p:nvPr/>
          </p:nvSpPr>
          <p:spPr bwMode="auto">
            <a:xfrm>
              <a:off x="9999471" y="4625555"/>
              <a:ext cx="2192529" cy="2221389"/>
            </a:xfrm>
            <a:custGeom>
              <a:avLst/>
              <a:gdLst>
                <a:gd name="T0" fmla="*/ 2735 w 2735"/>
                <a:gd name="T1" fmla="*/ 0 h 2771"/>
                <a:gd name="T2" fmla="*/ 1598 w 2735"/>
                <a:gd name="T3" fmla="*/ 0 h 2771"/>
                <a:gd name="T4" fmla="*/ 0 w 2735"/>
                <a:gd name="T5" fmla="*/ 2771 h 2771"/>
                <a:gd name="T6" fmla="*/ 2735 w 2735"/>
                <a:gd name="T7" fmla="*/ 2771 h 2771"/>
                <a:gd name="T8" fmla="*/ 2735 w 2735"/>
                <a:gd name="T9" fmla="*/ 0 h 2771"/>
              </a:gdLst>
              <a:ahLst/>
              <a:cxnLst>
                <a:cxn ang="0">
                  <a:pos x="T0" y="T1"/>
                </a:cxn>
                <a:cxn ang="0">
                  <a:pos x="T2" y="T3"/>
                </a:cxn>
                <a:cxn ang="0">
                  <a:pos x="T4" y="T5"/>
                </a:cxn>
                <a:cxn ang="0">
                  <a:pos x="T6" y="T7"/>
                </a:cxn>
                <a:cxn ang="0">
                  <a:pos x="T8" y="T9"/>
                </a:cxn>
              </a:cxnLst>
              <a:rect l="0" t="0" r="r" b="b"/>
              <a:pathLst>
                <a:path w="2735" h="2771">
                  <a:moveTo>
                    <a:pt x="2735" y="0"/>
                  </a:moveTo>
                  <a:lnTo>
                    <a:pt x="1598" y="0"/>
                  </a:lnTo>
                  <a:lnTo>
                    <a:pt x="0" y="2771"/>
                  </a:lnTo>
                  <a:lnTo>
                    <a:pt x="2735" y="2771"/>
                  </a:lnTo>
                  <a:lnTo>
                    <a:pt x="2735" y="0"/>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270" name="Freeform 304"/>
            <p:cNvSpPr/>
            <p:nvPr/>
          </p:nvSpPr>
          <p:spPr bwMode="auto">
            <a:xfrm>
              <a:off x="9999471" y="4625555"/>
              <a:ext cx="2192529" cy="2221389"/>
            </a:xfrm>
            <a:custGeom>
              <a:avLst/>
              <a:gdLst>
                <a:gd name="T0" fmla="*/ 2735 w 2735"/>
                <a:gd name="T1" fmla="*/ 0 h 2771"/>
                <a:gd name="T2" fmla="*/ 1598 w 2735"/>
                <a:gd name="T3" fmla="*/ 0 h 2771"/>
                <a:gd name="T4" fmla="*/ 0 w 2735"/>
                <a:gd name="T5" fmla="*/ 2771 h 2771"/>
                <a:gd name="T6" fmla="*/ 2735 w 2735"/>
                <a:gd name="T7" fmla="*/ 2771 h 2771"/>
                <a:gd name="T8" fmla="*/ 2735 w 2735"/>
                <a:gd name="T9" fmla="*/ 0 h 2771"/>
              </a:gdLst>
              <a:ahLst/>
              <a:cxnLst>
                <a:cxn ang="0">
                  <a:pos x="T0" y="T1"/>
                </a:cxn>
                <a:cxn ang="0">
                  <a:pos x="T2" y="T3"/>
                </a:cxn>
                <a:cxn ang="0">
                  <a:pos x="T4" y="T5"/>
                </a:cxn>
                <a:cxn ang="0">
                  <a:pos x="T6" y="T7"/>
                </a:cxn>
                <a:cxn ang="0">
                  <a:pos x="T8" y="T9"/>
                </a:cxn>
              </a:cxnLst>
              <a:rect l="0" t="0" r="r" b="b"/>
              <a:pathLst>
                <a:path w="2735" h="2771">
                  <a:moveTo>
                    <a:pt x="2735" y="0"/>
                  </a:moveTo>
                  <a:lnTo>
                    <a:pt x="1598" y="0"/>
                  </a:lnTo>
                  <a:lnTo>
                    <a:pt x="0" y="2771"/>
                  </a:lnTo>
                  <a:lnTo>
                    <a:pt x="2735" y="2771"/>
                  </a:lnTo>
                  <a:lnTo>
                    <a:pt x="27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grpSp>
      <p:sp>
        <p:nvSpPr>
          <p:cNvPr id="4" name="TextBox 3"/>
          <p:cNvSpPr txBox="1"/>
          <p:nvPr/>
        </p:nvSpPr>
        <p:spPr>
          <a:xfrm>
            <a:off x="854553" y="2318892"/>
            <a:ext cx="4774949" cy="1569660"/>
          </a:xfrm>
          <a:prstGeom prst="rect">
            <a:avLst/>
          </a:prstGeom>
          <a:noFill/>
        </p:spPr>
        <p:txBody>
          <a:bodyPr wrap="square" rtlCol="0">
            <a:spAutoFit/>
          </a:bodyPr>
          <a:lstStyle/>
          <a:p>
            <a:r>
              <a:rPr lang="en-US" sz="4800" b="1" dirty="0" smtClean="0">
                <a:solidFill>
                  <a:srgbClr val="244368"/>
                </a:solidFill>
              </a:rPr>
              <a:t>DAXIA</a:t>
            </a:r>
            <a:endParaRPr lang="en-US" sz="4800" b="1" dirty="0" smtClean="0">
              <a:solidFill>
                <a:srgbClr val="244368"/>
              </a:solidFill>
            </a:endParaRPr>
          </a:p>
          <a:p>
            <a:r>
              <a:rPr lang="en-US" sz="4800" b="1" dirty="0" smtClean="0">
                <a:solidFill>
                  <a:srgbClr val="244368"/>
                </a:solidFill>
              </a:rPr>
              <a:t>POWERPOINT</a:t>
            </a:r>
            <a:endParaRPr lang="en-US" sz="4800" b="1" dirty="0">
              <a:solidFill>
                <a:srgbClr val="244368"/>
              </a:solidFill>
            </a:endParaRPr>
          </a:p>
        </p:txBody>
      </p:sp>
      <p:cxnSp>
        <p:nvCxnSpPr>
          <p:cNvPr id="6" name="Straight Connector 5"/>
          <p:cNvCxnSpPr/>
          <p:nvPr/>
        </p:nvCxnSpPr>
        <p:spPr>
          <a:xfrm>
            <a:off x="854553" y="3872800"/>
            <a:ext cx="4774949" cy="0"/>
          </a:xfrm>
          <a:prstGeom prst="line">
            <a:avLst/>
          </a:prstGeom>
          <a:ln w="28575">
            <a:solidFill>
              <a:srgbClr val="244368"/>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8400266" cy="6858000"/>
          </a:xfrm>
          <a:prstGeom prst="rect">
            <a:avLst/>
          </a:prstGeom>
          <a:solidFill>
            <a:srgbClr val="24436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8519160" y="0"/>
            <a:ext cx="3672840" cy="4078228"/>
            <a:chOff x="6025662" y="-1"/>
            <a:chExt cx="6166338" cy="6846945"/>
          </a:xfrm>
        </p:grpSpPr>
        <p:sp>
          <p:nvSpPr>
            <p:cNvPr id="4" name="Freeform 215"/>
            <p:cNvSpPr/>
            <p:nvPr/>
          </p:nvSpPr>
          <p:spPr bwMode="auto">
            <a:xfrm>
              <a:off x="8076298" y="3429484"/>
              <a:ext cx="1328344" cy="1149575"/>
            </a:xfrm>
            <a:custGeom>
              <a:avLst/>
              <a:gdLst>
                <a:gd name="T0" fmla="*/ 416 w 1657"/>
                <a:gd name="T1" fmla="*/ 1434 h 1434"/>
                <a:gd name="T2" fmla="*/ 0 w 1657"/>
                <a:gd name="T3" fmla="*/ 718 h 1434"/>
                <a:gd name="T4" fmla="*/ 416 w 1657"/>
                <a:gd name="T5" fmla="*/ 0 h 1434"/>
                <a:gd name="T6" fmla="*/ 1244 w 1657"/>
                <a:gd name="T7" fmla="*/ 0 h 1434"/>
                <a:gd name="T8" fmla="*/ 1657 w 1657"/>
                <a:gd name="T9" fmla="*/ 718 h 1434"/>
                <a:gd name="T10" fmla="*/ 1244 w 1657"/>
                <a:gd name="T11" fmla="*/ 1434 h 1434"/>
                <a:gd name="T12" fmla="*/ 416 w 1657"/>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7" h="1434">
                  <a:moveTo>
                    <a:pt x="416" y="1434"/>
                  </a:moveTo>
                  <a:lnTo>
                    <a:pt x="0" y="718"/>
                  </a:lnTo>
                  <a:lnTo>
                    <a:pt x="416" y="0"/>
                  </a:lnTo>
                  <a:lnTo>
                    <a:pt x="1244" y="0"/>
                  </a:lnTo>
                  <a:lnTo>
                    <a:pt x="1657" y="718"/>
                  </a:lnTo>
                  <a:lnTo>
                    <a:pt x="1244" y="1434"/>
                  </a:lnTo>
                  <a:lnTo>
                    <a:pt x="416" y="1434"/>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5" name="Freeform 216"/>
            <p:cNvSpPr/>
            <p:nvPr/>
          </p:nvSpPr>
          <p:spPr bwMode="auto">
            <a:xfrm>
              <a:off x="8076298" y="3429484"/>
              <a:ext cx="1328344" cy="1149575"/>
            </a:xfrm>
            <a:custGeom>
              <a:avLst/>
              <a:gdLst>
                <a:gd name="T0" fmla="*/ 416 w 1657"/>
                <a:gd name="T1" fmla="*/ 1434 h 1434"/>
                <a:gd name="T2" fmla="*/ 0 w 1657"/>
                <a:gd name="T3" fmla="*/ 718 h 1434"/>
                <a:gd name="T4" fmla="*/ 416 w 1657"/>
                <a:gd name="T5" fmla="*/ 0 h 1434"/>
                <a:gd name="T6" fmla="*/ 1244 w 1657"/>
                <a:gd name="T7" fmla="*/ 0 h 1434"/>
                <a:gd name="T8" fmla="*/ 1657 w 1657"/>
                <a:gd name="T9" fmla="*/ 718 h 1434"/>
                <a:gd name="T10" fmla="*/ 1244 w 1657"/>
                <a:gd name="T11" fmla="*/ 1434 h 1434"/>
                <a:gd name="T12" fmla="*/ 416 w 1657"/>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7" h="1434">
                  <a:moveTo>
                    <a:pt x="416" y="1434"/>
                  </a:moveTo>
                  <a:lnTo>
                    <a:pt x="0" y="718"/>
                  </a:lnTo>
                  <a:lnTo>
                    <a:pt x="416" y="0"/>
                  </a:lnTo>
                  <a:lnTo>
                    <a:pt x="1244" y="0"/>
                  </a:lnTo>
                  <a:lnTo>
                    <a:pt x="1657" y="718"/>
                  </a:lnTo>
                  <a:lnTo>
                    <a:pt x="1244" y="1434"/>
                  </a:lnTo>
                  <a:lnTo>
                    <a:pt x="416" y="1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 name="Freeform 217"/>
            <p:cNvSpPr/>
            <p:nvPr/>
          </p:nvSpPr>
          <p:spPr bwMode="auto">
            <a:xfrm>
              <a:off x="8076298" y="2291132"/>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close/>
                </a:path>
              </a:pathLst>
            </a:custGeom>
            <a:solidFill>
              <a:schemeClr val="bg1">
                <a:lumMod val="95000"/>
              </a:schemeClr>
            </a:solidFill>
            <a:ln>
              <a:noFill/>
            </a:ln>
          </p:spPr>
          <p:txBody>
            <a:bodyPr vert="horz" wrap="square" lIns="91440" tIns="45720" rIns="91440" bIns="45720" numCol="1" anchor="t" anchorCtr="0" compatLnSpc="1"/>
            <a:lstStyle/>
            <a:p>
              <a:endParaRPr lang="en-US"/>
            </a:p>
          </p:txBody>
        </p:sp>
        <p:sp>
          <p:nvSpPr>
            <p:cNvPr id="7" name="Freeform 218"/>
            <p:cNvSpPr/>
            <p:nvPr/>
          </p:nvSpPr>
          <p:spPr bwMode="auto">
            <a:xfrm>
              <a:off x="8076298" y="1135946"/>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close/>
                </a:path>
              </a:pathLst>
            </a:custGeom>
            <a:solidFill>
              <a:schemeClr val="bg1">
                <a:lumMod val="85000"/>
              </a:schemeClr>
            </a:solidFill>
            <a:ln>
              <a:noFill/>
            </a:ln>
          </p:spPr>
          <p:txBody>
            <a:bodyPr vert="horz" wrap="square" lIns="91440" tIns="45720" rIns="91440" bIns="45720" numCol="1" anchor="t" anchorCtr="0" compatLnSpc="1"/>
            <a:lstStyle/>
            <a:p>
              <a:endParaRPr lang="en-US"/>
            </a:p>
          </p:txBody>
        </p:sp>
        <p:sp>
          <p:nvSpPr>
            <p:cNvPr id="8" name="Freeform 219"/>
            <p:cNvSpPr/>
            <p:nvPr/>
          </p:nvSpPr>
          <p:spPr bwMode="auto">
            <a:xfrm>
              <a:off x="8076298" y="1135946"/>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9" name="Freeform 220"/>
            <p:cNvSpPr/>
            <p:nvPr/>
          </p:nvSpPr>
          <p:spPr bwMode="auto">
            <a:xfrm>
              <a:off x="8444258" y="-1"/>
              <a:ext cx="3422269" cy="2484332"/>
            </a:xfrm>
            <a:custGeom>
              <a:avLst/>
              <a:gdLst>
                <a:gd name="T0" fmla="*/ 4269 w 4269"/>
                <a:gd name="T1" fmla="*/ 0 h 3099"/>
                <a:gd name="T2" fmla="*/ 395 w 4269"/>
                <a:gd name="T3" fmla="*/ 0 h 3099"/>
                <a:gd name="T4" fmla="*/ 0 w 4269"/>
                <a:gd name="T5" fmla="*/ 680 h 3099"/>
                <a:gd name="T6" fmla="*/ 427 w 4269"/>
                <a:gd name="T7" fmla="*/ 1417 h 3099"/>
                <a:gd name="T8" fmla="*/ 785 w 4269"/>
                <a:gd name="T9" fmla="*/ 1417 h 3099"/>
                <a:gd name="T10" fmla="*/ 1198 w 4269"/>
                <a:gd name="T11" fmla="*/ 2135 h 3099"/>
                <a:gd name="T12" fmla="*/ 1019 w 4269"/>
                <a:gd name="T13" fmla="*/ 2447 h 3099"/>
                <a:gd name="T14" fmla="*/ 1396 w 4269"/>
                <a:gd name="T15" fmla="*/ 3099 h 3099"/>
                <a:gd name="T16" fmla="*/ 3402 w 4269"/>
                <a:gd name="T17" fmla="*/ 3099 h 3099"/>
                <a:gd name="T18" fmla="*/ 2940 w 4269"/>
                <a:gd name="T19" fmla="*/ 2300 h 3099"/>
                <a:gd name="T20" fmla="*/ 4269 w 4269"/>
                <a:gd name="T21" fmla="*/ 0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9" h="3099">
                  <a:moveTo>
                    <a:pt x="4269" y="0"/>
                  </a:moveTo>
                  <a:lnTo>
                    <a:pt x="395" y="0"/>
                  </a:lnTo>
                  <a:lnTo>
                    <a:pt x="0" y="680"/>
                  </a:lnTo>
                  <a:lnTo>
                    <a:pt x="427" y="1417"/>
                  </a:lnTo>
                  <a:lnTo>
                    <a:pt x="785" y="1417"/>
                  </a:lnTo>
                  <a:lnTo>
                    <a:pt x="1198" y="2135"/>
                  </a:lnTo>
                  <a:lnTo>
                    <a:pt x="1019" y="2447"/>
                  </a:lnTo>
                  <a:lnTo>
                    <a:pt x="1396" y="3099"/>
                  </a:lnTo>
                  <a:lnTo>
                    <a:pt x="3402" y="3099"/>
                  </a:lnTo>
                  <a:lnTo>
                    <a:pt x="2940" y="2300"/>
                  </a:lnTo>
                  <a:lnTo>
                    <a:pt x="4269" y="0"/>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0" name="Freeform 221"/>
            <p:cNvSpPr/>
            <p:nvPr/>
          </p:nvSpPr>
          <p:spPr bwMode="auto">
            <a:xfrm>
              <a:off x="8444258" y="-1"/>
              <a:ext cx="3422269" cy="2484332"/>
            </a:xfrm>
            <a:custGeom>
              <a:avLst/>
              <a:gdLst>
                <a:gd name="T0" fmla="*/ 4269 w 4269"/>
                <a:gd name="T1" fmla="*/ 0 h 3099"/>
                <a:gd name="T2" fmla="*/ 395 w 4269"/>
                <a:gd name="T3" fmla="*/ 0 h 3099"/>
                <a:gd name="T4" fmla="*/ 0 w 4269"/>
                <a:gd name="T5" fmla="*/ 680 h 3099"/>
                <a:gd name="T6" fmla="*/ 427 w 4269"/>
                <a:gd name="T7" fmla="*/ 1417 h 3099"/>
                <a:gd name="T8" fmla="*/ 785 w 4269"/>
                <a:gd name="T9" fmla="*/ 1417 h 3099"/>
                <a:gd name="T10" fmla="*/ 1198 w 4269"/>
                <a:gd name="T11" fmla="*/ 2135 h 3099"/>
                <a:gd name="T12" fmla="*/ 1019 w 4269"/>
                <a:gd name="T13" fmla="*/ 2447 h 3099"/>
                <a:gd name="T14" fmla="*/ 1396 w 4269"/>
                <a:gd name="T15" fmla="*/ 3099 h 3099"/>
                <a:gd name="T16" fmla="*/ 3402 w 4269"/>
                <a:gd name="T17" fmla="*/ 3099 h 3099"/>
                <a:gd name="T18" fmla="*/ 2940 w 4269"/>
                <a:gd name="T19" fmla="*/ 2300 h 3099"/>
                <a:gd name="T20" fmla="*/ 4269 w 4269"/>
                <a:gd name="T21" fmla="*/ 0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9" h="3099">
                  <a:moveTo>
                    <a:pt x="4269" y="0"/>
                  </a:moveTo>
                  <a:lnTo>
                    <a:pt x="395" y="0"/>
                  </a:lnTo>
                  <a:lnTo>
                    <a:pt x="0" y="680"/>
                  </a:lnTo>
                  <a:lnTo>
                    <a:pt x="427" y="1417"/>
                  </a:lnTo>
                  <a:lnTo>
                    <a:pt x="785" y="1417"/>
                  </a:lnTo>
                  <a:lnTo>
                    <a:pt x="1198" y="2135"/>
                  </a:lnTo>
                  <a:lnTo>
                    <a:pt x="1019" y="2447"/>
                  </a:lnTo>
                  <a:lnTo>
                    <a:pt x="1396" y="3099"/>
                  </a:lnTo>
                  <a:lnTo>
                    <a:pt x="3402" y="3099"/>
                  </a:lnTo>
                  <a:lnTo>
                    <a:pt x="2940" y="2300"/>
                  </a:lnTo>
                  <a:lnTo>
                    <a:pt x="42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 name="Freeform 222"/>
            <p:cNvSpPr/>
            <p:nvPr/>
          </p:nvSpPr>
          <p:spPr bwMode="auto">
            <a:xfrm>
              <a:off x="8786566" y="1135946"/>
              <a:ext cx="618077" cy="825706"/>
            </a:xfrm>
            <a:custGeom>
              <a:avLst/>
              <a:gdLst>
                <a:gd name="T0" fmla="*/ 358 w 771"/>
                <a:gd name="T1" fmla="*/ 0 h 1030"/>
                <a:gd name="T2" fmla="*/ 0 w 771"/>
                <a:gd name="T3" fmla="*/ 0 h 1030"/>
                <a:gd name="T4" fmla="*/ 592 w 771"/>
                <a:gd name="T5" fmla="*/ 1030 h 1030"/>
                <a:gd name="T6" fmla="*/ 771 w 771"/>
                <a:gd name="T7" fmla="*/ 718 h 1030"/>
                <a:gd name="T8" fmla="*/ 358 w 771"/>
                <a:gd name="T9" fmla="*/ 0 h 1030"/>
              </a:gdLst>
              <a:ahLst/>
              <a:cxnLst>
                <a:cxn ang="0">
                  <a:pos x="T0" y="T1"/>
                </a:cxn>
                <a:cxn ang="0">
                  <a:pos x="T2" y="T3"/>
                </a:cxn>
                <a:cxn ang="0">
                  <a:pos x="T4" y="T5"/>
                </a:cxn>
                <a:cxn ang="0">
                  <a:pos x="T6" y="T7"/>
                </a:cxn>
                <a:cxn ang="0">
                  <a:pos x="T8" y="T9"/>
                </a:cxn>
              </a:cxnLst>
              <a:rect l="0" t="0" r="r" b="b"/>
              <a:pathLst>
                <a:path w="771" h="1030">
                  <a:moveTo>
                    <a:pt x="358" y="0"/>
                  </a:moveTo>
                  <a:lnTo>
                    <a:pt x="0" y="0"/>
                  </a:lnTo>
                  <a:lnTo>
                    <a:pt x="592" y="1030"/>
                  </a:lnTo>
                  <a:lnTo>
                    <a:pt x="771" y="718"/>
                  </a:lnTo>
                  <a:lnTo>
                    <a:pt x="358" y="0"/>
                  </a:lnTo>
                  <a:close/>
                </a:path>
              </a:pathLst>
            </a:custGeom>
            <a:solidFill>
              <a:schemeClr val="bg1">
                <a:lumMod val="50000"/>
              </a:schemeClr>
            </a:solidFill>
            <a:ln>
              <a:noFill/>
            </a:ln>
          </p:spPr>
          <p:txBody>
            <a:bodyPr vert="horz" wrap="square" lIns="91440" tIns="45720" rIns="91440" bIns="45720" numCol="1" anchor="t" anchorCtr="0" compatLnSpc="1"/>
            <a:lstStyle/>
            <a:p>
              <a:endParaRPr lang="en-US"/>
            </a:p>
          </p:txBody>
        </p:sp>
        <p:sp>
          <p:nvSpPr>
            <p:cNvPr id="12" name="Freeform 223"/>
            <p:cNvSpPr/>
            <p:nvPr/>
          </p:nvSpPr>
          <p:spPr bwMode="auto">
            <a:xfrm>
              <a:off x="8786566" y="1135946"/>
              <a:ext cx="618077" cy="825706"/>
            </a:xfrm>
            <a:custGeom>
              <a:avLst/>
              <a:gdLst>
                <a:gd name="T0" fmla="*/ 358 w 771"/>
                <a:gd name="T1" fmla="*/ 0 h 1030"/>
                <a:gd name="T2" fmla="*/ 0 w 771"/>
                <a:gd name="T3" fmla="*/ 0 h 1030"/>
                <a:gd name="T4" fmla="*/ 592 w 771"/>
                <a:gd name="T5" fmla="*/ 1030 h 1030"/>
                <a:gd name="T6" fmla="*/ 771 w 771"/>
                <a:gd name="T7" fmla="*/ 718 h 1030"/>
                <a:gd name="T8" fmla="*/ 358 w 771"/>
                <a:gd name="T9" fmla="*/ 0 h 1030"/>
              </a:gdLst>
              <a:ahLst/>
              <a:cxnLst>
                <a:cxn ang="0">
                  <a:pos x="T0" y="T1"/>
                </a:cxn>
                <a:cxn ang="0">
                  <a:pos x="T2" y="T3"/>
                </a:cxn>
                <a:cxn ang="0">
                  <a:pos x="T4" y="T5"/>
                </a:cxn>
                <a:cxn ang="0">
                  <a:pos x="T6" y="T7"/>
                </a:cxn>
                <a:cxn ang="0">
                  <a:pos x="T8" y="T9"/>
                </a:cxn>
              </a:cxnLst>
              <a:rect l="0" t="0" r="r" b="b"/>
              <a:pathLst>
                <a:path w="771" h="1030">
                  <a:moveTo>
                    <a:pt x="358" y="0"/>
                  </a:moveTo>
                  <a:lnTo>
                    <a:pt x="0" y="0"/>
                  </a:lnTo>
                  <a:lnTo>
                    <a:pt x="592" y="1030"/>
                  </a:lnTo>
                  <a:lnTo>
                    <a:pt x="771" y="718"/>
                  </a:lnTo>
                  <a:lnTo>
                    <a:pt x="3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3" name="Freeform 224"/>
            <p:cNvSpPr/>
            <p:nvPr/>
          </p:nvSpPr>
          <p:spPr bwMode="auto">
            <a:xfrm>
              <a:off x="11171492" y="-1"/>
              <a:ext cx="1020508" cy="3776602"/>
            </a:xfrm>
            <a:custGeom>
              <a:avLst/>
              <a:gdLst>
                <a:gd name="T0" fmla="*/ 1273 w 1273"/>
                <a:gd name="T1" fmla="*/ 0 h 4711"/>
                <a:gd name="T2" fmla="*/ 867 w 1273"/>
                <a:gd name="T3" fmla="*/ 0 h 4711"/>
                <a:gd name="T4" fmla="*/ 1273 w 1273"/>
                <a:gd name="T5" fmla="*/ 0 h 4711"/>
                <a:gd name="T6" fmla="*/ 1273 w 1273"/>
                <a:gd name="T7" fmla="*/ 2247 h 4711"/>
                <a:gd name="T8" fmla="*/ 782 w 1273"/>
                <a:gd name="T9" fmla="*/ 3099 h 4711"/>
                <a:gd name="T10" fmla="*/ 0 w 1273"/>
                <a:gd name="T11" fmla="*/ 3099 h 4711"/>
                <a:gd name="T12" fmla="*/ 931 w 1273"/>
                <a:gd name="T13" fmla="*/ 4711 h 4711"/>
                <a:gd name="T14" fmla="*/ 1273 w 1273"/>
                <a:gd name="T15" fmla="*/ 4711 h 4711"/>
                <a:gd name="T16" fmla="*/ 1273 w 1273"/>
                <a:gd name="T17" fmla="*/ 0 h 4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3" h="4711">
                  <a:moveTo>
                    <a:pt x="1273" y="0"/>
                  </a:moveTo>
                  <a:lnTo>
                    <a:pt x="867" y="0"/>
                  </a:lnTo>
                  <a:lnTo>
                    <a:pt x="1273" y="0"/>
                  </a:lnTo>
                  <a:lnTo>
                    <a:pt x="1273" y="2247"/>
                  </a:lnTo>
                  <a:lnTo>
                    <a:pt x="782" y="3099"/>
                  </a:lnTo>
                  <a:lnTo>
                    <a:pt x="0" y="3099"/>
                  </a:lnTo>
                  <a:lnTo>
                    <a:pt x="931" y="4711"/>
                  </a:lnTo>
                  <a:lnTo>
                    <a:pt x="1273" y="4711"/>
                  </a:lnTo>
                  <a:lnTo>
                    <a:pt x="1273" y="0"/>
                  </a:lnTo>
                  <a:close/>
                </a:path>
              </a:pathLst>
            </a:custGeom>
            <a:solidFill>
              <a:schemeClr val="accent1">
                <a:lumMod val="75000"/>
              </a:schemeClr>
            </a:solidFill>
            <a:ln>
              <a:noFill/>
            </a:ln>
          </p:spPr>
          <p:txBody>
            <a:bodyPr vert="horz" wrap="square" lIns="91440" tIns="45720" rIns="91440" bIns="45720" numCol="1" anchor="t" anchorCtr="0" compatLnSpc="1"/>
            <a:lstStyle/>
            <a:p>
              <a:endParaRPr lang="en-US"/>
            </a:p>
          </p:txBody>
        </p:sp>
        <p:sp>
          <p:nvSpPr>
            <p:cNvPr id="14" name="Freeform 225"/>
            <p:cNvSpPr/>
            <p:nvPr/>
          </p:nvSpPr>
          <p:spPr bwMode="auto">
            <a:xfrm>
              <a:off x="11171492" y="-1"/>
              <a:ext cx="1020508" cy="3776602"/>
            </a:xfrm>
            <a:custGeom>
              <a:avLst/>
              <a:gdLst>
                <a:gd name="T0" fmla="*/ 1273 w 1273"/>
                <a:gd name="T1" fmla="*/ 0 h 4711"/>
                <a:gd name="T2" fmla="*/ 867 w 1273"/>
                <a:gd name="T3" fmla="*/ 0 h 4711"/>
                <a:gd name="T4" fmla="*/ 1273 w 1273"/>
                <a:gd name="T5" fmla="*/ 0 h 4711"/>
                <a:gd name="T6" fmla="*/ 1273 w 1273"/>
                <a:gd name="T7" fmla="*/ 2247 h 4711"/>
                <a:gd name="T8" fmla="*/ 782 w 1273"/>
                <a:gd name="T9" fmla="*/ 3099 h 4711"/>
                <a:gd name="T10" fmla="*/ 0 w 1273"/>
                <a:gd name="T11" fmla="*/ 3099 h 4711"/>
                <a:gd name="T12" fmla="*/ 931 w 1273"/>
                <a:gd name="T13" fmla="*/ 4711 h 4711"/>
                <a:gd name="T14" fmla="*/ 1273 w 1273"/>
                <a:gd name="T15" fmla="*/ 4711 h 4711"/>
                <a:gd name="T16" fmla="*/ 1273 w 1273"/>
                <a:gd name="T17" fmla="*/ 0 h 4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3" h="4711">
                  <a:moveTo>
                    <a:pt x="1273" y="0"/>
                  </a:moveTo>
                  <a:lnTo>
                    <a:pt x="867" y="0"/>
                  </a:lnTo>
                  <a:lnTo>
                    <a:pt x="1273" y="0"/>
                  </a:lnTo>
                  <a:lnTo>
                    <a:pt x="1273" y="2247"/>
                  </a:lnTo>
                  <a:lnTo>
                    <a:pt x="782" y="3099"/>
                  </a:lnTo>
                  <a:lnTo>
                    <a:pt x="0" y="3099"/>
                  </a:lnTo>
                  <a:lnTo>
                    <a:pt x="931" y="4711"/>
                  </a:lnTo>
                  <a:lnTo>
                    <a:pt x="1273" y="4711"/>
                  </a:lnTo>
                  <a:lnTo>
                    <a:pt x="127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5" name="Freeform 226"/>
            <p:cNvSpPr/>
            <p:nvPr/>
          </p:nvSpPr>
          <p:spPr bwMode="auto">
            <a:xfrm>
              <a:off x="10801127" y="-1"/>
              <a:ext cx="1390873" cy="2484332"/>
            </a:xfrm>
            <a:custGeom>
              <a:avLst/>
              <a:gdLst>
                <a:gd name="T0" fmla="*/ 1735 w 1735"/>
                <a:gd name="T1" fmla="*/ 0 h 3099"/>
                <a:gd name="T2" fmla="*/ 1329 w 1735"/>
                <a:gd name="T3" fmla="*/ 0 h 3099"/>
                <a:gd name="T4" fmla="*/ 0 w 1735"/>
                <a:gd name="T5" fmla="*/ 2300 h 3099"/>
                <a:gd name="T6" fmla="*/ 462 w 1735"/>
                <a:gd name="T7" fmla="*/ 3099 h 3099"/>
                <a:gd name="T8" fmla="*/ 1244 w 1735"/>
                <a:gd name="T9" fmla="*/ 3099 h 3099"/>
                <a:gd name="T10" fmla="*/ 1735 w 1735"/>
                <a:gd name="T11" fmla="*/ 2247 h 3099"/>
                <a:gd name="T12" fmla="*/ 1735 w 1735"/>
                <a:gd name="T13" fmla="*/ 0 h 3099"/>
              </a:gdLst>
              <a:ahLst/>
              <a:cxnLst>
                <a:cxn ang="0">
                  <a:pos x="T0" y="T1"/>
                </a:cxn>
                <a:cxn ang="0">
                  <a:pos x="T2" y="T3"/>
                </a:cxn>
                <a:cxn ang="0">
                  <a:pos x="T4" y="T5"/>
                </a:cxn>
                <a:cxn ang="0">
                  <a:pos x="T6" y="T7"/>
                </a:cxn>
                <a:cxn ang="0">
                  <a:pos x="T8" y="T9"/>
                </a:cxn>
                <a:cxn ang="0">
                  <a:pos x="T10" y="T11"/>
                </a:cxn>
                <a:cxn ang="0">
                  <a:pos x="T12" y="T13"/>
                </a:cxn>
              </a:cxnLst>
              <a:rect l="0" t="0" r="r" b="b"/>
              <a:pathLst>
                <a:path w="1735" h="3099">
                  <a:moveTo>
                    <a:pt x="1735" y="0"/>
                  </a:moveTo>
                  <a:lnTo>
                    <a:pt x="1329" y="0"/>
                  </a:lnTo>
                  <a:lnTo>
                    <a:pt x="0" y="2300"/>
                  </a:lnTo>
                  <a:lnTo>
                    <a:pt x="462" y="3099"/>
                  </a:lnTo>
                  <a:lnTo>
                    <a:pt x="1244" y="3099"/>
                  </a:lnTo>
                  <a:lnTo>
                    <a:pt x="1735" y="2247"/>
                  </a:lnTo>
                  <a:lnTo>
                    <a:pt x="1735" y="0"/>
                  </a:lnTo>
                  <a:close/>
                </a:path>
              </a:pathLst>
            </a:custGeom>
            <a:solidFill>
              <a:srgbClr val="244368"/>
            </a:solidFill>
            <a:ln>
              <a:noFill/>
            </a:ln>
          </p:spPr>
          <p:txBody>
            <a:bodyPr vert="horz" wrap="square" lIns="91440" tIns="45720" rIns="91440" bIns="45720" numCol="1" anchor="t" anchorCtr="0" compatLnSpc="1"/>
            <a:lstStyle/>
            <a:p>
              <a:endParaRPr lang="en-US"/>
            </a:p>
          </p:txBody>
        </p:sp>
        <p:sp>
          <p:nvSpPr>
            <p:cNvPr id="16" name="Freeform 227"/>
            <p:cNvSpPr/>
            <p:nvPr/>
          </p:nvSpPr>
          <p:spPr bwMode="auto">
            <a:xfrm>
              <a:off x="10801127" y="-1"/>
              <a:ext cx="1390873" cy="2484332"/>
            </a:xfrm>
            <a:custGeom>
              <a:avLst/>
              <a:gdLst>
                <a:gd name="T0" fmla="*/ 1735 w 1735"/>
                <a:gd name="T1" fmla="*/ 0 h 3099"/>
                <a:gd name="T2" fmla="*/ 1329 w 1735"/>
                <a:gd name="T3" fmla="*/ 0 h 3099"/>
                <a:gd name="T4" fmla="*/ 0 w 1735"/>
                <a:gd name="T5" fmla="*/ 2300 h 3099"/>
                <a:gd name="T6" fmla="*/ 462 w 1735"/>
                <a:gd name="T7" fmla="*/ 3099 h 3099"/>
                <a:gd name="T8" fmla="*/ 1244 w 1735"/>
                <a:gd name="T9" fmla="*/ 3099 h 3099"/>
                <a:gd name="T10" fmla="*/ 1735 w 1735"/>
                <a:gd name="T11" fmla="*/ 2247 h 3099"/>
                <a:gd name="T12" fmla="*/ 1735 w 1735"/>
                <a:gd name="T13" fmla="*/ 0 h 3099"/>
              </a:gdLst>
              <a:ahLst/>
              <a:cxnLst>
                <a:cxn ang="0">
                  <a:pos x="T0" y="T1"/>
                </a:cxn>
                <a:cxn ang="0">
                  <a:pos x="T2" y="T3"/>
                </a:cxn>
                <a:cxn ang="0">
                  <a:pos x="T4" y="T5"/>
                </a:cxn>
                <a:cxn ang="0">
                  <a:pos x="T6" y="T7"/>
                </a:cxn>
                <a:cxn ang="0">
                  <a:pos x="T8" y="T9"/>
                </a:cxn>
                <a:cxn ang="0">
                  <a:pos x="T10" y="T11"/>
                </a:cxn>
                <a:cxn ang="0">
                  <a:pos x="T12" y="T13"/>
                </a:cxn>
              </a:cxnLst>
              <a:rect l="0" t="0" r="r" b="b"/>
              <a:pathLst>
                <a:path w="1735" h="3099">
                  <a:moveTo>
                    <a:pt x="1735" y="0"/>
                  </a:moveTo>
                  <a:lnTo>
                    <a:pt x="1329" y="0"/>
                  </a:lnTo>
                  <a:lnTo>
                    <a:pt x="0" y="2300"/>
                  </a:lnTo>
                  <a:lnTo>
                    <a:pt x="462" y="3099"/>
                  </a:lnTo>
                  <a:lnTo>
                    <a:pt x="1244" y="3099"/>
                  </a:lnTo>
                  <a:lnTo>
                    <a:pt x="1735" y="2247"/>
                  </a:lnTo>
                  <a:lnTo>
                    <a:pt x="17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7" name="Freeform 228"/>
            <p:cNvSpPr/>
            <p:nvPr/>
          </p:nvSpPr>
          <p:spPr bwMode="auto">
            <a:xfrm>
              <a:off x="7088658" y="-1"/>
              <a:ext cx="1327542" cy="575589"/>
            </a:xfrm>
            <a:custGeom>
              <a:avLst/>
              <a:gdLst>
                <a:gd name="T0" fmla="*/ 1656 w 1656"/>
                <a:gd name="T1" fmla="*/ 0 h 718"/>
                <a:gd name="T2" fmla="*/ 0 w 1656"/>
                <a:gd name="T3" fmla="*/ 0 h 718"/>
                <a:gd name="T4" fmla="*/ 413 w 1656"/>
                <a:gd name="T5" fmla="*/ 718 h 718"/>
                <a:gd name="T6" fmla="*/ 1243 w 1656"/>
                <a:gd name="T7" fmla="*/ 718 h 718"/>
                <a:gd name="T8" fmla="*/ 1656 w 1656"/>
                <a:gd name="T9" fmla="*/ 0 h 718"/>
              </a:gdLst>
              <a:ahLst/>
              <a:cxnLst>
                <a:cxn ang="0">
                  <a:pos x="T0" y="T1"/>
                </a:cxn>
                <a:cxn ang="0">
                  <a:pos x="T2" y="T3"/>
                </a:cxn>
                <a:cxn ang="0">
                  <a:pos x="T4" y="T5"/>
                </a:cxn>
                <a:cxn ang="0">
                  <a:pos x="T6" y="T7"/>
                </a:cxn>
                <a:cxn ang="0">
                  <a:pos x="T8" y="T9"/>
                </a:cxn>
              </a:cxnLst>
              <a:rect l="0" t="0" r="r" b="b"/>
              <a:pathLst>
                <a:path w="1656" h="718">
                  <a:moveTo>
                    <a:pt x="1656" y="0"/>
                  </a:moveTo>
                  <a:lnTo>
                    <a:pt x="0" y="0"/>
                  </a:lnTo>
                  <a:lnTo>
                    <a:pt x="413" y="718"/>
                  </a:lnTo>
                  <a:lnTo>
                    <a:pt x="1243" y="718"/>
                  </a:lnTo>
                  <a:lnTo>
                    <a:pt x="1656" y="0"/>
                  </a:lnTo>
                  <a:close/>
                </a:path>
              </a:pathLst>
            </a:custGeom>
            <a:solidFill>
              <a:schemeClr val="bg1">
                <a:lumMod val="75000"/>
              </a:schemeClr>
            </a:solidFill>
            <a:ln>
              <a:noFill/>
            </a:ln>
          </p:spPr>
          <p:txBody>
            <a:bodyPr vert="horz" wrap="square" lIns="91440" tIns="45720" rIns="91440" bIns="45720" numCol="1" anchor="t" anchorCtr="0" compatLnSpc="1"/>
            <a:lstStyle/>
            <a:p>
              <a:endParaRPr lang="en-US"/>
            </a:p>
          </p:txBody>
        </p:sp>
        <p:sp>
          <p:nvSpPr>
            <p:cNvPr id="18" name="Freeform 229"/>
            <p:cNvSpPr/>
            <p:nvPr/>
          </p:nvSpPr>
          <p:spPr bwMode="auto">
            <a:xfrm>
              <a:off x="7088658" y="-1"/>
              <a:ext cx="1327542" cy="575589"/>
            </a:xfrm>
            <a:custGeom>
              <a:avLst/>
              <a:gdLst>
                <a:gd name="T0" fmla="*/ 1656 w 1656"/>
                <a:gd name="T1" fmla="*/ 0 h 718"/>
                <a:gd name="T2" fmla="*/ 0 w 1656"/>
                <a:gd name="T3" fmla="*/ 0 h 718"/>
                <a:gd name="T4" fmla="*/ 413 w 1656"/>
                <a:gd name="T5" fmla="*/ 718 h 718"/>
                <a:gd name="T6" fmla="*/ 1243 w 1656"/>
                <a:gd name="T7" fmla="*/ 718 h 718"/>
                <a:gd name="T8" fmla="*/ 1656 w 1656"/>
                <a:gd name="T9" fmla="*/ 0 h 718"/>
              </a:gdLst>
              <a:ahLst/>
              <a:cxnLst>
                <a:cxn ang="0">
                  <a:pos x="T0" y="T1"/>
                </a:cxn>
                <a:cxn ang="0">
                  <a:pos x="T2" y="T3"/>
                </a:cxn>
                <a:cxn ang="0">
                  <a:pos x="T4" y="T5"/>
                </a:cxn>
                <a:cxn ang="0">
                  <a:pos x="T6" y="T7"/>
                </a:cxn>
                <a:cxn ang="0">
                  <a:pos x="T8" y="T9"/>
                </a:cxn>
              </a:cxnLst>
              <a:rect l="0" t="0" r="r" b="b"/>
              <a:pathLst>
                <a:path w="1656" h="718">
                  <a:moveTo>
                    <a:pt x="1656" y="0"/>
                  </a:moveTo>
                  <a:lnTo>
                    <a:pt x="0" y="0"/>
                  </a:lnTo>
                  <a:lnTo>
                    <a:pt x="413" y="718"/>
                  </a:lnTo>
                  <a:lnTo>
                    <a:pt x="1243" y="718"/>
                  </a:lnTo>
                  <a:lnTo>
                    <a:pt x="16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9" name="Freeform 230"/>
            <p:cNvSpPr/>
            <p:nvPr/>
          </p:nvSpPr>
          <p:spPr bwMode="auto">
            <a:xfrm>
              <a:off x="6093803" y="2302356"/>
              <a:ext cx="1328344" cy="1148773"/>
            </a:xfrm>
            <a:custGeom>
              <a:avLst/>
              <a:gdLst>
                <a:gd name="T0" fmla="*/ 413 w 1657"/>
                <a:gd name="T1" fmla="*/ 1433 h 1433"/>
                <a:gd name="T2" fmla="*/ 0 w 1657"/>
                <a:gd name="T3" fmla="*/ 715 h 1433"/>
                <a:gd name="T4" fmla="*/ 413 w 1657"/>
                <a:gd name="T5" fmla="*/ 0 h 1433"/>
                <a:gd name="T6" fmla="*/ 1243 w 1657"/>
                <a:gd name="T7" fmla="*/ 0 h 1433"/>
                <a:gd name="T8" fmla="*/ 1657 w 1657"/>
                <a:gd name="T9" fmla="*/ 715 h 1433"/>
                <a:gd name="T10" fmla="*/ 1243 w 1657"/>
                <a:gd name="T11" fmla="*/ 1433 h 1433"/>
                <a:gd name="T12" fmla="*/ 413 w 1657"/>
                <a:gd name="T13" fmla="*/ 1433 h 1433"/>
              </a:gdLst>
              <a:ahLst/>
              <a:cxnLst>
                <a:cxn ang="0">
                  <a:pos x="T0" y="T1"/>
                </a:cxn>
                <a:cxn ang="0">
                  <a:pos x="T2" y="T3"/>
                </a:cxn>
                <a:cxn ang="0">
                  <a:pos x="T4" y="T5"/>
                </a:cxn>
                <a:cxn ang="0">
                  <a:pos x="T6" y="T7"/>
                </a:cxn>
                <a:cxn ang="0">
                  <a:pos x="T8" y="T9"/>
                </a:cxn>
                <a:cxn ang="0">
                  <a:pos x="T10" y="T11"/>
                </a:cxn>
                <a:cxn ang="0">
                  <a:pos x="T12" y="T13"/>
                </a:cxn>
              </a:cxnLst>
              <a:rect l="0" t="0" r="r" b="b"/>
              <a:pathLst>
                <a:path w="1657" h="1433">
                  <a:moveTo>
                    <a:pt x="413" y="1433"/>
                  </a:moveTo>
                  <a:lnTo>
                    <a:pt x="0" y="715"/>
                  </a:lnTo>
                  <a:lnTo>
                    <a:pt x="413" y="0"/>
                  </a:lnTo>
                  <a:lnTo>
                    <a:pt x="1243" y="0"/>
                  </a:lnTo>
                  <a:lnTo>
                    <a:pt x="1657" y="715"/>
                  </a:lnTo>
                  <a:lnTo>
                    <a:pt x="1243" y="1433"/>
                  </a:lnTo>
                  <a:lnTo>
                    <a:pt x="413" y="1433"/>
                  </a:lnTo>
                  <a:close/>
                </a:path>
              </a:pathLst>
            </a:custGeom>
            <a:solidFill>
              <a:schemeClr val="bg1">
                <a:lumMod val="95000"/>
              </a:schemeClr>
            </a:solidFill>
            <a:ln>
              <a:noFill/>
            </a:ln>
          </p:spPr>
          <p:txBody>
            <a:bodyPr vert="horz" wrap="square" lIns="91440" tIns="45720" rIns="91440" bIns="45720" numCol="1" anchor="t" anchorCtr="0" compatLnSpc="1"/>
            <a:lstStyle/>
            <a:p>
              <a:endParaRPr lang="en-US"/>
            </a:p>
          </p:txBody>
        </p:sp>
        <p:sp>
          <p:nvSpPr>
            <p:cNvPr id="20" name="Freeform 231"/>
            <p:cNvSpPr/>
            <p:nvPr/>
          </p:nvSpPr>
          <p:spPr bwMode="auto">
            <a:xfrm>
              <a:off x="9073558" y="4007478"/>
              <a:ext cx="1327542" cy="1151178"/>
            </a:xfrm>
            <a:custGeom>
              <a:avLst/>
              <a:gdLst>
                <a:gd name="T0" fmla="*/ 413 w 1656"/>
                <a:gd name="T1" fmla="*/ 1436 h 1436"/>
                <a:gd name="T2" fmla="*/ 0 w 1656"/>
                <a:gd name="T3" fmla="*/ 718 h 1436"/>
                <a:gd name="T4" fmla="*/ 413 w 1656"/>
                <a:gd name="T5" fmla="*/ 0 h 1436"/>
                <a:gd name="T6" fmla="*/ 1240 w 1656"/>
                <a:gd name="T7" fmla="*/ 0 h 1436"/>
                <a:gd name="T8" fmla="*/ 1656 w 1656"/>
                <a:gd name="T9" fmla="*/ 718 h 1436"/>
                <a:gd name="T10" fmla="*/ 1240 w 1656"/>
                <a:gd name="T11" fmla="*/ 1436 h 1436"/>
                <a:gd name="T12" fmla="*/ 413 w 1656"/>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6" h="1436">
                  <a:moveTo>
                    <a:pt x="413" y="1436"/>
                  </a:moveTo>
                  <a:lnTo>
                    <a:pt x="0" y="718"/>
                  </a:lnTo>
                  <a:lnTo>
                    <a:pt x="413" y="0"/>
                  </a:lnTo>
                  <a:lnTo>
                    <a:pt x="1240" y="0"/>
                  </a:lnTo>
                  <a:lnTo>
                    <a:pt x="1656" y="718"/>
                  </a:lnTo>
                  <a:lnTo>
                    <a:pt x="1240" y="1436"/>
                  </a:lnTo>
                  <a:lnTo>
                    <a:pt x="413" y="1436"/>
                  </a:lnTo>
                  <a:close/>
                </a:path>
              </a:pathLst>
            </a:custGeom>
            <a:solidFill>
              <a:schemeClr val="bg1">
                <a:lumMod val="50000"/>
              </a:schemeClr>
            </a:solidFill>
            <a:ln>
              <a:noFill/>
            </a:ln>
          </p:spPr>
          <p:txBody>
            <a:bodyPr vert="horz" wrap="square" lIns="91440" tIns="45720" rIns="91440" bIns="45720" numCol="1" anchor="t" anchorCtr="0" compatLnSpc="1"/>
            <a:lstStyle/>
            <a:p>
              <a:endParaRPr lang="en-US"/>
            </a:p>
          </p:txBody>
        </p:sp>
        <p:sp>
          <p:nvSpPr>
            <p:cNvPr id="21" name="Freeform 232"/>
            <p:cNvSpPr/>
            <p:nvPr/>
          </p:nvSpPr>
          <p:spPr bwMode="auto">
            <a:xfrm>
              <a:off x="9073558" y="4007478"/>
              <a:ext cx="1327542" cy="1151178"/>
            </a:xfrm>
            <a:custGeom>
              <a:avLst/>
              <a:gdLst>
                <a:gd name="T0" fmla="*/ 413 w 1656"/>
                <a:gd name="T1" fmla="*/ 1436 h 1436"/>
                <a:gd name="T2" fmla="*/ 0 w 1656"/>
                <a:gd name="T3" fmla="*/ 718 h 1436"/>
                <a:gd name="T4" fmla="*/ 413 w 1656"/>
                <a:gd name="T5" fmla="*/ 0 h 1436"/>
                <a:gd name="T6" fmla="*/ 1240 w 1656"/>
                <a:gd name="T7" fmla="*/ 0 h 1436"/>
                <a:gd name="T8" fmla="*/ 1656 w 1656"/>
                <a:gd name="T9" fmla="*/ 718 h 1436"/>
                <a:gd name="T10" fmla="*/ 1240 w 1656"/>
                <a:gd name="T11" fmla="*/ 1436 h 1436"/>
                <a:gd name="T12" fmla="*/ 413 w 1656"/>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6" h="1436">
                  <a:moveTo>
                    <a:pt x="413" y="1436"/>
                  </a:moveTo>
                  <a:lnTo>
                    <a:pt x="0" y="718"/>
                  </a:lnTo>
                  <a:lnTo>
                    <a:pt x="413" y="0"/>
                  </a:lnTo>
                  <a:lnTo>
                    <a:pt x="1240" y="0"/>
                  </a:lnTo>
                  <a:lnTo>
                    <a:pt x="1656" y="718"/>
                  </a:lnTo>
                  <a:lnTo>
                    <a:pt x="1240" y="1436"/>
                  </a:lnTo>
                  <a:lnTo>
                    <a:pt x="413" y="14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22" name="Freeform 233"/>
            <p:cNvSpPr/>
            <p:nvPr/>
          </p:nvSpPr>
          <p:spPr bwMode="auto">
            <a:xfrm>
              <a:off x="10061199" y="3429484"/>
              <a:ext cx="1325939" cy="1149575"/>
            </a:xfrm>
            <a:custGeom>
              <a:avLst/>
              <a:gdLst>
                <a:gd name="T0" fmla="*/ 414 w 1654"/>
                <a:gd name="T1" fmla="*/ 1434 h 1434"/>
                <a:gd name="T2" fmla="*/ 0 w 1654"/>
                <a:gd name="T3" fmla="*/ 718 h 1434"/>
                <a:gd name="T4" fmla="*/ 414 w 1654"/>
                <a:gd name="T5" fmla="*/ 0 h 1434"/>
                <a:gd name="T6" fmla="*/ 1241 w 1654"/>
                <a:gd name="T7" fmla="*/ 0 h 1434"/>
                <a:gd name="T8" fmla="*/ 1654 w 1654"/>
                <a:gd name="T9" fmla="*/ 718 h 1434"/>
                <a:gd name="T10" fmla="*/ 1241 w 1654"/>
                <a:gd name="T11" fmla="*/ 1434 h 1434"/>
                <a:gd name="T12" fmla="*/ 414 w 1654"/>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4" h="1434">
                  <a:moveTo>
                    <a:pt x="414" y="1434"/>
                  </a:moveTo>
                  <a:lnTo>
                    <a:pt x="0" y="718"/>
                  </a:lnTo>
                  <a:lnTo>
                    <a:pt x="414" y="0"/>
                  </a:lnTo>
                  <a:lnTo>
                    <a:pt x="1241" y="0"/>
                  </a:lnTo>
                  <a:lnTo>
                    <a:pt x="1654" y="718"/>
                  </a:lnTo>
                  <a:lnTo>
                    <a:pt x="1241" y="1434"/>
                  </a:lnTo>
                  <a:lnTo>
                    <a:pt x="414" y="1434"/>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23" name="Freeform 234"/>
            <p:cNvSpPr/>
            <p:nvPr/>
          </p:nvSpPr>
          <p:spPr bwMode="auto">
            <a:xfrm>
              <a:off x="10061199" y="3429484"/>
              <a:ext cx="1325939" cy="1149575"/>
            </a:xfrm>
            <a:custGeom>
              <a:avLst/>
              <a:gdLst>
                <a:gd name="T0" fmla="*/ 414 w 1654"/>
                <a:gd name="T1" fmla="*/ 1434 h 1434"/>
                <a:gd name="T2" fmla="*/ 0 w 1654"/>
                <a:gd name="T3" fmla="*/ 718 h 1434"/>
                <a:gd name="T4" fmla="*/ 414 w 1654"/>
                <a:gd name="T5" fmla="*/ 0 h 1434"/>
                <a:gd name="T6" fmla="*/ 1241 w 1654"/>
                <a:gd name="T7" fmla="*/ 0 h 1434"/>
                <a:gd name="T8" fmla="*/ 1654 w 1654"/>
                <a:gd name="T9" fmla="*/ 718 h 1434"/>
                <a:gd name="T10" fmla="*/ 1241 w 1654"/>
                <a:gd name="T11" fmla="*/ 1434 h 1434"/>
                <a:gd name="T12" fmla="*/ 414 w 1654"/>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4" h="1434">
                  <a:moveTo>
                    <a:pt x="414" y="1434"/>
                  </a:moveTo>
                  <a:lnTo>
                    <a:pt x="0" y="718"/>
                  </a:lnTo>
                  <a:lnTo>
                    <a:pt x="414" y="0"/>
                  </a:lnTo>
                  <a:lnTo>
                    <a:pt x="1241" y="0"/>
                  </a:lnTo>
                  <a:lnTo>
                    <a:pt x="1654" y="718"/>
                  </a:lnTo>
                  <a:lnTo>
                    <a:pt x="1241" y="1434"/>
                  </a:lnTo>
                  <a:lnTo>
                    <a:pt x="414" y="1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24" name="Freeform 235"/>
            <p:cNvSpPr>
              <a:spLocks noEditPoints="1"/>
            </p:cNvSpPr>
            <p:nvPr/>
          </p:nvSpPr>
          <p:spPr bwMode="auto">
            <a:xfrm>
              <a:off x="10121322" y="3872800"/>
              <a:ext cx="1236153" cy="79364"/>
            </a:xfrm>
            <a:custGeom>
              <a:avLst/>
              <a:gdLst>
                <a:gd name="T0" fmla="*/ 1526 w 1542"/>
                <a:gd name="T1" fmla="*/ 72 h 99"/>
                <a:gd name="T2" fmla="*/ 1526 w 1542"/>
                <a:gd name="T3" fmla="*/ 72 h 99"/>
                <a:gd name="T4" fmla="*/ 1542 w 1542"/>
                <a:gd name="T5" fmla="*/ 99 h 99"/>
                <a:gd name="T6" fmla="*/ 1526 w 1542"/>
                <a:gd name="T7" fmla="*/ 72 h 99"/>
                <a:gd name="T8" fmla="*/ 19 w 1542"/>
                <a:gd name="T9" fmla="*/ 0 h 99"/>
                <a:gd name="T10" fmla="*/ 0 w 1542"/>
                <a:gd name="T11" fmla="*/ 35 h 99"/>
                <a:gd name="T12" fmla="*/ 19 w 1542"/>
                <a:gd name="T13" fmla="*/ 0 h 99"/>
                <a:gd name="T14" fmla="*/ 19 w 1542"/>
                <a:gd name="T15" fmla="*/ 0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2" h="99">
                  <a:moveTo>
                    <a:pt x="1526" y="72"/>
                  </a:moveTo>
                  <a:lnTo>
                    <a:pt x="1526" y="72"/>
                  </a:lnTo>
                  <a:lnTo>
                    <a:pt x="1542" y="99"/>
                  </a:lnTo>
                  <a:lnTo>
                    <a:pt x="1526" y="72"/>
                  </a:lnTo>
                  <a:close/>
                  <a:moveTo>
                    <a:pt x="19" y="0"/>
                  </a:moveTo>
                  <a:lnTo>
                    <a:pt x="0" y="35"/>
                  </a:lnTo>
                  <a:lnTo>
                    <a:pt x="19" y="0"/>
                  </a:lnTo>
                  <a:lnTo>
                    <a:pt x="19" y="0"/>
                  </a:lnTo>
                  <a:close/>
                </a:path>
              </a:pathLst>
            </a:custGeom>
            <a:solidFill>
              <a:srgbClr val="FFC4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25" name="Freeform 236"/>
            <p:cNvSpPr>
              <a:spLocks noEditPoints="1"/>
            </p:cNvSpPr>
            <p:nvPr/>
          </p:nvSpPr>
          <p:spPr bwMode="auto">
            <a:xfrm>
              <a:off x="10121322" y="3872800"/>
              <a:ext cx="1236153" cy="79364"/>
            </a:xfrm>
            <a:custGeom>
              <a:avLst/>
              <a:gdLst>
                <a:gd name="T0" fmla="*/ 1526 w 1542"/>
                <a:gd name="T1" fmla="*/ 72 h 99"/>
                <a:gd name="T2" fmla="*/ 1526 w 1542"/>
                <a:gd name="T3" fmla="*/ 72 h 99"/>
                <a:gd name="T4" fmla="*/ 1542 w 1542"/>
                <a:gd name="T5" fmla="*/ 99 h 99"/>
                <a:gd name="T6" fmla="*/ 1526 w 1542"/>
                <a:gd name="T7" fmla="*/ 72 h 99"/>
                <a:gd name="T8" fmla="*/ 19 w 1542"/>
                <a:gd name="T9" fmla="*/ 0 h 99"/>
                <a:gd name="T10" fmla="*/ 0 w 1542"/>
                <a:gd name="T11" fmla="*/ 35 h 99"/>
                <a:gd name="T12" fmla="*/ 19 w 1542"/>
                <a:gd name="T13" fmla="*/ 0 h 99"/>
                <a:gd name="T14" fmla="*/ 19 w 1542"/>
                <a:gd name="T15" fmla="*/ 0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2" h="99">
                  <a:moveTo>
                    <a:pt x="1526" y="72"/>
                  </a:moveTo>
                  <a:lnTo>
                    <a:pt x="1526" y="72"/>
                  </a:lnTo>
                  <a:lnTo>
                    <a:pt x="1542" y="99"/>
                  </a:lnTo>
                  <a:lnTo>
                    <a:pt x="1526" y="72"/>
                  </a:lnTo>
                  <a:moveTo>
                    <a:pt x="19" y="0"/>
                  </a:moveTo>
                  <a:lnTo>
                    <a:pt x="0" y="35"/>
                  </a:lnTo>
                  <a:lnTo>
                    <a:pt x="19" y="0"/>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26" name="Freeform 237"/>
            <p:cNvSpPr/>
            <p:nvPr/>
          </p:nvSpPr>
          <p:spPr bwMode="auto">
            <a:xfrm>
              <a:off x="10118918" y="3620278"/>
              <a:ext cx="1242567" cy="656557"/>
            </a:xfrm>
            <a:custGeom>
              <a:avLst/>
              <a:gdLst>
                <a:gd name="T0" fmla="*/ 1054 w 1550"/>
                <a:gd name="T1" fmla="*/ 0 h 819"/>
                <a:gd name="T2" fmla="*/ 985 w 1550"/>
                <a:gd name="T3" fmla="*/ 475 h 819"/>
                <a:gd name="T4" fmla="*/ 755 w 1550"/>
                <a:gd name="T5" fmla="*/ 475 h 819"/>
                <a:gd name="T6" fmla="*/ 683 w 1550"/>
                <a:gd name="T7" fmla="*/ 243 h 819"/>
                <a:gd name="T8" fmla="*/ 593 w 1550"/>
                <a:gd name="T9" fmla="*/ 659 h 819"/>
                <a:gd name="T10" fmla="*/ 521 w 1550"/>
                <a:gd name="T11" fmla="*/ 0 h 819"/>
                <a:gd name="T12" fmla="*/ 451 w 1550"/>
                <a:gd name="T13" fmla="*/ 475 h 819"/>
                <a:gd name="T14" fmla="*/ 222 w 1550"/>
                <a:gd name="T15" fmla="*/ 475 h 819"/>
                <a:gd name="T16" fmla="*/ 152 w 1550"/>
                <a:gd name="T17" fmla="*/ 243 h 819"/>
                <a:gd name="T18" fmla="*/ 59 w 1550"/>
                <a:gd name="T19" fmla="*/ 659 h 819"/>
                <a:gd name="T20" fmla="*/ 22 w 1550"/>
                <a:gd name="T21" fmla="*/ 315 h 819"/>
                <a:gd name="T22" fmla="*/ 3 w 1550"/>
                <a:gd name="T23" fmla="*/ 350 h 819"/>
                <a:gd name="T24" fmla="*/ 0 w 1550"/>
                <a:gd name="T25" fmla="*/ 352 h 819"/>
                <a:gd name="T26" fmla="*/ 35 w 1550"/>
                <a:gd name="T27" fmla="*/ 665 h 819"/>
                <a:gd name="T28" fmla="*/ 62 w 1550"/>
                <a:gd name="T29" fmla="*/ 710 h 819"/>
                <a:gd name="T30" fmla="*/ 72 w 1550"/>
                <a:gd name="T31" fmla="*/ 729 h 819"/>
                <a:gd name="T32" fmla="*/ 155 w 1550"/>
                <a:gd name="T33" fmla="*/ 347 h 819"/>
                <a:gd name="T34" fmla="*/ 203 w 1550"/>
                <a:gd name="T35" fmla="*/ 499 h 819"/>
                <a:gd name="T36" fmla="*/ 473 w 1550"/>
                <a:gd name="T37" fmla="*/ 499 h 819"/>
                <a:gd name="T38" fmla="*/ 518 w 1550"/>
                <a:gd name="T39" fmla="*/ 205 h 819"/>
                <a:gd name="T40" fmla="*/ 585 w 1550"/>
                <a:gd name="T41" fmla="*/ 819 h 819"/>
                <a:gd name="T42" fmla="*/ 689 w 1550"/>
                <a:gd name="T43" fmla="*/ 347 h 819"/>
                <a:gd name="T44" fmla="*/ 737 w 1550"/>
                <a:gd name="T45" fmla="*/ 499 h 819"/>
                <a:gd name="T46" fmla="*/ 1006 w 1550"/>
                <a:gd name="T47" fmla="*/ 499 h 819"/>
                <a:gd name="T48" fmla="*/ 1051 w 1550"/>
                <a:gd name="T49" fmla="*/ 205 h 819"/>
                <a:gd name="T50" fmla="*/ 1118 w 1550"/>
                <a:gd name="T51" fmla="*/ 819 h 819"/>
                <a:gd name="T52" fmla="*/ 1222 w 1550"/>
                <a:gd name="T53" fmla="*/ 347 h 819"/>
                <a:gd name="T54" fmla="*/ 1270 w 1550"/>
                <a:gd name="T55" fmla="*/ 499 h 819"/>
                <a:gd name="T56" fmla="*/ 1540 w 1550"/>
                <a:gd name="T57" fmla="*/ 499 h 819"/>
                <a:gd name="T58" fmla="*/ 1550 w 1550"/>
                <a:gd name="T59" fmla="*/ 424 h 819"/>
                <a:gd name="T60" fmla="*/ 1545 w 1550"/>
                <a:gd name="T61" fmla="*/ 414 h 819"/>
                <a:gd name="T62" fmla="*/ 1529 w 1550"/>
                <a:gd name="T63" fmla="*/ 387 h 819"/>
                <a:gd name="T64" fmla="*/ 1518 w 1550"/>
                <a:gd name="T65" fmla="*/ 475 h 819"/>
                <a:gd name="T66" fmla="*/ 1289 w 1550"/>
                <a:gd name="T67" fmla="*/ 475 h 819"/>
                <a:gd name="T68" fmla="*/ 1217 w 1550"/>
                <a:gd name="T69" fmla="*/ 243 h 819"/>
                <a:gd name="T70" fmla="*/ 1126 w 1550"/>
                <a:gd name="T71" fmla="*/ 659 h 819"/>
                <a:gd name="T72" fmla="*/ 1054 w 1550"/>
                <a:gd name="T73"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819">
                  <a:moveTo>
                    <a:pt x="1054" y="0"/>
                  </a:moveTo>
                  <a:lnTo>
                    <a:pt x="985" y="475"/>
                  </a:lnTo>
                  <a:lnTo>
                    <a:pt x="755" y="475"/>
                  </a:lnTo>
                  <a:lnTo>
                    <a:pt x="683" y="243"/>
                  </a:lnTo>
                  <a:lnTo>
                    <a:pt x="593" y="659"/>
                  </a:lnTo>
                  <a:lnTo>
                    <a:pt x="521" y="0"/>
                  </a:lnTo>
                  <a:lnTo>
                    <a:pt x="451" y="475"/>
                  </a:lnTo>
                  <a:lnTo>
                    <a:pt x="222" y="475"/>
                  </a:lnTo>
                  <a:lnTo>
                    <a:pt x="152" y="243"/>
                  </a:lnTo>
                  <a:lnTo>
                    <a:pt x="59" y="659"/>
                  </a:lnTo>
                  <a:lnTo>
                    <a:pt x="22" y="315"/>
                  </a:lnTo>
                  <a:lnTo>
                    <a:pt x="3" y="350"/>
                  </a:lnTo>
                  <a:lnTo>
                    <a:pt x="0" y="352"/>
                  </a:lnTo>
                  <a:lnTo>
                    <a:pt x="35" y="665"/>
                  </a:lnTo>
                  <a:lnTo>
                    <a:pt x="62" y="710"/>
                  </a:lnTo>
                  <a:lnTo>
                    <a:pt x="72" y="729"/>
                  </a:lnTo>
                  <a:lnTo>
                    <a:pt x="155" y="347"/>
                  </a:lnTo>
                  <a:lnTo>
                    <a:pt x="203" y="499"/>
                  </a:lnTo>
                  <a:lnTo>
                    <a:pt x="473" y="499"/>
                  </a:lnTo>
                  <a:lnTo>
                    <a:pt x="518" y="205"/>
                  </a:lnTo>
                  <a:lnTo>
                    <a:pt x="585" y="819"/>
                  </a:lnTo>
                  <a:lnTo>
                    <a:pt x="689" y="347"/>
                  </a:lnTo>
                  <a:lnTo>
                    <a:pt x="737" y="499"/>
                  </a:lnTo>
                  <a:lnTo>
                    <a:pt x="1006" y="499"/>
                  </a:lnTo>
                  <a:lnTo>
                    <a:pt x="1051" y="205"/>
                  </a:lnTo>
                  <a:lnTo>
                    <a:pt x="1118" y="819"/>
                  </a:lnTo>
                  <a:lnTo>
                    <a:pt x="1222" y="347"/>
                  </a:lnTo>
                  <a:lnTo>
                    <a:pt x="1270" y="499"/>
                  </a:lnTo>
                  <a:lnTo>
                    <a:pt x="1540" y="499"/>
                  </a:lnTo>
                  <a:lnTo>
                    <a:pt x="1550" y="424"/>
                  </a:lnTo>
                  <a:lnTo>
                    <a:pt x="1545" y="414"/>
                  </a:lnTo>
                  <a:lnTo>
                    <a:pt x="1529" y="387"/>
                  </a:lnTo>
                  <a:lnTo>
                    <a:pt x="1518" y="475"/>
                  </a:lnTo>
                  <a:lnTo>
                    <a:pt x="1289" y="475"/>
                  </a:lnTo>
                  <a:lnTo>
                    <a:pt x="1217" y="243"/>
                  </a:lnTo>
                  <a:lnTo>
                    <a:pt x="1126" y="659"/>
                  </a:lnTo>
                  <a:lnTo>
                    <a:pt x="1054" y="0"/>
                  </a:lnTo>
                  <a:close/>
                </a:path>
              </a:pathLst>
            </a:custGeom>
            <a:solidFill>
              <a:schemeClr val="bg1"/>
            </a:solidFill>
            <a:ln>
              <a:noFill/>
            </a:ln>
          </p:spPr>
          <p:txBody>
            <a:bodyPr vert="horz" wrap="square" lIns="91440" tIns="45720" rIns="91440" bIns="45720" numCol="1" anchor="t" anchorCtr="0" compatLnSpc="1"/>
            <a:lstStyle/>
            <a:p>
              <a:endParaRPr lang="en-US"/>
            </a:p>
          </p:txBody>
        </p:sp>
        <p:sp>
          <p:nvSpPr>
            <p:cNvPr id="27" name="Freeform 238"/>
            <p:cNvSpPr/>
            <p:nvPr/>
          </p:nvSpPr>
          <p:spPr bwMode="auto">
            <a:xfrm>
              <a:off x="10118918" y="3620278"/>
              <a:ext cx="1242567" cy="656557"/>
            </a:xfrm>
            <a:custGeom>
              <a:avLst/>
              <a:gdLst>
                <a:gd name="T0" fmla="*/ 1054 w 1550"/>
                <a:gd name="T1" fmla="*/ 0 h 819"/>
                <a:gd name="T2" fmla="*/ 985 w 1550"/>
                <a:gd name="T3" fmla="*/ 475 h 819"/>
                <a:gd name="T4" fmla="*/ 755 w 1550"/>
                <a:gd name="T5" fmla="*/ 475 h 819"/>
                <a:gd name="T6" fmla="*/ 683 w 1550"/>
                <a:gd name="T7" fmla="*/ 243 h 819"/>
                <a:gd name="T8" fmla="*/ 593 w 1550"/>
                <a:gd name="T9" fmla="*/ 659 h 819"/>
                <a:gd name="T10" fmla="*/ 521 w 1550"/>
                <a:gd name="T11" fmla="*/ 0 h 819"/>
                <a:gd name="T12" fmla="*/ 451 w 1550"/>
                <a:gd name="T13" fmla="*/ 475 h 819"/>
                <a:gd name="T14" fmla="*/ 222 w 1550"/>
                <a:gd name="T15" fmla="*/ 475 h 819"/>
                <a:gd name="T16" fmla="*/ 152 w 1550"/>
                <a:gd name="T17" fmla="*/ 243 h 819"/>
                <a:gd name="T18" fmla="*/ 59 w 1550"/>
                <a:gd name="T19" fmla="*/ 659 h 819"/>
                <a:gd name="T20" fmla="*/ 22 w 1550"/>
                <a:gd name="T21" fmla="*/ 315 h 819"/>
                <a:gd name="T22" fmla="*/ 3 w 1550"/>
                <a:gd name="T23" fmla="*/ 350 h 819"/>
                <a:gd name="T24" fmla="*/ 0 w 1550"/>
                <a:gd name="T25" fmla="*/ 352 h 819"/>
                <a:gd name="T26" fmla="*/ 35 w 1550"/>
                <a:gd name="T27" fmla="*/ 665 h 819"/>
                <a:gd name="T28" fmla="*/ 62 w 1550"/>
                <a:gd name="T29" fmla="*/ 710 h 819"/>
                <a:gd name="T30" fmla="*/ 72 w 1550"/>
                <a:gd name="T31" fmla="*/ 729 h 819"/>
                <a:gd name="T32" fmla="*/ 155 w 1550"/>
                <a:gd name="T33" fmla="*/ 347 h 819"/>
                <a:gd name="T34" fmla="*/ 203 w 1550"/>
                <a:gd name="T35" fmla="*/ 499 h 819"/>
                <a:gd name="T36" fmla="*/ 473 w 1550"/>
                <a:gd name="T37" fmla="*/ 499 h 819"/>
                <a:gd name="T38" fmla="*/ 518 w 1550"/>
                <a:gd name="T39" fmla="*/ 205 h 819"/>
                <a:gd name="T40" fmla="*/ 585 w 1550"/>
                <a:gd name="T41" fmla="*/ 819 h 819"/>
                <a:gd name="T42" fmla="*/ 689 w 1550"/>
                <a:gd name="T43" fmla="*/ 347 h 819"/>
                <a:gd name="T44" fmla="*/ 737 w 1550"/>
                <a:gd name="T45" fmla="*/ 499 h 819"/>
                <a:gd name="T46" fmla="*/ 1006 w 1550"/>
                <a:gd name="T47" fmla="*/ 499 h 819"/>
                <a:gd name="T48" fmla="*/ 1051 w 1550"/>
                <a:gd name="T49" fmla="*/ 205 h 819"/>
                <a:gd name="T50" fmla="*/ 1118 w 1550"/>
                <a:gd name="T51" fmla="*/ 819 h 819"/>
                <a:gd name="T52" fmla="*/ 1222 w 1550"/>
                <a:gd name="T53" fmla="*/ 347 h 819"/>
                <a:gd name="T54" fmla="*/ 1270 w 1550"/>
                <a:gd name="T55" fmla="*/ 499 h 819"/>
                <a:gd name="T56" fmla="*/ 1540 w 1550"/>
                <a:gd name="T57" fmla="*/ 499 h 819"/>
                <a:gd name="T58" fmla="*/ 1550 w 1550"/>
                <a:gd name="T59" fmla="*/ 424 h 819"/>
                <a:gd name="T60" fmla="*/ 1545 w 1550"/>
                <a:gd name="T61" fmla="*/ 414 h 819"/>
                <a:gd name="T62" fmla="*/ 1529 w 1550"/>
                <a:gd name="T63" fmla="*/ 387 h 819"/>
                <a:gd name="T64" fmla="*/ 1518 w 1550"/>
                <a:gd name="T65" fmla="*/ 475 h 819"/>
                <a:gd name="T66" fmla="*/ 1289 w 1550"/>
                <a:gd name="T67" fmla="*/ 475 h 819"/>
                <a:gd name="T68" fmla="*/ 1217 w 1550"/>
                <a:gd name="T69" fmla="*/ 243 h 819"/>
                <a:gd name="T70" fmla="*/ 1126 w 1550"/>
                <a:gd name="T71" fmla="*/ 659 h 819"/>
                <a:gd name="T72" fmla="*/ 1054 w 1550"/>
                <a:gd name="T73"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819">
                  <a:moveTo>
                    <a:pt x="1054" y="0"/>
                  </a:moveTo>
                  <a:lnTo>
                    <a:pt x="985" y="475"/>
                  </a:lnTo>
                  <a:lnTo>
                    <a:pt x="755" y="475"/>
                  </a:lnTo>
                  <a:lnTo>
                    <a:pt x="683" y="243"/>
                  </a:lnTo>
                  <a:lnTo>
                    <a:pt x="593" y="659"/>
                  </a:lnTo>
                  <a:lnTo>
                    <a:pt x="521" y="0"/>
                  </a:lnTo>
                  <a:lnTo>
                    <a:pt x="451" y="475"/>
                  </a:lnTo>
                  <a:lnTo>
                    <a:pt x="222" y="475"/>
                  </a:lnTo>
                  <a:lnTo>
                    <a:pt x="152" y="243"/>
                  </a:lnTo>
                  <a:lnTo>
                    <a:pt x="59" y="659"/>
                  </a:lnTo>
                  <a:lnTo>
                    <a:pt x="22" y="315"/>
                  </a:lnTo>
                  <a:lnTo>
                    <a:pt x="3" y="350"/>
                  </a:lnTo>
                  <a:lnTo>
                    <a:pt x="0" y="352"/>
                  </a:lnTo>
                  <a:lnTo>
                    <a:pt x="35" y="665"/>
                  </a:lnTo>
                  <a:lnTo>
                    <a:pt x="62" y="710"/>
                  </a:lnTo>
                  <a:lnTo>
                    <a:pt x="72" y="729"/>
                  </a:lnTo>
                  <a:lnTo>
                    <a:pt x="155" y="347"/>
                  </a:lnTo>
                  <a:lnTo>
                    <a:pt x="203" y="499"/>
                  </a:lnTo>
                  <a:lnTo>
                    <a:pt x="473" y="499"/>
                  </a:lnTo>
                  <a:lnTo>
                    <a:pt x="518" y="205"/>
                  </a:lnTo>
                  <a:lnTo>
                    <a:pt x="585" y="819"/>
                  </a:lnTo>
                  <a:lnTo>
                    <a:pt x="689" y="347"/>
                  </a:lnTo>
                  <a:lnTo>
                    <a:pt x="737" y="499"/>
                  </a:lnTo>
                  <a:lnTo>
                    <a:pt x="1006" y="499"/>
                  </a:lnTo>
                  <a:lnTo>
                    <a:pt x="1051" y="205"/>
                  </a:lnTo>
                  <a:lnTo>
                    <a:pt x="1118" y="819"/>
                  </a:lnTo>
                  <a:lnTo>
                    <a:pt x="1222" y="347"/>
                  </a:lnTo>
                  <a:lnTo>
                    <a:pt x="1270" y="499"/>
                  </a:lnTo>
                  <a:lnTo>
                    <a:pt x="1540" y="499"/>
                  </a:lnTo>
                  <a:lnTo>
                    <a:pt x="1550" y="424"/>
                  </a:lnTo>
                  <a:lnTo>
                    <a:pt x="1545" y="414"/>
                  </a:lnTo>
                  <a:lnTo>
                    <a:pt x="1529" y="387"/>
                  </a:lnTo>
                  <a:lnTo>
                    <a:pt x="1518" y="475"/>
                  </a:lnTo>
                  <a:lnTo>
                    <a:pt x="1289" y="475"/>
                  </a:lnTo>
                  <a:lnTo>
                    <a:pt x="1217" y="243"/>
                  </a:lnTo>
                  <a:lnTo>
                    <a:pt x="1126" y="659"/>
                  </a:lnTo>
                  <a:lnTo>
                    <a:pt x="10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28" name="Freeform 239"/>
            <p:cNvSpPr>
              <a:spLocks noEditPoints="1"/>
            </p:cNvSpPr>
            <p:nvPr/>
          </p:nvSpPr>
          <p:spPr bwMode="auto">
            <a:xfrm>
              <a:off x="9240303" y="3716477"/>
              <a:ext cx="125860" cy="476986"/>
            </a:xfrm>
            <a:custGeom>
              <a:avLst/>
              <a:gdLst>
                <a:gd name="T0" fmla="*/ 125 w 157"/>
                <a:gd name="T1" fmla="*/ 499 h 595"/>
                <a:gd name="T2" fmla="*/ 69 w 157"/>
                <a:gd name="T3" fmla="*/ 595 h 595"/>
                <a:gd name="T4" fmla="*/ 69 w 157"/>
                <a:gd name="T5" fmla="*/ 595 h 595"/>
                <a:gd name="T6" fmla="*/ 125 w 157"/>
                <a:gd name="T7" fmla="*/ 499 h 595"/>
                <a:gd name="T8" fmla="*/ 149 w 157"/>
                <a:gd name="T9" fmla="*/ 262 h 595"/>
                <a:gd name="T10" fmla="*/ 149 w 157"/>
                <a:gd name="T11" fmla="*/ 262 h 595"/>
                <a:gd name="T12" fmla="*/ 157 w 157"/>
                <a:gd name="T13" fmla="*/ 275 h 595"/>
                <a:gd name="T14" fmla="*/ 149 w 157"/>
                <a:gd name="T15" fmla="*/ 262 h 595"/>
                <a:gd name="T16" fmla="*/ 0 w 157"/>
                <a:gd name="T17" fmla="*/ 0 h 595"/>
                <a:gd name="T18" fmla="*/ 0 w 157"/>
                <a:gd name="T19" fmla="*/ 0 h 595"/>
                <a:gd name="T20" fmla="*/ 18 w 157"/>
                <a:gd name="T21" fmla="*/ 35 h 595"/>
                <a:gd name="T22" fmla="*/ 0 w 157"/>
                <a:gd name="T23"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595">
                  <a:moveTo>
                    <a:pt x="125" y="499"/>
                  </a:moveTo>
                  <a:lnTo>
                    <a:pt x="69" y="595"/>
                  </a:lnTo>
                  <a:lnTo>
                    <a:pt x="69" y="595"/>
                  </a:lnTo>
                  <a:lnTo>
                    <a:pt x="125" y="499"/>
                  </a:lnTo>
                  <a:close/>
                  <a:moveTo>
                    <a:pt x="149" y="262"/>
                  </a:moveTo>
                  <a:lnTo>
                    <a:pt x="149" y="262"/>
                  </a:lnTo>
                  <a:lnTo>
                    <a:pt x="157" y="275"/>
                  </a:lnTo>
                  <a:lnTo>
                    <a:pt x="149" y="262"/>
                  </a:lnTo>
                  <a:close/>
                  <a:moveTo>
                    <a:pt x="0" y="0"/>
                  </a:moveTo>
                  <a:lnTo>
                    <a:pt x="0" y="0"/>
                  </a:lnTo>
                  <a:lnTo>
                    <a:pt x="18" y="35"/>
                  </a:lnTo>
                  <a:lnTo>
                    <a:pt x="0" y="0"/>
                  </a:lnTo>
                  <a:close/>
                </a:path>
              </a:pathLst>
            </a:custGeom>
            <a:solidFill>
              <a:srgbClr val="FFC4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29" name="Freeform 240"/>
            <p:cNvSpPr>
              <a:spLocks noEditPoints="1"/>
            </p:cNvSpPr>
            <p:nvPr/>
          </p:nvSpPr>
          <p:spPr bwMode="auto">
            <a:xfrm>
              <a:off x="9240303" y="3716477"/>
              <a:ext cx="125860" cy="476986"/>
            </a:xfrm>
            <a:custGeom>
              <a:avLst/>
              <a:gdLst>
                <a:gd name="T0" fmla="*/ 125 w 157"/>
                <a:gd name="T1" fmla="*/ 499 h 595"/>
                <a:gd name="T2" fmla="*/ 69 w 157"/>
                <a:gd name="T3" fmla="*/ 595 h 595"/>
                <a:gd name="T4" fmla="*/ 69 w 157"/>
                <a:gd name="T5" fmla="*/ 595 h 595"/>
                <a:gd name="T6" fmla="*/ 125 w 157"/>
                <a:gd name="T7" fmla="*/ 499 h 595"/>
                <a:gd name="T8" fmla="*/ 149 w 157"/>
                <a:gd name="T9" fmla="*/ 262 h 595"/>
                <a:gd name="T10" fmla="*/ 149 w 157"/>
                <a:gd name="T11" fmla="*/ 262 h 595"/>
                <a:gd name="T12" fmla="*/ 157 w 157"/>
                <a:gd name="T13" fmla="*/ 275 h 595"/>
                <a:gd name="T14" fmla="*/ 149 w 157"/>
                <a:gd name="T15" fmla="*/ 262 h 595"/>
                <a:gd name="T16" fmla="*/ 0 w 157"/>
                <a:gd name="T17" fmla="*/ 0 h 595"/>
                <a:gd name="T18" fmla="*/ 0 w 157"/>
                <a:gd name="T19" fmla="*/ 0 h 595"/>
                <a:gd name="T20" fmla="*/ 18 w 157"/>
                <a:gd name="T21" fmla="*/ 35 h 595"/>
                <a:gd name="T22" fmla="*/ 0 w 157"/>
                <a:gd name="T23"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595">
                  <a:moveTo>
                    <a:pt x="125" y="499"/>
                  </a:moveTo>
                  <a:lnTo>
                    <a:pt x="69" y="595"/>
                  </a:lnTo>
                  <a:lnTo>
                    <a:pt x="69" y="595"/>
                  </a:lnTo>
                  <a:lnTo>
                    <a:pt x="125" y="499"/>
                  </a:lnTo>
                  <a:moveTo>
                    <a:pt x="149" y="262"/>
                  </a:moveTo>
                  <a:lnTo>
                    <a:pt x="149" y="262"/>
                  </a:lnTo>
                  <a:lnTo>
                    <a:pt x="157" y="275"/>
                  </a:lnTo>
                  <a:lnTo>
                    <a:pt x="149" y="262"/>
                  </a:lnTo>
                  <a:moveTo>
                    <a:pt x="0" y="0"/>
                  </a:moveTo>
                  <a:lnTo>
                    <a:pt x="0" y="0"/>
                  </a:lnTo>
                  <a:lnTo>
                    <a:pt x="18" y="3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0" name="Freeform 241"/>
            <p:cNvSpPr/>
            <p:nvPr/>
          </p:nvSpPr>
          <p:spPr bwMode="auto">
            <a:xfrm>
              <a:off x="8081108" y="3620278"/>
              <a:ext cx="1293873" cy="656557"/>
            </a:xfrm>
            <a:custGeom>
              <a:avLst/>
              <a:gdLst>
                <a:gd name="T0" fmla="*/ 928 w 1614"/>
                <a:gd name="T1" fmla="*/ 0 h 819"/>
                <a:gd name="T2" fmla="*/ 859 w 1614"/>
                <a:gd name="T3" fmla="*/ 475 h 819"/>
                <a:gd name="T4" fmla="*/ 629 w 1614"/>
                <a:gd name="T5" fmla="*/ 475 h 819"/>
                <a:gd name="T6" fmla="*/ 560 w 1614"/>
                <a:gd name="T7" fmla="*/ 243 h 819"/>
                <a:gd name="T8" fmla="*/ 469 w 1614"/>
                <a:gd name="T9" fmla="*/ 659 h 819"/>
                <a:gd name="T10" fmla="*/ 394 w 1614"/>
                <a:gd name="T11" fmla="*/ 0 h 819"/>
                <a:gd name="T12" fmla="*/ 325 w 1614"/>
                <a:gd name="T13" fmla="*/ 475 h 819"/>
                <a:gd name="T14" fmla="*/ 0 w 1614"/>
                <a:gd name="T15" fmla="*/ 475 h 819"/>
                <a:gd name="T16" fmla="*/ 0 w 1614"/>
                <a:gd name="T17" fmla="*/ 488 h 819"/>
                <a:gd name="T18" fmla="*/ 8 w 1614"/>
                <a:gd name="T19" fmla="*/ 499 h 819"/>
                <a:gd name="T20" fmla="*/ 349 w 1614"/>
                <a:gd name="T21" fmla="*/ 499 h 819"/>
                <a:gd name="T22" fmla="*/ 392 w 1614"/>
                <a:gd name="T23" fmla="*/ 205 h 819"/>
                <a:gd name="T24" fmla="*/ 458 w 1614"/>
                <a:gd name="T25" fmla="*/ 819 h 819"/>
                <a:gd name="T26" fmla="*/ 563 w 1614"/>
                <a:gd name="T27" fmla="*/ 347 h 819"/>
                <a:gd name="T28" fmla="*/ 611 w 1614"/>
                <a:gd name="T29" fmla="*/ 499 h 819"/>
                <a:gd name="T30" fmla="*/ 883 w 1614"/>
                <a:gd name="T31" fmla="*/ 499 h 819"/>
                <a:gd name="T32" fmla="*/ 925 w 1614"/>
                <a:gd name="T33" fmla="*/ 205 h 819"/>
                <a:gd name="T34" fmla="*/ 992 w 1614"/>
                <a:gd name="T35" fmla="*/ 819 h 819"/>
                <a:gd name="T36" fmla="*/ 1096 w 1614"/>
                <a:gd name="T37" fmla="*/ 347 h 819"/>
                <a:gd name="T38" fmla="*/ 1144 w 1614"/>
                <a:gd name="T39" fmla="*/ 499 h 819"/>
                <a:gd name="T40" fmla="*/ 1416 w 1614"/>
                <a:gd name="T41" fmla="*/ 499 h 819"/>
                <a:gd name="T42" fmla="*/ 1459 w 1614"/>
                <a:gd name="T43" fmla="*/ 205 h 819"/>
                <a:gd name="T44" fmla="*/ 1515 w 1614"/>
                <a:gd name="T45" fmla="*/ 715 h 819"/>
                <a:gd name="T46" fmla="*/ 1571 w 1614"/>
                <a:gd name="T47" fmla="*/ 619 h 819"/>
                <a:gd name="T48" fmla="*/ 1614 w 1614"/>
                <a:gd name="T49" fmla="*/ 416 h 819"/>
                <a:gd name="T50" fmla="*/ 1603 w 1614"/>
                <a:gd name="T51" fmla="*/ 395 h 819"/>
                <a:gd name="T52" fmla="*/ 1595 w 1614"/>
                <a:gd name="T53" fmla="*/ 382 h 819"/>
                <a:gd name="T54" fmla="*/ 1536 w 1614"/>
                <a:gd name="T55" fmla="*/ 659 h 819"/>
                <a:gd name="T56" fmla="*/ 1483 w 1614"/>
                <a:gd name="T57" fmla="*/ 187 h 819"/>
                <a:gd name="T58" fmla="*/ 1464 w 1614"/>
                <a:gd name="T59" fmla="*/ 155 h 819"/>
                <a:gd name="T60" fmla="*/ 1446 w 1614"/>
                <a:gd name="T61" fmla="*/ 120 h 819"/>
                <a:gd name="T62" fmla="*/ 1392 w 1614"/>
                <a:gd name="T63" fmla="*/ 475 h 819"/>
                <a:gd name="T64" fmla="*/ 1163 w 1614"/>
                <a:gd name="T65" fmla="*/ 475 h 819"/>
                <a:gd name="T66" fmla="*/ 1094 w 1614"/>
                <a:gd name="T67" fmla="*/ 243 h 819"/>
                <a:gd name="T68" fmla="*/ 1003 w 1614"/>
                <a:gd name="T69" fmla="*/ 659 h 819"/>
                <a:gd name="T70" fmla="*/ 928 w 1614"/>
                <a:gd name="T71"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14" h="819">
                  <a:moveTo>
                    <a:pt x="928" y="0"/>
                  </a:moveTo>
                  <a:lnTo>
                    <a:pt x="859" y="475"/>
                  </a:lnTo>
                  <a:lnTo>
                    <a:pt x="629" y="475"/>
                  </a:lnTo>
                  <a:lnTo>
                    <a:pt x="560" y="243"/>
                  </a:lnTo>
                  <a:lnTo>
                    <a:pt x="469" y="659"/>
                  </a:lnTo>
                  <a:lnTo>
                    <a:pt x="394" y="0"/>
                  </a:lnTo>
                  <a:lnTo>
                    <a:pt x="325" y="475"/>
                  </a:lnTo>
                  <a:lnTo>
                    <a:pt x="0" y="475"/>
                  </a:lnTo>
                  <a:lnTo>
                    <a:pt x="0" y="488"/>
                  </a:lnTo>
                  <a:lnTo>
                    <a:pt x="8" y="499"/>
                  </a:lnTo>
                  <a:lnTo>
                    <a:pt x="349" y="499"/>
                  </a:lnTo>
                  <a:lnTo>
                    <a:pt x="392" y="205"/>
                  </a:lnTo>
                  <a:lnTo>
                    <a:pt x="458" y="819"/>
                  </a:lnTo>
                  <a:lnTo>
                    <a:pt x="563" y="347"/>
                  </a:lnTo>
                  <a:lnTo>
                    <a:pt x="611" y="499"/>
                  </a:lnTo>
                  <a:lnTo>
                    <a:pt x="883" y="499"/>
                  </a:lnTo>
                  <a:lnTo>
                    <a:pt x="925" y="205"/>
                  </a:lnTo>
                  <a:lnTo>
                    <a:pt x="992" y="819"/>
                  </a:lnTo>
                  <a:lnTo>
                    <a:pt x="1096" y="347"/>
                  </a:lnTo>
                  <a:lnTo>
                    <a:pt x="1144" y="499"/>
                  </a:lnTo>
                  <a:lnTo>
                    <a:pt x="1416" y="499"/>
                  </a:lnTo>
                  <a:lnTo>
                    <a:pt x="1459" y="205"/>
                  </a:lnTo>
                  <a:lnTo>
                    <a:pt x="1515" y="715"/>
                  </a:lnTo>
                  <a:lnTo>
                    <a:pt x="1571" y="619"/>
                  </a:lnTo>
                  <a:lnTo>
                    <a:pt x="1614" y="416"/>
                  </a:lnTo>
                  <a:lnTo>
                    <a:pt x="1603" y="395"/>
                  </a:lnTo>
                  <a:lnTo>
                    <a:pt x="1595" y="382"/>
                  </a:lnTo>
                  <a:lnTo>
                    <a:pt x="1536" y="659"/>
                  </a:lnTo>
                  <a:lnTo>
                    <a:pt x="1483" y="187"/>
                  </a:lnTo>
                  <a:lnTo>
                    <a:pt x="1464" y="155"/>
                  </a:lnTo>
                  <a:lnTo>
                    <a:pt x="1446" y="120"/>
                  </a:lnTo>
                  <a:lnTo>
                    <a:pt x="1392" y="475"/>
                  </a:lnTo>
                  <a:lnTo>
                    <a:pt x="1163" y="475"/>
                  </a:lnTo>
                  <a:lnTo>
                    <a:pt x="1094" y="243"/>
                  </a:lnTo>
                  <a:lnTo>
                    <a:pt x="1003" y="659"/>
                  </a:lnTo>
                  <a:lnTo>
                    <a:pt x="928" y="0"/>
                  </a:lnTo>
                  <a:close/>
                </a:path>
              </a:pathLst>
            </a:custGeom>
            <a:solidFill>
              <a:schemeClr val="bg1"/>
            </a:solidFill>
            <a:ln>
              <a:noFill/>
            </a:ln>
          </p:spPr>
          <p:txBody>
            <a:bodyPr vert="horz" wrap="square" lIns="91440" tIns="45720" rIns="91440" bIns="45720" numCol="1" anchor="t" anchorCtr="0" compatLnSpc="1"/>
            <a:lstStyle/>
            <a:p>
              <a:endParaRPr lang="en-US"/>
            </a:p>
          </p:txBody>
        </p:sp>
        <p:sp>
          <p:nvSpPr>
            <p:cNvPr id="31" name="Freeform 242"/>
            <p:cNvSpPr/>
            <p:nvPr/>
          </p:nvSpPr>
          <p:spPr bwMode="auto">
            <a:xfrm>
              <a:off x="8081108" y="3620278"/>
              <a:ext cx="1293873" cy="656557"/>
            </a:xfrm>
            <a:custGeom>
              <a:avLst/>
              <a:gdLst>
                <a:gd name="T0" fmla="*/ 928 w 1614"/>
                <a:gd name="T1" fmla="*/ 0 h 819"/>
                <a:gd name="T2" fmla="*/ 859 w 1614"/>
                <a:gd name="T3" fmla="*/ 475 h 819"/>
                <a:gd name="T4" fmla="*/ 629 w 1614"/>
                <a:gd name="T5" fmla="*/ 475 h 819"/>
                <a:gd name="T6" fmla="*/ 560 w 1614"/>
                <a:gd name="T7" fmla="*/ 243 h 819"/>
                <a:gd name="T8" fmla="*/ 469 w 1614"/>
                <a:gd name="T9" fmla="*/ 659 h 819"/>
                <a:gd name="T10" fmla="*/ 394 w 1614"/>
                <a:gd name="T11" fmla="*/ 0 h 819"/>
                <a:gd name="T12" fmla="*/ 325 w 1614"/>
                <a:gd name="T13" fmla="*/ 475 h 819"/>
                <a:gd name="T14" fmla="*/ 0 w 1614"/>
                <a:gd name="T15" fmla="*/ 475 h 819"/>
                <a:gd name="T16" fmla="*/ 0 w 1614"/>
                <a:gd name="T17" fmla="*/ 488 h 819"/>
                <a:gd name="T18" fmla="*/ 8 w 1614"/>
                <a:gd name="T19" fmla="*/ 499 h 819"/>
                <a:gd name="T20" fmla="*/ 349 w 1614"/>
                <a:gd name="T21" fmla="*/ 499 h 819"/>
                <a:gd name="T22" fmla="*/ 392 w 1614"/>
                <a:gd name="T23" fmla="*/ 205 h 819"/>
                <a:gd name="T24" fmla="*/ 458 w 1614"/>
                <a:gd name="T25" fmla="*/ 819 h 819"/>
                <a:gd name="T26" fmla="*/ 563 w 1614"/>
                <a:gd name="T27" fmla="*/ 347 h 819"/>
                <a:gd name="T28" fmla="*/ 611 w 1614"/>
                <a:gd name="T29" fmla="*/ 499 h 819"/>
                <a:gd name="T30" fmla="*/ 883 w 1614"/>
                <a:gd name="T31" fmla="*/ 499 h 819"/>
                <a:gd name="T32" fmla="*/ 925 w 1614"/>
                <a:gd name="T33" fmla="*/ 205 h 819"/>
                <a:gd name="T34" fmla="*/ 992 w 1614"/>
                <a:gd name="T35" fmla="*/ 819 h 819"/>
                <a:gd name="T36" fmla="*/ 1096 w 1614"/>
                <a:gd name="T37" fmla="*/ 347 h 819"/>
                <a:gd name="T38" fmla="*/ 1144 w 1614"/>
                <a:gd name="T39" fmla="*/ 499 h 819"/>
                <a:gd name="T40" fmla="*/ 1416 w 1614"/>
                <a:gd name="T41" fmla="*/ 499 h 819"/>
                <a:gd name="T42" fmla="*/ 1459 w 1614"/>
                <a:gd name="T43" fmla="*/ 205 h 819"/>
                <a:gd name="T44" fmla="*/ 1515 w 1614"/>
                <a:gd name="T45" fmla="*/ 715 h 819"/>
                <a:gd name="T46" fmla="*/ 1571 w 1614"/>
                <a:gd name="T47" fmla="*/ 619 h 819"/>
                <a:gd name="T48" fmla="*/ 1614 w 1614"/>
                <a:gd name="T49" fmla="*/ 416 h 819"/>
                <a:gd name="T50" fmla="*/ 1603 w 1614"/>
                <a:gd name="T51" fmla="*/ 395 h 819"/>
                <a:gd name="T52" fmla="*/ 1595 w 1614"/>
                <a:gd name="T53" fmla="*/ 382 h 819"/>
                <a:gd name="T54" fmla="*/ 1536 w 1614"/>
                <a:gd name="T55" fmla="*/ 659 h 819"/>
                <a:gd name="T56" fmla="*/ 1483 w 1614"/>
                <a:gd name="T57" fmla="*/ 187 h 819"/>
                <a:gd name="T58" fmla="*/ 1464 w 1614"/>
                <a:gd name="T59" fmla="*/ 155 h 819"/>
                <a:gd name="T60" fmla="*/ 1446 w 1614"/>
                <a:gd name="T61" fmla="*/ 120 h 819"/>
                <a:gd name="T62" fmla="*/ 1392 w 1614"/>
                <a:gd name="T63" fmla="*/ 475 h 819"/>
                <a:gd name="T64" fmla="*/ 1163 w 1614"/>
                <a:gd name="T65" fmla="*/ 475 h 819"/>
                <a:gd name="T66" fmla="*/ 1094 w 1614"/>
                <a:gd name="T67" fmla="*/ 243 h 819"/>
                <a:gd name="T68" fmla="*/ 1003 w 1614"/>
                <a:gd name="T69" fmla="*/ 659 h 819"/>
                <a:gd name="T70" fmla="*/ 928 w 1614"/>
                <a:gd name="T71"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14" h="819">
                  <a:moveTo>
                    <a:pt x="928" y="0"/>
                  </a:moveTo>
                  <a:lnTo>
                    <a:pt x="859" y="475"/>
                  </a:lnTo>
                  <a:lnTo>
                    <a:pt x="629" y="475"/>
                  </a:lnTo>
                  <a:lnTo>
                    <a:pt x="560" y="243"/>
                  </a:lnTo>
                  <a:lnTo>
                    <a:pt x="469" y="659"/>
                  </a:lnTo>
                  <a:lnTo>
                    <a:pt x="394" y="0"/>
                  </a:lnTo>
                  <a:lnTo>
                    <a:pt x="325" y="475"/>
                  </a:lnTo>
                  <a:lnTo>
                    <a:pt x="0" y="475"/>
                  </a:lnTo>
                  <a:lnTo>
                    <a:pt x="0" y="488"/>
                  </a:lnTo>
                  <a:lnTo>
                    <a:pt x="8" y="499"/>
                  </a:lnTo>
                  <a:lnTo>
                    <a:pt x="349" y="499"/>
                  </a:lnTo>
                  <a:lnTo>
                    <a:pt x="392" y="205"/>
                  </a:lnTo>
                  <a:lnTo>
                    <a:pt x="458" y="819"/>
                  </a:lnTo>
                  <a:lnTo>
                    <a:pt x="563" y="347"/>
                  </a:lnTo>
                  <a:lnTo>
                    <a:pt x="611" y="499"/>
                  </a:lnTo>
                  <a:lnTo>
                    <a:pt x="883" y="499"/>
                  </a:lnTo>
                  <a:lnTo>
                    <a:pt x="925" y="205"/>
                  </a:lnTo>
                  <a:lnTo>
                    <a:pt x="992" y="819"/>
                  </a:lnTo>
                  <a:lnTo>
                    <a:pt x="1096" y="347"/>
                  </a:lnTo>
                  <a:lnTo>
                    <a:pt x="1144" y="499"/>
                  </a:lnTo>
                  <a:lnTo>
                    <a:pt x="1416" y="499"/>
                  </a:lnTo>
                  <a:lnTo>
                    <a:pt x="1459" y="205"/>
                  </a:lnTo>
                  <a:lnTo>
                    <a:pt x="1515" y="715"/>
                  </a:lnTo>
                  <a:lnTo>
                    <a:pt x="1571" y="619"/>
                  </a:lnTo>
                  <a:lnTo>
                    <a:pt x="1614" y="416"/>
                  </a:lnTo>
                  <a:lnTo>
                    <a:pt x="1603" y="395"/>
                  </a:lnTo>
                  <a:lnTo>
                    <a:pt x="1595" y="382"/>
                  </a:lnTo>
                  <a:lnTo>
                    <a:pt x="1536" y="659"/>
                  </a:lnTo>
                  <a:lnTo>
                    <a:pt x="1483" y="187"/>
                  </a:lnTo>
                  <a:lnTo>
                    <a:pt x="1464" y="155"/>
                  </a:lnTo>
                  <a:lnTo>
                    <a:pt x="1446" y="120"/>
                  </a:lnTo>
                  <a:lnTo>
                    <a:pt x="1392" y="475"/>
                  </a:lnTo>
                  <a:lnTo>
                    <a:pt x="1163" y="475"/>
                  </a:lnTo>
                  <a:lnTo>
                    <a:pt x="1094" y="243"/>
                  </a:lnTo>
                  <a:lnTo>
                    <a:pt x="1003" y="659"/>
                  </a:lnTo>
                  <a:lnTo>
                    <a:pt x="9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2" name="Freeform 243"/>
            <p:cNvSpPr/>
            <p:nvPr/>
          </p:nvSpPr>
          <p:spPr bwMode="auto">
            <a:xfrm>
              <a:off x="7088658" y="2865118"/>
              <a:ext cx="1327542" cy="1148773"/>
            </a:xfrm>
            <a:custGeom>
              <a:avLst/>
              <a:gdLst>
                <a:gd name="T0" fmla="*/ 413 w 1656"/>
                <a:gd name="T1" fmla="*/ 1433 h 1433"/>
                <a:gd name="T2" fmla="*/ 0 w 1656"/>
                <a:gd name="T3" fmla="*/ 718 h 1433"/>
                <a:gd name="T4" fmla="*/ 413 w 1656"/>
                <a:gd name="T5" fmla="*/ 0 h 1433"/>
                <a:gd name="T6" fmla="*/ 1240 w 1656"/>
                <a:gd name="T7" fmla="*/ 0 h 1433"/>
                <a:gd name="T8" fmla="*/ 1656 w 1656"/>
                <a:gd name="T9" fmla="*/ 718 h 1433"/>
                <a:gd name="T10" fmla="*/ 1240 w 1656"/>
                <a:gd name="T11" fmla="*/ 1433 h 1433"/>
                <a:gd name="T12" fmla="*/ 413 w 1656"/>
                <a:gd name="T13" fmla="*/ 1433 h 1433"/>
              </a:gdLst>
              <a:ahLst/>
              <a:cxnLst>
                <a:cxn ang="0">
                  <a:pos x="T0" y="T1"/>
                </a:cxn>
                <a:cxn ang="0">
                  <a:pos x="T2" y="T3"/>
                </a:cxn>
                <a:cxn ang="0">
                  <a:pos x="T4" y="T5"/>
                </a:cxn>
                <a:cxn ang="0">
                  <a:pos x="T6" y="T7"/>
                </a:cxn>
                <a:cxn ang="0">
                  <a:pos x="T8" y="T9"/>
                </a:cxn>
                <a:cxn ang="0">
                  <a:pos x="T10" y="T11"/>
                </a:cxn>
                <a:cxn ang="0">
                  <a:pos x="T12" y="T13"/>
                </a:cxn>
              </a:cxnLst>
              <a:rect l="0" t="0" r="r" b="b"/>
              <a:pathLst>
                <a:path w="1656" h="1433">
                  <a:moveTo>
                    <a:pt x="413" y="1433"/>
                  </a:moveTo>
                  <a:lnTo>
                    <a:pt x="0" y="718"/>
                  </a:lnTo>
                  <a:lnTo>
                    <a:pt x="413" y="0"/>
                  </a:lnTo>
                  <a:lnTo>
                    <a:pt x="1240" y="0"/>
                  </a:lnTo>
                  <a:lnTo>
                    <a:pt x="1656" y="718"/>
                  </a:lnTo>
                  <a:lnTo>
                    <a:pt x="1240" y="1433"/>
                  </a:lnTo>
                  <a:lnTo>
                    <a:pt x="413" y="1433"/>
                  </a:lnTo>
                  <a:close/>
                </a:path>
              </a:pathLst>
            </a:custGeom>
            <a:solidFill>
              <a:srgbClr val="244368"/>
            </a:solidFill>
            <a:ln>
              <a:noFill/>
            </a:ln>
          </p:spPr>
          <p:txBody>
            <a:bodyPr vert="horz" wrap="square" lIns="91440" tIns="45720" rIns="91440" bIns="45720" numCol="1" anchor="t" anchorCtr="0" compatLnSpc="1"/>
            <a:lstStyle/>
            <a:p>
              <a:endParaRPr lang="en-US"/>
            </a:p>
          </p:txBody>
        </p:sp>
        <p:sp>
          <p:nvSpPr>
            <p:cNvPr id="33" name="Freeform 244"/>
            <p:cNvSpPr/>
            <p:nvPr/>
          </p:nvSpPr>
          <p:spPr bwMode="auto">
            <a:xfrm>
              <a:off x="7428560" y="3115235"/>
              <a:ext cx="646135" cy="648540"/>
            </a:xfrm>
            <a:custGeom>
              <a:avLst/>
              <a:gdLst>
                <a:gd name="T0" fmla="*/ 806 w 806"/>
                <a:gd name="T1" fmla="*/ 555 h 809"/>
                <a:gd name="T2" fmla="*/ 555 w 806"/>
                <a:gd name="T3" fmla="*/ 555 h 809"/>
                <a:gd name="T4" fmla="*/ 555 w 806"/>
                <a:gd name="T5" fmla="*/ 809 h 809"/>
                <a:gd name="T6" fmla="*/ 251 w 806"/>
                <a:gd name="T7" fmla="*/ 809 h 809"/>
                <a:gd name="T8" fmla="*/ 251 w 806"/>
                <a:gd name="T9" fmla="*/ 555 h 809"/>
                <a:gd name="T10" fmla="*/ 0 w 806"/>
                <a:gd name="T11" fmla="*/ 555 h 809"/>
                <a:gd name="T12" fmla="*/ 0 w 806"/>
                <a:gd name="T13" fmla="*/ 254 h 809"/>
                <a:gd name="T14" fmla="*/ 251 w 806"/>
                <a:gd name="T15" fmla="*/ 254 h 809"/>
                <a:gd name="T16" fmla="*/ 251 w 806"/>
                <a:gd name="T17" fmla="*/ 0 h 809"/>
                <a:gd name="T18" fmla="*/ 555 w 806"/>
                <a:gd name="T19" fmla="*/ 0 h 809"/>
                <a:gd name="T20" fmla="*/ 555 w 806"/>
                <a:gd name="T21" fmla="*/ 254 h 809"/>
                <a:gd name="T22" fmla="*/ 806 w 806"/>
                <a:gd name="T23" fmla="*/ 254 h 809"/>
                <a:gd name="T24" fmla="*/ 806 w 806"/>
                <a:gd name="T25" fmla="*/ 555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6" h="809">
                  <a:moveTo>
                    <a:pt x="806" y="555"/>
                  </a:moveTo>
                  <a:lnTo>
                    <a:pt x="555" y="555"/>
                  </a:lnTo>
                  <a:lnTo>
                    <a:pt x="555" y="809"/>
                  </a:lnTo>
                  <a:lnTo>
                    <a:pt x="251" y="809"/>
                  </a:lnTo>
                  <a:lnTo>
                    <a:pt x="251" y="555"/>
                  </a:lnTo>
                  <a:lnTo>
                    <a:pt x="0" y="555"/>
                  </a:lnTo>
                  <a:lnTo>
                    <a:pt x="0" y="254"/>
                  </a:lnTo>
                  <a:lnTo>
                    <a:pt x="251" y="254"/>
                  </a:lnTo>
                  <a:lnTo>
                    <a:pt x="251" y="0"/>
                  </a:lnTo>
                  <a:lnTo>
                    <a:pt x="555" y="0"/>
                  </a:lnTo>
                  <a:lnTo>
                    <a:pt x="555" y="254"/>
                  </a:lnTo>
                  <a:lnTo>
                    <a:pt x="806" y="254"/>
                  </a:lnTo>
                  <a:lnTo>
                    <a:pt x="806" y="555"/>
                  </a:lnTo>
                  <a:close/>
                </a:path>
              </a:pathLst>
            </a:custGeom>
            <a:solidFill>
              <a:srgbClr val="FFFB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4" name="Freeform 245"/>
            <p:cNvSpPr/>
            <p:nvPr/>
          </p:nvSpPr>
          <p:spPr bwMode="auto">
            <a:xfrm>
              <a:off x="8065877" y="3425476"/>
              <a:ext cx="1351592" cy="1172823"/>
            </a:xfrm>
            <a:custGeom>
              <a:avLst/>
              <a:gdLst>
                <a:gd name="T0" fmla="*/ 1259 w 1686"/>
                <a:gd name="T1" fmla="*/ 1463 h 1463"/>
                <a:gd name="T2" fmla="*/ 424 w 1686"/>
                <a:gd name="T3" fmla="*/ 1463 h 1463"/>
                <a:gd name="T4" fmla="*/ 0 w 1686"/>
                <a:gd name="T5" fmla="*/ 731 h 1463"/>
                <a:gd name="T6" fmla="*/ 424 w 1686"/>
                <a:gd name="T7" fmla="*/ 0 h 1463"/>
                <a:gd name="T8" fmla="*/ 1267 w 1686"/>
                <a:gd name="T9" fmla="*/ 0 h 1463"/>
                <a:gd name="T10" fmla="*/ 1686 w 1686"/>
                <a:gd name="T11" fmla="*/ 723 h 1463"/>
                <a:gd name="T12" fmla="*/ 1657 w 1686"/>
                <a:gd name="T13" fmla="*/ 739 h 1463"/>
                <a:gd name="T14" fmla="*/ 1249 w 1686"/>
                <a:gd name="T15" fmla="*/ 32 h 1463"/>
                <a:gd name="T16" fmla="*/ 443 w 1686"/>
                <a:gd name="T17" fmla="*/ 32 h 1463"/>
                <a:gd name="T18" fmla="*/ 37 w 1686"/>
                <a:gd name="T19" fmla="*/ 731 h 1463"/>
                <a:gd name="T20" fmla="*/ 443 w 1686"/>
                <a:gd name="T21" fmla="*/ 1431 h 1463"/>
                <a:gd name="T22" fmla="*/ 1259 w 1686"/>
                <a:gd name="T23" fmla="*/ 1431 h 1463"/>
                <a:gd name="T24" fmla="*/ 1259 w 1686"/>
                <a:gd name="T25"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6" h="1463">
                  <a:moveTo>
                    <a:pt x="1259" y="1463"/>
                  </a:moveTo>
                  <a:lnTo>
                    <a:pt x="424" y="1463"/>
                  </a:lnTo>
                  <a:lnTo>
                    <a:pt x="0" y="731"/>
                  </a:lnTo>
                  <a:lnTo>
                    <a:pt x="424" y="0"/>
                  </a:lnTo>
                  <a:lnTo>
                    <a:pt x="1267" y="0"/>
                  </a:lnTo>
                  <a:lnTo>
                    <a:pt x="1686" y="723"/>
                  </a:lnTo>
                  <a:lnTo>
                    <a:pt x="1657" y="739"/>
                  </a:lnTo>
                  <a:lnTo>
                    <a:pt x="1249" y="32"/>
                  </a:lnTo>
                  <a:lnTo>
                    <a:pt x="443" y="32"/>
                  </a:lnTo>
                  <a:lnTo>
                    <a:pt x="37" y="731"/>
                  </a:lnTo>
                  <a:lnTo>
                    <a:pt x="443" y="1431"/>
                  </a:lnTo>
                  <a:lnTo>
                    <a:pt x="1259" y="1431"/>
                  </a:lnTo>
                  <a:lnTo>
                    <a:pt x="1259"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5" name="Oval 246"/>
            <p:cNvSpPr>
              <a:spLocks noChangeArrowheads="1"/>
            </p:cNvSpPr>
            <p:nvPr/>
          </p:nvSpPr>
          <p:spPr bwMode="auto">
            <a:xfrm>
              <a:off x="8010563" y="3943345"/>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6" name="Oval 247"/>
            <p:cNvSpPr>
              <a:spLocks noChangeArrowheads="1"/>
            </p:cNvSpPr>
            <p:nvPr/>
          </p:nvSpPr>
          <p:spPr bwMode="auto">
            <a:xfrm>
              <a:off x="9334096" y="3943345"/>
              <a:ext cx="143497"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7" name="Oval 248"/>
            <p:cNvSpPr>
              <a:spLocks noChangeArrowheads="1"/>
            </p:cNvSpPr>
            <p:nvPr/>
          </p:nvSpPr>
          <p:spPr bwMode="auto">
            <a:xfrm>
              <a:off x="8341646" y="3367756"/>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8" name="Oval 249"/>
            <p:cNvSpPr>
              <a:spLocks noChangeArrowheads="1"/>
            </p:cNvSpPr>
            <p:nvPr/>
          </p:nvSpPr>
          <p:spPr bwMode="auto">
            <a:xfrm>
              <a:off x="8341646" y="451252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39" name="Oval 250"/>
            <p:cNvSpPr>
              <a:spLocks noChangeArrowheads="1"/>
            </p:cNvSpPr>
            <p:nvPr/>
          </p:nvSpPr>
          <p:spPr bwMode="auto">
            <a:xfrm>
              <a:off x="9003013" y="3367756"/>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0" name="Oval 251"/>
            <p:cNvSpPr>
              <a:spLocks noChangeArrowheads="1"/>
            </p:cNvSpPr>
            <p:nvPr/>
          </p:nvSpPr>
          <p:spPr bwMode="auto">
            <a:xfrm>
              <a:off x="9003013" y="4512521"/>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1" name="Freeform 252"/>
            <p:cNvSpPr/>
            <p:nvPr/>
          </p:nvSpPr>
          <p:spPr bwMode="auto">
            <a:xfrm>
              <a:off x="9062335" y="1707527"/>
              <a:ext cx="1347584" cy="592424"/>
            </a:xfrm>
            <a:custGeom>
              <a:avLst/>
              <a:gdLst>
                <a:gd name="T0" fmla="*/ 1652 w 1681"/>
                <a:gd name="T1" fmla="*/ 739 h 739"/>
                <a:gd name="T2" fmla="*/ 1244 w 1681"/>
                <a:gd name="T3" fmla="*/ 29 h 739"/>
                <a:gd name="T4" fmla="*/ 438 w 1681"/>
                <a:gd name="T5" fmla="*/ 29 h 739"/>
                <a:gd name="T6" fmla="*/ 27 w 1681"/>
                <a:gd name="T7" fmla="*/ 739 h 739"/>
                <a:gd name="T8" fmla="*/ 0 w 1681"/>
                <a:gd name="T9" fmla="*/ 723 h 739"/>
                <a:gd name="T10" fmla="*/ 419 w 1681"/>
                <a:gd name="T11" fmla="*/ 0 h 739"/>
                <a:gd name="T12" fmla="*/ 1262 w 1681"/>
                <a:gd name="T13" fmla="*/ 0 h 739"/>
                <a:gd name="T14" fmla="*/ 1681 w 1681"/>
                <a:gd name="T15" fmla="*/ 723 h 739"/>
                <a:gd name="T16" fmla="*/ 1652 w 1681"/>
                <a:gd name="T17"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1" h="739">
                  <a:moveTo>
                    <a:pt x="1652" y="739"/>
                  </a:moveTo>
                  <a:lnTo>
                    <a:pt x="1244" y="29"/>
                  </a:lnTo>
                  <a:lnTo>
                    <a:pt x="438" y="29"/>
                  </a:lnTo>
                  <a:lnTo>
                    <a:pt x="27" y="739"/>
                  </a:lnTo>
                  <a:lnTo>
                    <a:pt x="0" y="723"/>
                  </a:lnTo>
                  <a:lnTo>
                    <a:pt x="419" y="0"/>
                  </a:lnTo>
                  <a:lnTo>
                    <a:pt x="1262" y="0"/>
                  </a:lnTo>
                  <a:lnTo>
                    <a:pt x="1681" y="723"/>
                  </a:lnTo>
                  <a:lnTo>
                    <a:pt x="1652"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2" name="Oval 253"/>
            <p:cNvSpPr>
              <a:spLocks noChangeArrowheads="1"/>
            </p:cNvSpPr>
            <p:nvPr/>
          </p:nvSpPr>
          <p:spPr bwMode="auto">
            <a:xfrm>
              <a:off x="9003013" y="2222991"/>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3" name="Oval 254"/>
            <p:cNvSpPr>
              <a:spLocks noChangeArrowheads="1"/>
            </p:cNvSpPr>
            <p:nvPr/>
          </p:nvSpPr>
          <p:spPr bwMode="auto">
            <a:xfrm>
              <a:off x="10326546" y="222299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4" name="Oval 255"/>
            <p:cNvSpPr>
              <a:spLocks noChangeArrowheads="1"/>
            </p:cNvSpPr>
            <p:nvPr/>
          </p:nvSpPr>
          <p:spPr bwMode="auto">
            <a:xfrm>
              <a:off x="9334096" y="1649807"/>
              <a:ext cx="143497"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5" name="Oval 256"/>
            <p:cNvSpPr>
              <a:spLocks noChangeArrowheads="1"/>
            </p:cNvSpPr>
            <p:nvPr/>
          </p:nvSpPr>
          <p:spPr bwMode="auto">
            <a:xfrm>
              <a:off x="9334096" y="2794572"/>
              <a:ext cx="143497"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6" name="Oval 257"/>
            <p:cNvSpPr>
              <a:spLocks noChangeArrowheads="1"/>
            </p:cNvSpPr>
            <p:nvPr/>
          </p:nvSpPr>
          <p:spPr bwMode="auto">
            <a:xfrm>
              <a:off x="9995463" y="1649807"/>
              <a:ext cx="141091"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7" name="Oval 258"/>
            <p:cNvSpPr>
              <a:spLocks noChangeArrowheads="1"/>
            </p:cNvSpPr>
            <p:nvPr/>
          </p:nvSpPr>
          <p:spPr bwMode="auto">
            <a:xfrm>
              <a:off x="9995463" y="2794572"/>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8" name="Freeform 259"/>
            <p:cNvSpPr/>
            <p:nvPr/>
          </p:nvSpPr>
          <p:spPr bwMode="auto">
            <a:xfrm>
              <a:off x="10054785" y="1138351"/>
              <a:ext cx="352729" cy="586011"/>
            </a:xfrm>
            <a:custGeom>
              <a:avLst/>
              <a:gdLst>
                <a:gd name="T0" fmla="*/ 27 w 440"/>
                <a:gd name="T1" fmla="*/ 731 h 731"/>
                <a:gd name="T2" fmla="*/ 0 w 440"/>
                <a:gd name="T3" fmla="*/ 715 h 731"/>
                <a:gd name="T4" fmla="*/ 414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4"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49" name="Oval 260"/>
            <p:cNvSpPr>
              <a:spLocks noChangeArrowheads="1"/>
            </p:cNvSpPr>
            <p:nvPr/>
          </p:nvSpPr>
          <p:spPr bwMode="auto">
            <a:xfrm>
              <a:off x="10326546" y="1074218"/>
              <a:ext cx="143497"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0" name="Freeform 261"/>
            <p:cNvSpPr/>
            <p:nvPr/>
          </p:nvSpPr>
          <p:spPr bwMode="auto">
            <a:xfrm>
              <a:off x="6087390" y="3435897"/>
              <a:ext cx="352729" cy="586812"/>
            </a:xfrm>
            <a:custGeom>
              <a:avLst/>
              <a:gdLst>
                <a:gd name="T0" fmla="*/ 27 w 440"/>
                <a:gd name="T1" fmla="*/ 732 h 732"/>
                <a:gd name="T2" fmla="*/ 0 w 440"/>
                <a:gd name="T3" fmla="*/ 716 h 732"/>
                <a:gd name="T4" fmla="*/ 411 w 440"/>
                <a:gd name="T5" fmla="*/ 0 h 732"/>
                <a:gd name="T6" fmla="*/ 440 w 440"/>
                <a:gd name="T7" fmla="*/ 16 h 732"/>
                <a:gd name="T8" fmla="*/ 27 w 440"/>
                <a:gd name="T9" fmla="*/ 732 h 732"/>
              </a:gdLst>
              <a:ahLst/>
              <a:cxnLst>
                <a:cxn ang="0">
                  <a:pos x="T0" y="T1"/>
                </a:cxn>
                <a:cxn ang="0">
                  <a:pos x="T2" y="T3"/>
                </a:cxn>
                <a:cxn ang="0">
                  <a:pos x="T4" y="T5"/>
                </a:cxn>
                <a:cxn ang="0">
                  <a:pos x="T6" y="T7"/>
                </a:cxn>
                <a:cxn ang="0">
                  <a:pos x="T8" y="T9"/>
                </a:cxn>
              </a:cxnLst>
              <a:rect l="0" t="0" r="r" b="b"/>
              <a:pathLst>
                <a:path w="440" h="732">
                  <a:moveTo>
                    <a:pt x="27" y="732"/>
                  </a:moveTo>
                  <a:lnTo>
                    <a:pt x="0" y="716"/>
                  </a:lnTo>
                  <a:lnTo>
                    <a:pt x="411" y="0"/>
                  </a:lnTo>
                  <a:lnTo>
                    <a:pt x="440" y="16"/>
                  </a:lnTo>
                  <a:lnTo>
                    <a:pt x="27" y="732"/>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1" name="Oval 262"/>
            <p:cNvSpPr>
              <a:spLocks noChangeArrowheads="1"/>
            </p:cNvSpPr>
            <p:nvPr/>
          </p:nvSpPr>
          <p:spPr bwMode="auto">
            <a:xfrm>
              <a:off x="6025662" y="3947354"/>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2" name="Oval 263"/>
            <p:cNvSpPr>
              <a:spLocks noChangeArrowheads="1"/>
            </p:cNvSpPr>
            <p:nvPr/>
          </p:nvSpPr>
          <p:spPr bwMode="auto">
            <a:xfrm>
              <a:off x="6359151" y="3374170"/>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3" name="Freeform 264"/>
            <p:cNvSpPr/>
            <p:nvPr/>
          </p:nvSpPr>
          <p:spPr bwMode="auto">
            <a:xfrm>
              <a:off x="11047235" y="2856300"/>
              <a:ext cx="352729" cy="586011"/>
            </a:xfrm>
            <a:custGeom>
              <a:avLst/>
              <a:gdLst>
                <a:gd name="T0" fmla="*/ 27 w 440"/>
                <a:gd name="T1" fmla="*/ 731 h 731"/>
                <a:gd name="T2" fmla="*/ 0 w 440"/>
                <a:gd name="T3" fmla="*/ 715 h 731"/>
                <a:gd name="T4" fmla="*/ 411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1"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4" name="Oval 265"/>
            <p:cNvSpPr>
              <a:spLocks noChangeArrowheads="1"/>
            </p:cNvSpPr>
            <p:nvPr/>
          </p:nvSpPr>
          <p:spPr bwMode="auto">
            <a:xfrm>
              <a:off x="10985508" y="3367756"/>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5" name="Oval 266"/>
            <p:cNvSpPr>
              <a:spLocks noChangeArrowheads="1"/>
            </p:cNvSpPr>
            <p:nvPr/>
          </p:nvSpPr>
          <p:spPr bwMode="auto">
            <a:xfrm>
              <a:off x="11318996" y="2794572"/>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6" name="Freeform 267"/>
            <p:cNvSpPr/>
            <p:nvPr/>
          </p:nvSpPr>
          <p:spPr bwMode="auto">
            <a:xfrm>
              <a:off x="8072290" y="1138351"/>
              <a:ext cx="352729" cy="586011"/>
            </a:xfrm>
            <a:custGeom>
              <a:avLst/>
              <a:gdLst>
                <a:gd name="T0" fmla="*/ 27 w 440"/>
                <a:gd name="T1" fmla="*/ 731 h 731"/>
                <a:gd name="T2" fmla="*/ 0 w 440"/>
                <a:gd name="T3" fmla="*/ 715 h 731"/>
                <a:gd name="T4" fmla="*/ 411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1"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7" name="Oval 268"/>
            <p:cNvSpPr>
              <a:spLocks noChangeArrowheads="1"/>
            </p:cNvSpPr>
            <p:nvPr/>
          </p:nvSpPr>
          <p:spPr bwMode="auto">
            <a:xfrm>
              <a:off x="8010563" y="1649807"/>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8" name="Oval 269"/>
            <p:cNvSpPr>
              <a:spLocks noChangeArrowheads="1"/>
            </p:cNvSpPr>
            <p:nvPr/>
          </p:nvSpPr>
          <p:spPr bwMode="auto">
            <a:xfrm>
              <a:off x="8344051" y="1074218"/>
              <a:ext cx="141091"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59" name="Freeform 270"/>
            <p:cNvSpPr/>
            <p:nvPr/>
          </p:nvSpPr>
          <p:spPr bwMode="auto">
            <a:xfrm>
              <a:off x="8072290" y="562762"/>
              <a:ext cx="352729" cy="586011"/>
            </a:xfrm>
            <a:custGeom>
              <a:avLst/>
              <a:gdLst>
                <a:gd name="T0" fmla="*/ 413 w 440"/>
                <a:gd name="T1" fmla="*/ 731 h 731"/>
                <a:gd name="T2" fmla="*/ 0 w 440"/>
                <a:gd name="T3" fmla="*/ 16 h 731"/>
                <a:gd name="T4" fmla="*/ 27 w 440"/>
                <a:gd name="T5" fmla="*/ 0 h 731"/>
                <a:gd name="T6" fmla="*/ 440 w 440"/>
                <a:gd name="T7" fmla="*/ 715 h 731"/>
                <a:gd name="T8" fmla="*/ 413 w 440"/>
                <a:gd name="T9" fmla="*/ 731 h 731"/>
              </a:gdLst>
              <a:ahLst/>
              <a:cxnLst>
                <a:cxn ang="0">
                  <a:pos x="T0" y="T1"/>
                </a:cxn>
                <a:cxn ang="0">
                  <a:pos x="T2" y="T3"/>
                </a:cxn>
                <a:cxn ang="0">
                  <a:pos x="T4" y="T5"/>
                </a:cxn>
                <a:cxn ang="0">
                  <a:pos x="T6" y="T7"/>
                </a:cxn>
                <a:cxn ang="0">
                  <a:pos x="T8" y="T9"/>
                </a:cxn>
              </a:cxnLst>
              <a:rect l="0" t="0" r="r" b="b"/>
              <a:pathLst>
                <a:path w="440" h="731">
                  <a:moveTo>
                    <a:pt x="413" y="731"/>
                  </a:moveTo>
                  <a:lnTo>
                    <a:pt x="0" y="16"/>
                  </a:lnTo>
                  <a:lnTo>
                    <a:pt x="27" y="0"/>
                  </a:lnTo>
                  <a:lnTo>
                    <a:pt x="440" y="715"/>
                  </a:lnTo>
                  <a:lnTo>
                    <a:pt x="413"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0" name="Oval 271"/>
            <p:cNvSpPr>
              <a:spLocks noChangeArrowheads="1"/>
            </p:cNvSpPr>
            <p:nvPr/>
          </p:nvSpPr>
          <p:spPr bwMode="auto">
            <a:xfrm>
              <a:off x="8010563" y="500232"/>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1" name="Freeform 272"/>
            <p:cNvSpPr/>
            <p:nvPr/>
          </p:nvSpPr>
          <p:spPr bwMode="auto">
            <a:xfrm>
              <a:off x="6087390" y="1717948"/>
              <a:ext cx="352729" cy="586011"/>
            </a:xfrm>
            <a:custGeom>
              <a:avLst/>
              <a:gdLst>
                <a:gd name="T0" fmla="*/ 413 w 440"/>
                <a:gd name="T1" fmla="*/ 731 h 731"/>
                <a:gd name="T2" fmla="*/ 0 w 440"/>
                <a:gd name="T3" fmla="*/ 16 h 731"/>
                <a:gd name="T4" fmla="*/ 27 w 440"/>
                <a:gd name="T5" fmla="*/ 0 h 731"/>
                <a:gd name="T6" fmla="*/ 440 w 440"/>
                <a:gd name="T7" fmla="*/ 715 h 731"/>
                <a:gd name="T8" fmla="*/ 413 w 440"/>
                <a:gd name="T9" fmla="*/ 731 h 731"/>
              </a:gdLst>
              <a:ahLst/>
              <a:cxnLst>
                <a:cxn ang="0">
                  <a:pos x="T0" y="T1"/>
                </a:cxn>
                <a:cxn ang="0">
                  <a:pos x="T2" y="T3"/>
                </a:cxn>
                <a:cxn ang="0">
                  <a:pos x="T4" y="T5"/>
                </a:cxn>
                <a:cxn ang="0">
                  <a:pos x="T6" y="T7"/>
                </a:cxn>
                <a:cxn ang="0">
                  <a:pos x="T8" y="T9"/>
                </a:cxn>
              </a:cxnLst>
              <a:rect l="0" t="0" r="r" b="b"/>
              <a:pathLst>
                <a:path w="440" h="731">
                  <a:moveTo>
                    <a:pt x="413" y="731"/>
                  </a:moveTo>
                  <a:lnTo>
                    <a:pt x="0" y="16"/>
                  </a:lnTo>
                  <a:lnTo>
                    <a:pt x="27" y="0"/>
                  </a:lnTo>
                  <a:lnTo>
                    <a:pt x="440" y="715"/>
                  </a:lnTo>
                  <a:lnTo>
                    <a:pt x="413"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2" name="Oval 273"/>
            <p:cNvSpPr>
              <a:spLocks noChangeArrowheads="1"/>
            </p:cNvSpPr>
            <p:nvPr/>
          </p:nvSpPr>
          <p:spPr bwMode="auto">
            <a:xfrm>
              <a:off x="6359151" y="222940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3" name="Oval 274"/>
            <p:cNvSpPr>
              <a:spLocks noChangeArrowheads="1"/>
            </p:cNvSpPr>
            <p:nvPr/>
          </p:nvSpPr>
          <p:spPr bwMode="auto">
            <a:xfrm>
              <a:off x="6025662" y="1653816"/>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4" name="Freeform 275"/>
            <p:cNvSpPr/>
            <p:nvPr/>
          </p:nvSpPr>
          <p:spPr bwMode="auto">
            <a:xfrm>
              <a:off x="7075832" y="2856300"/>
              <a:ext cx="1006880" cy="1172823"/>
            </a:xfrm>
            <a:custGeom>
              <a:avLst/>
              <a:gdLst>
                <a:gd name="T0" fmla="*/ 1256 w 1256"/>
                <a:gd name="T1" fmla="*/ 1463 h 1463"/>
                <a:gd name="T2" fmla="*/ 421 w 1256"/>
                <a:gd name="T3" fmla="*/ 1463 h 1463"/>
                <a:gd name="T4" fmla="*/ 0 w 1256"/>
                <a:gd name="T5" fmla="*/ 731 h 1463"/>
                <a:gd name="T6" fmla="*/ 421 w 1256"/>
                <a:gd name="T7" fmla="*/ 0 h 1463"/>
                <a:gd name="T8" fmla="*/ 1256 w 1256"/>
                <a:gd name="T9" fmla="*/ 0 h 1463"/>
                <a:gd name="T10" fmla="*/ 1256 w 1256"/>
                <a:gd name="T11" fmla="*/ 32 h 1463"/>
                <a:gd name="T12" fmla="*/ 440 w 1256"/>
                <a:gd name="T13" fmla="*/ 32 h 1463"/>
                <a:gd name="T14" fmla="*/ 37 w 1256"/>
                <a:gd name="T15" fmla="*/ 731 h 1463"/>
                <a:gd name="T16" fmla="*/ 440 w 1256"/>
                <a:gd name="T17" fmla="*/ 1431 h 1463"/>
                <a:gd name="T18" fmla="*/ 1256 w 1256"/>
                <a:gd name="T19" fmla="*/ 1431 h 1463"/>
                <a:gd name="T20" fmla="*/ 1256 w 1256"/>
                <a:gd name="T21"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6" h="1463">
                  <a:moveTo>
                    <a:pt x="1256" y="1463"/>
                  </a:moveTo>
                  <a:lnTo>
                    <a:pt x="421" y="1463"/>
                  </a:lnTo>
                  <a:lnTo>
                    <a:pt x="0" y="731"/>
                  </a:lnTo>
                  <a:lnTo>
                    <a:pt x="421" y="0"/>
                  </a:lnTo>
                  <a:lnTo>
                    <a:pt x="1256" y="0"/>
                  </a:lnTo>
                  <a:lnTo>
                    <a:pt x="1256" y="32"/>
                  </a:lnTo>
                  <a:lnTo>
                    <a:pt x="440" y="32"/>
                  </a:lnTo>
                  <a:lnTo>
                    <a:pt x="37" y="731"/>
                  </a:lnTo>
                  <a:lnTo>
                    <a:pt x="440" y="1431"/>
                  </a:lnTo>
                  <a:lnTo>
                    <a:pt x="1256" y="1431"/>
                  </a:lnTo>
                  <a:lnTo>
                    <a:pt x="1256"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5" name="Oval 276"/>
            <p:cNvSpPr>
              <a:spLocks noChangeArrowheads="1"/>
            </p:cNvSpPr>
            <p:nvPr/>
          </p:nvSpPr>
          <p:spPr bwMode="auto">
            <a:xfrm>
              <a:off x="7018113" y="3374170"/>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6" name="Oval 277"/>
            <p:cNvSpPr>
              <a:spLocks noChangeArrowheads="1"/>
            </p:cNvSpPr>
            <p:nvPr/>
          </p:nvSpPr>
          <p:spPr bwMode="auto">
            <a:xfrm>
              <a:off x="7351601" y="2798580"/>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7" name="Oval 278"/>
            <p:cNvSpPr>
              <a:spLocks noChangeArrowheads="1"/>
            </p:cNvSpPr>
            <p:nvPr/>
          </p:nvSpPr>
          <p:spPr bwMode="auto">
            <a:xfrm>
              <a:off x="7351601"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8" name="Oval 279"/>
            <p:cNvSpPr>
              <a:spLocks noChangeArrowheads="1"/>
            </p:cNvSpPr>
            <p:nvPr/>
          </p:nvSpPr>
          <p:spPr bwMode="auto">
            <a:xfrm>
              <a:off x="8010563" y="2798580"/>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69" name="Freeform 280"/>
            <p:cNvSpPr/>
            <p:nvPr/>
          </p:nvSpPr>
          <p:spPr bwMode="auto">
            <a:xfrm>
              <a:off x="8068282" y="2280711"/>
              <a:ext cx="1349187" cy="1166410"/>
            </a:xfrm>
            <a:custGeom>
              <a:avLst/>
              <a:gdLst>
                <a:gd name="T0" fmla="*/ 416 w 1683"/>
                <a:gd name="T1" fmla="*/ 1455 h 1455"/>
                <a:gd name="T2" fmla="*/ 0 w 1683"/>
                <a:gd name="T3" fmla="*/ 731 h 1455"/>
                <a:gd name="T4" fmla="*/ 421 w 1683"/>
                <a:gd name="T5" fmla="*/ 0 h 1455"/>
                <a:gd name="T6" fmla="*/ 1264 w 1683"/>
                <a:gd name="T7" fmla="*/ 0 h 1455"/>
                <a:gd name="T8" fmla="*/ 1683 w 1683"/>
                <a:gd name="T9" fmla="*/ 723 h 1455"/>
                <a:gd name="T10" fmla="*/ 1654 w 1683"/>
                <a:gd name="T11" fmla="*/ 739 h 1455"/>
                <a:gd name="T12" fmla="*/ 1246 w 1683"/>
                <a:gd name="T13" fmla="*/ 32 h 1455"/>
                <a:gd name="T14" fmla="*/ 440 w 1683"/>
                <a:gd name="T15" fmla="*/ 32 h 1455"/>
                <a:gd name="T16" fmla="*/ 34 w 1683"/>
                <a:gd name="T17" fmla="*/ 731 h 1455"/>
                <a:gd name="T18" fmla="*/ 442 w 1683"/>
                <a:gd name="T19" fmla="*/ 1439 h 1455"/>
                <a:gd name="T20" fmla="*/ 416 w 1683"/>
                <a:gd name="T2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3" h="1455">
                  <a:moveTo>
                    <a:pt x="416" y="1455"/>
                  </a:moveTo>
                  <a:lnTo>
                    <a:pt x="0" y="731"/>
                  </a:lnTo>
                  <a:lnTo>
                    <a:pt x="421" y="0"/>
                  </a:lnTo>
                  <a:lnTo>
                    <a:pt x="1264" y="0"/>
                  </a:lnTo>
                  <a:lnTo>
                    <a:pt x="1683" y="723"/>
                  </a:lnTo>
                  <a:lnTo>
                    <a:pt x="1654" y="739"/>
                  </a:lnTo>
                  <a:lnTo>
                    <a:pt x="1246" y="32"/>
                  </a:lnTo>
                  <a:lnTo>
                    <a:pt x="440" y="32"/>
                  </a:lnTo>
                  <a:lnTo>
                    <a:pt x="34" y="731"/>
                  </a:lnTo>
                  <a:lnTo>
                    <a:pt x="442" y="1439"/>
                  </a:lnTo>
                  <a:lnTo>
                    <a:pt x="416" y="1455"/>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0" name="Oval 281"/>
            <p:cNvSpPr>
              <a:spLocks noChangeArrowheads="1"/>
            </p:cNvSpPr>
            <p:nvPr/>
          </p:nvSpPr>
          <p:spPr bwMode="auto">
            <a:xfrm>
              <a:off x="8341646" y="222299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1" name="Freeform 282"/>
            <p:cNvSpPr/>
            <p:nvPr/>
          </p:nvSpPr>
          <p:spPr bwMode="auto">
            <a:xfrm>
              <a:off x="7079840" y="1705122"/>
              <a:ext cx="1002872" cy="592424"/>
            </a:xfrm>
            <a:custGeom>
              <a:avLst/>
              <a:gdLst>
                <a:gd name="T0" fmla="*/ 27 w 1251"/>
                <a:gd name="T1" fmla="*/ 739 h 739"/>
                <a:gd name="T2" fmla="*/ 0 w 1251"/>
                <a:gd name="T3" fmla="*/ 723 h 739"/>
                <a:gd name="T4" fmla="*/ 416 w 1251"/>
                <a:gd name="T5" fmla="*/ 0 h 739"/>
                <a:gd name="T6" fmla="*/ 1251 w 1251"/>
                <a:gd name="T7" fmla="*/ 0 h 739"/>
                <a:gd name="T8" fmla="*/ 1251 w 1251"/>
                <a:gd name="T9" fmla="*/ 32 h 739"/>
                <a:gd name="T10" fmla="*/ 435 w 1251"/>
                <a:gd name="T11" fmla="*/ 32 h 739"/>
                <a:gd name="T12" fmla="*/ 27 w 1251"/>
                <a:gd name="T13" fmla="*/ 739 h 739"/>
              </a:gdLst>
              <a:ahLst/>
              <a:cxnLst>
                <a:cxn ang="0">
                  <a:pos x="T0" y="T1"/>
                </a:cxn>
                <a:cxn ang="0">
                  <a:pos x="T2" y="T3"/>
                </a:cxn>
                <a:cxn ang="0">
                  <a:pos x="T4" y="T5"/>
                </a:cxn>
                <a:cxn ang="0">
                  <a:pos x="T6" y="T7"/>
                </a:cxn>
                <a:cxn ang="0">
                  <a:pos x="T8" y="T9"/>
                </a:cxn>
                <a:cxn ang="0">
                  <a:pos x="T10" y="T11"/>
                </a:cxn>
                <a:cxn ang="0">
                  <a:pos x="T12" y="T13"/>
                </a:cxn>
              </a:cxnLst>
              <a:rect l="0" t="0" r="r" b="b"/>
              <a:pathLst>
                <a:path w="1251" h="739">
                  <a:moveTo>
                    <a:pt x="27" y="739"/>
                  </a:moveTo>
                  <a:lnTo>
                    <a:pt x="0" y="723"/>
                  </a:lnTo>
                  <a:lnTo>
                    <a:pt x="416" y="0"/>
                  </a:lnTo>
                  <a:lnTo>
                    <a:pt x="1251" y="0"/>
                  </a:lnTo>
                  <a:lnTo>
                    <a:pt x="1251" y="32"/>
                  </a:lnTo>
                  <a:lnTo>
                    <a:pt x="435" y="32"/>
                  </a:lnTo>
                  <a:lnTo>
                    <a:pt x="27"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2" name="Oval 283"/>
            <p:cNvSpPr>
              <a:spLocks noChangeArrowheads="1"/>
            </p:cNvSpPr>
            <p:nvPr/>
          </p:nvSpPr>
          <p:spPr bwMode="auto">
            <a:xfrm>
              <a:off x="7351601" y="1649807"/>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3" name="Freeform 284"/>
            <p:cNvSpPr/>
            <p:nvPr/>
          </p:nvSpPr>
          <p:spPr bwMode="auto">
            <a:xfrm>
              <a:off x="10050777" y="3425476"/>
              <a:ext cx="1349187" cy="1172823"/>
            </a:xfrm>
            <a:custGeom>
              <a:avLst/>
              <a:gdLst>
                <a:gd name="T0" fmla="*/ 1257 w 1683"/>
                <a:gd name="T1" fmla="*/ 1463 h 1463"/>
                <a:gd name="T2" fmla="*/ 421 w 1683"/>
                <a:gd name="T3" fmla="*/ 1463 h 1463"/>
                <a:gd name="T4" fmla="*/ 0 w 1683"/>
                <a:gd name="T5" fmla="*/ 731 h 1463"/>
                <a:gd name="T6" fmla="*/ 421 w 1683"/>
                <a:gd name="T7" fmla="*/ 0 h 1463"/>
                <a:gd name="T8" fmla="*/ 1267 w 1683"/>
                <a:gd name="T9" fmla="*/ 0 h 1463"/>
                <a:gd name="T10" fmla="*/ 1683 w 1683"/>
                <a:gd name="T11" fmla="*/ 723 h 1463"/>
                <a:gd name="T12" fmla="*/ 1657 w 1683"/>
                <a:gd name="T13" fmla="*/ 739 h 1463"/>
                <a:gd name="T14" fmla="*/ 1249 w 1683"/>
                <a:gd name="T15" fmla="*/ 32 h 1463"/>
                <a:gd name="T16" fmla="*/ 440 w 1683"/>
                <a:gd name="T17" fmla="*/ 32 h 1463"/>
                <a:gd name="T18" fmla="*/ 37 w 1683"/>
                <a:gd name="T19" fmla="*/ 731 h 1463"/>
                <a:gd name="T20" fmla="*/ 440 w 1683"/>
                <a:gd name="T21" fmla="*/ 1431 h 1463"/>
                <a:gd name="T22" fmla="*/ 1257 w 1683"/>
                <a:gd name="T23" fmla="*/ 1431 h 1463"/>
                <a:gd name="T24" fmla="*/ 1257 w 1683"/>
                <a:gd name="T25"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3" h="1463">
                  <a:moveTo>
                    <a:pt x="1257" y="1463"/>
                  </a:moveTo>
                  <a:lnTo>
                    <a:pt x="421" y="1463"/>
                  </a:lnTo>
                  <a:lnTo>
                    <a:pt x="0" y="731"/>
                  </a:lnTo>
                  <a:lnTo>
                    <a:pt x="421" y="0"/>
                  </a:lnTo>
                  <a:lnTo>
                    <a:pt x="1267" y="0"/>
                  </a:lnTo>
                  <a:lnTo>
                    <a:pt x="1683" y="723"/>
                  </a:lnTo>
                  <a:lnTo>
                    <a:pt x="1657" y="739"/>
                  </a:lnTo>
                  <a:lnTo>
                    <a:pt x="1249" y="32"/>
                  </a:lnTo>
                  <a:lnTo>
                    <a:pt x="440" y="32"/>
                  </a:lnTo>
                  <a:lnTo>
                    <a:pt x="37" y="731"/>
                  </a:lnTo>
                  <a:lnTo>
                    <a:pt x="440" y="1431"/>
                  </a:lnTo>
                  <a:lnTo>
                    <a:pt x="1257" y="1431"/>
                  </a:lnTo>
                  <a:lnTo>
                    <a:pt x="1257"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4" name="Oval 285"/>
            <p:cNvSpPr>
              <a:spLocks noChangeArrowheads="1"/>
            </p:cNvSpPr>
            <p:nvPr/>
          </p:nvSpPr>
          <p:spPr bwMode="auto">
            <a:xfrm>
              <a:off x="9995463"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5" name="Oval 286"/>
            <p:cNvSpPr>
              <a:spLocks noChangeArrowheads="1"/>
            </p:cNvSpPr>
            <p:nvPr/>
          </p:nvSpPr>
          <p:spPr bwMode="auto">
            <a:xfrm>
              <a:off x="11318996"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6" name="Oval 287"/>
            <p:cNvSpPr>
              <a:spLocks noChangeArrowheads="1"/>
            </p:cNvSpPr>
            <p:nvPr/>
          </p:nvSpPr>
          <p:spPr bwMode="auto">
            <a:xfrm>
              <a:off x="10326546" y="3367756"/>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7" name="Oval 288"/>
            <p:cNvSpPr>
              <a:spLocks noChangeArrowheads="1"/>
            </p:cNvSpPr>
            <p:nvPr/>
          </p:nvSpPr>
          <p:spPr bwMode="auto">
            <a:xfrm>
              <a:off x="10326546" y="4512521"/>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8" name="Oval 289"/>
            <p:cNvSpPr>
              <a:spLocks noChangeArrowheads="1"/>
            </p:cNvSpPr>
            <p:nvPr/>
          </p:nvSpPr>
          <p:spPr bwMode="auto">
            <a:xfrm>
              <a:off x="10985508" y="451252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79" name="Freeform 290"/>
            <p:cNvSpPr/>
            <p:nvPr/>
          </p:nvSpPr>
          <p:spPr bwMode="auto">
            <a:xfrm>
              <a:off x="6087390" y="2284719"/>
              <a:ext cx="1345179" cy="593225"/>
            </a:xfrm>
            <a:custGeom>
              <a:avLst/>
              <a:gdLst>
                <a:gd name="T0" fmla="*/ 27 w 1678"/>
                <a:gd name="T1" fmla="*/ 740 h 740"/>
                <a:gd name="T2" fmla="*/ 0 w 1678"/>
                <a:gd name="T3" fmla="*/ 724 h 740"/>
                <a:gd name="T4" fmla="*/ 416 w 1678"/>
                <a:gd name="T5" fmla="*/ 0 h 740"/>
                <a:gd name="T6" fmla="*/ 1262 w 1678"/>
                <a:gd name="T7" fmla="*/ 0 h 740"/>
                <a:gd name="T8" fmla="*/ 1678 w 1678"/>
                <a:gd name="T9" fmla="*/ 724 h 740"/>
                <a:gd name="T10" fmla="*/ 1651 w 1678"/>
                <a:gd name="T11" fmla="*/ 740 h 740"/>
                <a:gd name="T12" fmla="*/ 1243 w 1678"/>
                <a:gd name="T13" fmla="*/ 32 h 740"/>
                <a:gd name="T14" fmla="*/ 435 w 1678"/>
                <a:gd name="T15" fmla="*/ 32 h 740"/>
                <a:gd name="T16" fmla="*/ 27 w 1678"/>
                <a:gd name="T17" fmla="*/ 74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8" h="740">
                  <a:moveTo>
                    <a:pt x="27" y="740"/>
                  </a:moveTo>
                  <a:lnTo>
                    <a:pt x="0" y="724"/>
                  </a:lnTo>
                  <a:lnTo>
                    <a:pt x="416" y="0"/>
                  </a:lnTo>
                  <a:lnTo>
                    <a:pt x="1262" y="0"/>
                  </a:lnTo>
                  <a:lnTo>
                    <a:pt x="1678" y="724"/>
                  </a:lnTo>
                  <a:lnTo>
                    <a:pt x="1651" y="740"/>
                  </a:lnTo>
                  <a:lnTo>
                    <a:pt x="1243" y="32"/>
                  </a:lnTo>
                  <a:lnTo>
                    <a:pt x="435" y="32"/>
                  </a:lnTo>
                  <a:lnTo>
                    <a:pt x="27" y="740"/>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0" name="Rectangle 291"/>
            <p:cNvSpPr>
              <a:spLocks noChangeArrowheads="1"/>
            </p:cNvSpPr>
            <p:nvPr/>
          </p:nvSpPr>
          <p:spPr bwMode="auto">
            <a:xfrm>
              <a:off x="6429697" y="3434294"/>
              <a:ext cx="660564" cy="25653"/>
            </a:xfrm>
            <a:prstGeom prst="rect">
              <a:avLst/>
            </a:prstGeom>
            <a:solidFill>
              <a:srgbClr val="1CBD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p>
          </p:txBody>
        </p:sp>
        <p:sp>
          <p:nvSpPr>
            <p:cNvPr id="81" name="Oval 292"/>
            <p:cNvSpPr>
              <a:spLocks noChangeArrowheads="1"/>
            </p:cNvSpPr>
            <p:nvPr/>
          </p:nvSpPr>
          <p:spPr bwMode="auto">
            <a:xfrm>
              <a:off x="6027265" y="2802589"/>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2" name="Oval 293"/>
            <p:cNvSpPr>
              <a:spLocks noChangeArrowheads="1"/>
            </p:cNvSpPr>
            <p:nvPr/>
          </p:nvSpPr>
          <p:spPr bwMode="auto">
            <a:xfrm>
              <a:off x="7018113" y="2229405"/>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3" name="Freeform 294"/>
            <p:cNvSpPr/>
            <p:nvPr/>
          </p:nvSpPr>
          <p:spPr bwMode="auto">
            <a:xfrm>
              <a:off x="9062335" y="2849886"/>
              <a:ext cx="1347584" cy="592424"/>
            </a:xfrm>
            <a:custGeom>
              <a:avLst/>
              <a:gdLst>
                <a:gd name="T0" fmla="*/ 1652 w 1681"/>
                <a:gd name="T1" fmla="*/ 739 h 739"/>
                <a:gd name="T2" fmla="*/ 1244 w 1681"/>
                <a:gd name="T3" fmla="*/ 32 h 739"/>
                <a:gd name="T4" fmla="*/ 435 w 1681"/>
                <a:gd name="T5" fmla="*/ 32 h 739"/>
                <a:gd name="T6" fmla="*/ 27 w 1681"/>
                <a:gd name="T7" fmla="*/ 739 h 739"/>
                <a:gd name="T8" fmla="*/ 0 w 1681"/>
                <a:gd name="T9" fmla="*/ 723 h 739"/>
                <a:gd name="T10" fmla="*/ 416 w 1681"/>
                <a:gd name="T11" fmla="*/ 0 h 739"/>
                <a:gd name="T12" fmla="*/ 1262 w 1681"/>
                <a:gd name="T13" fmla="*/ 0 h 739"/>
                <a:gd name="T14" fmla="*/ 1681 w 1681"/>
                <a:gd name="T15" fmla="*/ 723 h 739"/>
                <a:gd name="T16" fmla="*/ 1652 w 1681"/>
                <a:gd name="T17"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1" h="739">
                  <a:moveTo>
                    <a:pt x="1652" y="739"/>
                  </a:moveTo>
                  <a:lnTo>
                    <a:pt x="1244" y="32"/>
                  </a:lnTo>
                  <a:lnTo>
                    <a:pt x="435" y="32"/>
                  </a:lnTo>
                  <a:lnTo>
                    <a:pt x="27" y="739"/>
                  </a:lnTo>
                  <a:lnTo>
                    <a:pt x="0" y="723"/>
                  </a:lnTo>
                  <a:lnTo>
                    <a:pt x="416" y="0"/>
                  </a:lnTo>
                  <a:lnTo>
                    <a:pt x="1262" y="0"/>
                  </a:lnTo>
                  <a:lnTo>
                    <a:pt x="1681" y="723"/>
                  </a:lnTo>
                  <a:lnTo>
                    <a:pt x="1652"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4" name="Freeform 295"/>
            <p:cNvSpPr/>
            <p:nvPr/>
          </p:nvSpPr>
          <p:spPr bwMode="auto">
            <a:xfrm>
              <a:off x="9058327" y="5143425"/>
              <a:ext cx="1349187" cy="1166410"/>
            </a:xfrm>
            <a:custGeom>
              <a:avLst/>
              <a:gdLst>
                <a:gd name="T0" fmla="*/ 419 w 1683"/>
                <a:gd name="T1" fmla="*/ 1455 h 1455"/>
                <a:gd name="T2" fmla="*/ 0 w 1683"/>
                <a:gd name="T3" fmla="*/ 732 h 1455"/>
                <a:gd name="T4" fmla="*/ 421 w 1683"/>
                <a:gd name="T5" fmla="*/ 0 h 1455"/>
                <a:gd name="T6" fmla="*/ 1267 w 1683"/>
                <a:gd name="T7" fmla="*/ 0 h 1455"/>
                <a:gd name="T8" fmla="*/ 1683 w 1683"/>
                <a:gd name="T9" fmla="*/ 724 h 1455"/>
                <a:gd name="T10" fmla="*/ 1657 w 1683"/>
                <a:gd name="T11" fmla="*/ 740 h 1455"/>
                <a:gd name="T12" fmla="*/ 1249 w 1683"/>
                <a:gd name="T13" fmla="*/ 32 h 1455"/>
                <a:gd name="T14" fmla="*/ 440 w 1683"/>
                <a:gd name="T15" fmla="*/ 32 h 1455"/>
                <a:gd name="T16" fmla="*/ 37 w 1683"/>
                <a:gd name="T17" fmla="*/ 732 h 1455"/>
                <a:gd name="T18" fmla="*/ 445 w 1683"/>
                <a:gd name="T19" fmla="*/ 1439 h 1455"/>
                <a:gd name="T20" fmla="*/ 419 w 1683"/>
                <a:gd name="T2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3" h="1455">
                  <a:moveTo>
                    <a:pt x="419" y="1455"/>
                  </a:moveTo>
                  <a:lnTo>
                    <a:pt x="0" y="732"/>
                  </a:lnTo>
                  <a:lnTo>
                    <a:pt x="421" y="0"/>
                  </a:lnTo>
                  <a:lnTo>
                    <a:pt x="1267" y="0"/>
                  </a:lnTo>
                  <a:lnTo>
                    <a:pt x="1683" y="724"/>
                  </a:lnTo>
                  <a:lnTo>
                    <a:pt x="1657" y="740"/>
                  </a:lnTo>
                  <a:lnTo>
                    <a:pt x="1249" y="32"/>
                  </a:lnTo>
                  <a:lnTo>
                    <a:pt x="440" y="32"/>
                  </a:lnTo>
                  <a:lnTo>
                    <a:pt x="37" y="732"/>
                  </a:lnTo>
                  <a:lnTo>
                    <a:pt x="445" y="1439"/>
                  </a:lnTo>
                  <a:lnTo>
                    <a:pt x="419" y="1455"/>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5" name="Oval 296"/>
            <p:cNvSpPr>
              <a:spLocks noChangeArrowheads="1"/>
            </p:cNvSpPr>
            <p:nvPr/>
          </p:nvSpPr>
          <p:spPr bwMode="auto">
            <a:xfrm>
              <a:off x="9003013" y="5661294"/>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6" name="Oval 297"/>
            <p:cNvSpPr>
              <a:spLocks noChangeArrowheads="1"/>
            </p:cNvSpPr>
            <p:nvPr/>
          </p:nvSpPr>
          <p:spPr bwMode="auto">
            <a:xfrm>
              <a:off x="10326546" y="5661294"/>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7" name="Oval 298"/>
            <p:cNvSpPr>
              <a:spLocks noChangeArrowheads="1"/>
            </p:cNvSpPr>
            <p:nvPr/>
          </p:nvSpPr>
          <p:spPr bwMode="auto">
            <a:xfrm>
              <a:off x="9334096" y="5085705"/>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8" name="Oval 299"/>
            <p:cNvSpPr>
              <a:spLocks noChangeArrowheads="1"/>
            </p:cNvSpPr>
            <p:nvPr/>
          </p:nvSpPr>
          <p:spPr bwMode="auto">
            <a:xfrm>
              <a:off x="9334096" y="6230470"/>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89" name="Oval 300"/>
            <p:cNvSpPr>
              <a:spLocks noChangeArrowheads="1"/>
            </p:cNvSpPr>
            <p:nvPr/>
          </p:nvSpPr>
          <p:spPr bwMode="auto">
            <a:xfrm>
              <a:off x="9993058" y="5085705"/>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90" name="Freeform 301"/>
            <p:cNvSpPr/>
            <p:nvPr/>
          </p:nvSpPr>
          <p:spPr bwMode="auto">
            <a:xfrm>
              <a:off x="10054785" y="4579059"/>
              <a:ext cx="355134" cy="588416"/>
            </a:xfrm>
            <a:custGeom>
              <a:avLst/>
              <a:gdLst>
                <a:gd name="T0" fmla="*/ 30 w 443"/>
                <a:gd name="T1" fmla="*/ 734 h 734"/>
                <a:gd name="T2" fmla="*/ 0 w 443"/>
                <a:gd name="T3" fmla="*/ 718 h 734"/>
                <a:gd name="T4" fmla="*/ 414 w 443"/>
                <a:gd name="T5" fmla="*/ 0 h 734"/>
                <a:gd name="T6" fmla="*/ 443 w 443"/>
                <a:gd name="T7" fmla="*/ 16 h 734"/>
                <a:gd name="T8" fmla="*/ 30 w 443"/>
                <a:gd name="T9" fmla="*/ 734 h 734"/>
              </a:gdLst>
              <a:ahLst/>
              <a:cxnLst>
                <a:cxn ang="0">
                  <a:pos x="T0" y="T1"/>
                </a:cxn>
                <a:cxn ang="0">
                  <a:pos x="T2" y="T3"/>
                </a:cxn>
                <a:cxn ang="0">
                  <a:pos x="T4" y="T5"/>
                </a:cxn>
                <a:cxn ang="0">
                  <a:pos x="T6" y="T7"/>
                </a:cxn>
                <a:cxn ang="0">
                  <a:pos x="T8" y="T9"/>
                </a:cxn>
              </a:cxnLst>
              <a:rect l="0" t="0" r="r" b="b"/>
              <a:pathLst>
                <a:path w="443" h="734">
                  <a:moveTo>
                    <a:pt x="30" y="734"/>
                  </a:moveTo>
                  <a:lnTo>
                    <a:pt x="0" y="718"/>
                  </a:lnTo>
                  <a:lnTo>
                    <a:pt x="414" y="0"/>
                  </a:lnTo>
                  <a:lnTo>
                    <a:pt x="443" y="16"/>
                  </a:lnTo>
                  <a:lnTo>
                    <a:pt x="30" y="734"/>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91" name="Freeform 302"/>
            <p:cNvSpPr/>
            <p:nvPr/>
          </p:nvSpPr>
          <p:spPr bwMode="auto">
            <a:xfrm>
              <a:off x="9058327" y="3998660"/>
              <a:ext cx="1009285" cy="1168815"/>
            </a:xfrm>
            <a:custGeom>
              <a:avLst/>
              <a:gdLst>
                <a:gd name="T0" fmla="*/ 419 w 1259"/>
                <a:gd name="T1" fmla="*/ 1458 h 1458"/>
                <a:gd name="T2" fmla="*/ 0 w 1259"/>
                <a:gd name="T3" fmla="*/ 732 h 1458"/>
                <a:gd name="T4" fmla="*/ 421 w 1259"/>
                <a:gd name="T5" fmla="*/ 0 h 1458"/>
                <a:gd name="T6" fmla="*/ 1259 w 1259"/>
                <a:gd name="T7" fmla="*/ 0 h 1458"/>
                <a:gd name="T8" fmla="*/ 1259 w 1259"/>
                <a:gd name="T9" fmla="*/ 32 h 1458"/>
                <a:gd name="T10" fmla="*/ 440 w 1259"/>
                <a:gd name="T11" fmla="*/ 32 h 1458"/>
                <a:gd name="T12" fmla="*/ 37 w 1259"/>
                <a:gd name="T13" fmla="*/ 732 h 1458"/>
                <a:gd name="T14" fmla="*/ 445 w 1259"/>
                <a:gd name="T15" fmla="*/ 1442 h 1458"/>
                <a:gd name="T16" fmla="*/ 419 w 1259"/>
                <a:gd name="T17" fmla="*/ 1458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9" h="1458">
                  <a:moveTo>
                    <a:pt x="419" y="1458"/>
                  </a:moveTo>
                  <a:lnTo>
                    <a:pt x="0" y="732"/>
                  </a:lnTo>
                  <a:lnTo>
                    <a:pt x="421" y="0"/>
                  </a:lnTo>
                  <a:lnTo>
                    <a:pt x="1259" y="0"/>
                  </a:lnTo>
                  <a:lnTo>
                    <a:pt x="1259" y="32"/>
                  </a:lnTo>
                  <a:lnTo>
                    <a:pt x="440" y="32"/>
                  </a:lnTo>
                  <a:lnTo>
                    <a:pt x="37" y="732"/>
                  </a:lnTo>
                  <a:lnTo>
                    <a:pt x="445" y="1442"/>
                  </a:lnTo>
                  <a:lnTo>
                    <a:pt x="419" y="1458"/>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92" name="Freeform 303"/>
            <p:cNvSpPr/>
            <p:nvPr/>
          </p:nvSpPr>
          <p:spPr bwMode="auto">
            <a:xfrm>
              <a:off x="9999471" y="4625555"/>
              <a:ext cx="2192529" cy="2221389"/>
            </a:xfrm>
            <a:custGeom>
              <a:avLst/>
              <a:gdLst>
                <a:gd name="T0" fmla="*/ 2735 w 2735"/>
                <a:gd name="T1" fmla="*/ 0 h 2771"/>
                <a:gd name="T2" fmla="*/ 1598 w 2735"/>
                <a:gd name="T3" fmla="*/ 0 h 2771"/>
                <a:gd name="T4" fmla="*/ 0 w 2735"/>
                <a:gd name="T5" fmla="*/ 2771 h 2771"/>
                <a:gd name="T6" fmla="*/ 2735 w 2735"/>
                <a:gd name="T7" fmla="*/ 2771 h 2771"/>
                <a:gd name="T8" fmla="*/ 2735 w 2735"/>
                <a:gd name="T9" fmla="*/ 0 h 2771"/>
              </a:gdLst>
              <a:ahLst/>
              <a:cxnLst>
                <a:cxn ang="0">
                  <a:pos x="T0" y="T1"/>
                </a:cxn>
                <a:cxn ang="0">
                  <a:pos x="T2" y="T3"/>
                </a:cxn>
                <a:cxn ang="0">
                  <a:pos x="T4" y="T5"/>
                </a:cxn>
                <a:cxn ang="0">
                  <a:pos x="T6" y="T7"/>
                </a:cxn>
                <a:cxn ang="0">
                  <a:pos x="T8" y="T9"/>
                </a:cxn>
              </a:cxnLst>
              <a:rect l="0" t="0" r="r" b="b"/>
              <a:pathLst>
                <a:path w="2735" h="2771">
                  <a:moveTo>
                    <a:pt x="2735" y="0"/>
                  </a:moveTo>
                  <a:lnTo>
                    <a:pt x="1598" y="0"/>
                  </a:lnTo>
                  <a:lnTo>
                    <a:pt x="0" y="2771"/>
                  </a:lnTo>
                  <a:lnTo>
                    <a:pt x="2735" y="2771"/>
                  </a:lnTo>
                  <a:lnTo>
                    <a:pt x="2735" y="0"/>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93" name="Freeform 304"/>
            <p:cNvSpPr/>
            <p:nvPr/>
          </p:nvSpPr>
          <p:spPr bwMode="auto">
            <a:xfrm>
              <a:off x="9999471" y="4625555"/>
              <a:ext cx="2192529" cy="2221389"/>
            </a:xfrm>
            <a:custGeom>
              <a:avLst/>
              <a:gdLst>
                <a:gd name="T0" fmla="*/ 2735 w 2735"/>
                <a:gd name="T1" fmla="*/ 0 h 2771"/>
                <a:gd name="T2" fmla="*/ 1598 w 2735"/>
                <a:gd name="T3" fmla="*/ 0 h 2771"/>
                <a:gd name="T4" fmla="*/ 0 w 2735"/>
                <a:gd name="T5" fmla="*/ 2771 h 2771"/>
                <a:gd name="T6" fmla="*/ 2735 w 2735"/>
                <a:gd name="T7" fmla="*/ 2771 h 2771"/>
                <a:gd name="T8" fmla="*/ 2735 w 2735"/>
                <a:gd name="T9" fmla="*/ 0 h 2771"/>
              </a:gdLst>
              <a:ahLst/>
              <a:cxnLst>
                <a:cxn ang="0">
                  <a:pos x="T0" y="T1"/>
                </a:cxn>
                <a:cxn ang="0">
                  <a:pos x="T2" y="T3"/>
                </a:cxn>
                <a:cxn ang="0">
                  <a:pos x="T4" y="T5"/>
                </a:cxn>
                <a:cxn ang="0">
                  <a:pos x="T6" y="T7"/>
                </a:cxn>
                <a:cxn ang="0">
                  <a:pos x="T8" y="T9"/>
                </a:cxn>
              </a:cxnLst>
              <a:rect l="0" t="0" r="r" b="b"/>
              <a:pathLst>
                <a:path w="2735" h="2771">
                  <a:moveTo>
                    <a:pt x="2735" y="0"/>
                  </a:moveTo>
                  <a:lnTo>
                    <a:pt x="1598" y="0"/>
                  </a:lnTo>
                  <a:lnTo>
                    <a:pt x="0" y="2771"/>
                  </a:lnTo>
                  <a:lnTo>
                    <a:pt x="2735" y="2771"/>
                  </a:lnTo>
                  <a:lnTo>
                    <a:pt x="27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grpSp>
      <p:sp>
        <p:nvSpPr>
          <p:cNvPr id="94" name="TextBox 93"/>
          <p:cNvSpPr txBox="1"/>
          <p:nvPr/>
        </p:nvSpPr>
        <p:spPr>
          <a:xfrm>
            <a:off x="8738576" y="4674610"/>
            <a:ext cx="3085367" cy="1446550"/>
          </a:xfrm>
          <a:prstGeom prst="rect">
            <a:avLst/>
          </a:prstGeom>
          <a:noFill/>
        </p:spPr>
        <p:txBody>
          <a:bodyPr wrap="square" rtlCol="0">
            <a:spAutoFit/>
          </a:bodyPr>
          <a:lstStyle/>
          <a:p>
            <a:pPr algn="ctr"/>
            <a:r>
              <a:rPr lang="zh-CN" altLang="en-US" sz="8800" b="1" dirty="0" smtClean="0">
                <a:solidFill>
                  <a:srgbClr val="244368"/>
                </a:solidFill>
              </a:rPr>
              <a:t>目录</a:t>
            </a:r>
            <a:endParaRPr lang="en-US" sz="8800" b="1" dirty="0">
              <a:solidFill>
                <a:srgbClr val="244368"/>
              </a:solidFill>
            </a:endParaRPr>
          </a:p>
        </p:txBody>
      </p:sp>
      <p:sp>
        <p:nvSpPr>
          <p:cNvPr id="95" name="TextBox 94"/>
          <p:cNvSpPr txBox="1"/>
          <p:nvPr/>
        </p:nvSpPr>
        <p:spPr>
          <a:xfrm>
            <a:off x="810551" y="1004219"/>
            <a:ext cx="6050280" cy="646331"/>
          </a:xfrm>
          <a:prstGeom prst="rect">
            <a:avLst/>
          </a:prstGeom>
          <a:solidFill>
            <a:srgbClr val="00B0F0"/>
          </a:solid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96" name="TextBox 95"/>
          <p:cNvSpPr txBox="1"/>
          <p:nvPr/>
        </p:nvSpPr>
        <p:spPr>
          <a:xfrm>
            <a:off x="810551" y="2055027"/>
            <a:ext cx="6050280" cy="646331"/>
          </a:xfrm>
          <a:prstGeom prst="rect">
            <a:avLst/>
          </a:prstGeom>
          <a:solidFill>
            <a:srgbClr val="00B0F0"/>
          </a:solid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97" name="TextBox 96"/>
          <p:cNvSpPr txBox="1"/>
          <p:nvPr/>
        </p:nvSpPr>
        <p:spPr>
          <a:xfrm>
            <a:off x="810551" y="3105835"/>
            <a:ext cx="6050280" cy="646331"/>
          </a:xfrm>
          <a:prstGeom prst="rect">
            <a:avLst/>
          </a:prstGeom>
          <a:solidFill>
            <a:srgbClr val="00B0F0"/>
          </a:solid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98" name="TextBox 97"/>
          <p:cNvSpPr txBox="1"/>
          <p:nvPr/>
        </p:nvSpPr>
        <p:spPr>
          <a:xfrm>
            <a:off x="810551" y="4156643"/>
            <a:ext cx="6050280" cy="646331"/>
          </a:xfrm>
          <a:prstGeom prst="rect">
            <a:avLst/>
          </a:prstGeom>
          <a:solidFill>
            <a:srgbClr val="00B0F0"/>
          </a:solid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100" name="TextBox 99"/>
          <p:cNvSpPr txBox="1"/>
          <p:nvPr/>
        </p:nvSpPr>
        <p:spPr>
          <a:xfrm>
            <a:off x="810551" y="5207450"/>
            <a:ext cx="6050280" cy="646331"/>
          </a:xfrm>
          <a:prstGeom prst="rect">
            <a:avLst/>
          </a:prstGeom>
          <a:solidFill>
            <a:srgbClr val="00B0F0"/>
          </a:solid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ONE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Oval 5"/>
          <p:cNvSpPr>
            <a:spLocks noChangeArrowheads="1"/>
          </p:cNvSpPr>
          <p:nvPr/>
        </p:nvSpPr>
        <p:spPr bwMode="auto">
          <a:xfrm>
            <a:off x="1035050" y="4700179"/>
            <a:ext cx="2482850" cy="850900"/>
          </a:xfrm>
          <a:prstGeom prst="ellipse">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800" b="1">
              <a:solidFill>
                <a:schemeClr val="lt1"/>
              </a:solidFill>
            </a:endParaRPr>
          </a:p>
        </p:txBody>
      </p:sp>
      <p:sp>
        <p:nvSpPr>
          <p:cNvPr id="6" name="Oval 6"/>
          <p:cNvSpPr>
            <a:spLocks noChangeArrowheads="1"/>
          </p:cNvSpPr>
          <p:nvPr/>
        </p:nvSpPr>
        <p:spPr bwMode="auto">
          <a:xfrm>
            <a:off x="1035050" y="4052479"/>
            <a:ext cx="2482850" cy="850900"/>
          </a:xfrm>
          <a:prstGeom prst="ellipse">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lt1"/>
              </a:solidFill>
            </a:endParaRPr>
          </a:p>
        </p:txBody>
      </p:sp>
      <p:sp>
        <p:nvSpPr>
          <p:cNvPr id="7" name="Oval 7"/>
          <p:cNvSpPr>
            <a:spLocks noChangeArrowheads="1"/>
          </p:cNvSpPr>
          <p:nvPr/>
        </p:nvSpPr>
        <p:spPr bwMode="auto">
          <a:xfrm>
            <a:off x="1035050" y="3401604"/>
            <a:ext cx="2482850" cy="850900"/>
          </a:xfrm>
          <a:prstGeom prst="ellipse">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800" b="1">
              <a:solidFill>
                <a:schemeClr val="lt1"/>
              </a:solidFill>
            </a:endParaRPr>
          </a:p>
        </p:txBody>
      </p:sp>
      <p:sp>
        <p:nvSpPr>
          <p:cNvPr id="8" name="Oval 8"/>
          <p:cNvSpPr>
            <a:spLocks noChangeArrowheads="1"/>
          </p:cNvSpPr>
          <p:nvPr/>
        </p:nvSpPr>
        <p:spPr bwMode="auto">
          <a:xfrm>
            <a:off x="1035050" y="2750729"/>
            <a:ext cx="2482850" cy="850900"/>
          </a:xfrm>
          <a:prstGeom prst="ellipse">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lt1"/>
              </a:solidFill>
            </a:endParaRPr>
          </a:p>
        </p:txBody>
      </p:sp>
      <p:sp>
        <p:nvSpPr>
          <p:cNvPr id="9" name="Oval 9"/>
          <p:cNvSpPr>
            <a:spLocks noChangeArrowheads="1"/>
          </p:cNvSpPr>
          <p:nvPr/>
        </p:nvSpPr>
        <p:spPr bwMode="auto">
          <a:xfrm>
            <a:off x="1035050" y="2099854"/>
            <a:ext cx="2482850" cy="850900"/>
          </a:xfrm>
          <a:prstGeom prst="ellipse">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800" b="1">
              <a:solidFill>
                <a:schemeClr val="lt1"/>
              </a:solidFill>
            </a:endParaRPr>
          </a:p>
        </p:txBody>
      </p:sp>
      <p:sp>
        <p:nvSpPr>
          <p:cNvPr id="10" name="Freeform 10"/>
          <p:cNvSpPr/>
          <p:nvPr/>
        </p:nvSpPr>
        <p:spPr bwMode="auto">
          <a:xfrm>
            <a:off x="3333750" y="3841342"/>
            <a:ext cx="2271713" cy="471488"/>
          </a:xfrm>
          <a:custGeom>
            <a:avLst/>
            <a:gdLst>
              <a:gd name="T0" fmla="*/ 1431 w 1431"/>
              <a:gd name="T1" fmla="*/ 297 h 297"/>
              <a:gd name="T2" fmla="*/ 288 w 1431"/>
              <a:gd name="T3" fmla="*/ 297 h 297"/>
              <a:gd name="T4" fmla="*/ 0 w 1431"/>
              <a:gd name="T5" fmla="*/ 15 h 297"/>
              <a:gd name="T6" fmla="*/ 14 w 1431"/>
              <a:gd name="T7" fmla="*/ 0 h 297"/>
              <a:gd name="T8" fmla="*/ 298 w 1431"/>
              <a:gd name="T9" fmla="*/ 275 h 297"/>
              <a:gd name="T10" fmla="*/ 1431 w 1431"/>
              <a:gd name="T11" fmla="*/ 275 h 297"/>
              <a:gd name="T12" fmla="*/ 1431 w 1431"/>
              <a:gd name="T13" fmla="*/ 297 h 297"/>
            </a:gdLst>
            <a:ahLst/>
            <a:cxnLst>
              <a:cxn ang="0">
                <a:pos x="T0" y="T1"/>
              </a:cxn>
              <a:cxn ang="0">
                <a:pos x="T2" y="T3"/>
              </a:cxn>
              <a:cxn ang="0">
                <a:pos x="T4" y="T5"/>
              </a:cxn>
              <a:cxn ang="0">
                <a:pos x="T6" y="T7"/>
              </a:cxn>
              <a:cxn ang="0">
                <a:pos x="T8" y="T9"/>
              </a:cxn>
              <a:cxn ang="0">
                <a:pos x="T10" y="T11"/>
              </a:cxn>
              <a:cxn ang="0">
                <a:pos x="T12" y="T13"/>
              </a:cxn>
            </a:cxnLst>
            <a:rect l="0" t="0" r="r" b="b"/>
            <a:pathLst>
              <a:path w="1431" h="297">
                <a:moveTo>
                  <a:pt x="1431" y="297"/>
                </a:moveTo>
                <a:lnTo>
                  <a:pt x="288" y="297"/>
                </a:lnTo>
                <a:lnTo>
                  <a:pt x="0" y="15"/>
                </a:lnTo>
                <a:lnTo>
                  <a:pt x="14" y="0"/>
                </a:lnTo>
                <a:lnTo>
                  <a:pt x="298" y="275"/>
                </a:lnTo>
                <a:lnTo>
                  <a:pt x="1431" y="275"/>
                </a:lnTo>
                <a:lnTo>
                  <a:pt x="1431" y="297"/>
                </a:lnTo>
                <a:close/>
              </a:path>
            </a:pathLst>
          </a:cu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Oval 11"/>
          <p:cNvSpPr>
            <a:spLocks noChangeArrowheads="1"/>
          </p:cNvSpPr>
          <p:nvPr/>
        </p:nvSpPr>
        <p:spPr bwMode="auto">
          <a:xfrm>
            <a:off x="3273425" y="3763554"/>
            <a:ext cx="173038" cy="173038"/>
          </a:xfrm>
          <a:prstGeom prst="ellipse">
            <a:avLst/>
          </a:pr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2"/>
          <p:cNvSpPr/>
          <p:nvPr/>
        </p:nvSpPr>
        <p:spPr bwMode="auto">
          <a:xfrm>
            <a:off x="3333750" y="2539592"/>
            <a:ext cx="2271713" cy="474663"/>
          </a:xfrm>
          <a:custGeom>
            <a:avLst/>
            <a:gdLst>
              <a:gd name="T0" fmla="*/ 1431 w 1431"/>
              <a:gd name="T1" fmla="*/ 299 h 299"/>
              <a:gd name="T2" fmla="*/ 288 w 1431"/>
              <a:gd name="T3" fmla="*/ 299 h 299"/>
              <a:gd name="T4" fmla="*/ 0 w 1431"/>
              <a:gd name="T5" fmla="*/ 17 h 299"/>
              <a:gd name="T6" fmla="*/ 14 w 1431"/>
              <a:gd name="T7" fmla="*/ 0 h 299"/>
              <a:gd name="T8" fmla="*/ 298 w 1431"/>
              <a:gd name="T9" fmla="*/ 278 h 299"/>
              <a:gd name="T10" fmla="*/ 1431 w 1431"/>
              <a:gd name="T11" fmla="*/ 278 h 299"/>
              <a:gd name="T12" fmla="*/ 1431 w 1431"/>
              <a:gd name="T13" fmla="*/ 299 h 299"/>
            </a:gdLst>
            <a:ahLst/>
            <a:cxnLst>
              <a:cxn ang="0">
                <a:pos x="T0" y="T1"/>
              </a:cxn>
              <a:cxn ang="0">
                <a:pos x="T2" y="T3"/>
              </a:cxn>
              <a:cxn ang="0">
                <a:pos x="T4" y="T5"/>
              </a:cxn>
              <a:cxn ang="0">
                <a:pos x="T6" y="T7"/>
              </a:cxn>
              <a:cxn ang="0">
                <a:pos x="T8" y="T9"/>
              </a:cxn>
              <a:cxn ang="0">
                <a:pos x="T10" y="T11"/>
              </a:cxn>
              <a:cxn ang="0">
                <a:pos x="T12" y="T13"/>
              </a:cxn>
            </a:cxnLst>
            <a:rect l="0" t="0" r="r" b="b"/>
            <a:pathLst>
              <a:path w="1431" h="299">
                <a:moveTo>
                  <a:pt x="1431" y="299"/>
                </a:moveTo>
                <a:lnTo>
                  <a:pt x="288" y="299"/>
                </a:lnTo>
                <a:lnTo>
                  <a:pt x="0" y="17"/>
                </a:lnTo>
                <a:lnTo>
                  <a:pt x="14" y="0"/>
                </a:lnTo>
                <a:lnTo>
                  <a:pt x="298" y="278"/>
                </a:lnTo>
                <a:lnTo>
                  <a:pt x="1431" y="278"/>
                </a:lnTo>
                <a:lnTo>
                  <a:pt x="1431" y="299"/>
                </a:lnTo>
                <a:close/>
              </a:path>
            </a:pathLst>
          </a:cu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Oval 13"/>
          <p:cNvSpPr>
            <a:spLocks noChangeArrowheads="1"/>
          </p:cNvSpPr>
          <p:nvPr/>
        </p:nvSpPr>
        <p:spPr bwMode="auto">
          <a:xfrm>
            <a:off x="3273425" y="2464979"/>
            <a:ext cx="173038" cy="173038"/>
          </a:xfrm>
          <a:prstGeom prst="ellipse">
            <a:avLst/>
          </a:pr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06"/>
          <p:cNvSpPr/>
          <p:nvPr/>
        </p:nvSpPr>
        <p:spPr bwMode="auto">
          <a:xfrm>
            <a:off x="5899150" y="3195229"/>
            <a:ext cx="206375" cy="360363"/>
          </a:xfrm>
          <a:custGeom>
            <a:avLst/>
            <a:gdLst>
              <a:gd name="T0" fmla="*/ 55 w 55"/>
              <a:gd name="T1" fmla="*/ 91 h 96"/>
              <a:gd name="T2" fmla="*/ 50 w 55"/>
              <a:gd name="T3" fmla="*/ 96 h 96"/>
              <a:gd name="T4" fmla="*/ 5 w 55"/>
              <a:gd name="T5" fmla="*/ 96 h 96"/>
              <a:gd name="T6" fmla="*/ 0 w 55"/>
              <a:gd name="T7" fmla="*/ 91 h 96"/>
              <a:gd name="T8" fmla="*/ 0 w 55"/>
              <a:gd name="T9" fmla="*/ 5 h 96"/>
              <a:gd name="T10" fmla="*/ 5 w 55"/>
              <a:gd name="T11" fmla="*/ 0 h 96"/>
              <a:gd name="T12" fmla="*/ 50 w 55"/>
              <a:gd name="T13" fmla="*/ 0 h 96"/>
              <a:gd name="T14" fmla="*/ 55 w 55"/>
              <a:gd name="T15" fmla="*/ 5 h 96"/>
              <a:gd name="T16" fmla="*/ 55 w 55"/>
              <a:gd name="T17"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96">
                <a:moveTo>
                  <a:pt x="55" y="91"/>
                </a:moveTo>
                <a:cubicBezTo>
                  <a:pt x="55" y="94"/>
                  <a:pt x="53" y="96"/>
                  <a:pt x="50" y="96"/>
                </a:cubicBezTo>
                <a:cubicBezTo>
                  <a:pt x="5" y="96"/>
                  <a:pt x="5" y="96"/>
                  <a:pt x="5" y="96"/>
                </a:cubicBezTo>
                <a:cubicBezTo>
                  <a:pt x="2" y="96"/>
                  <a:pt x="0" y="94"/>
                  <a:pt x="0" y="91"/>
                </a:cubicBezTo>
                <a:cubicBezTo>
                  <a:pt x="0" y="5"/>
                  <a:pt x="0" y="5"/>
                  <a:pt x="0" y="5"/>
                </a:cubicBezTo>
                <a:cubicBezTo>
                  <a:pt x="0" y="2"/>
                  <a:pt x="2" y="0"/>
                  <a:pt x="5" y="0"/>
                </a:cubicBezTo>
                <a:cubicBezTo>
                  <a:pt x="50" y="0"/>
                  <a:pt x="50" y="0"/>
                  <a:pt x="50" y="0"/>
                </a:cubicBezTo>
                <a:cubicBezTo>
                  <a:pt x="53" y="0"/>
                  <a:pt x="55" y="2"/>
                  <a:pt x="55" y="5"/>
                </a:cubicBezTo>
                <a:lnTo>
                  <a:pt x="55" y="91"/>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5" name="Freeform 107"/>
          <p:cNvSpPr/>
          <p:nvPr/>
        </p:nvSpPr>
        <p:spPr bwMode="auto">
          <a:xfrm>
            <a:off x="5899150" y="3503204"/>
            <a:ext cx="93663" cy="463550"/>
          </a:xfrm>
          <a:custGeom>
            <a:avLst/>
            <a:gdLst>
              <a:gd name="T0" fmla="*/ 25 w 25"/>
              <a:gd name="T1" fmla="*/ 118 h 123"/>
              <a:gd name="T2" fmla="*/ 20 w 25"/>
              <a:gd name="T3" fmla="*/ 123 h 123"/>
              <a:gd name="T4" fmla="*/ 5 w 25"/>
              <a:gd name="T5" fmla="*/ 123 h 123"/>
              <a:gd name="T6" fmla="*/ 0 w 25"/>
              <a:gd name="T7" fmla="*/ 118 h 123"/>
              <a:gd name="T8" fmla="*/ 0 w 25"/>
              <a:gd name="T9" fmla="*/ 5 h 123"/>
              <a:gd name="T10" fmla="*/ 5 w 25"/>
              <a:gd name="T11" fmla="*/ 0 h 123"/>
              <a:gd name="T12" fmla="*/ 20 w 25"/>
              <a:gd name="T13" fmla="*/ 0 h 123"/>
              <a:gd name="T14" fmla="*/ 25 w 25"/>
              <a:gd name="T15" fmla="*/ 5 h 123"/>
              <a:gd name="T16" fmla="*/ 25 w 25"/>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23">
                <a:moveTo>
                  <a:pt x="25" y="118"/>
                </a:moveTo>
                <a:cubicBezTo>
                  <a:pt x="25" y="121"/>
                  <a:pt x="23" y="123"/>
                  <a:pt x="20" y="123"/>
                </a:cubicBezTo>
                <a:cubicBezTo>
                  <a:pt x="5" y="123"/>
                  <a:pt x="5" y="123"/>
                  <a:pt x="5" y="123"/>
                </a:cubicBezTo>
                <a:cubicBezTo>
                  <a:pt x="2" y="123"/>
                  <a:pt x="0" y="121"/>
                  <a:pt x="0" y="118"/>
                </a:cubicBezTo>
                <a:cubicBezTo>
                  <a:pt x="0" y="5"/>
                  <a:pt x="0" y="5"/>
                  <a:pt x="0" y="5"/>
                </a:cubicBezTo>
                <a:cubicBezTo>
                  <a:pt x="0" y="2"/>
                  <a:pt x="2" y="0"/>
                  <a:pt x="5" y="0"/>
                </a:cubicBezTo>
                <a:cubicBezTo>
                  <a:pt x="20" y="0"/>
                  <a:pt x="20" y="0"/>
                  <a:pt x="20" y="0"/>
                </a:cubicBezTo>
                <a:cubicBezTo>
                  <a:pt x="23" y="0"/>
                  <a:pt x="25" y="2"/>
                  <a:pt x="25" y="5"/>
                </a:cubicBezTo>
                <a:lnTo>
                  <a:pt x="25" y="11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6" name="Freeform 108"/>
          <p:cNvSpPr/>
          <p:nvPr/>
        </p:nvSpPr>
        <p:spPr bwMode="auto">
          <a:xfrm>
            <a:off x="6011863" y="3503204"/>
            <a:ext cx="93663" cy="463550"/>
          </a:xfrm>
          <a:custGeom>
            <a:avLst/>
            <a:gdLst>
              <a:gd name="T0" fmla="*/ 25 w 25"/>
              <a:gd name="T1" fmla="*/ 118 h 123"/>
              <a:gd name="T2" fmla="*/ 20 w 25"/>
              <a:gd name="T3" fmla="*/ 123 h 123"/>
              <a:gd name="T4" fmla="*/ 5 w 25"/>
              <a:gd name="T5" fmla="*/ 123 h 123"/>
              <a:gd name="T6" fmla="*/ 0 w 25"/>
              <a:gd name="T7" fmla="*/ 118 h 123"/>
              <a:gd name="T8" fmla="*/ 0 w 25"/>
              <a:gd name="T9" fmla="*/ 5 h 123"/>
              <a:gd name="T10" fmla="*/ 5 w 25"/>
              <a:gd name="T11" fmla="*/ 0 h 123"/>
              <a:gd name="T12" fmla="*/ 20 w 25"/>
              <a:gd name="T13" fmla="*/ 0 h 123"/>
              <a:gd name="T14" fmla="*/ 25 w 25"/>
              <a:gd name="T15" fmla="*/ 5 h 123"/>
              <a:gd name="T16" fmla="*/ 25 w 25"/>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23">
                <a:moveTo>
                  <a:pt x="25" y="118"/>
                </a:moveTo>
                <a:cubicBezTo>
                  <a:pt x="25" y="121"/>
                  <a:pt x="23" y="123"/>
                  <a:pt x="20" y="123"/>
                </a:cubicBezTo>
                <a:cubicBezTo>
                  <a:pt x="5" y="123"/>
                  <a:pt x="5" y="123"/>
                  <a:pt x="5" y="123"/>
                </a:cubicBezTo>
                <a:cubicBezTo>
                  <a:pt x="2" y="123"/>
                  <a:pt x="0" y="121"/>
                  <a:pt x="0" y="118"/>
                </a:cubicBezTo>
                <a:cubicBezTo>
                  <a:pt x="0" y="5"/>
                  <a:pt x="0" y="5"/>
                  <a:pt x="0" y="5"/>
                </a:cubicBezTo>
                <a:cubicBezTo>
                  <a:pt x="0" y="2"/>
                  <a:pt x="2" y="0"/>
                  <a:pt x="5" y="0"/>
                </a:cubicBezTo>
                <a:cubicBezTo>
                  <a:pt x="20" y="0"/>
                  <a:pt x="20" y="0"/>
                  <a:pt x="20" y="0"/>
                </a:cubicBezTo>
                <a:cubicBezTo>
                  <a:pt x="23" y="0"/>
                  <a:pt x="25" y="2"/>
                  <a:pt x="25" y="5"/>
                </a:cubicBezTo>
                <a:lnTo>
                  <a:pt x="25" y="11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7" name="Freeform 109"/>
          <p:cNvSpPr/>
          <p:nvPr/>
        </p:nvSpPr>
        <p:spPr bwMode="auto">
          <a:xfrm>
            <a:off x="6026150" y="3179354"/>
            <a:ext cx="165100" cy="142875"/>
          </a:xfrm>
          <a:custGeom>
            <a:avLst/>
            <a:gdLst>
              <a:gd name="T0" fmla="*/ 39 w 44"/>
              <a:gd name="T1" fmla="*/ 38 h 38"/>
              <a:gd name="T2" fmla="*/ 44 w 44"/>
              <a:gd name="T3" fmla="*/ 22 h 38"/>
              <a:gd name="T4" fmla="*/ 22 w 44"/>
              <a:gd name="T5" fmla="*/ 0 h 38"/>
              <a:gd name="T6" fmla="*/ 0 w 44"/>
              <a:gd name="T7" fmla="*/ 22 h 38"/>
              <a:gd name="T8" fmla="*/ 6 w 44"/>
              <a:gd name="T9" fmla="*/ 38 h 38"/>
              <a:gd name="T10" fmla="*/ 39 w 44"/>
              <a:gd name="T11" fmla="*/ 38 h 38"/>
            </a:gdLst>
            <a:ahLst/>
            <a:cxnLst>
              <a:cxn ang="0">
                <a:pos x="T0" y="T1"/>
              </a:cxn>
              <a:cxn ang="0">
                <a:pos x="T2" y="T3"/>
              </a:cxn>
              <a:cxn ang="0">
                <a:pos x="T4" y="T5"/>
              </a:cxn>
              <a:cxn ang="0">
                <a:pos x="T6" y="T7"/>
              </a:cxn>
              <a:cxn ang="0">
                <a:pos x="T8" y="T9"/>
              </a:cxn>
              <a:cxn ang="0">
                <a:pos x="T10" y="T11"/>
              </a:cxn>
            </a:cxnLst>
            <a:rect l="0" t="0" r="r" b="b"/>
            <a:pathLst>
              <a:path w="44" h="38">
                <a:moveTo>
                  <a:pt x="39" y="38"/>
                </a:moveTo>
                <a:cubicBezTo>
                  <a:pt x="42" y="34"/>
                  <a:pt x="44" y="28"/>
                  <a:pt x="44" y="22"/>
                </a:cubicBezTo>
                <a:cubicBezTo>
                  <a:pt x="44" y="10"/>
                  <a:pt x="34" y="0"/>
                  <a:pt x="22" y="0"/>
                </a:cubicBezTo>
                <a:cubicBezTo>
                  <a:pt x="10" y="0"/>
                  <a:pt x="0" y="10"/>
                  <a:pt x="0" y="22"/>
                </a:cubicBezTo>
                <a:cubicBezTo>
                  <a:pt x="0" y="28"/>
                  <a:pt x="2" y="34"/>
                  <a:pt x="6" y="38"/>
                </a:cubicBezTo>
                <a:lnTo>
                  <a:pt x="39" y="3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8" name="Freeform 110"/>
          <p:cNvSpPr/>
          <p:nvPr/>
        </p:nvSpPr>
        <p:spPr bwMode="auto">
          <a:xfrm>
            <a:off x="5808663" y="3179354"/>
            <a:ext cx="169863" cy="142875"/>
          </a:xfrm>
          <a:custGeom>
            <a:avLst/>
            <a:gdLst>
              <a:gd name="T0" fmla="*/ 39 w 45"/>
              <a:gd name="T1" fmla="*/ 38 h 38"/>
              <a:gd name="T2" fmla="*/ 45 w 45"/>
              <a:gd name="T3" fmla="*/ 22 h 38"/>
              <a:gd name="T4" fmla="*/ 23 w 45"/>
              <a:gd name="T5" fmla="*/ 0 h 38"/>
              <a:gd name="T6" fmla="*/ 0 w 45"/>
              <a:gd name="T7" fmla="*/ 22 h 38"/>
              <a:gd name="T8" fmla="*/ 6 w 45"/>
              <a:gd name="T9" fmla="*/ 38 h 38"/>
              <a:gd name="T10" fmla="*/ 39 w 45"/>
              <a:gd name="T11" fmla="*/ 38 h 38"/>
            </a:gdLst>
            <a:ahLst/>
            <a:cxnLst>
              <a:cxn ang="0">
                <a:pos x="T0" y="T1"/>
              </a:cxn>
              <a:cxn ang="0">
                <a:pos x="T2" y="T3"/>
              </a:cxn>
              <a:cxn ang="0">
                <a:pos x="T4" y="T5"/>
              </a:cxn>
              <a:cxn ang="0">
                <a:pos x="T6" y="T7"/>
              </a:cxn>
              <a:cxn ang="0">
                <a:pos x="T8" y="T9"/>
              </a:cxn>
              <a:cxn ang="0">
                <a:pos x="T10" y="T11"/>
              </a:cxn>
            </a:cxnLst>
            <a:rect l="0" t="0" r="r" b="b"/>
            <a:pathLst>
              <a:path w="45" h="38">
                <a:moveTo>
                  <a:pt x="39" y="38"/>
                </a:moveTo>
                <a:cubicBezTo>
                  <a:pt x="43" y="34"/>
                  <a:pt x="45" y="28"/>
                  <a:pt x="45" y="22"/>
                </a:cubicBezTo>
                <a:cubicBezTo>
                  <a:pt x="45" y="10"/>
                  <a:pt x="35" y="0"/>
                  <a:pt x="23" y="0"/>
                </a:cubicBezTo>
                <a:cubicBezTo>
                  <a:pt x="10" y="0"/>
                  <a:pt x="0" y="10"/>
                  <a:pt x="0" y="22"/>
                </a:cubicBezTo>
                <a:cubicBezTo>
                  <a:pt x="0" y="28"/>
                  <a:pt x="3" y="34"/>
                  <a:pt x="6" y="38"/>
                </a:cubicBezTo>
                <a:lnTo>
                  <a:pt x="39" y="3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9" name="Freeform 111"/>
          <p:cNvSpPr/>
          <p:nvPr/>
        </p:nvSpPr>
        <p:spPr bwMode="auto">
          <a:xfrm>
            <a:off x="5808663" y="3247617"/>
            <a:ext cx="68263" cy="331788"/>
          </a:xfrm>
          <a:custGeom>
            <a:avLst/>
            <a:gdLst>
              <a:gd name="T0" fmla="*/ 18 w 18"/>
              <a:gd name="T1" fmla="*/ 83 h 88"/>
              <a:gd name="T2" fmla="*/ 13 w 18"/>
              <a:gd name="T3" fmla="*/ 88 h 88"/>
              <a:gd name="T4" fmla="*/ 5 w 18"/>
              <a:gd name="T5" fmla="*/ 88 h 88"/>
              <a:gd name="T6" fmla="*/ 0 w 18"/>
              <a:gd name="T7" fmla="*/ 83 h 88"/>
              <a:gd name="T8" fmla="*/ 0 w 18"/>
              <a:gd name="T9" fmla="*/ 5 h 88"/>
              <a:gd name="T10" fmla="*/ 5 w 18"/>
              <a:gd name="T11" fmla="*/ 0 h 88"/>
              <a:gd name="T12" fmla="*/ 13 w 18"/>
              <a:gd name="T13" fmla="*/ 0 h 88"/>
              <a:gd name="T14" fmla="*/ 18 w 18"/>
              <a:gd name="T15" fmla="*/ 5 h 88"/>
              <a:gd name="T16" fmla="*/ 18 w 18"/>
              <a:gd name="T17" fmla="*/ 8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88">
                <a:moveTo>
                  <a:pt x="18" y="83"/>
                </a:moveTo>
                <a:cubicBezTo>
                  <a:pt x="18" y="85"/>
                  <a:pt x="16" y="88"/>
                  <a:pt x="13" y="88"/>
                </a:cubicBezTo>
                <a:cubicBezTo>
                  <a:pt x="5" y="88"/>
                  <a:pt x="5" y="88"/>
                  <a:pt x="5" y="88"/>
                </a:cubicBezTo>
                <a:cubicBezTo>
                  <a:pt x="3" y="88"/>
                  <a:pt x="0" y="85"/>
                  <a:pt x="0" y="83"/>
                </a:cubicBezTo>
                <a:cubicBezTo>
                  <a:pt x="0" y="5"/>
                  <a:pt x="0" y="5"/>
                  <a:pt x="0" y="5"/>
                </a:cubicBezTo>
                <a:cubicBezTo>
                  <a:pt x="0" y="2"/>
                  <a:pt x="3" y="0"/>
                  <a:pt x="5" y="0"/>
                </a:cubicBezTo>
                <a:cubicBezTo>
                  <a:pt x="13" y="0"/>
                  <a:pt x="13" y="0"/>
                  <a:pt x="13" y="0"/>
                </a:cubicBezTo>
                <a:cubicBezTo>
                  <a:pt x="16" y="0"/>
                  <a:pt x="18" y="2"/>
                  <a:pt x="18" y="5"/>
                </a:cubicBezTo>
                <a:lnTo>
                  <a:pt x="18" y="83"/>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0" name="Freeform 112"/>
          <p:cNvSpPr/>
          <p:nvPr/>
        </p:nvSpPr>
        <p:spPr bwMode="auto">
          <a:xfrm>
            <a:off x="6127750" y="3247617"/>
            <a:ext cx="63500" cy="331788"/>
          </a:xfrm>
          <a:custGeom>
            <a:avLst/>
            <a:gdLst>
              <a:gd name="T0" fmla="*/ 17 w 17"/>
              <a:gd name="T1" fmla="*/ 83 h 88"/>
              <a:gd name="T2" fmla="*/ 12 w 17"/>
              <a:gd name="T3" fmla="*/ 88 h 88"/>
              <a:gd name="T4" fmla="*/ 5 w 17"/>
              <a:gd name="T5" fmla="*/ 88 h 88"/>
              <a:gd name="T6" fmla="*/ 0 w 17"/>
              <a:gd name="T7" fmla="*/ 83 h 88"/>
              <a:gd name="T8" fmla="*/ 0 w 17"/>
              <a:gd name="T9" fmla="*/ 5 h 88"/>
              <a:gd name="T10" fmla="*/ 5 w 17"/>
              <a:gd name="T11" fmla="*/ 0 h 88"/>
              <a:gd name="T12" fmla="*/ 12 w 17"/>
              <a:gd name="T13" fmla="*/ 0 h 88"/>
              <a:gd name="T14" fmla="*/ 17 w 17"/>
              <a:gd name="T15" fmla="*/ 5 h 88"/>
              <a:gd name="T16" fmla="*/ 17 w 17"/>
              <a:gd name="T17" fmla="*/ 8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8">
                <a:moveTo>
                  <a:pt x="17" y="83"/>
                </a:moveTo>
                <a:cubicBezTo>
                  <a:pt x="17" y="85"/>
                  <a:pt x="15" y="88"/>
                  <a:pt x="12" y="88"/>
                </a:cubicBezTo>
                <a:cubicBezTo>
                  <a:pt x="5" y="88"/>
                  <a:pt x="5" y="88"/>
                  <a:pt x="5" y="88"/>
                </a:cubicBezTo>
                <a:cubicBezTo>
                  <a:pt x="2" y="88"/>
                  <a:pt x="0" y="85"/>
                  <a:pt x="0" y="83"/>
                </a:cubicBezTo>
                <a:cubicBezTo>
                  <a:pt x="0" y="5"/>
                  <a:pt x="0" y="5"/>
                  <a:pt x="0" y="5"/>
                </a:cubicBezTo>
                <a:cubicBezTo>
                  <a:pt x="0" y="2"/>
                  <a:pt x="2" y="0"/>
                  <a:pt x="5" y="0"/>
                </a:cubicBezTo>
                <a:cubicBezTo>
                  <a:pt x="12" y="0"/>
                  <a:pt x="12" y="0"/>
                  <a:pt x="12" y="0"/>
                </a:cubicBezTo>
                <a:cubicBezTo>
                  <a:pt x="15" y="0"/>
                  <a:pt x="17" y="2"/>
                  <a:pt x="17" y="5"/>
                </a:cubicBezTo>
                <a:lnTo>
                  <a:pt x="17" y="83"/>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1" name="Freeform 113"/>
          <p:cNvSpPr/>
          <p:nvPr/>
        </p:nvSpPr>
        <p:spPr bwMode="auto">
          <a:xfrm>
            <a:off x="5857875" y="3179354"/>
            <a:ext cx="288925" cy="82550"/>
          </a:xfrm>
          <a:custGeom>
            <a:avLst/>
            <a:gdLst>
              <a:gd name="T0" fmla="*/ 67 w 77"/>
              <a:gd name="T1" fmla="*/ 0 h 22"/>
              <a:gd name="T2" fmla="*/ 55 w 77"/>
              <a:gd name="T3" fmla="*/ 0 h 22"/>
              <a:gd name="T4" fmla="*/ 38 w 77"/>
              <a:gd name="T5" fmla="*/ 3 h 22"/>
              <a:gd name="T6" fmla="*/ 22 w 77"/>
              <a:gd name="T7" fmla="*/ 0 h 22"/>
              <a:gd name="T8" fmla="*/ 10 w 77"/>
              <a:gd name="T9" fmla="*/ 0 h 22"/>
              <a:gd name="T10" fmla="*/ 0 w 77"/>
              <a:gd name="T11" fmla="*/ 10 h 22"/>
              <a:gd name="T12" fmla="*/ 0 w 77"/>
              <a:gd name="T13" fmla="*/ 12 h 22"/>
              <a:gd name="T14" fmla="*/ 10 w 77"/>
              <a:gd name="T15" fmla="*/ 22 h 22"/>
              <a:gd name="T16" fmla="*/ 67 w 77"/>
              <a:gd name="T17" fmla="*/ 22 h 22"/>
              <a:gd name="T18" fmla="*/ 77 w 77"/>
              <a:gd name="T19" fmla="*/ 12 h 22"/>
              <a:gd name="T20" fmla="*/ 77 w 77"/>
              <a:gd name="T21" fmla="*/ 10 h 22"/>
              <a:gd name="T22" fmla="*/ 67 w 77"/>
              <a:gd name="T2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22">
                <a:moveTo>
                  <a:pt x="67" y="0"/>
                </a:moveTo>
                <a:cubicBezTo>
                  <a:pt x="55" y="0"/>
                  <a:pt x="55" y="0"/>
                  <a:pt x="55" y="0"/>
                </a:cubicBezTo>
                <a:cubicBezTo>
                  <a:pt x="51" y="0"/>
                  <a:pt x="46" y="3"/>
                  <a:pt x="38" y="3"/>
                </a:cubicBezTo>
                <a:cubicBezTo>
                  <a:pt x="31" y="3"/>
                  <a:pt x="26" y="0"/>
                  <a:pt x="22" y="0"/>
                </a:cubicBezTo>
                <a:cubicBezTo>
                  <a:pt x="10" y="0"/>
                  <a:pt x="10" y="0"/>
                  <a:pt x="10" y="0"/>
                </a:cubicBezTo>
                <a:cubicBezTo>
                  <a:pt x="5" y="0"/>
                  <a:pt x="0" y="5"/>
                  <a:pt x="0" y="10"/>
                </a:cubicBezTo>
                <a:cubicBezTo>
                  <a:pt x="0" y="12"/>
                  <a:pt x="0" y="12"/>
                  <a:pt x="0" y="12"/>
                </a:cubicBezTo>
                <a:cubicBezTo>
                  <a:pt x="0" y="17"/>
                  <a:pt x="5" y="22"/>
                  <a:pt x="10" y="22"/>
                </a:cubicBezTo>
                <a:cubicBezTo>
                  <a:pt x="67" y="22"/>
                  <a:pt x="67" y="22"/>
                  <a:pt x="67" y="22"/>
                </a:cubicBezTo>
                <a:cubicBezTo>
                  <a:pt x="72" y="22"/>
                  <a:pt x="77" y="17"/>
                  <a:pt x="77" y="12"/>
                </a:cubicBezTo>
                <a:cubicBezTo>
                  <a:pt x="77" y="10"/>
                  <a:pt x="77" y="10"/>
                  <a:pt x="77" y="10"/>
                </a:cubicBezTo>
                <a:cubicBezTo>
                  <a:pt x="77" y="5"/>
                  <a:pt x="72" y="0"/>
                  <a:pt x="67"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2" name="Oval 114"/>
          <p:cNvSpPr>
            <a:spLocks noChangeArrowheads="1"/>
          </p:cNvSpPr>
          <p:nvPr/>
        </p:nvSpPr>
        <p:spPr bwMode="auto">
          <a:xfrm>
            <a:off x="5913438" y="2980917"/>
            <a:ext cx="177800" cy="173038"/>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23" name="Freeform 115"/>
          <p:cNvSpPr/>
          <p:nvPr/>
        </p:nvSpPr>
        <p:spPr bwMode="auto">
          <a:xfrm>
            <a:off x="5857875" y="4489042"/>
            <a:ext cx="285750" cy="466725"/>
          </a:xfrm>
          <a:custGeom>
            <a:avLst/>
            <a:gdLst>
              <a:gd name="T0" fmla="*/ 76 w 76"/>
              <a:gd name="T1" fmla="*/ 119 h 124"/>
              <a:gd name="T2" fmla="*/ 71 w 76"/>
              <a:gd name="T3" fmla="*/ 124 h 124"/>
              <a:gd name="T4" fmla="*/ 5 w 76"/>
              <a:gd name="T5" fmla="*/ 124 h 124"/>
              <a:gd name="T6" fmla="*/ 0 w 76"/>
              <a:gd name="T7" fmla="*/ 119 h 124"/>
              <a:gd name="T8" fmla="*/ 18 w 76"/>
              <a:gd name="T9" fmla="*/ 5 h 124"/>
              <a:gd name="T10" fmla="*/ 23 w 76"/>
              <a:gd name="T11" fmla="*/ 0 h 124"/>
              <a:gd name="T12" fmla="*/ 53 w 76"/>
              <a:gd name="T13" fmla="*/ 0 h 124"/>
              <a:gd name="T14" fmla="*/ 58 w 76"/>
              <a:gd name="T15" fmla="*/ 5 h 124"/>
              <a:gd name="T16" fmla="*/ 76 w 76"/>
              <a:gd name="T17" fmla="*/ 11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24">
                <a:moveTo>
                  <a:pt x="76" y="119"/>
                </a:moveTo>
                <a:cubicBezTo>
                  <a:pt x="76" y="122"/>
                  <a:pt x="74" y="124"/>
                  <a:pt x="71" y="124"/>
                </a:cubicBezTo>
                <a:cubicBezTo>
                  <a:pt x="5" y="124"/>
                  <a:pt x="5" y="124"/>
                  <a:pt x="5" y="124"/>
                </a:cubicBezTo>
                <a:cubicBezTo>
                  <a:pt x="3" y="124"/>
                  <a:pt x="0" y="122"/>
                  <a:pt x="0" y="119"/>
                </a:cubicBezTo>
                <a:cubicBezTo>
                  <a:pt x="18" y="5"/>
                  <a:pt x="18" y="5"/>
                  <a:pt x="18" y="5"/>
                </a:cubicBezTo>
                <a:cubicBezTo>
                  <a:pt x="18" y="2"/>
                  <a:pt x="21" y="0"/>
                  <a:pt x="23" y="0"/>
                </a:cubicBezTo>
                <a:cubicBezTo>
                  <a:pt x="53" y="0"/>
                  <a:pt x="53" y="0"/>
                  <a:pt x="53" y="0"/>
                </a:cubicBezTo>
                <a:cubicBezTo>
                  <a:pt x="56" y="0"/>
                  <a:pt x="58" y="2"/>
                  <a:pt x="58" y="5"/>
                </a:cubicBezTo>
                <a:lnTo>
                  <a:pt x="76" y="11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4" name="Freeform 116"/>
          <p:cNvSpPr/>
          <p:nvPr/>
        </p:nvSpPr>
        <p:spPr bwMode="auto">
          <a:xfrm>
            <a:off x="5899150" y="4797017"/>
            <a:ext cx="93663" cy="463550"/>
          </a:xfrm>
          <a:custGeom>
            <a:avLst/>
            <a:gdLst>
              <a:gd name="T0" fmla="*/ 25 w 25"/>
              <a:gd name="T1" fmla="*/ 118 h 123"/>
              <a:gd name="T2" fmla="*/ 20 w 25"/>
              <a:gd name="T3" fmla="*/ 123 h 123"/>
              <a:gd name="T4" fmla="*/ 5 w 25"/>
              <a:gd name="T5" fmla="*/ 123 h 123"/>
              <a:gd name="T6" fmla="*/ 0 w 25"/>
              <a:gd name="T7" fmla="*/ 118 h 123"/>
              <a:gd name="T8" fmla="*/ 0 w 25"/>
              <a:gd name="T9" fmla="*/ 5 h 123"/>
              <a:gd name="T10" fmla="*/ 5 w 25"/>
              <a:gd name="T11" fmla="*/ 0 h 123"/>
              <a:gd name="T12" fmla="*/ 20 w 25"/>
              <a:gd name="T13" fmla="*/ 0 h 123"/>
              <a:gd name="T14" fmla="*/ 25 w 25"/>
              <a:gd name="T15" fmla="*/ 5 h 123"/>
              <a:gd name="T16" fmla="*/ 25 w 25"/>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23">
                <a:moveTo>
                  <a:pt x="25" y="118"/>
                </a:moveTo>
                <a:cubicBezTo>
                  <a:pt x="25" y="121"/>
                  <a:pt x="22" y="123"/>
                  <a:pt x="20" y="123"/>
                </a:cubicBezTo>
                <a:cubicBezTo>
                  <a:pt x="5" y="123"/>
                  <a:pt x="5" y="123"/>
                  <a:pt x="5" y="123"/>
                </a:cubicBezTo>
                <a:cubicBezTo>
                  <a:pt x="2" y="123"/>
                  <a:pt x="0" y="121"/>
                  <a:pt x="0" y="118"/>
                </a:cubicBezTo>
                <a:cubicBezTo>
                  <a:pt x="0" y="5"/>
                  <a:pt x="0" y="5"/>
                  <a:pt x="0" y="5"/>
                </a:cubicBezTo>
                <a:cubicBezTo>
                  <a:pt x="0" y="2"/>
                  <a:pt x="2" y="0"/>
                  <a:pt x="5" y="0"/>
                </a:cubicBezTo>
                <a:cubicBezTo>
                  <a:pt x="20" y="0"/>
                  <a:pt x="20" y="0"/>
                  <a:pt x="20" y="0"/>
                </a:cubicBezTo>
                <a:cubicBezTo>
                  <a:pt x="22" y="0"/>
                  <a:pt x="25" y="2"/>
                  <a:pt x="25" y="5"/>
                </a:cubicBezTo>
                <a:lnTo>
                  <a:pt x="25" y="11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5" name="Freeform 117"/>
          <p:cNvSpPr/>
          <p:nvPr/>
        </p:nvSpPr>
        <p:spPr bwMode="auto">
          <a:xfrm>
            <a:off x="6011863" y="4797017"/>
            <a:ext cx="93663" cy="463550"/>
          </a:xfrm>
          <a:custGeom>
            <a:avLst/>
            <a:gdLst>
              <a:gd name="T0" fmla="*/ 25 w 25"/>
              <a:gd name="T1" fmla="*/ 118 h 123"/>
              <a:gd name="T2" fmla="*/ 20 w 25"/>
              <a:gd name="T3" fmla="*/ 123 h 123"/>
              <a:gd name="T4" fmla="*/ 5 w 25"/>
              <a:gd name="T5" fmla="*/ 123 h 123"/>
              <a:gd name="T6" fmla="*/ 0 w 25"/>
              <a:gd name="T7" fmla="*/ 118 h 123"/>
              <a:gd name="T8" fmla="*/ 0 w 25"/>
              <a:gd name="T9" fmla="*/ 5 h 123"/>
              <a:gd name="T10" fmla="*/ 5 w 25"/>
              <a:gd name="T11" fmla="*/ 0 h 123"/>
              <a:gd name="T12" fmla="*/ 20 w 25"/>
              <a:gd name="T13" fmla="*/ 0 h 123"/>
              <a:gd name="T14" fmla="*/ 25 w 25"/>
              <a:gd name="T15" fmla="*/ 5 h 123"/>
              <a:gd name="T16" fmla="*/ 25 w 25"/>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23">
                <a:moveTo>
                  <a:pt x="25" y="118"/>
                </a:moveTo>
                <a:cubicBezTo>
                  <a:pt x="25" y="121"/>
                  <a:pt x="23" y="123"/>
                  <a:pt x="20" y="123"/>
                </a:cubicBezTo>
                <a:cubicBezTo>
                  <a:pt x="5" y="123"/>
                  <a:pt x="5" y="123"/>
                  <a:pt x="5" y="123"/>
                </a:cubicBezTo>
                <a:cubicBezTo>
                  <a:pt x="2" y="123"/>
                  <a:pt x="0" y="121"/>
                  <a:pt x="0" y="118"/>
                </a:cubicBezTo>
                <a:cubicBezTo>
                  <a:pt x="0" y="5"/>
                  <a:pt x="0" y="5"/>
                  <a:pt x="0" y="5"/>
                </a:cubicBezTo>
                <a:cubicBezTo>
                  <a:pt x="0" y="2"/>
                  <a:pt x="2" y="0"/>
                  <a:pt x="5" y="0"/>
                </a:cubicBezTo>
                <a:cubicBezTo>
                  <a:pt x="20" y="0"/>
                  <a:pt x="20" y="0"/>
                  <a:pt x="20" y="0"/>
                </a:cubicBezTo>
                <a:cubicBezTo>
                  <a:pt x="23" y="0"/>
                  <a:pt x="25" y="2"/>
                  <a:pt x="25" y="5"/>
                </a:cubicBezTo>
                <a:lnTo>
                  <a:pt x="25" y="11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6" name="Freeform 118"/>
          <p:cNvSpPr/>
          <p:nvPr/>
        </p:nvSpPr>
        <p:spPr bwMode="auto">
          <a:xfrm>
            <a:off x="5786438" y="4489042"/>
            <a:ext cx="138113" cy="381000"/>
          </a:xfrm>
          <a:custGeom>
            <a:avLst/>
            <a:gdLst>
              <a:gd name="T0" fmla="*/ 18 w 37"/>
              <a:gd name="T1" fmla="*/ 97 h 101"/>
              <a:gd name="T2" fmla="*/ 13 w 37"/>
              <a:gd name="T3" fmla="*/ 101 h 101"/>
              <a:gd name="T4" fmla="*/ 5 w 37"/>
              <a:gd name="T5" fmla="*/ 99 h 101"/>
              <a:gd name="T6" fmla="*/ 1 w 37"/>
              <a:gd name="T7" fmla="*/ 94 h 101"/>
              <a:gd name="T8" fmla="*/ 19 w 37"/>
              <a:gd name="T9" fmla="*/ 4 h 101"/>
              <a:gd name="T10" fmla="*/ 25 w 37"/>
              <a:gd name="T11" fmla="*/ 0 h 101"/>
              <a:gd name="T12" fmla="*/ 33 w 37"/>
              <a:gd name="T13" fmla="*/ 2 h 101"/>
              <a:gd name="T14" fmla="*/ 37 w 37"/>
              <a:gd name="T15" fmla="*/ 8 h 101"/>
              <a:gd name="T16" fmla="*/ 18 w 37"/>
              <a:gd name="T17" fmla="*/ 9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01">
                <a:moveTo>
                  <a:pt x="18" y="97"/>
                </a:moveTo>
                <a:cubicBezTo>
                  <a:pt x="18" y="100"/>
                  <a:pt x="15" y="101"/>
                  <a:pt x="13" y="101"/>
                </a:cubicBezTo>
                <a:cubicBezTo>
                  <a:pt x="5" y="99"/>
                  <a:pt x="5" y="99"/>
                  <a:pt x="5" y="99"/>
                </a:cubicBezTo>
                <a:cubicBezTo>
                  <a:pt x="2" y="99"/>
                  <a:pt x="0" y="96"/>
                  <a:pt x="1" y="94"/>
                </a:cubicBezTo>
                <a:cubicBezTo>
                  <a:pt x="19" y="4"/>
                  <a:pt x="19" y="4"/>
                  <a:pt x="19" y="4"/>
                </a:cubicBezTo>
                <a:cubicBezTo>
                  <a:pt x="20" y="1"/>
                  <a:pt x="23" y="0"/>
                  <a:pt x="25" y="0"/>
                </a:cubicBezTo>
                <a:cubicBezTo>
                  <a:pt x="33" y="2"/>
                  <a:pt x="33" y="2"/>
                  <a:pt x="33" y="2"/>
                </a:cubicBezTo>
                <a:cubicBezTo>
                  <a:pt x="36" y="2"/>
                  <a:pt x="37" y="5"/>
                  <a:pt x="37" y="8"/>
                </a:cubicBezTo>
                <a:lnTo>
                  <a:pt x="18" y="9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7" name="Freeform 119"/>
          <p:cNvSpPr/>
          <p:nvPr/>
        </p:nvSpPr>
        <p:spPr bwMode="auto">
          <a:xfrm>
            <a:off x="6075363" y="4485867"/>
            <a:ext cx="139700" cy="384175"/>
          </a:xfrm>
          <a:custGeom>
            <a:avLst/>
            <a:gdLst>
              <a:gd name="T0" fmla="*/ 19 w 37"/>
              <a:gd name="T1" fmla="*/ 98 h 102"/>
              <a:gd name="T2" fmla="*/ 25 w 37"/>
              <a:gd name="T3" fmla="*/ 102 h 102"/>
              <a:gd name="T4" fmla="*/ 33 w 37"/>
              <a:gd name="T5" fmla="*/ 100 h 102"/>
              <a:gd name="T6" fmla="*/ 37 w 37"/>
              <a:gd name="T7" fmla="*/ 94 h 102"/>
              <a:gd name="T8" fmla="*/ 18 w 37"/>
              <a:gd name="T9" fmla="*/ 5 h 102"/>
              <a:gd name="T10" fmla="*/ 13 w 37"/>
              <a:gd name="T11" fmla="*/ 1 h 102"/>
              <a:gd name="T12" fmla="*/ 5 w 37"/>
              <a:gd name="T13" fmla="*/ 2 h 102"/>
              <a:gd name="T14" fmla="*/ 1 w 37"/>
              <a:gd name="T15" fmla="*/ 8 h 102"/>
              <a:gd name="T16" fmla="*/ 19 w 37"/>
              <a:gd name="T17"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02">
                <a:moveTo>
                  <a:pt x="19" y="98"/>
                </a:moveTo>
                <a:cubicBezTo>
                  <a:pt x="20" y="100"/>
                  <a:pt x="23" y="102"/>
                  <a:pt x="25" y="102"/>
                </a:cubicBezTo>
                <a:cubicBezTo>
                  <a:pt x="33" y="100"/>
                  <a:pt x="33" y="100"/>
                  <a:pt x="33" y="100"/>
                </a:cubicBezTo>
                <a:cubicBezTo>
                  <a:pt x="36" y="100"/>
                  <a:pt x="37" y="97"/>
                  <a:pt x="37" y="94"/>
                </a:cubicBezTo>
                <a:cubicBezTo>
                  <a:pt x="18" y="5"/>
                  <a:pt x="18" y="5"/>
                  <a:pt x="18" y="5"/>
                </a:cubicBezTo>
                <a:cubicBezTo>
                  <a:pt x="18" y="2"/>
                  <a:pt x="15" y="0"/>
                  <a:pt x="13" y="1"/>
                </a:cubicBezTo>
                <a:cubicBezTo>
                  <a:pt x="5" y="2"/>
                  <a:pt x="5" y="2"/>
                  <a:pt x="5" y="2"/>
                </a:cubicBezTo>
                <a:cubicBezTo>
                  <a:pt x="2" y="3"/>
                  <a:pt x="0" y="6"/>
                  <a:pt x="1" y="8"/>
                </a:cubicBezTo>
                <a:lnTo>
                  <a:pt x="19" y="9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8" name="Freeform 120"/>
          <p:cNvSpPr/>
          <p:nvPr/>
        </p:nvSpPr>
        <p:spPr bwMode="auto">
          <a:xfrm>
            <a:off x="5857875" y="4474754"/>
            <a:ext cx="288925" cy="142875"/>
          </a:xfrm>
          <a:custGeom>
            <a:avLst/>
            <a:gdLst>
              <a:gd name="T0" fmla="*/ 67 w 77"/>
              <a:gd name="T1" fmla="*/ 0 h 38"/>
              <a:gd name="T2" fmla="*/ 55 w 77"/>
              <a:gd name="T3" fmla="*/ 0 h 38"/>
              <a:gd name="T4" fmla="*/ 38 w 77"/>
              <a:gd name="T5" fmla="*/ 3 h 38"/>
              <a:gd name="T6" fmla="*/ 22 w 77"/>
              <a:gd name="T7" fmla="*/ 0 h 38"/>
              <a:gd name="T8" fmla="*/ 10 w 77"/>
              <a:gd name="T9" fmla="*/ 0 h 38"/>
              <a:gd name="T10" fmla="*/ 0 w 77"/>
              <a:gd name="T11" fmla="*/ 10 h 38"/>
              <a:gd name="T12" fmla="*/ 0 w 77"/>
              <a:gd name="T13" fmla="*/ 12 h 38"/>
              <a:gd name="T14" fmla="*/ 10 w 77"/>
              <a:gd name="T15" fmla="*/ 38 h 38"/>
              <a:gd name="T16" fmla="*/ 67 w 77"/>
              <a:gd name="T17" fmla="*/ 38 h 38"/>
              <a:gd name="T18" fmla="*/ 77 w 77"/>
              <a:gd name="T19" fmla="*/ 12 h 38"/>
              <a:gd name="T20" fmla="*/ 77 w 77"/>
              <a:gd name="T21" fmla="*/ 10 h 38"/>
              <a:gd name="T22" fmla="*/ 67 w 77"/>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38">
                <a:moveTo>
                  <a:pt x="67" y="0"/>
                </a:moveTo>
                <a:cubicBezTo>
                  <a:pt x="55" y="0"/>
                  <a:pt x="55" y="0"/>
                  <a:pt x="55" y="0"/>
                </a:cubicBezTo>
                <a:cubicBezTo>
                  <a:pt x="51" y="0"/>
                  <a:pt x="46" y="3"/>
                  <a:pt x="38" y="3"/>
                </a:cubicBezTo>
                <a:cubicBezTo>
                  <a:pt x="31" y="3"/>
                  <a:pt x="26" y="0"/>
                  <a:pt x="22" y="0"/>
                </a:cubicBezTo>
                <a:cubicBezTo>
                  <a:pt x="10" y="0"/>
                  <a:pt x="10" y="0"/>
                  <a:pt x="10" y="0"/>
                </a:cubicBezTo>
                <a:cubicBezTo>
                  <a:pt x="5" y="0"/>
                  <a:pt x="0" y="5"/>
                  <a:pt x="0" y="10"/>
                </a:cubicBezTo>
                <a:cubicBezTo>
                  <a:pt x="0" y="12"/>
                  <a:pt x="0" y="12"/>
                  <a:pt x="0" y="12"/>
                </a:cubicBezTo>
                <a:cubicBezTo>
                  <a:pt x="0" y="17"/>
                  <a:pt x="5" y="38"/>
                  <a:pt x="10" y="38"/>
                </a:cubicBezTo>
                <a:cubicBezTo>
                  <a:pt x="67" y="38"/>
                  <a:pt x="67" y="38"/>
                  <a:pt x="67" y="38"/>
                </a:cubicBezTo>
                <a:cubicBezTo>
                  <a:pt x="72" y="38"/>
                  <a:pt x="77" y="17"/>
                  <a:pt x="77" y="12"/>
                </a:cubicBezTo>
                <a:cubicBezTo>
                  <a:pt x="77" y="10"/>
                  <a:pt x="77" y="10"/>
                  <a:pt x="77" y="10"/>
                </a:cubicBezTo>
                <a:cubicBezTo>
                  <a:pt x="77" y="5"/>
                  <a:pt x="72" y="0"/>
                  <a:pt x="67"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9" name="Oval 121"/>
          <p:cNvSpPr>
            <a:spLocks noChangeArrowheads="1"/>
          </p:cNvSpPr>
          <p:nvPr/>
        </p:nvSpPr>
        <p:spPr bwMode="auto">
          <a:xfrm>
            <a:off x="5913438" y="4274729"/>
            <a:ext cx="177800" cy="173038"/>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30" name="Lorem Ipsum"/>
          <p:cNvSpPr/>
          <p:nvPr/>
        </p:nvSpPr>
        <p:spPr bwMode="auto">
          <a:xfrm>
            <a:off x="6548202" y="2942947"/>
            <a:ext cx="4608748" cy="1188815"/>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9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1" name="Lorem Ipsum"/>
          <p:cNvSpPr/>
          <p:nvPr/>
        </p:nvSpPr>
        <p:spPr bwMode="auto">
          <a:xfrm>
            <a:off x="6548202" y="4361248"/>
            <a:ext cx="4608748" cy="1188815"/>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9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9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2" name="文本框 138"/>
          <p:cNvSpPr txBox="1"/>
          <p:nvPr/>
        </p:nvSpPr>
        <p:spPr>
          <a:xfrm>
            <a:off x="3687535" y="1910981"/>
            <a:ext cx="2056267" cy="1107996"/>
          </a:xfrm>
          <a:prstGeom prst="rect">
            <a:avLst/>
          </a:prstGeom>
          <a:noFill/>
        </p:spPr>
        <p:txBody>
          <a:bodyPr wrap="square" rtlCol="0">
            <a:spAutoFit/>
          </a:bodyPr>
          <a:lstStyle/>
          <a:p>
            <a:pPr algn="ctr"/>
            <a:r>
              <a:rPr lang="en-US" altLang="zh-CN" sz="6600" dirty="0" smtClean="0">
                <a:solidFill>
                  <a:srgbClr val="34495E"/>
                </a:solidFill>
                <a:latin typeface="Open Sans Light" panose="020B0306030504020204" pitchFamily="34" charset="0"/>
                <a:ea typeface="Open Sans Light" panose="020B0306030504020204" pitchFamily="34" charset="0"/>
                <a:cs typeface="Open Sans Light" panose="020B0306030504020204" pitchFamily="34" charset="0"/>
              </a:rPr>
              <a:t>68%</a:t>
            </a:r>
            <a:endParaRPr lang="zh-CN" altLang="en-US" sz="6600" dirty="0">
              <a:solidFill>
                <a:srgbClr val="34495E"/>
              </a:solidFill>
              <a:latin typeface="Open Sans Light" panose="020B0306030504020204" pitchFamily="34" charset="0"/>
              <a:cs typeface="Open Sans Light" panose="020B0306030504020204" pitchFamily="34" charset="0"/>
            </a:endParaRPr>
          </a:p>
        </p:txBody>
      </p:sp>
      <p:sp>
        <p:nvSpPr>
          <p:cNvPr id="33" name="文本框 139"/>
          <p:cNvSpPr txBox="1"/>
          <p:nvPr/>
        </p:nvSpPr>
        <p:spPr>
          <a:xfrm>
            <a:off x="3687535" y="3220629"/>
            <a:ext cx="2056267" cy="1107996"/>
          </a:xfrm>
          <a:prstGeom prst="rect">
            <a:avLst/>
          </a:prstGeom>
          <a:noFill/>
        </p:spPr>
        <p:txBody>
          <a:bodyPr wrap="square" rtlCol="0">
            <a:spAutoFit/>
          </a:bodyPr>
          <a:lstStyle/>
          <a:p>
            <a:pPr algn="ctr"/>
            <a:r>
              <a:rPr lang="en-US" altLang="zh-CN" sz="6600" dirty="0" smtClean="0">
                <a:solidFill>
                  <a:srgbClr val="34495E"/>
                </a:solidFill>
                <a:latin typeface="Open Sans Light" panose="020B0306030504020204" pitchFamily="34" charset="0"/>
                <a:ea typeface="Open Sans Light" panose="020B0306030504020204" pitchFamily="34" charset="0"/>
                <a:cs typeface="Open Sans Light" panose="020B0306030504020204" pitchFamily="34" charset="0"/>
              </a:rPr>
              <a:t>32%</a:t>
            </a:r>
            <a:endParaRPr lang="zh-CN" altLang="en-US" sz="6600" dirty="0">
              <a:solidFill>
                <a:srgbClr val="34495E"/>
              </a:solidFill>
              <a:latin typeface="Open Sans Light" panose="020B0306030504020204" pitchFamily="34" charset="0"/>
              <a:cs typeface="Open Sans Light" panose="020B0306030504020204" pitchFamily="34"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ONE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Rectangle 5"/>
          <p:cNvSpPr>
            <a:spLocks noChangeArrowheads="1"/>
          </p:cNvSpPr>
          <p:nvPr/>
        </p:nvSpPr>
        <p:spPr bwMode="auto">
          <a:xfrm>
            <a:off x="2384426" y="3579058"/>
            <a:ext cx="1700213" cy="2940050"/>
          </a:xfrm>
          <a:prstGeom prst="rect">
            <a:avLst/>
          </a:prstGeom>
          <a:solidFill>
            <a:srgbClr val="00B0F0"/>
          </a:solidFill>
          <a:ln>
            <a:noFill/>
          </a:ln>
        </p:spPr>
        <p:txBody>
          <a:bodyPr vert="horz" wrap="square" lIns="91440" tIns="45720" rIns="91440" bIns="45720" numCol="1" anchor="t" anchorCtr="0" compatLnSpc="1"/>
          <a:lstStyle/>
          <a:p>
            <a:endParaRPr lang="zh-CN" altLang="en-US"/>
          </a:p>
        </p:txBody>
      </p:sp>
      <p:sp>
        <p:nvSpPr>
          <p:cNvPr id="6" name="Rectangle 6"/>
          <p:cNvSpPr>
            <a:spLocks noChangeArrowheads="1"/>
          </p:cNvSpPr>
          <p:nvPr/>
        </p:nvSpPr>
        <p:spPr bwMode="auto">
          <a:xfrm>
            <a:off x="4292601" y="3579058"/>
            <a:ext cx="1700213" cy="2940050"/>
          </a:xfrm>
          <a:prstGeom prst="rect">
            <a:avLst/>
          </a:prstGeom>
          <a:solidFill>
            <a:srgbClr val="2C6AA5"/>
          </a:solidFill>
          <a:ln>
            <a:noFill/>
          </a:ln>
        </p:spPr>
        <p:txBody>
          <a:bodyPr vert="horz" wrap="square" lIns="91440" tIns="45720" rIns="91440" bIns="45720" numCol="1" anchor="t" anchorCtr="0" compatLnSpc="1"/>
          <a:lstStyle/>
          <a:p>
            <a:endParaRPr lang="zh-CN" altLang="en-US"/>
          </a:p>
        </p:txBody>
      </p:sp>
      <p:sp>
        <p:nvSpPr>
          <p:cNvPr id="7" name="Rectangle 7"/>
          <p:cNvSpPr>
            <a:spLocks noChangeArrowheads="1"/>
          </p:cNvSpPr>
          <p:nvPr/>
        </p:nvSpPr>
        <p:spPr bwMode="auto">
          <a:xfrm>
            <a:off x="6202363" y="3579058"/>
            <a:ext cx="1700213" cy="2940050"/>
          </a:xfrm>
          <a:prstGeom prst="rect">
            <a:avLst/>
          </a:prstGeom>
          <a:solidFill>
            <a:srgbClr val="00B0F0"/>
          </a:solidFill>
          <a:ln>
            <a:noFill/>
          </a:ln>
        </p:spPr>
        <p:txBody>
          <a:bodyPr vert="horz" wrap="square" lIns="91440" tIns="45720" rIns="91440" bIns="45720" numCol="1" anchor="t" anchorCtr="0" compatLnSpc="1"/>
          <a:lstStyle/>
          <a:p>
            <a:endParaRPr lang="zh-CN" altLang="en-US"/>
          </a:p>
        </p:txBody>
      </p:sp>
      <p:sp>
        <p:nvSpPr>
          <p:cNvPr id="8" name="Rectangle 8"/>
          <p:cNvSpPr>
            <a:spLocks noChangeArrowheads="1"/>
          </p:cNvSpPr>
          <p:nvPr/>
        </p:nvSpPr>
        <p:spPr bwMode="auto">
          <a:xfrm>
            <a:off x="8112126" y="3579058"/>
            <a:ext cx="1700213" cy="2940050"/>
          </a:xfrm>
          <a:prstGeom prst="rect">
            <a:avLst/>
          </a:prstGeom>
          <a:solidFill>
            <a:srgbClr val="2C6AA5"/>
          </a:solidFill>
          <a:ln>
            <a:noFill/>
          </a:ln>
        </p:spPr>
        <p:txBody>
          <a:bodyPr vert="horz" wrap="square" lIns="91440" tIns="45720" rIns="91440" bIns="45720" numCol="1" anchor="t" anchorCtr="0" compatLnSpc="1"/>
          <a:lstStyle/>
          <a:p>
            <a:endParaRPr lang="zh-CN" altLang="en-US"/>
          </a:p>
        </p:txBody>
      </p:sp>
      <p:sp>
        <p:nvSpPr>
          <p:cNvPr id="9" name="Rectangle 9"/>
          <p:cNvSpPr>
            <a:spLocks noChangeArrowheads="1"/>
          </p:cNvSpPr>
          <p:nvPr/>
        </p:nvSpPr>
        <p:spPr bwMode="auto">
          <a:xfrm>
            <a:off x="2384426" y="5318958"/>
            <a:ext cx="1700213" cy="1200150"/>
          </a:xfrm>
          <a:prstGeom prst="rect">
            <a:avLst/>
          </a:prstGeom>
          <a:solidFill>
            <a:schemeClr val="tx1">
              <a:lumMod val="75000"/>
              <a:lumOff val="25000"/>
            </a:schemeClr>
          </a:solidFill>
          <a:ln>
            <a:noFill/>
          </a:ln>
        </p:spPr>
        <p:txBody>
          <a:bodyPr vert="horz" wrap="square" lIns="91440" tIns="45720" rIns="91440" bIns="45720" numCol="1" anchor="t" anchorCtr="0" compatLnSpc="1"/>
          <a:lstStyle/>
          <a:p>
            <a:endParaRPr lang="zh-CN" altLang="en-US"/>
          </a:p>
        </p:txBody>
      </p:sp>
      <p:sp>
        <p:nvSpPr>
          <p:cNvPr id="10" name="Rectangle 10"/>
          <p:cNvSpPr>
            <a:spLocks noChangeArrowheads="1"/>
          </p:cNvSpPr>
          <p:nvPr/>
        </p:nvSpPr>
        <p:spPr bwMode="auto">
          <a:xfrm>
            <a:off x="4292601" y="5318958"/>
            <a:ext cx="1700213" cy="1200150"/>
          </a:xfrm>
          <a:prstGeom prst="rect">
            <a:avLst/>
          </a:prstGeom>
          <a:solidFill>
            <a:schemeClr val="tx1">
              <a:lumMod val="75000"/>
              <a:lumOff val="25000"/>
            </a:schemeClr>
          </a:solidFill>
          <a:ln>
            <a:noFill/>
          </a:ln>
        </p:spPr>
        <p:txBody>
          <a:bodyPr vert="horz" wrap="square" lIns="91440" tIns="45720" rIns="91440" bIns="45720" numCol="1" anchor="t" anchorCtr="0" compatLnSpc="1"/>
          <a:lstStyle/>
          <a:p>
            <a:endParaRPr lang="zh-CN" altLang="en-US"/>
          </a:p>
        </p:txBody>
      </p:sp>
      <p:sp>
        <p:nvSpPr>
          <p:cNvPr id="11" name="Rectangle 11"/>
          <p:cNvSpPr>
            <a:spLocks noChangeArrowheads="1"/>
          </p:cNvSpPr>
          <p:nvPr/>
        </p:nvSpPr>
        <p:spPr bwMode="auto">
          <a:xfrm>
            <a:off x="6202363" y="5318958"/>
            <a:ext cx="1700213" cy="1200150"/>
          </a:xfrm>
          <a:prstGeom prst="rect">
            <a:avLst/>
          </a:prstGeom>
          <a:solidFill>
            <a:schemeClr val="tx1">
              <a:lumMod val="75000"/>
              <a:lumOff val="25000"/>
            </a:schemeClr>
          </a:solidFill>
          <a:ln>
            <a:noFill/>
          </a:ln>
        </p:spPr>
        <p:txBody>
          <a:bodyPr vert="horz" wrap="square" lIns="91440" tIns="45720" rIns="91440" bIns="45720" numCol="1" anchor="t" anchorCtr="0" compatLnSpc="1"/>
          <a:lstStyle/>
          <a:p>
            <a:endParaRPr lang="zh-CN" altLang="en-US"/>
          </a:p>
        </p:txBody>
      </p:sp>
      <p:sp>
        <p:nvSpPr>
          <p:cNvPr id="12" name="Rectangle 12"/>
          <p:cNvSpPr>
            <a:spLocks noChangeArrowheads="1"/>
          </p:cNvSpPr>
          <p:nvPr/>
        </p:nvSpPr>
        <p:spPr bwMode="auto">
          <a:xfrm>
            <a:off x="8112126" y="5318958"/>
            <a:ext cx="1700213" cy="1200150"/>
          </a:xfrm>
          <a:prstGeom prst="rect">
            <a:avLst/>
          </a:prstGeom>
          <a:solidFill>
            <a:schemeClr val="tx1">
              <a:lumMod val="75000"/>
              <a:lumOff val="25000"/>
            </a:schemeClr>
          </a:solidFill>
          <a:ln>
            <a:noFill/>
          </a:ln>
        </p:spPr>
        <p:txBody>
          <a:bodyPr vert="horz" wrap="square" lIns="91440" tIns="45720" rIns="91440" bIns="45720" numCol="1" anchor="t" anchorCtr="0" compatLnSpc="1"/>
          <a:lstStyle/>
          <a:p>
            <a:endParaRPr lang="zh-CN" altLang="en-US"/>
          </a:p>
        </p:txBody>
      </p:sp>
      <p:sp>
        <p:nvSpPr>
          <p:cNvPr id="13" name="Freeform 13"/>
          <p:cNvSpPr/>
          <p:nvPr/>
        </p:nvSpPr>
        <p:spPr bwMode="auto">
          <a:xfrm>
            <a:off x="3206751" y="2688471"/>
            <a:ext cx="5783263" cy="744538"/>
          </a:xfrm>
          <a:custGeom>
            <a:avLst/>
            <a:gdLst>
              <a:gd name="T0" fmla="*/ 3643 w 3643"/>
              <a:gd name="T1" fmla="*/ 469 h 469"/>
              <a:gd name="T2" fmla="*/ 3608 w 3643"/>
              <a:gd name="T3" fmla="*/ 469 h 469"/>
              <a:gd name="T4" fmla="*/ 3608 w 3643"/>
              <a:gd name="T5" fmla="*/ 34 h 469"/>
              <a:gd name="T6" fmla="*/ 34 w 3643"/>
              <a:gd name="T7" fmla="*/ 34 h 469"/>
              <a:gd name="T8" fmla="*/ 34 w 3643"/>
              <a:gd name="T9" fmla="*/ 469 h 469"/>
              <a:gd name="T10" fmla="*/ 0 w 3643"/>
              <a:gd name="T11" fmla="*/ 469 h 469"/>
              <a:gd name="T12" fmla="*/ 0 w 3643"/>
              <a:gd name="T13" fmla="*/ 0 h 469"/>
              <a:gd name="T14" fmla="*/ 3643 w 3643"/>
              <a:gd name="T15" fmla="*/ 0 h 469"/>
              <a:gd name="T16" fmla="*/ 3643 w 3643"/>
              <a:gd name="T17" fmla="*/ 46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43" h="469">
                <a:moveTo>
                  <a:pt x="3643" y="469"/>
                </a:moveTo>
                <a:lnTo>
                  <a:pt x="3608" y="469"/>
                </a:lnTo>
                <a:lnTo>
                  <a:pt x="3608" y="34"/>
                </a:lnTo>
                <a:lnTo>
                  <a:pt x="34" y="34"/>
                </a:lnTo>
                <a:lnTo>
                  <a:pt x="34" y="469"/>
                </a:lnTo>
                <a:lnTo>
                  <a:pt x="0" y="469"/>
                </a:lnTo>
                <a:lnTo>
                  <a:pt x="0" y="0"/>
                </a:lnTo>
                <a:lnTo>
                  <a:pt x="3643" y="0"/>
                </a:lnTo>
                <a:lnTo>
                  <a:pt x="3643" y="469"/>
                </a:lnTo>
                <a:close/>
              </a:path>
            </a:pathLst>
          </a:custGeom>
          <a:solidFill>
            <a:srgbClr val="BEC3C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Rectangle 14"/>
          <p:cNvSpPr>
            <a:spLocks noChangeArrowheads="1"/>
          </p:cNvSpPr>
          <p:nvPr/>
        </p:nvSpPr>
        <p:spPr bwMode="auto">
          <a:xfrm>
            <a:off x="7026276" y="2713871"/>
            <a:ext cx="53975" cy="719138"/>
          </a:xfrm>
          <a:prstGeom prst="rect">
            <a:avLst/>
          </a:prstGeom>
          <a:solidFill>
            <a:srgbClr val="BEC3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5" name="Rectangle 15"/>
          <p:cNvSpPr>
            <a:spLocks noChangeArrowheads="1"/>
          </p:cNvSpPr>
          <p:nvPr/>
        </p:nvSpPr>
        <p:spPr bwMode="auto">
          <a:xfrm>
            <a:off x="5116513" y="2713871"/>
            <a:ext cx="53975" cy="719138"/>
          </a:xfrm>
          <a:prstGeom prst="rect">
            <a:avLst/>
          </a:prstGeom>
          <a:solidFill>
            <a:srgbClr val="BEC3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6" name="Rectangle 16"/>
          <p:cNvSpPr>
            <a:spLocks noChangeArrowheads="1"/>
          </p:cNvSpPr>
          <p:nvPr/>
        </p:nvSpPr>
        <p:spPr bwMode="auto">
          <a:xfrm>
            <a:off x="6069013" y="2056646"/>
            <a:ext cx="53975" cy="657225"/>
          </a:xfrm>
          <a:prstGeom prst="rect">
            <a:avLst/>
          </a:prstGeom>
          <a:solidFill>
            <a:srgbClr val="BEC3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7" name="Rectangle 17"/>
          <p:cNvSpPr>
            <a:spLocks noChangeArrowheads="1"/>
          </p:cNvSpPr>
          <p:nvPr/>
        </p:nvSpPr>
        <p:spPr bwMode="auto">
          <a:xfrm>
            <a:off x="3235326" y="1380371"/>
            <a:ext cx="5724525" cy="676275"/>
          </a:xfrm>
          <a:prstGeom prst="rect">
            <a:avLst/>
          </a:prstGeom>
          <a:solidFill>
            <a:srgbClr val="BEC3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algn="ctr"/>
            <a:r>
              <a:rPr lang="en-US" altLang="zh-CN" sz="32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a:t>
            </a:r>
            <a:endParaRPr lang="zh-CN" altLang="en-US" sz="3200" dirty="0"/>
          </a:p>
        </p:txBody>
      </p:sp>
      <p:sp>
        <p:nvSpPr>
          <p:cNvPr id="18" name="Lorem Ipsum"/>
          <p:cNvSpPr/>
          <p:nvPr/>
        </p:nvSpPr>
        <p:spPr bwMode="auto">
          <a:xfrm>
            <a:off x="2453366" y="3913726"/>
            <a:ext cx="1562332" cy="911816"/>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Aft>
                <a:spcPts val="600"/>
              </a:spcAft>
            </a:pPr>
            <a:r>
              <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consectetur adipisicing elit, sed do eiusmod tempor incididunt ut labore et dolore magna aliqua.</a:t>
            </a:r>
            <a:endPar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Lorem Ipsum"/>
          <p:cNvSpPr/>
          <p:nvPr/>
        </p:nvSpPr>
        <p:spPr bwMode="auto">
          <a:xfrm>
            <a:off x="4361541" y="3913726"/>
            <a:ext cx="1562332" cy="911816"/>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Aft>
                <a:spcPts val="600"/>
              </a:spcAft>
            </a:pPr>
            <a:r>
              <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consectetur adipisicing elit, sed do eiusmod tempor incididunt ut labore et dolore magna aliqua.</a:t>
            </a:r>
            <a:endPar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Lorem Ipsum"/>
          <p:cNvSpPr/>
          <p:nvPr/>
        </p:nvSpPr>
        <p:spPr bwMode="auto">
          <a:xfrm>
            <a:off x="6269716" y="3913726"/>
            <a:ext cx="1562332" cy="911816"/>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Aft>
                <a:spcPts val="600"/>
              </a:spcAft>
            </a:pPr>
            <a:r>
              <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consectetur adipisicing elit, sed do eiusmod tempor incididunt ut labore et dolore magna aliqua.</a:t>
            </a:r>
            <a:endPar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 name="Lorem Ipsum"/>
          <p:cNvSpPr/>
          <p:nvPr/>
        </p:nvSpPr>
        <p:spPr bwMode="auto">
          <a:xfrm>
            <a:off x="8177891" y="3913726"/>
            <a:ext cx="1562332" cy="911816"/>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Aft>
                <a:spcPts val="600"/>
              </a:spcAft>
            </a:pPr>
            <a:r>
              <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consectetur adipisicing elit, sed do eiusmod tempor incididunt ut labore et dolore magna aliqua.</a:t>
            </a:r>
            <a:endParaRPr lang="en-US" sz="1100" dirty="0" smtClean="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2" name="文本框 20"/>
          <p:cNvSpPr txBox="1"/>
          <p:nvPr/>
        </p:nvSpPr>
        <p:spPr>
          <a:xfrm>
            <a:off x="2381249" y="5457368"/>
            <a:ext cx="1706566" cy="923330"/>
          </a:xfrm>
          <a:prstGeom prst="rect">
            <a:avLst/>
          </a:prstGeom>
          <a:noFill/>
        </p:spPr>
        <p:txBody>
          <a:bodyPr wrap="square" rtlCol="0">
            <a:spAutoFit/>
          </a:bodyPr>
          <a:lstStyle/>
          <a:p>
            <a:pPr algn="ctr"/>
            <a:r>
              <a:rPr lang="en-US" altLang="zh-CN" sz="54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48%</a:t>
            </a:r>
            <a:endParaRPr lang="zh-CN" altLang="en-US" sz="5400" dirty="0">
              <a:solidFill>
                <a:schemeClr val="bg1"/>
              </a:solidFill>
              <a:latin typeface="Open Sans Light" panose="020B0306030504020204" pitchFamily="34" charset="0"/>
              <a:cs typeface="Open Sans Light" panose="020B0306030504020204" pitchFamily="34" charset="0"/>
            </a:endParaRPr>
          </a:p>
        </p:txBody>
      </p:sp>
      <p:sp>
        <p:nvSpPr>
          <p:cNvPr id="23" name="文本框 21"/>
          <p:cNvSpPr txBox="1"/>
          <p:nvPr/>
        </p:nvSpPr>
        <p:spPr>
          <a:xfrm>
            <a:off x="4289424" y="5457368"/>
            <a:ext cx="1706566" cy="923330"/>
          </a:xfrm>
          <a:prstGeom prst="rect">
            <a:avLst/>
          </a:prstGeom>
          <a:noFill/>
        </p:spPr>
        <p:txBody>
          <a:bodyPr wrap="square" rtlCol="0">
            <a:spAutoFit/>
          </a:bodyPr>
          <a:lstStyle/>
          <a:p>
            <a:pPr algn="ctr"/>
            <a:r>
              <a:rPr lang="en-US" altLang="zh-CN" sz="54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48%</a:t>
            </a:r>
            <a:endParaRPr lang="zh-CN" altLang="en-US" sz="5400" dirty="0">
              <a:solidFill>
                <a:schemeClr val="bg1"/>
              </a:solidFill>
              <a:latin typeface="Open Sans Light" panose="020B0306030504020204" pitchFamily="34" charset="0"/>
              <a:cs typeface="Open Sans Light" panose="020B0306030504020204" pitchFamily="34" charset="0"/>
            </a:endParaRPr>
          </a:p>
        </p:txBody>
      </p:sp>
      <p:sp>
        <p:nvSpPr>
          <p:cNvPr id="24" name="文本框 22"/>
          <p:cNvSpPr txBox="1"/>
          <p:nvPr/>
        </p:nvSpPr>
        <p:spPr>
          <a:xfrm>
            <a:off x="6197599" y="5457368"/>
            <a:ext cx="1706566" cy="923330"/>
          </a:xfrm>
          <a:prstGeom prst="rect">
            <a:avLst/>
          </a:prstGeom>
          <a:noFill/>
        </p:spPr>
        <p:txBody>
          <a:bodyPr wrap="square" rtlCol="0">
            <a:spAutoFit/>
          </a:bodyPr>
          <a:lstStyle/>
          <a:p>
            <a:pPr algn="ctr"/>
            <a:r>
              <a:rPr lang="en-US" altLang="zh-CN" sz="54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48%</a:t>
            </a:r>
            <a:endParaRPr lang="zh-CN" altLang="en-US" sz="5400" dirty="0">
              <a:solidFill>
                <a:schemeClr val="bg1"/>
              </a:solidFill>
              <a:latin typeface="Open Sans Light" panose="020B0306030504020204" pitchFamily="34" charset="0"/>
              <a:cs typeface="Open Sans Light" panose="020B0306030504020204" pitchFamily="34" charset="0"/>
            </a:endParaRPr>
          </a:p>
        </p:txBody>
      </p:sp>
      <p:sp>
        <p:nvSpPr>
          <p:cNvPr id="25" name="文本框 23"/>
          <p:cNvSpPr txBox="1"/>
          <p:nvPr/>
        </p:nvSpPr>
        <p:spPr>
          <a:xfrm>
            <a:off x="8105774" y="5457368"/>
            <a:ext cx="1706566" cy="923330"/>
          </a:xfrm>
          <a:prstGeom prst="rect">
            <a:avLst/>
          </a:prstGeom>
          <a:noFill/>
        </p:spPr>
        <p:txBody>
          <a:bodyPr wrap="square" rtlCol="0">
            <a:spAutoFit/>
          </a:bodyPr>
          <a:lstStyle/>
          <a:p>
            <a:pPr algn="ctr"/>
            <a:r>
              <a:rPr lang="en-US" altLang="zh-CN" sz="54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48%</a:t>
            </a:r>
            <a:endParaRPr lang="zh-CN" altLang="en-US" sz="5400" dirty="0">
              <a:solidFill>
                <a:schemeClr val="bg1"/>
              </a:solidFill>
              <a:latin typeface="Open Sans Light" panose="020B0306030504020204" pitchFamily="34" charset="0"/>
              <a:cs typeface="Open Sans Light" panose="020B0306030504020204" pitchFamily="34"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ONE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grpSp>
        <p:nvGrpSpPr>
          <p:cNvPr id="5" name="组合 461"/>
          <p:cNvGrpSpPr/>
          <p:nvPr/>
        </p:nvGrpSpPr>
        <p:grpSpPr>
          <a:xfrm>
            <a:off x="1601788" y="2386696"/>
            <a:ext cx="5340350" cy="2627313"/>
            <a:chOff x="1601788" y="1952625"/>
            <a:chExt cx="5340350" cy="2627313"/>
          </a:xfrm>
        </p:grpSpPr>
        <p:grpSp>
          <p:nvGrpSpPr>
            <p:cNvPr id="6" name="Group 205"/>
            <p:cNvGrpSpPr/>
            <p:nvPr/>
          </p:nvGrpSpPr>
          <p:grpSpPr bwMode="auto">
            <a:xfrm>
              <a:off x="1601788" y="1952625"/>
              <a:ext cx="4400550" cy="2627313"/>
              <a:chOff x="1009" y="1230"/>
              <a:chExt cx="2772" cy="1655"/>
            </a:xfrm>
            <a:solidFill>
              <a:schemeClr val="bg1">
                <a:lumMod val="75000"/>
              </a:schemeClr>
            </a:solidFill>
          </p:grpSpPr>
          <p:sp>
            <p:nvSpPr>
              <p:cNvPr id="227" name="Freeform 5"/>
              <p:cNvSpPr/>
              <p:nvPr/>
            </p:nvSpPr>
            <p:spPr bwMode="auto">
              <a:xfrm>
                <a:off x="1435" y="1805"/>
                <a:ext cx="2" cy="3"/>
              </a:xfrm>
              <a:custGeom>
                <a:avLst/>
                <a:gdLst>
                  <a:gd name="T0" fmla="*/ 1 w 1"/>
                  <a:gd name="T1" fmla="*/ 0 h 1"/>
                  <a:gd name="T2" fmla="*/ 1 w 1"/>
                  <a:gd name="T3" fmla="*/ 0 h 1"/>
                  <a:gd name="T4" fmla="*/ 1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1 h 1"/>
                  <a:gd name="T22" fmla="*/ 1 w 1"/>
                  <a:gd name="T23" fmla="*/ 1 h 1"/>
                  <a:gd name="T24" fmla="*/ 1 w 1"/>
                  <a:gd name="T25" fmla="*/ 1 h 1"/>
                  <a:gd name="T26" fmla="*/ 1 w 1"/>
                  <a:gd name="T27" fmla="*/ 1 h 1"/>
                  <a:gd name="T28" fmla="*/ 0 w 1"/>
                  <a:gd name="T29" fmla="*/ 0 h 1"/>
                  <a:gd name="T30" fmla="*/ 0 w 1"/>
                  <a:gd name="T31" fmla="*/ 0 h 1"/>
                  <a:gd name="T32" fmla="*/ 1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0"/>
                    </a:move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1"/>
                      <a:pt x="1" y="1"/>
                    </a:cubicBezTo>
                    <a:cubicBezTo>
                      <a:pt x="1" y="1"/>
                      <a:pt x="1" y="1"/>
                      <a:pt x="1" y="1"/>
                    </a:cubicBezTo>
                    <a:cubicBezTo>
                      <a:pt x="1" y="1"/>
                      <a:pt x="1"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6"/>
              <p:cNvSpPr/>
              <p:nvPr/>
            </p:nvSpPr>
            <p:spPr bwMode="auto">
              <a:xfrm>
                <a:off x="1556" y="20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7"/>
              <p:cNvSpPr/>
              <p:nvPr/>
            </p:nvSpPr>
            <p:spPr bwMode="auto">
              <a:xfrm>
                <a:off x="1550" y="2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8"/>
              <p:cNvSpPr/>
              <p:nvPr/>
            </p:nvSpPr>
            <p:spPr bwMode="auto">
              <a:xfrm>
                <a:off x="1979" y="2121"/>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9"/>
              <p:cNvSpPr/>
              <p:nvPr/>
            </p:nvSpPr>
            <p:spPr bwMode="auto">
              <a:xfrm>
                <a:off x="1548" y="2058"/>
                <a:ext cx="2" cy="2"/>
              </a:xfrm>
              <a:custGeom>
                <a:avLst/>
                <a:gdLst>
                  <a:gd name="T0" fmla="*/ 0 w 1"/>
                  <a:gd name="T1" fmla="*/ 0 h 1"/>
                  <a:gd name="T2" fmla="*/ 0 w 1"/>
                  <a:gd name="T3" fmla="*/ 1 h 1"/>
                  <a:gd name="T4" fmla="*/ 0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1"/>
                      <a:pt x="0" y="1"/>
                    </a:cubicBezTo>
                    <a:cubicBezTo>
                      <a:pt x="0" y="1"/>
                      <a:pt x="0" y="1"/>
                      <a:pt x="0" y="1"/>
                    </a:cubicBezTo>
                    <a:cubicBezTo>
                      <a:pt x="0" y="1"/>
                      <a:pt x="0" y="1"/>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Oval 10"/>
              <p:cNvSpPr>
                <a:spLocks noChangeArrowheads="1"/>
              </p:cNvSpPr>
              <p:nvPr/>
            </p:nvSpPr>
            <p:spPr bwMode="auto">
              <a:xfrm>
                <a:off x="1432" y="180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11"/>
              <p:cNvSpPr/>
              <p:nvPr/>
            </p:nvSpPr>
            <p:spPr bwMode="auto">
              <a:xfrm>
                <a:off x="1529" y="2015"/>
                <a:ext cx="6" cy="6"/>
              </a:xfrm>
              <a:custGeom>
                <a:avLst/>
                <a:gdLst>
                  <a:gd name="T0" fmla="*/ 1 w 2"/>
                  <a:gd name="T1" fmla="*/ 0 h 2"/>
                  <a:gd name="T2" fmla="*/ 0 w 2"/>
                  <a:gd name="T3" fmla="*/ 1 h 2"/>
                  <a:gd name="T4" fmla="*/ 1 w 2"/>
                  <a:gd name="T5" fmla="*/ 2 h 2"/>
                  <a:gd name="T6" fmla="*/ 2 w 2"/>
                  <a:gd name="T7" fmla="*/ 1 h 2"/>
                  <a:gd name="T8" fmla="*/ 1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1" y="1"/>
                      <a:pt x="0" y="1"/>
                    </a:cubicBezTo>
                    <a:cubicBezTo>
                      <a:pt x="1" y="1"/>
                      <a:pt x="1" y="1"/>
                      <a:pt x="1" y="2"/>
                    </a:cubicBezTo>
                    <a:cubicBezTo>
                      <a:pt x="1" y="1"/>
                      <a:pt x="2" y="1"/>
                      <a:pt x="2" y="1"/>
                    </a:cubicBezTo>
                    <a:cubicBezTo>
                      <a:pt x="2"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12"/>
              <p:cNvSpPr/>
              <p:nvPr/>
            </p:nvSpPr>
            <p:spPr bwMode="auto">
              <a:xfrm>
                <a:off x="1432" y="1800"/>
                <a:ext cx="3" cy="3"/>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13"/>
              <p:cNvSpPr/>
              <p:nvPr/>
            </p:nvSpPr>
            <p:spPr bwMode="auto">
              <a:xfrm>
                <a:off x="1527" y="2021"/>
                <a:ext cx="2"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14"/>
              <p:cNvSpPr/>
              <p:nvPr/>
            </p:nvSpPr>
            <p:spPr bwMode="auto">
              <a:xfrm>
                <a:off x="1508" y="1989"/>
                <a:ext cx="3" cy="0"/>
              </a:xfrm>
              <a:custGeom>
                <a:avLst/>
                <a:gdLst>
                  <a:gd name="T0" fmla="*/ 0 w 1"/>
                  <a:gd name="T1" fmla="*/ 1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15"/>
              <p:cNvSpPr/>
              <p:nvPr/>
            </p:nvSpPr>
            <p:spPr bwMode="auto">
              <a:xfrm>
                <a:off x="1519" y="2010"/>
                <a:ext cx="5" cy="8"/>
              </a:xfrm>
              <a:custGeom>
                <a:avLst/>
                <a:gdLst>
                  <a:gd name="T0" fmla="*/ 1 w 2"/>
                  <a:gd name="T1" fmla="*/ 1 h 3"/>
                  <a:gd name="T2" fmla="*/ 1 w 2"/>
                  <a:gd name="T3" fmla="*/ 1 h 3"/>
                  <a:gd name="T4" fmla="*/ 1 w 2"/>
                  <a:gd name="T5" fmla="*/ 0 h 3"/>
                  <a:gd name="T6" fmla="*/ 2 w 2"/>
                  <a:gd name="T7" fmla="*/ 3 h 3"/>
                  <a:gd name="T8" fmla="*/ 2 w 2"/>
                  <a:gd name="T9" fmla="*/ 2 h 3"/>
                  <a:gd name="T10" fmla="*/ 1 w 2"/>
                  <a:gd name="T11" fmla="*/ 1 h 3"/>
                  <a:gd name="T12" fmla="*/ 1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1"/>
                    </a:moveTo>
                    <a:cubicBezTo>
                      <a:pt x="1" y="1"/>
                      <a:pt x="1" y="1"/>
                      <a:pt x="1" y="1"/>
                    </a:cubicBezTo>
                    <a:cubicBezTo>
                      <a:pt x="1" y="1"/>
                      <a:pt x="1" y="1"/>
                      <a:pt x="1" y="0"/>
                    </a:cubicBezTo>
                    <a:cubicBezTo>
                      <a:pt x="0" y="1"/>
                      <a:pt x="2" y="2"/>
                      <a:pt x="2" y="3"/>
                    </a:cubicBezTo>
                    <a:cubicBezTo>
                      <a:pt x="2" y="3"/>
                      <a:pt x="2" y="2"/>
                      <a:pt x="2" y="2"/>
                    </a:cubicBezTo>
                    <a:cubicBezTo>
                      <a:pt x="2" y="1"/>
                      <a:pt x="2" y="2"/>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Oval 16"/>
              <p:cNvSpPr>
                <a:spLocks noChangeArrowheads="1"/>
              </p:cNvSpPr>
              <p:nvPr/>
            </p:nvSpPr>
            <p:spPr bwMode="auto">
              <a:xfrm>
                <a:off x="2005" y="2134"/>
                <a:ext cx="3" cy="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17"/>
              <p:cNvSpPr/>
              <p:nvPr/>
            </p:nvSpPr>
            <p:spPr bwMode="auto">
              <a:xfrm>
                <a:off x="2023" y="1855"/>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18"/>
              <p:cNvSpPr/>
              <p:nvPr/>
            </p:nvSpPr>
            <p:spPr bwMode="auto">
              <a:xfrm>
                <a:off x="2008" y="2144"/>
                <a:ext cx="2" cy="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19"/>
              <p:cNvSpPr/>
              <p:nvPr/>
            </p:nvSpPr>
            <p:spPr bwMode="auto">
              <a:xfrm>
                <a:off x="1979" y="21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20"/>
              <p:cNvSpPr/>
              <p:nvPr/>
            </p:nvSpPr>
            <p:spPr bwMode="auto">
              <a:xfrm>
                <a:off x="2026" y="217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21"/>
              <p:cNvSpPr/>
              <p:nvPr/>
            </p:nvSpPr>
            <p:spPr bwMode="auto">
              <a:xfrm>
                <a:off x="2016" y="2192"/>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22"/>
              <p:cNvSpPr/>
              <p:nvPr/>
            </p:nvSpPr>
            <p:spPr bwMode="auto">
              <a:xfrm>
                <a:off x="1995" y="2123"/>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23"/>
              <p:cNvSpPr/>
              <p:nvPr/>
            </p:nvSpPr>
            <p:spPr bwMode="auto">
              <a:xfrm>
                <a:off x="1997" y="21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24"/>
              <p:cNvSpPr/>
              <p:nvPr/>
            </p:nvSpPr>
            <p:spPr bwMode="auto">
              <a:xfrm>
                <a:off x="2002" y="2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25"/>
              <p:cNvSpPr/>
              <p:nvPr/>
            </p:nvSpPr>
            <p:spPr bwMode="auto">
              <a:xfrm>
                <a:off x="2005" y="212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26"/>
              <p:cNvSpPr/>
              <p:nvPr/>
            </p:nvSpPr>
            <p:spPr bwMode="auto">
              <a:xfrm>
                <a:off x="2005" y="2194"/>
                <a:ext cx="11" cy="8"/>
              </a:xfrm>
              <a:custGeom>
                <a:avLst/>
                <a:gdLst>
                  <a:gd name="T0" fmla="*/ 3 w 4"/>
                  <a:gd name="T1" fmla="*/ 1 h 3"/>
                  <a:gd name="T2" fmla="*/ 1 w 4"/>
                  <a:gd name="T3" fmla="*/ 1 h 3"/>
                  <a:gd name="T4" fmla="*/ 2 w 4"/>
                  <a:gd name="T5" fmla="*/ 2 h 3"/>
                  <a:gd name="T6" fmla="*/ 2 w 4"/>
                  <a:gd name="T7" fmla="*/ 3 h 3"/>
                  <a:gd name="T8" fmla="*/ 1 w 4"/>
                  <a:gd name="T9" fmla="*/ 3 h 3"/>
                  <a:gd name="T10" fmla="*/ 0 w 4"/>
                  <a:gd name="T11" fmla="*/ 3 h 3"/>
                  <a:gd name="T12" fmla="*/ 2 w 4"/>
                  <a:gd name="T13" fmla="*/ 3 h 3"/>
                  <a:gd name="T14" fmla="*/ 3 w 4"/>
                  <a:gd name="T15" fmla="*/ 3 h 3"/>
                  <a:gd name="T16" fmla="*/ 3 w 4"/>
                  <a:gd name="T17" fmla="*/ 2 h 3"/>
                  <a:gd name="T18" fmla="*/ 4 w 4"/>
                  <a:gd name="T19" fmla="*/ 0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2" y="1"/>
                      <a:pt x="2" y="1"/>
                      <a:pt x="1" y="1"/>
                    </a:cubicBezTo>
                    <a:cubicBezTo>
                      <a:pt x="2" y="1"/>
                      <a:pt x="2" y="1"/>
                      <a:pt x="2" y="2"/>
                    </a:cubicBezTo>
                    <a:cubicBezTo>
                      <a:pt x="2" y="2"/>
                      <a:pt x="2" y="2"/>
                      <a:pt x="2" y="3"/>
                    </a:cubicBezTo>
                    <a:cubicBezTo>
                      <a:pt x="2" y="3"/>
                      <a:pt x="1" y="3"/>
                      <a:pt x="1" y="3"/>
                    </a:cubicBezTo>
                    <a:cubicBezTo>
                      <a:pt x="1" y="3"/>
                      <a:pt x="1" y="3"/>
                      <a:pt x="0" y="3"/>
                    </a:cubicBezTo>
                    <a:cubicBezTo>
                      <a:pt x="1" y="3"/>
                      <a:pt x="1" y="3"/>
                      <a:pt x="2" y="3"/>
                    </a:cubicBezTo>
                    <a:cubicBezTo>
                      <a:pt x="2" y="3"/>
                      <a:pt x="3" y="3"/>
                      <a:pt x="3" y="3"/>
                    </a:cubicBezTo>
                    <a:cubicBezTo>
                      <a:pt x="4" y="3"/>
                      <a:pt x="3" y="2"/>
                      <a:pt x="3" y="2"/>
                    </a:cubicBezTo>
                    <a:cubicBezTo>
                      <a:pt x="3" y="1"/>
                      <a:pt x="4" y="1"/>
                      <a:pt x="4" y="0"/>
                    </a:cubicBezTo>
                    <a:cubicBezTo>
                      <a:pt x="4" y="0"/>
                      <a:pt x="3" y="0"/>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27"/>
              <p:cNvSpPr/>
              <p:nvPr/>
            </p:nvSpPr>
            <p:spPr bwMode="auto">
              <a:xfrm>
                <a:off x="2013" y="2171"/>
                <a:ext cx="0" cy="2"/>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28"/>
              <p:cNvSpPr/>
              <p:nvPr/>
            </p:nvSpPr>
            <p:spPr bwMode="auto">
              <a:xfrm>
                <a:off x="1976" y="212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29"/>
              <p:cNvSpPr/>
              <p:nvPr/>
            </p:nvSpPr>
            <p:spPr bwMode="auto">
              <a:xfrm>
                <a:off x="2010" y="2150"/>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0"/>
              <p:cNvSpPr/>
              <p:nvPr/>
            </p:nvSpPr>
            <p:spPr bwMode="auto">
              <a:xfrm>
                <a:off x="2008" y="1695"/>
                <a:ext cx="2" cy="5"/>
              </a:xfrm>
              <a:custGeom>
                <a:avLst/>
                <a:gdLst>
                  <a:gd name="T0" fmla="*/ 1 w 1"/>
                  <a:gd name="T1" fmla="*/ 1 h 2"/>
                  <a:gd name="T2" fmla="*/ 1 w 1"/>
                  <a:gd name="T3" fmla="*/ 1 h 2"/>
                  <a:gd name="T4" fmla="*/ 1 w 1"/>
                  <a:gd name="T5" fmla="*/ 1 h 2"/>
                  <a:gd name="T6" fmla="*/ 1 w 1"/>
                  <a:gd name="T7" fmla="*/ 1 h 2"/>
                  <a:gd name="T8" fmla="*/ 1 w 1"/>
                  <a:gd name="T9" fmla="*/ 1 h 2"/>
                  <a:gd name="T10" fmla="*/ 1 w 1"/>
                  <a:gd name="T11" fmla="*/ 0 h 2"/>
                  <a:gd name="T12" fmla="*/ 0 w 1"/>
                  <a:gd name="T13" fmla="*/ 2 h 2"/>
                  <a:gd name="T14" fmla="*/ 0 w 1"/>
                  <a:gd name="T15" fmla="*/ 1 h 2"/>
                  <a:gd name="T16" fmla="*/ 1 w 1"/>
                  <a:gd name="T17" fmla="*/ 2 h 2"/>
                  <a:gd name="T18" fmla="*/ 1 w 1"/>
                  <a:gd name="T19" fmla="*/ 2 h 2"/>
                  <a:gd name="T20" fmla="*/ 1 w 1"/>
                  <a:gd name="T21" fmla="*/ 1 h 2"/>
                  <a:gd name="T22" fmla="*/ 1 w 1"/>
                  <a:gd name="T23" fmla="*/ 1 h 2"/>
                  <a:gd name="T24" fmla="*/ 1 w 1"/>
                  <a:gd name="T25" fmla="*/ 1 h 2"/>
                  <a:gd name="T26" fmla="*/ 0 w 1"/>
                  <a:gd name="T27" fmla="*/ 1 h 2"/>
                  <a:gd name="T28" fmla="*/ 1 w 1"/>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2">
                    <a:moveTo>
                      <a:pt x="1" y="1"/>
                    </a:moveTo>
                    <a:cubicBezTo>
                      <a:pt x="1" y="1"/>
                      <a:pt x="1" y="1"/>
                      <a:pt x="1" y="1"/>
                    </a:cubicBezTo>
                    <a:cubicBezTo>
                      <a:pt x="1" y="1"/>
                      <a:pt x="1" y="1"/>
                      <a:pt x="1" y="1"/>
                    </a:cubicBezTo>
                    <a:cubicBezTo>
                      <a:pt x="1" y="1"/>
                      <a:pt x="1" y="1"/>
                      <a:pt x="1" y="1"/>
                    </a:cubicBezTo>
                    <a:cubicBezTo>
                      <a:pt x="1" y="1"/>
                      <a:pt x="1" y="1"/>
                      <a:pt x="1" y="1"/>
                    </a:cubicBezTo>
                    <a:cubicBezTo>
                      <a:pt x="1" y="1"/>
                      <a:pt x="1" y="1"/>
                      <a:pt x="1" y="0"/>
                    </a:cubicBezTo>
                    <a:cubicBezTo>
                      <a:pt x="0" y="0"/>
                      <a:pt x="0" y="1"/>
                      <a:pt x="0" y="2"/>
                    </a:cubicBezTo>
                    <a:cubicBezTo>
                      <a:pt x="0" y="2"/>
                      <a:pt x="0" y="1"/>
                      <a:pt x="0" y="1"/>
                    </a:cubicBezTo>
                    <a:cubicBezTo>
                      <a:pt x="1" y="2"/>
                      <a:pt x="1" y="2"/>
                      <a:pt x="1" y="2"/>
                    </a:cubicBezTo>
                    <a:cubicBezTo>
                      <a:pt x="1" y="2"/>
                      <a:pt x="1" y="2"/>
                      <a:pt x="1" y="2"/>
                    </a:cubicBezTo>
                    <a:cubicBezTo>
                      <a:pt x="1" y="2"/>
                      <a:pt x="1" y="1"/>
                      <a:pt x="1" y="1"/>
                    </a:cubicBezTo>
                    <a:cubicBezTo>
                      <a:pt x="1" y="1"/>
                      <a:pt x="1" y="1"/>
                      <a:pt x="1" y="1"/>
                    </a:cubicBezTo>
                    <a:cubicBezTo>
                      <a:pt x="1" y="1"/>
                      <a:pt x="1" y="1"/>
                      <a:pt x="1" y="1"/>
                    </a:cubicBezTo>
                    <a:cubicBezTo>
                      <a:pt x="1" y="1"/>
                      <a:pt x="1"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1"/>
              <p:cNvSpPr/>
              <p:nvPr/>
            </p:nvSpPr>
            <p:spPr bwMode="auto">
              <a:xfrm>
                <a:off x="2039" y="1721"/>
                <a:ext cx="5" cy="3"/>
              </a:xfrm>
              <a:custGeom>
                <a:avLst/>
                <a:gdLst>
                  <a:gd name="T0" fmla="*/ 1 w 2"/>
                  <a:gd name="T1" fmla="*/ 1 h 1"/>
                  <a:gd name="T2" fmla="*/ 1 w 2"/>
                  <a:gd name="T3" fmla="*/ 1 h 1"/>
                  <a:gd name="T4" fmla="*/ 2 w 2"/>
                  <a:gd name="T5" fmla="*/ 1 h 1"/>
                  <a:gd name="T6" fmla="*/ 1 w 2"/>
                  <a:gd name="T7" fmla="*/ 1 h 1"/>
                  <a:gd name="T8" fmla="*/ 1 w 2"/>
                  <a:gd name="T9" fmla="*/ 0 h 1"/>
                  <a:gd name="T10" fmla="*/ 1 w 2"/>
                  <a:gd name="T11" fmla="*/ 1 h 1"/>
                  <a:gd name="T12" fmla="*/ 1 w 2"/>
                  <a:gd name="T13" fmla="*/ 1 h 1"/>
                  <a:gd name="T14" fmla="*/ 0 w 2"/>
                  <a:gd name="T15" fmla="*/ 1 h 1"/>
                  <a:gd name="T16" fmla="*/ 1 w 2"/>
                  <a:gd name="T17" fmla="*/ 1 h 1"/>
                  <a:gd name="T18" fmla="*/ 1 w 2"/>
                  <a:gd name="T19" fmla="*/ 1 h 1"/>
                  <a:gd name="T20" fmla="*/ 1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1" y="1"/>
                    </a:moveTo>
                    <a:cubicBezTo>
                      <a:pt x="1" y="1"/>
                      <a:pt x="1" y="1"/>
                      <a:pt x="1" y="1"/>
                    </a:cubicBezTo>
                    <a:cubicBezTo>
                      <a:pt x="2" y="1"/>
                      <a:pt x="2" y="1"/>
                      <a:pt x="2" y="1"/>
                    </a:cubicBezTo>
                    <a:cubicBezTo>
                      <a:pt x="2" y="1"/>
                      <a:pt x="2" y="1"/>
                      <a:pt x="1" y="1"/>
                    </a:cubicBezTo>
                    <a:cubicBezTo>
                      <a:pt x="1" y="1"/>
                      <a:pt x="1" y="1"/>
                      <a:pt x="1" y="0"/>
                    </a:cubicBezTo>
                    <a:cubicBezTo>
                      <a:pt x="1" y="0"/>
                      <a:pt x="1" y="1"/>
                      <a:pt x="1" y="1"/>
                    </a:cubicBezTo>
                    <a:cubicBezTo>
                      <a:pt x="1" y="1"/>
                      <a:pt x="1" y="1"/>
                      <a:pt x="1" y="1"/>
                    </a:cubicBezTo>
                    <a:cubicBezTo>
                      <a:pt x="1" y="1"/>
                      <a:pt x="0" y="1"/>
                      <a:pt x="0" y="1"/>
                    </a:cubicBezTo>
                    <a:cubicBezTo>
                      <a:pt x="0" y="1"/>
                      <a:pt x="0" y="1"/>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Oval 32"/>
              <p:cNvSpPr>
                <a:spLocks noChangeArrowheads="1"/>
              </p:cNvSpPr>
              <p:nvPr/>
            </p:nvSpPr>
            <p:spPr bwMode="auto">
              <a:xfrm>
                <a:off x="2013" y="2165"/>
                <a:ext cx="3" cy="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3"/>
              <p:cNvSpPr/>
              <p:nvPr/>
            </p:nvSpPr>
            <p:spPr bwMode="auto">
              <a:xfrm>
                <a:off x="2013" y="2157"/>
                <a:ext cx="3" cy="3"/>
              </a:xfrm>
              <a:custGeom>
                <a:avLst/>
                <a:gdLst>
                  <a:gd name="T0" fmla="*/ 0 w 1"/>
                  <a:gd name="T1" fmla="*/ 0 h 1"/>
                  <a:gd name="T2" fmla="*/ 0 w 1"/>
                  <a:gd name="T3" fmla="*/ 1 h 1"/>
                  <a:gd name="T4" fmla="*/ 0 w 1"/>
                  <a:gd name="T5" fmla="*/ 1 h 1"/>
                  <a:gd name="T6" fmla="*/ 0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1"/>
                    </a:cubicBezTo>
                    <a:cubicBezTo>
                      <a:pt x="0" y="1"/>
                      <a:pt x="1" y="1"/>
                      <a:pt x="0" y="1"/>
                    </a:cubicBez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4"/>
              <p:cNvSpPr/>
              <p:nvPr/>
            </p:nvSpPr>
            <p:spPr bwMode="auto">
              <a:xfrm>
                <a:off x="2010" y="214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5"/>
              <p:cNvSpPr/>
              <p:nvPr/>
            </p:nvSpPr>
            <p:spPr bwMode="auto">
              <a:xfrm>
                <a:off x="2008" y="2181"/>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6"/>
              <p:cNvSpPr/>
              <p:nvPr/>
            </p:nvSpPr>
            <p:spPr bwMode="auto">
              <a:xfrm>
                <a:off x="2008" y="2142"/>
                <a:ext cx="5" cy="2"/>
              </a:xfrm>
              <a:custGeom>
                <a:avLst/>
                <a:gdLst>
                  <a:gd name="T0" fmla="*/ 1 w 2"/>
                  <a:gd name="T1" fmla="*/ 0 h 1"/>
                  <a:gd name="T2" fmla="*/ 1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1" y="1"/>
                    </a:cubicBezTo>
                    <a:cubicBezTo>
                      <a:pt x="1" y="1"/>
                      <a:pt x="2" y="1"/>
                      <a:pt x="2"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37"/>
              <p:cNvSpPr/>
              <p:nvPr/>
            </p:nvSpPr>
            <p:spPr bwMode="auto">
              <a:xfrm>
                <a:off x="3524" y="22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38"/>
              <p:cNvSpPr/>
              <p:nvPr/>
            </p:nvSpPr>
            <p:spPr bwMode="auto">
              <a:xfrm>
                <a:off x="3448" y="2089"/>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39"/>
              <p:cNvSpPr/>
              <p:nvPr/>
            </p:nvSpPr>
            <p:spPr bwMode="auto">
              <a:xfrm>
                <a:off x="3445" y="2081"/>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0"/>
              <p:cNvSpPr/>
              <p:nvPr/>
            </p:nvSpPr>
            <p:spPr bwMode="auto">
              <a:xfrm>
                <a:off x="3479" y="22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1"/>
              <p:cNvSpPr/>
              <p:nvPr/>
            </p:nvSpPr>
            <p:spPr bwMode="auto">
              <a:xfrm>
                <a:off x="3482" y="22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2"/>
              <p:cNvSpPr/>
              <p:nvPr/>
            </p:nvSpPr>
            <p:spPr bwMode="auto">
              <a:xfrm>
                <a:off x="3503" y="214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3"/>
              <p:cNvSpPr/>
              <p:nvPr/>
            </p:nvSpPr>
            <p:spPr bwMode="auto">
              <a:xfrm>
                <a:off x="3760" y="2376"/>
                <a:ext cx="21" cy="10"/>
              </a:xfrm>
              <a:custGeom>
                <a:avLst/>
                <a:gdLst>
                  <a:gd name="T0" fmla="*/ 7 w 8"/>
                  <a:gd name="T1" fmla="*/ 1 h 4"/>
                  <a:gd name="T2" fmla="*/ 8 w 8"/>
                  <a:gd name="T3" fmla="*/ 1 h 4"/>
                  <a:gd name="T4" fmla="*/ 8 w 8"/>
                  <a:gd name="T5" fmla="*/ 0 h 4"/>
                  <a:gd name="T6" fmla="*/ 3 w 8"/>
                  <a:gd name="T7" fmla="*/ 1 h 4"/>
                  <a:gd name="T8" fmla="*/ 1 w 8"/>
                  <a:gd name="T9" fmla="*/ 1 h 4"/>
                  <a:gd name="T10" fmla="*/ 0 w 8"/>
                  <a:gd name="T11" fmla="*/ 2 h 4"/>
                  <a:gd name="T12" fmla="*/ 0 w 8"/>
                  <a:gd name="T13" fmla="*/ 2 h 4"/>
                  <a:gd name="T14" fmla="*/ 0 w 8"/>
                  <a:gd name="T15" fmla="*/ 2 h 4"/>
                  <a:gd name="T16" fmla="*/ 0 w 8"/>
                  <a:gd name="T17" fmla="*/ 2 h 4"/>
                  <a:gd name="T18" fmla="*/ 0 w 8"/>
                  <a:gd name="T19" fmla="*/ 2 h 4"/>
                  <a:gd name="T20" fmla="*/ 0 w 8"/>
                  <a:gd name="T21" fmla="*/ 2 h 4"/>
                  <a:gd name="T22" fmla="*/ 0 w 8"/>
                  <a:gd name="T23" fmla="*/ 2 h 4"/>
                  <a:gd name="T24" fmla="*/ 0 w 8"/>
                  <a:gd name="T25" fmla="*/ 2 h 4"/>
                  <a:gd name="T26" fmla="*/ 0 w 8"/>
                  <a:gd name="T27" fmla="*/ 2 h 4"/>
                  <a:gd name="T28" fmla="*/ 0 w 8"/>
                  <a:gd name="T29" fmla="*/ 2 h 4"/>
                  <a:gd name="T30" fmla="*/ 1 w 8"/>
                  <a:gd name="T31" fmla="*/ 2 h 4"/>
                  <a:gd name="T32" fmla="*/ 1 w 8"/>
                  <a:gd name="T33" fmla="*/ 2 h 4"/>
                  <a:gd name="T34" fmla="*/ 1 w 8"/>
                  <a:gd name="T35" fmla="*/ 3 h 4"/>
                  <a:gd name="T36" fmla="*/ 1 w 8"/>
                  <a:gd name="T37" fmla="*/ 3 h 4"/>
                  <a:gd name="T38" fmla="*/ 0 w 8"/>
                  <a:gd name="T39" fmla="*/ 3 h 4"/>
                  <a:gd name="T40" fmla="*/ 0 w 8"/>
                  <a:gd name="T41" fmla="*/ 3 h 4"/>
                  <a:gd name="T42" fmla="*/ 0 w 8"/>
                  <a:gd name="T43" fmla="*/ 3 h 4"/>
                  <a:gd name="T44" fmla="*/ 0 w 8"/>
                  <a:gd name="T45" fmla="*/ 3 h 4"/>
                  <a:gd name="T46" fmla="*/ 0 w 8"/>
                  <a:gd name="T47" fmla="*/ 4 h 4"/>
                  <a:gd name="T48" fmla="*/ 0 w 8"/>
                  <a:gd name="T49" fmla="*/ 4 h 4"/>
                  <a:gd name="T50" fmla="*/ 0 w 8"/>
                  <a:gd name="T51" fmla="*/ 4 h 4"/>
                  <a:gd name="T52" fmla="*/ 0 w 8"/>
                  <a:gd name="T53" fmla="*/ 4 h 4"/>
                  <a:gd name="T54" fmla="*/ 0 w 8"/>
                  <a:gd name="T55" fmla="*/ 4 h 4"/>
                  <a:gd name="T56" fmla="*/ 0 w 8"/>
                  <a:gd name="T57" fmla="*/ 4 h 4"/>
                  <a:gd name="T58" fmla="*/ 0 w 8"/>
                  <a:gd name="T59" fmla="*/ 4 h 4"/>
                  <a:gd name="T60" fmla="*/ 5 w 8"/>
                  <a:gd name="T61" fmla="*/ 2 h 4"/>
                  <a:gd name="T62" fmla="*/ 7 w 8"/>
                  <a:gd name="T6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4">
                    <a:moveTo>
                      <a:pt x="7" y="1"/>
                    </a:moveTo>
                    <a:cubicBezTo>
                      <a:pt x="7" y="1"/>
                      <a:pt x="8" y="1"/>
                      <a:pt x="8" y="1"/>
                    </a:cubicBezTo>
                    <a:cubicBezTo>
                      <a:pt x="8" y="0"/>
                      <a:pt x="8" y="0"/>
                      <a:pt x="8" y="0"/>
                    </a:cubicBezTo>
                    <a:cubicBezTo>
                      <a:pt x="6" y="0"/>
                      <a:pt x="4" y="1"/>
                      <a:pt x="3" y="1"/>
                    </a:cubicBezTo>
                    <a:cubicBezTo>
                      <a:pt x="2" y="1"/>
                      <a:pt x="2" y="1"/>
                      <a:pt x="1" y="1"/>
                    </a:cubicBezTo>
                    <a:cubicBezTo>
                      <a:pt x="0" y="1"/>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2" y="4"/>
                      <a:pt x="3" y="3"/>
                      <a:pt x="5" y="2"/>
                    </a:cubicBezTo>
                    <a:cubicBezTo>
                      <a:pt x="6" y="2"/>
                      <a:pt x="6" y="2"/>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4"/>
              <p:cNvSpPr/>
              <p:nvPr/>
            </p:nvSpPr>
            <p:spPr bwMode="auto">
              <a:xfrm>
                <a:off x="3760" y="2433"/>
                <a:ext cx="3" cy="3"/>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1" y="0"/>
                      <a:pt x="1" y="0"/>
                    </a:cubicBezTo>
                    <a:cubicBezTo>
                      <a:pt x="1" y="0"/>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5"/>
              <p:cNvSpPr/>
              <p:nvPr/>
            </p:nvSpPr>
            <p:spPr bwMode="auto">
              <a:xfrm>
                <a:off x="3755" y="2441"/>
                <a:ext cx="3" cy="3"/>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1 w 1"/>
                  <a:gd name="T13" fmla="*/ 0 h 1"/>
                  <a:gd name="T14" fmla="*/ 1 w 1"/>
                  <a:gd name="T15" fmla="*/ 0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46"/>
              <p:cNvSpPr/>
              <p:nvPr/>
            </p:nvSpPr>
            <p:spPr bwMode="auto">
              <a:xfrm>
                <a:off x="3734" y="20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47"/>
              <p:cNvSpPr/>
              <p:nvPr/>
            </p:nvSpPr>
            <p:spPr bwMode="auto">
              <a:xfrm>
                <a:off x="3731" y="2005"/>
                <a:ext cx="6" cy="3"/>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48"/>
              <p:cNvSpPr/>
              <p:nvPr/>
            </p:nvSpPr>
            <p:spPr bwMode="auto">
              <a:xfrm>
                <a:off x="3708"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49"/>
              <p:cNvSpPr/>
              <p:nvPr/>
            </p:nvSpPr>
            <p:spPr bwMode="auto">
              <a:xfrm>
                <a:off x="3442" y="2081"/>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50"/>
              <p:cNvSpPr/>
              <p:nvPr/>
            </p:nvSpPr>
            <p:spPr bwMode="auto">
              <a:xfrm>
                <a:off x="3713" y="2055"/>
                <a:ext cx="18" cy="34"/>
              </a:xfrm>
              <a:custGeom>
                <a:avLst/>
                <a:gdLst>
                  <a:gd name="T0" fmla="*/ 7 w 7"/>
                  <a:gd name="T1" fmla="*/ 1 h 13"/>
                  <a:gd name="T2" fmla="*/ 5 w 7"/>
                  <a:gd name="T3" fmla="*/ 0 h 13"/>
                  <a:gd name="T4" fmla="*/ 4 w 7"/>
                  <a:gd name="T5" fmla="*/ 1 h 13"/>
                  <a:gd name="T6" fmla="*/ 3 w 7"/>
                  <a:gd name="T7" fmla="*/ 2 h 13"/>
                  <a:gd name="T8" fmla="*/ 3 w 7"/>
                  <a:gd name="T9" fmla="*/ 3 h 13"/>
                  <a:gd name="T10" fmla="*/ 1 w 7"/>
                  <a:gd name="T11" fmla="*/ 6 h 13"/>
                  <a:gd name="T12" fmla="*/ 0 w 7"/>
                  <a:gd name="T13" fmla="*/ 8 h 13"/>
                  <a:gd name="T14" fmla="*/ 1 w 7"/>
                  <a:gd name="T15" fmla="*/ 10 h 13"/>
                  <a:gd name="T16" fmla="*/ 2 w 7"/>
                  <a:gd name="T17" fmla="*/ 11 h 13"/>
                  <a:gd name="T18" fmla="*/ 3 w 7"/>
                  <a:gd name="T19" fmla="*/ 13 h 13"/>
                  <a:gd name="T20" fmla="*/ 4 w 7"/>
                  <a:gd name="T21" fmla="*/ 10 h 13"/>
                  <a:gd name="T22" fmla="*/ 5 w 7"/>
                  <a:gd name="T23" fmla="*/ 7 h 13"/>
                  <a:gd name="T24" fmla="*/ 6 w 7"/>
                  <a:gd name="T25" fmla="*/ 4 h 13"/>
                  <a:gd name="T26" fmla="*/ 7 w 7"/>
                  <a:gd name="T27" fmla="*/ 2 h 13"/>
                  <a:gd name="T28" fmla="*/ 7 w 7"/>
                  <a:gd name="T2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
                    </a:moveTo>
                    <a:cubicBezTo>
                      <a:pt x="7" y="1"/>
                      <a:pt x="6" y="0"/>
                      <a:pt x="5" y="0"/>
                    </a:cubicBezTo>
                    <a:cubicBezTo>
                      <a:pt x="5" y="0"/>
                      <a:pt x="4" y="1"/>
                      <a:pt x="4" y="1"/>
                    </a:cubicBezTo>
                    <a:cubicBezTo>
                      <a:pt x="3" y="1"/>
                      <a:pt x="3" y="2"/>
                      <a:pt x="3" y="2"/>
                    </a:cubicBezTo>
                    <a:cubicBezTo>
                      <a:pt x="3" y="2"/>
                      <a:pt x="3" y="3"/>
                      <a:pt x="3" y="3"/>
                    </a:cubicBezTo>
                    <a:cubicBezTo>
                      <a:pt x="2" y="4"/>
                      <a:pt x="1" y="5"/>
                      <a:pt x="1" y="6"/>
                    </a:cubicBezTo>
                    <a:cubicBezTo>
                      <a:pt x="1" y="7"/>
                      <a:pt x="1" y="7"/>
                      <a:pt x="0" y="8"/>
                    </a:cubicBezTo>
                    <a:cubicBezTo>
                      <a:pt x="0" y="9"/>
                      <a:pt x="1" y="9"/>
                      <a:pt x="1" y="10"/>
                    </a:cubicBezTo>
                    <a:cubicBezTo>
                      <a:pt x="1" y="10"/>
                      <a:pt x="2" y="11"/>
                      <a:pt x="2" y="11"/>
                    </a:cubicBezTo>
                    <a:cubicBezTo>
                      <a:pt x="2" y="12"/>
                      <a:pt x="2" y="13"/>
                      <a:pt x="3" y="13"/>
                    </a:cubicBezTo>
                    <a:cubicBezTo>
                      <a:pt x="3" y="12"/>
                      <a:pt x="3" y="11"/>
                      <a:pt x="4" y="10"/>
                    </a:cubicBezTo>
                    <a:cubicBezTo>
                      <a:pt x="4" y="9"/>
                      <a:pt x="5" y="8"/>
                      <a:pt x="5" y="7"/>
                    </a:cubicBezTo>
                    <a:cubicBezTo>
                      <a:pt x="6" y="6"/>
                      <a:pt x="6" y="5"/>
                      <a:pt x="6" y="4"/>
                    </a:cubicBezTo>
                    <a:cubicBezTo>
                      <a:pt x="7" y="3"/>
                      <a:pt x="7" y="3"/>
                      <a:pt x="7" y="2"/>
                    </a:cubicBezTo>
                    <a:cubicBezTo>
                      <a:pt x="7" y="2"/>
                      <a:pt x="7" y="1"/>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51"/>
              <p:cNvSpPr/>
              <p:nvPr/>
            </p:nvSpPr>
            <p:spPr bwMode="auto">
              <a:xfrm>
                <a:off x="3713" y="2247"/>
                <a:ext cx="3" cy="2"/>
              </a:xfrm>
              <a:custGeom>
                <a:avLst/>
                <a:gdLst>
                  <a:gd name="T0" fmla="*/ 0 w 1"/>
                  <a:gd name="T1" fmla="*/ 1 h 1"/>
                  <a:gd name="T2" fmla="*/ 0 w 1"/>
                  <a:gd name="T3" fmla="*/ 1 h 1"/>
                  <a:gd name="T4" fmla="*/ 1 w 1"/>
                  <a:gd name="T5" fmla="*/ 1 h 1"/>
                  <a:gd name="T6" fmla="*/ 1 w 1"/>
                  <a:gd name="T7" fmla="*/ 1 h 1"/>
                  <a:gd name="T8" fmla="*/ 1 w 1"/>
                  <a:gd name="T9" fmla="*/ 1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1" y="1"/>
                      <a:pt x="1" y="1"/>
                    </a:cubicBezTo>
                    <a:cubicBezTo>
                      <a:pt x="1" y="1"/>
                      <a:pt x="1" y="1"/>
                      <a:pt x="1" y="1"/>
                    </a:cubicBezTo>
                    <a:cubicBezTo>
                      <a:pt x="1" y="1"/>
                      <a:pt x="1" y="1"/>
                      <a:pt x="1" y="1"/>
                    </a:cubicBezTo>
                    <a:cubicBezTo>
                      <a:pt x="1" y="1"/>
                      <a:pt x="1" y="1"/>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52"/>
              <p:cNvSpPr/>
              <p:nvPr/>
            </p:nvSpPr>
            <p:spPr bwMode="auto">
              <a:xfrm>
                <a:off x="3731" y="21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53"/>
              <p:cNvSpPr/>
              <p:nvPr/>
            </p:nvSpPr>
            <p:spPr bwMode="auto">
              <a:xfrm>
                <a:off x="3692" y="2257"/>
                <a:ext cx="3" cy="3"/>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54"/>
              <p:cNvSpPr/>
              <p:nvPr/>
            </p:nvSpPr>
            <p:spPr bwMode="auto">
              <a:xfrm>
                <a:off x="3582" y="2199"/>
                <a:ext cx="8" cy="6"/>
              </a:xfrm>
              <a:custGeom>
                <a:avLst/>
                <a:gdLst>
                  <a:gd name="T0" fmla="*/ 0 w 3"/>
                  <a:gd name="T1" fmla="*/ 0 h 2"/>
                  <a:gd name="T2" fmla="*/ 2 w 3"/>
                  <a:gd name="T3" fmla="*/ 2 h 2"/>
                  <a:gd name="T4" fmla="*/ 3 w 3"/>
                  <a:gd name="T5" fmla="*/ 2 h 2"/>
                  <a:gd name="T6" fmla="*/ 2 w 3"/>
                  <a:gd name="T7" fmla="*/ 2 h 2"/>
                  <a:gd name="T8" fmla="*/ 2 w 3"/>
                  <a:gd name="T9" fmla="*/ 1 h 2"/>
                  <a:gd name="T10" fmla="*/ 1 w 3"/>
                  <a:gd name="T11" fmla="*/ 1 h 2"/>
                  <a:gd name="T12" fmla="*/ 1 w 3"/>
                  <a:gd name="T13" fmla="*/ 1 h 2"/>
                  <a:gd name="T14" fmla="*/ 2 w 3"/>
                  <a:gd name="T15" fmla="*/ 2 h 2"/>
                  <a:gd name="T16" fmla="*/ 2 w 3"/>
                  <a:gd name="T17" fmla="*/ 1 h 2"/>
                  <a:gd name="T18" fmla="*/ 3 w 3"/>
                  <a:gd name="T19" fmla="*/ 1 h 2"/>
                  <a:gd name="T20" fmla="*/ 1 w 3"/>
                  <a:gd name="T21" fmla="*/ 0 h 2"/>
                  <a:gd name="T22" fmla="*/ 1 w 3"/>
                  <a:gd name="T23" fmla="*/ 0 h 2"/>
                  <a:gd name="T24" fmla="*/ 1 w 3"/>
                  <a:gd name="T25" fmla="*/ 1 h 2"/>
                  <a:gd name="T26" fmla="*/ 1 w 3"/>
                  <a:gd name="T27" fmla="*/ 1 h 2"/>
                  <a:gd name="T28" fmla="*/ 0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0" y="0"/>
                    </a:moveTo>
                    <a:cubicBezTo>
                      <a:pt x="1" y="1"/>
                      <a:pt x="1" y="1"/>
                      <a:pt x="2" y="2"/>
                    </a:cubicBezTo>
                    <a:cubicBezTo>
                      <a:pt x="2" y="2"/>
                      <a:pt x="3" y="2"/>
                      <a:pt x="3" y="2"/>
                    </a:cubicBezTo>
                    <a:cubicBezTo>
                      <a:pt x="3" y="2"/>
                      <a:pt x="2" y="2"/>
                      <a:pt x="2" y="2"/>
                    </a:cubicBezTo>
                    <a:cubicBezTo>
                      <a:pt x="2" y="2"/>
                      <a:pt x="2" y="1"/>
                      <a:pt x="2" y="1"/>
                    </a:cubicBezTo>
                    <a:cubicBezTo>
                      <a:pt x="2" y="1"/>
                      <a:pt x="1" y="1"/>
                      <a:pt x="1" y="1"/>
                    </a:cubicBezTo>
                    <a:cubicBezTo>
                      <a:pt x="1" y="1"/>
                      <a:pt x="1" y="1"/>
                      <a:pt x="1" y="1"/>
                    </a:cubicBezTo>
                    <a:cubicBezTo>
                      <a:pt x="2" y="1"/>
                      <a:pt x="2" y="1"/>
                      <a:pt x="2" y="2"/>
                    </a:cubicBezTo>
                    <a:cubicBezTo>
                      <a:pt x="2" y="1"/>
                      <a:pt x="2" y="1"/>
                      <a:pt x="2" y="1"/>
                    </a:cubicBezTo>
                    <a:cubicBezTo>
                      <a:pt x="3" y="1"/>
                      <a:pt x="3" y="1"/>
                      <a:pt x="3" y="1"/>
                    </a:cubicBezTo>
                    <a:cubicBezTo>
                      <a:pt x="2" y="0"/>
                      <a:pt x="2" y="0"/>
                      <a:pt x="1" y="0"/>
                    </a:cubicBezTo>
                    <a:cubicBezTo>
                      <a:pt x="1" y="0"/>
                      <a:pt x="1" y="0"/>
                      <a:pt x="1" y="0"/>
                    </a:cubicBezTo>
                    <a:cubicBezTo>
                      <a:pt x="1" y="1"/>
                      <a:pt x="1" y="1"/>
                      <a:pt x="1" y="1"/>
                    </a:cubicBezTo>
                    <a:cubicBezTo>
                      <a:pt x="1"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55"/>
              <p:cNvSpPr/>
              <p:nvPr/>
            </p:nvSpPr>
            <p:spPr bwMode="auto">
              <a:xfrm>
                <a:off x="3587" y="2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56"/>
              <p:cNvSpPr/>
              <p:nvPr/>
            </p:nvSpPr>
            <p:spPr bwMode="auto">
              <a:xfrm>
                <a:off x="3666" y="22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57"/>
              <p:cNvSpPr/>
              <p:nvPr/>
            </p:nvSpPr>
            <p:spPr bwMode="auto">
              <a:xfrm>
                <a:off x="3666" y="2252"/>
                <a:ext cx="2" cy="3"/>
              </a:xfrm>
              <a:custGeom>
                <a:avLst/>
                <a:gdLst>
                  <a:gd name="T0" fmla="*/ 0 w 1"/>
                  <a:gd name="T1" fmla="*/ 0 h 1"/>
                  <a:gd name="T2" fmla="*/ 0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0 h 1"/>
                  <a:gd name="T44" fmla="*/ 1 w 1"/>
                  <a:gd name="T45" fmla="*/ 0 h 1"/>
                  <a:gd name="T46" fmla="*/ 1 w 1"/>
                  <a:gd name="T47" fmla="*/ 0 h 1"/>
                  <a:gd name="T48" fmla="*/ 1 w 1"/>
                  <a:gd name="T49" fmla="*/ 0 h 1"/>
                  <a:gd name="T50" fmla="*/ 1 w 1"/>
                  <a:gd name="T51" fmla="*/ 0 h 1"/>
                  <a:gd name="T52" fmla="*/ 1 w 1"/>
                  <a:gd name="T53" fmla="*/ 0 h 1"/>
                  <a:gd name="T54" fmla="*/ 0 w 1"/>
                  <a:gd name="T5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58"/>
              <p:cNvSpPr/>
              <p:nvPr/>
            </p:nvSpPr>
            <p:spPr bwMode="auto">
              <a:xfrm>
                <a:off x="3590" y="219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59"/>
              <p:cNvSpPr/>
              <p:nvPr/>
            </p:nvSpPr>
            <p:spPr bwMode="auto">
              <a:xfrm>
                <a:off x="3697" y="206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60"/>
              <p:cNvSpPr/>
              <p:nvPr/>
            </p:nvSpPr>
            <p:spPr bwMode="auto">
              <a:xfrm>
                <a:off x="3668" y="22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61"/>
              <p:cNvSpPr/>
              <p:nvPr/>
            </p:nvSpPr>
            <p:spPr bwMode="auto">
              <a:xfrm>
                <a:off x="3695" y="2063"/>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62"/>
              <p:cNvSpPr/>
              <p:nvPr/>
            </p:nvSpPr>
            <p:spPr bwMode="auto">
              <a:xfrm>
                <a:off x="3658" y="2249"/>
                <a:ext cx="8" cy="11"/>
              </a:xfrm>
              <a:custGeom>
                <a:avLst/>
                <a:gdLst>
                  <a:gd name="T0" fmla="*/ 1 w 3"/>
                  <a:gd name="T1" fmla="*/ 2 h 4"/>
                  <a:gd name="T2" fmla="*/ 1 w 3"/>
                  <a:gd name="T3" fmla="*/ 2 h 4"/>
                  <a:gd name="T4" fmla="*/ 1 w 3"/>
                  <a:gd name="T5" fmla="*/ 2 h 4"/>
                  <a:gd name="T6" fmla="*/ 1 w 3"/>
                  <a:gd name="T7" fmla="*/ 3 h 4"/>
                  <a:gd name="T8" fmla="*/ 1 w 3"/>
                  <a:gd name="T9" fmla="*/ 3 h 4"/>
                  <a:gd name="T10" fmla="*/ 1 w 3"/>
                  <a:gd name="T11" fmla="*/ 3 h 4"/>
                  <a:gd name="T12" fmla="*/ 1 w 3"/>
                  <a:gd name="T13" fmla="*/ 3 h 4"/>
                  <a:gd name="T14" fmla="*/ 1 w 3"/>
                  <a:gd name="T15" fmla="*/ 3 h 4"/>
                  <a:gd name="T16" fmla="*/ 2 w 3"/>
                  <a:gd name="T17" fmla="*/ 3 h 4"/>
                  <a:gd name="T18" fmla="*/ 2 w 3"/>
                  <a:gd name="T19" fmla="*/ 3 h 4"/>
                  <a:gd name="T20" fmla="*/ 2 w 3"/>
                  <a:gd name="T21" fmla="*/ 4 h 4"/>
                  <a:gd name="T22" fmla="*/ 2 w 3"/>
                  <a:gd name="T23" fmla="*/ 4 h 4"/>
                  <a:gd name="T24" fmla="*/ 2 w 3"/>
                  <a:gd name="T25" fmla="*/ 4 h 4"/>
                  <a:gd name="T26" fmla="*/ 2 w 3"/>
                  <a:gd name="T27" fmla="*/ 3 h 4"/>
                  <a:gd name="T28" fmla="*/ 2 w 3"/>
                  <a:gd name="T29" fmla="*/ 3 h 4"/>
                  <a:gd name="T30" fmla="*/ 2 w 3"/>
                  <a:gd name="T31" fmla="*/ 3 h 4"/>
                  <a:gd name="T32" fmla="*/ 2 w 3"/>
                  <a:gd name="T33" fmla="*/ 3 h 4"/>
                  <a:gd name="T34" fmla="*/ 2 w 3"/>
                  <a:gd name="T35" fmla="*/ 3 h 4"/>
                  <a:gd name="T36" fmla="*/ 2 w 3"/>
                  <a:gd name="T37" fmla="*/ 3 h 4"/>
                  <a:gd name="T38" fmla="*/ 2 w 3"/>
                  <a:gd name="T39" fmla="*/ 3 h 4"/>
                  <a:gd name="T40" fmla="*/ 2 w 3"/>
                  <a:gd name="T41" fmla="*/ 2 h 4"/>
                  <a:gd name="T42" fmla="*/ 2 w 3"/>
                  <a:gd name="T43" fmla="*/ 2 h 4"/>
                  <a:gd name="T44" fmla="*/ 2 w 3"/>
                  <a:gd name="T45" fmla="*/ 2 h 4"/>
                  <a:gd name="T46" fmla="*/ 2 w 3"/>
                  <a:gd name="T47" fmla="*/ 1 h 4"/>
                  <a:gd name="T48" fmla="*/ 2 w 3"/>
                  <a:gd name="T49" fmla="*/ 1 h 4"/>
                  <a:gd name="T50" fmla="*/ 2 w 3"/>
                  <a:gd name="T51" fmla="*/ 1 h 4"/>
                  <a:gd name="T52" fmla="*/ 2 w 3"/>
                  <a:gd name="T53" fmla="*/ 1 h 4"/>
                  <a:gd name="T54" fmla="*/ 2 w 3"/>
                  <a:gd name="T55" fmla="*/ 1 h 4"/>
                  <a:gd name="T56" fmla="*/ 3 w 3"/>
                  <a:gd name="T57" fmla="*/ 1 h 4"/>
                  <a:gd name="T58" fmla="*/ 3 w 3"/>
                  <a:gd name="T59" fmla="*/ 1 h 4"/>
                  <a:gd name="T60" fmla="*/ 3 w 3"/>
                  <a:gd name="T61" fmla="*/ 1 h 4"/>
                  <a:gd name="T62" fmla="*/ 3 w 3"/>
                  <a:gd name="T63" fmla="*/ 0 h 4"/>
                  <a:gd name="T64" fmla="*/ 3 w 3"/>
                  <a:gd name="T65" fmla="*/ 1 h 4"/>
                  <a:gd name="T66" fmla="*/ 2 w 3"/>
                  <a:gd name="T67" fmla="*/ 1 h 4"/>
                  <a:gd name="T68" fmla="*/ 0 w 3"/>
                  <a:gd name="T6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4">
                    <a:moveTo>
                      <a:pt x="1" y="2"/>
                    </a:move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1"/>
                    </a:cubicBezTo>
                    <a:cubicBezTo>
                      <a:pt x="3" y="0"/>
                      <a:pt x="3" y="0"/>
                      <a:pt x="3" y="0"/>
                    </a:cubicBezTo>
                    <a:cubicBezTo>
                      <a:pt x="3" y="0"/>
                      <a:pt x="2" y="1"/>
                      <a:pt x="2" y="1"/>
                    </a:cubicBezTo>
                    <a:cubicBezTo>
                      <a:pt x="1" y="2"/>
                      <a:pt x="1" y="2"/>
                      <a:pt x="0" y="2"/>
                    </a:cubicBezTo>
                    <a:cubicBezTo>
                      <a:pt x="0" y="2"/>
                      <a:pt x="0" y="2"/>
                      <a:pt x="0" y="2"/>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63"/>
              <p:cNvSpPr/>
              <p:nvPr/>
            </p:nvSpPr>
            <p:spPr bwMode="auto">
              <a:xfrm>
                <a:off x="3708" y="207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64"/>
              <p:cNvSpPr/>
              <p:nvPr/>
            </p:nvSpPr>
            <p:spPr bwMode="auto">
              <a:xfrm>
                <a:off x="1913" y="2089"/>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Oval 65"/>
              <p:cNvSpPr>
                <a:spLocks noChangeArrowheads="1"/>
              </p:cNvSpPr>
              <p:nvPr/>
            </p:nvSpPr>
            <p:spPr bwMode="auto">
              <a:xfrm>
                <a:off x="1908" y="2089"/>
                <a:ext cx="2"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66"/>
              <p:cNvSpPr/>
              <p:nvPr/>
            </p:nvSpPr>
            <p:spPr bwMode="auto">
              <a:xfrm>
                <a:off x="1910" y="2089"/>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67"/>
              <p:cNvSpPr/>
              <p:nvPr/>
            </p:nvSpPr>
            <p:spPr bwMode="auto">
              <a:xfrm>
                <a:off x="1900" y="209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68"/>
              <p:cNvSpPr/>
              <p:nvPr/>
            </p:nvSpPr>
            <p:spPr bwMode="auto">
              <a:xfrm>
                <a:off x="1945" y="1850"/>
                <a:ext cx="2" cy="3"/>
              </a:xfrm>
              <a:custGeom>
                <a:avLst/>
                <a:gdLst>
                  <a:gd name="T0" fmla="*/ 1 w 1"/>
                  <a:gd name="T1" fmla="*/ 1 h 1"/>
                  <a:gd name="T2" fmla="*/ 1 w 1"/>
                  <a:gd name="T3" fmla="*/ 1 h 1"/>
                  <a:gd name="T4" fmla="*/ 1 w 1"/>
                  <a:gd name="T5" fmla="*/ 1 h 1"/>
                  <a:gd name="T6" fmla="*/ 1 w 1"/>
                  <a:gd name="T7" fmla="*/ 1 h 1"/>
                  <a:gd name="T8" fmla="*/ 1 w 1"/>
                  <a:gd name="T9" fmla="*/ 0 h 1"/>
                  <a:gd name="T10" fmla="*/ 1 w 1"/>
                  <a:gd name="T11" fmla="*/ 0 h 1"/>
                  <a:gd name="T12" fmla="*/ 0 w 1"/>
                  <a:gd name="T13" fmla="*/ 0 h 1"/>
                  <a:gd name="T14" fmla="*/ 0 w 1"/>
                  <a:gd name="T15" fmla="*/ 0 h 1"/>
                  <a:gd name="T16" fmla="*/ 0 w 1"/>
                  <a:gd name="T17" fmla="*/ 0 h 1"/>
                  <a:gd name="T18" fmla="*/ 0 w 1"/>
                  <a:gd name="T19" fmla="*/ 1 h 1"/>
                  <a:gd name="T20" fmla="*/ 0 w 1"/>
                  <a:gd name="T21" fmla="*/ 1 h 1"/>
                  <a:gd name="T22" fmla="*/ 0 w 1"/>
                  <a:gd name="T23" fmla="*/ 1 h 1"/>
                  <a:gd name="T24" fmla="*/ 1 w 1"/>
                  <a:gd name="T25" fmla="*/ 1 h 1"/>
                  <a:gd name="T26" fmla="*/ 1 w 1"/>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1" y="1"/>
                    </a:moveTo>
                    <a:cubicBezTo>
                      <a:pt x="1" y="1"/>
                      <a:pt x="1" y="1"/>
                      <a:pt x="1" y="1"/>
                    </a:cubicBezTo>
                    <a:cubicBezTo>
                      <a:pt x="1" y="1"/>
                      <a:pt x="1" y="1"/>
                      <a:pt x="1" y="1"/>
                    </a:cubicBezTo>
                    <a:cubicBezTo>
                      <a:pt x="1" y="1"/>
                      <a:pt x="1" y="1"/>
                      <a:pt x="1" y="1"/>
                    </a:cubicBezTo>
                    <a:cubicBezTo>
                      <a:pt x="1" y="1"/>
                      <a:pt x="1" y="0"/>
                      <a:pt x="1" y="0"/>
                    </a:cubicBezTo>
                    <a:cubicBezTo>
                      <a:pt x="1" y="0"/>
                      <a:pt x="1" y="0"/>
                      <a:pt x="1" y="0"/>
                    </a:cubicBezTo>
                    <a:cubicBezTo>
                      <a:pt x="1" y="0"/>
                      <a:pt x="1" y="0"/>
                      <a:pt x="0" y="0"/>
                    </a:cubicBez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69"/>
              <p:cNvSpPr/>
              <p:nvPr/>
            </p:nvSpPr>
            <p:spPr bwMode="auto">
              <a:xfrm>
                <a:off x="1929" y="188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70"/>
              <p:cNvSpPr/>
              <p:nvPr/>
            </p:nvSpPr>
            <p:spPr bwMode="auto">
              <a:xfrm>
                <a:off x="1892" y="20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71"/>
              <p:cNvSpPr/>
              <p:nvPr/>
            </p:nvSpPr>
            <p:spPr bwMode="auto">
              <a:xfrm>
                <a:off x="1889" y="1902"/>
                <a:ext cx="3" cy="3"/>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72"/>
              <p:cNvSpPr/>
              <p:nvPr/>
            </p:nvSpPr>
            <p:spPr bwMode="auto">
              <a:xfrm>
                <a:off x="1889" y="2079"/>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73"/>
              <p:cNvSpPr/>
              <p:nvPr/>
            </p:nvSpPr>
            <p:spPr bwMode="auto">
              <a:xfrm>
                <a:off x="1900" y="2084"/>
                <a:ext cx="5" cy="0"/>
              </a:xfrm>
              <a:custGeom>
                <a:avLst/>
                <a:gdLst>
                  <a:gd name="T0" fmla="*/ 1 w 2"/>
                  <a:gd name="T1" fmla="*/ 0 w 2"/>
                  <a:gd name="T2" fmla="*/ 1 w 2"/>
                  <a:gd name="T3" fmla="*/ 2 w 2"/>
                  <a:gd name="T4" fmla="*/ 1 w 2"/>
                  <a:gd name="T5" fmla="*/ 1 w 2"/>
                </a:gdLst>
                <a:ahLst/>
                <a:cxnLst>
                  <a:cxn ang="0">
                    <a:pos x="T0" y="0"/>
                  </a:cxn>
                  <a:cxn ang="0">
                    <a:pos x="T1" y="0"/>
                  </a:cxn>
                  <a:cxn ang="0">
                    <a:pos x="T2" y="0"/>
                  </a:cxn>
                  <a:cxn ang="0">
                    <a:pos x="T3" y="0"/>
                  </a:cxn>
                  <a:cxn ang="0">
                    <a:pos x="T4" y="0"/>
                  </a:cxn>
                  <a:cxn ang="0">
                    <a:pos x="T5" y="0"/>
                  </a:cxn>
                </a:cxnLst>
                <a:rect l="0" t="0" r="r" b="b"/>
                <a:pathLst>
                  <a:path w="2">
                    <a:moveTo>
                      <a:pt x="1" y="0"/>
                    </a:moveTo>
                    <a:cubicBezTo>
                      <a:pt x="1" y="0"/>
                      <a:pt x="0" y="0"/>
                      <a:pt x="0" y="0"/>
                    </a:cubicBezTo>
                    <a:cubicBezTo>
                      <a:pt x="0" y="0"/>
                      <a:pt x="0" y="0"/>
                      <a:pt x="1" y="0"/>
                    </a:cubicBezTo>
                    <a:cubicBezTo>
                      <a:pt x="1" y="0"/>
                      <a:pt x="1" y="0"/>
                      <a:pt x="2"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74"/>
              <p:cNvSpPr/>
              <p:nvPr/>
            </p:nvSpPr>
            <p:spPr bwMode="auto">
              <a:xfrm>
                <a:off x="1895" y="2094"/>
                <a:ext cx="8" cy="6"/>
              </a:xfrm>
              <a:custGeom>
                <a:avLst/>
                <a:gdLst>
                  <a:gd name="T0" fmla="*/ 0 w 3"/>
                  <a:gd name="T1" fmla="*/ 1 h 2"/>
                  <a:gd name="T2" fmla="*/ 2 w 3"/>
                  <a:gd name="T3" fmla="*/ 1 h 2"/>
                  <a:gd name="T4" fmla="*/ 2 w 3"/>
                  <a:gd name="T5" fmla="*/ 0 h 2"/>
                  <a:gd name="T6" fmla="*/ 2 w 3"/>
                  <a:gd name="T7" fmla="*/ 1 h 2"/>
                  <a:gd name="T8" fmla="*/ 1 w 3"/>
                  <a:gd name="T9" fmla="*/ 0 h 2"/>
                  <a:gd name="T10" fmla="*/ 1 w 3"/>
                  <a:gd name="T11" fmla="*/ 1 h 2"/>
                  <a:gd name="T12" fmla="*/ 0 w 3"/>
                  <a:gd name="T13" fmla="*/ 1 h 2"/>
                  <a:gd name="T14" fmla="*/ 0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1"/>
                    </a:moveTo>
                    <a:cubicBezTo>
                      <a:pt x="1" y="1"/>
                      <a:pt x="2" y="2"/>
                      <a:pt x="2" y="1"/>
                    </a:cubicBezTo>
                    <a:cubicBezTo>
                      <a:pt x="2" y="1"/>
                      <a:pt x="3" y="0"/>
                      <a:pt x="2" y="0"/>
                    </a:cubicBezTo>
                    <a:cubicBezTo>
                      <a:pt x="2" y="0"/>
                      <a:pt x="2" y="0"/>
                      <a:pt x="2" y="1"/>
                    </a:cubicBezTo>
                    <a:cubicBezTo>
                      <a:pt x="2" y="1"/>
                      <a:pt x="2" y="1"/>
                      <a:pt x="1" y="0"/>
                    </a:cubicBezTo>
                    <a:cubicBezTo>
                      <a:pt x="1" y="0"/>
                      <a:pt x="1" y="0"/>
                      <a:pt x="1" y="1"/>
                    </a:cubicBezTo>
                    <a:cubicBezTo>
                      <a:pt x="1"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75"/>
              <p:cNvSpPr/>
              <p:nvPr/>
            </p:nvSpPr>
            <p:spPr bwMode="auto">
              <a:xfrm>
                <a:off x="1889" y="2081"/>
                <a:ext cx="6" cy="5"/>
              </a:xfrm>
              <a:custGeom>
                <a:avLst/>
                <a:gdLst>
                  <a:gd name="T0" fmla="*/ 1 w 2"/>
                  <a:gd name="T1" fmla="*/ 0 h 2"/>
                  <a:gd name="T2" fmla="*/ 1 w 2"/>
                  <a:gd name="T3" fmla="*/ 0 h 2"/>
                  <a:gd name="T4" fmla="*/ 1 w 2"/>
                  <a:gd name="T5" fmla="*/ 1 h 2"/>
                  <a:gd name="T6" fmla="*/ 0 w 2"/>
                  <a:gd name="T7" fmla="*/ 2 h 2"/>
                  <a:gd name="T8" fmla="*/ 2 w 2"/>
                  <a:gd name="T9" fmla="*/ 1 h 2"/>
                  <a:gd name="T10" fmla="*/ 2 w 2"/>
                  <a:gd name="T11" fmla="*/ 0 h 2"/>
                  <a:gd name="T12" fmla="*/ 1 w 2"/>
                  <a:gd name="T13" fmla="*/ 0 h 2"/>
                  <a:gd name="T14" fmla="*/ 1 w 2"/>
                  <a:gd name="T15" fmla="*/ 0 h 2"/>
                  <a:gd name="T16" fmla="*/ 1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0"/>
                    </a:moveTo>
                    <a:cubicBezTo>
                      <a:pt x="1" y="0"/>
                      <a:pt x="1" y="0"/>
                      <a:pt x="1" y="0"/>
                    </a:cubicBezTo>
                    <a:cubicBezTo>
                      <a:pt x="2" y="0"/>
                      <a:pt x="2" y="1"/>
                      <a:pt x="1" y="1"/>
                    </a:cubicBezTo>
                    <a:cubicBezTo>
                      <a:pt x="1" y="1"/>
                      <a:pt x="1" y="1"/>
                      <a:pt x="0" y="2"/>
                    </a:cubicBezTo>
                    <a:cubicBezTo>
                      <a:pt x="1" y="1"/>
                      <a:pt x="1" y="1"/>
                      <a:pt x="2" y="1"/>
                    </a:cubicBezTo>
                    <a:cubicBezTo>
                      <a:pt x="2" y="0"/>
                      <a:pt x="2" y="0"/>
                      <a:pt x="2" y="0"/>
                    </a:cubicBezTo>
                    <a:cubicBezTo>
                      <a:pt x="1" y="0"/>
                      <a:pt x="1"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76"/>
              <p:cNvSpPr/>
              <p:nvPr/>
            </p:nvSpPr>
            <p:spPr bwMode="auto">
              <a:xfrm>
                <a:off x="1892" y="20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77"/>
              <p:cNvSpPr/>
              <p:nvPr/>
            </p:nvSpPr>
            <p:spPr bwMode="auto">
              <a:xfrm>
                <a:off x="1971" y="212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78"/>
              <p:cNvSpPr/>
              <p:nvPr/>
            </p:nvSpPr>
            <p:spPr bwMode="auto">
              <a:xfrm>
                <a:off x="1726" y="212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79"/>
              <p:cNvSpPr/>
              <p:nvPr/>
            </p:nvSpPr>
            <p:spPr bwMode="auto">
              <a:xfrm>
                <a:off x="2113" y="2276"/>
                <a:ext cx="0" cy="2"/>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80"/>
              <p:cNvSpPr/>
              <p:nvPr/>
            </p:nvSpPr>
            <p:spPr bwMode="auto">
              <a:xfrm>
                <a:off x="1924" y="1884"/>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81"/>
              <p:cNvSpPr/>
              <p:nvPr/>
            </p:nvSpPr>
            <p:spPr bwMode="auto">
              <a:xfrm>
                <a:off x="1855" y="2039"/>
                <a:ext cx="8" cy="11"/>
              </a:xfrm>
              <a:custGeom>
                <a:avLst/>
                <a:gdLst>
                  <a:gd name="T0" fmla="*/ 2 w 3"/>
                  <a:gd name="T1" fmla="*/ 0 h 4"/>
                  <a:gd name="T2" fmla="*/ 0 w 3"/>
                  <a:gd name="T3" fmla="*/ 0 h 4"/>
                  <a:gd name="T4" fmla="*/ 1 w 3"/>
                  <a:gd name="T5" fmla="*/ 0 h 4"/>
                  <a:gd name="T6" fmla="*/ 2 w 3"/>
                  <a:gd name="T7" fmla="*/ 0 h 4"/>
                  <a:gd name="T8" fmla="*/ 3 w 3"/>
                  <a:gd name="T9" fmla="*/ 1 h 4"/>
                  <a:gd name="T10" fmla="*/ 3 w 3"/>
                  <a:gd name="T11" fmla="*/ 1 h 4"/>
                  <a:gd name="T12" fmla="*/ 2 w 3"/>
                  <a:gd name="T13" fmla="*/ 3 h 4"/>
                  <a:gd name="T14" fmla="*/ 3 w 3"/>
                  <a:gd name="T15" fmla="*/ 4 h 4"/>
                  <a:gd name="T16" fmla="*/ 3 w 3"/>
                  <a:gd name="T17" fmla="*/ 2 h 4"/>
                  <a:gd name="T18" fmla="*/ 3 w 3"/>
                  <a:gd name="T19" fmla="*/ 1 h 4"/>
                  <a:gd name="T20" fmla="*/ 2 w 3"/>
                  <a:gd name="T21" fmla="*/ 1 h 4"/>
                  <a:gd name="T22" fmla="*/ 2 w 3"/>
                  <a:gd name="T23" fmla="*/ 1 h 4"/>
                  <a:gd name="T24" fmla="*/ 2 w 3"/>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2" y="0"/>
                    </a:moveTo>
                    <a:cubicBezTo>
                      <a:pt x="1" y="0"/>
                      <a:pt x="0" y="0"/>
                      <a:pt x="0" y="0"/>
                    </a:cubicBezTo>
                    <a:cubicBezTo>
                      <a:pt x="0" y="0"/>
                      <a:pt x="1" y="0"/>
                      <a:pt x="1" y="0"/>
                    </a:cubicBezTo>
                    <a:cubicBezTo>
                      <a:pt x="1" y="0"/>
                      <a:pt x="1" y="0"/>
                      <a:pt x="2" y="0"/>
                    </a:cubicBezTo>
                    <a:cubicBezTo>
                      <a:pt x="2" y="1"/>
                      <a:pt x="2" y="1"/>
                      <a:pt x="3" y="1"/>
                    </a:cubicBezTo>
                    <a:cubicBezTo>
                      <a:pt x="3" y="1"/>
                      <a:pt x="3" y="1"/>
                      <a:pt x="3" y="1"/>
                    </a:cubicBezTo>
                    <a:cubicBezTo>
                      <a:pt x="3" y="2"/>
                      <a:pt x="2" y="3"/>
                      <a:pt x="2" y="3"/>
                    </a:cubicBezTo>
                    <a:cubicBezTo>
                      <a:pt x="2" y="3"/>
                      <a:pt x="2" y="4"/>
                      <a:pt x="3" y="4"/>
                    </a:cubicBezTo>
                    <a:cubicBezTo>
                      <a:pt x="3" y="3"/>
                      <a:pt x="3" y="2"/>
                      <a:pt x="3" y="2"/>
                    </a:cubicBezTo>
                    <a:cubicBezTo>
                      <a:pt x="3" y="2"/>
                      <a:pt x="3" y="1"/>
                      <a:pt x="3" y="1"/>
                    </a:cubicBezTo>
                    <a:cubicBezTo>
                      <a:pt x="3" y="1"/>
                      <a:pt x="2" y="1"/>
                      <a:pt x="2"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82"/>
              <p:cNvSpPr/>
              <p:nvPr/>
            </p:nvSpPr>
            <p:spPr bwMode="auto">
              <a:xfrm>
                <a:off x="1853" y="2121"/>
                <a:ext cx="18" cy="7"/>
              </a:xfrm>
              <a:custGeom>
                <a:avLst/>
                <a:gdLst>
                  <a:gd name="T0" fmla="*/ 5 w 7"/>
                  <a:gd name="T1" fmla="*/ 2 h 3"/>
                  <a:gd name="T2" fmla="*/ 6 w 7"/>
                  <a:gd name="T3" fmla="*/ 3 h 3"/>
                  <a:gd name="T4" fmla="*/ 7 w 7"/>
                  <a:gd name="T5" fmla="*/ 3 h 3"/>
                  <a:gd name="T6" fmla="*/ 5 w 7"/>
                  <a:gd name="T7" fmla="*/ 1 h 3"/>
                  <a:gd name="T8" fmla="*/ 2 w 7"/>
                  <a:gd name="T9" fmla="*/ 0 h 3"/>
                  <a:gd name="T10" fmla="*/ 0 w 7"/>
                  <a:gd name="T11" fmla="*/ 1 h 3"/>
                  <a:gd name="T12" fmla="*/ 3 w 7"/>
                  <a:gd name="T13" fmla="*/ 3 h 3"/>
                  <a:gd name="T14" fmla="*/ 4 w 7"/>
                  <a:gd name="T15" fmla="*/ 3 h 3"/>
                  <a:gd name="T16" fmla="*/ 4 w 7"/>
                  <a:gd name="T17" fmla="*/ 3 h 3"/>
                  <a:gd name="T18" fmla="*/ 4 w 7"/>
                  <a:gd name="T19" fmla="*/ 3 h 3"/>
                  <a:gd name="T20" fmla="*/ 5 w 7"/>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3">
                    <a:moveTo>
                      <a:pt x="5" y="2"/>
                    </a:moveTo>
                    <a:cubicBezTo>
                      <a:pt x="5" y="2"/>
                      <a:pt x="5" y="2"/>
                      <a:pt x="6" y="3"/>
                    </a:cubicBezTo>
                    <a:cubicBezTo>
                      <a:pt x="6" y="3"/>
                      <a:pt x="7" y="3"/>
                      <a:pt x="7" y="3"/>
                    </a:cubicBezTo>
                    <a:cubicBezTo>
                      <a:pt x="7" y="2"/>
                      <a:pt x="5" y="1"/>
                      <a:pt x="5" y="1"/>
                    </a:cubicBezTo>
                    <a:cubicBezTo>
                      <a:pt x="4" y="1"/>
                      <a:pt x="3" y="1"/>
                      <a:pt x="2" y="0"/>
                    </a:cubicBezTo>
                    <a:cubicBezTo>
                      <a:pt x="1" y="1"/>
                      <a:pt x="0" y="1"/>
                      <a:pt x="0" y="1"/>
                    </a:cubicBezTo>
                    <a:cubicBezTo>
                      <a:pt x="1" y="2"/>
                      <a:pt x="2" y="3"/>
                      <a:pt x="3" y="3"/>
                    </a:cubicBezTo>
                    <a:cubicBezTo>
                      <a:pt x="3" y="3"/>
                      <a:pt x="4" y="3"/>
                      <a:pt x="4" y="3"/>
                    </a:cubicBezTo>
                    <a:cubicBezTo>
                      <a:pt x="4" y="3"/>
                      <a:pt x="4" y="3"/>
                      <a:pt x="4" y="3"/>
                    </a:cubicBezTo>
                    <a:cubicBezTo>
                      <a:pt x="4" y="3"/>
                      <a:pt x="4" y="3"/>
                      <a:pt x="4" y="3"/>
                    </a:cubicBezTo>
                    <a:cubicBezTo>
                      <a:pt x="4" y="3"/>
                      <a:pt x="5"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83"/>
              <p:cNvSpPr/>
              <p:nvPr/>
            </p:nvSpPr>
            <p:spPr bwMode="auto">
              <a:xfrm>
                <a:off x="1955" y="2121"/>
                <a:ext cx="16" cy="7"/>
              </a:xfrm>
              <a:custGeom>
                <a:avLst/>
                <a:gdLst>
                  <a:gd name="T0" fmla="*/ 5 w 6"/>
                  <a:gd name="T1" fmla="*/ 1 h 3"/>
                  <a:gd name="T2" fmla="*/ 5 w 6"/>
                  <a:gd name="T3" fmla="*/ 1 h 3"/>
                  <a:gd name="T4" fmla="*/ 4 w 6"/>
                  <a:gd name="T5" fmla="*/ 1 h 3"/>
                  <a:gd name="T6" fmla="*/ 4 w 6"/>
                  <a:gd name="T7" fmla="*/ 1 h 3"/>
                  <a:gd name="T8" fmla="*/ 1 w 6"/>
                  <a:gd name="T9" fmla="*/ 0 h 3"/>
                  <a:gd name="T10" fmla="*/ 0 w 6"/>
                  <a:gd name="T11" fmla="*/ 1 h 3"/>
                  <a:gd name="T12" fmla="*/ 0 w 6"/>
                  <a:gd name="T13" fmla="*/ 2 h 3"/>
                  <a:gd name="T14" fmla="*/ 1 w 6"/>
                  <a:gd name="T15" fmla="*/ 2 h 3"/>
                  <a:gd name="T16" fmla="*/ 2 w 6"/>
                  <a:gd name="T17" fmla="*/ 2 h 3"/>
                  <a:gd name="T18" fmla="*/ 4 w 6"/>
                  <a:gd name="T19" fmla="*/ 2 h 3"/>
                  <a:gd name="T20" fmla="*/ 5 w 6"/>
                  <a:gd name="T21" fmla="*/ 2 h 3"/>
                  <a:gd name="T22" fmla="*/ 5 w 6"/>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5" y="1"/>
                    </a:moveTo>
                    <a:cubicBezTo>
                      <a:pt x="5" y="1"/>
                      <a:pt x="5" y="1"/>
                      <a:pt x="5" y="1"/>
                    </a:cubicBezTo>
                    <a:cubicBezTo>
                      <a:pt x="5" y="1"/>
                      <a:pt x="4" y="1"/>
                      <a:pt x="4" y="1"/>
                    </a:cubicBezTo>
                    <a:cubicBezTo>
                      <a:pt x="4" y="1"/>
                      <a:pt x="4" y="1"/>
                      <a:pt x="4" y="1"/>
                    </a:cubicBezTo>
                    <a:cubicBezTo>
                      <a:pt x="3" y="1"/>
                      <a:pt x="2" y="1"/>
                      <a:pt x="1" y="0"/>
                    </a:cubicBezTo>
                    <a:cubicBezTo>
                      <a:pt x="1" y="1"/>
                      <a:pt x="0" y="1"/>
                      <a:pt x="0" y="1"/>
                    </a:cubicBezTo>
                    <a:cubicBezTo>
                      <a:pt x="0" y="1"/>
                      <a:pt x="0" y="2"/>
                      <a:pt x="0" y="2"/>
                    </a:cubicBezTo>
                    <a:cubicBezTo>
                      <a:pt x="1" y="2"/>
                      <a:pt x="1" y="2"/>
                      <a:pt x="1" y="2"/>
                    </a:cubicBezTo>
                    <a:cubicBezTo>
                      <a:pt x="1" y="2"/>
                      <a:pt x="2" y="2"/>
                      <a:pt x="2" y="2"/>
                    </a:cubicBezTo>
                    <a:cubicBezTo>
                      <a:pt x="2" y="2"/>
                      <a:pt x="3" y="2"/>
                      <a:pt x="4" y="2"/>
                    </a:cubicBezTo>
                    <a:cubicBezTo>
                      <a:pt x="4" y="3"/>
                      <a:pt x="5" y="2"/>
                      <a:pt x="5" y="2"/>
                    </a:cubicBezTo>
                    <a:cubicBezTo>
                      <a:pt x="6" y="2"/>
                      <a:pt x="6"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84"/>
              <p:cNvSpPr>
                <a:spLocks noEditPoints="1"/>
              </p:cNvSpPr>
              <p:nvPr/>
            </p:nvSpPr>
            <p:spPr bwMode="auto">
              <a:xfrm>
                <a:off x="1887" y="2107"/>
                <a:ext cx="26" cy="19"/>
              </a:xfrm>
              <a:custGeom>
                <a:avLst/>
                <a:gdLst>
                  <a:gd name="T0" fmla="*/ 6 w 10"/>
                  <a:gd name="T1" fmla="*/ 5 h 7"/>
                  <a:gd name="T2" fmla="*/ 7 w 10"/>
                  <a:gd name="T3" fmla="*/ 0 h 7"/>
                  <a:gd name="T4" fmla="*/ 6 w 10"/>
                  <a:gd name="T5" fmla="*/ 0 h 7"/>
                  <a:gd name="T6" fmla="*/ 10 w 10"/>
                  <a:gd name="T7" fmla="*/ 3 h 7"/>
                  <a:gd name="T8" fmla="*/ 10 w 10"/>
                  <a:gd name="T9" fmla="*/ 3 h 7"/>
                  <a:gd name="T10" fmla="*/ 10 w 10"/>
                  <a:gd name="T11" fmla="*/ 2 h 7"/>
                  <a:gd name="T12" fmla="*/ 10 w 10"/>
                  <a:gd name="T13" fmla="*/ 2 h 7"/>
                  <a:gd name="T14" fmla="*/ 10 w 10"/>
                  <a:gd name="T15" fmla="*/ 2 h 7"/>
                  <a:gd name="T16" fmla="*/ 10 w 10"/>
                  <a:gd name="T17" fmla="*/ 2 h 7"/>
                  <a:gd name="T18" fmla="*/ 10 w 10"/>
                  <a:gd name="T19" fmla="*/ 1 h 7"/>
                  <a:gd name="T20" fmla="*/ 10 w 10"/>
                  <a:gd name="T21" fmla="*/ 1 h 7"/>
                  <a:gd name="T22" fmla="*/ 8 w 10"/>
                  <a:gd name="T23" fmla="*/ 1 h 7"/>
                  <a:gd name="T24" fmla="*/ 5 w 10"/>
                  <a:gd name="T25" fmla="*/ 0 h 7"/>
                  <a:gd name="T26" fmla="*/ 6 w 10"/>
                  <a:gd name="T27" fmla="*/ 2 h 7"/>
                  <a:gd name="T28" fmla="*/ 6 w 10"/>
                  <a:gd name="T29" fmla="*/ 2 h 7"/>
                  <a:gd name="T30" fmla="*/ 7 w 10"/>
                  <a:gd name="T31" fmla="*/ 2 h 7"/>
                  <a:gd name="T32" fmla="*/ 6 w 10"/>
                  <a:gd name="T33" fmla="*/ 3 h 7"/>
                  <a:gd name="T34" fmla="*/ 7 w 10"/>
                  <a:gd name="T35" fmla="*/ 4 h 7"/>
                  <a:gd name="T36" fmla="*/ 8 w 10"/>
                  <a:gd name="T37" fmla="*/ 5 h 7"/>
                  <a:gd name="T38" fmla="*/ 7 w 10"/>
                  <a:gd name="T39" fmla="*/ 5 h 7"/>
                  <a:gd name="T40" fmla="*/ 4 w 10"/>
                  <a:gd name="T41" fmla="*/ 5 h 7"/>
                  <a:gd name="T42" fmla="*/ 2 w 10"/>
                  <a:gd name="T43" fmla="*/ 5 h 7"/>
                  <a:gd name="T44" fmla="*/ 1 w 10"/>
                  <a:gd name="T45" fmla="*/ 5 h 7"/>
                  <a:gd name="T46" fmla="*/ 1 w 10"/>
                  <a:gd name="T47" fmla="*/ 6 h 7"/>
                  <a:gd name="T48" fmla="*/ 8 w 10"/>
                  <a:gd name="T49" fmla="*/ 6 h 7"/>
                  <a:gd name="T50" fmla="*/ 10 w 10"/>
                  <a:gd name="T51" fmla="*/ 7 h 7"/>
                  <a:gd name="T52" fmla="*/ 10 w 10"/>
                  <a:gd name="T53" fmla="*/ 7 h 7"/>
                  <a:gd name="T54" fmla="*/ 10 w 10"/>
                  <a:gd name="T55" fmla="*/ 6 h 7"/>
                  <a:gd name="T56" fmla="*/ 10 w 10"/>
                  <a:gd name="T57" fmla="*/ 6 h 7"/>
                  <a:gd name="T58" fmla="*/ 10 w 10"/>
                  <a:gd name="T59" fmla="*/ 6 h 7"/>
                  <a:gd name="T60" fmla="*/ 9 w 10"/>
                  <a:gd name="T61" fmla="*/ 5 h 7"/>
                  <a:gd name="T62" fmla="*/ 9 w 10"/>
                  <a:gd name="T63" fmla="*/ 5 h 7"/>
                  <a:gd name="T64" fmla="*/ 9 w 10"/>
                  <a:gd name="T65" fmla="*/ 5 h 7"/>
                  <a:gd name="T66" fmla="*/ 9 w 10"/>
                  <a:gd name="T67" fmla="*/ 5 h 7"/>
                  <a:gd name="T68" fmla="*/ 9 w 10"/>
                  <a:gd name="T69" fmla="*/ 5 h 7"/>
                  <a:gd name="T70" fmla="*/ 9 w 10"/>
                  <a:gd name="T71" fmla="*/ 5 h 7"/>
                  <a:gd name="T72" fmla="*/ 10 w 10"/>
                  <a:gd name="T73" fmla="*/ 5 h 7"/>
                  <a:gd name="T74" fmla="*/ 10 w 10"/>
                  <a:gd name="T75" fmla="*/ 5 h 7"/>
                  <a:gd name="T76" fmla="*/ 10 w 10"/>
                  <a:gd name="T77" fmla="*/ 5 h 7"/>
                  <a:gd name="T78" fmla="*/ 10 w 10"/>
                  <a:gd name="T79" fmla="*/ 4 h 7"/>
                  <a:gd name="T80" fmla="*/ 10 w 10"/>
                  <a:gd name="T81" fmla="*/ 4 h 7"/>
                  <a:gd name="T82" fmla="*/ 10 w 10"/>
                  <a:gd name="T83" fmla="*/ 4 h 7"/>
                  <a:gd name="T84" fmla="*/ 10 w 10"/>
                  <a:gd name="T85" fmla="*/ 4 h 7"/>
                  <a:gd name="T86" fmla="*/ 10 w 10"/>
                  <a:gd name="T87" fmla="*/ 4 h 7"/>
                  <a:gd name="T88" fmla="*/ 10 w 10"/>
                  <a:gd name="T89" fmla="*/ 3 h 7"/>
                  <a:gd name="T90" fmla="*/ 10 w 10"/>
                  <a:gd name="T91" fmla="*/ 3 h 7"/>
                  <a:gd name="T92" fmla="*/ 10 w 10"/>
                  <a:gd name="T93" fmla="*/ 3 h 7"/>
                  <a:gd name="T94" fmla="*/ 10 w 10"/>
                  <a:gd name="T95" fmla="*/ 3 h 7"/>
                  <a:gd name="T96" fmla="*/ 10 w 10"/>
                  <a:gd name="T9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7">
                    <a:moveTo>
                      <a:pt x="6" y="5"/>
                    </a:moveTo>
                    <a:cubicBezTo>
                      <a:pt x="7" y="4"/>
                      <a:pt x="5" y="4"/>
                      <a:pt x="5" y="4"/>
                    </a:cubicBezTo>
                    <a:cubicBezTo>
                      <a:pt x="5" y="4"/>
                      <a:pt x="5" y="4"/>
                      <a:pt x="6" y="5"/>
                    </a:cubicBezTo>
                    <a:cubicBezTo>
                      <a:pt x="6" y="5"/>
                      <a:pt x="6" y="5"/>
                      <a:pt x="6" y="5"/>
                    </a:cubicBezTo>
                    <a:close/>
                    <a:moveTo>
                      <a:pt x="7" y="0"/>
                    </a:move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7" y="0"/>
                      <a:pt x="7" y="0"/>
                    </a:cubicBezTo>
                    <a:close/>
                    <a:moveTo>
                      <a:pt x="10" y="3"/>
                    </a:move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8" y="1"/>
                      <a:pt x="8" y="1"/>
                      <a:pt x="8" y="1"/>
                    </a:cubicBezTo>
                    <a:cubicBezTo>
                      <a:pt x="8" y="1"/>
                      <a:pt x="8" y="1"/>
                      <a:pt x="8" y="1"/>
                    </a:cubicBezTo>
                    <a:cubicBezTo>
                      <a:pt x="8" y="1"/>
                      <a:pt x="7" y="0"/>
                      <a:pt x="7" y="0"/>
                    </a:cubicBezTo>
                    <a:cubicBezTo>
                      <a:pt x="7" y="0"/>
                      <a:pt x="7" y="0"/>
                      <a:pt x="7" y="0"/>
                    </a:cubicBezTo>
                    <a:cubicBezTo>
                      <a:pt x="6" y="0"/>
                      <a:pt x="6" y="0"/>
                      <a:pt x="5" y="0"/>
                    </a:cubicBezTo>
                    <a:cubicBezTo>
                      <a:pt x="5" y="0"/>
                      <a:pt x="4" y="1"/>
                      <a:pt x="4" y="1"/>
                    </a:cubicBezTo>
                    <a:cubicBezTo>
                      <a:pt x="4" y="1"/>
                      <a:pt x="5" y="1"/>
                      <a:pt x="5" y="1"/>
                    </a:cubicBezTo>
                    <a:cubicBezTo>
                      <a:pt x="5" y="1"/>
                      <a:pt x="6" y="1"/>
                      <a:pt x="6" y="2"/>
                    </a:cubicBezTo>
                    <a:cubicBezTo>
                      <a:pt x="6" y="2"/>
                      <a:pt x="6" y="2"/>
                      <a:pt x="6" y="2"/>
                    </a:cubicBezTo>
                    <a:cubicBezTo>
                      <a:pt x="6" y="2"/>
                      <a:pt x="6" y="2"/>
                      <a:pt x="6" y="2"/>
                    </a:cubicBezTo>
                    <a:cubicBezTo>
                      <a:pt x="6" y="2"/>
                      <a:pt x="6" y="2"/>
                      <a:pt x="6" y="2"/>
                    </a:cubicBezTo>
                    <a:cubicBezTo>
                      <a:pt x="6" y="2"/>
                      <a:pt x="6" y="2"/>
                      <a:pt x="6" y="2"/>
                    </a:cubicBezTo>
                    <a:cubicBezTo>
                      <a:pt x="6" y="2"/>
                      <a:pt x="6" y="2"/>
                      <a:pt x="7" y="2"/>
                    </a:cubicBezTo>
                    <a:cubicBezTo>
                      <a:pt x="7" y="2"/>
                      <a:pt x="7" y="2"/>
                      <a:pt x="7" y="2"/>
                    </a:cubicBezTo>
                    <a:cubicBezTo>
                      <a:pt x="7" y="2"/>
                      <a:pt x="7" y="2"/>
                      <a:pt x="7" y="2"/>
                    </a:cubicBezTo>
                    <a:cubicBezTo>
                      <a:pt x="7" y="2"/>
                      <a:pt x="7" y="2"/>
                      <a:pt x="7" y="2"/>
                    </a:cubicBezTo>
                    <a:cubicBezTo>
                      <a:pt x="7" y="3"/>
                      <a:pt x="6" y="3"/>
                      <a:pt x="6" y="3"/>
                    </a:cubicBezTo>
                    <a:cubicBezTo>
                      <a:pt x="6" y="3"/>
                      <a:pt x="7" y="3"/>
                      <a:pt x="7" y="3"/>
                    </a:cubicBezTo>
                    <a:cubicBezTo>
                      <a:pt x="7" y="3"/>
                      <a:pt x="7" y="3"/>
                      <a:pt x="7" y="3"/>
                    </a:cubicBezTo>
                    <a:cubicBezTo>
                      <a:pt x="7" y="4"/>
                      <a:pt x="7" y="4"/>
                      <a:pt x="7" y="4"/>
                    </a:cubicBezTo>
                    <a:cubicBezTo>
                      <a:pt x="7" y="4"/>
                      <a:pt x="8" y="4"/>
                      <a:pt x="8" y="5"/>
                    </a:cubicBezTo>
                    <a:cubicBezTo>
                      <a:pt x="8" y="5"/>
                      <a:pt x="8" y="5"/>
                      <a:pt x="8" y="5"/>
                    </a:cubicBezTo>
                    <a:cubicBezTo>
                      <a:pt x="8" y="5"/>
                      <a:pt x="8" y="5"/>
                      <a:pt x="8" y="5"/>
                    </a:cubicBezTo>
                    <a:cubicBezTo>
                      <a:pt x="8" y="5"/>
                      <a:pt x="8" y="5"/>
                      <a:pt x="8" y="5"/>
                    </a:cubicBezTo>
                    <a:cubicBezTo>
                      <a:pt x="8" y="5"/>
                      <a:pt x="8" y="5"/>
                      <a:pt x="8" y="5"/>
                    </a:cubicBezTo>
                    <a:cubicBezTo>
                      <a:pt x="8" y="5"/>
                      <a:pt x="7" y="5"/>
                      <a:pt x="7" y="5"/>
                    </a:cubicBezTo>
                    <a:cubicBezTo>
                      <a:pt x="7" y="5"/>
                      <a:pt x="7" y="5"/>
                      <a:pt x="7" y="6"/>
                    </a:cubicBezTo>
                    <a:cubicBezTo>
                      <a:pt x="7" y="6"/>
                      <a:pt x="7" y="6"/>
                      <a:pt x="6" y="6"/>
                    </a:cubicBezTo>
                    <a:cubicBezTo>
                      <a:pt x="6" y="6"/>
                      <a:pt x="5" y="5"/>
                      <a:pt x="4" y="5"/>
                    </a:cubicBezTo>
                    <a:cubicBezTo>
                      <a:pt x="4" y="5"/>
                      <a:pt x="3" y="5"/>
                      <a:pt x="3"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0" y="5"/>
                      <a:pt x="0" y="6"/>
                      <a:pt x="1" y="6"/>
                    </a:cubicBezTo>
                    <a:cubicBezTo>
                      <a:pt x="1" y="6"/>
                      <a:pt x="1" y="6"/>
                      <a:pt x="1" y="6"/>
                    </a:cubicBezTo>
                    <a:cubicBezTo>
                      <a:pt x="1" y="6"/>
                      <a:pt x="1" y="6"/>
                      <a:pt x="1" y="6"/>
                    </a:cubicBezTo>
                    <a:cubicBezTo>
                      <a:pt x="2" y="6"/>
                      <a:pt x="2" y="7"/>
                      <a:pt x="3" y="7"/>
                    </a:cubicBezTo>
                    <a:cubicBezTo>
                      <a:pt x="3" y="6"/>
                      <a:pt x="6" y="7"/>
                      <a:pt x="6" y="7"/>
                    </a:cubicBezTo>
                    <a:cubicBezTo>
                      <a:pt x="7" y="7"/>
                      <a:pt x="8" y="6"/>
                      <a:pt x="8" y="6"/>
                    </a:cubicBezTo>
                    <a:cubicBezTo>
                      <a:pt x="9" y="6"/>
                      <a:pt x="9" y="6"/>
                      <a:pt x="9" y="6"/>
                    </a:cubicBezTo>
                    <a:cubicBezTo>
                      <a:pt x="9" y="6"/>
                      <a:pt x="9" y="6"/>
                      <a:pt x="9" y="6"/>
                    </a:cubicBezTo>
                    <a:cubicBezTo>
                      <a:pt x="9"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85"/>
              <p:cNvSpPr>
                <a:spLocks noEditPoints="1"/>
              </p:cNvSpPr>
              <p:nvPr/>
            </p:nvSpPr>
            <p:spPr bwMode="auto">
              <a:xfrm>
                <a:off x="1913" y="2107"/>
                <a:ext cx="32" cy="24"/>
              </a:xfrm>
              <a:custGeom>
                <a:avLst/>
                <a:gdLst>
                  <a:gd name="T0" fmla="*/ 11 w 12"/>
                  <a:gd name="T1" fmla="*/ 7 h 9"/>
                  <a:gd name="T2" fmla="*/ 11 w 12"/>
                  <a:gd name="T3" fmla="*/ 7 h 9"/>
                  <a:gd name="T4" fmla="*/ 12 w 12"/>
                  <a:gd name="T5" fmla="*/ 7 h 9"/>
                  <a:gd name="T6" fmla="*/ 10 w 12"/>
                  <a:gd name="T7" fmla="*/ 4 h 9"/>
                  <a:gd name="T8" fmla="*/ 8 w 12"/>
                  <a:gd name="T9" fmla="*/ 3 h 9"/>
                  <a:gd name="T10" fmla="*/ 8 w 12"/>
                  <a:gd name="T11" fmla="*/ 3 h 9"/>
                  <a:gd name="T12" fmla="*/ 9 w 12"/>
                  <a:gd name="T13" fmla="*/ 2 h 9"/>
                  <a:gd name="T14" fmla="*/ 9 w 12"/>
                  <a:gd name="T15" fmla="*/ 2 h 9"/>
                  <a:gd name="T16" fmla="*/ 8 w 12"/>
                  <a:gd name="T17" fmla="*/ 2 h 9"/>
                  <a:gd name="T18" fmla="*/ 7 w 12"/>
                  <a:gd name="T19" fmla="*/ 3 h 9"/>
                  <a:gd name="T20" fmla="*/ 6 w 12"/>
                  <a:gd name="T21" fmla="*/ 1 h 9"/>
                  <a:gd name="T22" fmla="*/ 5 w 12"/>
                  <a:gd name="T23" fmla="*/ 1 h 9"/>
                  <a:gd name="T24" fmla="*/ 3 w 12"/>
                  <a:gd name="T25" fmla="*/ 0 h 9"/>
                  <a:gd name="T26" fmla="*/ 2 w 12"/>
                  <a:gd name="T27" fmla="*/ 0 h 9"/>
                  <a:gd name="T28" fmla="*/ 0 w 12"/>
                  <a:gd name="T29" fmla="*/ 1 h 9"/>
                  <a:gd name="T30" fmla="*/ 0 w 12"/>
                  <a:gd name="T31" fmla="*/ 1 h 9"/>
                  <a:gd name="T32" fmla="*/ 0 w 12"/>
                  <a:gd name="T33" fmla="*/ 1 h 9"/>
                  <a:gd name="T34" fmla="*/ 1 w 12"/>
                  <a:gd name="T35" fmla="*/ 2 h 9"/>
                  <a:gd name="T36" fmla="*/ 0 w 12"/>
                  <a:gd name="T37" fmla="*/ 2 h 9"/>
                  <a:gd name="T38" fmla="*/ 1 w 12"/>
                  <a:gd name="T39" fmla="*/ 3 h 9"/>
                  <a:gd name="T40" fmla="*/ 1 w 12"/>
                  <a:gd name="T41" fmla="*/ 3 h 9"/>
                  <a:gd name="T42" fmla="*/ 1 w 12"/>
                  <a:gd name="T43" fmla="*/ 3 h 9"/>
                  <a:gd name="T44" fmla="*/ 1 w 12"/>
                  <a:gd name="T45" fmla="*/ 3 h 9"/>
                  <a:gd name="T46" fmla="*/ 1 w 12"/>
                  <a:gd name="T47" fmla="*/ 3 h 9"/>
                  <a:gd name="T48" fmla="*/ 0 w 12"/>
                  <a:gd name="T49" fmla="*/ 4 h 9"/>
                  <a:gd name="T50" fmla="*/ 0 w 12"/>
                  <a:gd name="T51" fmla="*/ 4 h 9"/>
                  <a:gd name="T52" fmla="*/ 0 w 12"/>
                  <a:gd name="T53" fmla="*/ 4 h 9"/>
                  <a:gd name="T54" fmla="*/ 0 w 12"/>
                  <a:gd name="T55" fmla="*/ 4 h 9"/>
                  <a:gd name="T56" fmla="*/ 0 w 12"/>
                  <a:gd name="T57" fmla="*/ 5 h 9"/>
                  <a:gd name="T58" fmla="*/ 0 w 12"/>
                  <a:gd name="T59" fmla="*/ 5 h 9"/>
                  <a:gd name="T60" fmla="*/ 0 w 12"/>
                  <a:gd name="T61" fmla="*/ 5 h 9"/>
                  <a:gd name="T62" fmla="*/ 0 w 12"/>
                  <a:gd name="T63" fmla="*/ 5 h 9"/>
                  <a:gd name="T64" fmla="*/ 0 w 12"/>
                  <a:gd name="T65" fmla="*/ 6 h 9"/>
                  <a:gd name="T66" fmla="*/ 0 w 12"/>
                  <a:gd name="T67" fmla="*/ 6 h 9"/>
                  <a:gd name="T68" fmla="*/ 0 w 12"/>
                  <a:gd name="T69" fmla="*/ 6 h 9"/>
                  <a:gd name="T70" fmla="*/ 0 w 12"/>
                  <a:gd name="T71" fmla="*/ 7 h 9"/>
                  <a:gd name="T72" fmla="*/ 0 w 12"/>
                  <a:gd name="T73" fmla="*/ 7 h 9"/>
                  <a:gd name="T74" fmla="*/ 1 w 12"/>
                  <a:gd name="T75" fmla="*/ 9 h 9"/>
                  <a:gd name="T76" fmla="*/ 2 w 12"/>
                  <a:gd name="T77" fmla="*/ 7 h 9"/>
                  <a:gd name="T78" fmla="*/ 3 w 12"/>
                  <a:gd name="T79" fmla="*/ 6 h 9"/>
                  <a:gd name="T80" fmla="*/ 3 w 12"/>
                  <a:gd name="T81" fmla="*/ 6 h 9"/>
                  <a:gd name="T82" fmla="*/ 4 w 12"/>
                  <a:gd name="T83" fmla="*/ 6 h 9"/>
                  <a:gd name="T84" fmla="*/ 4 w 12"/>
                  <a:gd name="T85" fmla="*/ 6 h 9"/>
                  <a:gd name="T86" fmla="*/ 4 w 12"/>
                  <a:gd name="T87" fmla="*/ 6 h 9"/>
                  <a:gd name="T88" fmla="*/ 4 w 12"/>
                  <a:gd name="T89" fmla="*/ 6 h 9"/>
                  <a:gd name="T90" fmla="*/ 6 w 12"/>
                  <a:gd name="T91" fmla="*/ 6 h 9"/>
                  <a:gd name="T92" fmla="*/ 7 w 12"/>
                  <a:gd name="T93" fmla="*/ 6 h 9"/>
                  <a:gd name="T94" fmla="*/ 11 w 12"/>
                  <a:gd name="T95" fmla="*/ 6 h 9"/>
                  <a:gd name="T96" fmla="*/ 12 w 12"/>
                  <a:gd name="T97" fmla="*/ 6 h 9"/>
                  <a:gd name="T98" fmla="*/ 12 w 12"/>
                  <a:gd name="T9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12" y="7"/>
                    </a:move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2" y="7"/>
                    </a:cubicBezTo>
                    <a:cubicBezTo>
                      <a:pt x="11" y="7"/>
                      <a:pt x="11" y="7"/>
                      <a:pt x="11" y="7"/>
                    </a:cubicBezTo>
                    <a:cubicBezTo>
                      <a:pt x="11" y="7"/>
                      <a:pt x="11" y="7"/>
                      <a:pt x="12" y="7"/>
                    </a:cubicBezTo>
                    <a:close/>
                    <a:moveTo>
                      <a:pt x="12" y="5"/>
                    </a:moveTo>
                    <a:cubicBezTo>
                      <a:pt x="12" y="4"/>
                      <a:pt x="12" y="4"/>
                      <a:pt x="11" y="4"/>
                    </a:cubicBezTo>
                    <a:cubicBezTo>
                      <a:pt x="11" y="4"/>
                      <a:pt x="11" y="4"/>
                      <a:pt x="10" y="4"/>
                    </a:cubicBezTo>
                    <a:cubicBezTo>
                      <a:pt x="10" y="4"/>
                      <a:pt x="9" y="4"/>
                      <a:pt x="9" y="3"/>
                    </a:cubicBezTo>
                    <a:cubicBezTo>
                      <a:pt x="9" y="3"/>
                      <a:pt x="9"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9" y="3"/>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8" y="2"/>
                    </a:cubicBezTo>
                    <a:cubicBezTo>
                      <a:pt x="8" y="2"/>
                      <a:pt x="8" y="2"/>
                      <a:pt x="8" y="2"/>
                    </a:cubicBezTo>
                    <a:cubicBezTo>
                      <a:pt x="8" y="2"/>
                      <a:pt x="8" y="2"/>
                      <a:pt x="8" y="2"/>
                    </a:cubicBezTo>
                    <a:cubicBezTo>
                      <a:pt x="8" y="3"/>
                      <a:pt x="8" y="3"/>
                      <a:pt x="7" y="3"/>
                    </a:cubicBezTo>
                    <a:cubicBezTo>
                      <a:pt x="7" y="3"/>
                      <a:pt x="7" y="3"/>
                      <a:pt x="7" y="3"/>
                    </a:cubicBezTo>
                    <a:cubicBezTo>
                      <a:pt x="7" y="2"/>
                      <a:pt x="7" y="1"/>
                      <a:pt x="7" y="1"/>
                    </a:cubicBezTo>
                    <a:cubicBezTo>
                      <a:pt x="7" y="1"/>
                      <a:pt x="6" y="1"/>
                      <a:pt x="6" y="1"/>
                    </a:cubicBezTo>
                    <a:cubicBezTo>
                      <a:pt x="6" y="1"/>
                      <a:pt x="6" y="1"/>
                      <a:pt x="6" y="1"/>
                    </a:cubicBezTo>
                    <a:cubicBezTo>
                      <a:pt x="6" y="1"/>
                      <a:pt x="6" y="1"/>
                      <a:pt x="6" y="1"/>
                    </a:cubicBezTo>
                    <a:cubicBezTo>
                      <a:pt x="6" y="1"/>
                      <a:pt x="6" y="1"/>
                      <a:pt x="6" y="1"/>
                    </a:cubicBezTo>
                    <a:cubicBezTo>
                      <a:pt x="6" y="1"/>
                      <a:pt x="6" y="1"/>
                      <a:pt x="5" y="1"/>
                    </a:cubicBezTo>
                    <a:cubicBezTo>
                      <a:pt x="5" y="1"/>
                      <a:pt x="4" y="1"/>
                      <a:pt x="4" y="0"/>
                    </a:cubicBezTo>
                    <a:cubicBezTo>
                      <a:pt x="4" y="0"/>
                      <a:pt x="4" y="0"/>
                      <a:pt x="3" y="0"/>
                    </a:cubicBezTo>
                    <a:cubicBezTo>
                      <a:pt x="3" y="0"/>
                      <a:pt x="3" y="0"/>
                      <a:pt x="3" y="0"/>
                    </a:cubicBezTo>
                    <a:cubicBezTo>
                      <a:pt x="3" y="0"/>
                      <a:pt x="3" y="0"/>
                      <a:pt x="3" y="0"/>
                    </a:cubicBezTo>
                    <a:cubicBezTo>
                      <a:pt x="3" y="0"/>
                      <a:pt x="3" y="0"/>
                      <a:pt x="2" y="0"/>
                    </a:cubicBezTo>
                    <a:cubicBezTo>
                      <a:pt x="2" y="0"/>
                      <a:pt x="2" y="1"/>
                      <a:pt x="2" y="0"/>
                    </a:cubicBezTo>
                    <a:cubicBezTo>
                      <a:pt x="1" y="0"/>
                      <a:pt x="1"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1" y="2"/>
                      <a:pt x="1" y="2"/>
                      <a:pt x="1" y="2"/>
                    </a:cubicBezTo>
                    <a:cubicBezTo>
                      <a:pt x="1" y="2"/>
                      <a:pt x="1" y="2"/>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1" y="8"/>
                      <a:pt x="1" y="9"/>
                      <a:pt x="1" y="9"/>
                    </a:cubicBezTo>
                    <a:cubicBezTo>
                      <a:pt x="1" y="9"/>
                      <a:pt x="1" y="9"/>
                      <a:pt x="2" y="8"/>
                    </a:cubicBezTo>
                    <a:cubicBezTo>
                      <a:pt x="2" y="8"/>
                      <a:pt x="2" y="8"/>
                      <a:pt x="2" y="8"/>
                    </a:cubicBezTo>
                    <a:cubicBezTo>
                      <a:pt x="2" y="8"/>
                      <a:pt x="2" y="8"/>
                      <a:pt x="2" y="7"/>
                    </a:cubicBezTo>
                    <a:cubicBezTo>
                      <a:pt x="2" y="7"/>
                      <a:pt x="2" y="7"/>
                      <a:pt x="2" y="7"/>
                    </a:cubicBezTo>
                    <a:cubicBezTo>
                      <a:pt x="2" y="7"/>
                      <a:pt x="2"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6" y="6"/>
                      <a:pt x="6" y="6"/>
                    </a:cubicBezTo>
                    <a:cubicBezTo>
                      <a:pt x="6" y="6"/>
                      <a:pt x="6" y="6"/>
                      <a:pt x="6" y="6"/>
                    </a:cubicBezTo>
                    <a:cubicBezTo>
                      <a:pt x="6" y="6"/>
                      <a:pt x="6" y="6"/>
                      <a:pt x="6" y="6"/>
                    </a:cubicBezTo>
                    <a:cubicBezTo>
                      <a:pt x="6" y="6"/>
                      <a:pt x="7" y="6"/>
                      <a:pt x="7" y="6"/>
                    </a:cubicBezTo>
                    <a:cubicBezTo>
                      <a:pt x="7" y="6"/>
                      <a:pt x="8" y="6"/>
                      <a:pt x="8" y="6"/>
                    </a:cubicBezTo>
                    <a:cubicBezTo>
                      <a:pt x="9" y="6"/>
                      <a:pt x="9" y="6"/>
                      <a:pt x="10" y="6"/>
                    </a:cubicBezTo>
                    <a:cubicBezTo>
                      <a:pt x="10" y="6"/>
                      <a:pt x="11" y="6"/>
                      <a:pt x="11" y="6"/>
                    </a:cubicBezTo>
                    <a:cubicBezTo>
                      <a:pt x="11" y="6"/>
                      <a:pt x="11" y="6"/>
                      <a:pt x="11" y="6"/>
                    </a:cubicBezTo>
                    <a:cubicBezTo>
                      <a:pt x="11" y="6"/>
                      <a:pt x="12" y="6"/>
                      <a:pt x="12" y="6"/>
                    </a:cubicBezTo>
                    <a:cubicBezTo>
                      <a:pt x="12" y="6"/>
                      <a:pt x="12" y="6"/>
                      <a:pt x="12" y="6"/>
                    </a:cubicBezTo>
                    <a:cubicBezTo>
                      <a:pt x="12" y="6"/>
                      <a:pt x="12" y="6"/>
                      <a:pt x="12" y="6"/>
                    </a:cubicBezTo>
                    <a:cubicBezTo>
                      <a:pt x="12" y="6"/>
                      <a:pt x="12" y="6"/>
                      <a:pt x="12" y="6"/>
                    </a:cubicBezTo>
                    <a:cubicBezTo>
                      <a:pt x="12" y="5"/>
                      <a:pt x="12" y="5"/>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86"/>
              <p:cNvSpPr/>
              <p:nvPr/>
            </p:nvSpPr>
            <p:spPr bwMode="auto">
              <a:xfrm>
                <a:off x="1871" y="2055"/>
                <a:ext cx="3" cy="5"/>
              </a:xfrm>
              <a:custGeom>
                <a:avLst/>
                <a:gdLst>
                  <a:gd name="T0" fmla="*/ 0 w 1"/>
                  <a:gd name="T1" fmla="*/ 2 h 2"/>
                  <a:gd name="T2" fmla="*/ 0 w 1"/>
                  <a:gd name="T3" fmla="*/ 2 h 2"/>
                  <a:gd name="T4" fmla="*/ 0 w 1"/>
                  <a:gd name="T5" fmla="*/ 1 h 2"/>
                  <a:gd name="T6" fmla="*/ 0 w 1"/>
                  <a:gd name="T7" fmla="*/ 0 h 2"/>
                  <a:gd name="T8" fmla="*/ 0 w 1"/>
                  <a:gd name="T9" fmla="*/ 1 h 2"/>
                  <a:gd name="T10" fmla="*/ 0 w 1"/>
                  <a:gd name="T11" fmla="*/ 2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1"/>
                      <a:pt x="1" y="1"/>
                      <a:pt x="0" y="0"/>
                    </a:cubicBezTo>
                    <a:cubicBezTo>
                      <a:pt x="0" y="0"/>
                      <a:pt x="0" y="0"/>
                      <a:pt x="0" y="1"/>
                    </a:cubicBezTo>
                    <a:cubicBezTo>
                      <a:pt x="1" y="1"/>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87"/>
              <p:cNvSpPr/>
              <p:nvPr/>
            </p:nvSpPr>
            <p:spPr bwMode="auto">
              <a:xfrm>
                <a:off x="1876" y="1952"/>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88"/>
              <p:cNvSpPr/>
              <p:nvPr/>
            </p:nvSpPr>
            <p:spPr bwMode="auto">
              <a:xfrm>
                <a:off x="1879" y="1918"/>
                <a:ext cx="3" cy="6"/>
              </a:xfrm>
              <a:custGeom>
                <a:avLst/>
                <a:gdLst>
                  <a:gd name="T0" fmla="*/ 0 w 1"/>
                  <a:gd name="T1" fmla="*/ 2 h 2"/>
                  <a:gd name="T2" fmla="*/ 0 w 1"/>
                  <a:gd name="T3" fmla="*/ 2 h 2"/>
                  <a:gd name="T4" fmla="*/ 0 w 1"/>
                  <a:gd name="T5" fmla="*/ 2 h 2"/>
                  <a:gd name="T6" fmla="*/ 1 w 1"/>
                  <a:gd name="T7" fmla="*/ 2 h 2"/>
                  <a:gd name="T8" fmla="*/ 1 w 1"/>
                  <a:gd name="T9" fmla="*/ 1 h 2"/>
                  <a:gd name="T10" fmla="*/ 1 w 1"/>
                  <a:gd name="T11" fmla="*/ 0 h 2"/>
                  <a:gd name="T12" fmla="*/ 1 w 1"/>
                  <a:gd name="T13" fmla="*/ 0 h 2"/>
                  <a:gd name="T14" fmla="*/ 1 w 1"/>
                  <a:gd name="T15" fmla="*/ 0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2"/>
                      <a:pt x="1" y="2"/>
                      <a:pt x="1" y="2"/>
                    </a:cubicBezTo>
                    <a:cubicBezTo>
                      <a:pt x="1" y="1"/>
                      <a:pt x="1" y="1"/>
                      <a:pt x="1" y="1"/>
                    </a:cubicBezTo>
                    <a:cubicBezTo>
                      <a:pt x="1" y="1"/>
                      <a:pt x="1" y="0"/>
                      <a:pt x="1" y="0"/>
                    </a:cubicBezTo>
                    <a:cubicBezTo>
                      <a:pt x="1" y="0"/>
                      <a:pt x="1" y="0"/>
                      <a:pt x="1" y="0"/>
                    </a:cubicBezTo>
                    <a:cubicBezTo>
                      <a:pt x="1" y="0"/>
                      <a:pt x="1" y="0"/>
                      <a:pt x="1" y="0"/>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89"/>
              <p:cNvSpPr/>
              <p:nvPr/>
            </p:nvSpPr>
            <p:spPr bwMode="auto">
              <a:xfrm>
                <a:off x="1879" y="1947"/>
                <a:ext cx="0" cy="5"/>
              </a:xfrm>
              <a:custGeom>
                <a:avLst/>
                <a:gdLst>
                  <a:gd name="T0" fmla="*/ 1 h 2"/>
                  <a:gd name="T1" fmla="*/ 1 h 2"/>
                  <a:gd name="T2" fmla="*/ 1 h 2"/>
                  <a:gd name="T3" fmla="*/ 0 h 2"/>
                  <a:gd name="T4" fmla="*/ 0 h 2"/>
                  <a:gd name="T5" fmla="*/ 2 h 2"/>
                  <a:gd name="T6" fmla="*/ 1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1"/>
                    </a:cubicBezTo>
                    <a:cubicBezTo>
                      <a:pt x="0" y="1"/>
                      <a:pt x="0" y="1"/>
                      <a:pt x="0" y="1"/>
                    </a:cubicBezTo>
                    <a:cubicBezTo>
                      <a:pt x="0" y="0"/>
                      <a:pt x="0" y="0"/>
                      <a:pt x="0" y="0"/>
                    </a:cubicBezTo>
                    <a:cubicBezTo>
                      <a:pt x="0" y="0"/>
                      <a:pt x="0" y="0"/>
                      <a:pt x="0" y="0"/>
                    </a:cubicBezTo>
                    <a:cubicBezTo>
                      <a:pt x="0" y="0"/>
                      <a:pt x="0" y="1"/>
                      <a:pt x="0" y="2"/>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90"/>
              <p:cNvSpPr/>
              <p:nvPr/>
            </p:nvSpPr>
            <p:spPr bwMode="auto">
              <a:xfrm>
                <a:off x="1876" y="2060"/>
                <a:ext cx="3" cy="5"/>
              </a:xfrm>
              <a:custGeom>
                <a:avLst/>
                <a:gdLst>
                  <a:gd name="T0" fmla="*/ 0 w 1"/>
                  <a:gd name="T1" fmla="*/ 1 h 2"/>
                  <a:gd name="T2" fmla="*/ 1 w 1"/>
                  <a:gd name="T3" fmla="*/ 2 h 2"/>
                  <a:gd name="T4" fmla="*/ 1 w 1"/>
                  <a:gd name="T5" fmla="*/ 2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2"/>
                      <a:pt x="1" y="2"/>
                      <a:pt x="1" y="2"/>
                    </a:cubicBezTo>
                    <a:cubicBezTo>
                      <a:pt x="1" y="2"/>
                      <a:pt x="1" y="2"/>
                      <a:pt x="1" y="2"/>
                    </a:cubicBezTo>
                    <a:cubicBezTo>
                      <a:pt x="1"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91"/>
              <p:cNvSpPr/>
              <p:nvPr/>
            </p:nvSpPr>
            <p:spPr bwMode="auto">
              <a:xfrm>
                <a:off x="1879" y="2073"/>
                <a:ext cx="5" cy="6"/>
              </a:xfrm>
              <a:custGeom>
                <a:avLst/>
                <a:gdLst>
                  <a:gd name="T0" fmla="*/ 1 w 2"/>
                  <a:gd name="T1" fmla="*/ 1 h 2"/>
                  <a:gd name="T2" fmla="*/ 2 w 2"/>
                  <a:gd name="T3" fmla="*/ 2 h 2"/>
                  <a:gd name="T4" fmla="*/ 1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1"/>
                      <a:pt x="2" y="2"/>
                    </a:cubicBezTo>
                    <a:cubicBezTo>
                      <a:pt x="2" y="1"/>
                      <a:pt x="1"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92"/>
              <p:cNvSpPr/>
              <p:nvPr/>
            </p:nvSpPr>
            <p:spPr bwMode="auto">
              <a:xfrm>
                <a:off x="1884" y="20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93"/>
              <p:cNvSpPr/>
              <p:nvPr/>
            </p:nvSpPr>
            <p:spPr bwMode="auto">
              <a:xfrm>
                <a:off x="1874" y="2071"/>
                <a:ext cx="2" cy="2"/>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94"/>
              <p:cNvSpPr/>
              <p:nvPr/>
            </p:nvSpPr>
            <p:spPr bwMode="auto">
              <a:xfrm>
                <a:off x="1850" y="2055"/>
                <a:ext cx="8" cy="10"/>
              </a:xfrm>
              <a:custGeom>
                <a:avLst/>
                <a:gdLst>
                  <a:gd name="T0" fmla="*/ 2 w 3"/>
                  <a:gd name="T1" fmla="*/ 3 h 4"/>
                  <a:gd name="T2" fmla="*/ 2 w 3"/>
                  <a:gd name="T3" fmla="*/ 4 h 4"/>
                  <a:gd name="T4" fmla="*/ 2 w 3"/>
                  <a:gd name="T5" fmla="*/ 3 h 4"/>
                  <a:gd name="T6" fmla="*/ 3 w 3"/>
                  <a:gd name="T7" fmla="*/ 3 h 4"/>
                  <a:gd name="T8" fmla="*/ 3 w 3"/>
                  <a:gd name="T9" fmla="*/ 2 h 4"/>
                  <a:gd name="T10" fmla="*/ 1 w 3"/>
                  <a:gd name="T11" fmla="*/ 0 h 4"/>
                  <a:gd name="T12" fmla="*/ 1 w 3"/>
                  <a:gd name="T13" fmla="*/ 2 h 4"/>
                  <a:gd name="T14" fmla="*/ 1 w 3"/>
                  <a:gd name="T15" fmla="*/ 2 h 4"/>
                  <a:gd name="T16" fmla="*/ 1 w 3"/>
                  <a:gd name="T17" fmla="*/ 3 h 4"/>
                  <a:gd name="T18" fmla="*/ 1 w 3"/>
                  <a:gd name="T19" fmla="*/ 2 h 4"/>
                  <a:gd name="T20" fmla="*/ 0 w 3"/>
                  <a:gd name="T21" fmla="*/ 2 h 4"/>
                  <a:gd name="T22" fmla="*/ 1 w 3"/>
                  <a:gd name="T23" fmla="*/ 3 h 4"/>
                  <a:gd name="T24" fmla="*/ 2 w 3"/>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2" y="3"/>
                    </a:moveTo>
                    <a:cubicBezTo>
                      <a:pt x="2" y="4"/>
                      <a:pt x="2" y="4"/>
                      <a:pt x="2" y="4"/>
                    </a:cubicBezTo>
                    <a:cubicBezTo>
                      <a:pt x="2" y="4"/>
                      <a:pt x="2" y="3"/>
                      <a:pt x="2" y="3"/>
                    </a:cubicBezTo>
                    <a:cubicBezTo>
                      <a:pt x="2" y="3"/>
                      <a:pt x="3" y="3"/>
                      <a:pt x="3" y="3"/>
                    </a:cubicBezTo>
                    <a:cubicBezTo>
                      <a:pt x="3" y="3"/>
                      <a:pt x="3" y="2"/>
                      <a:pt x="3" y="2"/>
                    </a:cubicBezTo>
                    <a:cubicBezTo>
                      <a:pt x="2" y="1"/>
                      <a:pt x="2" y="1"/>
                      <a:pt x="1" y="0"/>
                    </a:cubicBezTo>
                    <a:cubicBezTo>
                      <a:pt x="1" y="1"/>
                      <a:pt x="1" y="1"/>
                      <a:pt x="1" y="2"/>
                    </a:cubicBezTo>
                    <a:cubicBezTo>
                      <a:pt x="1" y="2"/>
                      <a:pt x="1" y="2"/>
                      <a:pt x="1" y="2"/>
                    </a:cubicBezTo>
                    <a:cubicBezTo>
                      <a:pt x="1" y="2"/>
                      <a:pt x="1" y="2"/>
                      <a:pt x="1" y="3"/>
                    </a:cubicBezTo>
                    <a:cubicBezTo>
                      <a:pt x="1" y="3"/>
                      <a:pt x="1" y="2"/>
                      <a:pt x="1" y="2"/>
                    </a:cubicBezTo>
                    <a:cubicBezTo>
                      <a:pt x="1" y="2"/>
                      <a:pt x="0" y="2"/>
                      <a:pt x="0" y="2"/>
                    </a:cubicBezTo>
                    <a:cubicBezTo>
                      <a:pt x="0" y="3"/>
                      <a:pt x="1" y="3"/>
                      <a:pt x="1" y="3"/>
                    </a:cubicBezTo>
                    <a:cubicBezTo>
                      <a:pt x="1" y="3"/>
                      <a:pt x="1" y="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95"/>
              <p:cNvSpPr/>
              <p:nvPr/>
            </p:nvSpPr>
            <p:spPr bwMode="auto">
              <a:xfrm>
                <a:off x="1845" y="2039"/>
                <a:ext cx="10" cy="3"/>
              </a:xfrm>
              <a:custGeom>
                <a:avLst/>
                <a:gdLst>
                  <a:gd name="T0" fmla="*/ 2 w 4"/>
                  <a:gd name="T1" fmla="*/ 0 h 1"/>
                  <a:gd name="T2" fmla="*/ 2 w 4"/>
                  <a:gd name="T3" fmla="*/ 0 h 1"/>
                  <a:gd name="T4" fmla="*/ 1 w 4"/>
                  <a:gd name="T5" fmla="*/ 1 h 1"/>
                  <a:gd name="T6" fmla="*/ 1 w 4"/>
                  <a:gd name="T7" fmla="*/ 1 h 1"/>
                  <a:gd name="T8" fmla="*/ 0 w 4"/>
                  <a:gd name="T9" fmla="*/ 1 h 1"/>
                  <a:gd name="T10" fmla="*/ 1 w 4"/>
                  <a:gd name="T11" fmla="*/ 1 h 1"/>
                  <a:gd name="T12" fmla="*/ 3 w 4"/>
                  <a:gd name="T13" fmla="*/ 1 h 1"/>
                  <a:gd name="T14" fmla="*/ 4 w 4"/>
                  <a:gd name="T15" fmla="*/ 1 h 1"/>
                  <a:gd name="T16" fmla="*/ 4 w 4"/>
                  <a:gd name="T17" fmla="*/ 0 h 1"/>
                  <a:gd name="T18" fmla="*/ 2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2" y="0"/>
                    </a:moveTo>
                    <a:cubicBezTo>
                      <a:pt x="2" y="0"/>
                      <a:pt x="2" y="0"/>
                      <a:pt x="2" y="0"/>
                    </a:cubicBezTo>
                    <a:cubicBezTo>
                      <a:pt x="1" y="0"/>
                      <a:pt x="1" y="1"/>
                      <a:pt x="1" y="1"/>
                    </a:cubicBezTo>
                    <a:cubicBezTo>
                      <a:pt x="1" y="1"/>
                      <a:pt x="1" y="1"/>
                      <a:pt x="1" y="1"/>
                    </a:cubicBezTo>
                    <a:cubicBezTo>
                      <a:pt x="1" y="1"/>
                      <a:pt x="0" y="1"/>
                      <a:pt x="0" y="1"/>
                    </a:cubicBezTo>
                    <a:cubicBezTo>
                      <a:pt x="1" y="1"/>
                      <a:pt x="1" y="1"/>
                      <a:pt x="1" y="1"/>
                    </a:cubicBezTo>
                    <a:cubicBezTo>
                      <a:pt x="2" y="1"/>
                      <a:pt x="2" y="1"/>
                      <a:pt x="3" y="1"/>
                    </a:cubicBezTo>
                    <a:cubicBezTo>
                      <a:pt x="3" y="1"/>
                      <a:pt x="3" y="1"/>
                      <a:pt x="4" y="1"/>
                    </a:cubicBezTo>
                    <a:cubicBezTo>
                      <a:pt x="4" y="1"/>
                      <a:pt x="4" y="1"/>
                      <a:pt x="4" y="0"/>
                    </a:cubicBezTo>
                    <a:cubicBezTo>
                      <a:pt x="4" y="0"/>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96"/>
              <p:cNvSpPr>
                <a:spLocks noEditPoints="1"/>
              </p:cNvSpPr>
              <p:nvPr/>
            </p:nvSpPr>
            <p:spPr bwMode="auto">
              <a:xfrm>
                <a:off x="1790" y="2076"/>
                <a:ext cx="102" cy="39"/>
              </a:xfrm>
              <a:custGeom>
                <a:avLst/>
                <a:gdLst>
                  <a:gd name="T0" fmla="*/ 26 w 39"/>
                  <a:gd name="T1" fmla="*/ 5 h 15"/>
                  <a:gd name="T2" fmla="*/ 26 w 39"/>
                  <a:gd name="T3" fmla="*/ 5 h 15"/>
                  <a:gd name="T4" fmla="*/ 26 w 39"/>
                  <a:gd name="T5" fmla="*/ 4 h 15"/>
                  <a:gd name="T6" fmla="*/ 25 w 39"/>
                  <a:gd name="T7" fmla="*/ 4 h 15"/>
                  <a:gd name="T8" fmla="*/ 25 w 39"/>
                  <a:gd name="T9" fmla="*/ 4 h 15"/>
                  <a:gd name="T10" fmla="*/ 25 w 39"/>
                  <a:gd name="T11" fmla="*/ 3 h 15"/>
                  <a:gd name="T12" fmla="*/ 20 w 39"/>
                  <a:gd name="T13" fmla="*/ 2 h 15"/>
                  <a:gd name="T14" fmla="*/ 20 w 39"/>
                  <a:gd name="T15" fmla="*/ 2 h 15"/>
                  <a:gd name="T16" fmla="*/ 22 w 39"/>
                  <a:gd name="T17" fmla="*/ 2 h 15"/>
                  <a:gd name="T18" fmla="*/ 23 w 39"/>
                  <a:gd name="T19" fmla="*/ 2 h 15"/>
                  <a:gd name="T20" fmla="*/ 25 w 39"/>
                  <a:gd name="T21" fmla="*/ 3 h 15"/>
                  <a:gd name="T22" fmla="*/ 8 w 39"/>
                  <a:gd name="T23" fmla="*/ 5 h 15"/>
                  <a:gd name="T24" fmla="*/ 7 w 39"/>
                  <a:gd name="T25" fmla="*/ 6 h 15"/>
                  <a:gd name="T26" fmla="*/ 9 w 39"/>
                  <a:gd name="T27" fmla="*/ 6 h 15"/>
                  <a:gd name="T28" fmla="*/ 24 w 39"/>
                  <a:gd name="T29" fmla="*/ 10 h 15"/>
                  <a:gd name="T30" fmla="*/ 24 w 39"/>
                  <a:gd name="T31" fmla="*/ 10 h 15"/>
                  <a:gd name="T32" fmla="*/ 19 w 39"/>
                  <a:gd name="T33" fmla="*/ 2 h 15"/>
                  <a:gd name="T34" fmla="*/ 39 w 39"/>
                  <a:gd name="T35" fmla="*/ 11 h 15"/>
                  <a:gd name="T36" fmla="*/ 35 w 39"/>
                  <a:gd name="T37" fmla="*/ 9 h 15"/>
                  <a:gd name="T38" fmla="*/ 32 w 39"/>
                  <a:gd name="T39" fmla="*/ 8 h 15"/>
                  <a:gd name="T40" fmla="*/ 30 w 39"/>
                  <a:gd name="T41" fmla="*/ 7 h 15"/>
                  <a:gd name="T42" fmla="*/ 28 w 39"/>
                  <a:gd name="T43" fmla="*/ 6 h 15"/>
                  <a:gd name="T44" fmla="*/ 27 w 39"/>
                  <a:gd name="T45" fmla="*/ 6 h 15"/>
                  <a:gd name="T46" fmla="*/ 23 w 39"/>
                  <a:gd name="T47" fmla="*/ 3 h 15"/>
                  <a:gd name="T48" fmla="*/ 19 w 39"/>
                  <a:gd name="T49" fmla="*/ 2 h 15"/>
                  <a:gd name="T50" fmla="*/ 16 w 39"/>
                  <a:gd name="T51" fmla="*/ 0 h 15"/>
                  <a:gd name="T52" fmla="*/ 13 w 39"/>
                  <a:gd name="T53" fmla="*/ 0 h 15"/>
                  <a:gd name="T54" fmla="*/ 10 w 39"/>
                  <a:gd name="T55" fmla="*/ 0 h 15"/>
                  <a:gd name="T56" fmla="*/ 4 w 39"/>
                  <a:gd name="T57" fmla="*/ 2 h 15"/>
                  <a:gd name="T58" fmla="*/ 2 w 39"/>
                  <a:gd name="T59" fmla="*/ 4 h 15"/>
                  <a:gd name="T60" fmla="*/ 1 w 39"/>
                  <a:gd name="T61" fmla="*/ 5 h 15"/>
                  <a:gd name="T62" fmla="*/ 1 w 39"/>
                  <a:gd name="T63" fmla="*/ 5 h 15"/>
                  <a:gd name="T64" fmla="*/ 3 w 39"/>
                  <a:gd name="T65" fmla="*/ 5 h 15"/>
                  <a:gd name="T66" fmla="*/ 4 w 39"/>
                  <a:gd name="T67" fmla="*/ 4 h 15"/>
                  <a:gd name="T68" fmla="*/ 6 w 39"/>
                  <a:gd name="T69" fmla="*/ 3 h 15"/>
                  <a:gd name="T70" fmla="*/ 8 w 39"/>
                  <a:gd name="T71" fmla="*/ 2 h 15"/>
                  <a:gd name="T72" fmla="*/ 11 w 39"/>
                  <a:gd name="T73" fmla="*/ 2 h 15"/>
                  <a:gd name="T74" fmla="*/ 11 w 39"/>
                  <a:gd name="T75" fmla="*/ 3 h 15"/>
                  <a:gd name="T76" fmla="*/ 11 w 39"/>
                  <a:gd name="T77" fmla="*/ 4 h 15"/>
                  <a:gd name="T78" fmla="*/ 14 w 39"/>
                  <a:gd name="T79" fmla="*/ 4 h 15"/>
                  <a:gd name="T80" fmla="*/ 17 w 39"/>
                  <a:gd name="T81" fmla="*/ 5 h 15"/>
                  <a:gd name="T82" fmla="*/ 22 w 39"/>
                  <a:gd name="T83" fmla="*/ 6 h 15"/>
                  <a:gd name="T84" fmla="*/ 23 w 39"/>
                  <a:gd name="T85" fmla="*/ 8 h 15"/>
                  <a:gd name="T86" fmla="*/ 27 w 39"/>
                  <a:gd name="T87" fmla="*/ 9 h 15"/>
                  <a:gd name="T88" fmla="*/ 28 w 39"/>
                  <a:gd name="T89" fmla="*/ 10 h 15"/>
                  <a:gd name="T90" fmla="*/ 26 w 39"/>
                  <a:gd name="T91" fmla="*/ 12 h 15"/>
                  <a:gd name="T92" fmla="*/ 31 w 39"/>
                  <a:gd name="T93" fmla="*/ 12 h 15"/>
                  <a:gd name="T94" fmla="*/ 35 w 39"/>
                  <a:gd name="T95" fmla="*/ 12 h 15"/>
                  <a:gd name="T96" fmla="*/ 34 w 39"/>
                  <a:gd name="T97" fmla="*/ 12 h 15"/>
                  <a:gd name="T98" fmla="*/ 35 w 39"/>
                  <a:gd name="T99" fmla="*/ 12 h 15"/>
                  <a:gd name="T100" fmla="*/ 35 w 39"/>
                  <a:gd name="T101" fmla="*/ 12 h 15"/>
                  <a:gd name="T102" fmla="*/ 35 w 39"/>
                  <a:gd name="T103" fmla="*/ 12 h 15"/>
                  <a:gd name="T104" fmla="*/ 37 w 39"/>
                  <a:gd name="T105" fmla="*/ 12 h 15"/>
                  <a:gd name="T106" fmla="*/ 39 w 39"/>
                  <a:gd name="T107" fmla="*/ 11 h 15"/>
                  <a:gd name="T108" fmla="*/ 14 w 39"/>
                  <a:gd name="T109" fmla="*/ 14 h 15"/>
                  <a:gd name="T110" fmla="*/ 13 w 39"/>
                  <a:gd name="T111" fmla="*/ 15 h 15"/>
                  <a:gd name="T112" fmla="*/ 20 w 39"/>
                  <a:gd name="T11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15">
                    <a:moveTo>
                      <a:pt x="27" y="5"/>
                    </a:moveTo>
                    <a:cubicBezTo>
                      <a:pt x="26" y="5"/>
                      <a:pt x="26" y="5"/>
                      <a:pt x="26" y="5"/>
                    </a:cubicBezTo>
                    <a:cubicBezTo>
                      <a:pt x="26" y="5"/>
                      <a:pt x="27" y="5"/>
                      <a:pt x="27" y="5"/>
                    </a:cubicBezTo>
                    <a:close/>
                    <a:moveTo>
                      <a:pt x="26" y="5"/>
                    </a:moveTo>
                    <a:cubicBezTo>
                      <a:pt x="26" y="5"/>
                      <a:pt x="26" y="4"/>
                      <a:pt x="26" y="4"/>
                    </a:cubicBezTo>
                    <a:cubicBezTo>
                      <a:pt x="26" y="4"/>
                      <a:pt x="26" y="4"/>
                      <a:pt x="26" y="4"/>
                    </a:cubicBezTo>
                    <a:cubicBezTo>
                      <a:pt x="26" y="4"/>
                      <a:pt x="26" y="4"/>
                      <a:pt x="26" y="4"/>
                    </a:cubicBezTo>
                    <a:cubicBezTo>
                      <a:pt x="26" y="4"/>
                      <a:pt x="26" y="4"/>
                      <a:pt x="25" y="4"/>
                    </a:cubicBezTo>
                    <a:cubicBezTo>
                      <a:pt x="26" y="4"/>
                      <a:pt x="25" y="4"/>
                      <a:pt x="25" y="4"/>
                    </a:cubicBezTo>
                    <a:cubicBezTo>
                      <a:pt x="25" y="4"/>
                      <a:pt x="25" y="4"/>
                      <a:pt x="25" y="4"/>
                    </a:cubicBezTo>
                    <a:cubicBezTo>
                      <a:pt x="25" y="4"/>
                      <a:pt x="25" y="4"/>
                      <a:pt x="25" y="3"/>
                    </a:cubicBezTo>
                    <a:cubicBezTo>
                      <a:pt x="25" y="3"/>
                      <a:pt x="25" y="4"/>
                      <a:pt x="25" y="3"/>
                    </a:cubicBezTo>
                    <a:cubicBezTo>
                      <a:pt x="24" y="4"/>
                      <a:pt x="26" y="5"/>
                      <a:pt x="26" y="5"/>
                    </a:cubicBezTo>
                    <a:close/>
                    <a:moveTo>
                      <a:pt x="20" y="2"/>
                    </a:moveTo>
                    <a:cubicBezTo>
                      <a:pt x="20" y="2"/>
                      <a:pt x="19" y="2"/>
                      <a:pt x="19" y="2"/>
                    </a:cubicBezTo>
                    <a:cubicBezTo>
                      <a:pt x="19" y="2"/>
                      <a:pt x="20" y="2"/>
                      <a:pt x="20" y="2"/>
                    </a:cubicBezTo>
                    <a:close/>
                    <a:moveTo>
                      <a:pt x="23" y="2"/>
                    </a:moveTo>
                    <a:cubicBezTo>
                      <a:pt x="23" y="2"/>
                      <a:pt x="22" y="2"/>
                      <a:pt x="22" y="2"/>
                    </a:cubicBezTo>
                    <a:cubicBezTo>
                      <a:pt x="23" y="3"/>
                      <a:pt x="23" y="3"/>
                      <a:pt x="24" y="3"/>
                    </a:cubicBezTo>
                    <a:cubicBezTo>
                      <a:pt x="24" y="2"/>
                      <a:pt x="23" y="2"/>
                      <a:pt x="23" y="2"/>
                    </a:cubicBezTo>
                    <a:close/>
                    <a:moveTo>
                      <a:pt x="24" y="3"/>
                    </a:moveTo>
                    <a:cubicBezTo>
                      <a:pt x="24" y="3"/>
                      <a:pt x="24" y="3"/>
                      <a:pt x="25" y="3"/>
                    </a:cubicBezTo>
                    <a:cubicBezTo>
                      <a:pt x="24" y="3"/>
                      <a:pt x="24" y="3"/>
                      <a:pt x="24" y="3"/>
                    </a:cubicBezTo>
                    <a:close/>
                    <a:moveTo>
                      <a:pt x="8" y="5"/>
                    </a:moveTo>
                    <a:cubicBezTo>
                      <a:pt x="8" y="5"/>
                      <a:pt x="8" y="5"/>
                      <a:pt x="7" y="5"/>
                    </a:cubicBezTo>
                    <a:cubicBezTo>
                      <a:pt x="6" y="5"/>
                      <a:pt x="7" y="6"/>
                      <a:pt x="7" y="6"/>
                    </a:cubicBezTo>
                    <a:cubicBezTo>
                      <a:pt x="7" y="6"/>
                      <a:pt x="8" y="7"/>
                      <a:pt x="8" y="6"/>
                    </a:cubicBezTo>
                    <a:cubicBezTo>
                      <a:pt x="8" y="6"/>
                      <a:pt x="9" y="6"/>
                      <a:pt x="9" y="6"/>
                    </a:cubicBezTo>
                    <a:cubicBezTo>
                      <a:pt x="9" y="6"/>
                      <a:pt x="8" y="5"/>
                      <a:pt x="8" y="5"/>
                    </a:cubicBezTo>
                    <a:close/>
                    <a:moveTo>
                      <a:pt x="24" y="10"/>
                    </a:moveTo>
                    <a:cubicBezTo>
                      <a:pt x="23" y="10"/>
                      <a:pt x="23" y="10"/>
                      <a:pt x="23" y="10"/>
                    </a:cubicBezTo>
                    <a:cubicBezTo>
                      <a:pt x="23" y="10"/>
                      <a:pt x="23" y="10"/>
                      <a:pt x="24" y="10"/>
                    </a:cubicBezTo>
                    <a:close/>
                    <a:moveTo>
                      <a:pt x="19" y="1"/>
                    </a:moveTo>
                    <a:cubicBezTo>
                      <a:pt x="19" y="2"/>
                      <a:pt x="19" y="2"/>
                      <a:pt x="19" y="2"/>
                    </a:cubicBezTo>
                    <a:cubicBezTo>
                      <a:pt x="19" y="1"/>
                      <a:pt x="19" y="1"/>
                      <a:pt x="19" y="1"/>
                    </a:cubicBezTo>
                    <a:close/>
                    <a:moveTo>
                      <a:pt x="39" y="11"/>
                    </a:moveTo>
                    <a:cubicBezTo>
                      <a:pt x="38" y="11"/>
                      <a:pt x="37" y="10"/>
                      <a:pt x="36" y="10"/>
                    </a:cubicBezTo>
                    <a:cubicBezTo>
                      <a:pt x="36" y="9"/>
                      <a:pt x="35" y="9"/>
                      <a:pt x="35" y="9"/>
                    </a:cubicBezTo>
                    <a:cubicBezTo>
                      <a:pt x="34" y="9"/>
                      <a:pt x="34" y="9"/>
                      <a:pt x="34" y="9"/>
                    </a:cubicBezTo>
                    <a:cubicBezTo>
                      <a:pt x="33" y="8"/>
                      <a:pt x="33" y="8"/>
                      <a:pt x="32" y="8"/>
                    </a:cubicBezTo>
                    <a:cubicBezTo>
                      <a:pt x="32" y="8"/>
                      <a:pt x="32" y="8"/>
                      <a:pt x="31" y="7"/>
                    </a:cubicBezTo>
                    <a:cubicBezTo>
                      <a:pt x="31" y="7"/>
                      <a:pt x="30" y="7"/>
                      <a:pt x="30" y="7"/>
                    </a:cubicBezTo>
                    <a:cubicBezTo>
                      <a:pt x="29" y="7"/>
                      <a:pt x="29" y="7"/>
                      <a:pt x="28" y="6"/>
                    </a:cubicBezTo>
                    <a:cubicBezTo>
                      <a:pt x="28" y="6"/>
                      <a:pt x="28" y="6"/>
                      <a:pt x="28" y="6"/>
                    </a:cubicBezTo>
                    <a:cubicBezTo>
                      <a:pt x="28" y="6"/>
                      <a:pt x="27" y="5"/>
                      <a:pt x="27" y="5"/>
                    </a:cubicBezTo>
                    <a:cubicBezTo>
                      <a:pt x="27" y="5"/>
                      <a:pt x="27" y="5"/>
                      <a:pt x="27" y="6"/>
                    </a:cubicBezTo>
                    <a:cubicBezTo>
                      <a:pt x="26" y="5"/>
                      <a:pt x="26" y="5"/>
                      <a:pt x="25" y="4"/>
                    </a:cubicBezTo>
                    <a:cubicBezTo>
                      <a:pt x="24" y="4"/>
                      <a:pt x="24" y="4"/>
                      <a:pt x="23" y="3"/>
                    </a:cubicBezTo>
                    <a:cubicBezTo>
                      <a:pt x="22" y="3"/>
                      <a:pt x="22" y="3"/>
                      <a:pt x="21" y="3"/>
                    </a:cubicBezTo>
                    <a:cubicBezTo>
                      <a:pt x="20" y="3"/>
                      <a:pt x="20" y="3"/>
                      <a:pt x="19" y="2"/>
                    </a:cubicBezTo>
                    <a:cubicBezTo>
                      <a:pt x="19" y="1"/>
                      <a:pt x="17" y="1"/>
                      <a:pt x="17" y="1"/>
                    </a:cubicBezTo>
                    <a:cubicBezTo>
                      <a:pt x="16" y="1"/>
                      <a:pt x="16" y="1"/>
                      <a:pt x="16" y="0"/>
                    </a:cubicBezTo>
                    <a:cubicBezTo>
                      <a:pt x="15" y="0"/>
                      <a:pt x="15" y="0"/>
                      <a:pt x="15" y="0"/>
                    </a:cubicBezTo>
                    <a:cubicBezTo>
                      <a:pt x="14" y="0"/>
                      <a:pt x="14" y="0"/>
                      <a:pt x="13" y="0"/>
                    </a:cubicBezTo>
                    <a:cubicBezTo>
                      <a:pt x="13" y="0"/>
                      <a:pt x="13" y="0"/>
                      <a:pt x="12" y="0"/>
                    </a:cubicBezTo>
                    <a:cubicBezTo>
                      <a:pt x="12" y="0"/>
                      <a:pt x="11" y="0"/>
                      <a:pt x="10" y="0"/>
                    </a:cubicBezTo>
                    <a:cubicBezTo>
                      <a:pt x="9" y="0"/>
                      <a:pt x="8" y="0"/>
                      <a:pt x="7" y="1"/>
                    </a:cubicBezTo>
                    <a:cubicBezTo>
                      <a:pt x="6" y="1"/>
                      <a:pt x="5" y="1"/>
                      <a:pt x="4" y="2"/>
                    </a:cubicBezTo>
                    <a:cubicBezTo>
                      <a:pt x="3" y="2"/>
                      <a:pt x="3" y="2"/>
                      <a:pt x="2" y="3"/>
                    </a:cubicBezTo>
                    <a:cubicBezTo>
                      <a:pt x="2" y="3"/>
                      <a:pt x="2" y="4"/>
                      <a:pt x="2" y="4"/>
                    </a:cubicBezTo>
                    <a:cubicBezTo>
                      <a:pt x="2" y="5"/>
                      <a:pt x="2" y="4"/>
                      <a:pt x="1" y="4"/>
                    </a:cubicBezTo>
                    <a:cubicBezTo>
                      <a:pt x="1" y="5"/>
                      <a:pt x="1" y="5"/>
                      <a:pt x="1" y="5"/>
                    </a:cubicBezTo>
                    <a:cubicBezTo>
                      <a:pt x="0" y="5"/>
                      <a:pt x="0" y="5"/>
                      <a:pt x="0" y="5"/>
                    </a:cubicBezTo>
                    <a:cubicBezTo>
                      <a:pt x="0" y="5"/>
                      <a:pt x="1" y="5"/>
                      <a:pt x="1" y="5"/>
                    </a:cubicBezTo>
                    <a:cubicBezTo>
                      <a:pt x="1" y="5"/>
                      <a:pt x="2" y="5"/>
                      <a:pt x="2" y="5"/>
                    </a:cubicBezTo>
                    <a:cubicBezTo>
                      <a:pt x="2" y="5"/>
                      <a:pt x="2" y="5"/>
                      <a:pt x="3" y="5"/>
                    </a:cubicBezTo>
                    <a:cubicBezTo>
                      <a:pt x="3" y="5"/>
                      <a:pt x="3" y="5"/>
                      <a:pt x="3" y="5"/>
                    </a:cubicBezTo>
                    <a:cubicBezTo>
                      <a:pt x="4" y="4"/>
                      <a:pt x="3" y="4"/>
                      <a:pt x="4" y="4"/>
                    </a:cubicBezTo>
                    <a:cubicBezTo>
                      <a:pt x="4" y="4"/>
                      <a:pt x="5" y="4"/>
                      <a:pt x="5" y="4"/>
                    </a:cubicBezTo>
                    <a:cubicBezTo>
                      <a:pt x="5" y="4"/>
                      <a:pt x="5" y="4"/>
                      <a:pt x="6" y="3"/>
                    </a:cubicBezTo>
                    <a:cubicBezTo>
                      <a:pt x="6" y="3"/>
                      <a:pt x="7" y="3"/>
                      <a:pt x="7" y="2"/>
                    </a:cubicBezTo>
                    <a:cubicBezTo>
                      <a:pt x="7" y="2"/>
                      <a:pt x="8" y="2"/>
                      <a:pt x="8" y="2"/>
                    </a:cubicBezTo>
                    <a:cubicBezTo>
                      <a:pt x="9" y="2"/>
                      <a:pt x="9" y="2"/>
                      <a:pt x="10" y="2"/>
                    </a:cubicBezTo>
                    <a:cubicBezTo>
                      <a:pt x="10" y="2"/>
                      <a:pt x="11" y="2"/>
                      <a:pt x="11" y="2"/>
                    </a:cubicBezTo>
                    <a:cubicBezTo>
                      <a:pt x="12" y="2"/>
                      <a:pt x="12" y="2"/>
                      <a:pt x="11" y="3"/>
                    </a:cubicBezTo>
                    <a:cubicBezTo>
                      <a:pt x="11" y="3"/>
                      <a:pt x="11" y="3"/>
                      <a:pt x="11" y="3"/>
                    </a:cubicBezTo>
                    <a:cubicBezTo>
                      <a:pt x="11" y="3"/>
                      <a:pt x="10" y="3"/>
                      <a:pt x="10" y="3"/>
                    </a:cubicBezTo>
                    <a:cubicBezTo>
                      <a:pt x="10" y="3"/>
                      <a:pt x="11" y="4"/>
                      <a:pt x="11" y="4"/>
                    </a:cubicBezTo>
                    <a:cubicBezTo>
                      <a:pt x="12" y="4"/>
                      <a:pt x="13" y="4"/>
                      <a:pt x="13" y="3"/>
                    </a:cubicBezTo>
                    <a:cubicBezTo>
                      <a:pt x="14" y="4"/>
                      <a:pt x="14" y="4"/>
                      <a:pt x="14" y="4"/>
                    </a:cubicBezTo>
                    <a:cubicBezTo>
                      <a:pt x="15" y="4"/>
                      <a:pt x="16" y="4"/>
                      <a:pt x="16" y="4"/>
                    </a:cubicBezTo>
                    <a:cubicBezTo>
                      <a:pt x="17" y="5"/>
                      <a:pt x="17" y="5"/>
                      <a:pt x="17" y="5"/>
                    </a:cubicBezTo>
                    <a:cubicBezTo>
                      <a:pt x="18" y="6"/>
                      <a:pt x="19" y="6"/>
                      <a:pt x="21" y="6"/>
                    </a:cubicBezTo>
                    <a:cubicBezTo>
                      <a:pt x="21" y="6"/>
                      <a:pt x="22" y="6"/>
                      <a:pt x="22" y="6"/>
                    </a:cubicBezTo>
                    <a:cubicBezTo>
                      <a:pt x="23" y="6"/>
                      <a:pt x="23" y="7"/>
                      <a:pt x="23" y="7"/>
                    </a:cubicBezTo>
                    <a:cubicBezTo>
                      <a:pt x="23" y="7"/>
                      <a:pt x="23" y="8"/>
                      <a:pt x="23" y="8"/>
                    </a:cubicBezTo>
                    <a:cubicBezTo>
                      <a:pt x="23" y="8"/>
                      <a:pt x="23" y="8"/>
                      <a:pt x="24" y="8"/>
                    </a:cubicBezTo>
                    <a:cubicBezTo>
                      <a:pt x="24" y="9"/>
                      <a:pt x="26" y="9"/>
                      <a:pt x="27" y="9"/>
                    </a:cubicBezTo>
                    <a:cubicBezTo>
                      <a:pt x="27" y="9"/>
                      <a:pt x="27" y="9"/>
                      <a:pt x="27" y="9"/>
                    </a:cubicBezTo>
                    <a:cubicBezTo>
                      <a:pt x="27" y="9"/>
                      <a:pt x="28" y="10"/>
                      <a:pt x="28" y="10"/>
                    </a:cubicBezTo>
                    <a:cubicBezTo>
                      <a:pt x="28" y="10"/>
                      <a:pt x="28" y="10"/>
                      <a:pt x="28" y="11"/>
                    </a:cubicBezTo>
                    <a:cubicBezTo>
                      <a:pt x="27" y="11"/>
                      <a:pt x="27" y="11"/>
                      <a:pt x="26" y="12"/>
                    </a:cubicBezTo>
                    <a:cubicBezTo>
                      <a:pt x="26" y="12"/>
                      <a:pt x="26" y="12"/>
                      <a:pt x="26" y="12"/>
                    </a:cubicBezTo>
                    <a:cubicBezTo>
                      <a:pt x="27" y="13"/>
                      <a:pt x="29" y="12"/>
                      <a:pt x="31" y="12"/>
                    </a:cubicBezTo>
                    <a:cubicBezTo>
                      <a:pt x="32" y="12"/>
                      <a:pt x="33" y="12"/>
                      <a:pt x="34" y="12"/>
                    </a:cubicBezTo>
                    <a:cubicBezTo>
                      <a:pt x="34" y="12"/>
                      <a:pt x="34" y="12"/>
                      <a:pt x="35" y="12"/>
                    </a:cubicBezTo>
                    <a:cubicBezTo>
                      <a:pt x="35" y="12"/>
                      <a:pt x="34" y="12"/>
                      <a:pt x="34" y="12"/>
                    </a:cubicBezTo>
                    <a:cubicBezTo>
                      <a:pt x="34" y="12"/>
                      <a:pt x="34" y="12"/>
                      <a:pt x="34" y="12"/>
                    </a:cubicBezTo>
                    <a:cubicBezTo>
                      <a:pt x="34"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6" y="12"/>
                      <a:pt x="36" y="12"/>
                      <a:pt x="37" y="12"/>
                    </a:cubicBezTo>
                    <a:cubicBezTo>
                      <a:pt x="37" y="12"/>
                      <a:pt x="38" y="12"/>
                      <a:pt x="38" y="12"/>
                    </a:cubicBezTo>
                    <a:cubicBezTo>
                      <a:pt x="38" y="12"/>
                      <a:pt x="39" y="11"/>
                      <a:pt x="39" y="11"/>
                    </a:cubicBezTo>
                    <a:close/>
                    <a:moveTo>
                      <a:pt x="13" y="15"/>
                    </a:moveTo>
                    <a:cubicBezTo>
                      <a:pt x="13" y="15"/>
                      <a:pt x="14" y="14"/>
                      <a:pt x="14" y="14"/>
                    </a:cubicBezTo>
                    <a:cubicBezTo>
                      <a:pt x="13" y="14"/>
                      <a:pt x="13" y="14"/>
                      <a:pt x="13" y="14"/>
                    </a:cubicBezTo>
                    <a:cubicBezTo>
                      <a:pt x="13" y="14"/>
                      <a:pt x="12" y="15"/>
                      <a:pt x="13" y="15"/>
                    </a:cubicBezTo>
                    <a:close/>
                    <a:moveTo>
                      <a:pt x="21" y="8"/>
                    </a:moveTo>
                    <a:cubicBezTo>
                      <a:pt x="21" y="8"/>
                      <a:pt x="21" y="8"/>
                      <a:pt x="20" y="8"/>
                    </a:cubicBezTo>
                    <a:cubicBezTo>
                      <a:pt x="21" y="8"/>
                      <a:pt x="21" y="8"/>
                      <a:pt x="2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97"/>
              <p:cNvSpPr/>
              <p:nvPr/>
            </p:nvSpPr>
            <p:spPr bwMode="auto">
              <a:xfrm>
                <a:off x="1887" y="2065"/>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98"/>
              <p:cNvSpPr/>
              <p:nvPr/>
            </p:nvSpPr>
            <p:spPr bwMode="auto">
              <a:xfrm>
                <a:off x="1855" y="2063"/>
                <a:ext cx="3" cy="8"/>
              </a:xfrm>
              <a:custGeom>
                <a:avLst/>
                <a:gdLst>
                  <a:gd name="T0" fmla="*/ 1 w 1"/>
                  <a:gd name="T1" fmla="*/ 3 h 3"/>
                  <a:gd name="T2" fmla="*/ 1 w 1"/>
                  <a:gd name="T3" fmla="*/ 1 h 3"/>
                  <a:gd name="T4" fmla="*/ 1 w 1"/>
                  <a:gd name="T5" fmla="*/ 1 h 3"/>
                  <a:gd name="T6" fmla="*/ 0 w 1"/>
                  <a:gd name="T7" fmla="*/ 2 h 3"/>
                  <a:gd name="T8" fmla="*/ 0 w 1"/>
                  <a:gd name="T9" fmla="*/ 2 h 3"/>
                  <a:gd name="T10" fmla="*/ 1 w 1"/>
                  <a:gd name="T11" fmla="*/ 3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1"/>
                      <a:pt x="1" y="1"/>
                    </a:cubicBezTo>
                    <a:cubicBezTo>
                      <a:pt x="1" y="1"/>
                      <a:pt x="1" y="1"/>
                      <a:pt x="1" y="1"/>
                    </a:cubicBezTo>
                    <a:cubicBezTo>
                      <a:pt x="1" y="0"/>
                      <a:pt x="0" y="1"/>
                      <a:pt x="0" y="2"/>
                    </a:cubicBezTo>
                    <a:cubicBezTo>
                      <a:pt x="0" y="1"/>
                      <a:pt x="1" y="2"/>
                      <a:pt x="0" y="2"/>
                    </a:cubicBezTo>
                    <a:cubicBezTo>
                      <a:pt x="0" y="2"/>
                      <a:pt x="0" y="3"/>
                      <a:pt x="1" y="3"/>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99"/>
              <p:cNvSpPr/>
              <p:nvPr/>
            </p:nvSpPr>
            <p:spPr bwMode="auto">
              <a:xfrm>
                <a:off x="1860" y="20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100"/>
              <p:cNvSpPr/>
              <p:nvPr/>
            </p:nvSpPr>
            <p:spPr bwMode="auto">
              <a:xfrm>
                <a:off x="2657" y="228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101"/>
              <p:cNvSpPr/>
              <p:nvPr/>
            </p:nvSpPr>
            <p:spPr bwMode="auto">
              <a:xfrm>
                <a:off x="2972" y="23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102"/>
              <p:cNvSpPr/>
              <p:nvPr/>
            </p:nvSpPr>
            <p:spPr bwMode="auto">
              <a:xfrm>
                <a:off x="2465" y="2226"/>
                <a:ext cx="5" cy="2"/>
              </a:xfrm>
              <a:custGeom>
                <a:avLst/>
                <a:gdLst>
                  <a:gd name="T0" fmla="*/ 0 w 2"/>
                  <a:gd name="T1" fmla="*/ 0 h 1"/>
                  <a:gd name="T2" fmla="*/ 2 w 2"/>
                  <a:gd name="T3" fmla="*/ 1 h 1"/>
                  <a:gd name="T4" fmla="*/ 2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1"/>
                      <a:pt x="2" y="1"/>
                    </a:cubicBezTo>
                    <a:cubicBezTo>
                      <a:pt x="2" y="1"/>
                      <a:pt x="1" y="1"/>
                      <a:pt x="2" y="1"/>
                    </a:cubicBezTo>
                    <a:cubicBezTo>
                      <a:pt x="2" y="1"/>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103"/>
              <p:cNvSpPr/>
              <p:nvPr/>
            </p:nvSpPr>
            <p:spPr bwMode="auto">
              <a:xfrm>
                <a:off x="2665" y="2263"/>
                <a:ext cx="7" cy="5"/>
              </a:xfrm>
              <a:custGeom>
                <a:avLst/>
                <a:gdLst>
                  <a:gd name="T0" fmla="*/ 1 w 3"/>
                  <a:gd name="T1" fmla="*/ 0 h 2"/>
                  <a:gd name="T2" fmla="*/ 1 w 3"/>
                  <a:gd name="T3" fmla="*/ 1 h 2"/>
                  <a:gd name="T4" fmla="*/ 1 w 3"/>
                  <a:gd name="T5" fmla="*/ 1 h 2"/>
                  <a:gd name="T6" fmla="*/ 1 w 3"/>
                  <a:gd name="T7" fmla="*/ 2 h 2"/>
                  <a:gd name="T8" fmla="*/ 1 w 3"/>
                  <a:gd name="T9" fmla="*/ 2 h 2"/>
                  <a:gd name="T10" fmla="*/ 2 w 3"/>
                  <a:gd name="T11" fmla="*/ 0 h 2"/>
                  <a:gd name="T12" fmla="*/ 1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0"/>
                    </a:moveTo>
                    <a:cubicBezTo>
                      <a:pt x="1" y="0"/>
                      <a:pt x="1" y="1"/>
                      <a:pt x="1" y="1"/>
                    </a:cubicBezTo>
                    <a:cubicBezTo>
                      <a:pt x="1" y="1"/>
                      <a:pt x="1" y="1"/>
                      <a:pt x="1" y="1"/>
                    </a:cubicBezTo>
                    <a:cubicBezTo>
                      <a:pt x="1" y="1"/>
                      <a:pt x="0" y="2"/>
                      <a:pt x="1" y="2"/>
                    </a:cubicBezTo>
                    <a:cubicBezTo>
                      <a:pt x="1" y="2"/>
                      <a:pt x="1" y="2"/>
                      <a:pt x="1" y="2"/>
                    </a:cubicBezTo>
                    <a:cubicBezTo>
                      <a:pt x="2" y="2"/>
                      <a:pt x="2" y="1"/>
                      <a:pt x="2" y="0"/>
                    </a:cubicBezTo>
                    <a:cubicBezTo>
                      <a:pt x="3"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104"/>
              <p:cNvSpPr/>
              <p:nvPr/>
            </p:nvSpPr>
            <p:spPr bwMode="auto">
              <a:xfrm>
                <a:off x="3440" y="2079"/>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105"/>
              <p:cNvSpPr/>
              <p:nvPr/>
            </p:nvSpPr>
            <p:spPr bwMode="auto">
              <a:xfrm>
                <a:off x="3224" y="2068"/>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106"/>
              <p:cNvSpPr/>
              <p:nvPr/>
            </p:nvSpPr>
            <p:spPr bwMode="auto">
              <a:xfrm>
                <a:off x="3335" y="2205"/>
                <a:ext cx="21" cy="36"/>
              </a:xfrm>
              <a:custGeom>
                <a:avLst/>
                <a:gdLst>
                  <a:gd name="T0" fmla="*/ 8 w 8"/>
                  <a:gd name="T1" fmla="*/ 9 h 14"/>
                  <a:gd name="T2" fmla="*/ 6 w 8"/>
                  <a:gd name="T3" fmla="*/ 6 h 14"/>
                  <a:gd name="T4" fmla="*/ 5 w 8"/>
                  <a:gd name="T5" fmla="*/ 3 h 14"/>
                  <a:gd name="T6" fmla="*/ 3 w 8"/>
                  <a:gd name="T7" fmla="*/ 1 h 14"/>
                  <a:gd name="T8" fmla="*/ 2 w 8"/>
                  <a:gd name="T9" fmla="*/ 0 h 14"/>
                  <a:gd name="T10" fmla="*/ 3 w 8"/>
                  <a:gd name="T11" fmla="*/ 1 h 14"/>
                  <a:gd name="T12" fmla="*/ 2 w 8"/>
                  <a:gd name="T13" fmla="*/ 0 h 14"/>
                  <a:gd name="T14" fmla="*/ 1 w 8"/>
                  <a:gd name="T15" fmla="*/ 0 h 14"/>
                  <a:gd name="T16" fmla="*/ 2 w 8"/>
                  <a:gd name="T17" fmla="*/ 1 h 14"/>
                  <a:gd name="T18" fmla="*/ 3 w 8"/>
                  <a:gd name="T19" fmla="*/ 1 h 14"/>
                  <a:gd name="T20" fmla="*/ 3 w 8"/>
                  <a:gd name="T21" fmla="*/ 1 h 14"/>
                  <a:gd name="T22" fmla="*/ 3 w 8"/>
                  <a:gd name="T23" fmla="*/ 1 h 14"/>
                  <a:gd name="T24" fmla="*/ 2 w 8"/>
                  <a:gd name="T25" fmla="*/ 1 h 14"/>
                  <a:gd name="T26" fmla="*/ 2 w 8"/>
                  <a:gd name="T27" fmla="*/ 1 h 14"/>
                  <a:gd name="T28" fmla="*/ 1 w 8"/>
                  <a:gd name="T29" fmla="*/ 1 h 14"/>
                  <a:gd name="T30" fmla="*/ 2 w 8"/>
                  <a:gd name="T31" fmla="*/ 1 h 14"/>
                  <a:gd name="T32" fmla="*/ 2 w 8"/>
                  <a:gd name="T33" fmla="*/ 2 h 14"/>
                  <a:gd name="T34" fmla="*/ 1 w 8"/>
                  <a:gd name="T35" fmla="*/ 3 h 14"/>
                  <a:gd name="T36" fmla="*/ 1 w 8"/>
                  <a:gd name="T37" fmla="*/ 5 h 14"/>
                  <a:gd name="T38" fmla="*/ 0 w 8"/>
                  <a:gd name="T39" fmla="*/ 7 h 14"/>
                  <a:gd name="T40" fmla="*/ 0 w 8"/>
                  <a:gd name="T41" fmla="*/ 6 h 14"/>
                  <a:gd name="T42" fmla="*/ 0 w 8"/>
                  <a:gd name="T43" fmla="*/ 7 h 14"/>
                  <a:gd name="T44" fmla="*/ 1 w 8"/>
                  <a:gd name="T45" fmla="*/ 9 h 14"/>
                  <a:gd name="T46" fmla="*/ 1 w 8"/>
                  <a:gd name="T47" fmla="*/ 13 h 14"/>
                  <a:gd name="T48" fmla="*/ 2 w 8"/>
                  <a:gd name="T49" fmla="*/ 14 h 14"/>
                  <a:gd name="T50" fmla="*/ 3 w 8"/>
                  <a:gd name="T51" fmla="*/ 14 h 14"/>
                  <a:gd name="T52" fmla="*/ 5 w 8"/>
                  <a:gd name="T53" fmla="*/ 13 h 14"/>
                  <a:gd name="T54" fmla="*/ 7 w 8"/>
                  <a:gd name="T55" fmla="*/ 12 h 14"/>
                  <a:gd name="T56" fmla="*/ 8 w 8"/>
                  <a:gd name="T57" fmla="*/ 11 h 14"/>
                  <a:gd name="T58" fmla="*/ 8 w 8"/>
                  <a:gd name="T5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4">
                    <a:moveTo>
                      <a:pt x="8" y="9"/>
                    </a:moveTo>
                    <a:cubicBezTo>
                      <a:pt x="7" y="9"/>
                      <a:pt x="7" y="6"/>
                      <a:pt x="6" y="6"/>
                    </a:cubicBezTo>
                    <a:cubicBezTo>
                      <a:pt x="6" y="5"/>
                      <a:pt x="5" y="4"/>
                      <a:pt x="5" y="3"/>
                    </a:cubicBezTo>
                    <a:cubicBezTo>
                      <a:pt x="4" y="2"/>
                      <a:pt x="4" y="2"/>
                      <a:pt x="3" y="1"/>
                    </a:cubicBezTo>
                    <a:cubicBezTo>
                      <a:pt x="3" y="1"/>
                      <a:pt x="2" y="0"/>
                      <a:pt x="2" y="0"/>
                    </a:cubicBezTo>
                    <a:cubicBezTo>
                      <a:pt x="2" y="0"/>
                      <a:pt x="2" y="1"/>
                      <a:pt x="3" y="1"/>
                    </a:cubicBezTo>
                    <a:cubicBezTo>
                      <a:pt x="2" y="1"/>
                      <a:pt x="2" y="1"/>
                      <a:pt x="2" y="0"/>
                    </a:cubicBezTo>
                    <a:cubicBezTo>
                      <a:pt x="2" y="0"/>
                      <a:pt x="2" y="0"/>
                      <a:pt x="1" y="0"/>
                    </a:cubicBezTo>
                    <a:cubicBezTo>
                      <a:pt x="1" y="0"/>
                      <a:pt x="2" y="1"/>
                      <a:pt x="2" y="1"/>
                    </a:cubicBezTo>
                    <a:cubicBezTo>
                      <a:pt x="2" y="1"/>
                      <a:pt x="2" y="1"/>
                      <a:pt x="3" y="1"/>
                    </a:cubicBezTo>
                    <a:cubicBezTo>
                      <a:pt x="3" y="1"/>
                      <a:pt x="3" y="1"/>
                      <a:pt x="3" y="1"/>
                    </a:cubicBezTo>
                    <a:cubicBezTo>
                      <a:pt x="3" y="1"/>
                      <a:pt x="3" y="1"/>
                      <a:pt x="3" y="1"/>
                    </a:cubicBezTo>
                    <a:cubicBezTo>
                      <a:pt x="2" y="1"/>
                      <a:pt x="2" y="1"/>
                      <a:pt x="2" y="1"/>
                    </a:cubicBezTo>
                    <a:cubicBezTo>
                      <a:pt x="2" y="1"/>
                      <a:pt x="2" y="1"/>
                      <a:pt x="2" y="1"/>
                    </a:cubicBezTo>
                    <a:cubicBezTo>
                      <a:pt x="2" y="1"/>
                      <a:pt x="2" y="1"/>
                      <a:pt x="1" y="1"/>
                    </a:cubicBezTo>
                    <a:cubicBezTo>
                      <a:pt x="2" y="1"/>
                      <a:pt x="2" y="1"/>
                      <a:pt x="2" y="1"/>
                    </a:cubicBezTo>
                    <a:cubicBezTo>
                      <a:pt x="1" y="2"/>
                      <a:pt x="1" y="2"/>
                      <a:pt x="2" y="2"/>
                    </a:cubicBezTo>
                    <a:cubicBezTo>
                      <a:pt x="1" y="3"/>
                      <a:pt x="1" y="3"/>
                      <a:pt x="1" y="3"/>
                    </a:cubicBezTo>
                    <a:cubicBezTo>
                      <a:pt x="1" y="4"/>
                      <a:pt x="1" y="4"/>
                      <a:pt x="1" y="5"/>
                    </a:cubicBezTo>
                    <a:cubicBezTo>
                      <a:pt x="1" y="5"/>
                      <a:pt x="1" y="6"/>
                      <a:pt x="0" y="7"/>
                    </a:cubicBezTo>
                    <a:cubicBezTo>
                      <a:pt x="0" y="7"/>
                      <a:pt x="0" y="6"/>
                      <a:pt x="0" y="6"/>
                    </a:cubicBezTo>
                    <a:cubicBezTo>
                      <a:pt x="0" y="6"/>
                      <a:pt x="0" y="6"/>
                      <a:pt x="0" y="7"/>
                    </a:cubicBezTo>
                    <a:cubicBezTo>
                      <a:pt x="0" y="7"/>
                      <a:pt x="1" y="8"/>
                      <a:pt x="1" y="9"/>
                    </a:cubicBezTo>
                    <a:cubicBezTo>
                      <a:pt x="1" y="10"/>
                      <a:pt x="1" y="12"/>
                      <a:pt x="1" y="13"/>
                    </a:cubicBezTo>
                    <a:cubicBezTo>
                      <a:pt x="2" y="13"/>
                      <a:pt x="2" y="14"/>
                      <a:pt x="2" y="14"/>
                    </a:cubicBezTo>
                    <a:cubicBezTo>
                      <a:pt x="2" y="14"/>
                      <a:pt x="3" y="14"/>
                      <a:pt x="3" y="14"/>
                    </a:cubicBezTo>
                    <a:cubicBezTo>
                      <a:pt x="4" y="14"/>
                      <a:pt x="5" y="14"/>
                      <a:pt x="5" y="13"/>
                    </a:cubicBezTo>
                    <a:cubicBezTo>
                      <a:pt x="6" y="13"/>
                      <a:pt x="6" y="13"/>
                      <a:pt x="7" y="12"/>
                    </a:cubicBezTo>
                    <a:cubicBezTo>
                      <a:pt x="8" y="12"/>
                      <a:pt x="8" y="11"/>
                      <a:pt x="8" y="11"/>
                    </a:cubicBezTo>
                    <a:cubicBezTo>
                      <a:pt x="8" y="10"/>
                      <a:pt x="8" y="9"/>
                      <a:pt x="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107"/>
              <p:cNvSpPr/>
              <p:nvPr/>
            </p:nvSpPr>
            <p:spPr bwMode="auto">
              <a:xfrm>
                <a:off x="3335" y="221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108"/>
              <p:cNvSpPr/>
              <p:nvPr/>
            </p:nvSpPr>
            <p:spPr bwMode="auto">
              <a:xfrm>
                <a:off x="3353" y="2226"/>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109"/>
              <p:cNvSpPr/>
              <p:nvPr/>
            </p:nvSpPr>
            <p:spPr bwMode="auto">
              <a:xfrm>
                <a:off x="3222" y="2068"/>
                <a:ext cx="2" cy="3"/>
              </a:xfrm>
              <a:custGeom>
                <a:avLst/>
                <a:gdLst>
                  <a:gd name="T0" fmla="*/ 1 w 1"/>
                  <a:gd name="T1" fmla="*/ 0 h 1"/>
                  <a:gd name="T2" fmla="*/ 1 w 1"/>
                  <a:gd name="T3" fmla="*/ 0 h 1"/>
                  <a:gd name="T4" fmla="*/ 1 w 1"/>
                  <a:gd name="T5" fmla="*/ 0 h 1"/>
                  <a:gd name="T6" fmla="*/ 1 w 1"/>
                  <a:gd name="T7" fmla="*/ 0 h 1"/>
                  <a:gd name="T8" fmla="*/ 0 w 1"/>
                  <a:gd name="T9" fmla="*/ 0 h 1"/>
                  <a:gd name="T10" fmla="*/ 0 w 1"/>
                  <a:gd name="T11" fmla="*/ 1 h 1"/>
                  <a:gd name="T12" fmla="*/ 1 w 1"/>
                  <a:gd name="T13" fmla="*/ 0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1" y="0"/>
                      <a:pt x="1" y="0"/>
                    </a:cubicBezTo>
                    <a:cubicBezTo>
                      <a:pt x="1" y="0"/>
                      <a:pt x="1" y="0"/>
                      <a:pt x="1" y="0"/>
                    </a:cubicBezTo>
                    <a:cubicBezTo>
                      <a:pt x="1" y="0"/>
                      <a:pt x="1" y="0"/>
                      <a:pt x="0" y="0"/>
                    </a:cubicBezTo>
                    <a:cubicBezTo>
                      <a:pt x="0" y="0"/>
                      <a:pt x="0" y="0"/>
                      <a:pt x="0" y="1"/>
                    </a:cubicBezTo>
                    <a:cubicBezTo>
                      <a:pt x="1" y="1"/>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110"/>
              <p:cNvSpPr/>
              <p:nvPr/>
            </p:nvSpPr>
            <p:spPr bwMode="auto">
              <a:xfrm>
                <a:off x="3437" y="2079"/>
                <a:ext cx="3" cy="7"/>
              </a:xfrm>
              <a:custGeom>
                <a:avLst/>
                <a:gdLst>
                  <a:gd name="T0" fmla="*/ 0 w 1"/>
                  <a:gd name="T1" fmla="*/ 1 h 3"/>
                  <a:gd name="T2" fmla="*/ 0 w 1"/>
                  <a:gd name="T3" fmla="*/ 2 h 3"/>
                  <a:gd name="T4" fmla="*/ 0 w 1"/>
                  <a:gd name="T5" fmla="*/ 3 h 3"/>
                  <a:gd name="T6" fmla="*/ 0 w 1"/>
                  <a:gd name="T7" fmla="*/ 3 h 3"/>
                  <a:gd name="T8" fmla="*/ 1 w 1"/>
                  <a:gd name="T9" fmla="*/ 3 h 3"/>
                  <a:gd name="T10" fmla="*/ 0 w 1"/>
                  <a:gd name="T11" fmla="*/ 1 h 3"/>
                  <a:gd name="T12" fmla="*/ 0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1"/>
                    </a:moveTo>
                    <a:cubicBezTo>
                      <a:pt x="0" y="2"/>
                      <a:pt x="0" y="2"/>
                      <a:pt x="0" y="2"/>
                    </a:cubicBezTo>
                    <a:cubicBezTo>
                      <a:pt x="0" y="3"/>
                      <a:pt x="0" y="3"/>
                      <a:pt x="0" y="3"/>
                    </a:cubicBezTo>
                    <a:cubicBezTo>
                      <a:pt x="0" y="3"/>
                      <a:pt x="0" y="3"/>
                      <a:pt x="0" y="3"/>
                    </a:cubicBezTo>
                    <a:cubicBezTo>
                      <a:pt x="0" y="3"/>
                      <a:pt x="1" y="3"/>
                      <a:pt x="1" y="3"/>
                    </a:cubicBezTo>
                    <a:cubicBezTo>
                      <a:pt x="1" y="2"/>
                      <a:pt x="1"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111"/>
              <p:cNvSpPr/>
              <p:nvPr/>
            </p:nvSpPr>
            <p:spPr bwMode="auto">
              <a:xfrm>
                <a:off x="3414" y="20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112"/>
              <p:cNvSpPr/>
              <p:nvPr/>
            </p:nvSpPr>
            <p:spPr bwMode="auto">
              <a:xfrm>
                <a:off x="3414" y="208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113"/>
              <p:cNvSpPr/>
              <p:nvPr/>
            </p:nvSpPr>
            <p:spPr bwMode="auto">
              <a:xfrm>
                <a:off x="2972" y="23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114"/>
              <p:cNvSpPr/>
              <p:nvPr/>
            </p:nvSpPr>
            <p:spPr bwMode="auto">
              <a:xfrm>
                <a:off x="2972" y="231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115"/>
              <p:cNvSpPr>
                <a:spLocks noEditPoints="1"/>
              </p:cNvSpPr>
              <p:nvPr/>
            </p:nvSpPr>
            <p:spPr bwMode="auto">
              <a:xfrm>
                <a:off x="2993" y="2410"/>
                <a:ext cx="68" cy="134"/>
              </a:xfrm>
              <a:custGeom>
                <a:avLst/>
                <a:gdLst>
                  <a:gd name="T0" fmla="*/ 25 w 26"/>
                  <a:gd name="T1" fmla="*/ 8 h 51"/>
                  <a:gd name="T2" fmla="*/ 23 w 26"/>
                  <a:gd name="T3" fmla="*/ 3 h 51"/>
                  <a:gd name="T4" fmla="*/ 21 w 26"/>
                  <a:gd name="T5" fmla="*/ 1 h 51"/>
                  <a:gd name="T6" fmla="*/ 21 w 26"/>
                  <a:gd name="T7" fmla="*/ 0 h 51"/>
                  <a:gd name="T8" fmla="*/ 20 w 26"/>
                  <a:gd name="T9" fmla="*/ 2 h 51"/>
                  <a:gd name="T10" fmla="*/ 20 w 26"/>
                  <a:gd name="T11" fmla="*/ 5 h 51"/>
                  <a:gd name="T12" fmla="*/ 19 w 26"/>
                  <a:gd name="T13" fmla="*/ 5 h 51"/>
                  <a:gd name="T14" fmla="*/ 18 w 26"/>
                  <a:gd name="T15" fmla="*/ 6 h 51"/>
                  <a:gd name="T16" fmla="*/ 17 w 26"/>
                  <a:gd name="T17" fmla="*/ 6 h 51"/>
                  <a:gd name="T18" fmla="*/ 17 w 26"/>
                  <a:gd name="T19" fmla="*/ 6 h 51"/>
                  <a:gd name="T20" fmla="*/ 17 w 26"/>
                  <a:gd name="T21" fmla="*/ 8 h 51"/>
                  <a:gd name="T22" fmla="*/ 16 w 26"/>
                  <a:gd name="T23" fmla="*/ 9 h 51"/>
                  <a:gd name="T24" fmla="*/ 17 w 26"/>
                  <a:gd name="T25" fmla="*/ 10 h 51"/>
                  <a:gd name="T26" fmla="*/ 17 w 26"/>
                  <a:gd name="T27" fmla="*/ 10 h 51"/>
                  <a:gd name="T28" fmla="*/ 16 w 26"/>
                  <a:gd name="T29" fmla="*/ 10 h 51"/>
                  <a:gd name="T30" fmla="*/ 15 w 26"/>
                  <a:gd name="T31" fmla="*/ 10 h 51"/>
                  <a:gd name="T32" fmla="*/ 14 w 26"/>
                  <a:gd name="T33" fmla="*/ 12 h 51"/>
                  <a:gd name="T34" fmla="*/ 13 w 26"/>
                  <a:gd name="T35" fmla="*/ 13 h 51"/>
                  <a:gd name="T36" fmla="*/ 12 w 26"/>
                  <a:gd name="T37" fmla="*/ 13 h 51"/>
                  <a:gd name="T38" fmla="*/ 11 w 26"/>
                  <a:gd name="T39" fmla="*/ 14 h 51"/>
                  <a:gd name="T40" fmla="*/ 11 w 26"/>
                  <a:gd name="T41" fmla="*/ 15 h 51"/>
                  <a:gd name="T42" fmla="*/ 10 w 26"/>
                  <a:gd name="T43" fmla="*/ 14 h 51"/>
                  <a:gd name="T44" fmla="*/ 9 w 26"/>
                  <a:gd name="T45" fmla="*/ 14 h 51"/>
                  <a:gd name="T46" fmla="*/ 7 w 26"/>
                  <a:gd name="T47" fmla="*/ 15 h 51"/>
                  <a:gd name="T48" fmla="*/ 6 w 26"/>
                  <a:gd name="T49" fmla="*/ 16 h 51"/>
                  <a:gd name="T50" fmla="*/ 4 w 26"/>
                  <a:gd name="T51" fmla="*/ 18 h 51"/>
                  <a:gd name="T52" fmla="*/ 2 w 26"/>
                  <a:gd name="T53" fmla="*/ 21 h 51"/>
                  <a:gd name="T54" fmla="*/ 4 w 26"/>
                  <a:gd name="T55" fmla="*/ 27 h 51"/>
                  <a:gd name="T56" fmla="*/ 4 w 26"/>
                  <a:gd name="T57" fmla="*/ 30 h 51"/>
                  <a:gd name="T58" fmla="*/ 3 w 26"/>
                  <a:gd name="T59" fmla="*/ 32 h 51"/>
                  <a:gd name="T60" fmla="*/ 2 w 26"/>
                  <a:gd name="T61" fmla="*/ 34 h 51"/>
                  <a:gd name="T62" fmla="*/ 1 w 26"/>
                  <a:gd name="T63" fmla="*/ 36 h 51"/>
                  <a:gd name="T64" fmla="*/ 0 w 26"/>
                  <a:gd name="T65" fmla="*/ 37 h 51"/>
                  <a:gd name="T66" fmla="*/ 0 w 26"/>
                  <a:gd name="T67" fmla="*/ 39 h 51"/>
                  <a:gd name="T68" fmla="*/ 2 w 26"/>
                  <a:gd name="T69" fmla="*/ 43 h 51"/>
                  <a:gd name="T70" fmla="*/ 1 w 26"/>
                  <a:gd name="T71" fmla="*/ 44 h 51"/>
                  <a:gd name="T72" fmla="*/ 3 w 26"/>
                  <a:gd name="T73" fmla="*/ 48 h 51"/>
                  <a:gd name="T74" fmla="*/ 8 w 26"/>
                  <a:gd name="T75" fmla="*/ 51 h 51"/>
                  <a:gd name="T76" fmla="*/ 13 w 26"/>
                  <a:gd name="T77" fmla="*/ 49 h 51"/>
                  <a:gd name="T78" fmla="*/ 14 w 26"/>
                  <a:gd name="T79" fmla="*/ 47 h 51"/>
                  <a:gd name="T80" fmla="*/ 19 w 26"/>
                  <a:gd name="T81" fmla="*/ 31 h 51"/>
                  <a:gd name="T82" fmla="*/ 22 w 26"/>
                  <a:gd name="T83" fmla="*/ 21 h 51"/>
                  <a:gd name="T84" fmla="*/ 22 w 26"/>
                  <a:gd name="T85" fmla="*/ 20 h 51"/>
                  <a:gd name="T86" fmla="*/ 23 w 26"/>
                  <a:gd name="T87" fmla="*/ 18 h 51"/>
                  <a:gd name="T88" fmla="*/ 23 w 26"/>
                  <a:gd name="T89" fmla="*/ 16 h 51"/>
                  <a:gd name="T90" fmla="*/ 23 w 26"/>
                  <a:gd name="T91" fmla="*/ 14 h 51"/>
                  <a:gd name="T92" fmla="*/ 24 w 26"/>
                  <a:gd name="T93" fmla="*/ 14 h 51"/>
                  <a:gd name="T94" fmla="*/ 26 w 26"/>
                  <a:gd name="T95" fmla="*/ 12 h 51"/>
                  <a:gd name="T96" fmla="*/ 24 w 26"/>
                  <a:gd name="T97" fmla="*/ 18 h 51"/>
                  <a:gd name="T98" fmla="*/ 24 w 26"/>
                  <a:gd name="T99" fmla="*/ 18 h 51"/>
                  <a:gd name="T100" fmla="*/ 18 w 26"/>
                  <a:gd name="T101" fmla="*/ 5 h 51"/>
                  <a:gd name="T102" fmla="*/ 18 w 26"/>
                  <a:gd name="T103"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 h="51">
                    <a:moveTo>
                      <a:pt x="25" y="10"/>
                    </a:moveTo>
                    <a:cubicBezTo>
                      <a:pt x="25" y="9"/>
                      <a:pt x="25" y="8"/>
                      <a:pt x="25" y="8"/>
                    </a:cubicBezTo>
                    <a:cubicBezTo>
                      <a:pt x="24" y="6"/>
                      <a:pt x="24" y="5"/>
                      <a:pt x="24" y="4"/>
                    </a:cubicBezTo>
                    <a:cubicBezTo>
                      <a:pt x="24" y="4"/>
                      <a:pt x="23" y="4"/>
                      <a:pt x="23" y="3"/>
                    </a:cubicBezTo>
                    <a:cubicBezTo>
                      <a:pt x="23" y="3"/>
                      <a:pt x="22" y="2"/>
                      <a:pt x="22" y="2"/>
                    </a:cubicBezTo>
                    <a:cubicBezTo>
                      <a:pt x="22" y="2"/>
                      <a:pt x="22" y="1"/>
                      <a:pt x="21" y="1"/>
                    </a:cubicBezTo>
                    <a:cubicBezTo>
                      <a:pt x="21" y="1"/>
                      <a:pt x="22" y="1"/>
                      <a:pt x="22" y="1"/>
                    </a:cubicBezTo>
                    <a:cubicBezTo>
                      <a:pt x="22" y="1"/>
                      <a:pt x="22" y="0"/>
                      <a:pt x="21" y="0"/>
                    </a:cubicBezTo>
                    <a:cubicBezTo>
                      <a:pt x="21" y="1"/>
                      <a:pt x="21" y="1"/>
                      <a:pt x="20" y="2"/>
                    </a:cubicBezTo>
                    <a:cubicBezTo>
                      <a:pt x="20" y="2"/>
                      <a:pt x="19" y="2"/>
                      <a:pt x="20" y="2"/>
                    </a:cubicBezTo>
                    <a:cubicBezTo>
                      <a:pt x="20" y="2"/>
                      <a:pt x="20" y="2"/>
                      <a:pt x="20" y="3"/>
                    </a:cubicBezTo>
                    <a:cubicBezTo>
                      <a:pt x="20" y="4"/>
                      <a:pt x="20" y="4"/>
                      <a:pt x="20" y="5"/>
                    </a:cubicBezTo>
                    <a:cubicBezTo>
                      <a:pt x="20" y="5"/>
                      <a:pt x="20" y="5"/>
                      <a:pt x="20" y="5"/>
                    </a:cubicBezTo>
                    <a:cubicBezTo>
                      <a:pt x="19" y="5"/>
                      <a:pt x="19" y="6"/>
                      <a:pt x="19" y="5"/>
                    </a:cubicBezTo>
                    <a:cubicBezTo>
                      <a:pt x="19" y="5"/>
                      <a:pt x="19" y="6"/>
                      <a:pt x="19" y="6"/>
                    </a:cubicBezTo>
                    <a:cubicBezTo>
                      <a:pt x="19" y="6"/>
                      <a:pt x="18" y="6"/>
                      <a:pt x="18" y="6"/>
                    </a:cubicBezTo>
                    <a:cubicBezTo>
                      <a:pt x="18" y="6"/>
                      <a:pt x="18" y="7"/>
                      <a:pt x="18" y="7"/>
                    </a:cubicBezTo>
                    <a:cubicBezTo>
                      <a:pt x="17" y="6"/>
                      <a:pt x="18" y="6"/>
                      <a:pt x="17" y="6"/>
                    </a:cubicBezTo>
                    <a:cubicBezTo>
                      <a:pt x="17" y="6"/>
                      <a:pt x="17" y="6"/>
                      <a:pt x="17" y="6"/>
                    </a:cubicBezTo>
                    <a:cubicBezTo>
                      <a:pt x="17" y="6"/>
                      <a:pt x="17" y="6"/>
                      <a:pt x="17" y="6"/>
                    </a:cubicBezTo>
                    <a:cubicBezTo>
                      <a:pt x="16" y="6"/>
                      <a:pt x="17" y="8"/>
                      <a:pt x="17" y="9"/>
                    </a:cubicBezTo>
                    <a:cubicBezTo>
                      <a:pt x="17" y="8"/>
                      <a:pt x="17" y="8"/>
                      <a:pt x="17" y="8"/>
                    </a:cubicBezTo>
                    <a:cubicBezTo>
                      <a:pt x="17" y="8"/>
                      <a:pt x="17" y="8"/>
                      <a:pt x="17" y="8"/>
                    </a:cubicBezTo>
                    <a:cubicBezTo>
                      <a:pt x="16" y="8"/>
                      <a:pt x="16" y="8"/>
                      <a:pt x="16" y="9"/>
                    </a:cubicBezTo>
                    <a:cubicBezTo>
                      <a:pt x="16" y="9"/>
                      <a:pt x="16" y="10"/>
                      <a:pt x="16" y="10"/>
                    </a:cubicBezTo>
                    <a:cubicBezTo>
                      <a:pt x="16" y="10"/>
                      <a:pt x="17" y="10"/>
                      <a:pt x="17" y="10"/>
                    </a:cubicBezTo>
                    <a:cubicBezTo>
                      <a:pt x="17" y="10"/>
                      <a:pt x="17" y="10"/>
                      <a:pt x="17" y="10"/>
                    </a:cubicBezTo>
                    <a:cubicBezTo>
                      <a:pt x="17" y="10"/>
                      <a:pt x="17" y="10"/>
                      <a:pt x="17" y="10"/>
                    </a:cubicBezTo>
                    <a:cubicBezTo>
                      <a:pt x="17" y="10"/>
                      <a:pt x="17" y="10"/>
                      <a:pt x="17" y="10"/>
                    </a:cubicBezTo>
                    <a:cubicBezTo>
                      <a:pt x="17" y="10"/>
                      <a:pt x="16" y="10"/>
                      <a:pt x="16" y="10"/>
                    </a:cubicBezTo>
                    <a:cubicBezTo>
                      <a:pt x="16" y="10"/>
                      <a:pt x="15" y="11"/>
                      <a:pt x="15" y="11"/>
                    </a:cubicBezTo>
                    <a:cubicBezTo>
                      <a:pt x="15" y="11"/>
                      <a:pt x="15" y="11"/>
                      <a:pt x="15" y="10"/>
                    </a:cubicBezTo>
                    <a:cubicBezTo>
                      <a:pt x="15" y="10"/>
                      <a:pt x="15" y="10"/>
                      <a:pt x="15" y="10"/>
                    </a:cubicBezTo>
                    <a:cubicBezTo>
                      <a:pt x="14" y="11"/>
                      <a:pt x="14" y="12"/>
                      <a:pt x="14" y="12"/>
                    </a:cubicBezTo>
                    <a:cubicBezTo>
                      <a:pt x="14" y="12"/>
                      <a:pt x="14" y="13"/>
                      <a:pt x="14" y="13"/>
                    </a:cubicBezTo>
                    <a:cubicBezTo>
                      <a:pt x="14" y="13"/>
                      <a:pt x="14" y="13"/>
                      <a:pt x="13" y="13"/>
                    </a:cubicBezTo>
                    <a:cubicBezTo>
                      <a:pt x="13" y="13"/>
                      <a:pt x="14" y="12"/>
                      <a:pt x="13" y="12"/>
                    </a:cubicBezTo>
                    <a:cubicBezTo>
                      <a:pt x="13" y="12"/>
                      <a:pt x="13" y="12"/>
                      <a:pt x="12" y="13"/>
                    </a:cubicBezTo>
                    <a:cubicBezTo>
                      <a:pt x="12" y="13"/>
                      <a:pt x="12" y="13"/>
                      <a:pt x="11" y="13"/>
                    </a:cubicBezTo>
                    <a:cubicBezTo>
                      <a:pt x="11" y="14"/>
                      <a:pt x="11" y="14"/>
                      <a:pt x="11" y="14"/>
                    </a:cubicBezTo>
                    <a:cubicBezTo>
                      <a:pt x="11" y="14"/>
                      <a:pt x="11" y="14"/>
                      <a:pt x="11" y="15"/>
                    </a:cubicBezTo>
                    <a:cubicBezTo>
                      <a:pt x="11" y="14"/>
                      <a:pt x="11" y="15"/>
                      <a:pt x="11" y="15"/>
                    </a:cubicBezTo>
                    <a:cubicBezTo>
                      <a:pt x="11" y="14"/>
                      <a:pt x="11" y="14"/>
                      <a:pt x="11" y="14"/>
                    </a:cubicBezTo>
                    <a:cubicBezTo>
                      <a:pt x="10" y="14"/>
                      <a:pt x="10" y="14"/>
                      <a:pt x="10" y="14"/>
                    </a:cubicBezTo>
                    <a:cubicBezTo>
                      <a:pt x="10" y="14"/>
                      <a:pt x="9" y="14"/>
                      <a:pt x="9" y="14"/>
                    </a:cubicBezTo>
                    <a:cubicBezTo>
                      <a:pt x="9" y="14"/>
                      <a:pt x="9" y="14"/>
                      <a:pt x="9" y="14"/>
                    </a:cubicBezTo>
                    <a:cubicBezTo>
                      <a:pt x="8" y="14"/>
                      <a:pt x="8" y="15"/>
                      <a:pt x="8" y="15"/>
                    </a:cubicBezTo>
                    <a:cubicBezTo>
                      <a:pt x="8" y="15"/>
                      <a:pt x="8" y="15"/>
                      <a:pt x="7" y="15"/>
                    </a:cubicBezTo>
                    <a:cubicBezTo>
                      <a:pt x="7" y="15"/>
                      <a:pt x="7" y="15"/>
                      <a:pt x="7" y="15"/>
                    </a:cubicBezTo>
                    <a:cubicBezTo>
                      <a:pt x="6" y="15"/>
                      <a:pt x="6" y="16"/>
                      <a:pt x="6" y="16"/>
                    </a:cubicBezTo>
                    <a:cubicBezTo>
                      <a:pt x="5" y="16"/>
                      <a:pt x="5" y="15"/>
                      <a:pt x="4" y="16"/>
                    </a:cubicBezTo>
                    <a:cubicBezTo>
                      <a:pt x="4" y="16"/>
                      <a:pt x="4" y="18"/>
                      <a:pt x="4" y="18"/>
                    </a:cubicBezTo>
                    <a:cubicBezTo>
                      <a:pt x="3" y="19"/>
                      <a:pt x="3" y="19"/>
                      <a:pt x="3" y="20"/>
                    </a:cubicBezTo>
                    <a:cubicBezTo>
                      <a:pt x="2" y="20"/>
                      <a:pt x="2" y="20"/>
                      <a:pt x="2" y="21"/>
                    </a:cubicBezTo>
                    <a:cubicBezTo>
                      <a:pt x="3" y="22"/>
                      <a:pt x="3" y="23"/>
                      <a:pt x="3" y="24"/>
                    </a:cubicBezTo>
                    <a:cubicBezTo>
                      <a:pt x="3" y="25"/>
                      <a:pt x="3" y="26"/>
                      <a:pt x="4" y="27"/>
                    </a:cubicBezTo>
                    <a:cubicBezTo>
                      <a:pt x="4" y="28"/>
                      <a:pt x="4" y="28"/>
                      <a:pt x="4" y="28"/>
                    </a:cubicBezTo>
                    <a:cubicBezTo>
                      <a:pt x="4" y="29"/>
                      <a:pt x="4" y="30"/>
                      <a:pt x="4" y="30"/>
                    </a:cubicBezTo>
                    <a:cubicBezTo>
                      <a:pt x="4" y="31"/>
                      <a:pt x="4" y="31"/>
                      <a:pt x="4" y="31"/>
                    </a:cubicBezTo>
                    <a:cubicBezTo>
                      <a:pt x="3" y="31"/>
                      <a:pt x="3" y="31"/>
                      <a:pt x="3" y="32"/>
                    </a:cubicBezTo>
                    <a:cubicBezTo>
                      <a:pt x="3" y="32"/>
                      <a:pt x="3" y="32"/>
                      <a:pt x="3" y="32"/>
                    </a:cubicBezTo>
                    <a:cubicBezTo>
                      <a:pt x="2" y="33"/>
                      <a:pt x="2" y="34"/>
                      <a:pt x="2" y="34"/>
                    </a:cubicBezTo>
                    <a:cubicBezTo>
                      <a:pt x="2" y="35"/>
                      <a:pt x="1" y="34"/>
                      <a:pt x="1" y="35"/>
                    </a:cubicBezTo>
                    <a:cubicBezTo>
                      <a:pt x="1" y="35"/>
                      <a:pt x="1" y="35"/>
                      <a:pt x="1" y="36"/>
                    </a:cubicBezTo>
                    <a:cubicBezTo>
                      <a:pt x="1" y="36"/>
                      <a:pt x="1" y="36"/>
                      <a:pt x="1" y="36"/>
                    </a:cubicBezTo>
                    <a:cubicBezTo>
                      <a:pt x="0" y="36"/>
                      <a:pt x="0" y="36"/>
                      <a:pt x="0" y="37"/>
                    </a:cubicBezTo>
                    <a:cubicBezTo>
                      <a:pt x="0" y="37"/>
                      <a:pt x="0" y="37"/>
                      <a:pt x="0" y="37"/>
                    </a:cubicBezTo>
                    <a:cubicBezTo>
                      <a:pt x="0" y="37"/>
                      <a:pt x="0" y="38"/>
                      <a:pt x="0" y="39"/>
                    </a:cubicBezTo>
                    <a:cubicBezTo>
                      <a:pt x="0" y="40"/>
                      <a:pt x="1" y="41"/>
                      <a:pt x="1" y="42"/>
                    </a:cubicBezTo>
                    <a:cubicBezTo>
                      <a:pt x="1" y="42"/>
                      <a:pt x="2" y="43"/>
                      <a:pt x="2" y="43"/>
                    </a:cubicBezTo>
                    <a:cubicBezTo>
                      <a:pt x="2" y="43"/>
                      <a:pt x="1" y="43"/>
                      <a:pt x="1" y="43"/>
                    </a:cubicBezTo>
                    <a:cubicBezTo>
                      <a:pt x="1" y="44"/>
                      <a:pt x="1" y="44"/>
                      <a:pt x="1" y="44"/>
                    </a:cubicBezTo>
                    <a:cubicBezTo>
                      <a:pt x="1" y="45"/>
                      <a:pt x="1" y="46"/>
                      <a:pt x="2" y="46"/>
                    </a:cubicBezTo>
                    <a:cubicBezTo>
                      <a:pt x="2" y="47"/>
                      <a:pt x="2" y="47"/>
                      <a:pt x="3" y="48"/>
                    </a:cubicBezTo>
                    <a:cubicBezTo>
                      <a:pt x="3" y="48"/>
                      <a:pt x="3" y="48"/>
                      <a:pt x="3" y="49"/>
                    </a:cubicBezTo>
                    <a:cubicBezTo>
                      <a:pt x="5" y="50"/>
                      <a:pt x="6" y="51"/>
                      <a:pt x="8" y="51"/>
                    </a:cubicBezTo>
                    <a:cubicBezTo>
                      <a:pt x="9" y="50"/>
                      <a:pt x="10" y="50"/>
                      <a:pt x="11" y="49"/>
                    </a:cubicBezTo>
                    <a:cubicBezTo>
                      <a:pt x="11" y="49"/>
                      <a:pt x="12" y="49"/>
                      <a:pt x="13" y="49"/>
                    </a:cubicBezTo>
                    <a:cubicBezTo>
                      <a:pt x="13" y="49"/>
                      <a:pt x="13" y="49"/>
                      <a:pt x="13" y="48"/>
                    </a:cubicBezTo>
                    <a:cubicBezTo>
                      <a:pt x="14" y="48"/>
                      <a:pt x="14" y="47"/>
                      <a:pt x="14" y="47"/>
                    </a:cubicBezTo>
                    <a:cubicBezTo>
                      <a:pt x="14" y="46"/>
                      <a:pt x="15" y="45"/>
                      <a:pt x="15" y="45"/>
                    </a:cubicBezTo>
                    <a:cubicBezTo>
                      <a:pt x="19" y="31"/>
                      <a:pt x="19" y="31"/>
                      <a:pt x="19" y="31"/>
                    </a:cubicBezTo>
                    <a:cubicBezTo>
                      <a:pt x="20" y="29"/>
                      <a:pt x="20" y="27"/>
                      <a:pt x="21" y="25"/>
                    </a:cubicBezTo>
                    <a:cubicBezTo>
                      <a:pt x="21" y="24"/>
                      <a:pt x="22" y="23"/>
                      <a:pt x="22" y="21"/>
                    </a:cubicBezTo>
                    <a:cubicBezTo>
                      <a:pt x="22" y="21"/>
                      <a:pt x="22" y="21"/>
                      <a:pt x="22" y="20"/>
                    </a:cubicBezTo>
                    <a:cubicBezTo>
                      <a:pt x="22" y="20"/>
                      <a:pt x="22" y="20"/>
                      <a:pt x="22" y="20"/>
                    </a:cubicBezTo>
                    <a:cubicBezTo>
                      <a:pt x="22" y="19"/>
                      <a:pt x="23" y="19"/>
                      <a:pt x="23" y="19"/>
                    </a:cubicBezTo>
                    <a:cubicBezTo>
                      <a:pt x="23" y="18"/>
                      <a:pt x="24" y="18"/>
                      <a:pt x="23" y="18"/>
                    </a:cubicBezTo>
                    <a:cubicBezTo>
                      <a:pt x="23" y="18"/>
                      <a:pt x="23" y="17"/>
                      <a:pt x="23" y="17"/>
                    </a:cubicBezTo>
                    <a:cubicBezTo>
                      <a:pt x="23" y="17"/>
                      <a:pt x="24" y="16"/>
                      <a:pt x="23" y="16"/>
                    </a:cubicBezTo>
                    <a:cubicBezTo>
                      <a:pt x="23" y="15"/>
                      <a:pt x="23" y="15"/>
                      <a:pt x="23" y="15"/>
                    </a:cubicBezTo>
                    <a:cubicBezTo>
                      <a:pt x="23" y="14"/>
                      <a:pt x="23" y="14"/>
                      <a:pt x="23" y="14"/>
                    </a:cubicBezTo>
                    <a:cubicBezTo>
                      <a:pt x="23" y="13"/>
                      <a:pt x="23" y="13"/>
                      <a:pt x="23" y="13"/>
                    </a:cubicBezTo>
                    <a:cubicBezTo>
                      <a:pt x="24" y="12"/>
                      <a:pt x="24" y="13"/>
                      <a:pt x="24" y="14"/>
                    </a:cubicBezTo>
                    <a:cubicBezTo>
                      <a:pt x="24" y="14"/>
                      <a:pt x="25" y="15"/>
                      <a:pt x="25" y="14"/>
                    </a:cubicBezTo>
                    <a:cubicBezTo>
                      <a:pt x="25" y="14"/>
                      <a:pt x="26" y="13"/>
                      <a:pt x="26" y="12"/>
                    </a:cubicBezTo>
                    <a:cubicBezTo>
                      <a:pt x="26" y="12"/>
                      <a:pt x="25" y="11"/>
                      <a:pt x="25" y="10"/>
                    </a:cubicBezTo>
                    <a:close/>
                    <a:moveTo>
                      <a:pt x="24" y="18"/>
                    </a:moveTo>
                    <a:cubicBezTo>
                      <a:pt x="24" y="18"/>
                      <a:pt x="24" y="18"/>
                      <a:pt x="23" y="19"/>
                    </a:cubicBezTo>
                    <a:cubicBezTo>
                      <a:pt x="24" y="18"/>
                      <a:pt x="24" y="18"/>
                      <a:pt x="24" y="18"/>
                    </a:cubicBezTo>
                    <a:close/>
                    <a:moveTo>
                      <a:pt x="18" y="5"/>
                    </a:moveTo>
                    <a:cubicBezTo>
                      <a:pt x="18" y="5"/>
                      <a:pt x="18" y="5"/>
                      <a:pt x="18" y="5"/>
                    </a:cubicBezTo>
                    <a:cubicBezTo>
                      <a:pt x="18" y="5"/>
                      <a:pt x="18" y="5"/>
                      <a:pt x="18" y="5"/>
                    </a:cubicBezTo>
                    <a:cubicBezTo>
                      <a:pt x="18" y="5"/>
                      <a:pt x="18" y="5"/>
                      <a:pt x="18"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116"/>
              <p:cNvSpPr/>
              <p:nvPr/>
            </p:nvSpPr>
            <p:spPr bwMode="auto">
              <a:xfrm>
                <a:off x="2357" y="1556"/>
                <a:ext cx="103" cy="50"/>
              </a:xfrm>
              <a:custGeom>
                <a:avLst/>
                <a:gdLst>
                  <a:gd name="T0" fmla="*/ 33 w 39"/>
                  <a:gd name="T1" fmla="*/ 13 h 19"/>
                  <a:gd name="T2" fmla="*/ 33 w 39"/>
                  <a:gd name="T3" fmla="*/ 14 h 19"/>
                  <a:gd name="T4" fmla="*/ 35 w 39"/>
                  <a:gd name="T5" fmla="*/ 12 h 19"/>
                  <a:gd name="T6" fmla="*/ 36 w 39"/>
                  <a:gd name="T7" fmla="*/ 11 h 19"/>
                  <a:gd name="T8" fmla="*/ 38 w 39"/>
                  <a:gd name="T9" fmla="*/ 10 h 19"/>
                  <a:gd name="T10" fmla="*/ 38 w 39"/>
                  <a:gd name="T11" fmla="*/ 9 h 19"/>
                  <a:gd name="T12" fmla="*/ 39 w 39"/>
                  <a:gd name="T13" fmla="*/ 9 h 19"/>
                  <a:gd name="T14" fmla="*/ 39 w 39"/>
                  <a:gd name="T15" fmla="*/ 8 h 19"/>
                  <a:gd name="T16" fmla="*/ 38 w 39"/>
                  <a:gd name="T17" fmla="*/ 7 h 19"/>
                  <a:gd name="T18" fmla="*/ 38 w 39"/>
                  <a:gd name="T19" fmla="*/ 6 h 19"/>
                  <a:gd name="T20" fmla="*/ 36 w 39"/>
                  <a:gd name="T21" fmla="*/ 6 h 19"/>
                  <a:gd name="T22" fmla="*/ 35 w 39"/>
                  <a:gd name="T23" fmla="*/ 5 h 19"/>
                  <a:gd name="T24" fmla="*/ 34 w 39"/>
                  <a:gd name="T25" fmla="*/ 3 h 19"/>
                  <a:gd name="T26" fmla="*/ 34 w 39"/>
                  <a:gd name="T27" fmla="*/ 2 h 19"/>
                  <a:gd name="T28" fmla="*/ 33 w 39"/>
                  <a:gd name="T29" fmla="*/ 3 h 19"/>
                  <a:gd name="T30" fmla="*/ 31 w 39"/>
                  <a:gd name="T31" fmla="*/ 1 h 19"/>
                  <a:gd name="T32" fmla="*/ 29 w 39"/>
                  <a:gd name="T33" fmla="*/ 2 h 19"/>
                  <a:gd name="T34" fmla="*/ 24 w 39"/>
                  <a:gd name="T35" fmla="*/ 3 h 19"/>
                  <a:gd name="T36" fmla="*/ 23 w 39"/>
                  <a:gd name="T37" fmla="*/ 6 h 19"/>
                  <a:gd name="T38" fmla="*/ 18 w 39"/>
                  <a:gd name="T39" fmla="*/ 3 h 19"/>
                  <a:gd name="T40" fmla="*/ 18 w 39"/>
                  <a:gd name="T41" fmla="*/ 4 h 19"/>
                  <a:gd name="T42" fmla="*/ 16 w 39"/>
                  <a:gd name="T43" fmla="*/ 3 h 19"/>
                  <a:gd name="T44" fmla="*/ 15 w 39"/>
                  <a:gd name="T45" fmla="*/ 5 h 19"/>
                  <a:gd name="T46" fmla="*/ 13 w 39"/>
                  <a:gd name="T47" fmla="*/ 6 h 19"/>
                  <a:gd name="T48" fmla="*/ 12 w 39"/>
                  <a:gd name="T49" fmla="*/ 7 h 19"/>
                  <a:gd name="T50" fmla="*/ 11 w 39"/>
                  <a:gd name="T51" fmla="*/ 7 h 19"/>
                  <a:gd name="T52" fmla="*/ 10 w 39"/>
                  <a:gd name="T53" fmla="*/ 5 h 19"/>
                  <a:gd name="T54" fmla="*/ 10 w 39"/>
                  <a:gd name="T55" fmla="*/ 4 h 19"/>
                  <a:gd name="T56" fmla="*/ 8 w 39"/>
                  <a:gd name="T57" fmla="*/ 1 h 19"/>
                  <a:gd name="T58" fmla="*/ 5 w 39"/>
                  <a:gd name="T59" fmla="*/ 2 h 19"/>
                  <a:gd name="T60" fmla="*/ 7 w 39"/>
                  <a:gd name="T61" fmla="*/ 2 h 19"/>
                  <a:gd name="T62" fmla="*/ 6 w 39"/>
                  <a:gd name="T63" fmla="*/ 3 h 19"/>
                  <a:gd name="T64" fmla="*/ 7 w 39"/>
                  <a:gd name="T65" fmla="*/ 5 h 19"/>
                  <a:gd name="T66" fmla="*/ 6 w 39"/>
                  <a:gd name="T67" fmla="*/ 3 h 19"/>
                  <a:gd name="T68" fmla="*/ 3 w 39"/>
                  <a:gd name="T69" fmla="*/ 3 h 19"/>
                  <a:gd name="T70" fmla="*/ 4 w 39"/>
                  <a:gd name="T71" fmla="*/ 4 h 19"/>
                  <a:gd name="T72" fmla="*/ 4 w 39"/>
                  <a:gd name="T73" fmla="*/ 5 h 19"/>
                  <a:gd name="T74" fmla="*/ 2 w 39"/>
                  <a:gd name="T75" fmla="*/ 4 h 19"/>
                  <a:gd name="T76" fmla="*/ 3 w 39"/>
                  <a:gd name="T77" fmla="*/ 5 h 19"/>
                  <a:gd name="T78" fmla="*/ 1 w 39"/>
                  <a:gd name="T79" fmla="*/ 5 h 19"/>
                  <a:gd name="T80" fmla="*/ 2 w 39"/>
                  <a:gd name="T81" fmla="*/ 6 h 19"/>
                  <a:gd name="T82" fmla="*/ 0 w 39"/>
                  <a:gd name="T83" fmla="*/ 7 h 19"/>
                  <a:gd name="T84" fmla="*/ 6 w 39"/>
                  <a:gd name="T85" fmla="*/ 6 h 19"/>
                  <a:gd name="T86" fmla="*/ 8 w 39"/>
                  <a:gd name="T87" fmla="*/ 8 h 19"/>
                  <a:gd name="T88" fmla="*/ 9 w 39"/>
                  <a:gd name="T89" fmla="*/ 8 h 19"/>
                  <a:gd name="T90" fmla="*/ 7 w 39"/>
                  <a:gd name="T91" fmla="*/ 9 h 19"/>
                  <a:gd name="T92" fmla="*/ 6 w 39"/>
                  <a:gd name="T93" fmla="*/ 9 h 19"/>
                  <a:gd name="T94" fmla="*/ 5 w 39"/>
                  <a:gd name="T95" fmla="*/ 10 h 19"/>
                  <a:gd name="T96" fmla="*/ 3 w 39"/>
                  <a:gd name="T97" fmla="*/ 10 h 19"/>
                  <a:gd name="T98" fmla="*/ 3 w 39"/>
                  <a:gd name="T99" fmla="*/ 11 h 19"/>
                  <a:gd name="T100" fmla="*/ 8 w 39"/>
                  <a:gd name="T101" fmla="*/ 12 h 19"/>
                  <a:gd name="T102" fmla="*/ 10 w 39"/>
                  <a:gd name="T103" fmla="*/ 12 h 19"/>
                  <a:gd name="T104" fmla="*/ 9 w 39"/>
                  <a:gd name="T105" fmla="*/ 13 h 19"/>
                  <a:gd name="T106" fmla="*/ 11 w 39"/>
                  <a:gd name="T107" fmla="*/ 13 h 19"/>
                  <a:gd name="T108" fmla="*/ 10 w 39"/>
                  <a:gd name="T109" fmla="*/ 14 h 19"/>
                  <a:gd name="T110" fmla="*/ 6 w 39"/>
                  <a:gd name="T111" fmla="*/ 15 h 19"/>
                  <a:gd name="T112" fmla="*/ 13 w 39"/>
                  <a:gd name="T113" fmla="*/ 17 h 19"/>
                  <a:gd name="T114" fmla="*/ 16 w 39"/>
                  <a:gd name="T115" fmla="*/ 18 h 19"/>
                  <a:gd name="T116" fmla="*/ 22 w 39"/>
                  <a:gd name="T117" fmla="*/ 18 h 19"/>
                  <a:gd name="T118" fmla="*/ 26 w 39"/>
                  <a:gd name="T119"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 h="19">
                    <a:moveTo>
                      <a:pt x="28" y="16"/>
                    </a:moveTo>
                    <a:cubicBezTo>
                      <a:pt x="29" y="15"/>
                      <a:pt x="29" y="15"/>
                      <a:pt x="30" y="15"/>
                    </a:cubicBezTo>
                    <a:cubicBezTo>
                      <a:pt x="31" y="14"/>
                      <a:pt x="32" y="14"/>
                      <a:pt x="33" y="13"/>
                    </a:cubicBezTo>
                    <a:cubicBezTo>
                      <a:pt x="32" y="13"/>
                      <a:pt x="32" y="13"/>
                      <a:pt x="32" y="13"/>
                    </a:cubicBezTo>
                    <a:cubicBezTo>
                      <a:pt x="32" y="13"/>
                      <a:pt x="33" y="13"/>
                      <a:pt x="33" y="13"/>
                    </a:cubicBezTo>
                    <a:cubicBezTo>
                      <a:pt x="33" y="14"/>
                      <a:pt x="33" y="14"/>
                      <a:pt x="33" y="14"/>
                    </a:cubicBezTo>
                    <a:cubicBezTo>
                      <a:pt x="33" y="14"/>
                      <a:pt x="34" y="14"/>
                      <a:pt x="34" y="14"/>
                    </a:cubicBezTo>
                    <a:cubicBezTo>
                      <a:pt x="34" y="14"/>
                      <a:pt x="35" y="13"/>
                      <a:pt x="35" y="13"/>
                    </a:cubicBezTo>
                    <a:cubicBezTo>
                      <a:pt x="36" y="13"/>
                      <a:pt x="35" y="12"/>
                      <a:pt x="35" y="12"/>
                    </a:cubicBezTo>
                    <a:cubicBezTo>
                      <a:pt x="35" y="12"/>
                      <a:pt x="36" y="12"/>
                      <a:pt x="36" y="11"/>
                    </a:cubicBezTo>
                    <a:cubicBezTo>
                      <a:pt x="36" y="11"/>
                      <a:pt x="36" y="11"/>
                      <a:pt x="36" y="11"/>
                    </a:cubicBezTo>
                    <a:cubicBezTo>
                      <a:pt x="36" y="11"/>
                      <a:pt x="36" y="11"/>
                      <a:pt x="36" y="11"/>
                    </a:cubicBezTo>
                    <a:cubicBezTo>
                      <a:pt x="36" y="11"/>
                      <a:pt x="36" y="11"/>
                      <a:pt x="36" y="11"/>
                    </a:cubicBezTo>
                    <a:cubicBezTo>
                      <a:pt x="36" y="11"/>
                      <a:pt x="36" y="11"/>
                      <a:pt x="37" y="11"/>
                    </a:cubicBezTo>
                    <a:cubicBezTo>
                      <a:pt x="37" y="11"/>
                      <a:pt x="38" y="11"/>
                      <a:pt x="38" y="10"/>
                    </a:cubicBezTo>
                    <a:cubicBezTo>
                      <a:pt x="38" y="10"/>
                      <a:pt x="37" y="10"/>
                      <a:pt x="37" y="10"/>
                    </a:cubicBezTo>
                    <a:cubicBezTo>
                      <a:pt x="38" y="10"/>
                      <a:pt x="38" y="10"/>
                      <a:pt x="38" y="10"/>
                    </a:cubicBezTo>
                    <a:cubicBezTo>
                      <a:pt x="38" y="10"/>
                      <a:pt x="38" y="9"/>
                      <a:pt x="38" y="9"/>
                    </a:cubicBezTo>
                    <a:cubicBezTo>
                      <a:pt x="37" y="9"/>
                      <a:pt x="37" y="9"/>
                      <a:pt x="37" y="9"/>
                    </a:cubicBezTo>
                    <a:cubicBezTo>
                      <a:pt x="37" y="9"/>
                      <a:pt x="38" y="9"/>
                      <a:pt x="39" y="9"/>
                    </a:cubicBezTo>
                    <a:cubicBezTo>
                      <a:pt x="39" y="9"/>
                      <a:pt x="39" y="9"/>
                      <a:pt x="39" y="9"/>
                    </a:cubicBezTo>
                    <a:cubicBezTo>
                      <a:pt x="38" y="9"/>
                      <a:pt x="38" y="8"/>
                      <a:pt x="38" y="8"/>
                    </a:cubicBezTo>
                    <a:cubicBezTo>
                      <a:pt x="38" y="8"/>
                      <a:pt x="38" y="8"/>
                      <a:pt x="37" y="8"/>
                    </a:cubicBezTo>
                    <a:cubicBezTo>
                      <a:pt x="38" y="8"/>
                      <a:pt x="38" y="8"/>
                      <a:pt x="39" y="8"/>
                    </a:cubicBezTo>
                    <a:cubicBezTo>
                      <a:pt x="38" y="8"/>
                      <a:pt x="38" y="8"/>
                      <a:pt x="37" y="8"/>
                    </a:cubicBezTo>
                    <a:cubicBezTo>
                      <a:pt x="38" y="8"/>
                      <a:pt x="38" y="8"/>
                      <a:pt x="38" y="8"/>
                    </a:cubicBezTo>
                    <a:cubicBezTo>
                      <a:pt x="38" y="8"/>
                      <a:pt x="38" y="8"/>
                      <a:pt x="38" y="7"/>
                    </a:cubicBezTo>
                    <a:cubicBezTo>
                      <a:pt x="39" y="7"/>
                      <a:pt x="39" y="7"/>
                      <a:pt x="39" y="7"/>
                    </a:cubicBezTo>
                    <a:cubicBezTo>
                      <a:pt x="39" y="7"/>
                      <a:pt x="39" y="7"/>
                      <a:pt x="39" y="7"/>
                    </a:cubicBezTo>
                    <a:cubicBezTo>
                      <a:pt x="39" y="6"/>
                      <a:pt x="38" y="6"/>
                      <a:pt x="38" y="6"/>
                    </a:cubicBezTo>
                    <a:cubicBezTo>
                      <a:pt x="37" y="6"/>
                      <a:pt x="37" y="6"/>
                      <a:pt x="37" y="6"/>
                    </a:cubicBezTo>
                    <a:cubicBezTo>
                      <a:pt x="37" y="6"/>
                      <a:pt x="37" y="6"/>
                      <a:pt x="37" y="6"/>
                    </a:cubicBezTo>
                    <a:cubicBezTo>
                      <a:pt x="36" y="5"/>
                      <a:pt x="36" y="6"/>
                      <a:pt x="36" y="6"/>
                    </a:cubicBezTo>
                    <a:cubicBezTo>
                      <a:pt x="36" y="6"/>
                      <a:pt x="36" y="6"/>
                      <a:pt x="36" y="6"/>
                    </a:cubicBezTo>
                    <a:cubicBezTo>
                      <a:pt x="36" y="5"/>
                      <a:pt x="36" y="6"/>
                      <a:pt x="36" y="5"/>
                    </a:cubicBezTo>
                    <a:cubicBezTo>
                      <a:pt x="36" y="5"/>
                      <a:pt x="36" y="5"/>
                      <a:pt x="35" y="5"/>
                    </a:cubicBezTo>
                    <a:cubicBezTo>
                      <a:pt x="35" y="5"/>
                      <a:pt x="34" y="5"/>
                      <a:pt x="35" y="5"/>
                    </a:cubicBezTo>
                    <a:cubicBezTo>
                      <a:pt x="35" y="4"/>
                      <a:pt x="35" y="4"/>
                      <a:pt x="35" y="4"/>
                    </a:cubicBezTo>
                    <a:cubicBezTo>
                      <a:pt x="35" y="4"/>
                      <a:pt x="35" y="4"/>
                      <a:pt x="34" y="3"/>
                    </a:cubicBezTo>
                    <a:cubicBezTo>
                      <a:pt x="34" y="3"/>
                      <a:pt x="33" y="3"/>
                      <a:pt x="34" y="3"/>
                    </a:cubicBezTo>
                    <a:cubicBezTo>
                      <a:pt x="34" y="3"/>
                      <a:pt x="34" y="2"/>
                      <a:pt x="34" y="2"/>
                    </a:cubicBezTo>
                    <a:cubicBezTo>
                      <a:pt x="34" y="2"/>
                      <a:pt x="34" y="2"/>
                      <a:pt x="34" y="2"/>
                    </a:cubicBezTo>
                    <a:cubicBezTo>
                      <a:pt x="35" y="2"/>
                      <a:pt x="35" y="2"/>
                      <a:pt x="35" y="1"/>
                    </a:cubicBezTo>
                    <a:cubicBezTo>
                      <a:pt x="35" y="1"/>
                      <a:pt x="33" y="2"/>
                      <a:pt x="33" y="2"/>
                    </a:cubicBezTo>
                    <a:cubicBezTo>
                      <a:pt x="33" y="2"/>
                      <a:pt x="33" y="3"/>
                      <a:pt x="33" y="3"/>
                    </a:cubicBezTo>
                    <a:cubicBezTo>
                      <a:pt x="32" y="3"/>
                      <a:pt x="32" y="2"/>
                      <a:pt x="31" y="2"/>
                    </a:cubicBezTo>
                    <a:cubicBezTo>
                      <a:pt x="31" y="2"/>
                      <a:pt x="32" y="1"/>
                      <a:pt x="31" y="1"/>
                    </a:cubicBezTo>
                    <a:cubicBezTo>
                      <a:pt x="31" y="1"/>
                      <a:pt x="30" y="1"/>
                      <a:pt x="31" y="1"/>
                    </a:cubicBezTo>
                    <a:cubicBezTo>
                      <a:pt x="30" y="0"/>
                      <a:pt x="30" y="1"/>
                      <a:pt x="29" y="1"/>
                    </a:cubicBezTo>
                    <a:cubicBezTo>
                      <a:pt x="28" y="1"/>
                      <a:pt x="28" y="1"/>
                      <a:pt x="28" y="1"/>
                    </a:cubicBezTo>
                    <a:cubicBezTo>
                      <a:pt x="29" y="2"/>
                      <a:pt x="29" y="2"/>
                      <a:pt x="29" y="2"/>
                    </a:cubicBezTo>
                    <a:cubicBezTo>
                      <a:pt x="29" y="2"/>
                      <a:pt x="28" y="3"/>
                      <a:pt x="29" y="3"/>
                    </a:cubicBezTo>
                    <a:cubicBezTo>
                      <a:pt x="28" y="3"/>
                      <a:pt x="27" y="3"/>
                      <a:pt x="27" y="2"/>
                    </a:cubicBezTo>
                    <a:cubicBezTo>
                      <a:pt x="26" y="3"/>
                      <a:pt x="25" y="4"/>
                      <a:pt x="24" y="3"/>
                    </a:cubicBezTo>
                    <a:cubicBezTo>
                      <a:pt x="24" y="3"/>
                      <a:pt x="24" y="3"/>
                      <a:pt x="24" y="3"/>
                    </a:cubicBezTo>
                    <a:cubicBezTo>
                      <a:pt x="23" y="3"/>
                      <a:pt x="23" y="3"/>
                      <a:pt x="22" y="3"/>
                    </a:cubicBezTo>
                    <a:cubicBezTo>
                      <a:pt x="22" y="4"/>
                      <a:pt x="23" y="5"/>
                      <a:pt x="23" y="6"/>
                    </a:cubicBezTo>
                    <a:cubicBezTo>
                      <a:pt x="22" y="5"/>
                      <a:pt x="22" y="4"/>
                      <a:pt x="21" y="3"/>
                    </a:cubicBezTo>
                    <a:cubicBezTo>
                      <a:pt x="21" y="3"/>
                      <a:pt x="20" y="3"/>
                      <a:pt x="19" y="3"/>
                    </a:cubicBezTo>
                    <a:cubicBezTo>
                      <a:pt x="19" y="3"/>
                      <a:pt x="18" y="3"/>
                      <a:pt x="18" y="3"/>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7" y="5"/>
                    </a:cubicBezTo>
                    <a:cubicBezTo>
                      <a:pt x="17" y="4"/>
                      <a:pt x="16" y="4"/>
                      <a:pt x="16" y="3"/>
                    </a:cubicBezTo>
                    <a:cubicBezTo>
                      <a:pt x="16" y="3"/>
                      <a:pt x="15" y="3"/>
                      <a:pt x="15" y="3"/>
                    </a:cubicBezTo>
                    <a:cubicBezTo>
                      <a:pt x="15" y="3"/>
                      <a:pt x="15" y="3"/>
                      <a:pt x="15" y="4"/>
                    </a:cubicBezTo>
                    <a:cubicBezTo>
                      <a:pt x="15" y="4"/>
                      <a:pt x="15" y="5"/>
                      <a:pt x="15" y="5"/>
                    </a:cubicBezTo>
                    <a:cubicBezTo>
                      <a:pt x="15" y="6"/>
                      <a:pt x="15" y="6"/>
                      <a:pt x="14" y="7"/>
                    </a:cubicBezTo>
                    <a:cubicBezTo>
                      <a:pt x="14" y="6"/>
                      <a:pt x="14" y="6"/>
                      <a:pt x="14" y="6"/>
                    </a:cubicBezTo>
                    <a:cubicBezTo>
                      <a:pt x="14" y="6"/>
                      <a:pt x="14" y="5"/>
                      <a:pt x="13" y="6"/>
                    </a:cubicBezTo>
                    <a:cubicBezTo>
                      <a:pt x="13" y="6"/>
                      <a:pt x="13" y="6"/>
                      <a:pt x="13" y="6"/>
                    </a:cubicBezTo>
                    <a:cubicBezTo>
                      <a:pt x="13" y="6"/>
                      <a:pt x="13" y="7"/>
                      <a:pt x="12" y="7"/>
                    </a:cubicBezTo>
                    <a:cubicBezTo>
                      <a:pt x="12" y="7"/>
                      <a:pt x="12" y="7"/>
                      <a:pt x="12" y="7"/>
                    </a:cubicBezTo>
                    <a:cubicBezTo>
                      <a:pt x="12" y="7"/>
                      <a:pt x="12" y="8"/>
                      <a:pt x="12" y="9"/>
                    </a:cubicBezTo>
                    <a:cubicBezTo>
                      <a:pt x="12" y="8"/>
                      <a:pt x="11" y="7"/>
                      <a:pt x="11" y="7"/>
                    </a:cubicBezTo>
                    <a:cubicBezTo>
                      <a:pt x="11" y="7"/>
                      <a:pt x="11" y="7"/>
                      <a:pt x="11" y="7"/>
                    </a:cubicBezTo>
                    <a:cubicBezTo>
                      <a:pt x="11" y="6"/>
                      <a:pt x="11" y="6"/>
                      <a:pt x="11" y="6"/>
                    </a:cubicBezTo>
                    <a:cubicBezTo>
                      <a:pt x="11" y="6"/>
                      <a:pt x="11" y="6"/>
                      <a:pt x="10" y="6"/>
                    </a:cubicBezTo>
                    <a:cubicBezTo>
                      <a:pt x="10" y="6"/>
                      <a:pt x="10" y="5"/>
                      <a:pt x="10" y="5"/>
                    </a:cubicBezTo>
                    <a:cubicBezTo>
                      <a:pt x="10" y="5"/>
                      <a:pt x="11" y="6"/>
                      <a:pt x="11" y="5"/>
                    </a:cubicBezTo>
                    <a:cubicBezTo>
                      <a:pt x="11" y="5"/>
                      <a:pt x="11" y="5"/>
                      <a:pt x="11" y="5"/>
                    </a:cubicBezTo>
                    <a:cubicBezTo>
                      <a:pt x="12" y="4"/>
                      <a:pt x="11" y="4"/>
                      <a:pt x="10" y="4"/>
                    </a:cubicBezTo>
                    <a:cubicBezTo>
                      <a:pt x="11" y="4"/>
                      <a:pt x="11" y="4"/>
                      <a:pt x="11" y="4"/>
                    </a:cubicBezTo>
                    <a:cubicBezTo>
                      <a:pt x="11" y="3"/>
                      <a:pt x="10" y="4"/>
                      <a:pt x="10" y="3"/>
                    </a:cubicBezTo>
                    <a:cubicBezTo>
                      <a:pt x="9" y="2"/>
                      <a:pt x="9" y="2"/>
                      <a:pt x="8" y="1"/>
                    </a:cubicBezTo>
                    <a:cubicBezTo>
                      <a:pt x="8" y="1"/>
                      <a:pt x="7" y="1"/>
                      <a:pt x="7" y="1"/>
                    </a:cubicBezTo>
                    <a:cubicBezTo>
                      <a:pt x="6" y="1"/>
                      <a:pt x="6" y="1"/>
                      <a:pt x="5" y="1"/>
                    </a:cubicBezTo>
                    <a:cubicBezTo>
                      <a:pt x="5" y="1"/>
                      <a:pt x="5" y="2"/>
                      <a:pt x="5" y="2"/>
                    </a:cubicBezTo>
                    <a:cubicBezTo>
                      <a:pt x="6" y="2"/>
                      <a:pt x="6" y="2"/>
                      <a:pt x="6" y="1"/>
                    </a:cubicBezTo>
                    <a:cubicBezTo>
                      <a:pt x="6" y="2"/>
                      <a:pt x="7" y="1"/>
                      <a:pt x="7" y="1"/>
                    </a:cubicBezTo>
                    <a:cubicBezTo>
                      <a:pt x="6" y="2"/>
                      <a:pt x="6" y="2"/>
                      <a:pt x="7" y="2"/>
                    </a:cubicBezTo>
                    <a:cubicBezTo>
                      <a:pt x="7" y="2"/>
                      <a:pt x="7" y="2"/>
                      <a:pt x="7" y="2"/>
                    </a:cubicBezTo>
                    <a:cubicBezTo>
                      <a:pt x="7" y="2"/>
                      <a:pt x="7" y="2"/>
                      <a:pt x="8" y="2"/>
                    </a:cubicBezTo>
                    <a:cubicBezTo>
                      <a:pt x="7" y="2"/>
                      <a:pt x="7" y="3"/>
                      <a:pt x="6" y="3"/>
                    </a:cubicBezTo>
                    <a:cubicBezTo>
                      <a:pt x="7" y="3"/>
                      <a:pt x="7" y="3"/>
                      <a:pt x="7" y="3"/>
                    </a:cubicBezTo>
                    <a:cubicBezTo>
                      <a:pt x="7" y="4"/>
                      <a:pt x="7" y="3"/>
                      <a:pt x="7" y="4"/>
                    </a:cubicBezTo>
                    <a:cubicBezTo>
                      <a:pt x="8" y="4"/>
                      <a:pt x="7" y="4"/>
                      <a:pt x="7" y="5"/>
                    </a:cubicBezTo>
                    <a:cubicBezTo>
                      <a:pt x="7" y="4"/>
                      <a:pt x="7" y="4"/>
                      <a:pt x="7" y="4"/>
                    </a:cubicBezTo>
                    <a:cubicBezTo>
                      <a:pt x="7" y="4"/>
                      <a:pt x="7" y="5"/>
                      <a:pt x="7" y="5"/>
                    </a:cubicBezTo>
                    <a:cubicBezTo>
                      <a:pt x="7" y="4"/>
                      <a:pt x="7" y="4"/>
                      <a:pt x="6" y="3"/>
                    </a:cubicBezTo>
                    <a:cubicBezTo>
                      <a:pt x="6" y="4"/>
                      <a:pt x="6" y="4"/>
                      <a:pt x="6" y="4"/>
                    </a:cubicBezTo>
                    <a:cubicBezTo>
                      <a:pt x="6" y="4"/>
                      <a:pt x="6" y="3"/>
                      <a:pt x="5" y="3"/>
                    </a:cubicBezTo>
                    <a:cubicBezTo>
                      <a:pt x="5" y="3"/>
                      <a:pt x="4" y="3"/>
                      <a:pt x="3" y="3"/>
                    </a:cubicBezTo>
                    <a:cubicBezTo>
                      <a:pt x="3" y="3"/>
                      <a:pt x="4" y="3"/>
                      <a:pt x="4" y="3"/>
                    </a:cubicBezTo>
                    <a:cubicBezTo>
                      <a:pt x="3" y="3"/>
                      <a:pt x="3" y="3"/>
                      <a:pt x="3" y="3"/>
                    </a:cubicBezTo>
                    <a:cubicBezTo>
                      <a:pt x="3" y="3"/>
                      <a:pt x="4" y="3"/>
                      <a:pt x="4" y="4"/>
                    </a:cubicBezTo>
                    <a:cubicBezTo>
                      <a:pt x="4" y="4"/>
                      <a:pt x="3" y="3"/>
                      <a:pt x="2" y="3"/>
                    </a:cubicBezTo>
                    <a:cubicBezTo>
                      <a:pt x="2" y="4"/>
                      <a:pt x="3" y="4"/>
                      <a:pt x="4" y="4"/>
                    </a:cubicBezTo>
                    <a:cubicBezTo>
                      <a:pt x="4" y="4"/>
                      <a:pt x="4" y="4"/>
                      <a:pt x="4" y="5"/>
                    </a:cubicBezTo>
                    <a:cubicBezTo>
                      <a:pt x="4" y="4"/>
                      <a:pt x="4" y="4"/>
                      <a:pt x="3" y="4"/>
                    </a:cubicBezTo>
                    <a:cubicBezTo>
                      <a:pt x="3" y="4"/>
                      <a:pt x="3" y="4"/>
                      <a:pt x="3" y="4"/>
                    </a:cubicBezTo>
                    <a:cubicBezTo>
                      <a:pt x="2" y="4"/>
                      <a:pt x="2" y="4"/>
                      <a:pt x="2" y="4"/>
                    </a:cubicBezTo>
                    <a:cubicBezTo>
                      <a:pt x="2" y="4"/>
                      <a:pt x="3" y="5"/>
                      <a:pt x="3" y="5"/>
                    </a:cubicBezTo>
                    <a:cubicBezTo>
                      <a:pt x="4" y="5"/>
                      <a:pt x="4" y="5"/>
                      <a:pt x="5" y="5"/>
                    </a:cubicBezTo>
                    <a:cubicBezTo>
                      <a:pt x="4" y="5"/>
                      <a:pt x="4" y="5"/>
                      <a:pt x="3" y="5"/>
                    </a:cubicBezTo>
                    <a:cubicBezTo>
                      <a:pt x="3" y="5"/>
                      <a:pt x="3" y="6"/>
                      <a:pt x="3" y="6"/>
                    </a:cubicBezTo>
                    <a:cubicBezTo>
                      <a:pt x="3" y="5"/>
                      <a:pt x="3" y="5"/>
                      <a:pt x="2" y="5"/>
                    </a:cubicBezTo>
                    <a:cubicBezTo>
                      <a:pt x="2" y="5"/>
                      <a:pt x="2" y="5"/>
                      <a:pt x="1" y="5"/>
                    </a:cubicBezTo>
                    <a:cubicBezTo>
                      <a:pt x="1" y="6"/>
                      <a:pt x="2" y="5"/>
                      <a:pt x="2" y="6"/>
                    </a:cubicBezTo>
                    <a:cubicBezTo>
                      <a:pt x="2" y="6"/>
                      <a:pt x="2" y="6"/>
                      <a:pt x="1" y="6"/>
                    </a:cubicBezTo>
                    <a:cubicBezTo>
                      <a:pt x="2" y="6"/>
                      <a:pt x="2" y="6"/>
                      <a:pt x="2" y="6"/>
                    </a:cubicBezTo>
                    <a:cubicBezTo>
                      <a:pt x="2" y="7"/>
                      <a:pt x="1" y="6"/>
                      <a:pt x="0" y="6"/>
                    </a:cubicBezTo>
                    <a:cubicBezTo>
                      <a:pt x="0" y="6"/>
                      <a:pt x="0" y="6"/>
                      <a:pt x="0" y="6"/>
                    </a:cubicBezTo>
                    <a:cubicBezTo>
                      <a:pt x="0" y="6"/>
                      <a:pt x="0" y="6"/>
                      <a:pt x="0" y="7"/>
                    </a:cubicBezTo>
                    <a:cubicBezTo>
                      <a:pt x="0" y="7"/>
                      <a:pt x="1" y="7"/>
                      <a:pt x="2" y="7"/>
                    </a:cubicBezTo>
                    <a:cubicBezTo>
                      <a:pt x="3" y="7"/>
                      <a:pt x="3" y="7"/>
                      <a:pt x="4" y="6"/>
                    </a:cubicBezTo>
                    <a:cubicBezTo>
                      <a:pt x="5" y="6"/>
                      <a:pt x="5" y="6"/>
                      <a:pt x="6" y="6"/>
                    </a:cubicBezTo>
                    <a:cubicBezTo>
                      <a:pt x="6" y="6"/>
                      <a:pt x="6" y="6"/>
                      <a:pt x="7" y="6"/>
                    </a:cubicBezTo>
                    <a:cubicBezTo>
                      <a:pt x="8" y="6"/>
                      <a:pt x="9" y="7"/>
                      <a:pt x="10" y="7"/>
                    </a:cubicBezTo>
                    <a:cubicBezTo>
                      <a:pt x="9" y="7"/>
                      <a:pt x="9" y="7"/>
                      <a:pt x="8" y="8"/>
                    </a:cubicBezTo>
                    <a:cubicBezTo>
                      <a:pt x="8" y="8"/>
                      <a:pt x="7" y="8"/>
                      <a:pt x="7" y="8"/>
                    </a:cubicBezTo>
                    <a:cubicBezTo>
                      <a:pt x="7" y="8"/>
                      <a:pt x="9" y="9"/>
                      <a:pt x="9" y="9"/>
                    </a:cubicBezTo>
                    <a:cubicBezTo>
                      <a:pt x="9" y="9"/>
                      <a:pt x="9" y="8"/>
                      <a:pt x="9" y="8"/>
                    </a:cubicBezTo>
                    <a:cubicBezTo>
                      <a:pt x="10" y="8"/>
                      <a:pt x="10" y="9"/>
                      <a:pt x="9" y="9"/>
                    </a:cubicBezTo>
                    <a:cubicBezTo>
                      <a:pt x="9" y="9"/>
                      <a:pt x="9" y="9"/>
                      <a:pt x="8" y="9"/>
                    </a:cubicBezTo>
                    <a:cubicBezTo>
                      <a:pt x="8" y="9"/>
                      <a:pt x="7" y="9"/>
                      <a:pt x="7" y="9"/>
                    </a:cubicBezTo>
                    <a:cubicBezTo>
                      <a:pt x="7" y="9"/>
                      <a:pt x="7" y="9"/>
                      <a:pt x="7" y="10"/>
                    </a:cubicBezTo>
                    <a:cubicBezTo>
                      <a:pt x="6" y="10"/>
                      <a:pt x="6" y="9"/>
                      <a:pt x="6" y="9"/>
                    </a:cubicBezTo>
                    <a:cubicBezTo>
                      <a:pt x="6" y="9"/>
                      <a:pt x="6" y="9"/>
                      <a:pt x="6" y="9"/>
                    </a:cubicBezTo>
                    <a:cubicBezTo>
                      <a:pt x="6" y="9"/>
                      <a:pt x="6" y="9"/>
                      <a:pt x="6" y="10"/>
                    </a:cubicBezTo>
                    <a:cubicBezTo>
                      <a:pt x="5" y="10"/>
                      <a:pt x="5" y="9"/>
                      <a:pt x="5" y="9"/>
                    </a:cubicBezTo>
                    <a:cubicBezTo>
                      <a:pt x="5" y="10"/>
                      <a:pt x="5" y="10"/>
                      <a:pt x="5" y="10"/>
                    </a:cubicBezTo>
                    <a:cubicBezTo>
                      <a:pt x="5" y="10"/>
                      <a:pt x="5" y="10"/>
                      <a:pt x="5" y="9"/>
                    </a:cubicBezTo>
                    <a:cubicBezTo>
                      <a:pt x="5" y="9"/>
                      <a:pt x="4" y="10"/>
                      <a:pt x="4" y="10"/>
                    </a:cubicBezTo>
                    <a:cubicBezTo>
                      <a:pt x="4" y="9"/>
                      <a:pt x="3" y="10"/>
                      <a:pt x="3" y="10"/>
                    </a:cubicBezTo>
                    <a:cubicBezTo>
                      <a:pt x="3" y="10"/>
                      <a:pt x="2" y="10"/>
                      <a:pt x="2" y="10"/>
                    </a:cubicBezTo>
                    <a:cubicBezTo>
                      <a:pt x="2" y="10"/>
                      <a:pt x="2" y="10"/>
                      <a:pt x="2" y="10"/>
                    </a:cubicBezTo>
                    <a:cubicBezTo>
                      <a:pt x="2" y="11"/>
                      <a:pt x="2" y="11"/>
                      <a:pt x="3" y="11"/>
                    </a:cubicBezTo>
                    <a:cubicBezTo>
                      <a:pt x="5" y="11"/>
                      <a:pt x="6" y="11"/>
                      <a:pt x="8" y="11"/>
                    </a:cubicBezTo>
                    <a:cubicBezTo>
                      <a:pt x="8" y="11"/>
                      <a:pt x="8" y="12"/>
                      <a:pt x="7" y="12"/>
                    </a:cubicBezTo>
                    <a:cubicBezTo>
                      <a:pt x="8" y="12"/>
                      <a:pt x="8" y="12"/>
                      <a:pt x="8" y="12"/>
                    </a:cubicBezTo>
                    <a:cubicBezTo>
                      <a:pt x="8" y="12"/>
                      <a:pt x="8" y="12"/>
                      <a:pt x="8" y="12"/>
                    </a:cubicBezTo>
                    <a:cubicBezTo>
                      <a:pt x="8" y="12"/>
                      <a:pt x="8" y="12"/>
                      <a:pt x="8" y="13"/>
                    </a:cubicBezTo>
                    <a:cubicBezTo>
                      <a:pt x="8" y="13"/>
                      <a:pt x="9" y="12"/>
                      <a:pt x="10" y="12"/>
                    </a:cubicBezTo>
                    <a:cubicBezTo>
                      <a:pt x="10" y="12"/>
                      <a:pt x="10" y="12"/>
                      <a:pt x="11" y="12"/>
                    </a:cubicBezTo>
                    <a:cubicBezTo>
                      <a:pt x="10" y="12"/>
                      <a:pt x="10" y="12"/>
                      <a:pt x="10" y="12"/>
                    </a:cubicBezTo>
                    <a:cubicBezTo>
                      <a:pt x="9" y="12"/>
                      <a:pt x="9" y="12"/>
                      <a:pt x="9" y="13"/>
                    </a:cubicBezTo>
                    <a:cubicBezTo>
                      <a:pt x="9" y="13"/>
                      <a:pt x="9" y="13"/>
                      <a:pt x="9" y="13"/>
                    </a:cubicBezTo>
                    <a:cubicBezTo>
                      <a:pt x="9" y="13"/>
                      <a:pt x="9" y="13"/>
                      <a:pt x="10" y="13"/>
                    </a:cubicBezTo>
                    <a:cubicBezTo>
                      <a:pt x="10" y="13"/>
                      <a:pt x="11" y="13"/>
                      <a:pt x="11" y="13"/>
                    </a:cubicBezTo>
                    <a:cubicBezTo>
                      <a:pt x="11" y="13"/>
                      <a:pt x="10" y="13"/>
                      <a:pt x="10" y="13"/>
                    </a:cubicBezTo>
                    <a:cubicBezTo>
                      <a:pt x="10" y="13"/>
                      <a:pt x="9" y="14"/>
                      <a:pt x="9" y="14"/>
                    </a:cubicBezTo>
                    <a:cubicBezTo>
                      <a:pt x="9" y="14"/>
                      <a:pt x="10" y="14"/>
                      <a:pt x="10" y="14"/>
                    </a:cubicBezTo>
                    <a:cubicBezTo>
                      <a:pt x="9" y="14"/>
                      <a:pt x="8" y="15"/>
                      <a:pt x="8" y="15"/>
                    </a:cubicBezTo>
                    <a:cubicBezTo>
                      <a:pt x="8" y="15"/>
                      <a:pt x="7" y="15"/>
                      <a:pt x="7" y="15"/>
                    </a:cubicBezTo>
                    <a:cubicBezTo>
                      <a:pt x="7" y="15"/>
                      <a:pt x="7" y="15"/>
                      <a:pt x="6" y="15"/>
                    </a:cubicBezTo>
                    <a:cubicBezTo>
                      <a:pt x="6" y="15"/>
                      <a:pt x="6" y="16"/>
                      <a:pt x="6" y="16"/>
                    </a:cubicBezTo>
                    <a:cubicBezTo>
                      <a:pt x="9" y="16"/>
                      <a:pt x="11" y="16"/>
                      <a:pt x="13" y="16"/>
                    </a:cubicBezTo>
                    <a:cubicBezTo>
                      <a:pt x="13" y="16"/>
                      <a:pt x="13" y="16"/>
                      <a:pt x="13" y="17"/>
                    </a:cubicBezTo>
                    <a:cubicBezTo>
                      <a:pt x="14" y="17"/>
                      <a:pt x="14" y="17"/>
                      <a:pt x="14" y="16"/>
                    </a:cubicBezTo>
                    <a:cubicBezTo>
                      <a:pt x="14" y="17"/>
                      <a:pt x="14" y="17"/>
                      <a:pt x="14" y="17"/>
                    </a:cubicBezTo>
                    <a:cubicBezTo>
                      <a:pt x="15" y="18"/>
                      <a:pt x="15" y="18"/>
                      <a:pt x="16" y="18"/>
                    </a:cubicBezTo>
                    <a:cubicBezTo>
                      <a:pt x="17" y="18"/>
                      <a:pt x="19" y="18"/>
                      <a:pt x="20" y="19"/>
                    </a:cubicBezTo>
                    <a:cubicBezTo>
                      <a:pt x="21" y="19"/>
                      <a:pt x="22" y="18"/>
                      <a:pt x="22" y="18"/>
                    </a:cubicBezTo>
                    <a:cubicBezTo>
                      <a:pt x="22" y="18"/>
                      <a:pt x="22" y="18"/>
                      <a:pt x="22" y="18"/>
                    </a:cubicBezTo>
                    <a:cubicBezTo>
                      <a:pt x="22" y="18"/>
                      <a:pt x="22" y="18"/>
                      <a:pt x="23" y="18"/>
                    </a:cubicBezTo>
                    <a:cubicBezTo>
                      <a:pt x="23" y="18"/>
                      <a:pt x="23" y="17"/>
                      <a:pt x="23" y="17"/>
                    </a:cubicBezTo>
                    <a:cubicBezTo>
                      <a:pt x="24" y="16"/>
                      <a:pt x="25" y="17"/>
                      <a:pt x="26" y="16"/>
                    </a:cubicBezTo>
                    <a:cubicBezTo>
                      <a:pt x="27" y="16"/>
                      <a:pt x="28" y="16"/>
                      <a:pt x="2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117"/>
              <p:cNvSpPr/>
              <p:nvPr/>
            </p:nvSpPr>
            <p:spPr bwMode="auto">
              <a:xfrm>
                <a:off x="1545" y="1524"/>
                <a:ext cx="3" cy="3"/>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0"/>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118"/>
              <p:cNvSpPr/>
              <p:nvPr/>
            </p:nvSpPr>
            <p:spPr bwMode="auto">
              <a:xfrm>
                <a:off x="2489" y="1716"/>
                <a:ext cx="42" cy="50"/>
              </a:xfrm>
              <a:custGeom>
                <a:avLst/>
                <a:gdLst>
                  <a:gd name="T0" fmla="*/ 2 w 16"/>
                  <a:gd name="T1" fmla="*/ 16 h 19"/>
                  <a:gd name="T2" fmla="*/ 3 w 16"/>
                  <a:gd name="T3" fmla="*/ 17 h 19"/>
                  <a:gd name="T4" fmla="*/ 2 w 16"/>
                  <a:gd name="T5" fmla="*/ 19 h 19"/>
                  <a:gd name="T6" fmla="*/ 7 w 16"/>
                  <a:gd name="T7" fmla="*/ 17 h 19"/>
                  <a:gd name="T8" fmla="*/ 12 w 16"/>
                  <a:gd name="T9" fmla="*/ 15 h 19"/>
                  <a:gd name="T10" fmla="*/ 16 w 16"/>
                  <a:gd name="T11" fmla="*/ 12 h 19"/>
                  <a:gd name="T12" fmla="*/ 15 w 16"/>
                  <a:gd name="T13" fmla="*/ 8 h 19"/>
                  <a:gd name="T14" fmla="*/ 15 w 16"/>
                  <a:gd name="T15" fmla="*/ 7 h 19"/>
                  <a:gd name="T16" fmla="*/ 14 w 16"/>
                  <a:gd name="T17" fmla="*/ 7 h 19"/>
                  <a:gd name="T18" fmla="*/ 14 w 16"/>
                  <a:gd name="T19" fmla="*/ 7 h 19"/>
                  <a:gd name="T20" fmla="*/ 13 w 16"/>
                  <a:gd name="T21" fmla="*/ 6 h 19"/>
                  <a:gd name="T22" fmla="*/ 13 w 16"/>
                  <a:gd name="T23" fmla="*/ 6 h 19"/>
                  <a:gd name="T24" fmla="*/ 13 w 16"/>
                  <a:gd name="T25" fmla="*/ 6 h 19"/>
                  <a:gd name="T26" fmla="*/ 13 w 16"/>
                  <a:gd name="T27" fmla="*/ 5 h 19"/>
                  <a:gd name="T28" fmla="*/ 12 w 16"/>
                  <a:gd name="T29" fmla="*/ 5 h 19"/>
                  <a:gd name="T30" fmla="*/ 12 w 16"/>
                  <a:gd name="T31" fmla="*/ 5 h 19"/>
                  <a:gd name="T32" fmla="*/ 12 w 16"/>
                  <a:gd name="T33" fmla="*/ 6 h 19"/>
                  <a:gd name="T34" fmla="*/ 12 w 16"/>
                  <a:gd name="T35" fmla="*/ 6 h 19"/>
                  <a:gd name="T36" fmla="*/ 11 w 16"/>
                  <a:gd name="T37" fmla="*/ 7 h 19"/>
                  <a:gd name="T38" fmla="*/ 11 w 16"/>
                  <a:gd name="T39" fmla="*/ 7 h 19"/>
                  <a:gd name="T40" fmla="*/ 11 w 16"/>
                  <a:gd name="T41" fmla="*/ 7 h 19"/>
                  <a:gd name="T42" fmla="*/ 10 w 16"/>
                  <a:gd name="T43" fmla="*/ 7 h 19"/>
                  <a:gd name="T44" fmla="*/ 10 w 16"/>
                  <a:gd name="T45" fmla="*/ 6 h 19"/>
                  <a:gd name="T46" fmla="*/ 9 w 16"/>
                  <a:gd name="T47" fmla="*/ 6 h 19"/>
                  <a:gd name="T48" fmla="*/ 9 w 16"/>
                  <a:gd name="T49" fmla="*/ 6 h 19"/>
                  <a:gd name="T50" fmla="*/ 9 w 16"/>
                  <a:gd name="T51" fmla="*/ 5 h 19"/>
                  <a:gd name="T52" fmla="*/ 8 w 16"/>
                  <a:gd name="T53" fmla="*/ 5 h 19"/>
                  <a:gd name="T54" fmla="*/ 8 w 16"/>
                  <a:gd name="T55" fmla="*/ 4 h 19"/>
                  <a:gd name="T56" fmla="*/ 9 w 16"/>
                  <a:gd name="T57" fmla="*/ 4 h 19"/>
                  <a:gd name="T58" fmla="*/ 9 w 16"/>
                  <a:gd name="T59" fmla="*/ 4 h 19"/>
                  <a:gd name="T60" fmla="*/ 9 w 16"/>
                  <a:gd name="T61" fmla="*/ 4 h 19"/>
                  <a:gd name="T62" fmla="*/ 9 w 16"/>
                  <a:gd name="T63" fmla="*/ 3 h 19"/>
                  <a:gd name="T64" fmla="*/ 10 w 16"/>
                  <a:gd name="T65" fmla="*/ 3 h 19"/>
                  <a:gd name="T66" fmla="*/ 10 w 16"/>
                  <a:gd name="T67" fmla="*/ 3 h 19"/>
                  <a:gd name="T68" fmla="*/ 11 w 16"/>
                  <a:gd name="T69" fmla="*/ 3 h 19"/>
                  <a:gd name="T70" fmla="*/ 11 w 16"/>
                  <a:gd name="T71" fmla="*/ 2 h 19"/>
                  <a:gd name="T72" fmla="*/ 11 w 16"/>
                  <a:gd name="T73" fmla="*/ 2 h 19"/>
                  <a:gd name="T74" fmla="*/ 12 w 16"/>
                  <a:gd name="T75" fmla="*/ 1 h 19"/>
                  <a:gd name="T76" fmla="*/ 11 w 16"/>
                  <a:gd name="T77" fmla="*/ 1 h 19"/>
                  <a:gd name="T78" fmla="*/ 10 w 16"/>
                  <a:gd name="T79" fmla="*/ 1 h 19"/>
                  <a:gd name="T80" fmla="*/ 8 w 16"/>
                  <a:gd name="T81" fmla="*/ 1 h 19"/>
                  <a:gd name="T82" fmla="*/ 8 w 16"/>
                  <a:gd name="T83" fmla="*/ 4 h 19"/>
                  <a:gd name="T84" fmla="*/ 7 w 16"/>
                  <a:gd name="T85" fmla="*/ 6 h 19"/>
                  <a:gd name="T86" fmla="*/ 3 w 16"/>
                  <a:gd name="T87" fmla="*/ 5 h 19"/>
                  <a:gd name="T88" fmla="*/ 2 w 16"/>
                  <a:gd name="T89" fmla="*/ 8 h 19"/>
                  <a:gd name="T90" fmla="*/ 1 w 16"/>
                  <a:gd name="T91" fmla="*/ 9 h 19"/>
                  <a:gd name="T92" fmla="*/ 5 w 16"/>
                  <a:gd name="T93" fmla="*/ 11 h 19"/>
                  <a:gd name="T94" fmla="*/ 4 w 16"/>
                  <a:gd name="T95" fmla="*/ 11 h 19"/>
                  <a:gd name="T96" fmla="*/ 2 w 16"/>
                  <a:gd name="T97" fmla="*/ 14 h 19"/>
                  <a:gd name="T98" fmla="*/ 2 w 16"/>
                  <a:gd name="T99" fmla="*/ 15 h 19"/>
                  <a:gd name="T100" fmla="*/ 1 w 16"/>
                  <a:gd name="T101"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 h="19">
                    <a:moveTo>
                      <a:pt x="2" y="16"/>
                    </a:moveTo>
                    <a:cubicBezTo>
                      <a:pt x="2" y="16"/>
                      <a:pt x="2" y="16"/>
                      <a:pt x="3" y="16"/>
                    </a:cubicBezTo>
                    <a:cubicBezTo>
                      <a:pt x="2" y="16"/>
                      <a:pt x="2" y="16"/>
                      <a:pt x="2" y="16"/>
                    </a:cubicBezTo>
                    <a:cubicBezTo>
                      <a:pt x="2" y="16"/>
                      <a:pt x="2" y="16"/>
                      <a:pt x="2" y="16"/>
                    </a:cubicBezTo>
                    <a:cubicBezTo>
                      <a:pt x="2" y="16"/>
                      <a:pt x="2" y="16"/>
                      <a:pt x="2" y="16"/>
                    </a:cubicBezTo>
                    <a:cubicBezTo>
                      <a:pt x="2" y="17"/>
                      <a:pt x="1" y="16"/>
                      <a:pt x="1" y="17"/>
                    </a:cubicBezTo>
                    <a:cubicBezTo>
                      <a:pt x="1" y="17"/>
                      <a:pt x="1" y="17"/>
                      <a:pt x="1" y="17"/>
                    </a:cubicBezTo>
                    <a:cubicBezTo>
                      <a:pt x="1" y="17"/>
                      <a:pt x="1" y="17"/>
                      <a:pt x="0" y="17"/>
                    </a:cubicBezTo>
                    <a:cubicBezTo>
                      <a:pt x="1" y="17"/>
                      <a:pt x="2" y="17"/>
                      <a:pt x="3" y="17"/>
                    </a:cubicBezTo>
                    <a:cubicBezTo>
                      <a:pt x="3" y="17"/>
                      <a:pt x="3" y="17"/>
                      <a:pt x="3" y="17"/>
                    </a:cubicBezTo>
                    <a:cubicBezTo>
                      <a:pt x="3" y="18"/>
                      <a:pt x="2" y="18"/>
                      <a:pt x="1" y="19"/>
                    </a:cubicBezTo>
                    <a:cubicBezTo>
                      <a:pt x="2" y="19"/>
                      <a:pt x="2" y="18"/>
                      <a:pt x="3" y="18"/>
                    </a:cubicBezTo>
                    <a:cubicBezTo>
                      <a:pt x="3" y="18"/>
                      <a:pt x="3" y="19"/>
                      <a:pt x="2" y="19"/>
                    </a:cubicBezTo>
                    <a:cubicBezTo>
                      <a:pt x="3" y="19"/>
                      <a:pt x="3" y="19"/>
                      <a:pt x="3" y="19"/>
                    </a:cubicBezTo>
                    <a:cubicBezTo>
                      <a:pt x="3" y="19"/>
                      <a:pt x="3" y="19"/>
                      <a:pt x="2" y="19"/>
                    </a:cubicBezTo>
                    <a:cubicBezTo>
                      <a:pt x="2" y="19"/>
                      <a:pt x="4" y="19"/>
                      <a:pt x="4" y="19"/>
                    </a:cubicBezTo>
                    <a:cubicBezTo>
                      <a:pt x="4" y="19"/>
                      <a:pt x="4" y="19"/>
                      <a:pt x="4" y="19"/>
                    </a:cubicBezTo>
                    <a:cubicBezTo>
                      <a:pt x="5" y="19"/>
                      <a:pt x="6" y="19"/>
                      <a:pt x="6" y="19"/>
                    </a:cubicBezTo>
                    <a:cubicBezTo>
                      <a:pt x="7" y="18"/>
                      <a:pt x="7" y="18"/>
                      <a:pt x="8" y="17"/>
                    </a:cubicBezTo>
                    <a:cubicBezTo>
                      <a:pt x="8" y="17"/>
                      <a:pt x="7" y="17"/>
                      <a:pt x="7" y="17"/>
                    </a:cubicBezTo>
                    <a:cubicBezTo>
                      <a:pt x="8" y="17"/>
                      <a:pt x="8" y="17"/>
                      <a:pt x="8" y="17"/>
                    </a:cubicBezTo>
                    <a:cubicBezTo>
                      <a:pt x="8" y="18"/>
                      <a:pt x="8" y="18"/>
                      <a:pt x="8" y="18"/>
                    </a:cubicBezTo>
                    <a:cubicBezTo>
                      <a:pt x="9" y="17"/>
                      <a:pt x="9" y="17"/>
                      <a:pt x="10" y="16"/>
                    </a:cubicBezTo>
                    <a:cubicBezTo>
                      <a:pt x="11" y="16"/>
                      <a:pt x="11" y="16"/>
                      <a:pt x="12" y="16"/>
                    </a:cubicBezTo>
                    <a:cubicBezTo>
                      <a:pt x="12" y="16"/>
                      <a:pt x="12" y="16"/>
                      <a:pt x="12" y="15"/>
                    </a:cubicBezTo>
                    <a:cubicBezTo>
                      <a:pt x="13" y="15"/>
                      <a:pt x="13" y="16"/>
                      <a:pt x="13" y="16"/>
                    </a:cubicBezTo>
                    <a:cubicBezTo>
                      <a:pt x="13" y="15"/>
                      <a:pt x="14" y="16"/>
                      <a:pt x="15" y="16"/>
                    </a:cubicBezTo>
                    <a:cubicBezTo>
                      <a:pt x="15" y="15"/>
                      <a:pt x="14" y="15"/>
                      <a:pt x="14" y="15"/>
                    </a:cubicBezTo>
                    <a:cubicBezTo>
                      <a:pt x="15" y="15"/>
                      <a:pt x="15" y="15"/>
                      <a:pt x="15" y="14"/>
                    </a:cubicBezTo>
                    <a:cubicBezTo>
                      <a:pt x="15" y="14"/>
                      <a:pt x="16" y="13"/>
                      <a:pt x="16" y="12"/>
                    </a:cubicBezTo>
                    <a:cubicBezTo>
                      <a:pt x="16" y="12"/>
                      <a:pt x="16" y="12"/>
                      <a:pt x="16" y="12"/>
                    </a:cubicBezTo>
                    <a:cubicBezTo>
                      <a:pt x="16" y="11"/>
                      <a:pt x="16" y="11"/>
                      <a:pt x="16" y="11"/>
                    </a:cubicBezTo>
                    <a:cubicBezTo>
                      <a:pt x="16" y="11"/>
                      <a:pt x="16" y="10"/>
                      <a:pt x="16" y="10"/>
                    </a:cubicBezTo>
                    <a:cubicBezTo>
                      <a:pt x="16" y="10"/>
                      <a:pt x="16" y="9"/>
                      <a:pt x="16" y="9"/>
                    </a:cubicBezTo>
                    <a:cubicBezTo>
                      <a:pt x="15" y="9"/>
                      <a:pt x="15" y="9"/>
                      <a:pt x="15" y="8"/>
                    </a:cubicBezTo>
                    <a:cubicBezTo>
                      <a:pt x="15" y="8"/>
                      <a:pt x="15" y="8"/>
                      <a:pt x="15" y="7"/>
                    </a:cubicBezTo>
                    <a:cubicBezTo>
                      <a:pt x="15" y="7"/>
                      <a:pt x="15" y="7"/>
                      <a:pt x="16"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6"/>
                      <a:pt x="11" y="6"/>
                    </a:cubicBezTo>
                    <a:cubicBezTo>
                      <a:pt x="11" y="7"/>
                      <a:pt x="11" y="7"/>
                      <a:pt x="11"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4"/>
                      <a:pt x="8" y="4"/>
                    </a:cubicBezTo>
                    <a:cubicBezTo>
                      <a:pt x="8" y="4"/>
                      <a:pt x="8" y="4"/>
                      <a:pt x="8" y="4"/>
                    </a:cubicBezTo>
                    <a:cubicBezTo>
                      <a:pt x="8" y="4"/>
                      <a:pt x="8" y="4"/>
                      <a:pt x="8" y="4"/>
                    </a:cubicBezTo>
                    <a:cubicBezTo>
                      <a:pt x="8" y="4"/>
                      <a:pt x="8" y="4"/>
                      <a:pt x="8"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2" y="2"/>
                      <a:pt x="12" y="2"/>
                      <a:pt x="12" y="2"/>
                    </a:cubicBezTo>
                    <a:cubicBezTo>
                      <a:pt x="12" y="1"/>
                      <a:pt x="12" y="1"/>
                      <a:pt x="12" y="1"/>
                    </a:cubicBezTo>
                    <a:cubicBezTo>
                      <a:pt x="12" y="1"/>
                      <a:pt x="12" y="1"/>
                      <a:pt x="13" y="1"/>
                    </a:cubicBezTo>
                    <a:cubicBezTo>
                      <a:pt x="13" y="1"/>
                      <a:pt x="13" y="1"/>
                      <a:pt x="13" y="1"/>
                    </a:cubicBezTo>
                    <a:cubicBezTo>
                      <a:pt x="12" y="0"/>
                      <a:pt x="12" y="0"/>
                      <a:pt x="11" y="0"/>
                    </a:cubicBezTo>
                    <a:cubicBezTo>
                      <a:pt x="11" y="0"/>
                      <a:pt x="11" y="0"/>
                      <a:pt x="12" y="1"/>
                    </a:cubicBezTo>
                    <a:cubicBezTo>
                      <a:pt x="11" y="1"/>
                      <a:pt x="11" y="1"/>
                      <a:pt x="11" y="1"/>
                    </a:cubicBezTo>
                    <a:cubicBezTo>
                      <a:pt x="11" y="1"/>
                      <a:pt x="11" y="2"/>
                      <a:pt x="11" y="2"/>
                    </a:cubicBezTo>
                    <a:cubicBezTo>
                      <a:pt x="11" y="2"/>
                      <a:pt x="10" y="2"/>
                      <a:pt x="10" y="2"/>
                    </a:cubicBezTo>
                    <a:cubicBezTo>
                      <a:pt x="10" y="1"/>
                      <a:pt x="10" y="1"/>
                      <a:pt x="10" y="1"/>
                    </a:cubicBezTo>
                    <a:cubicBezTo>
                      <a:pt x="10" y="1"/>
                      <a:pt x="10" y="1"/>
                      <a:pt x="10" y="1"/>
                    </a:cubicBezTo>
                    <a:cubicBezTo>
                      <a:pt x="10" y="1"/>
                      <a:pt x="10" y="1"/>
                      <a:pt x="10" y="1"/>
                    </a:cubicBezTo>
                    <a:cubicBezTo>
                      <a:pt x="10" y="1"/>
                      <a:pt x="10" y="1"/>
                      <a:pt x="10" y="2"/>
                    </a:cubicBezTo>
                    <a:cubicBezTo>
                      <a:pt x="10" y="1"/>
                      <a:pt x="9" y="1"/>
                      <a:pt x="10" y="1"/>
                    </a:cubicBezTo>
                    <a:cubicBezTo>
                      <a:pt x="9" y="1"/>
                      <a:pt x="9" y="1"/>
                      <a:pt x="9" y="1"/>
                    </a:cubicBezTo>
                    <a:cubicBezTo>
                      <a:pt x="9" y="1"/>
                      <a:pt x="9" y="1"/>
                      <a:pt x="9" y="1"/>
                    </a:cubicBezTo>
                    <a:cubicBezTo>
                      <a:pt x="9" y="1"/>
                      <a:pt x="8" y="1"/>
                      <a:pt x="8" y="1"/>
                    </a:cubicBezTo>
                    <a:cubicBezTo>
                      <a:pt x="8" y="1"/>
                      <a:pt x="8" y="1"/>
                      <a:pt x="8" y="1"/>
                    </a:cubicBezTo>
                    <a:cubicBezTo>
                      <a:pt x="8" y="1"/>
                      <a:pt x="8" y="1"/>
                      <a:pt x="8" y="2"/>
                    </a:cubicBezTo>
                    <a:cubicBezTo>
                      <a:pt x="7" y="2"/>
                      <a:pt x="7" y="2"/>
                      <a:pt x="7" y="3"/>
                    </a:cubicBezTo>
                    <a:cubicBezTo>
                      <a:pt x="7" y="3"/>
                      <a:pt x="7" y="3"/>
                      <a:pt x="6" y="4"/>
                    </a:cubicBezTo>
                    <a:cubicBezTo>
                      <a:pt x="7" y="4"/>
                      <a:pt x="8" y="4"/>
                      <a:pt x="8" y="4"/>
                    </a:cubicBezTo>
                    <a:cubicBezTo>
                      <a:pt x="8" y="4"/>
                      <a:pt x="8" y="4"/>
                      <a:pt x="8" y="4"/>
                    </a:cubicBezTo>
                    <a:cubicBezTo>
                      <a:pt x="8" y="5"/>
                      <a:pt x="8" y="5"/>
                      <a:pt x="8" y="5"/>
                    </a:cubicBezTo>
                    <a:cubicBezTo>
                      <a:pt x="7" y="5"/>
                      <a:pt x="7" y="5"/>
                      <a:pt x="7" y="5"/>
                    </a:cubicBezTo>
                    <a:cubicBezTo>
                      <a:pt x="7" y="5"/>
                      <a:pt x="7" y="5"/>
                      <a:pt x="7" y="6"/>
                    </a:cubicBezTo>
                    <a:cubicBezTo>
                      <a:pt x="7" y="6"/>
                      <a:pt x="7" y="6"/>
                      <a:pt x="7" y="6"/>
                    </a:cubicBezTo>
                    <a:cubicBezTo>
                      <a:pt x="7" y="6"/>
                      <a:pt x="7" y="6"/>
                      <a:pt x="7" y="6"/>
                    </a:cubicBezTo>
                    <a:cubicBezTo>
                      <a:pt x="7" y="6"/>
                      <a:pt x="6" y="6"/>
                      <a:pt x="5" y="6"/>
                    </a:cubicBezTo>
                    <a:cubicBezTo>
                      <a:pt x="5" y="6"/>
                      <a:pt x="5" y="6"/>
                      <a:pt x="5" y="6"/>
                    </a:cubicBezTo>
                    <a:cubicBezTo>
                      <a:pt x="5" y="6"/>
                      <a:pt x="5" y="6"/>
                      <a:pt x="5" y="6"/>
                    </a:cubicBezTo>
                    <a:cubicBezTo>
                      <a:pt x="4" y="5"/>
                      <a:pt x="3" y="5"/>
                      <a:pt x="3" y="5"/>
                    </a:cubicBezTo>
                    <a:cubicBezTo>
                      <a:pt x="2" y="5"/>
                      <a:pt x="2" y="5"/>
                      <a:pt x="2" y="6"/>
                    </a:cubicBezTo>
                    <a:cubicBezTo>
                      <a:pt x="2" y="6"/>
                      <a:pt x="2" y="6"/>
                      <a:pt x="2" y="6"/>
                    </a:cubicBezTo>
                    <a:cubicBezTo>
                      <a:pt x="2" y="6"/>
                      <a:pt x="1" y="6"/>
                      <a:pt x="1" y="6"/>
                    </a:cubicBezTo>
                    <a:cubicBezTo>
                      <a:pt x="1" y="6"/>
                      <a:pt x="2" y="6"/>
                      <a:pt x="2" y="6"/>
                    </a:cubicBezTo>
                    <a:cubicBezTo>
                      <a:pt x="2" y="7"/>
                      <a:pt x="2" y="7"/>
                      <a:pt x="2" y="8"/>
                    </a:cubicBezTo>
                    <a:cubicBezTo>
                      <a:pt x="2" y="8"/>
                      <a:pt x="3" y="8"/>
                      <a:pt x="3" y="7"/>
                    </a:cubicBezTo>
                    <a:cubicBezTo>
                      <a:pt x="3" y="8"/>
                      <a:pt x="3" y="8"/>
                      <a:pt x="2" y="8"/>
                    </a:cubicBezTo>
                    <a:cubicBezTo>
                      <a:pt x="2" y="8"/>
                      <a:pt x="3" y="9"/>
                      <a:pt x="3" y="9"/>
                    </a:cubicBezTo>
                    <a:cubicBezTo>
                      <a:pt x="3" y="9"/>
                      <a:pt x="1" y="9"/>
                      <a:pt x="2" y="9"/>
                    </a:cubicBezTo>
                    <a:cubicBezTo>
                      <a:pt x="1" y="9"/>
                      <a:pt x="1" y="9"/>
                      <a:pt x="1" y="9"/>
                    </a:cubicBezTo>
                    <a:cubicBezTo>
                      <a:pt x="1" y="9"/>
                      <a:pt x="1" y="10"/>
                      <a:pt x="1" y="10"/>
                    </a:cubicBezTo>
                    <a:cubicBezTo>
                      <a:pt x="1" y="10"/>
                      <a:pt x="1" y="10"/>
                      <a:pt x="1" y="10"/>
                    </a:cubicBezTo>
                    <a:cubicBezTo>
                      <a:pt x="1" y="10"/>
                      <a:pt x="3" y="10"/>
                      <a:pt x="3" y="10"/>
                    </a:cubicBezTo>
                    <a:cubicBezTo>
                      <a:pt x="3" y="10"/>
                      <a:pt x="3" y="11"/>
                      <a:pt x="3" y="11"/>
                    </a:cubicBezTo>
                    <a:cubicBezTo>
                      <a:pt x="4" y="11"/>
                      <a:pt x="5" y="10"/>
                      <a:pt x="5" y="11"/>
                    </a:cubicBezTo>
                    <a:cubicBezTo>
                      <a:pt x="5" y="11"/>
                      <a:pt x="5" y="11"/>
                      <a:pt x="5" y="11"/>
                    </a:cubicBezTo>
                    <a:cubicBezTo>
                      <a:pt x="5" y="11"/>
                      <a:pt x="5" y="11"/>
                      <a:pt x="5" y="11"/>
                    </a:cubicBezTo>
                    <a:cubicBezTo>
                      <a:pt x="5" y="11"/>
                      <a:pt x="5" y="11"/>
                      <a:pt x="5" y="11"/>
                    </a:cubicBezTo>
                    <a:cubicBezTo>
                      <a:pt x="5" y="11"/>
                      <a:pt x="4" y="11"/>
                      <a:pt x="4" y="11"/>
                    </a:cubicBezTo>
                    <a:cubicBezTo>
                      <a:pt x="4" y="11"/>
                      <a:pt x="4" y="11"/>
                      <a:pt x="4" y="11"/>
                    </a:cubicBezTo>
                    <a:cubicBezTo>
                      <a:pt x="4" y="12"/>
                      <a:pt x="4" y="12"/>
                      <a:pt x="4" y="12"/>
                    </a:cubicBezTo>
                    <a:cubicBezTo>
                      <a:pt x="4" y="12"/>
                      <a:pt x="4" y="13"/>
                      <a:pt x="3" y="13"/>
                    </a:cubicBezTo>
                    <a:cubicBezTo>
                      <a:pt x="3" y="13"/>
                      <a:pt x="3" y="13"/>
                      <a:pt x="3" y="13"/>
                    </a:cubicBezTo>
                    <a:cubicBezTo>
                      <a:pt x="3" y="13"/>
                      <a:pt x="3" y="13"/>
                      <a:pt x="3" y="13"/>
                    </a:cubicBezTo>
                    <a:cubicBezTo>
                      <a:pt x="3" y="14"/>
                      <a:pt x="2" y="14"/>
                      <a:pt x="2" y="14"/>
                    </a:cubicBezTo>
                    <a:cubicBezTo>
                      <a:pt x="3" y="14"/>
                      <a:pt x="4" y="13"/>
                      <a:pt x="5" y="13"/>
                    </a:cubicBezTo>
                    <a:cubicBezTo>
                      <a:pt x="6" y="13"/>
                      <a:pt x="6" y="13"/>
                      <a:pt x="6" y="13"/>
                    </a:cubicBezTo>
                    <a:cubicBezTo>
                      <a:pt x="5" y="14"/>
                      <a:pt x="4" y="14"/>
                      <a:pt x="3" y="14"/>
                    </a:cubicBezTo>
                    <a:cubicBezTo>
                      <a:pt x="3" y="14"/>
                      <a:pt x="3" y="14"/>
                      <a:pt x="3" y="14"/>
                    </a:cubicBezTo>
                    <a:cubicBezTo>
                      <a:pt x="3" y="14"/>
                      <a:pt x="3" y="14"/>
                      <a:pt x="2" y="15"/>
                    </a:cubicBezTo>
                    <a:cubicBezTo>
                      <a:pt x="2" y="15"/>
                      <a:pt x="2" y="15"/>
                      <a:pt x="2" y="15"/>
                    </a:cubicBezTo>
                    <a:cubicBezTo>
                      <a:pt x="2" y="15"/>
                      <a:pt x="2" y="15"/>
                      <a:pt x="3" y="15"/>
                    </a:cubicBezTo>
                    <a:cubicBezTo>
                      <a:pt x="2" y="15"/>
                      <a:pt x="2" y="16"/>
                      <a:pt x="2" y="15"/>
                    </a:cubicBezTo>
                    <a:cubicBezTo>
                      <a:pt x="1" y="15"/>
                      <a:pt x="1" y="15"/>
                      <a:pt x="1" y="15"/>
                    </a:cubicBezTo>
                    <a:cubicBezTo>
                      <a:pt x="1" y="16"/>
                      <a:pt x="1" y="15"/>
                      <a:pt x="1" y="15"/>
                    </a:cubicBezTo>
                    <a:cubicBezTo>
                      <a:pt x="1" y="15"/>
                      <a:pt x="0" y="16"/>
                      <a:pt x="0" y="16"/>
                    </a:cubicBezTo>
                    <a:cubicBezTo>
                      <a:pt x="0" y="16"/>
                      <a:pt x="0" y="16"/>
                      <a:pt x="0" y="16"/>
                    </a:cubicBezTo>
                    <a:cubicBezTo>
                      <a:pt x="1" y="16"/>
                      <a:pt x="1" y="16"/>
                      <a:pt x="1" y="16"/>
                    </a:cubicBezTo>
                    <a:cubicBezTo>
                      <a:pt x="2" y="16"/>
                      <a:pt x="2" y="16"/>
                      <a:pt x="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119"/>
              <p:cNvSpPr>
                <a:spLocks noEditPoints="1"/>
              </p:cNvSpPr>
              <p:nvPr/>
            </p:nvSpPr>
            <p:spPr bwMode="auto">
              <a:xfrm>
                <a:off x="2512" y="1645"/>
                <a:ext cx="92" cy="139"/>
              </a:xfrm>
              <a:custGeom>
                <a:avLst/>
                <a:gdLst>
                  <a:gd name="T0" fmla="*/ 7 w 35"/>
                  <a:gd name="T1" fmla="*/ 29 h 53"/>
                  <a:gd name="T2" fmla="*/ 2 w 35"/>
                  <a:gd name="T3" fmla="*/ 29 h 53"/>
                  <a:gd name="T4" fmla="*/ 2 w 35"/>
                  <a:gd name="T5" fmla="*/ 30 h 53"/>
                  <a:gd name="T6" fmla="*/ 1 w 35"/>
                  <a:gd name="T7" fmla="*/ 31 h 53"/>
                  <a:gd name="T8" fmla="*/ 1 w 35"/>
                  <a:gd name="T9" fmla="*/ 31 h 53"/>
                  <a:gd name="T10" fmla="*/ 0 w 35"/>
                  <a:gd name="T11" fmla="*/ 32 h 53"/>
                  <a:gd name="T12" fmla="*/ 0 w 35"/>
                  <a:gd name="T13" fmla="*/ 32 h 53"/>
                  <a:gd name="T14" fmla="*/ 0 w 35"/>
                  <a:gd name="T15" fmla="*/ 33 h 53"/>
                  <a:gd name="T16" fmla="*/ 1 w 35"/>
                  <a:gd name="T17" fmla="*/ 33 h 53"/>
                  <a:gd name="T18" fmla="*/ 2 w 35"/>
                  <a:gd name="T19" fmla="*/ 33 h 53"/>
                  <a:gd name="T20" fmla="*/ 2 w 35"/>
                  <a:gd name="T21" fmla="*/ 33 h 53"/>
                  <a:gd name="T22" fmla="*/ 3 w 35"/>
                  <a:gd name="T23" fmla="*/ 32 h 53"/>
                  <a:gd name="T24" fmla="*/ 3 w 35"/>
                  <a:gd name="T25" fmla="*/ 32 h 53"/>
                  <a:gd name="T26" fmla="*/ 4 w 35"/>
                  <a:gd name="T27" fmla="*/ 32 h 53"/>
                  <a:gd name="T28" fmla="*/ 4 w 35"/>
                  <a:gd name="T29" fmla="*/ 33 h 53"/>
                  <a:gd name="T30" fmla="*/ 5 w 35"/>
                  <a:gd name="T31" fmla="*/ 33 h 53"/>
                  <a:gd name="T32" fmla="*/ 6 w 35"/>
                  <a:gd name="T33" fmla="*/ 33 h 53"/>
                  <a:gd name="T34" fmla="*/ 8 w 35"/>
                  <a:gd name="T35" fmla="*/ 33 h 53"/>
                  <a:gd name="T36" fmla="*/ 23 w 35"/>
                  <a:gd name="T37" fmla="*/ 2 h 53"/>
                  <a:gd name="T38" fmla="*/ 23 w 35"/>
                  <a:gd name="T39" fmla="*/ 0 h 53"/>
                  <a:gd name="T40" fmla="*/ 6 w 35"/>
                  <a:gd name="T41" fmla="*/ 16 h 53"/>
                  <a:gd name="T42" fmla="*/ 8 w 35"/>
                  <a:gd name="T43" fmla="*/ 18 h 53"/>
                  <a:gd name="T44" fmla="*/ 7 w 35"/>
                  <a:gd name="T45" fmla="*/ 17 h 53"/>
                  <a:gd name="T46" fmla="*/ 29 w 35"/>
                  <a:gd name="T47" fmla="*/ 39 h 53"/>
                  <a:gd name="T48" fmla="*/ 26 w 35"/>
                  <a:gd name="T49" fmla="*/ 35 h 53"/>
                  <a:gd name="T50" fmla="*/ 24 w 35"/>
                  <a:gd name="T51" fmla="*/ 30 h 53"/>
                  <a:gd name="T52" fmla="*/ 18 w 35"/>
                  <a:gd name="T53" fmla="*/ 22 h 53"/>
                  <a:gd name="T54" fmla="*/ 22 w 35"/>
                  <a:gd name="T55" fmla="*/ 17 h 53"/>
                  <a:gd name="T56" fmla="*/ 14 w 35"/>
                  <a:gd name="T57" fmla="*/ 15 h 53"/>
                  <a:gd name="T58" fmla="*/ 16 w 35"/>
                  <a:gd name="T59" fmla="*/ 10 h 53"/>
                  <a:gd name="T60" fmla="*/ 11 w 35"/>
                  <a:gd name="T61" fmla="*/ 11 h 53"/>
                  <a:gd name="T62" fmla="*/ 9 w 35"/>
                  <a:gd name="T63" fmla="*/ 13 h 53"/>
                  <a:gd name="T64" fmla="*/ 8 w 35"/>
                  <a:gd name="T65" fmla="*/ 15 h 53"/>
                  <a:gd name="T66" fmla="*/ 9 w 35"/>
                  <a:gd name="T67" fmla="*/ 17 h 53"/>
                  <a:gd name="T68" fmla="*/ 6 w 35"/>
                  <a:gd name="T69" fmla="*/ 20 h 53"/>
                  <a:gd name="T70" fmla="*/ 9 w 35"/>
                  <a:gd name="T71" fmla="*/ 22 h 53"/>
                  <a:gd name="T72" fmla="*/ 8 w 35"/>
                  <a:gd name="T73" fmla="*/ 25 h 53"/>
                  <a:gd name="T74" fmla="*/ 9 w 35"/>
                  <a:gd name="T75" fmla="*/ 27 h 53"/>
                  <a:gd name="T76" fmla="*/ 10 w 35"/>
                  <a:gd name="T77" fmla="*/ 23 h 53"/>
                  <a:gd name="T78" fmla="*/ 11 w 35"/>
                  <a:gd name="T79" fmla="*/ 23 h 53"/>
                  <a:gd name="T80" fmla="*/ 11 w 35"/>
                  <a:gd name="T81" fmla="*/ 28 h 53"/>
                  <a:gd name="T82" fmla="*/ 13 w 35"/>
                  <a:gd name="T83" fmla="*/ 30 h 53"/>
                  <a:gd name="T84" fmla="*/ 16 w 35"/>
                  <a:gd name="T85" fmla="*/ 30 h 53"/>
                  <a:gd name="T86" fmla="*/ 18 w 35"/>
                  <a:gd name="T87" fmla="*/ 34 h 53"/>
                  <a:gd name="T88" fmla="*/ 17 w 35"/>
                  <a:gd name="T89" fmla="*/ 38 h 53"/>
                  <a:gd name="T90" fmla="*/ 12 w 35"/>
                  <a:gd name="T91" fmla="*/ 37 h 53"/>
                  <a:gd name="T92" fmla="*/ 14 w 35"/>
                  <a:gd name="T93" fmla="*/ 41 h 53"/>
                  <a:gd name="T94" fmla="*/ 10 w 35"/>
                  <a:gd name="T95" fmla="*/ 45 h 53"/>
                  <a:gd name="T96" fmla="*/ 16 w 35"/>
                  <a:gd name="T97" fmla="*/ 46 h 53"/>
                  <a:gd name="T98" fmla="*/ 10 w 35"/>
                  <a:gd name="T99" fmla="*/ 53 h 53"/>
                  <a:gd name="T100" fmla="*/ 15 w 35"/>
                  <a:gd name="T101" fmla="*/ 52 h 53"/>
                  <a:gd name="T102" fmla="*/ 22 w 35"/>
                  <a:gd name="T103" fmla="*/ 50 h 53"/>
                  <a:gd name="T104" fmla="*/ 33 w 35"/>
                  <a:gd name="T105" fmla="*/ 48 h 53"/>
                  <a:gd name="T106" fmla="*/ 31 w 35"/>
                  <a:gd name="T107" fmla="*/ 45 h 53"/>
                  <a:gd name="T108" fmla="*/ 34 w 35"/>
                  <a:gd name="T109" fmla="*/ 44 h 53"/>
                  <a:gd name="T110" fmla="*/ 6 w 35"/>
                  <a:gd name="T111" fmla="*/ 14 h 53"/>
                  <a:gd name="T112" fmla="*/ 4 w 35"/>
                  <a:gd name="T113"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53">
                    <a:moveTo>
                      <a:pt x="8" y="32"/>
                    </a:moveTo>
                    <a:cubicBezTo>
                      <a:pt x="8" y="32"/>
                      <a:pt x="8" y="32"/>
                      <a:pt x="8" y="32"/>
                    </a:cubicBezTo>
                    <a:cubicBezTo>
                      <a:pt x="8" y="32"/>
                      <a:pt x="9" y="32"/>
                      <a:pt x="9" y="32"/>
                    </a:cubicBezTo>
                    <a:cubicBezTo>
                      <a:pt x="9" y="32"/>
                      <a:pt x="9" y="31"/>
                      <a:pt x="9" y="31"/>
                    </a:cubicBezTo>
                    <a:cubicBezTo>
                      <a:pt x="9" y="31"/>
                      <a:pt x="9" y="31"/>
                      <a:pt x="8" y="31"/>
                    </a:cubicBezTo>
                    <a:cubicBezTo>
                      <a:pt x="8" y="31"/>
                      <a:pt x="8" y="31"/>
                      <a:pt x="7" y="31"/>
                    </a:cubicBezTo>
                    <a:cubicBezTo>
                      <a:pt x="7" y="31"/>
                      <a:pt x="8" y="30"/>
                      <a:pt x="8" y="30"/>
                    </a:cubicBezTo>
                    <a:cubicBezTo>
                      <a:pt x="8" y="30"/>
                      <a:pt x="7" y="29"/>
                      <a:pt x="7" y="29"/>
                    </a:cubicBezTo>
                    <a:cubicBezTo>
                      <a:pt x="7" y="28"/>
                      <a:pt x="6" y="28"/>
                      <a:pt x="5" y="28"/>
                    </a:cubicBezTo>
                    <a:cubicBezTo>
                      <a:pt x="4" y="28"/>
                      <a:pt x="4" y="28"/>
                      <a:pt x="3" y="29"/>
                    </a:cubicBezTo>
                    <a:cubicBezTo>
                      <a:pt x="3" y="29"/>
                      <a:pt x="3" y="29"/>
                      <a:pt x="3" y="29"/>
                    </a:cubicBezTo>
                    <a:cubicBezTo>
                      <a:pt x="3" y="29"/>
                      <a:pt x="3" y="29"/>
                      <a:pt x="3" y="29"/>
                    </a:cubicBezTo>
                    <a:cubicBezTo>
                      <a:pt x="3" y="29"/>
                      <a:pt x="3"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3"/>
                    </a:cubicBezTo>
                    <a:cubicBezTo>
                      <a:pt x="0" y="33"/>
                      <a:pt x="0" y="33"/>
                      <a:pt x="0" y="33"/>
                    </a:cubicBezTo>
                    <a:cubicBezTo>
                      <a:pt x="0" y="33"/>
                      <a:pt x="0" y="33"/>
                      <a:pt x="0"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2"/>
                      <a:pt x="2" y="32"/>
                      <a:pt x="2" y="32"/>
                    </a:cubicBezTo>
                    <a:cubicBezTo>
                      <a:pt x="2" y="32"/>
                      <a:pt x="2" y="32"/>
                      <a:pt x="2"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4"/>
                      <a:pt x="6" y="34"/>
                      <a:pt x="6" y="34"/>
                    </a:cubicBezTo>
                    <a:cubicBezTo>
                      <a:pt x="6" y="34"/>
                      <a:pt x="6" y="34"/>
                      <a:pt x="6" y="34"/>
                    </a:cubicBezTo>
                    <a:cubicBezTo>
                      <a:pt x="6" y="34"/>
                      <a:pt x="7" y="34"/>
                      <a:pt x="7" y="34"/>
                    </a:cubicBezTo>
                    <a:cubicBezTo>
                      <a:pt x="7" y="33"/>
                      <a:pt x="7" y="33"/>
                      <a:pt x="8" y="33"/>
                    </a:cubicBezTo>
                    <a:cubicBezTo>
                      <a:pt x="8" y="33"/>
                      <a:pt x="8" y="33"/>
                      <a:pt x="8" y="33"/>
                    </a:cubicBezTo>
                    <a:cubicBezTo>
                      <a:pt x="9" y="33"/>
                      <a:pt x="9" y="32"/>
                      <a:pt x="8" y="32"/>
                    </a:cubicBezTo>
                    <a:close/>
                    <a:moveTo>
                      <a:pt x="6" y="19"/>
                    </a:moveTo>
                    <a:cubicBezTo>
                      <a:pt x="7" y="19"/>
                      <a:pt x="5" y="18"/>
                      <a:pt x="6" y="19"/>
                    </a:cubicBezTo>
                    <a:close/>
                    <a:moveTo>
                      <a:pt x="24" y="1"/>
                    </a:moveTo>
                    <a:cubicBezTo>
                      <a:pt x="24" y="2"/>
                      <a:pt x="23" y="2"/>
                      <a:pt x="23" y="2"/>
                    </a:cubicBezTo>
                    <a:cubicBezTo>
                      <a:pt x="23" y="2"/>
                      <a:pt x="23" y="2"/>
                      <a:pt x="22" y="2"/>
                    </a:cubicBezTo>
                    <a:cubicBezTo>
                      <a:pt x="22" y="2"/>
                      <a:pt x="23" y="2"/>
                      <a:pt x="23" y="2"/>
                    </a:cubicBezTo>
                    <a:cubicBezTo>
                      <a:pt x="23" y="2"/>
                      <a:pt x="23" y="2"/>
                      <a:pt x="23" y="2"/>
                    </a:cubicBezTo>
                    <a:cubicBezTo>
                      <a:pt x="24" y="2"/>
                      <a:pt x="23" y="2"/>
                      <a:pt x="24" y="2"/>
                    </a:cubicBezTo>
                    <a:cubicBezTo>
                      <a:pt x="24" y="2"/>
                      <a:pt x="24" y="3"/>
                      <a:pt x="24" y="3"/>
                    </a:cubicBezTo>
                    <a:cubicBezTo>
                      <a:pt x="24" y="3"/>
                      <a:pt x="23" y="4"/>
                      <a:pt x="24" y="4"/>
                    </a:cubicBezTo>
                    <a:cubicBezTo>
                      <a:pt x="24" y="3"/>
                      <a:pt x="25" y="2"/>
                      <a:pt x="25" y="1"/>
                    </a:cubicBezTo>
                    <a:cubicBezTo>
                      <a:pt x="25" y="1"/>
                      <a:pt x="24" y="1"/>
                      <a:pt x="24" y="1"/>
                    </a:cubicBezTo>
                    <a:cubicBezTo>
                      <a:pt x="24" y="1"/>
                      <a:pt x="24" y="0"/>
                      <a:pt x="24" y="0"/>
                    </a:cubicBezTo>
                    <a:cubicBezTo>
                      <a:pt x="24" y="0"/>
                      <a:pt x="24" y="0"/>
                      <a:pt x="23" y="0"/>
                    </a:cubicBezTo>
                    <a:cubicBezTo>
                      <a:pt x="23" y="0"/>
                      <a:pt x="23" y="0"/>
                      <a:pt x="23" y="1"/>
                    </a:cubicBezTo>
                    <a:cubicBezTo>
                      <a:pt x="23" y="1"/>
                      <a:pt x="22" y="0"/>
                      <a:pt x="23" y="1"/>
                    </a:cubicBezTo>
                    <a:cubicBezTo>
                      <a:pt x="23" y="1"/>
                      <a:pt x="23" y="1"/>
                      <a:pt x="23" y="1"/>
                    </a:cubicBezTo>
                    <a:cubicBezTo>
                      <a:pt x="23" y="1"/>
                      <a:pt x="24" y="1"/>
                      <a:pt x="24" y="1"/>
                    </a:cubicBezTo>
                    <a:cubicBezTo>
                      <a:pt x="24" y="1"/>
                      <a:pt x="24" y="1"/>
                      <a:pt x="24" y="1"/>
                    </a:cubicBezTo>
                    <a:close/>
                    <a:moveTo>
                      <a:pt x="6" y="16"/>
                    </a:moveTo>
                    <a:cubicBezTo>
                      <a:pt x="6" y="16"/>
                      <a:pt x="6" y="16"/>
                      <a:pt x="6" y="15"/>
                    </a:cubicBezTo>
                    <a:cubicBezTo>
                      <a:pt x="6" y="15"/>
                      <a:pt x="6" y="16"/>
                      <a:pt x="6" y="16"/>
                    </a:cubicBezTo>
                    <a:cubicBezTo>
                      <a:pt x="5" y="17"/>
                      <a:pt x="5" y="16"/>
                      <a:pt x="5" y="16"/>
                    </a:cubicBezTo>
                    <a:cubicBezTo>
                      <a:pt x="5" y="16"/>
                      <a:pt x="5" y="16"/>
                      <a:pt x="5" y="17"/>
                    </a:cubicBezTo>
                    <a:cubicBezTo>
                      <a:pt x="5" y="17"/>
                      <a:pt x="5" y="16"/>
                      <a:pt x="4" y="16"/>
                    </a:cubicBezTo>
                    <a:cubicBezTo>
                      <a:pt x="4" y="16"/>
                      <a:pt x="5" y="17"/>
                      <a:pt x="5" y="17"/>
                    </a:cubicBezTo>
                    <a:cubicBezTo>
                      <a:pt x="5" y="17"/>
                      <a:pt x="5" y="17"/>
                      <a:pt x="6" y="17"/>
                    </a:cubicBezTo>
                    <a:cubicBezTo>
                      <a:pt x="6" y="17"/>
                      <a:pt x="5" y="17"/>
                      <a:pt x="5" y="17"/>
                    </a:cubicBezTo>
                    <a:cubicBezTo>
                      <a:pt x="5" y="18"/>
                      <a:pt x="7" y="18"/>
                      <a:pt x="7" y="18"/>
                    </a:cubicBezTo>
                    <a:cubicBezTo>
                      <a:pt x="7" y="18"/>
                      <a:pt x="7" y="18"/>
                      <a:pt x="8" y="18"/>
                    </a:cubicBezTo>
                    <a:cubicBezTo>
                      <a:pt x="7" y="18"/>
                      <a:pt x="7" y="19"/>
                      <a:pt x="7" y="19"/>
                    </a:cubicBezTo>
                    <a:cubicBezTo>
                      <a:pt x="7" y="19"/>
                      <a:pt x="7" y="19"/>
                      <a:pt x="8" y="18"/>
                    </a:cubicBezTo>
                    <a:cubicBezTo>
                      <a:pt x="8" y="18"/>
                      <a:pt x="8" y="18"/>
                      <a:pt x="8" y="18"/>
                    </a:cubicBezTo>
                    <a:cubicBezTo>
                      <a:pt x="8" y="18"/>
                      <a:pt x="8" y="18"/>
                      <a:pt x="8" y="18"/>
                    </a:cubicBezTo>
                    <a:cubicBezTo>
                      <a:pt x="8" y="18"/>
                      <a:pt x="8" y="18"/>
                      <a:pt x="7" y="18"/>
                    </a:cubicBezTo>
                    <a:cubicBezTo>
                      <a:pt x="7" y="18"/>
                      <a:pt x="7" y="17"/>
                      <a:pt x="7" y="18"/>
                    </a:cubicBezTo>
                    <a:cubicBezTo>
                      <a:pt x="7" y="17"/>
                      <a:pt x="7" y="17"/>
                      <a:pt x="7" y="17"/>
                    </a:cubicBezTo>
                    <a:cubicBezTo>
                      <a:pt x="7" y="17"/>
                      <a:pt x="7" y="17"/>
                      <a:pt x="7" y="17"/>
                    </a:cubicBezTo>
                    <a:cubicBezTo>
                      <a:pt x="7" y="17"/>
                      <a:pt x="7" y="17"/>
                      <a:pt x="6" y="17"/>
                    </a:cubicBezTo>
                    <a:cubicBezTo>
                      <a:pt x="7" y="17"/>
                      <a:pt x="7" y="16"/>
                      <a:pt x="6" y="16"/>
                    </a:cubicBezTo>
                    <a:close/>
                    <a:moveTo>
                      <a:pt x="34" y="39"/>
                    </a:moveTo>
                    <a:cubicBezTo>
                      <a:pt x="33" y="39"/>
                      <a:pt x="32" y="39"/>
                      <a:pt x="31" y="39"/>
                    </a:cubicBezTo>
                    <a:cubicBezTo>
                      <a:pt x="31" y="39"/>
                      <a:pt x="31" y="39"/>
                      <a:pt x="30" y="39"/>
                    </a:cubicBezTo>
                    <a:cubicBezTo>
                      <a:pt x="29" y="40"/>
                      <a:pt x="29" y="40"/>
                      <a:pt x="29" y="40"/>
                    </a:cubicBezTo>
                    <a:cubicBezTo>
                      <a:pt x="29" y="40"/>
                      <a:pt x="29" y="40"/>
                      <a:pt x="29" y="39"/>
                    </a:cubicBezTo>
                    <a:cubicBezTo>
                      <a:pt x="29" y="39"/>
                      <a:pt x="29" y="39"/>
                      <a:pt x="29" y="39"/>
                    </a:cubicBezTo>
                    <a:cubicBezTo>
                      <a:pt x="29" y="39"/>
                      <a:pt x="29" y="39"/>
                      <a:pt x="29" y="39"/>
                    </a:cubicBezTo>
                    <a:cubicBezTo>
                      <a:pt x="29" y="39"/>
                      <a:pt x="29" y="39"/>
                      <a:pt x="30" y="38"/>
                    </a:cubicBezTo>
                    <a:cubicBezTo>
                      <a:pt x="30" y="38"/>
                      <a:pt x="29" y="36"/>
                      <a:pt x="28" y="36"/>
                    </a:cubicBezTo>
                    <a:cubicBezTo>
                      <a:pt x="28" y="36"/>
                      <a:pt x="28" y="35"/>
                      <a:pt x="27" y="35"/>
                    </a:cubicBezTo>
                    <a:cubicBezTo>
                      <a:pt x="27" y="35"/>
                      <a:pt x="27" y="36"/>
                      <a:pt x="26" y="35"/>
                    </a:cubicBezTo>
                    <a:cubicBezTo>
                      <a:pt x="26" y="35"/>
                      <a:pt x="26" y="35"/>
                      <a:pt x="26" y="35"/>
                    </a:cubicBezTo>
                    <a:cubicBezTo>
                      <a:pt x="26" y="35"/>
                      <a:pt x="26" y="36"/>
                      <a:pt x="26" y="35"/>
                    </a:cubicBezTo>
                    <a:cubicBezTo>
                      <a:pt x="26" y="35"/>
                      <a:pt x="26" y="35"/>
                      <a:pt x="26" y="35"/>
                    </a:cubicBezTo>
                    <a:cubicBezTo>
                      <a:pt x="26" y="35"/>
                      <a:pt x="26" y="35"/>
                      <a:pt x="26" y="35"/>
                    </a:cubicBezTo>
                    <a:cubicBezTo>
                      <a:pt x="27" y="35"/>
                      <a:pt x="27" y="35"/>
                      <a:pt x="28" y="35"/>
                    </a:cubicBezTo>
                    <a:cubicBezTo>
                      <a:pt x="28" y="36"/>
                      <a:pt x="28" y="36"/>
                      <a:pt x="28" y="36"/>
                    </a:cubicBezTo>
                    <a:cubicBezTo>
                      <a:pt x="28" y="36"/>
                      <a:pt x="29" y="36"/>
                      <a:pt x="29" y="36"/>
                    </a:cubicBezTo>
                    <a:cubicBezTo>
                      <a:pt x="29" y="35"/>
                      <a:pt x="28" y="34"/>
                      <a:pt x="28" y="33"/>
                    </a:cubicBezTo>
                    <a:cubicBezTo>
                      <a:pt x="27" y="33"/>
                      <a:pt x="27" y="32"/>
                      <a:pt x="27" y="32"/>
                    </a:cubicBezTo>
                    <a:cubicBezTo>
                      <a:pt x="26" y="32"/>
                      <a:pt x="26" y="31"/>
                      <a:pt x="26" y="31"/>
                    </a:cubicBezTo>
                    <a:cubicBezTo>
                      <a:pt x="25" y="31"/>
                      <a:pt x="25" y="31"/>
                      <a:pt x="24" y="30"/>
                    </a:cubicBezTo>
                    <a:cubicBezTo>
                      <a:pt x="24" y="30"/>
                      <a:pt x="24" y="30"/>
                      <a:pt x="24" y="29"/>
                    </a:cubicBezTo>
                    <a:cubicBezTo>
                      <a:pt x="23" y="29"/>
                      <a:pt x="23" y="28"/>
                      <a:pt x="23" y="27"/>
                    </a:cubicBezTo>
                    <a:cubicBezTo>
                      <a:pt x="23" y="26"/>
                      <a:pt x="22" y="25"/>
                      <a:pt x="21" y="25"/>
                    </a:cubicBezTo>
                    <a:cubicBezTo>
                      <a:pt x="19" y="24"/>
                      <a:pt x="17" y="24"/>
                      <a:pt x="15" y="24"/>
                    </a:cubicBezTo>
                    <a:cubicBezTo>
                      <a:pt x="16" y="24"/>
                      <a:pt x="16" y="24"/>
                      <a:pt x="16" y="24"/>
                    </a:cubicBezTo>
                    <a:cubicBezTo>
                      <a:pt x="17" y="24"/>
                      <a:pt x="17" y="24"/>
                      <a:pt x="18" y="23"/>
                    </a:cubicBezTo>
                    <a:cubicBezTo>
                      <a:pt x="18" y="23"/>
                      <a:pt x="18" y="23"/>
                      <a:pt x="18" y="23"/>
                    </a:cubicBezTo>
                    <a:cubicBezTo>
                      <a:pt x="19" y="23"/>
                      <a:pt x="19" y="22"/>
                      <a:pt x="18" y="22"/>
                    </a:cubicBezTo>
                    <a:cubicBezTo>
                      <a:pt x="18" y="22"/>
                      <a:pt x="17" y="22"/>
                      <a:pt x="17" y="22"/>
                    </a:cubicBezTo>
                    <a:cubicBezTo>
                      <a:pt x="17" y="22"/>
                      <a:pt x="18" y="22"/>
                      <a:pt x="18" y="22"/>
                    </a:cubicBezTo>
                    <a:cubicBezTo>
                      <a:pt x="19" y="22"/>
                      <a:pt x="19" y="21"/>
                      <a:pt x="20" y="20"/>
                    </a:cubicBezTo>
                    <a:cubicBezTo>
                      <a:pt x="20" y="20"/>
                      <a:pt x="20" y="20"/>
                      <a:pt x="20" y="20"/>
                    </a:cubicBezTo>
                    <a:cubicBezTo>
                      <a:pt x="21" y="20"/>
                      <a:pt x="21" y="19"/>
                      <a:pt x="21" y="19"/>
                    </a:cubicBezTo>
                    <a:cubicBezTo>
                      <a:pt x="21" y="19"/>
                      <a:pt x="21" y="19"/>
                      <a:pt x="21" y="18"/>
                    </a:cubicBezTo>
                    <a:cubicBezTo>
                      <a:pt x="21" y="18"/>
                      <a:pt x="21" y="18"/>
                      <a:pt x="21" y="17"/>
                    </a:cubicBezTo>
                    <a:cubicBezTo>
                      <a:pt x="22" y="17"/>
                      <a:pt x="22" y="17"/>
                      <a:pt x="22" y="17"/>
                    </a:cubicBezTo>
                    <a:cubicBezTo>
                      <a:pt x="22" y="17"/>
                      <a:pt x="22" y="16"/>
                      <a:pt x="22" y="16"/>
                    </a:cubicBezTo>
                    <a:cubicBezTo>
                      <a:pt x="21" y="16"/>
                      <a:pt x="19" y="16"/>
                      <a:pt x="18" y="15"/>
                    </a:cubicBezTo>
                    <a:cubicBezTo>
                      <a:pt x="17" y="15"/>
                      <a:pt x="16" y="15"/>
                      <a:pt x="15" y="16"/>
                    </a:cubicBezTo>
                    <a:cubicBezTo>
                      <a:pt x="15" y="16"/>
                      <a:pt x="14" y="16"/>
                      <a:pt x="14" y="16"/>
                    </a:cubicBezTo>
                    <a:cubicBezTo>
                      <a:pt x="14" y="16"/>
                      <a:pt x="14" y="16"/>
                      <a:pt x="13" y="16"/>
                    </a:cubicBezTo>
                    <a:cubicBezTo>
                      <a:pt x="13" y="16"/>
                      <a:pt x="13" y="16"/>
                      <a:pt x="14" y="15"/>
                    </a:cubicBezTo>
                    <a:cubicBezTo>
                      <a:pt x="14" y="15"/>
                      <a:pt x="14" y="15"/>
                      <a:pt x="14" y="15"/>
                    </a:cubicBezTo>
                    <a:cubicBezTo>
                      <a:pt x="14" y="15"/>
                      <a:pt x="14" y="15"/>
                      <a:pt x="14" y="15"/>
                    </a:cubicBezTo>
                    <a:cubicBezTo>
                      <a:pt x="14" y="15"/>
                      <a:pt x="15" y="15"/>
                      <a:pt x="15" y="15"/>
                    </a:cubicBezTo>
                    <a:cubicBezTo>
                      <a:pt x="15" y="14"/>
                      <a:pt x="13" y="15"/>
                      <a:pt x="13" y="14"/>
                    </a:cubicBezTo>
                    <a:cubicBezTo>
                      <a:pt x="13" y="14"/>
                      <a:pt x="14" y="15"/>
                      <a:pt x="14" y="14"/>
                    </a:cubicBezTo>
                    <a:cubicBezTo>
                      <a:pt x="14" y="14"/>
                      <a:pt x="15" y="13"/>
                      <a:pt x="16" y="13"/>
                    </a:cubicBezTo>
                    <a:cubicBezTo>
                      <a:pt x="16" y="13"/>
                      <a:pt x="16" y="13"/>
                      <a:pt x="17" y="12"/>
                    </a:cubicBezTo>
                    <a:cubicBezTo>
                      <a:pt x="17" y="12"/>
                      <a:pt x="17" y="11"/>
                      <a:pt x="18" y="10"/>
                    </a:cubicBezTo>
                    <a:cubicBezTo>
                      <a:pt x="17" y="10"/>
                      <a:pt x="17" y="10"/>
                      <a:pt x="17" y="10"/>
                    </a:cubicBezTo>
                    <a:cubicBezTo>
                      <a:pt x="17" y="10"/>
                      <a:pt x="16" y="10"/>
                      <a:pt x="16" y="10"/>
                    </a:cubicBezTo>
                    <a:cubicBezTo>
                      <a:pt x="16" y="10"/>
                      <a:pt x="16" y="11"/>
                      <a:pt x="16" y="11"/>
                    </a:cubicBezTo>
                    <a:cubicBezTo>
                      <a:pt x="16" y="11"/>
                      <a:pt x="16" y="11"/>
                      <a:pt x="16" y="11"/>
                    </a:cubicBezTo>
                    <a:cubicBezTo>
                      <a:pt x="15" y="11"/>
                      <a:pt x="14" y="11"/>
                      <a:pt x="14" y="11"/>
                    </a:cubicBezTo>
                    <a:cubicBezTo>
                      <a:pt x="14" y="11"/>
                      <a:pt x="13" y="11"/>
                      <a:pt x="12" y="11"/>
                    </a:cubicBezTo>
                    <a:cubicBezTo>
                      <a:pt x="13" y="11"/>
                      <a:pt x="13" y="11"/>
                      <a:pt x="12" y="11"/>
                    </a:cubicBezTo>
                    <a:cubicBezTo>
                      <a:pt x="12" y="11"/>
                      <a:pt x="12" y="11"/>
                      <a:pt x="11" y="11"/>
                    </a:cubicBezTo>
                    <a:cubicBezTo>
                      <a:pt x="12" y="11"/>
                      <a:pt x="12" y="11"/>
                      <a:pt x="12" y="11"/>
                    </a:cubicBezTo>
                    <a:cubicBezTo>
                      <a:pt x="12" y="11"/>
                      <a:pt x="11" y="11"/>
                      <a:pt x="11" y="11"/>
                    </a:cubicBezTo>
                    <a:cubicBezTo>
                      <a:pt x="11" y="11"/>
                      <a:pt x="11" y="11"/>
                      <a:pt x="11" y="11"/>
                    </a:cubicBezTo>
                    <a:cubicBezTo>
                      <a:pt x="10" y="11"/>
                      <a:pt x="10" y="11"/>
                      <a:pt x="10" y="12"/>
                    </a:cubicBezTo>
                    <a:cubicBezTo>
                      <a:pt x="10" y="12"/>
                      <a:pt x="10" y="12"/>
                      <a:pt x="11" y="12"/>
                    </a:cubicBezTo>
                    <a:cubicBezTo>
                      <a:pt x="11" y="13"/>
                      <a:pt x="10" y="12"/>
                      <a:pt x="10" y="12"/>
                    </a:cubicBezTo>
                    <a:cubicBezTo>
                      <a:pt x="10" y="13"/>
                      <a:pt x="9" y="13"/>
                      <a:pt x="9" y="12"/>
                    </a:cubicBezTo>
                    <a:cubicBezTo>
                      <a:pt x="9" y="13"/>
                      <a:pt x="9" y="13"/>
                      <a:pt x="10" y="13"/>
                    </a:cubicBezTo>
                    <a:cubicBezTo>
                      <a:pt x="10" y="13"/>
                      <a:pt x="9" y="13"/>
                      <a:pt x="9" y="13"/>
                    </a:cubicBezTo>
                    <a:cubicBezTo>
                      <a:pt x="9" y="13"/>
                      <a:pt x="9" y="13"/>
                      <a:pt x="9" y="13"/>
                    </a:cubicBezTo>
                    <a:cubicBezTo>
                      <a:pt x="9" y="14"/>
                      <a:pt x="9" y="14"/>
                      <a:pt x="10" y="14"/>
                    </a:cubicBezTo>
                    <a:cubicBezTo>
                      <a:pt x="10" y="14"/>
                      <a:pt x="10" y="14"/>
                      <a:pt x="10" y="15"/>
                    </a:cubicBezTo>
                    <a:cubicBezTo>
                      <a:pt x="10" y="14"/>
                      <a:pt x="10" y="14"/>
                      <a:pt x="9" y="14"/>
                    </a:cubicBezTo>
                    <a:cubicBezTo>
                      <a:pt x="9" y="14"/>
                      <a:pt x="10" y="14"/>
                      <a:pt x="10" y="15"/>
                    </a:cubicBezTo>
                    <a:cubicBezTo>
                      <a:pt x="10" y="15"/>
                      <a:pt x="9" y="14"/>
                      <a:pt x="9" y="14"/>
                    </a:cubicBezTo>
                    <a:cubicBezTo>
                      <a:pt x="9" y="14"/>
                      <a:pt x="9" y="15"/>
                      <a:pt x="9" y="15"/>
                    </a:cubicBezTo>
                    <a:cubicBezTo>
                      <a:pt x="9" y="15"/>
                      <a:pt x="9" y="14"/>
                      <a:pt x="8" y="14"/>
                    </a:cubicBezTo>
                    <a:cubicBezTo>
                      <a:pt x="8" y="14"/>
                      <a:pt x="8" y="15"/>
                      <a:pt x="8" y="15"/>
                    </a:cubicBezTo>
                    <a:cubicBezTo>
                      <a:pt x="8" y="15"/>
                      <a:pt x="8" y="14"/>
                      <a:pt x="8" y="15"/>
                    </a:cubicBezTo>
                    <a:cubicBezTo>
                      <a:pt x="7" y="15"/>
                      <a:pt x="8" y="16"/>
                      <a:pt x="9" y="16"/>
                    </a:cubicBezTo>
                    <a:cubicBezTo>
                      <a:pt x="8" y="16"/>
                      <a:pt x="8" y="16"/>
                      <a:pt x="8" y="16"/>
                    </a:cubicBezTo>
                    <a:cubicBezTo>
                      <a:pt x="8" y="16"/>
                      <a:pt x="7" y="16"/>
                      <a:pt x="8" y="16"/>
                    </a:cubicBezTo>
                    <a:cubicBezTo>
                      <a:pt x="8" y="17"/>
                      <a:pt x="8" y="17"/>
                      <a:pt x="8" y="17"/>
                    </a:cubicBezTo>
                    <a:cubicBezTo>
                      <a:pt x="9" y="17"/>
                      <a:pt x="9" y="17"/>
                      <a:pt x="9" y="17"/>
                    </a:cubicBezTo>
                    <a:cubicBezTo>
                      <a:pt x="8" y="17"/>
                      <a:pt x="8" y="17"/>
                      <a:pt x="8" y="17"/>
                    </a:cubicBezTo>
                    <a:cubicBezTo>
                      <a:pt x="8" y="18"/>
                      <a:pt x="9" y="17"/>
                      <a:pt x="9" y="17"/>
                    </a:cubicBezTo>
                    <a:cubicBezTo>
                      <a:pt x="9" y="18"/>
                      <a:pt x="8" y="18"/>
                      <a:pt x="8" y="18"/>
                    </a:cubicBezTo>
                    <a:cubicBezTo>
                      <a:pt x="8" y="18"/>
                      <a:pt x="9" y="18"/>
                      <a:pt x="9" y="18"/>
                    </a:cubicBezTo>
                    <a:cubicBezTo>
                      <a:pt x="9" y="19"/>
                      <a:pt x="9" y="18"/>
                      <a:pt x="8" y="18"/>
                    </a:cubicBezTo>
                    <a:cubicBezTo>
                      <a:pt x="7" y="18"/>
                      <a:pt x="8" y="19"/>
                      <a:pt x="9" y="19"/>
                    </a:cubicBezTo>
                    <a:cubicBezTo>
                      <a:pt x="8" y="19"/>
                      <a:pt x="8" y="19"/>
                      <a:pt x="8" y="19"/>
                    </a:cubicBezTo>
                    <a:cubicBezTo>
                      <a:pt x="7" y="19"/>
                      <a:pt x="7" y="20"/>
                      <a:pt x="8" y="20"/>
                    </a:cubicBezTo>
                    <a:cubicBezTo>
                      <a:pt x="8" y="20"/>
                      <a:pt x="7" y="20"/>
                      <a:pt x="7" y="20"/>
                    </a:cubicBezTo>
                    <a:cubicBezTo>
                      <a:pt x="7" y="20"/>
                      <a:pt x="6" y="20"/>
                      <a:pt x="6" y="20"/>
                    </a:cubicBezTo>
                    <a:cubicBezTo>
                      <a:pt x="7" y="21"/>
                      <a:pt x="7" y="21"/>
                      <a:pt x="7" y="21"/>
                    </a:cubicBezTo>
                    <a:cubicBezTo>
                      <a:pt x="8" y="21"/>
                      <a:pt x="8" y="21"/>
                      <a:pt x="8" y="22"/>
                    </a:cubicBezTo>
                    <a:cubicBezTo>
                      <a:pt x="9" y="21"/>
                      <a:pt x="9" y="20"/>
                      <a:pt x="10" y="20"/>
                    </a:cubicBezTo>
                    <a:cubicBezTo>
                      <a:pt x="10" y="20"/>
                      <a:pt x="10" y="21"/>
                      <a:pt x="11" y="20"/>
                    </a:cubicBezTo>
                    <a:cubicBezTo>
                      <a:pt x="10" y="21"/>
                      <a:pt x="10" y="21"/>
                      <a:pt x="10" y="21"/>
                    </a:cubicBezTo>
                    <a:cubicBezTo>
                      <a:pt x="9" y="21"/>
                      <a:pt x="9" y="21"/>
                      <a:pt x="9" y="21"/>
                    </a:cubicBezTo>
                    <a:cubicBezTo>
                      <a:pt x="9" y="21"/>
                      <a:pt x="9" y="21"/>
                      <a:pt x="10" y="21"/>
                    </a:cubicBezTo>
                    <a:cubicBezTo>
                      <a:pt x="9" y="21"/>
                      <a:pt x="9" y="21"/>
                      <a:pt x="9" y="22"/>
                    </a:cubicBezTo>
                    <a:cubicBezTo>
                      <a:pt x="10" y="22"/>
                      <a:pt x="10" y="22"/>
                      <a:pt x="10" y="21"/>
                    </a:cubicBezTo>
                    <a:cubicBezTo>
                      <a:pt x="10" y="22"/>
                      <a:pt x="9" y="22"/>
                      <a:pt x="9" y="22"/>
                    </a:cubicBezTo>
                    <a:cubicBezTo>
                      <a:pt x="9" y="22"/>
                      <a:pt x="8" y="23"/>
                      <a:pt x="9" y="23"/>
                    </a:cubicBezTo>
                    <a:cubicBezTo>
                      <a:pt x="9" y="23"/>
                      <a:pt x="9" y="23"/>
                      <a:pt x="8" y="23"/>
                    </a:cubicBezTo>
                    <a:cubicBezTo>
                      <a:pt x="8" y="23"/>
                      <a:pt x="9" y="23"/>
                      <a:pt x="9" y="23"/>
                    </a:cubicBezTo>
                    <a:cubicBezTo>
                      <a:pt x="9" y="24"/>
                      <a:pt x="8" y="24"/>
                      <a:pt x="8" y="24"/>
                    </a:cubicBezTo>
                    <a:cubicBezTo>
                      <a:pt x="8" y="24"/>
                      <a:pt x="8" y="24"/>
                      <a:pt x="9" y="24"/>
                    </a:cubicBezTo>
                    <a:cubicBezTo>
                      <a:pt x="8" y="24"/>
                      <a:pt x="8" y="24"/>
                      <a:pt x="8" y="25"/>
                    </a:cubicBezTo>
                    <a:cubicBezTo>
                      <a:pt x="8" y="24"/>
                      <a:pt x="8" y="24"/>
                      <a:pt x="8" y="24"/>
                    </a:cubicBezTo>
                    <a:cubicBezTo>
                      <a:pt x="8" y="25"/>
                      <a:pt x="8" y="25"/>
                      <a:pt x="9" y="25"/>
                    </a:cubicBezTo>
                    <a:cubicBezTo>
                      <a:pt x="9" y="25"/>
                      <a:pt x="9" y="25"/>
                      <a:pt x="9" y="25"/>
                    </a:cubicBezTo>
                    <a:cubicBezTo>
                      <a:pt x="9" y="25"/>
                      <a:pt x="8" y="25"/>
                      <a:pt x="8" y="26"/>
                    </a:cubicBezTo>
                    <a:cubicBezTo>
                      <a:pt x="8" y="26"/>
                      <a:pt x="8" y="26"/>
                      <a:pt x="8" y="27"/>
                    </a:cubicBezTo>
                    <a:cubicBezTo>
                      <a:pt x="8" y="27"/>
                      <a:pt x="8" y="27"/>
                      <a:pt x="8" y="27"/>
                    </a:cubicBezTo>
                    <a:cubicBezTo>
                      <a:pt x="8" y="28"/>
                      <a:pt x="9" y="28"/>
                      <a:pt x="9" y="27"/>
                    </a:cubicBezTo>
                    <a:cubicBezTo>
                      <a:pt x="9" y="27"/>
                      <a:pt x="9" y="27"/>
                      <a:pt x="9" y="27"/>
                    </a:cubicBezTo>
                    <a:cubicBezTo>
                      <a:pt x="9" y="27"/>
                      <a:pt x="9" y="26"/>
                      <a:pt x="9" y="26"/>
                    </a:cubicBezTo>
                    <a:cubicBezTo>
                      <a:pt x="9" y="26"/>
                      <a:pt x="9" y="26"/>
                      <a:pt x="9" y="26"/>
                    </a:cubicBezTo>
                    <a:cubicBezTo>
                      <a:pt x="9" y="26"/>
                      <a:pt x="9" y="25"/>
                      <a:pt x="9" y="25"/>
                    </a:cubicBezTo>
                    <a:cubicBezTo>
                      <a:pt x="9" y="25"/>
                      <a:pt x="9" y="25"/>
                      <a:pt x="9" y="25"/>
                    </a:cubicBezTo>
                    <a:cubicBezTo>
                      <a:pt x="9" y="25"/>
                      <a:pt x="9" y="25"/>
                      <a:pt x="9" y="25"/>
                    </a:cubicBezTo>
                    <a:cubicBezTo>
                      <a:pt x="9" y="25"/>
                      <a:pt x="9" y="24"/>
                      <a:pt x="9" y="24"/>
                    </a:cubicBezTo>
                    <a:cubicBezTo>
                      <a:pt x="9" y="24"/>
                      <a:pt x="9" y="24"/>
                      <a:pt x="9" y="24"/>
                    </a:cubicBezTo>
                    <a:cubicBezTo>
                      <a:pt x="9" y="24"/>
                      <a:pt x="10" y="24"/>
                      <a:pt x="10" y="23"/>
                    </a:cubicBezTo>
                    <a:cubicBezTo>
                      <a:pt x="10" y="23"/>
                      <a:pt x="10" y="23"/>
                      <a:pt x="11" y="23"/>
                    </a:cubicBezTo>
                    <a:cubicBezTo>
                      <a:pt x="10" y="23"/>
                      <a:pt x="10" y="23"/>
                      <a:pt x="10" y="23"/>
                    </a:cubicBezTo>
                    <a:cubicBezTo>
                      <a:pt x="10" y="23"/>
                      <a:pt x="10" y="23"/>
                      <a:pt x="10" y="23"/>
                    </a:cubicBezTo>
                    <a:cubicBezTo>
                      <a:pt x="9" y="24"/>
                      <a:pt x="9" y="24"/>
                      <a:pt x="10" y="25"/>
                    </a:cubicBezTo>
                    <a:cubicBezTo>
                      <a:pt x="10" y="24"/>
                      <a:pt x="10" y="24"/>
                      <a:pt x="10" y="24"/>
                    </a:cubicBezTo>
                    <a:cubicBezTo>
                      <a:pt x="10" y="24"/>
                      <a:pt x="10" y="25"/>
                      <a:pt x="10" y="24"/>
                    </a:cubicBezTo>
                    <a:cubicBezTo>
                      <a:pt x="11" y="25"/>
                      <a:pt x="11" y="25"/>
                      <a:pt x="11" y="24"/>
                    </a:cubicBezTo>
                    <a:cubicBezTo>
                      <a:pt x="11" y="24"/>
                      <a:pt x="11" y="24"/>
                      <a:pt x="11" y="23"/>
                    </a:cubicBezTo>
                    <a:cubicBezTo>
                      <a:pt x="11" y="23"/>
                      <a:pt x="11" y="23"/>
                      <a:pt x="11" y="23"/>
                    </a:cubicBezTo>
                    <a:cubicBezTo>
                      <a:pt x="11" y="23"/>
                      <a:pt x="11" y="23"/>
                      <a:pt x="11" y="23"/>
                    </a:cubicBezTo>
                    <a:cubicBezTo>
                      <a:pt x="12" y="23"/>
                      <a:pt x="12" y="24"/>
                      <a:pt x="12" y="24"/>
                    </a:cubicBezTo>
                    <a:cubicBezTo>
                      <a:pt x="12" y="24"/>
                      <a:pt x="12" y="24"/>
                      <a:pt x="12" y="24"/>
                    </a:cubicBezTo>
                    <a:cubicBezTo>
                      <a:pt x="12" y="24"/>
                      <a:pt x="12" y="24"/>
                      <a:pt x="11" y="24"/>
                    </a:cubicBezTo>
                    <a:cubicBezTo>
                      <a:pt x="11" y="24"/>
                      <a:pt x="11" y="25"/>
                      <a:pt x="11" y="25"/>
                    </a:cubicBezTo>
                    <a:cubicBezTo>
                      <a:pt x="11" y="26"/>
                      <a:pt x="11" y="26"/>
                      <a:pt x="12" y="26"/>
                    </a:cubicBezTo>
                    <a:cubicBezTo>
                      <a:pt x="12" y="27"/>
                      <a:pt x="11" y="28"/>
                      <a:pt x="11" y="28"/>
                    </a:cubicBezTo>
                    <a:cubicBezTo>
                      <a:pt x="11" y="29"/>
                      <a:pt x="11" y="29"/>
                      <a:pt x="10" y="29"/>
                    </a:cubicBezTo>
                    <a:cubicBezTo>
                      <a:pt x="10" y="29"/>
                      <a:pt x="10" y="29"/>
                      <a:pt x="10" y="29"/>
                    </a:cubicBezTo>
                    <a:cubicBezTo>
                      <a:pt x="10" y="29"/>
                      <a:pt x="10" y="30"/>
                      <a:pt x="10" y="30"/>
                    </a:cubicBezTo>
                    <a:cubicBezTo>
                      <a:pt x="10" y="30"/>
                      <a:pt x="10" y="30"/>
                      <a:pt x="11" y="30"/>
                    </a:cubicBezTo>
                    <a:cubicBezTo>
                      <a:pt x="11" y="30"/>
                      <a:pt x="11" y="31"/>
                      <a:pt x="11" y="31"/>
                    </a:cubicBezTo>
                    <a:cubicBezTo>
                      <a:pt x="11" y="30"/>
                      <a:pt x="11" y="30"/>
                      <a:pt x="11" y="30"/>
                    </a:cubicBezTo>
                    <a:cubicBezTo>
                      <a:pt x="11" y="29"/>
                      <a:pt x="12" y="30"/>
                      <a:pt x="12" y="30"/>
                    </a:cubicBezTo>
                    <a:cubicBezTo>
                      <a:pt x="13" y="31"/>
                      <a:pt x="13" y="31"/>
                      <a:pt x="13" y="30"/>
                    </a:cubicBezTo>
                    <a:cubicBezTo>
                      <a:pt x="13" y="30"/>
                      <a:pt x="13" y="30"/>
                      <a:pt x="13" y="30"/>
                    </a:cubicBezTo>
                    <a:cubicBezTo>
                      <a:pt x="13" y="29"/>
                      <a:pt x="13" y="30"/>
                      <a:pt x="14" y="30"/>
                    </a:cubicBezTo>
                    <a:cubicBezTo>
                      <a:pt x="14" y="30"/>
                      <a:pt x="15" y="30"/>
                      <a:pt x="15" y="29"/>
                    </a:cubicBezTo>
                    <a:cubicBezTo>
                      <a:pt x="16" y="29"/>
                      <a:pt x="16" y="29"/>
                      <a:pt x="16" y="29"/>
                    </a:cubicBezTo>
                    <a:cubicBezTo>
                      <a:pt x="17" y="29"/>
                      <a:pt x="17" y="29"/>
                      <a:pt x="18" y="29"/>
                    </a:cubicBezTo>
                    <a:cubicBezTo>
                      <a:pt x="17" y="29"/>
                      <a:pt x="17" y="29"/>
                      <a:pt x="17" y="30"/>
                    </a:cubicBezTo>
                    <a:cubicBezTo>
                      <a:pt x="17" y="30"/>
                      <a:pt x="17" y="29"/>
                      <a:pt x="16" y="30"/>
                    </a:cubicBezTo>
                    <a:cubicBezTo>
                      <a:pt x="16" y="30"/>
                      <a:pt x="16" y="30"/>
                      <a:pt x="16" y="30"/>
                    </a:cubicBezTo>
                    <a:cubicBezTo>
                      <a:pt x="16" y="31"/>
                      <a:pt x="16" y="31"/>
                      <a:pt x="16" y="31"/>
                    </a:cubicBezTo>
                    <a:cubicBezTo>
                      <a:pt x="16" y="31"/>
                      <a:pt x="16" y="31"/>
                      <a:pt x="16" y="32"/>
                    </a:cubicBezTo>
                    <a:cubicBezTo>
                      <a:pt x="16" y="32"/>
                      <a:pt x="16" y="32"/>
                      <a:pt x="16" y="33"/>
                    </a:cubicBezTo>
                    <a:cubicBezTo>
                      <a:pt x="16" y="33"/>
                      <a:pt x="16" y="33"/>
                      <a:pt x="16" y="33"/>
                    </a:cubicBezTo>
                    <a:cubicBezTo>
                      <a:pt x="17" y="33"/>
                      <a:pt x="17" y="33"/>
                      <a:pt x="17" y="33"/>
                    </a:cubicBezTo>
                    <a:cubicBezTo>
                      <a:pt x="17" y="34"/>
                      <a:pt x="17" y="34"/>
                      <a:pt x="17" y="33"/>
                    </a:cubicBezTo>
                    <a:cubicBezTo>
                      <a:pt x="18" y="33"/>
                      <a:pt x="18" y="33"/>
                      <a:pt x="18" y="33"/>
                    </a:cubicBezTo>
                    <a:cubicBezTo>
                      <a:pt x="18" y="33"/>
                      <a:pt x="18" y="34"/>
                      <a:pt x="18" y="34"/>
                    </a:cubicBezTo>
                    <a:cubicBezTo>
                      <a:pt x="18" y="34"/>
                      <a:pt x="18" y="34"/>
                      <a:pt x="18" y="34"/>
                    </a:cubicBezTo>
                    <a:cubicBezTo>
                      <a:pt x="18" y="35"/>
                      <a:pt x="18" y="35"/>
                      <a:pt x="18" y="35"/>
                    </a:cubicBezTo>
                    <a:cubicBezTo>
                      <a:pt x="18" y="36"/>
                      <a:pt x="18" y="36"/>
                      <a:pt x="18" y="36"/>
                    </a:cubicBezTo>
                    <a:cubicBezTo>
                      <a:pt x="18" y="36"/>
                      <a:pt x="17" y="36"/>
                      <a:pt x="17" y="36"/>
                    </a:cubicBezTo>
                    <a:cubicBezTo>
                      <a:pt x="17" y="36"/>
                      <a:pt x="18" y="37"/>
                      <a:pt x="18" y="37"/>
                    </a:cubicBezTo>
                    <a:cubicBezTo>
                      <a:pt x="18" y="38"/>
                      <a:pt x="18" y="37"/>
                      <a:pt x="18" y="37"/>
                    </a:cubicBezTo>
                    <a:cubicBezTo>
                      <a:pt x="18" y="37"/>
                      <a:pt x="17" y="37"/>
                      <a:pt x="17" y="37"/>
                    </a:cubicBezTo>
                    <a:cubicBezTo>
                      <a:pt x="17" y="37"/>
                      <a:pt x="17" y="37"/>
                      <a:pt x="17" y="38"/>
                    </a:cubicBezTo>
                    <a:cubicBezTo>
                      <a:pt x="17" y="38"/>
                      <a:pt x="16" y="37"/>
                      <a:pt x="16" y="37"/>
                    </a:cubicBezTo>
                    <a:cubicBezTo>
                      <a:pt x="16" y="37"/>
                      <a:pt x="15" y="37"/>
                      <a:pt x="15" y="37"/>
                    </a:cubicBezTo>
                    <a:cubicBezTo>
                      <a:pt x="15" y="37"/>
                      <a:pt x="14" y="37"/>
                      <a:pt x="14" y="38"/>
                    </a:cubicBezTo>
                    <a:cubicBezTo>
                      <a:pt x="14" y="38"/>
                      <a:pt x="14" y="38"/>
                      <a:pt x="14" y="38"/>
                    </a:cubicBezTo>
                    <a:cubicBezTo>
                      <a:pt x="14" y="38"/>
                      <a:pt x="14" y="38"/>
                      <a:pt x="14" y="37"/>
                    </a:cubicBezTo>
                    <a:cubicBezTo>
                      <a:pt x="14" y="37"/>
                      <a:pt x="14" y="37"/>
                      <a:pt x="13" y="37"/>
                    </a:cubicBezTo>
                    <a:cubicBezTo>
                      <a:pt x="13" y="37"/>
                      <a:pt x="13" y="37"/>
                      <a:pt x="13" y="37"/>
                    </a:cubicBezTo>
                    <a:cubicBezTo>
                      <a:pt x="13" y="37"/>
                      <a:pt x="12" y="37"/>
                      <a:pt x="12" y="37"/>
                    </a:cubicBezTo>
                    <a:cubicBezTo>
                      <a:pt x="12" y="37"/>
                      <a:pt x="13" y="38"/>
                      <a:pt x="13" y="38"/>
                    </a:cubicBezTo>
                    <a:cubicBezTo>
                      <a:pt x="13" y="38"/>
                      <a:pt x="13" y="38"/>
                      <a:pt x="13" y="38"/>
                    </a:cubicBezTo>
                    <a:cubicBezTo>
                      <a:pt x="13" y="38"/>
                      <a:pt x="13" y="38"/>
                      <a:pt x="13" y="39"/>
                    </a:cubicBezTo>
                    <a:cubicBezTo>
                      <a:pt x="13" y="39"/>
                      <a:pt x="12" y="39"/>
                      <a:pt x="11" y="40"/>
                    </a:cubicBezTo>
                    <a:cubicBezTo>
                      <a:pt x="12" y="40"/>
                      <a:pt x="12" y="40"/>
                      <a:pt x="13" y="39"/>
                    </a:cubicBezTo>
                    <a:cubicBezTo>
                      <a:pt x="13" y="39"/>
                      <a:pt x="14" y="39"/>
                      <a:pt x="14" y="39"/>
                    </a:cubicBezTo>
                    <a:cubicBezTo>
                      <a:pt x="14" y="40"/>
                      <a:pt x="14" y="40"/>
                      <a:pt x="14" y="40"/>
                    </a:cubicBezTo>
                    <a:cubicBezTo>
                      <a:pt x="14" y="41"/>
                      <a:pt x="14" y="41"/>
                      <a:pt x="14" y="41"/>
                    </a:cubicBezTo>
                    <a:cubicBezTo>
                      <a:pt x="14" y="41"/>
                      <a:pt x="14" y="42"/>
                      <a:pt x="13" y="42"/>
                    </a:cubicBezTo>
                    <a:cubicBezTo>
                      <a:pt x="13" y="43"/>
                      <a:pt x="12" y="43"/>
                      <a:pt x="12" y="43"/>
                    </a:cubicBezTo>
                    <a:cubicBezTo>
                      <a:pt x="11" y="43"/>
                      <a:pt x="10" y="44"/>
                      <a:pt x="10" y="44"/>
                    </a:cubicBezTo>
                    <a:cubicBezTo>
                      <a:pt x="10" y="44"/>
                      <a:pt x="10" y="44"/>
                      <a:pt x="10" y="45"/>
                    </a:cubicBezTo>
                    <a:cubicBezTo>
                      <a:pt x="10" y="45"/>
                      <a:pt x="10" y="45"/>
                      <a:pt x="10" y="45"/>
                    </a:cubicBezTo>
                    <a:cubicBezTo>
                      <a:pt x="10" y="45"/>
                      <a:pt x="10" y="45"/>
                      <a:pt x="10" y="45"/>
                    </a:cubicBezTo>
                    <a:cubicBezTo>
                      <a:pt x="10" y="45"/>
                      <a:pt x="11" y="45"/>
                      <a:pt x="11" y="45"/>
                    </a:cubicBezTo>
                    <a:cubicBezTo>
                      <a:pt x="11" y="45"/>
                      <a:pt x="11" y="45"/>
                      <a:pt x="10" y="45"/>
                    </a:cubicBezTo>
                    <a:cubicBezTo>
                      <a:pt x="11" y="45"/>
                      <a:pt x="10" y="46"/>
                      <a:pt x="11" y="45"/>
                    </a:cubicBezTo>
                    <a:cubicBezTo>
                      <a:pt x="11" y="45"/>
                      <a:pt x="11" y="45"/>
                      <a:pt x="12" y="45"/>
                    </a:cubicBezTo>
                    <a:cubicBezTo>
                      <a:pt x="12" y="45"/>
                      <a:pt x="12" y="45"/>
                      <a:pt x="13" y="45"/>
                    </a:cubicBezTo>
                    <a:cubicBezTo>
                      <a:pt x="12" y="44"/>
                      <a:pt x="14" y="45"/>
                      <a:pt x="14" y="45"/>
                    </a:cubicBezTo>
                    <a:cubicBezTo>
                      <a:pt x="14" y="45"/>
                      <a:pt x="13" y="45"/>
                      <a:pt x="13" y="46"/>
                    </a:cubicBezTo>
                    <a:cubicBezTo>
                      <a:pt x="14" y="46"/>
                      <a:pt x="14" y="46"/>
                      <a:pt x="15" y="46"/>
                    </a:cubicBezTo>
                    <a:cubicBezTo>
                      <a:pt x="15" y="46"/>
                      <a:pt x="15" y="46"/>
                      <a:pt x="16" y="46"/>
                    </a:cubicBezTo>
                    <a:cubicBezTo>
                      <a:pt x="16" y="46"/>
                      <a:pt x="16" y="46"/>
                      <a:pt x="16" y="46"/>
                    </a:cubicBezTo>
                    <a:cubicBezTo>
                      <a:pt x="17" y="46"/>
                      <a:pt x="18" y="46"/>
                      <a:pt x="19" y="45"/>
                    </a:cubicBezTo>
                    <a:cubicBezTo>
                      <a:pt x="19" y="46"/>
                      <a:pt x="18" y="46"/>
                      <a:pt x="18" y="47"/>
                    </a:cubicBezTo>
                    <a:cubicBezTo>
                      <a:pt x="17" y="47"/>
                      <a:pt x="18" y="47"/>
                      <a:pt x="17" y="47"/>
                    </a:cubicBezTo>
                    <a:cubicBezTo>
                      <a:pt x="16" y="47"/>
                      <a:pt x="15" y="47"/>
                      <a:pt x="14" y="47"/>
                    </a:cubicBezTo>
                    <a:cubicBezTo>
                      <a:pt x="13" y="48"/>
                      <a:pt x="12" y="48"/>
                      <a:pt x="12" y="49"/>
                    </a:cubicBezTo>
                    <a:cubicBezTo>
                      <a:pt x="12" y="50"/>
                      <a:pt x="11" y="50"/>
                      <a:pt x="11" y="51"/>
                    </a:cubicBezTo>
                    <a:cubicBezTo>
                      <a:pt x="10" y="50"/>
                      <a:pt x="9" y="52"/>
                      <a:pt x="8" y="53"/>
                    </a:cubicBezTo>
                    <a:cubicBezTo>
                      <a:pt x="9" y="53"/>
                      <a:pt x="9" y="53"/>
                      <a:pt x="10" y="53"/>
                    </a:cubicBezTo>
                    <a:cubicBezTo>
                      <a:pt x="10" y="53"/>
                      <a:pt x="10" y="53"/>
                      <a:pt x="10" y="53"/>
                    </a:cubicBezTo>
                    <a:cubicBezTo>
                      <a:pt x="10" y="53"/>
                      <a:pt x="10" y="52"/>
                      <a:pt x="10" y="52"/>
                    </a:cubicBezTo>
                    <a:cubicBezTo>
                      <a:pt x="11" y="52"/>
                      <a:pt x="12" y="52"/>
                      <a:pt x="12" y="52"/>
                    </a:cubicBezTo>
                    <a:cubicBezTo>
                      <a:pt x="13" y="52"/>
                      <a:pt x="13" y="51"/>
                      <a:pt x="13" y="52"/>
                    </a:cubicBezTo>
                    <a:cubicBezTo>
                      <a:pt x="13" y="51"/>
                      <a:pt x="13" y="51"/>
                      <a:pt x="13" y="51"/>
                    </a:cubicBezTo>
                    <a:cubicBezTo>
                      <a:pt x="14" y="51"/>
                      <a:pt x="14" y="51"/>
                      <a:pt x="14" y="52"/>
                    </a:cubicBezTo>
                    <a:cubicBezTo>
                      <a:pt x="14" y="52"/>
                      <a:pt x="14" y="52"/>
                      <a:pt x="14" y="52"/>
                    </a:cubicBezTo>
                    <a:cubicBezTo>
                      <a:pt x="15" y="52"/>
                      <a:pt x="15" y="52"/>
                      <a:pt x="15" y="52"/>
                    </a:cubicBezTo>
                    <a:cubicBezTo>
                      <a:pt x="16" y="52"/>
                      <a:pt x="16" y="51"/>
                      <a:pt x="16" y="51"/>
                    </a:cubicBezTo>
                    <a:cubicBezTo>
                      <a:pt x="16" y="50"/>
                      <a:pt x="16" y="50"/>
                      <a:pt x="16" y="50"/>
                    </a:cubicBezTo>
                    <a:cubicBezTo>
                      <a:pt x="17" y="50"/>
                      <a:pt x="18" y="50"/>
                      <a:pt x="19" y="50"/>
                    </a:cubicBezTo>
                    <a:cubicBezTo>
                      <a:pt x="20" y="50"/>
                      <a:pt x="20" y="50"/>
                      <a:pt x="20" y="51"/>
                    </a:cubicBezTo>
                    <a:cubicBezTo>
                      <a:pt x="20" y="50"/>
                      <a:pt x="20" y="50"/>
                      <a:pt x="20" y="50"/>
                    </a:cubicBezTo>
                    <a:cubicBezTo>
                      <a:pt x="21" y="50"/>
                      <a:pt x="21" y="50"/>
                      <a:pt x="21" y="50"/>
                    </a:cubicBezTo>
                    <a:cubicBezTo>
                      <a:pt x="21" y="50"/>
                      <a:pt x="21" y="50"/>
                      <a:pt x="21" y="50"/>
                    </a:cubicBezTo>
                    <a:cubicBezTo>
                      <a:pt x="21" y="50"/>
                      <a:pt x="22" y="50"/>
                      <a:pt x="22" y="50"/>
                    </a:cubicBezTo>
                    <a:cubicBezTo>
                      <a:pt x="23" y="50"/>
                      <a:pt x="23" y="49"/>
                      <a:pt x="23" y="49"/>
                    </a:cubicBezTo>
                    <a:cubicBezTo>
                      <a:pt x="23" y="49"/>
                      <a:pt x="23" y="49"/>
                      <a:pt x="23" y="49"/>
                    </a:cubicBezTo>
                    <a:cubicBezTo>
                      <a:pt x="24" y="49"/>
                      <a:pt x="24" y="49"/>
                      <a:pt x="25" y="49"/>
                    </a:cubicBezTo>
                    <a:cubicBezTo>
                      <a:pt x="25" y="49"/>
                      <a:pt x="25" y="49"/>
                      <a:pt x="26" y="50"/>
                    </a:cubicBezTo>
                    <a:cubicBezTo>
                      <a:pt x="26" y="50"/>
                      <a:pt x="27" y="49"/>
                      <a:pt x="28" y="49"/>
                    </a:cubicBezTo>
                    <a:cubicBezTo>
                      <a:pt x="29" y="49"/>
                      <a:pt x="29" y="50"/>
                      <a:pt x="30" y="50"/>
                    </a:cubicBezTo>
                    <a:cubicBezTo>
                      <a:pt x="30" y="49"/>
                      <a:pt x="31" y="49"/>
                      <a:pt x="32" y="49"/>
                    </a:cubicBezTo>
                    <a:cubicBezTo>
                      <a:pt x="32" y="48"/>
                      <a:pt x="33" y="48"/>
                      <a:pt x="33" y="48"/>
                    </a:cubicBezTo>
                    <a:cubicBezTo>
                      <a:pt x="34" y="47"/>
                      <a:pt x="33" y="47"/>
                      <a:pt x="33" y="47"/>
                    </a:cubicBezTo>
                    <a:cubicBezTo>
                      <a:pt x="33" y="47"/>
                      <a:pt x="34" y="47"/>
                      <a:pt x="34" y="47"/>
                    </a:cubicBezTo>
                    <a:cubicBezTo>
                      <a:pt x="34" y="46"/>
                      <a:pt x="34" y="47"/>
                      <a:pt x="33" y="46"/>
                    </a:cubicBezTo>
                    <a:cubicBezTo>
                      <a:pt x="32" y="46"/>
                      <a:pt x="31" y="46"/>
                      <a:pt x="30" y="46"/>
                    </a:cubicBezTo>
                    <a:cubicBezTo>
                      <a:pt x="30" y="46"/>
                      <a:pt x="31" y="46"/>
                      <a:pt x="31" y="46"/>
                    </a:cubicBezTo>
                    <a:cubicBezTo>
                      <a:pt x="31" y="46"/>
                      <a:pt x="31" y="46"/>
                      <a:pt x="31" y="46"/>
                    </a:cubicBezTo>
                    <a:cubicBezTo>
                      <a:pt x="31" y="46"/>
                      <a:pt x="32" y="46"/>
                      <a:pt x="32" y="46"/>
                    </a:cubicBezTo>
                    <a:cubicBezTo>
                      <a:pt x="32" y="45"/>
                      <a:pt x="32" y="45"/>
                      <a:pt x="31" y="45"/>
                    </a:cubicBezTo>
                    <a:cubicBezTo>
                      <a:pt x="31" y="45"/>
                      <a:pt x="31" y="45"/>
                      <a:pt x="31" y="45"/>
                    </a:cubicBezTo>
                    <a:cubicBezTo>
                      <a:pt x="31" y="45"/>
                      <a:pt x="32" y="45"/>
                      <a:pt x="32" y="45"/>
                    </a:cubicBezTo>
                    <a:cubicBezTo>
                      <a:pt x="32" y="45"/>
                      <a:pt x="32" y="45"/>
                      <a:pt x="32" y="45"/>
                    </a:cubicBezTo>
                    <a:cubicBezTo>
                      <a:pt x="33" y="45"/>
                      <a:pt x="33" y="44"/>
                      <a:pt x="32" y="44"/>
                    </a:cubicBezTo>
                    <a:cubicBezTo>
                      <a:pt x="33" y="44"/>
                      <a:pt x="33" y="44"/>
                      <a:pt x="33" y="44"/>
                    </a:cubicBezTo>
                    <a:cubicBezTo>
                      <a:pt x="33" y="44"/>
                      <a:pt x="33" y="44"/>
                      <a:pt x="33" y="44"/>
                    </a:cubicBezTo>
                    <a:cubicBezTo>
                      <a:pt x="33" y="44"/>
                      <a:pt x="33" y="44"/>
                      <a:pt x="33" y="44"/>
                    </a:cubicBezTo>
                    <a:cubicBezTo>
                      <a:pt x="33" y="44"/>
                      <a:pt x="33" y="44"/>
                      <a:pt x="34" y="44"/>
                    </a:cubicBezTo>
                    <a:cubicBezTo>
                      <a:pt x="34" y="44"/>
                      <a:pt x="34" y="43"/>
                      <a:pt x="34" y="43"/>
                    </a:cubicBezTo>
                    <a:cubicBezTo>
                      <a:pt x="34" y="43"/>
                      <a:pt x="35" y="42"/>
                      <a:pt x="35" y="41"/>
                    </a:cubicBezTo>
                    <a:cubicBezTo>
                      <a:pt x="35" y="40"/>
                      <a:pt x="34" y="40"/>
                      <a:pt x="34" y="39"/>
                    </a:cubicBezTo>
                    <a:close/>
                    <a:moveTo>
                      <a:pt x="4" y="14"/>
                    </a:moveTo>
                    <a:cubicBezTo>
                      <a:pt x="4" y="14"/>
                      <a:pt x="4" y="14"/>
                      <a:pt x="5" y="14"/>
                    </a:cubicBezTo>
                    <a:cubicBezTo>
                      <a:pt x="4" y="14"/>
                      <a:pt x="4" y="14"/>
                      <a:pt x="5" y="14"/>
                    </a:cubicBezTo>
                    <a:cubicBezTo>
                      <a:pt x="5" y="13"/>
                      <a:pt x="5" y="14"/>
                      <a:pt x="5" y="14"/>
                    </a:cubicBezTo>
                    <a:cubicBezTo>
                      <a:pt x="5" y="14"/>
                      <a:pt x="6" y="14"/>
                      <a:pt x="6" y="14"/>
                    </a:cubicBezTo>
                    <a:cubicBezTo>
                      <a:pt x="5" y="14"/>
                      <a:pt x="5" y="13"/>
                      <a:pt x="5" y="13"/>
                    </a:cubicBezTo>
                    <a:cubicBezTo>
                      <a:pt x="5" y="13"/>
                      <a:pt x="6" y="13"/>
                      <a:pt x="6" y="13"/>
                    </a:cubicBezTo>
                    <a:cubicBezTo>
                      <a:pt x="6" y="13"/>
                      <a:pt x="6" y="13"/>
                      <a:pt x="6" y="13"/>
                    </a:cubicBezTo>
                    <a:cubicBezTo>
                      <a:pt x="7" y="12"/>
                      <a:pt x="6" y="12"/>
                      <a:pt x="6" y="12"/>
                    </a:cubicBezTo>
                    <a:cubicBezTo>
                      <a:pt x="6" y="12"/>
                      <a:pt x="6" y="11"/>
                      <a:pt x="6" y="11"/>
                    </a:cubicBezTo>
                    <a:cubicBezTo>
                      <a:pt x="5" y="11"/>
                      <a:pt x="5" y="12"/>
                      <a:pt x="5" y="12"/>
                    </a:cubicBezTo>
                    <a:cubicBezTo>
                      <a:pt x="5" y="12"/>
                      <a:pt x="5" y="12"/>
                      <a:pt x="4" y="12"/>
                    </a:cubicBezTo>
                    <a:cubicBezTo>
                      <a:pt x="4" y="12"/>
                      <a:pt x="4" y="13"/>
                      <a:pt x="4" y="13"/>
                    </a:cubicBezTo>
                    <a:cubicBezTo>
                      <a:pt x="4" y="13"/>
                      <a:pt x="3" y="13"/>
                      <a:pt x="3" y="13"/>
                    </a:cubicBezTo>
                    <a:cubicBezTo>
                      <a:pt x="3" y="13"/>
                      <a:pt x="3" y="14"/>
                      <a:pt x="3" y="14"/>
                    </a:cubicBezTo>
                    <a:cubicBezTo>
                      <a:pt x="3" y="14"/>
                      <a:pt x="4" y="14"/>
                      <a:pt x="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120"/>
              <p:cNvSpPr>
                <a:spLocks noEditPoints="1"/>
              </p:cNvSpPr>
              <p:nvPr/>
            </p:nvSpPr>
            <p:spPr bwMode="auto">
              <a:xfrm>
                <a:off x="1900" y="1230"/>
                <a:ext cx="575" cy="428"/>
              </a:xfrm>
              <a:custGeom>
                <a:avLst/>
                <a:gdLst>
                  <a:gd name="T0" fmla="*/ 179 w 219"/>
                  <a:gd name="T1" fmla="*/ 84 h 163"/>
                  <a:gd name="T2" fmla="*/ 114 w 219"/>
                  <a:gd name="T3" fmla="*/ 143 h 163"/>
                  <a:gd name="T4" fmla="*/ 185 w 219"/>
                  <a:gd name="T5" fmla="*/ 20 h 163"/>
                  <a:gd name="T6" fmla="*/ 149 w 219"/>
                  <a:gd name="T7" fmla="*/ 16 h 163"/>
                  <a:gd name="T8" fmla="*/ 142 w 219"/>
                  <a:gd name="T9" fmla="*/ 6 h 163"/>
                  <a:gd name="T10" fmla="*/ 126 w 219"/>
                  <a:gd name="T11" fmla="*/ 2 h 163"/>
                  <a:gd name="T12" fmla="*/ 104 w 219"/>
                  <a:gd name="T13" fmla="*/ 6 h 163"/>
                  <a:gd name="T14" fmla="*/ 102 w 219"/>
                  <a:gd name="T15" fmla="*/ 16 h 163"/>
                  <a:gd name="T16" fmla="*/ 77 w 219"/>
                  <a:gd name="T17" fmla="*/ 15 h 163"/>
                  <a:gd name="T18" fmla="*/ 43 w 219"/>
                  <a:gd name="T19" fmla="*/ 20 h 163"/>
                  <a:gd name="T20" fmla="*/ 29 w 219"/>
                  <a:gd name="T21" fmla="*/ 34 h 163"/>
                  <a:gd name="T22" fmla="*/ 13 w 219"/>
                  <a:gd name="T23" fmla="*/ 49 h 163"/>
                  <a:gd name="T24" fmla="*/ 10 w 219"/>
                  <a:gd name="T25" fmla="*/ 56 h 163"/>
                  <a:gd name="T26" fmla="*/ 31 w 219"/>
                  <a:gd name="T27" fmla="*/ 59 h 163"/>
                  <a:gd name="T28" fmla="*/ 59 w 219"/>
                  <a:gd name="T29" fmla="*/ 74 h 163"/>
                  <a:gd name="T30" fmla="*/ 66 w 219"/>
                  <a:gd name="T31" fmla="*/ 85 h 163"/>
                  <a:gd name="T32" fmla="*/ 68 w 219"/>
                  <a:gd name="T33" fmla="*/ 92 h 163"/>
                  <a:gd name="T34" fmla="*/ 74 w 219"/>
                  <a:gd name="T35" fmla="*/ 96 h 163"/>
                  <a:gd name="T36" fmla="*/ 81 w 219"/>
                  <a:gd name="T37" fmla="*/ 101 h 163"/>
                  <a:gd name="T38" fmla="*/ 81 w 219"/>
                  <a:gd name="T39" fmla="*/ 108 h 163"/>
                  <a:gd name="T40" fmla="*/ 73 w 219"/>
                  <a:gd name="T41" fmla="*/ 114 h 163"/>
                  <a:gd name="T42" fmla="*/ 71 w 219"/>
                  <a:gd name="T43" fmla="*/ 116 h 163"/>
                  <a:gd name="T44" fmla="*/ 72 w 219"/>
                  <a:gd name="T45" fmla="*/ 120 h 163"/>
                  <a:gd name="T46" fmla="*/ 72 w 219"/>
                  <a:gd name="T47" fmla="*/ 123 h 163"/>
                  <a:gd name="T48" fmla="*/ 80 w 219"/>
                  <a:gd name="T49" fmla="*/ 123 h 163"/>
                  <a:gd name="T50" fmla="*/ 73 w 219"/>
                  <a:gd name="T51" fmla="*/ 130 h 163"/>
                  <a:gd name="T52" fmla="*/ 77 w 219"/>
                  <a:gd name="T53" fmla="*/ 134 h 163"/>
                  <a:gd name="T54" fmla="*/ 83 w 219"/>
                  <a:gd name="T55" fmla="*/ 134 h 163"/>
                  <a:gd name="T56" fmla="*/ 77 w 219"/>
                  <a:gd name="T57" fmla="*/ 141 h 163"/>
                  <a:gd name="T58" fmla="*/ 82 w 219"/>
                  <a:gd name="T59" fmla="*/ 146 h 163"/>
                  <a:gd name="T60" fmla="*/ 89 w 219"/>
                  <a:gd name="T61" fmla="*/ 153 h 163"/>
                  <a:gd name="T62" fmla="*/ 96 w 219"/>
                  <a:gd name="T63" fmla="*/ 156 h 163"/>
                  <a:gd name="T64" fmla="*/ 99 w 219"/>
                  <a:gd name="T65" fmla="*/ 158 h 163"/>
                  <a:gd name="T66" fmla="*/ 106 w 219"/>
                  <a:gd name="T67" fmla="*/ 158 h 163"/>
                  <a:gd name="T68" fmla="*/ 108 w 219"/>
                  <a:gd name="T69" fmla="*/ 153 h 163"/>
                  <a:gd name="T70" fmla="*/ 112 w 219"/>
                  <a:gd name="T71" fmla="*/ 145 h 163"/>
                  <a:gd name="T72" fmla="*/ 116 w 219"/>
                  <a:gd name="T73" fmla="*/ 140 h 163"/>
                  <a:gd name="T74" fmla="*/ 118 w 219"/>
                  <a:gd name="T75" fmla="*/ 131 h 163"/>
                  <a:gd name="T76" fmla="*/ 129 w 219"/>
                  <a:gd name="T77" fmla="*/ 129 h 163"/>
                  <a:gd name="T78" fmla="*/ 143 w 219"/>
                  <a:gd name="T79" fmla="*/ 118 h 163"/>
                  <a:gd name="T80" fmla="*/ 163 w 219"/>
                  <a:gd name="T81" fmla="*/ 112 h 163"/>
                  <a:gd name="T82" fmla="*/ 161 w 219"/>
                  <a:gd name="T83" fmla="*/ 103 h 163"/>
                  <a:gd name="T84" fmla="*/ 168 w 219"/>
                  <a:gd name="T85" fmla="*/ 93 h 163"/>
                  <a:gd name="T86" fmla="*/ 180 w 219"/>
                  <a:gd name="T87" fmla="*/ 100 h 163"/>
                  <a:gd name="T88" fmla="*/ 182 w 219"/>
                  <a:gd name="T89" fmla="*/ 94 h 163"/>
                  <a:gd name="T90" fmla="*/ 173 w 219"/>
                  <a:gd name="T91" fmla="*/ 87 h 163"/>
                  <a:gd name="T92" fmla="*/ 165 w 219"/>
                  <a:gd name="T93" fmla="*/ 81 h 163"/>
                  <a:gd name="T94" fmla="*/ 188 w 219"/>
                  <a:gd name="T95" fmla="*/ 78 h 163"/>
                  <a:gd name="T96" fmla="*/ 186 w 219"/>
                  <a:gd name="T97" fmla="*/ 67 h 163"/>
                  <a:gd name="T98" fmla="*/ 186 w 219"/>
                  <a:gd name="T99" fmla="*/ 60 h 163"/>
                  <a:gd name="T100" fmla="*/ 191 w 219"/>
                  <a:gd name="T101" fmla="*/ 55 h 163"/>
                  <a:gd name="T102" fmla="*/ 182 w 219"/>
                  <a:gd name="T103" fmla="*/ 50 h 163"/>
                  <a:gd name="T104" fmla="*/ 189 w 219"/>
                  <a:gd name="T105" fmla="*/ 32 h 163"/>
                  <a:gd name="T106" fmla="*/ 186 w 219"/>
                  <a:gd name="T107" fmla="*/ 69 h 163"/>
                  <a:gd name="T108" fmla="*/ 79 w 219"/>
                  <a:gd name="T109" fmla="*/ 106 h 163"/>
                  <a:gd name="T110" fmla="*/ 168 w 219"/>
                  <a:gd name="T111" fmla="*/ 99 h 163"/>
                  <a:gd name="T112" fmla="*/ 199 w 219"/>
                  <a:gd name="T113" fmla="*/ 69 h 163"/>
                  <a:gd name="T114" fmla="*/ 103 w 219"/>
                  <a:gd name="T115" fmla="*/ 161 h 163"/>
                  <a:gd name="T116" fmla="*/ 7 w 219"/>
                  <a:gd name="T117" fmla="*/ 52 h 163"/>
                  <a:gd name="T118" fmla="*/ 68 w 219"/>
                  <a:gd name="T119" fmla="*/ 107 h 163"/>
                  <a:gd name="T120" fmla="*/ 127 w 219"/>
                  <a:gd name="T121" fmla="*/ 130 h 163"/>
                  <a:gd name="T122" fmla="*/ 111 w 219"/>
                  <a:gd name="T123" fmla="*/ 146 h 163"/>
                  <a:gd name="T124" fmla="*/ 105 w 219"/>
                  <a:gd name="T125" fmla="*/ 16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163">
                    <a:moveTo>
                      <a:pt x="197" y="49"/>
                    </a:moveTo>
                    <a:cubicBezTo>
                      <a:pt x="197" y="50"/>
                      <a:pt x="198" y="50"/>
                      <a:pt x="198" y="50"/>
                    </a:cubicBezTo>
                    <a:cubicBezTo>
                      <a:pt x="199" y="49"/>
                      <a:pt x="199" y="48"/>
                      <a:pt x="199" y="48"/>
                    </a:cubicBezTo>
                    <a:cubicBezTo>
                      <a:pt x="198" y="48"/>
                      <a:pt x="198" y="48"/>
                      <a:pt x="198" y="48"/>
                    </a:cubicBezTo>
                    <a:cubicBezTo>
                      <a:pt x="197" y="48"/>
                      <a:pt x="198" y="48"/>
                      <a:pt x="197" y="49"/>
                    </a:cubicBezTo>
                    <a:cubicBezTo>
                      <a:pt x="197" y="49"/>
                      <a:pt x="197" y="49"/>
                      <a:pt x="197" y="49"/>
                    </a:cubicBezTo>
                    <a:cubicBezTo>
                      <a:pt x="197" y="49"/>
                      <a:pt x="197" y="49"/>
                      <a:pt x="197" y="49"/>
                    </a:cubicBezTo>
                    <a:close/>
                    <a:moveTo>
                      <a:pt x="195" y="42"/>
                    </a:moveTo>
                    <a:cubicBezTo>
                      <a:pt x="195" y="42"/>
                      <a:pt x="196" y="42"/>
                      <a:pt x="196" y="42"/>
                    </a:cubicBezTo>
                    <a:cubicBezTo>
                      <a:pt x="195" y="42"/>
                      <a:pt x="195" y="42"/>
                      <a:pt x="195" y="42"/>
                    </a:cubicBezTo>
                    <a:close/>
                    <a:moveTo>
                      <a:pt x="189" y="48"/>
                    </a:moveTo>
                    <a:cubicBezTo>
                      <a:pt x="189" y="48"/>
                      <a:pt x="189" y="48"/>
                      <a:pt x="189" y="48"/>
                    </a:cubicBezTo>
                    <a:cubicBezTo>
                      <a:pt x="189" y="48"/>
                      <a:pt x="189" y="48"/>
                      <a:pt x="189" y="48"/>
                    </a:cubicBezTo>
                    <a:cubicBezTo>
                      <a:pt x="189" y="48"/>
                      <a:pt x="190" y="48"/>
                      <a:pt x="190" y="48"/>
                    </a:cubicBezTo>
                    <a:cubicBezTo>
                      <a:pt x="190" y="48"/>
                      <a:pt x="190" y="48"/>
                      <a:pt x="190" y="48"/>
                    </a:cubicBezTo>
                    <a:cubicBezTo>
                      <a:pt x="190" y="48"/>
                      <a:pt x="190" y="48"/>
                      <a:pt x="190" y="48"/>
                    </a:cubicBezTo>
                    <a:cubicBezTo>
                      <a:pt x="190" y="48"/>
                      <a:pt x="190" y="48"/>
                      <a:pt x="190" y="48"/>
                    </a:cubicBezTo>
                    <a:cubicBezTo>
                      <a:pt x="191" y="48"/>
                      <a:pt x="191" y="48"/>
                      <a:pt x="191" y="48"/>
                    </a:cubicBezTo>
                    <a:cubicBezTo>
                      <a:pt x="192" y="49"/>
                      <a:pt x="192" y="49"/>
                      <a:pt x="192" y="49"/>
                    </a:cubicBezTo>
                    <a:cubicBezTo>
                      <a:pt x="189" y="48"/>
                      <a:pt x="189" y="48"/>
                      <a:pt x="189" y="48"/>
                    </a:cubicBezTo>
                    <a:cubicBezTo>
                      <a:pt x="189" y="48"/>
                      <a:pt x="188" y="47"/>
                      <a:pt x="188" y="47"/>
                    </a:cubicBezTo>
                    <a:cubicBezTo>
                      <a:pt x="188" y="47"/>
                      <a:pt x="188" y="47"/>
                      <a:pt x="188" y="47"/>
                    </a:cubicBezTo>
                    <a:cubicBezTo>
                      <a:pt x="188" y="47"/>
                      <a:pt x="188" y="47"/>
                      <a:pt x="188" y="47"/>
                    </a:cubicBezTo>
                    <a:cubicBezTo>
                      <a:pt x="188" y="47"/>
                      <a:pt x="188" y="47"/>
                      <a:pt x="188" y="47"/>
                    </a:cubicBezTo>
                    <a:cubicBezTo>
                      <a:pt x="188" y="48"/>
                      <a:pt x="188" y="48"/>
                      <a:pt x="189" y="48"/>
                    </a:cubicBezTo>
                    <a:close/>
                    <a:moveTo>
                      <a:pt x="193" y="40"/>
                    </a:moveTo>
                    <a:cubicBezTo>
                      <a:pt x="193" y="40"/>
                      <a:pt x="193" y="40"/>
                      <a:pt x="193" y="40"/>
                    </a:cubicBezTo>
                    <a:cubicBezTo>
                      <a:pt x="193" y="40"/>
                      <a:pt x="192" y="40"/>
                      <a:pt x="192" y="40"/>
                    </a:cubicBezTo>
                    <a:cubicBezTo>
                      <a:pt x="192" y="40"/>
                      <a:pt x="191" y="41"/>
                      <a:pt x="191" y="41"/>
                    </a:cubicBezTo>
                    <a:cubicBezTo>
                      <a:pt x="191" y="41"/>
                      <a:pt x="193" y="41"/>
                      <a:pt x="193" y="41"/>
                    </a:cubicBezTo>
                    <a:cubicBezTo>
                      <a:pt x="193" y="41"/>
                      <a:pt x="193" y="41"/>
                      <a:pt x="192" y="41"/>
                    </a:cubicBezTo>
                    <a:cubicBezTo>
                      <a:pt x="193" y="41"/>
                      <a:pt x="193" y="41"/>
                      <a:pt x="193" y="40"/>
                    </a:cubicBezTo>
                    <a:close/>
                    <a:moveTo>
                      <a:pt x="183" y="84"/>
                    </a:moveTo>
                    <a:cubicBezTo>
                      <a:pt x="183" y="84"/>
                      <a:pt x="182" y="83"/>
                      <a:pt x="181" y="83"/>
                    </a:cubicBezTo>
                    <a:cubicBezTo>
                      <a:pt x="181" y="83"/>
                      <a:pt x="180" y="83"/>
                      <a:pt x="179" y="83"/>
                    </a:cubicBezTo>
                    <a:cubicBezTo>
                      <a:pt x="179" y="83"/>
                      <a:pt x="178" y="83"/>
                      <a:pt x="178" y="83"/>
                    </a:cubicBezTo>
                    <a:cubicBezTo>
                      <a:pt x="177" y="83"/>
                      <a:pt x="176" y="83"/>
                      <a:pt x="176" y="83"/>
                    </a:cubicBezTo>
                    <a:cubicBezTo>
                      <a:pt x="175" y="83"/>
                      <a:pt x="174" y="83"/>
                      <a:pt x="174" y="84"/>
                    </a:cubicBezTo>
                    <a:cubicBezTo>
                      <a:pt x="176" y="84"/>
                      <a:pt x="177" y="84"/>
                      <a:pt x="179" y="84"/>
                    </a:cubicBezTo>
                    <a:cubicBezTo>
                      <a:pt x="180" y="84"/>
                      <a:pt x="180" y="85"/>
                      <a:pt x="180" y="85"/>
                    </a:cubicBezTo>
                    <a:cubicBezTo>
                      <a:pt x="180" y="85"/>
                      <a:pt x="180" y="85"/>
                      <a:pt x="180" y="85"/>
                    </a:cubicBezTo>
                    <a:cubicBezTo>
                      <a:pt x="180" y="85"/>
                      <a:pt x="181" y="85"/>
                      <a:pt x="181" y="85"/>
                    </a:cubicBezTo>
                    <a:cubicBezTo>
                      <a:pt x="181" y="85"/>
                      <a:pt x="180" y="85"/>
                      <a:pt x="180" y="85"/>
                    </a:cubicBezTo>
                    <a:cubicBezTo>
                      <a:pt x="181" y="86"/>
                      <a:pt x="182" y="85"/>
                      <a:pt x="183" y="85"/>
                    </a:cubicBezTo>
                    <a:cubicBezTo>
                      <a:pt x="183" y="85"/>
                      <a:pt x="183" y="85"/>
                      <a:pt x="183" y="85"/>
                    </a:cubicBezTo>
                    <a:cubicBezTo>
                      <a:pt x="183" y="85"/>
                      <a:pt x="183" y="85"/>
                      <a:pt x="183" y="85"/>
                    </a:cubicBezTo>
                    <a:cubicBezTo>
                      <a:pt x="183" y="85"/>
                      <a:pt x="183" y="85"/>
                      <a:pt x="182" y="85"/>
                    </a:cubicBezTo>
                    <a:cubicBezTo>
                      <a:pt x="182" y="84"/>
                      <a:pt x="183" y="84"/>
                      <a:pt x="183" y="84"/>
                    </a:cubicBezTo>
                    <a:close/>
                    <a:moveTo>
                      <a:pt x="188" y="71"/>
                    </a:moveTo>
                    <a:cubicBezTo>
                      <a:pt x="188" y="71"/>
                      <a:pt x="189" y="71"/>
                      <a:pt x="189" y="71"/>
                    </a:cubicBezTo>
                    <a:cubicBezTo>
                      <a:pt x="190" y="71"/>
                      <a:pt x="191" y="71"/>
                      <a:pt x="191" y="70"/>
                    </a:cubicBezTo>
                    <a:cubicBezTo>
                      <a:pt x="190" y="70"/>
                      <a:pt x="190" y="70"/>
                      <a:pt x="189" y="70"/>
                    </a:cubicBezTo>
                    <a:cubicBezTo>
                      <a:pt x="190" y="70"/>
                      <a:pt x="190" y="69"/>
                      <a:pt x="190" y="69"/>
                    </a:cubicBezTo>
                    <a:cubicBezTo>
                      <a:pt x="190" y="69"/>
                      <a:pt x="189" y="69"/>
                      <a:pt x="189" y="69"/>
                    </a:cubicBezTo>
                    <a:cubicBezTo>
                      <a:pt x="188" y="69"/>
                      <a:pt x="188" y="69"/>
                      <a:pt x="188" y="69"/>
                    </a:cubicBezTo>
                    <a:cubicBezTo>
                      <a:pt x="188" y="69"/>
                      <a:pt x="188" y="69"/>
                      <a:pt x="188" y="70"/>
                    </a:cubicBezTo>
                    <a:cubicBezTo>
                      <a:pt x="188" y="70"/>
                      <a:pt x="188" y="70"/>
                      <a:pt x="188" y="70"/>
                    </a:cubicBezTo>
                    <a:cubicBezTo>
                      <a:pt x="187" y="71"/>
                      <a:pt x="188" y="71"/>
                      <a:pt x="188" y="71"/>
                    </a:cubicBezTo>
                    <a:close/>
                    <a:moveTo>
                      <a:pt x="188" y="74"/>
                    </a:moveTo>
                    <a:cubicBezTo>
                      <a:pt x="188" y="73"/>
                      <a:pt x="187" y="73"/>
                      <a:pt x="187" y="73"/>
                    </a:cubicBezTo>
                    <a:cubicBezTo>
                      <a:pt x="185" y="74"/>
                      <a:pt x="184" y="74"/>
                      <a:pt x="183" y="75"/>
                    </a:cubicBezTo>
                    <a:cubicBezTo>
                      <a:pt x="183" y="75"/>
                      <a:pt x="184" y="75"/>
                      <a:pt x="184" y="75"/>
                    </a:cubicBezTo>
                    <a:cubicBezTo>
                      <a:pt x="185" y="75"/>
                      <a:pt x="185" y="76"/>
                      <a:pt x="185" y="76"/>
                    </a:cubicBezTo>
                    <a:cubicBezTo>
                      <a:pt x="186" y="76"/>
                      <a:pt x="186" y="76"/>
                      <a:pt x="186" y="76"/>
                    </a:cubicBezTo>
                    <a:cubicBezTo>
                      <a:pt x="187" y="76"/>
                      <a:pt x="187" y="76"/>
                      <a:pt x="188" y="75"/>
                    </a:cubicBezTo>
                    <a:cubicBezTo>
                      <a:pt x="188" y="75"/>
                      <a:pt x="189" y="75"/>
                      <a:pt x="190" y="75"/>
                    </a:cubicBezTo>
                    <a:cubicBezTo>
                      <a:pt x="189" y="75"/>
                      <a:pt x="189" y="75"/>
                      <a:pt x="189" y="75"/>
                    </a:cubicBezTo>
                    <a:cubicBezTo>
                      <a:pt x="188" y="74"/>
                      <a:pt x="189" y="74"/>
                      <a:pt x="188" y="74"/>
                    </a:cubicBezTo>
                    <a:close/>
                    <a:moveTo>
                      <a:pt x="190" y="30"/>
                    </a:moveTo>
                    <a:cubicBezTo>
                      <a:pt x="191" y="30"/>
                      <a:pt x="192" y="30"/>
                      <a:pt x="193" y="30"/>
                    </a:cubicBezTo>
                    <a:cubicBezTo>
                      <a:pt x="193" y="30"/>
                      <a:pt x="192" y="29"/>
                      <a:pt x="191" y="29"/>
                    </a:cubicBezTo>
                    <a:cubicBezTo>
                      <a:pt x="190" y="29"/>
                      <a:pt x="191" y="30"/>
                      <a:pt x="190" y="30"/>
                    </a:cubicBezTo>
                    <a:close/>
                    <a:moveTo>
                      <a:pt x="114" y="143"/>
                    </a:move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3" y="143"/>
                      <a:pt x="114" y="143"/>
                      <a:pt x="113" y="143"/>
                    </a:cubicBezTo>
                    <a:cubicBezTo>
                      <a:pt x="113" y="143"/>
                      <a:pt x="113" y="143"/>
                      <a:pt x="113" y="143"/>
                    </a:cubicBezTo>
                    <a:cubicBezTo>
                      <a:pt x="113" y="142"/>
                      <a:pt x="113" y="142"/>
                      <a:pt x="112" y="142"/>
                    </a:cubicBezTo>
                    <a:cubicBezTo>
                      <a:pt x="112" y="142"/>
                      <a:pt x="112" y="142"/>
                      <a:pt x="112" y="142"/>
                    </a:cubicBezTo>
                    <a:cubicBezTo>
                      <a:pt x="113" y="143"/>
                      <a:pt x="114" y="143"/>
                      <a:pt x="115" y="144"/>
                    </a:cubicBezTo>
                    <a:cubicBezTo>
                      <a:pt x="115" y="144"/>
                      <a:pt x="114" y="144"/>
                      <a:pt x="114" y="143"/>
                    </a:cubicBezTo>
                    <a:close/>
                    <a:moveTo>
                      <a:pt x="198" y="38"/>
                    </a:moveTo>
                    <a:cubicBezTo>
                      <a:pt x="198" y="37"/>
                      <a:pt x="198" y="38"/>
                      <a:pt x="197" y="38"/>
                    </a:cubicBezTo>
                    <a:cubicBezTo>
                      <a:pt x="197" y="39"/>
                      <a:pt x="197" y="39"/>
                      <a:pt x="197" y="39"/>
                    </a:cubicBezTo>
                    <a:cubicBezTo>
                      <a:pt x="197" y="39"/>
                      <a:pt x="198" y="39"/>
                      <a:pt x="198" y="39"/>
                    </a:cubicBezTo>
                    <a:cubicBezTo>
                      <a:pt x="199" y="38"/>
                      <a:pt x="199" y="38"/>
                      <a:pt x="198" y="38"/>
                    </a:cubicBezTo>
                    <a:close/>
                    <a:moveTo>
                      <a:pt x="219" y="18"/>
                    </a:moveTo>
                    <a:cubicBezTo>
                      <a:pt x="217" y="17"/>
                      <a:pt x="216" y="17"/>
                      <a:pt x="214" y="16"/>
                    </a:cubicBezTo>
                    <a:cubicBezTo>
                      <a:pt x="212" y="16"/>
                      <a:pt x="211" y="15"/>
                      <a:pt x="209" y="15"/>
                    </a:cubicBezTo>
                    <a:cubicBezTo>
                      <a:pt x="208" y="15"/>
                      <a:pt x="206" y="15"/>
                      <a:pt x="205" y="15"/>
                    </a:cubicBezTo>
                    <a:cubicBezTo>
                      <a:pt x="204" y="15"/>
                      <a:pt x="203" y="15"/>
                      <a:pt x="202" y="15"/>
                    </a:cubicBezTo>
                    <a:cubicBezTo>
                      <a:pt x="202" y="15"/>
                      <a:pt x="201" y="15"/>
                      <a:pt x="201" y="15"/>
                    </a:cubicBezTo>
                    <a:cubicBezTo>
                      <a:pt x="201" y="16"/>
                      <a:pt x="199" y="15"/>
                      <a:pt x="199" y="16"/>
                    </a:cubicBezTo>
                    <a:cubicBezTo>
                      <a:pt x="199" y="16"/>
                      <a:pt x="200" y="16"/>
                      <a:pt x="199" y="17"/>
                    </a:cubicBezTo>
                    <a:cubicBezTo>
                      <a:pt x="199" y="17"/>
                      <a:pt x="198" y="17"/>
                      <a:pt x="198" y="17"/>
                    </a:cubicBezTo>
                    <a:cubicBezTo>
                      <a:pt x="198" y="17"/>
                      <a:pt x="198" y="17"/>
                      <a:pt x="198" y="17"/>
                    </a:cubicBezTo>
                    <a:cubicBezTo>
                      <a:pt x="198" y="17"/>
                      <a:pt x="198" y="17"/>
                      <a:pt x="198" y="18"/>
                    </a:cubicBezTo>
                    <a:cubicBezTo>
                      <a:pt x="198" y="18"/>
                      <a:pt x="198" y="18"/>
                      <a:pt x="199" y="18"/>
                    </a:cubicBezTo>
                    <a:cubicBezTo>
                      <a:pt x="198" y="18"/>
                      <a:pt x="197" y="18"/>
                      <a:pt x="197" y="18"/>
                    </a:cubicBezTo>
                    <a:cubicBezTo>
                      <a:pt x="197" y="18"/>
                      <a:pt x="197" y="19"/>
                      <a:pt x="196" y="19"/>
                    </a:cubicBezTo>
                    <a:cubicBezTo>
                      <a:pt x="196" y="19"/>
                      <a:pt x="195" y="19"/>
                      <a:pt x="194" y="19"/>
                    </a:cubicBezTo>
                    <a:cubicBezTo>
                      <a:pt x="194" y="19"/>
                      <a:pt x="192" y="18"/>
                      <a:pt x="192" y="18"/>
                    </a:cubicBezTo>
                    <a:cubicBezTo>
                      <a:pt x="191" y="19"/>
                      <a:pt x="190" y="19"/>
                      <a:pt x="189" y="19"/>
                    </a:cubicBezTo>
                    <a:cubicBezTo>
                      <a:pt x="189" y="19"/>
                      <a:pt x="189" y="18"/>
                      <a:pt x="189" y="18"/>
                    </a:cubicBezTo>
                    <a:cubicBezTo>
                      <a:pt x="189" y="17"/>
                      <a:pt x="190" y="18"/>
                      <a:pt x="190" y="17"/>
                    </a:cubicBezTo>
                    <a:cubicBezTo>
                      <a:pt x="189" y="18"/>
                      <a:pt x="188" y="18"/>
                      <a:pt x="187" y="18"/>
                    </a:cubicBezTo>
                    <a:cubicBezTo>
                      <a:pt x="187" y="18"/>
                      <a:pt x="186" y="19"/>
                      <a:pt x="186" y="19"/>
                    </a:cubicBezTo>
                    <a:cubicBezTo>
                      <a:pt x="186" y="19"/>
                      <a:pt x="186" y="19"/>
                      <a:pt x="185" y="19"/>
                    </a:cubicBezTo>
                    <a:cubicBezTo>
                      <a:pt x="185" y="19"/>
                      <a:pt x="185" y="20"/>
                      <a:pt x="185" y="20"/>
                    </a:cubicBezTo>
                    <a:cubicBezTo>
                      <a:pt x="184" y="20"/>
                      <a:pt x="183" y="21"/>
                      <a:pt x="182" y="21"/>
                    </a:cubicBezTo>
                    <a:cubicBezTo>
                      <a:pt x="182" y="22"/>
                      <a:pt x="181" y="22"/>
                      <a:pt x="181" y="22"/>
                    </a:cubicBezTo>
                    <a:cubicBezTo>
                      <a:pt x="178" y="24"/>
                      <a:pt x="176" y="25"/>
                      <a:pt x="174" y="27"/>
                    </a:cubicBezTo>
                    <a:cubicBezTo>
                      <a:pt x="174" y="27"/>
                      <a:pt x="174" y="27"/>
                      <a:pt x="174" y="27"/>
                    </a:cubicBezTo>
                    <a:cubicBezTo>
                      <a:pt x="174" y="26"/>
                      <a:pt x="174" y="26"/>
                      <a:pt x="175" y="25"/>
                    </a:cubicBezTo>
                    <a:cubicBezTo>
                      <a:pt x="175" y="25"/>
                      <a:pt x="176" y="25"/>
                      <a:pt x="176" y="25"/>
                    </a:cubicBezTo>
                    <a:cubicBezTo>
                      <a:pt x="176" y="25"/>
                      <a:pt x="176" y="24"/>
                      <a:pt x="176" y="24"/>
                    </a:cubicBezTo>
                    <a:cubicBezTo>
                      <a:pt x="176" y="24"/>
                      <a:pt x="176" y="24"/>
                      <a:pt x="177" y="24"/>
                    </a:cubicBezTo>
                    <a:cubicBezTo>
                      <a:pt x="177" y="23"/>
                      <a:pt x="177" y="23"/>
                      <a:pt x="177" y="23"/>
                    </a:cubicBezTo>
                    <a:cubicBezTo>
                      <a:pt x="178" y="23"/>
                      <a:pt x="178" y="23"/>
                      <a:pt x="178" y="22"/>
                    </a:cubicBezTo>
                    <a:cubicBezTo>
                      <a:pt x="178" y="22"/>
                      <a:pt x="179" y="22"/>
                      <a:pt x="179" y="22"/>
                    </a:cubicBezTo>
                    <a:cubicBezTo>
                      <a:pt x="180" y="21"/>
                      <a:pt x="179" y="20"/>
                      <a:pt x="180" y="20"/>
                    </a:cubicBezTo>
                    <a:cubicBezTo>
                      <a:pt x="181" y="20"/>
                      <a:pt x="181" y="20"/>
                      <a:pt x="182" y="19"/>
                    </a:cubicBezTo>
                    <a:cubicBezTo>
                      <a:pt x="182" y="18"/>
                      <a:pt x="184" y="16"/>
                      <a:pt x="183" y="15"/>
                    </a:cubicBezTo>
                    <a:cubicBezTo>
                      <a:pt x="182" y="14"/>
                      <a:pt x="182" y="14"/>
                      <a:pt x="182" y="14"/>
                    </a:cubicBezTo>
                    <a:cubicBezTo>
                      <a:pt x="182" y="14"/>
                      <a:pt x="181" y="14"/>
                      <a:pt x="181" y="14"/>
                    </a:cubicBezTo>
                    <a:cubicBezTo>
                      <a:pt x="180" y="14"/>
                      <a:pt x="180" y="14"/>
                      <a:pt x="179" y="14"/>
                    </a:cubicBezTo>
                    <a:cubicBezTo>
                      <a:pt x="178" y="14"/>
                      <a:pt x="178" y="14"/>
                      <a:pt x="177" y="14"/>
                    </a:cubicBezTo>
                    <a:cubicBezTo>
                      <a:pt x="177" y="14"/>
                      <a:pt x="176" y="14"/>
                      <a:pt x="176" y="14"/>
                    </a:cubicBezTo>
                    <a:cubicBezTo>
                      <a:pt x="176" y="14"/>
                      <a:pt x="175" y="15"/>
                      <a:pt x="175" y="15"/>
                    </a:cubicBezTo>
                    <a:cubicBezTo>
                      <a:pt x="175" y="15"/>
                      <a:pt x="176" y="15"/>
                      <a:pt x="175" y="15"/>
                    </a:cubicBezTo>
                    <a:cubicBezTo>
                      <a:pt x="175" y="15"/>
                      <a:pt x="175" y="16"/>
                      <a:pt x="175" y="16"/>
                    </a:cubicBezTo>
                    <a:cubicBezTo>
                      <a:pt x="175" y="16"/>
                      <a:pt x="175" y="17"/>
                      <a:pt x="175" y="17"/>
                    </a:cubicBezTo>
                    <a:cubicBezTo>
                      <a:pt x="175" y="17"/>
                      <a:pt x="174" y="17"/>
                      <a:pt x="173" y="17"/>
                    </a:cubicBezTo>
                    <a:cubicBezTo>
                      <a:pt x="171" y="18"/>
                      <a:pt x="169" y="18"/>
                      <a:pt x="167" y="19"/>
                    </a:cubicBezTo>
                    <a:cubicBezTo>
                      <a:pt x="166" y="19"/>
                      <a:pt x="165" y="19"/>
                      <a:pt x="164" y="20"/>
                    </a:cubicBezTo>
                    <a:cubicBezTo>
                      <a:pt x="164" y="20"/>
                      <a:pt x="164" y="20"/>
                      <a:pt x="163" y="20"/>
                    </a:cubicBezTo>
                    <a:cubicBezTo>
                      <a:pt x="164" y="20"/>
                      <a:pt x="164" y="20"/>
                      <a:pt x="164" y="20"/>
                    </a:cubicBezTo>
                    <a:cubicBezTo>
                      <a:pt x="164" y="19"/>
                      <a:pt x="164" y="19"/>
                      <a:pt x="164" y="19"/>
                    </a:cubicBezTo>
                    <a:cubicBezTo>
                      <a:pt x="164" y="19"/>
                      <a:pt x="163" y="19"/>
                      <a:pt x="163" y="19"/>
                    </a:cubicBezTo>
                    <a:cubicBezTo>
                      <a:pt x="163" y="18"/>
                      <a:pt x="165" y="18"/>
                      <a:pt x="166" y="18"/>
                    </a:cubicBezTo>
                    <a:cubicBezTo>
                      <a:pt x="166" y="18"/>
                      <a:pt x="167" y="18"/>
                      <a:pt x="168" y="17"/>
                    </a:cubicBezTo>
                    <a:cubicBezTo>
                      <a:pt x="169" y="17"/>
                      <a:pt x="170" y="17"/>
                      <a:pt x="171" y="16"/>
                    </a:cubicBezTo>
                    <a:cubicBezTo>
                      <a:pt x="171" y="16"/>
                      <a:pt x="171" y="16"/>
                      <a:pt x="171" y="16"/>
                    </a:cubicBezTo>
                    <a:cubicBezTo>
                      <a:pt x="171" y="15"/>
                      <a:pt x="171" y="15"/>
                      <a:pt x="171" y="15"/>
                    </a:cubicBezTo>
                    <a:cubicBezTo>
                      <a:pt x="168" y="15"/>
                      <a:pt x="165" y="15"/>
                      <a:pt x="162" y="15"/>
                    </a:cubicBezTo>
                    <a:cubicBezTo>
                      <a:pt x="161" y="15"/>
                      <a:pt x="159" y="14"/>
                      <a:pt x="157" y="15"/>
                    </a:cubicBezTo>
                    <a:cubicBezTo>
                      <a:pt x="156" y="15"/>
                      <a:pt x="155" y="15"/>
                      <a:pt x="153" y="15"/>
                    </a:cubicBezTo>
                    <a:cubicBezTo>
                      <a:pt x="152" y="15"/>
                      <a:pt x="150" y="16"/>
                      <a:pt x="149" y="16"/>
                    </a:cubicBezTo>
                    <a:cubicBezTo>
                      <a:pt x="147" y="16"/>
                      <a:pt x="146" y="17"/>
                      <a:pt x="144" y="17"/>
                    </a:cubicBezTo>
                    <a:cubicBezTo>
                      <a:pt x="144" y="17"/>
                      <a:pt x="143" y="18"/>
                      <a:pt x="143" y="17"/>
                    </a:cubicBezTo>
                    <a:cubicBezTo>
                      <a:pt x="143" y="17"/>
                      <a:pt x="143" y="16"/>
                      <a:pt x="143" y="16"/>
                    </a:cubicBezTo>
                    <a:cubicBezTo>
                      <a:pt x="144" y="16"/>
                      <a:pt x="144" y="16"/>
                      <a:pt x="145" y="16"/>
                    </a:cubicBezTo>
                    <a:cubicBezTo>
                      <a:pt x="146" y="15"/>
                      <a:pt x="147" y="15"/>
                      <a:pt x="148" y="15"/>
                    </a:cubicBezTo>
                    <a:cubicBezTo>
                      <a:pt x="148" y="15"/>
                      <a:pt x="149" y="15"/>
                      <a:pt x="149" y="15"/>
                    </a:cubicBezTo>
                    <a:cubicBezTo>
                      <a:pt x="150" y="15"/>
                      <a:pt x="151" y="14"/>
                      <a:pt x="151" y="14"/>
                    </a:cubicBezTo>
                    <a:cubicBezTo>
                      <a:pt x="152" y="14"/>
                      <a:pt x="153" y="14"/>
                      <a:pt x="154" y="14"/>
                    </a:cubicBezTo>
                    <a:cubicBezTo>
                      <a:pt x="152" y="13"/>
                      <a:pt x="150" y="13"/>
                      <a:pt x="149" y="13"/>
                    </a:cubicBezTo>
                    <a:cubicBezTo>
                      <a:pt x="149" y="13"/>
                      <a:pt x="150" y="13"/>
                      <a:pt x="150" y="13"/>
                    </a:cubicBezTo>
                    <a:cubicBezTo>
                      <a:pt x="151" y="13"/>
                      <a:pt x="151" y="13"/>
                      <a:pt x="152" y="13"/>
                    </a:cubicBezTo>
                    <a:cubicBezTo>
                      <a:pt x="153" y="13"/>
                      <a:pt x="153" y="13"/>
                      <a:pt x="154" y="13"/>
                    </a:cubicBezTo>
                    <a:cubicBezTo>
                      <a:pt x="154" y="13"/>
                      <a:pt x="154" y="13"/>
                      <a:pt x="155" y="13"/>
                    </a:cubicBezTo>
                    <a:cubicBezTo>
                      <a:pt x="155" y="13"/>
                      <a:pt x="155" y="13"/>
                      <a:pt x="155" y="13"/>
                    </a:cubicBezTo>
                    <a:cubicBezTo>
                      <a:pt x="157" y="13"/>
                      <a:pt x="160" y="13"/>
                      <a:pt x="162" y="13"/>
                    </a:cubicBezTo>
                    <a:cubicBezTo>
                      <a:pt x="164" y="13"/>
                      <a:pt x="167" y="13"/>
                      <a:pt x="169" y="13"/>
                    </a:cubicBezTo>
                    <a:cubicBezTo>
                      <a:pt x="171" y="13"/>
                      <a:pt x="172" y="13"/>
                      <a:pt x="173" y="13"/>
                    </a:cubicBezTo>
                    <a:cubicBezTo>
                      <a:pt x="174" y="13"/>
                      <a:pt x="175" y="12"/>
                      <a:pt x="176" y="12"/>
                    </a:cubicBezTo>
                    <a:cubicBezTo>
                      <a:pt x="177" y="12"/>
                      <a:pt x="179" y="12"/>
                      <a:pt x="180" y="12"/>
                    </a:cubicBezTo>
                    <a:cubicBezTo>
                      <a:pt x="182" y="11"/>
                      <a:pt x="184" y="10"/>
                      <a:pt x="185" y="9"/>
                    </a:cubicBezTo>
                    <a:cubicBezTo>
                      <a:pt x="185" y="9"/>
                      <a:pt x="184" y="9"/>
                      <a:pt x="184" y="8"/>
                    </a:cubicBezTo>
                    <a:cubicBezTo>
                      <a:pt x="183" y="8"/>
                      <a:pt x="183" y="8"/>
                      <a:pt x="182" y="8"/>
                    </a:cubicBezTo>
                    <a:cubicBezTo>
                      <a:pt x="182" y="8"/>
                      <a:pt x="181" y="8"/>
                      <a:pt x="180" y="8"/>
                    </a:cubicBezTo>
                    <a:cubicBezTo>
                      <a:pt x="179" y="8"/>
                      <a:pt x="177" y="8"/>
                      <a:pt x="176" y="8"/>
                    </a:cubicBezTo>
                    <a:cubicBezTo>
                      <a:pt x="176" y="8"/>
                      <a:pt x="176" y="8"/>
                      <a:pt x="176" y="7"/>
                    </a:cubicBezTo>
                    <a:cubicBezTo>
                      <a:pt x="176" y="6"/>
                      <a:pt x="175" y="6"/>
                      <a:pt x="174" y="7"/>
                    </a:cubicBezTo>
                    <a:cubicBezTo>
                      <a:pt x="173" y="7"/>
                      <a:pt x="172" y="7"/>
                      <a:pt x="171" y="7"/>
                    </a:cubicBezTo>
                    <a:cubicBezTo>
                      <a:pt x="171" y="7"/>
                      <a:pt x="171" y="7"/>
                      <a:pt x="171" y="7"/>
                    </a:cubicBezTo>
                    <a:cubicBezTo>
                      <a:pt x="172" y="7"/>
                      <a:pt x="172" y="7"/>
                      <a:pt x="172" y="7"/>
                    </a:cubicBezTo>
                    <a:cubicBezTo>
                      <a:pt x="172" y="6"/>
                      <a:pt x="172" y="6"/>
                      <a:pt x="173" y="6"/>
                    </a:cubicBezTo>
                    <a:cubicBezTo>
                      <a:pt x="173" y="6"/>
                      <a:pt x="173" y="6"/>
                      <a:pt x="173" y="6"/>
                    </a:cubicBezTo>
                    <a:cubicBezTo>
                      <a:pt x="173" y="5"/>
                      <a:pt x="172" y="5"/>
                      <a:pt x="172" y="5"/>
                    </a:cubicBezTo>
                    <a:cubicBezTo>
                      <a:pt x="171" y="4"/>
                      <a:pt x="171" y="4"/>
                      <a:pt x="170" y="4"/>
                    </a:cubicBezTo>
                    <a:cubicBezTo>
                      <a:pt x="169" y="5"/>
                      <a:pt x="168" y="5"/>
                      <a:pt x="167" y="5"/>
                    </a:cubicBezTo>
                    <a:cubicBezTo>
                      <a:pt x="164" y="5"/>
                      <a:pt x="162" y="5"/>
                      <a:pt x="159" y="5"/>
                    </a:cubicBezTo>
                    <a:cubicBezTo>
                      <a:pt x="157" y="4"/>
                      <a:pt x="156" y="4"/>
                      <a:pt x="154" y="4"/>
                    </a:cubicBezTo>
                    <a:cubicBezTo>
                      <a:pt x="154" y="5"/>
                      <a:pt x="153" y="5"/>
                      <a:pt x="152" y="5"/>
                    </a:cubicBezTo>
                    <a:cubicBezTo>
                      <a:pt x="151" y="5"/>
                      <a:pt x="151" y="5"/>
                      <a:pt x="150" y="5"/>
                    </a:cubicBezTo>
                    <a:cubicBezTo>
                      <a:pt x="147" y="6"/>
                      <a:pt x="144" y="5"/>
                      <a:pt x="142" y="6"/>
                    </a:cubicBezTo>
                    <a:cubicBezTo>
                      <a:pt x="141" y="6"/>
                      <a:pt x="141" y="7"/>
                      <a:pt x="140" y="7"/>
                    </a:cubicBezTo>
                    <a:cubicBezTo>
                      <a:pt x="140" y="7"/>
                      <a:pt x="140" y="7"/>
                      <a:pt x="139" y="7"/>
                    </a:cubicBezTo>
                    <a:cubicBezTo>
                      <a:pt x="139" y="7"/>
                      <a:pt x="138" y="7"/>
                      <a:pt x="138" y="7"/>
                    </a:cubicBezTo>
                    <a:cubicBezTo>
                      <a:pt x="137" y="6"/>
                      <a:pt x="137" y="6"/>
                      <a:pt x="136" y="7"/>
                    </a:cubicBezTo>
                    <a:cubicBezTo>
                      <a:pt x="135" y="7"/>
                      <a:pt x="135" y="8"/>
                      <a:pt x="134" y="8"/>
                    </a:cubicBezTo>
                    <a:cubicBezTo>
                      <a:pt x="135" y="7"/>
                      <a:pt x="135" y="7"/>
                      <a:pt x="135" y="7"/>
                    </a:cubicBezTo>
                    <a:cubicBezTo>
                      <a:pt x="135" y="7"/>
                      <a:pt x="135" y="7"/>
                      <a:pt x="135" y="7"/>
                    </a:cubicBezTo>
                    <a:cubicBezTo>
                      <a:pt x="135" y="7"/>
                      <a:pt x="134" y="7"/>
                      <a:pt x="134" y="6"/>
                    </a:cubicBezTo>
                    <a:cubicBezTo>
                      <a:pt x="135" y="6"/>
                      <a:pt x="136" y="6"/>
                      <a:pt x="137" y="6"/>
                    </a:cubicBezTo>
                    <a:cubicBezTo>
                      <a:pt x="138" y="6"/>
                      <a:pt x="139" y="6"/>
                      <a:pt x="140" y="6"/>
                    </a:cubicBezTo>
                    <a:cubicBezTo>
                      <a:pt x="140" y="6"/>
                      <a:pt x="141" y="6"/>
                      <a:pt x="142" y="6"/>
                    </a:cubicBezTo>
                    <a:cubicBezTo>
                      <a:pt x="142" y="6"/>
                      <a:pt x="143" y="6"/>
                      <a:pt x="143" y="6"/>
                    </a:cubicBezTo>
                    <a:cubicBezTo>
                      <a:pt x="144" y="6"/>
                      <a:pt x="144" y="5"/>
                      <a:pt x="144" y="5"/>
                    </a:cubicBezTo>
                    <a:cubicBezTo>
                      <a:pt x="144" y="5"/>
                      <a:pt x="143" y="5"/>
                      <a:pt x="142" y="4"/>
                    </a:cubicBezTo>
                    <a:cubicBezTo>
                      <a:pt x="144" y="4"/>
                      <a:pt x="145" y="5"/>
                      <a:pt x="147" y="5"/>
                    </a:cubicBezTo>
                    <a:cubicBezTo>
                      <a:pt x="148" y="5"/>
                      <a:pt x="149" y="5"/>
                      <a:pt x="150" y="5"/>
                    </a:cubicBezTo>
                    <a:cubicBezTo>
                      <a:pt x="152" y="5"/>
                      <a:pt x="153" y="4"/>
                      <a:pt x="154" y="4"/>
                    </a:cubicBezTo>
                    <a:cubicBezTo>
                      <a:pt x="155" y="4"/>
                      <a:pt x="157" y="4"/>
                      <a:pt x="158" y="4"/>
                    </a:cubicBezTo>
                    <a:cubicBezTo>
                      <a:pt x="159" y="4"/>
                      <a:pt x="160" y="4"/>
                      <a:pt x="162" y="4"/>
                    </a:cubicBezTo>
                    <a:cubicBezTo>
                      <a:pt x="163" y="4"/>
                      <a:pt x="164" y="4"/>
                      <a:pt x="165" y="4"/>
                    </a:cubicBezTo>
                    <a:cubicBezTo>
                      <a:pt x="166" y="4"/>
                      <a:pt x="166" y="4"/>
                      <a:pt x="167" y="4"/>
                    </a:cubicBezTo>
                    <a:cubicBezTo>
                      <a:pt x="168" y="4"/>
                      <a:pt x="168" y="4"/>
                      <a:pt x="168" y="4"/>
                    </a:cubicBezTo>
                    <a:cubicBezTo>
                      <a:pt x="169" y="4"/>
                      <a:pt x="169" y="3"/>
                      <a:pt x="170" y="3"/>
                    </a:cubicBezTo>
                    <a:cubicBezTo>
                      <a:pt x="165" y="2"/>
                      <a:pt x="160" y="1"/>
                      <a:pt x="156" y="1"/>
                    </a:cubicBezTo>
                    <a:cubicBezTo>
                      <a:pt x="155" y="1"/>
                      <a:pt x="154" y="0"/>
                      <a:pt x="153" y="0"/>
                    </a:cubicBezTo>
                    <a:cubicBezTo>
                      <a:pt x="153" y="0"/>
                      <a:pt x="152" y="0"/>
                      <a:pt x="152" y="0"/>
                    </a:cubicBezTo>
                    <a:cubicBezTo>
                      <a:pt x="150" y="0"/>
                      <a:pt x="147" y="0"/>
                      <a:pt x="145" y="0"/>
                    </a:cubicBezTo>
                    <a:cubicBezTo>
                      <a:pt x="144" y="0"/>
                      <a:pt x="143" y="0"/>
                      <a:pt x="142" y="0"/>
                    </a:cubicBezTo>
                    <a:cubicBezTo>
                      <a:pt x="141" y="0"/>
                      <a:pt x="141" y="0"/>
                      <a:pt x="140" y="0"/>
                    </a:cubicBezTo>
                    <a:cubicBezTo>
                      <a:pt x="139" y="1"/>
                      <a:pt x="140" y="1"/>
                      <a:pt x="140" y="2"/>
                    </a:cubicBezTo>
                    <a:cubicBezTo>
                      <a:pt x="140" y="1"/>
                      <a:pt x="138" y="0"/>
                      <a:pt x="137" y="0"/>
                    </a:cubicBezTo>
                    <a:cubicBezTo>
                      <a:pt x="137" y="0"/>
                      <a:pt x="137" y="0"/>
                      <a:pt x="137" y="1"/>
                    </a:cubicBezTo>
                    <a:cubicBezTo>
                      <a:pt x="136" y="1"/>
                      <a:pt x="136" y="1"/>
                      <a:pt x="135" y="1"/>
                    </a:cubicBezTo>
                    <a:cubicBezTo>
                      <a:pt x="134" y="1"/>
                      <a:pt x="133" y="1"/>
                      <a:pt x="132" y="1"/>
                    </a:cubicBezTo>
                    <a:cubicBezTo>
                      <a:pt x="132" y="1"/>
                      <a:pt x="130" y="1"/>
                      <a:pt x="130" y="1"/>
                    </a:cubicBezTo>
                    <a:cubicBezTo>
                      <a:pt x="130" y="1"/>
                      <a:pt x="130" y="1"/>
                      <a:pt x="130" y="1"/>
                    </a:cubicBezTo>
                    <a:cubicBezTo>
                      <a:pt x="130" y="1"/>
                      <a:pt x="131" y="2"/>
                      <a:pt x="131" y="2"/>
                    </a:cubicBezTo>
                    <a:cubicBezTo>
                      <a:pt x="130" y="2"/>
                      <a:pt x="127" y="0"/>
                      <a:pt x="126" y="2"/>
                    </a:cubicBezTo>
                    <a:cubicBezTo>
                      <a:pt x="125" y="2"/>
                      <a:pt x="127" y="3"/>
                      <a:pt x="126" y="2"/>
                    </a:cubicBezTo>
                    <a:cubicBezTo>
                      <a:pt x="125" y="2"/>
                      <a:pt x="124" y="2"/>
                      <a:pt x="123" y="2"/>
                    </a:cubicBezTo>
                    <a:cubicBezTo>
                      <a:pt x="123" y="3"/>
                      <a:pt x="122" y="3"/>
                      <a:pt x="123" y="4"/>
                    </a:cubicBezTo>
                    <a:cubicBezTo>
                      <a:pt x="124" y="4"/>
                      <a:pt x="125" y="4"/>
                      <a:pt x="125" y="4"/>
                    </a:cubicBezTo>
                    <a:cubicBezTo>
                      <a:pt x="126" y="4"/>
                      <a:pt x="126" y="4"/>
                      <a:pt x="127" y="4"/>
                    </a:cubicBezTo>
                    <a:cubicBezTo>
                      <a:pt x="128" y="4"/>
                      <a:pt x="129" y="4"/>
                      <a:pt x="130" y="4"/>
                    </a:cubicBezTo>
                    <a:cubicBezTo>
                      <a:pt x="129" y="5"/>
                      <a:pt x="128" y="5"/>
                      <a:pt x="127" y="5"/>
                    </a:cubicBezTo>
                    <a:cubicBezTo>
                      <a:pt x="126" y="5"/>
                      <a:pt x="124" y="5"/>
                      <a:pt x="123" y="5"/>
                    </a:cubicBezTo>
                    <a:cubicBezTo>
                      <a:pt x="125" y="6"/>
                      <a:pt x="127" y="5"/>
                      <a:pt x="128" y="6"/>
                    </a:cubicBezTo>
                    <a:cubicBezTo>
                      <a:pt x="128" y="6"/>
                      <a:pt x="127" y="5"/>
                      <a:pt x="127" y="5"/>
                    </a:cubicBezTo>
                    <a:cubicBezTo>
                      <a:pt x="126" y="5"/>
                      <a:pt x="126" y="6"/>
                      <a:pt x="125" y="6"/>
                    </a:cubicBezTo>
                    <a:cubicBezTo>
                      <a:pt x="124" y="6"/>
                      <a:pt x="123" y="5"/>
                      <a:pt x="122" y="6"/>
                    </a:cubicBezTo>
                    <a:cubicBezTo>
                      <a:pt x="122" y="6"/>
                      <a:pt x="122" y="6"/>
                      <a:pt x="123" y="6"/>
                    </a:cubicBezTo>
                    <a:cubicBezTo>
                      <a:pt x="123" y="7"/>
                      <a:pt x="123" y="7"/>
                      <a:pt x="123" y="7"/>
                    </a:cubicBezTo>
                    <a:cubicBezTo>
                      <a:pt x="123" y="7"/>
                      <a:pt x="123" y="7"/>
                      <a:pt x="123" y="7"/>
                    </a:cubicBezTo>
                    <a:cubicBezTo>
                      <a:pt x="124" y="8"/>
                      <a:pt x="124" y="8"/>
                      <a:pt x="123" y="8"/>
                    </a:cubicBezTo>
                    <a:cubicBezTo>
                      <a:pt x="123" y="8"/>
                      <a:pt x="123" y="7"/>
                      <a:pt x="123" y="7"/>
                    </a:cubicBezTo>
                    <a:cubicBezTo>
                      <a:pt x="123" y="7"/>
                      <a:pt x="122" y="7"/>
                      <a:pt x="122" y="7"/>
                    </a:cubicBezTo>
                    <a:cubicBezTo>
                      <a:pt x="122" y="7"/>
                      <a:pt x="122" y="7"/>
                      <a:pt x="122" y="6"/>
                    </a:cubicBezTo>
                    <a:cubicBezTo>
                      <a:pt x="122" y="6"/>
                      <a:pt x="121" y="6"/>
                      <a:pt x="121" y="6"/>
                    </a:cubicBezTo>
                    <a:cubicBezTo>
                      <a:pt x="121" y="6"/>
                      <a:pt x="120" y="6"/>
                      <a:pt x="120" y="6"/>
                    </a:cubicBezTo>
                    <a:cubicBezTo>
                      <a:pt x="119" y="6"/>
                      <a:pt x="117" y="6"/>
                      <a:pt x="116" y="6"/>
                    </a:cubicBezTo>
                    <a:cubicBezTo>
                      <a:pt x="116" y="5"/>
                      <a:pt x="115" y="5"/>
                      <a:pt x="114" y="5"/>
                    </a:cubicBezTo>
                    <a:cubicBezTo>
                      <a:pt x="114" y="5"/>
                      <a:pt x="114" y="5"/>
                      <a:pt x="114" y="5"/>
                    </a:cubicBezTo>
                    <a:cubicBezTo>
                      <a:pt x="113" y="5"/>
                      <a:pt x="112" y="5"/>
                      <a:pt x="112" y="5"/>
                    </a:cubicBezTo>
                    <a:cubicBezTo>
                      <a:pt x="112" y="5"/>
                      <a:pt x="113" y="4"/>
                      <a:pt x="112" y="4"/>
                    </a:cubicBezTo>
                    <a:cubicBezTo>
                      <a:pt x="112" y="4"/>
                      <a:pt x="111" y="4"/>
                      <a:pt x="111" y="4"/>
                    </a:cubicBezTo>
                    <a:cubicBezTo>
                      <a:pt x="110" y="4"/>
                      <a:pt x="108" y="3"/>
                      <a:pt x="107" y="3"/>
                    </a:cubicBezTo>
                    <a:cubicBezTo>
                      <a:pt x="107" y="3"/>
                      <a:pt x="106" y="3"/>
                      <a:pt x="106" y="4"/>
                    </a:cubicBezTo>
                    <a:cubicBezTo>
                      <a:pt x="105" y="4"/>
                      <a:pt x="105" y="4"/>
                      <a:pt x="104" y="4"/>
                    </a:cubicBezTo>
                    <a:cubicBezTo>
                      <a:pt x="106" y="4"/>
                      <a:pt x="107" y="4"/>
                      <a:pt x="108" y="5"/>
                    </a:cubicBezTo>
                    <a:cubicBezTo>
                      <a:pt x="108" y="5"/>
                      <a:pt x="107" y="4"/>
                      <a:pt x="107" y="4"/>
                    </a:cubicBezTo>
                    <a:cubicBezTo>
                      <a:pt x="106" y="5"/>
                      <a:pt x="105" y="5"/>
                      <a:pt x="104" y="5"/>
                    </a:cubicBezTo>
                    <a:cubicBezTo>
                      <a:pt x="103" y="4"/>
                      <a:pt x="101" y="4"/>
                      <a:pt x="100" y="4"/>
                    </a:cubicBezTo>
                    <a:cubicBezTo>
                      <a:pt x="100" y="4"/>
                      <a:pt x="99" y="4"/>
                      <a:pt x="99" y="5"/>
                    </a:cubicBezTo>
                    <a:cubicBezTo>
                      <a:pt x="99" y="5"/>
                      <a:pt x="100" y="5"/>
                      <a:pt x="100" y="5"/>
                    </a:cubicBezTo>
                    <a:cubicBezTo>
                      <a:pt x="101" y="5"/>
                      <a:pt x="101" y="6"/>
                      <a:pt x="101" y="6"/>
                    </a:cubicBezTo>
                    <a:cubicBezTo>
                      <a:pt x="103" y="6"/>
                      <a:pt x="104" y="6"/>
                      <a:pt x="106" y="6"/>
                    </a:cubicBezTo>
                    <a:cubicBezTo>
                      <a:pt x="106" y="6"/>
                      <a:pt x="106" y="6"/>
                      <a:pt x="106" y="6"/>
                    </a:cubicBezTo>
                    <a:cubicBezTo>
                      <a:pt x="105" y="6"/>
                      <a:pt x="104" y="6"/>
                      <a:pt x="104" y="6"/>
                    </a:cubicBezTo>
                    <a:cubicBezTo>
                      <a:pt x="103" y="6"/>
                      <a:pt x="102" y="6"/>
                      <a:pt x="102" y="6"/>
                    </a:cubicBezTo>
                    <a:cubicBezTo>
                      <a:pt x="101" y="6"/>
                      <a:pt x="100" y="6"/>
                      <a:pt x="100" y="6"/>
                    </a:cubicBezTo>
                    <a:cubicBezTo>
                      <a:pt x="98" y="6"/>
                      <a:pt x="96" y="6"/>
                      <a:pt x="94" y="6"/>
                    </a:cubicBezTo>
                    <a:cubicBezTo>
                      <a:pt x="98" y="6"/>
                      <a:pt x="103" y="7"/>
                      <a:pt x="107" y="7"/>
                    </a:cubicBezTo>
                    <a:cubicBezTo>
                      <a:pt x="110" y="7"/>
                      <a:pt x="113" y="8"/>
                      <a:pt x="115" y="8"/>
                    </a:cubicBezTo>
                    <a:cubicBezTo>
                      <a:pt x="116" y="8"/>
                      <a:pt x="118" y="8"/>
                      <a:pt x="119" y="8"/>
                    </a:cubicBezTo>
                    <a:cubicBezTo>
                      <a:pt x="119" y="8"/>
                      <a:pt x="119" y="9"/>
                      <a:pt x="119" y="9"/>
                    </a:cubicBezTo>
                    <a:cubicBezTo>
                      <a:pt x="119" y="9"/>
                      <a:pt x="119" y="9"/>
                      <a:pt x="119" y="9"/>
                    </a:cubicBezTo>
                    <a:cubicBezTo>
                      <a:pt x="118" y="10"/>
                      <a:pt x="119" y="10"/>
                      <a:pt x="119" y="10"/>
                    </a:cubicBezTo>
                    <a:cubicBezTo>
                      <a:pt x="119" y="10"/>
                      <a:pt x="120" y="11"/>
                      <a:pt x="119" y="11"/>
                    </a:cubicBezTo>
                    <a:cubicBezTo>
                      <a:pt x="119" y="11"/>
                      <a:pt x="118" y="11"/>
                      <a:pt x="118" y="11"/>
                    </a:cubicBezTo>
                    <a:cubicBezTo>
                      <a:pt x="118" y="11"/>
                      <a:pt x="118" y="10"/>
                      <a:pt x="118" y="10"/>
                    </a:cubicBezTo>
                    <a:cubicBezTo>
                      <a:pt x="118" y="10"/>
                      <a:pt x="118" y="10"/>
                      <a:pt x="118" y="10"/>
                    </a:cubicBezTo>
                    <a:cubicBezTo>
                      <a:pt x="118" y="10"/>
                      <a:pt x="118" y="10"/>
                      <a:pt x="117" y="9"/>
                    </a:cubicBezTo>
                    <a:cubicBezTo>
                      <a:pt x="117" y="9"/>
                      <a:pt x="117" y="10"/>
                      <a:pt x="117" y="9"/>
                    </a:cubicBezTo>
                    <a:cubicBezTo>
                      <a:pt x="116" y="9"/>
                      <a:pt x="116" y="9"/>
                      <a:pt x="116" y="9"/>
                    </a:cubicBezTo>
                    <a:cubicBezTo>
                      <a:pt x="115" y="9"/>
                      <a:pt x="114" y="8"/>
                      <a:pt x="113" y="8"/>
                    </a:cubicBezTo>
                    <a:cubicBezTo>
                      <a:pt x="113" y="8"/>
                      <a:pt x="112" y="8"/>
                      <a:pt x="112" y="8"/>
                    </a:cubicBezTo>
                    <a:cubicBezTo>
                      <a:pt x="112" y="8"/>
                      <a:pt x="113" y="9"/>
                      <a:pt x="113" y="9"/>
                    </a:cubicBezTo>
                    <a:cubicBezTo>
                      <a:pt x="113" y="9"/>
                      <a:pt x="113" y="10"/>
                      <a:pt x="112" y="10"/>
                    </a:cubicBezTo>
                    <a:cubicBezTo>
                      <a:pt x="112" y="10"/>
                      <a:pt x="112" y="10"/>
                      <a:pt x="112" y="10"/>
                    </a:cubicBezTo>
                    <a:cubicBezTo>
                      <a:pt x="112" y="10"/>
                      <a:pt x="112" y="10"/>
                      <a:pt x="112" y="9"/>
                    </a:cubicBezTo>
                    <a:cubicBezTo>
                      <a:pt x="112" y="9"/>
                      <a:pt x="111" y="8"/>
                      <a:pt x="111" y="8"/>
                    </a:cubicBezTo>
                    <a:cubicBezTo>
                      <a:pt x="110" y="7"/>
                      <a:pt x="108" y="8"/>
                      <a:pt x="107" y="8"/>
                    </a:cubicBezTo>
                    <a:cubicBezTo>
                      <a:pt x="106" y="8"/>
                      <a:pt x="104" y="8"/>
                      <a:pt x="103" y="8"/>
                    </a:cubicBezTo>
                    <a:cubicBezTo>
                      <a:pt x="102" y="8"/>
                      <a:pt x="100" y="8"/>
                      <a:pt x="99" y="8"/>
                    </a:cubicBezTo>
                    <a:cubicBezTo>
                      <a:pt x="99" y="8"/>
                      <a:pt x="99" y="8"/>
                      <a:pt x="99" y="8"/>
                    </a:cubicBezTo>
                    <a:cubicBezTo>
                      <a:pt x="100" y="8"/>
                      <a:pt x="101" y="9"/>
                      <a:pt x="102" y="10"/>
                    </a:cubicBezTo>
                    <a:cubicBezTo>
                      <a:pt x="103" y="10"/>
                      <a:pt x="103" y="10"/>
                      <a:pt x="104" y="11"/>
                    </a:cubicBezTo>
                    <a:cubicBezTo>
                      <a:pt x="104" y="11"/>
                      <a:pt x="105" y="11"/>
                      <a:pt x="105" y="12"/>
                    </a:cubicBezTo>
                    <a:cubicBezTo>
                      <a:pt x="107" y="12"/>
                      <a:pt x="109" y="12"/>
                      <a:pt x="110" y="13"/>
                    </a:cubicBezTo>
                    <a:cubicBezTo>
                      <a:pt x="110" y="13"/>
                      <a:pt x="109" y="12"/>
                      <a:pt x="109" y="12"/>
                    </a:cubicBezTo>
                    <a:cubicBezTo>
                      <a:pt x="108" y="12"/>
                      <a:pt x="108" y="12"/>
                      <a:pt x="107" y="12"/>
                    </a:cubicBezTo>
                    <a:cubicBezTo>
                      <a:pt x="106" y="12"/>
                      <a:pt x="105" y="12"/>
                      <a:pt x="104" y="12"/>
                    </a:cubicBezTo>
                    <a:cubicBezTo>
                      <a:pt x="104" y="12"/>
                      <a:pt x="101" y="12"/>
                      <a:pt x="102" y="12"/>
                    </a:cubicBezTo>
                    <a:cubicBezTo>
                      <a:pt x="102" y="13"/>
                      <a:pt x="102" y="13"/>
                      <a:pt x="103" y="13"/>
                    </a:cubicBezTo>
                    <a:cubicBezTo>
                      <a:pt x="103" y="14"/>
                      <a:pt x="102" y="14"/>
                      <a:pt x="102" y="14"/>
                    </a:cubicBezTo>
                    <a:cubicBezTo>
                      <a:pt x="102" y="14"/>
                      <a:pt x="103" y="15"/>
                      <a:pt x="103" y="16"/>
                    </a:cubicBezTo>
                    <a:cubicBezTo>
                      <a:pt x="103" y="16"/>
                      <a:pt x="102" y="16"/>
                      <a:pt x="102" y="16"/>
                    </a:cubicBezTo>
                    <a:cubicBezTo>
                      <a:pt x="102" y="17"/>
                      <a:pt x="102" y="16"/>
                      <a:pt x="101" y="16"/>
                    </a:cubicBezTo>
                    <a:cubicBezTo>
                      <a:pt x="101" y="16"/>
                      <a:pt x="101" y="16"/>
                      <a:pt x="100" y="16"/>
                    </a:cubicBezTo>
                    <a:cubicBezTo>
                      <a:pt x="100" y="16"/>
                      <a:pt x="99" y="16"/>
                      <a:pt x="99" y="15"/>
                    </a:cubicBezTo>
                    <a:cubicBezTo>
                      <a:pt x="98" y="15"/>
                      <a:pt x="98" y="15"/>
                      <a:pt x="97" y="15"/>
                    </a:cubicBezTo>
                    <a:cubicBezTo>
                      <a:pt x="97" y="15"/>
                      <a:pt x="97" y="14"/>
                      <a:pt x="97" y="14"/>
                    </a:cubicBezTo>
                    <a:cubicBezTo>
                      <a:pt x="97" y="14"/>
                      <a:pt x="97" y="14"/>
                      <a:pt x="97" y="14"/>
                    </a:cubicBezTo>
                    <a:cubicBezTo>
                      <a:pt x="96" y="14"/>
                      <a:pt x="96" y="14"/>
                      <a:pt x="96" y="14"/>
                    </a:cubicBezTo>
                    <a:cubicBezTo>
                      <a:pt x="95" y="13"/>
                      <a:pt x="94" y="13"/>
                      <a:pt x="94" y="13"/>
                    </a:cubicBezTo>
                    <a:cubicBezTo>
                      <a:pt x="93" y="13"/>
                      <a:pt x="93" y="13"/>
                      <a:pt x="92" y="13"/>
                    </a:cubicBezTo>
                    <a:cubicBezTo>
                      <a:pt x="92" y="13"/>
                      <a:pt x="92" y="13"/>
                      <a:pt x="91" y="13"/>
                    </a:cubicBezTo>
                    <a:cubicBezTo>
                      <a:pt x="91" y="13"/>
                      <a:pt x="92" y="13"/>
                      <a:pt x="91" y="13"/>
                    </a:cubicBezTo>
                    <a:cubicBezTo>
                      <a:pt x="91" y="12"/>
                      <a:pt x="91" y="12"/>
                      <a:pt x="90" y="12"/>
                    </a:cubicBezTo>
                    <a:cubicBezTo>
                      <a:pt x="89" y="12"/>
                      <a:pt x="88" y="12"/>
                      <a:pt x="87" y="11"/>
                    </a:cubicBezTo>
                    <a:cubicBezTo>
                      <a:pt x="87" y="11"/>
                      <a:pt x="87" y="11"/>
                      <a:pt x="87" y="11"/>
                    </a:cubicBezTo>
                    <a:cubicBezTo>
                      <a:pt x="86" y="10"/>
                      <a:pt x="86" y="10"/>
                      <a:pt x="85" y="10"/>
                    </a:cubicBezTo>
                    <a:cubicBezTo>
                      <a:pt x="83" y="10"/>
                      <a:pt x="82" y="10"/>
                      <a:pt x="80" y="10"/>
                    </a:cubicBezTo>
                    <a:cubicBezTo>
                      <a:pt x="80" y="10"/>
                      <a:pt x="79" y="10"/>
                      <a:pt x="79" y="10"/>
                    </a:cubicBezTo>
                    <a:cubicBezTo>
                      <a:pt x="79" y="10"/>
                      <a:pt x="79" y="10"/>
                      <a:pt x="79" y="10"/>
                    </a:cubicBezTo>
                    <a:cubicBezTo>
                      <a:pt x="79" y="11"/>
                      <a:pt x="80" y="11"/>
                      <a:pt x="80" y="11"/>
                    </a:cubicBezTo>
                    <a:cubicBezTo>
                      <a:pt x="80" y="12"/>
                      <a:pt x="80" y="12"/>
                      <a:pt x="80" y="13"/>
                    </a:cubicBezTo>
                    <a:cubicBezTo>
                      <a:pt x="80" y="13"/>
                      <a:pt x="81" y="13"/>
                      <a:pt x="81" y="13"/>
                    </a:cubicBezTo>
                    <a:cubicBezTo>
                      <a:pt x="81" y="13"/>
                      <a:pt x="82" y="14"/>
                      <a:pt x="82" y="14"/>
                    </a:cubicBezTo>
                    <a:cubicBezTo>
                      <a:pt x="83" y="14"/>
                      <a:pt x="84" y="15"/>
                      <a:pt x="85" y="15"/>
                    </a:cubicBezTo>
                    <a:cubicBezTo>
                      <a:pt x="85" y="15"/>
                      <a:pt x="84" y="15"/>
                      <a:pt x="84" y="15"/>
                    </a:cubicBezTo>
                    <a:cubicBezTo>
                      <a:pt x="83" y="16"/>
                      <a:pt x="83" y="15"/>
                      <a:pt x="83" y="15"/>
                    </a:cubicBezTo>
                    <a:cubicBezTo>
                      <a:pt x="82" y="15"/>
                      <a:pt x="82" y="15"/>
                      <a:pt x="81" y="15"/>
                    </a:cubicBezTo>
                    <a:cubicBezTo>
                      <a:pt x="81" y="15"/>
                      <a:pt x="80" y="15"/>
                      <a:pt x="79" y="15"/>
                    </a:cubicBezTo>
                    <a:cubicBezTo>
                      <a:pt x="79" y="15"/>
                      <a:pt x="80" y="16"/>
                      <a:pt x="80" y="16"/>
                    </a:cubicBezTo>
                    <a:cubicBezTo>
                      <a:pt x="81" y="16"/>
                      <a:pt x="81" y="16"/>
                      <a:pt x="81" y="16"/>
                    </a:cubicBezTo>
                    <a:cubicBezTo>
                      <a:pt x="82" y="17"/>
                      <a:pt x="82" y="17"/>
                      <a:pt x="83" y="17"/>
                    </a:cubicBezTo>
                    <a:cubicBezTo>
                      <a:pt x="83" y="17"/>
                      <a:pt x="83" y="17"/>
                      <a:pt x="83" y="17"/>
                    </a:cubicBezTo>
                    <a:cubicBezTo>
                      <a:pt x="83" y="17"/>
                      <a:pt x="83" y="17"/>
                      <a:pt x="83" y="17"/>
                    </a:cubicBezTo>
                    <a:cubicBezTo>
                      <a:pt x="84" y="17"/>
                      <a:pt x="84" y="17"/>
                      <a:pt x="84" y="18"/>
                    </a:cubicBezTo>
                    <a:cubicBezTo>
                      <a:pt x="83" y="18"/>
                      <a:pt x="83" y="18"/>
                      <a:pt x="83" y="18"/>
                    </a:cubicBezTo>
                    <a:cubicBezTo>
                      <a:pt x="82" y="17"/>
                      <a:pt x="82" y="17"/>
                      <a:pt x="82" y="17"/>
                    </a:cubicBezTo>
                    <a:cubicBezTo>
                      <a:pt x="81" y="17"/>
                      <a:pt x="81" y="17"/>
                      <a:pt x="80" y="16"/>
                    </a:cubicBezTo>
                    <a:cubicBezTo>
                      <a:pt x="80" y="16"/>
                      <a:pt x="80" y="16"/>
                      <a:pt x="79" y="16"/>
                    </a:cubicBezTo>
                    <a:cubicBezTo>
                      <a:pt x="79" y="16"/>
                      <a:pt x="79" y="16"/>
                      <a:pt x="78" y="15"/>
                    </a:cubicBezTo>
                    <a:cubicBezTo>
                      <a:pt x="78" y="15"/>
                      <a:pt x="77" y="15"/>
                      <a:pt x="77" y="15"/>
                    </a:cubicBezTo>
                    <a:cubicBezTo>
                      <a:pt x="75" y="15"/>
                      <a:pt x="74" y="14"/>
                      <a:pt x="72" y="14"/>
                    </a:cubicBezTo>
                    <a:cubicBezTo>
                      <a:pt x="72" y="14"/>
                      <a:pt x="72" y="14"/>
                      <a:pt x="72" y="14"/>
                    </a:cubicBezTo>
                    <a:cubicBezTo>
                      <a:pt x="72" y="15"/>
                      <a:pt x="71" y="16"/>
                      <a:pt x="71" y="17"/>
                    </a:cubicBezTo>
                    <a:cubicBezTo>
                      <a:pt x="71" y="17"/>
                      <a:pt x="70" y="17"/>
                      <a:pt x="70" y="17"/>
                    </a:cubicBezTo>
                    <a:cubicBezTo>
                      <a:pt x="70" y="17"/>
                      <a:pt x="70" y="18"/>
                      <a:pt x="70" y="18"/>
                    </a:cubicBezTo>
                    <a:cubicBezTo>
                      <a:pt x="70" y="18"/>
                      <a:pt x="70" y="18"/>
                      <a:pt x="70" y="19"/>
                    </a:cubicBezTo>
                    <a:cubicBezTo>
                      <a:pt x="70" y="19"/>
                      <a:pt x="70" y="19"/>
                      <a:pt x="69" y="18"/>
                    </a:cubicBezTo>
                    <a:cubicBezTo>
                      <a:pt x="69" y="18"/>
                      <a:pt x="69" y="17"/>
                      <a:pt x="69" y="17"/>
                    </a:cubicBezTo>
                    <a:cubicBezTo>
                      <a:pt x="69" y="17"/>
                      <a:pt x="70" y="16"/>
                      <a:pt x="70" y="16"/>
                    </a:cubicBezTo>
                    <a:cubicBezTo>
                      <a:pt x="70" y="15"/>
                      <a:pt x="70" y="15"/>
                      <a:pt x="70" y="15"/>
                    </a:cubicBezTo>
                    <a:cubicBezTo>
                      <a:pt x="70" y="15"/>
                      <a:pt x="70" y="15"/>
                      <a:pt x="70" y="14"/>
                    </a:cubicBezTo>
                    <a:cubicBezTo>
                      <a:pt x="70" y="14"/>
                      <a:pt x="70" y="14"/>
                      <a:pt x="70" y="13"/>
                    </a:cubicBezTo>
                    <a:cubicBezTo>
                      <a:pt x="69" y="13"/>
                      <a:pt x="68" y="12"/>
                      <a:pt x="67" y="12"/>
                    </a:cubicBezTo>
                    <a:cubicBezTo>
                      <a:pt x="67" y="11"/>
                      <a:pt x="66" y="11"/>
                      <a:pt x="65" y="11"/>
                    </a:cubicBezTo>
                    <a:cubicBezTo>
                      <a:pt x="65" y="12"/>
                      <a:pt x="64" y="12"/>
                      <a:pt x="63" y="12"/>
                    </a:cubicBezTo>
                    <a:cubicBezTo>
                      <a:pt x="63" y="12"/>
                      <a:pt x="64" y="12"/>
                      <a:pt x="64" y="12"/>
                    </a:cubicBezTo>
                    <a:cubicBezTo>
                      <a:pt x="63" y="12"/>
                      <a:pt x="62" y="12"/>
                      <a:pt x="61" y="12"/>
                    </a:cubicBezTo>
                    <a:cubicBezTo>
                      <a:pt x="61" y="12"/>
                      <a:pt x="61" y="12"/>
                      <a:pt x="60" y="12"/>
                    </a:cubicBezTo>
                    <a:cubicBezTo>
                      <a:pt x="59" y="12"/>
                      <a:pt x="58" y="13"/>
                      <a:pt x="57" y="13"/>
                    </a:cubicBezTo>
                    <a:cubicBezTo>
                      <a:pt x="54" y="13"/>
                      <a:pt x="52" y="14"/>
                      <a:pt x="49" y="14"/>
                    </a:cubicBezTo>
                    <a:cubicBezTo>
                      <a:pt x="53" y="16"/>
                      <a:pt x="56" y="18"/>
                      <a:pt x="60" y="20"/>
                    </a:cubicBezTo>
                    <a:cubicBezTo>
                      <a:pt x="59" y="20"/>
                      <a:pt x="59" y="20"/>
                      <a:pt x="59" y="20"/>
                    </a:cubicBezTo>
                    <a:cubicBezTo>
                      <a:pt x="58" y="20"/>
                      <a:pt x="58" y="20"/>
                      <a:pt x="57" y="19"/>
                    </a:cubicBezTo>
                    <a:cubicBezTo>
                      <a:pt x="57" y="19"/>
                      <a:pt x="57" y="19"/>
                      <a:pt x="57" y="19"/>
                    </a:cubicBezTo>
                    <a:cubicBezTo>
                      <a:pt x="57" y="19"/>
                      <a:pt x="57" y="19"/>
                      <a:pt x="57" y="19"/>
                    </a:cubicBezTo>
                    <a:cubicBezTo>
                      <a:pt x="56" y="19"/>
                      <a:pt x="56" y="19"/>
                      <a:pt x="56" y="18"/>
                    </a:cubicBezTo>
                    <a:cubicBezTo>
                      <a:pt x="56" y="18"/>
                      <a:pt x="56" y="18"/>
                      <a:pt x="56" y="18"/>
                    </a:cubicBezTo>
                    <a:cubicBezTo>
                      <a:pt x="55" y="18"/>
                      <a:pt x="55" y="18"/>
                      <a:pt x="54" y="18"/>
                    </a:cubicBezTo>
                    <a:cubicBezTo>
                      <a:pt x="54" y="18"/>
                      <a:pt x="53" y="18"/>
                      <a:pt x="53" y="18"/>
                    </a:cubicBezTo>
                    <a:cubicBezTo>
                      <a:pt x="53" y="17"/>
                      <a:pt x="52" y="17"/>
                      <a:pt x="52" y="17"/>
                    </a:cubicBezTo>
                    <a:cubicBezTo>
                      <a:pt x="51" y="17"/>
                      <a:pt x="52" y="16"/>
                      <a:pt x="52" y="16"/>
                    </a:cubicBezTo>
                    <a:cubicBezTo>
                      <a:pt x="51" y="16"/>
                      <a:pt x="51" y="16"/>
                      <a:pt x="51" y="16"/>
                    </a:cubicBezTo>
                    <a:cubicBezTo>
                      <a:pt x="50" y="15"/>
                      <a:pt x="50" y="15"/>
                      <a:pt x="49" y="15"/>
                    </a:cubicBezTo>
                    <a:cubicBezTo>
                      <a:pt x="48" y="15"/>
                      <a:pt x="47" y="16"/>
                      <a:pt x="46" y="16"/>
                    </a:cubicBezTo>
                    <a:cubicBezTo>
                      <a:pt x="45" y="16"/>
                      <a:pt x="44" y="16"/>
                      <a:pt x="42" y="16"/>
                    </a:cubicBezTo>
                    <a:cubicBezTo>
                      <a:pt x="41" y="17"/>
                      <a:pt x="43" y="17"/>
                      <a:pt x="43" y="18"/>
                    </a:cubicBezTo>
                    <a:cubicBezTo>
                      <a:pt x="44" y="18"/>
                      <a:pt x="43" y="18"/>
                      <a:pt x="43" y="19"/>
                    </a:cubicBezTo>
                    <a:cubicBezTo>
                      <a:pt x="43" y="19"/>
                      <a:pt x="42" y="20"/>
                      <a:pt x="42" y="20"/>
                    </a:cubicBezTo>
                    <a:cubicBezTo>
                      <a:pt x="42" y="20"/>
                      <a:pt x="43" y="20"/>
                      <a:pt x="43" y="20"/>
                    </a:cubicBezTo>
                    <a:cubicBezTo>
                      <a:pt x="43" y="21"/>
                      <a:pt x="43" y="22"/>
                      <a:pt x="43" y="22"/>
                    </a:cubicBezTo>
                    <a:cubicBezTo>
                      <a:pt x="43" y="22"/>
                      <a:pt x="43" y="22"/>
                      <a:pt x="43" y="22"/>
                    </a:cubicBezTo>
                    <a:cubicBezTo>
                      <a:pt x="42" y="22"/>
                      <a:pt x="42" y="22"/>
                      <a:pt x="42" y="22"/>
                    </a:cubicBezTo>
                    <a:cubicBezTo>
                      <a:pt x="42" y="22"/>
                      <a:pt x="41" y="22"/>
                      <a:pt x="41" y="22"/>
                    </a:cubicBezTo>
                    <a:cubicBezTo>
                      <a:pt x="41" y="22"/>
                      <a:pt x="40" y="22"/>
                      <a:pt x="39" y="21"/>
                    </a:cubicBezTo>
                    <a:cubicBezTo>
                      <a:pt x="39" y="21"/>
                      <a:pt x="38" y="21"/>
                      <a:pt x="38" y="21"/>
                    </a:cubicBezTo>
                    <a:cubicBezTo>
                      <a:pt x="37" y="21"/>
                      <a:pt x="35" y="21"/>
                      <a:pt x="35" y="22"/>
                    </a:cubicBezTo>
                    <a:cubicBezTo>
                      <a:pt x="35" y="22"/>
                      <a:pt x="35" y="23"/>
                      <a:pt x="35" y="23"/>
                    </a:cubicBezTo>
                    <a:cubicBezTo>
                      <a:pt x="36" y="23"/>
                      <a:pt x="36" y="23"/>
                      <a:pt x="36" y="24"/>
                    </a:cubicBezTo>
                    <a:cubicBezTo>
                      <a:pt x="36" y="24"/>
                      <a:pt x="37" y="24"/>
                      <a:pt x="37" y="25"/>
                    </a:cubicBezTo>
                    <a:cubicBezTo>
                      <a:pt x="37" y="25"/>
                      <a:pt x="36" y="24"/>
                      <a:pt x="36" y="24"/>
                    </a:cubicBezTo>
                    <a:cubicBezTo>
                      <a:pt x="35" y="23"/>
                      <a:pt x="35" y="23"/>
                      <a:pt x="35" y="22"/>
                    </a:cubicBezTo>
                    <a:cubicBezTo>
                      <a:pt x="31" y="24"/>
                      <a:pt x="26" y="26"/>
                      <a:pt x="22" y="28"/>
                    </a:cubicBezTo>
                    <a:cubicBezTo>
                      <a:pt x="21" y="28"/>
                      <a:pt x="21" y="28"/>
                      <a:pt x="20" y="29"/>
                    </a:cubicBezTo>
                    <a:cubicBezTo>
                      <a:pt x="20" y="28"/>
                      <a:pt x="20" y="29"/>
                      <a:pt x="20" y="29"/>
                    </a:cubicBezTo>
                    <a:cubicBezTo>
                      <a:pt x="20" y="29"/>
                      <a:pt x="20" y="29"/>
                      <a:pt x="20" y="29"/>
                    </a:cubicBezTo>
                    <a:cubicBezTo>
                      <a:pt x="20" y="30"/>
                      <a:pt x="20" y="30"/>
                      <a:pt x="20" y="30"/>
                    </a:cubicBezTo>
                    <a:cubicBezTo>
                      <a:pt x="21" y="30"/>
                      <a:pt x="21" y="30"/>
                      <a:pt x="21" y="30"/>
                    </a:cubicBezTo>
                    <a:cubicBezTo>
                      <a:pt x="22" y="30"/>
                      <a:pt x="22" y="30"/>
                      <a:pt x="22" y="31"/>
                    </a:cubicBezTo>
                    <a:cubicBezTo>
                      <a:pt x="22" y="31"/>
                      <a:pt x="22" y="31"/>
                      <a:pt x="22" y="31"/>
                    </a:cubicBezTo>
                    <a:cubicBezTo>
                      <a:pt x="22" y="31"/>
                      <a:pt x="22" y="31"/>
                      <a:pt x="22" y="31"/>
                    </a:cubicBezTo>
                    <a:cubicBezTo>
                      <a:pt x="22" y="31"/>
                      <a:pt x="23" y="31"/>
                      <a:pt x="23" y="31"/>
                    </a:cubicBezTo>
                    <a:cubicBezTo>
                      <a:pt x="24" y="31"/>
                      <a:pt x="24" y="30"/>
                      <a:pt x="25" y="30"/>
                    </a:cubicBezTo>
                    <a:cubicBezTo>
                      <a:pt x="25" y="30"/>
                      <a:pt x="25" y="31"/>
                      <a:pt x="25" y="31"/>
                    </a:cubicBezTo>
                    <a:cubicBezTo>
                      <a:pt x="25" y="31"/>
                      <a:pt x="25" y="31"/>
                      <a:pt x="25" y="31"/>
                    </a:cubicBezTo>
                    <a:cubicBezTo>
                      <a:pt x="26" y="31"/>
                      <a:pt x="26" y="31"/>
                      <a:pt x="27" y="31"/>
                    </a:cubicBezTo>
                    <a:cubicBezTo>
                      <a:pt x="27" y="31"/>
                      <a:pt x="27" y="31"/>
                      <a:pt x="28" y="31"/>
                    </a:cubicBezTo>
                    <a:cubicBezTo>
                      <a:pt x="28" y="30"/>
                      <a:pt x="28" y="30"/>
                      <a:pt x="29" y="31"/>
                    </a:cubicBezTo>
                    <a:cubicBezTo>
                      <a:pt x="30" y="31"/>
                      <a:pt x="31" y="30"/>
                      <a:pt x="32" y="30"/>
                    </a:cubicBezTo>
                    <a:cubicBezTo>
                      <a:pt x="32" y="29"/>
                      <a:pt x="32" y="29"/>
                      <a:pt x="32" y="29"/>
                    </a:cubicBezTo>
                    <a:cubicBezTo>
                      <a:pt x="32" y="29"/>
                      <a:pt x="32" y="30"/>
                      <a:pt x="32" y="30"/>
                    </a:cubicBezTo>
                    <a:cubicBezTo>
                      <a:pt x="32" y="30"/>
                      <a:pt x="33" y="30"/>
                      <a:pt x="33" y="30"/>
                    </a:cubicBezTo>
                    <a:cubicBezTo>
                      <a:pt x="33" y="30"/>
                      <a:pt x="33" y="30"/>
                      <a:pt x="33" y="30"/>
                    </a:cubicBezTo>
                    <a:cubicBezTo>
                      <a:pt x="32" y="30"/>
                      <a:pt x="32" y="31"/>
                      <a:pt x="31" y="31"/>
                    </a:cubicBezTo>
                    <a:cubicBezTo>
                      <a:pt x="31" y="31"/>
                      <a:pt x="30" y="31"/>
                      <a:pt x="29" y="31"/>
                    </a:cubicBezTo>
                    <a:cubicBezTo>
                      <a:pt x="29" y="31"/>
                      <a:pt x="29" y="32"/>
                      <a:pt x="29" y="32"/>
                    </a:cubicBezTo>
                    <a:cubicBezTo>
                      <a:pt x="29" y="33"/>
                      <a:pt x="29" y="33"/>
                      <a:pt x="29" y="33"/>
                    </a:cubicBezTo>
                    <a:cubicBezTo>
                      <a:pt x="29" y="33"/>
                      <a:pt x="29" y="33"/>
                      <a:pt x="30" y="34"/>
                    </a:cubicBezTo>
                    <a:cubicBezTo>
                      <a:pt x="30" y="34"/>
                      <a:pt x="29" y="34"/>
                      <a:pt x="29" y="34"/>
                    </a:cubicBezTo>
                    <a:cubicBezTo>
                      <a:pt x="29" y="35"/>
                      <a:pt x="28" y="36"/>
                      <a:pt x="28" y="37"/>
                    </a:cubicBezTo>
                    <a:cubicBezTo>
                      <a:pt x="27" y="37"/>
                      <a:pt x="27" y="38"/>
                      <a:pt x="26" y="38"/>
                    </a:cubicBezTo>
                    <a:cubicBezTo>
                      <a:pt x="26" y="39"/>
                      <a:pt x="25" y="38"/>
                      <a:pt x="25" y="38"/>
                    </a:cubicBezTo>
                    <a:cubicBezTo>
                      <a:pt x="24" y="38"/>
                      <a:pt x="25" y="38"/>
                      <a:pt x="25" y="38"/>
                    </a:cubicBezTo>
                    <a:cubicBezTo>
                      <a:pt x="24" y="38"/>
                      <a:pt x="24" y="38"/>
                      <a:pt x="24" y="38"/>
                    </a:cubicBezTo>
                    <a:cubicBezTo>
                      <a:pt x="24" y="38"/>
                      <a:pt x="24" y="38"/>
                      <a:pt x="23" y="38"/>
                    </a:cubicBezTo>
                    <a:cubicBezTo>
                      <a:pt x="23" y="38"/>
                      <a:pt x="23" y="38"/>
                      <a:pt x="23" y="38"/>
                    </a:cubicBezTo>
                    <a:cubicBezTo>
                      <a:pt x="23" y="38"/>
                      <a:pt x="23" y="38"/>
                      <a:pt x="23" y="38"/>
                    </a:cubicBezTo>
                    <a:cubicBezTo>
                      <a:pt x="23" y="38"/>
                      <a:pt x="23" y="38"/>
                      <a:pt x="22" y="38"/>
                    </a:cubicBezTo>
                    <a:cubicBezTo>
                      <a:pt x="22" y="38"/>
                      <a:pt x="22" y="38"/>
                      <a:pt x="22" y="38"/>
                    </a:cubicBezTo>
                    <a:cubicBezTo>
                      <a:pt x="22" y="38"/>
                      <a:pt x="22" y="39"/>
                      <a:pt x="22" y="38"/>
                    </a:cubicBezTo>
                    <a:cubicBezTo>
                      <a:pt x="21" y="39"/>
                      <a:pt x="21" y="38"/>
                      <a:pt x="20" y="38"/>
                    </a:cubicBezTo>
                    <a:cubicBezTo>
                      <a:pt x="20" y="38"/>
                      <a:pt x="19" y="39"/>
                      <a:pt x="18" y="39"/>
                    </a:cubicBezTo>
                    <a:cubicBezTo>
                      <a:pt x="18" y="39"/>
                      <a:pt x="18" y="39"/>
                      <a:pt x="18" y="39"/>
                    </a:cubicBezTo>
                    <a:cubicBezTo>
                      <a:pt x="18" y="39"/>
                      <a:pt x="18" y="39"/>
                      <a:pt x="18" y="39"/>
                    </a:cubicBezTo>
                    <a:cubicBezTo>
                      <a:pt x="17" y="39"/>
                      <a:pt x="16" y="39"/>
                      <a:pt x="15" y="40"/>
                    </a:cubicBezTo>
                    <a:cubicBezTo>
                      <a:pt x="14" y="40"/>
                      <a:pt x="15" y="40"/>
                      <a:pt x="15" y="40"/>
                    </a:cubicBezTo>
                    <a:cubicBezTo>
                      <a:pt x="15" y="40"/>
                      <a:pt x="16" y="40"/>
                      <a:pt x="16" y="41"/>
                    </a:cubicBezTo>
                    <a:cubicBezTo>
                      <a:pt x="16" y="41"/>
                      <a:pt x="15" y="41"/>
                      <a:pt x="15" y="41"/>
                    </a:cubicBezTo>
                    <a:cubicBezTo>
                      <a:pt x="13" y="41"/>
                      <a:pt x="12" y="42"/>
                      <a:pt x="11" y="42"/>
                    </a:cubicBezTo>
                    <a:cubicBezTo>
                      <a:pt x="10" y="42"/>
                      <a:pt x="9" y="42"/>
                      <a:pt x="9" y="42"/>
                    </a:cubicBezTo>
                    <a:cubicBezTo>
                      <a:pt x="9" y="42"/>
                      <a:pt x="9" y="42"/>
                      <a:pt x="8" y="42"/>
                    </a:cubicBezTo>
                    <a:cubicBezTo>
                      <a:pt x="8" y="42"/>
                      <a:pt x="7" y="42"/>
                      <a:pt x="6" y="42"/>
                    </a:cubicBezTo>
                    <a:cubicBezTo>
                      <a:pt x="5" y="43"/>
                      <a:pt x="4" y="43"/>
                      <a:pt x="2" y="43"/>
                    </a:cubicBezTo>
                    <a:cubicBezTo>
                      <a:pt x="2" y="43"/>
                      <a:pt x="2" y="43"/>
                      <a:pt x="2" y="44"/>
                    </a:cubicBezTo>
                    <a:cubicBezTo>
                      <a:pt x="2" y="44"/>
                      <a:pt x="2" y="44"/>
                      <a:pt x="2" y="44"/>
                    </a:cubicBezTo>
                    <a:cubicBezTo>
                      <a:pt x="2" y="44"/>
                      <a:pt x="2" y="44"/>
                      <a:pt x="2" y="44"/>
                    </a:cubicBezTo>
                    <a:cubicBezTo>
                      <a:pt x="1" y="44"/>
                      <a:pt x="1" y="44"/>
                      <a:pt x="1" y="45"/>
                    </a:cubicBezTo>
                    <a:cubicBezTo>
                      <a:pt x="1" y="45"/>
                      <a:pt x="1" y="45"/>
                      <a:pt x="0" y="46"/>
                    </a:cubicBezTo>
                    <a:cubicBezTo>
                      <a:pt x="2" y="46"/>
                      <a:pt x="3" y="47"/>
                      <a:pt x="5" y="47"/>
                    </a:cubicBezTo>
                    <a:cubicBezTo>
                      <a:pt x="6" y="48"/>
                      <a:pt x="6" y="48"/>
                      <a:pt x="7" y="48"/>
                    </a:cubicBezTo>
                    <a:cubicBezTo>
                      <a:pt x="7" y="48"/>
                      <a:pt x="7" y="49"/>
                      <a:pt x="7" y="49"/>
                    </a:cubicBezTo>
                    <a:cubicBezTo>
                      <a:pt x="7" y="49"/>
                      <a:pt x="8" y="49"/>
                      <a:pt x="9" y="49"/>
                    </a:cubicBezTo>
                    <a:cubicBezTo>
                      <a:pt x="10" y="49"/>
                      <a:pt x="10" y="48"/>
                      <a:pt x="11" y="48"/>
                    </a:cubicBezTo>
                    <a:cubicBezTo>
                      <a:pt x="11" y="49"/>
                      <a:pt x="11" y="48"/>
                      <a:pt x="10" y="49"/>
                    </a:cubicBezTo>
                    <a:cubicBezTo>
                      <a:pt x="10" y="49"/>
                      <a:pt x="9" y="49"/>
                      <a:pt x="9" y="50"/>
                    </a:cubicBezTo>
                    <a:cubicBezTo>
                      <a:pt x="10" y="50"/>
                      <a:pt x="10" y="50"/>
                      <a:pt x="11" y="50"/>
                    </a:cubicBezTo>
                    <a:cubicBezTo>
                      <a:pt x="12" y="49"/>
                      <a:pt x="12" y="49"/>
                      <a:pt x="13" y="49"/>
                    </a:cubicBezTo>
                    <a:cubicBezTo>
                      <a:pt x="13" y="49"/>
                      <a:pt x="13" y="49"/>
                      <a:pt x="13" y="49"/>
                    </a:cubicBezTo>
                    <a:cubicBezTo>
                      <a:pt x="13" y="50"/>
                      <a:pt x="13" y="50"/>
                      <a:pt x="12" y="50"/>
                    </a:cubicBezTo>
                    <a:cubicBezTo>
                      <a:pt x="13" y="50"/>
                      <a:pt x="14" y="51"/>
                      <a:pt x="14" y="51"/>
                    </a:cubicBezTo>
                    <a:cubicBezTo>
                      <a:pt x="14" y="51"/>
                      <a:pt x="15" y="51"/>
                      <a:pt x="15" y="51"/>
                    </a:cubicBezTo>
                    <a:cubicBezTo>
                      <a:pt x="15" y="51"/>
                      <a:pt x="16" y="51"/>
                      <a:pt x="16" y="51"/>
                    </a:cubicBezTo>
                    <a:cubicBezTo>
                      <a:pt x="17" y="51"/>
                      <a:pt x="16" y="50"/>
                      <a:pt x="16" y="50"/>
                    </a:cubicBezTo>
                    <a:cubicBezTo>
                      <a:pt x="17" y="50"/>
                      <a:pt x="17" y="51"/>
                      <a:pt x="18" y="51"/>
                    </a:cubicBezTo>
                    <a:cubicBezTo>
                      <a:pt x="18" y="51"/>
                      <a:pt x="19" y="51"/>
                      <a:pt x="19" y="51"/>
                    </a:cubicBezTo>
                    <a:cubicBezTo>
                      <a:pt x="20" y="51"/>
                      <a:pt x="21" y="51"/>
                      <a:pt x="21" y="50"/>
                    </a:cubicBezTo>
                    <a:cubicBezTo>
                      <a:pt x="22" y="50"/>
                      <a:pt x="23" y="50"/>
                      <a:pt x="24" y="50"/>
                    </a:cubicBezTo>
                    <a:cubicBezTo>
                      <a:pt x="25" y="50"/>
                      <a:pt x="25" y="50"/>
                      <a:pt x="25" y="51"/>
                    </a:cubicBezTo>
                    <a:cubicBezTo>
                      <a:pt x="26" y="52"/>
                      <a:pt x="24" y="51"/>
                      <a:pt x="24" y="51"/>
                    </a:cubicBezTo>
                    <a:cubicBezTo>
                      <a:pt x="24" y="52"/>
                      <a:pt x="24" y="52"/>
                      <a:pt x="25" y="52"/>
                    </a:cubicBezTo>
                    <a:cubicBezTo>
                      <a:pt x="25" y="53"/>
                      <a:pt x="25" y="53"/>
                      <a:pt x="25" y="53"/>
                    </a:cubicBezTo>
                    <a:cubicBezTo>
                      <a:pt x="24" y="53"/>
                      <a:pt x="23" y="52"/>
                      <a:pt x="23" y="52"/>
                    </a:cubicBezTo>
                    <a:cubicBezTo>
                      <a:pt x="22" y="52"/>
                      <a:pt x="21" y="52"/>
                      <a:pt x="20" y="52"/>
                    </a:cubicBezTo>
                    <a:cubicBezTo>
                      <a:pt x="19" y="52"/>
                      <a:pt x="18" y="52"/>
                      <a:pt x="17" y="52"/>
                    </a:cubicBezTo>
                    <a:cubicBezTo>
                      <a:pt x="17" y="52"/>
                      <a:pt x="15" y="52"/>
                      <a:pt x="15" y="53"/>
                    </a:cubicBezTo>
                    <a:cubicBezTo>
                      <a:pt x="16" y="53"/>
                      <a:pt x="16" y="53"/>
                      <a:pt x="17" y="53"/>
                    </a:cubicBezTo>
                    <a:cubicBezTo>
                      <a:pt x="18" y="53"/>
                      <a:pt x="18" y="53"/>
                      <a:pt x="19" y="53"/>
                    </a:cubicBezTo>
                    <a:cubicBezTo>
                      <a:pt x="20" y="53"/>
                      <a:pt x="21" y="53"/>
                      <a:pt x="21" y="53"/>
                    </a:cubicBezTo>
                    <a:cubicBezTo>
                      <a:pt x="22" y="53"/>
                      <a:pt x="22" y="54"/>
                      <a:pt x="23" y="54"/>
                    </a:cubicBezTo>
                    <a:cubicBezTo>
                      <a:pt x="24" y="54"/>
                      <a:pt x="24" y="53"/>
                      <a:pt x="25" y="53"/>
                    </a:cubicBezTo>
                    <a:cubicBezTo>
                      <a:pt x="25" y="53"/>
                      <a:pt x="25" y="53"/>
                      <a:pt x="25" y="53"/>
                    </a:cubicBezTo>
                    <a:cubicBezTo>
                      <a:pt x="24" y="54"/>
                      <a:pt x="24" y="54"/>
                      <a:pt x="24" y="54"/>
                    </a:cubicBezTo>
                    <a:cubicBezTo>
                      <a:pt x="24" y="54"/>
                      <a:pt x="24" y="54"/>
                      <a:pt x="24" y="54"/>
                    </a:cubicBezTo>
                    <a:cubicBezTo>
                      <a:pt x="24" y="54"/>
                      <a:pt x="23" y="54"/>
                      <a:pt x="23" y="54"/>
                    </a:cubicBezTo>
                    <a:cubicBezTo>
                      <a:pt x="22" y="54"/>
                      <a:pt x="22" y="54"/>
                      <a:pt x="21" y="53"/>
                    </a:cubicBezTo>
                    <a:cubicBezTo>
                      <a:pt x="20" y="53"/>
                      <a:pt x="19" y="53"/>
                      <a:pt x="19" y="53"/>
                    </a:cubicBezTo>
                    <a:cubicBezTo>
                      <a:pt x="18" y="53"/>
                      <a:pt x="17" y="53"/>
                      <a:pt x="16" y="53"/>
                    </a:cubicBezTo>
                    <a:cubicBezTo>
                      <a:pt x="15" y="53"/>
                      <a:pt x="13" y="53"/>
                      <a:pt x="12" y="53"/>
                    </a:cubicBezTo>
                    <a:cubicBezTo>
                      <a:pt x="11" y="53"/>
                      <a:pt x="10" y="53"/>
                      <a:pt x="9" y="53"/>
                    </a:cubicBezTo>
                    <a:cubicBezTo>
                      <a:pt x="9" y="53"/>
                      <a:pt x="9" y="54"/>
                      <a:pt x="8" y="54"/>
                    </a:cubicBezTo>
                    <a:cubicBezTo>
                      <a:pt x="8" y="54"/>
                      <a:pt x="8" y="53"/>
                      <a:pt x="7" y="54"/>
                    </a:cubicBezTo>
                    <a:cubicBezTo>
                      <a:pt x="7" y="54"/>
                      <a:pt x="7" y="54"/>
                      <a:pt x="7" y="55"/>
                    </a:cubicBezTo>
                    <a:cubicBezTo>
                      <a:pt x="7" y="55"/>
                      <a:pt x="7" y="55"/>
                      <a:pt x="7" y="55"/>
                    </a:cubicBezTo>
                    <a:cubicBezTo>
                      <a:pt x="7" y="55"/>
                      <a:pt x="9" y="55"/>
                      <a:pt x="9" y="55"/>
                    </a:cubicBezTo>
                    <a:cubicBezTo>
                      <a:pt x="9" y="55"/>
                      <a:pt x="8" y="56"/>
                      <a:pt x="9" y="56"/>
                    </a:cubicBezTo>
                    <a:cubicBezTo>
                      <a:pt x="9" y="56"/>
                      <a:pt x="9" y="56"/>
                      <a:pt x="9" y="56"/>
                    </a:cubicBezTo>
                    <a:cubicBezTo>
                      <a:pt x="10" y="56"/>
                      <a:pt x="10" y="56"/>
                      <a:pt x="10" y="56"/>
                    </a:cubicBezTo>
                    <a:cubicBezTo>
                      <a:pt x="11" y="55"/>
                      <a:pt x="12" y="55"/>
                      <a:pt x="13" y="55"/>
                    </a:cubicBezTo>
                    <a:cubicBezTo>
                      <a:pt x="13" y="55"/>
                      <a:pt x="12" y="55"/>
                      <a:pt x="12" y="55"/>
                    </a:cubicBezTo>
                    <a:cubicBezTo>
                      <a:pt x="12" y="55"/>
                      <a:pt x="11" y="56"/>
                      <a:pt x="11" y="56"/>
                    </a:cubicBezTo>
                    <a:cubicBezTo>
                      <a:pt x="11" y="57"/>
                      <a:pt x="13" y="57"/>
                      <a:pt x="13" y="57"/>
                    </a:cubicBezTo>
                    <a:cubicBezTo>
                      <a:pt x="14" y="57"/>
                      <a:pt x="15" y="57"/>
                      <a:pt x="15" y="57"/>
                    </a:cubicBezTo>
                    <a:cubicBezTo>
                      <a:pt x="16" y="57"/>
                      <a:pt x="17" y="57"/>
                      <a:pt x="18" y="57"/>
                    </a:cubicBezTo>
                    <a:cubicBezTo>
                      <a:pt x="18" y="57"/>
                      <a:pt x="18" y="57"/>
                      <a:pt x="19" y="57"/>
                    </a:cubicBezTo>
                    <a:cubicBezTo>
                      <a:pt x="18" y="58"/>
                      <a:pt x="19" y="58"/>
                      <a:pt x="18" y="58"/>
                    </a:cubicBezTo>
                    <a:cubicBezTo>
                      <a:pt x="18" y="58"/>
                      <a:pt x="17" y="58"/>
                      <a:pt x="17" y="58"/>
                    </a:cubicBezTo>
                    <a:cubicBezTo>
                      <a:pt x="16" y="58"/>
                      <a:pt x="16" y="58"/>
                      <a:pt x="15" y="59"/>
                    </a:cubicBezTo>
                    <a:cubicBezTo>
                      <a:pt x="14" y="59"/>
                      <a:pt x="14" y="59"/>
                      <a:pt x="14" y="59"/>
                    </a:cubicBezTo>
                    <a:cubicBezTo>
                      <a:pt x="13" y="59"/>
                      <a:pt x="13" y="59"/>
                      <a:pt x="13" y="59"/>
                    </a:cubicBezTo>
                    <a:cubicBezTo>
                      <a:pt x="13" y="59"/>
                      <a:pt x="13" y="59"/>
                      <a:pt x="13" y="60"/>
                    </a:cubicBezTo>
                    <a:cubicBezTo>
                      <a:pt x="13" y="60"/>
                      <a:pt x="14" y="60"/>
                      <a:pt x="14" y="60"/>
                    </a:cubicBezTo>
                    <a:cubicBezTo>
                      <a:pt x="15" y="60"/>
                      <a:pt x="15" y="61"/>
                      <a:pt x="16" y="61"/>
                    </a:cubicBezTo>
                    <a:cubicBezTo>
                      <a:pt x="16" y="61"/>
                      <a:pt x="17" y="62"/>
                      <a:pt x="17" y="62"/>
                    </a:cubicBezTo>
                    <a:cubicBezTo>
                      <a:pt x="18" y="62"/>
                      <a:pt x="18" y="62"/>
                      <a:pt x="18" y="62"/>
                    </a:cubicBezTo>
                    <a:cubicBezTo>
                      <a:pt x="20" y="62"/>
                      <a:pt x="22" y="62"/>
                      <a:pt x="24" y="63"/>
                    </a:cubicBezTo>
                    <a:cubicBezTo>
                      <a:pt x="24" y="62"/>
                      <a:pt x="22" y="62"/>
                      <a:pt x="22" y="62"/>
                    </a:cubicBezTo>
                    <a:cubicBezTo>
                      <a:pt x="22" y="62"/>
                      <a:pt x="22" y="61"/>
                      <a:pt x="22" y="61"/>
                    </a:cubicBezTo>
                    <a:cubicBezTo>
                      <a:pt x="22" y="61"/>
                      <a:pt x="22" y="61"/>
                      <a:pt x="22" y="61"/>
                    </a:cubicBezTo>
                    <a:cubicBezTo>
                      <a:pt x="22" y="61"/>
                      <a:pt x="22" y="60"/>
                      <a:pt x="22" y="60"/>
                    </a:cubicBezTo>
                    <a:cubicBezTo>
                      <a:pt x="23" y="60"/>
                      <a:pt x="23" y="61"/>
                      <a:pt x="23" y="61"/>
                    </a:cubicBezTo>
                    <a:cubicBezTo>
                      <a:pt x="23" y="61"/>
                      <a:pt x="23" y="61"/>
                      <a:pt x="23" y="61"/>
                    </a:cubicBezTo>
                    <a:cubicBezTo>
                      <a:pt x="23" y="61"/>
                      <a:pt x="24" y="62"/>
                      <a:pt x="24" y="61"/>
                    </a:cubicBezTo>
                    <a:cubicBezTo>
                      <a:pt x="24" y="61"/>
                      <a:pt x="24" y="61"/>
                      <a:pt x="24" y="61"/>
                    </a:cubicBezTo>
                    <a:cubicBezTo>
                      <a:pt x="25" y="61"/>
                      <a:pt x="25" y="60"/>
                      <a:pt x="25" y="60"/>
                    </a:cubicBezTo>
                    <a:cubicBezTo>
                      <a:pt x="25" y="60"/>
                      <a:pt x="27" y="60"/>
                      <a:pt x="27" y="60"/>
                    </a:cubicBezTo>
                    <a:cubicBezTo>
                      <a:pt x="27" y="60"/>
                      <a:pt x="27" y="60"/>
                      <a:pt x="27" y="61"/>
                    </a:cubicBezTo>
                    <a:cubicBezTo>
                      <a:pt x="27" y="61"/>
                      <a:pt x="27" y="61"/>
                      <a:pt x="27" y="61"/>
                    </a:cubicBezTo>
                    <a:cubicBezTo>
                      <a:pt x="26" y="61"/>
                      <a:pt x="27" y="62"/>
                      <a:pt x="28" y="62"/>
                    </a:cubicBezTo>
                    <a:cubicBezTo>
                      <a:pt x="28" y="62"/>
                      <a:pt x="28" y="62"/>
                      <a:pt x="29" y="62"/>
                    </a:cubicBezTo>
                    <a:cubicBezTo>
                      <a:pt x="29" y="62"/>
                      <a:pt x="30" y="61"/>
                      <a:pt x="30" y="61"/>
                    </a:cubicBezTo>
                    <a:cubicBezTo>
                      <a:pt x="31" y="61"/>
                      <a:pt x="31" y="61"/>
                      <a:pt x="31" y="61"/>
                    </a:cubicBezTo>
                    <a:cubicBezTo>
                      <a:pt x="30" y="61"/>
                      <a:pt x="31" y="61"/>
                      <a:pt x="31" y="61"/>
                    </a:cubicBezTo>
                    <a:cubicBezTo>
                      <a:pt x="31" y="61"/>
                      <a:pt x="31" y="61"/>
                      <a:pt x="31" y="61"/>
                    </a:cubicBezTo>
                    <a:cubicBezTo>
                      <a:pt x="31" y="61"/>
                      <a:pt x="31" y="61"/>
                      <a:pt x="31" y="60"/>
                    </a:cubicBezTo>
                    <a:cubicBezTo>
                      <a:pt x="31" y="60"/>
                      <a:pt x="32" y="60"/>
                      <a:pt x="31" y="59"/>
                    </a:cubicBezTo>
                    <a:cubicBezTo>
                      <a:pt x="31" y="59"/>
                      <a:pt x="31" y="59"/>
                      <a:pt x="31" y="59"/>
                    </a:cubicBezTo>
                    <a:cubicBezTo>
                      <a:pt x="32" y="59"/>
                      <a:pt x="32" y="60"/>
                      <a:pt x="32" y="60"/>
                    </a:cubicBezTo>
                    <a:cubicBezTo>
                      <a:pt x="32" y="60"/>
                      <a:pt x="33" y="61"/>
                      <a:pt x="33" y="61"/>
                    </a:cubicBezTo>
                    <a:cubicBezTo>
                      <a:pt x="33" y="61"/>
                      <a:pt x="33" y="61"/>
                      <a:pt x="33" y="61"/>
                    </a:cubicBezTo>
                    <a:cubicBezTo>
                      <a:pt x="34" y="61"/>
                      <a:pt x="34" y="61"/>
                      <a:pt x="34" y="61"/>
                    </a:cubicBezTo>
                    <a:cubicBezTo>
                      <a:pt x="37" y="61"/>
                      <a:pt x="39" y="61"/>
                      <a:pt x="42" y="61"/>
                    </a:cubicBezTo>
                    <a:cubicBezTo>
                      <a:pt x="42" y="61"/>
                      <a:pt x="43" y="61"/>
                      <a:pt x="44" y="61"/>
                    </a:cubicBezTo>
                    <a:cubicBezTo>
                      <a:pt x="44" y="61"/>
                      <a:pt x="44" y="61"/>
                      <a:pt x="44" y="61"/>
                    </a:cubicBezTo>
                    <a:cubicBezTo>
                      <a:pt x="45" y="62"/>
                      <a:pt x="45" y="62"/>
                      <a:pt x="46" y="62"/>
                    </a:cubicBezTo>
                    <a:cubicBezTo>
                      <a:pt x="48" y="62"/>
                      <a:pt x="50" y="63"/>
                      <a:pt x="52" y="64"/>
                    </a:cubicBezTo>
                    <a:cubicBezTo>
                      <a:pt x="52" y="64"/>
                      <a:pt x="53" y="64"/>
                      <a:pt x="52" y="64"/>
                    </a:cubicBezTo>
                    <a:cubicBezTo>
                      <a:pt x="53" y="64"/>
                      <a:pt x="53" y="64"/>
                      <a:pt x="53" y="65"/>
                    </a:cubicBezTo>
                    <a:cubicBezTo>
                      <a:pt x="53" y="65"/>
                      <a:pt x="53" y="65"/>
                      <a:pt x="53" y="65"/>
                    </a:cubicBezTo>
                    <a:cubicBezTo>
                      <a:pt x="53" y="66"/>
                      <a:pt x="54" y="65"/>
                      <a:pt x="54" y="66"/>
                    </a:cubicBezTo>
                    <a:cubicBezTo>
                      <a:pt x="54" y="66"/>
                      <a:pt x="53" y="66"/>
                      <a:pt x="53" y="66"/>
                    </a:cubicBezTo>
                    <a:cubicBezTo>
                      <a:pt x="53" y="66"/>
                      <a:pt x="52" y="67"/>
                      <a:pt x="52" y="67"/>
                    </a:cubicBezTo>
                    <a:cubicBezTo>
                      <a:pt x="53" y="67"/>
                      <a:pt x="53" y="67"/>
                      <a:pt x="53" y="66"/>
                    </a:cubicBezTo>
                    <a:cubicBezTo>
                      <a:pt x="53" y="67"/>
                      <a:pt x="53" y="67"/>
                      <a:pt x="53" y="67"/>
                    </a:cubicBezTo>
                    <a:cubicBezTo>
                      <a:pt x="53" y="67"/>
                      <a:pt x="53" y="67"/>
                      <a:pt x="53" y="67"/>
                    </a:cubicBezTo>
                    <a:cubicBezTo>
                      <a:pt x="53" y="67"/>
                      <a:pt x="53" y="67"/>
                      <a:pt x="53" y="67"/>
                    </a:cubicBezTo>
                    <a:cubicBezTo>
                      <a:pt x="53" y="67"/>
                      <a:pt x="53" y="67"/>
                      <a:pt x="53" y="67"/>
                    </a:cubicBezTo>
                    <a:cubicBezTo>
                      <a:pt x="53" y="68"/>
                      <a:pt x="54" y="68"/>
                      <a:pt x="54" y="68"/>
                    </a:cubicBezTo>
                    <a:cubicBezTo>
                      <a:pt x="55" y="68"/>
                      <a:pt x="55" y="69"/>
                      <a:pt x="56" y="70"/>
                    </a:cubicBezTo>
                    <a:cubicBezTo>
                      <a:pt x="56" y="70"/>
                      <a:pt x="57" y="70"/>
                      <a:pt x="57" y="70"/>
                    </a:cubicBezTo>
                    <a:cubicBezTo>
                      <a:pt x="57" y="70"/>
                      <a:pt x="57" y="70"/>
                      <a:pt x="57" y="70"/>
                    </a:cubicBezTo>
                    <a:cubicBezTo>
                      <a:pt x="58" y="70"/>
                      <a:pt x="58" y="70"/>
                      <a:pt x="58" y="70"/>
                    </a:cubicBezTo>
                    <a:cubicBezTo>
                      <a:pt x="59" y="71"/>
                      <a:pt x="58" y="71"/>
                      <a:pt x="58" y="71"/>
                    </a:cubicBezTo>
                    <a:cubicBezTo>
                      <a:pt x="58" y="71"/>
                      <a:pt x="58" y="71"/>
                      <a:pt x="58" y="71"/>
                    </a:cubicBezTo>
                    <a:cubicBezTo>
                      <a:pt x="57" y="71"/>
                      <a:pt x="57" y="71"/>
                      <a:pt x="57" y="71"/>
                    </a:cubicBezTo>
                    <a:cubicBezTo>
                      <a:pt x="58" y="71"/>
                      <a:pt x="58" y="71"/>
                      <a:pt x="58" y="71"/>
                    </a:cubicBezTo>
                    <a:cubicBezTo>
                      <a:pt x="58" y="71"/>
                      <a:pt x="59" y="72"/>
                      <a:pt x="59" y="72"/>
                    </a:cubicBezTo>
                    <a:cubicBezTo>
                      <a:pt x="59" y="72"/>
                      <a:pt x="59" y="72"/>
                      <a:pt x="59" y="72"/>
                    </a:cubicBezTo>
                    <a:cubicBezTo>
                      <a:pt x="59" y="72"/>
                      <a:pt x="60" y="72"/>
                      <a:pt x="60" y="72"/>
                    </a:cubicBezTo>
                    <a:cubicBezTo>
                      <a:pt x="59" y="72"/>
                      <a:pt x="60" y="72"/>
                      <a:pt x="60" y="73"/>
                    </a:cubicBezTo>
                    <a:cubicBezTo>
                      <a:pt x="60" y="73"/>
                      <a:pt x="61" y="72"/>
                      <a:pt x="61" y="73"/>
                    </a:cubicBezTo>
                    <a:cubicBezTo>
                      <a:pt x="61" y="73"/>
                      <a:pt x="60" y="73"/>
                      <a:pt x="60" y="73"/>
                    </a:cubicBezTo>
                    <a:cubicBezTo>
                      <a:pt x="60" y="73"/>
                      <a:pt x="59" y="73"/>
                      <a:pt x="59" y="73"/>
                    </a:cubicBezTo>
                    <a:cubicBezTo>
                      <a:pt x="59" y="73"/>
                      <a:pt x="59" y="74"/>
                      <a:pt x="60" y="74"/>
                    </a:cubicBezTo>
                    <a:cubicBezTo>
                      <a:pt x="60" y="74"/>
                      <a:pt x="61" y="73"/>
                      <a:pt x="61" y="74"/>
                    </a:cubicBezTo>
                    <a:cubicBezTo>
                      <a:pt x="61" y="74"/>
                      <a:pt x="59" y="74"/>
                      <a:pt x="59" y="74"/>
                    </a:cubicBezTo>
                    <a:cubicBezTo>
                      <a:pt x="59" y="74"/>
                      <a:pt x="60" y="74"/>
                      <a:pt x="60" y="74"/>
                    </a:cubicBezTo>
                    <a:cubicBezTo>
                      <a:pt x="60" y="74"/>
                      <a:pt x="59" y="75"/>
                      <a:pt x="59" y="75"/>
                    </a:cubicBezTo>
                    <a:cubicBezTo>
                      <a:pt x="59" y="75"/>
                      <a:pt x="59" y="75"/>
                      <a:pt x="58" y="75"/>
                    </a:cubicBezTo>
                    <a:cubicBezTo>
                      <a:pt x="58" y="75"/>
                      <a:pt x="58" y="75"/>
                      <a:pt x="58" y="75"/>
                    </a:cubicBezTo>
                    <a:cubicBezTo>
                      <a:pt x="58" y="75"/>
                      <a:pt x="57" y="75"/>
                      <a:pt x="57" y="75"/>
                    </a:cubicBezTo>
                    <a:cubicBezTo>
                      <a:pt x="57" y="75"/>
                      <a:pt x="56" y="76"/>
                      <a:pt x="57" y="76"/>
                    </a:cubicBezTo>
                    <a:cubicBezTo>
                      <a:pt x="58" y="76"/>
                      <a:pt x="59" y="75"/>
                      <a:pt x="59" y="75"/>
                    </a:cubicBezTo>
                    <a:cubicBezTo>
                      <a:pt x="60" y="75"/>
                      <a:pt x="60" y="75"/>
                      <a:pt x="60" y="75"/>
                    </a:cubicBezTo>
                    <a:cubicBezTo>
                      <a:pt x="61" y="75"/>
                      <a:pt x="61" y="74"/>
                      <a:pt x="61" y="74"/>
                    </a:cubicBezTo>
                    <a:cubicBezTo>
                      <a:pt x="61" y="75"/>
                      <a:pt x="61" y="75"/>
                      <a:pt x="61" y="75"/>
                    </a:cubicBezTo>
                    <a:cubicBezTo>
                      <a:pt x="60" y="75"/>
                      <a:pt x="60" y="76"/>
                      <a:pt x="60" y="76"/>
                    </a:cubicBezTo>
                    <a:cubicBezTo>
                      <a:pt x="60" y="76"/>
                      <a:pt x="61" y="76"/>
                      <a:pt x="61" y="76"/>
                    </a:cubicBezTo>
                    <a:cubicBezTo>
                      <a:pt x="61" y="76"/>
                      <a:pt x="61" y="76"/>
                      <a:pt x="61" y="77"/>
                    </a:cubicBezTo>
                    <a:cubicBezTo>
                      <a:pt x="61" y="77"/>
                      <a:pt x="62" y="77"/>
                      <a:pt x="62" y="77"/>
                    </a:cubicBezTo>
                    <a:cubicBezTo>
                      <a:pt x="63" y="77"/>
                      <a:pt x="62" y="77"/>
                      <a:pt x="62" y="77"/>
                    </a:cubicBezTo>
                    <a:cubicBezTo>
                      <a:pt x="62" y="78"/>
                      <a:pt x="62" y="78"/>
                      <a:pt x="63" y="78"/>
                    </a:cubicBezTo>
                    <a:cubicBezTo>
                      <a:pt x="62" y="79"/>
                      <a:pt x="62" y="78"/>
                      <a:pt x="62" y="78"/>
                    </a:cubicBezTo>
                    <a:cubicBezTo>
                      <a:pt x="61" y="78"/>
                      <a:pt x="62" y="78"/>
                      <a:pt x="61" y="79"/>
                    </a:cubicBezTo>
                    <a:cubicBezTo>
                      <a:pt x="61" y="79"/>
                      <a:pt x="62" y="79"/>
                      <a:pt x="62" y="79"/>
                    </a:cubicBezTo>
                    <a:cubicBezTo>
                      <a:pt x="62" y="79"/>
                      <a:pt x="61" y="79"/>
                      <a:pt x="61" y="79"/>
                    </a:cubicBezTo>
                    <a:cubicBezTo>
                      <a:pt x="62" y="79"/>
                      <a:pt x="62" y="79"/>
                      <a:pt x="63" y="79"/>
                    </a:cubicBezTo>
                    <a:cubicBezTo>
                      <a:pt x="63" y="80"/>
                      <a:pt x="63" y="80"/>
                      <a:pt x="64" y="80"/>
                    </a:cubicBezTo>
                    <a:cubicBezTo>
                      <a:pt x="64" y="80"/>
                      <a:pt x="64" y="80"/>
                      <a:pt x="64" y="80"/>
                    </a:cubicBezTo>
                    <a:cubicBezTo>
                      <a:pt x="65" y="81"/>
                      <a:pt x="64" y="81"/>
                      <a:pt x="64" y="81"/>
                    </a:cubicBezTo>
                    <a:cubicBezTo>
                      <a:pt x="64" y="81"/>
                      <a:pt x="64" y="81"/>
                      <a:pt x="64" y="81"/>
                    </a:cubicBezTo>
                    <a:cubicBezTo>
                      <a:pt x="64" y="81"/>
                      <a:pt x="64" y="81"/>
                      <a:pt x="64" y="81"/>
                    </a:cubicBezTo>
                    <a:cubicBezTo>
                      <a:pt x="64" y="81"/>
                      <a:pt x="63" y="81"/>
                      <a:pt x="63" y="81"/>
                    </a:cubicBezTo>
                    <a:cubicBezTo>
                      <a:pt x="64" y="82"/>
                      <a:pt x="65" y="82"/>
                      <a:pt x="64" y="82"/>
                    </a:cubicBezTo>
                    <a:cubicBezTo>
                      <a:pt x="64" y="82"/>
                      <a:pt x="64" y="82"/>
                      <a:pt x="63" y="82"/>
                    </a:cubicBezTo>
                    <a:cubicBezTo>
                      <a:pt x="63" y="82"/>
                      <a:pt x="64" y="82"/>
                      <a:pt x="63" y="82"/>
                    </a:cubicBezTo>
                    <a:cubicBezTo>
                      <a:pt x="63" y="83"/>
                      <a:pt x="63" y="82"/>
                      <a:pt x="63" y="82"/>
                    </a:cubicBezTo>
                    <a:cubicBezTo>
                      <a:pt x="62" y="83"/>
                      <a:pt x="63" y="83"/>
                      <a:pt x="63" y="83"/>
                    </a:cubicBezTo>
                    <a:cubicBezTo>
                      <a:pt x="64" y="83"/>
                      <a:pt x="64" y="83"/>
                      <a:pt x="64" y="83"/>
                    </a:cubicBezTo>
                    <a:cubicBezTo>
                      <a:pt x="65" y="83"/>
                      <a:pt x="65" y="83"/>
                      <a:pt x="65" y="83"/>
                    </a:cubicBezTo>
                    <a:cubicBezTo>
                      <a:pt x="65" y="83"/>
                      <a:pt x="66" y="83"/>
                      <a:pt x="66" y="84"/>
                    </a:cubicBezTo>
                    <a:cubicBezTo>
                      <a:pt x="66" y="85"/>
                      <a:pt x="66" y="85"/>
                      <a:pt x="65" y="85"/>
                    </a:cubicBezTo>
                    <a:cubicBezTo>
                      <a:pt x="66" y="85"/>
                      <a:pt x="66" y="85"/>
                      <a:pt x="66" y="85"/>
                    </a:cubicBezTo>
                    <a:cubicBezTo>
                      <a:pt x="66" y="85"/>
                      <a:pt x="66" y="85"/>
                      <a:pt x="66" y="85"/>
                    </a:cubicBezTo>
                    <a:cubicBezTo>
                      <a:pt x="67" y="85"/>
                      <a:pt x="66" y="85"/>
                      <a:pt x="66" y="85"/>
                    </a:cubicBezTo>
                    <a:cubicBezTo>
                      <a:pt x="66" y="85"/>
                      <a:pt x="66" y="85"/>
                      <a:pt x="66" y="85"/>
                    </a:cubicBezTo>
                    <a:cubicBezTo>
                      <a:pt x="66" y="85"/>
                      <a:pt x="66" y="86"/>
                      <a:pt x="66" y="86"/>
                    </a:cubicBezTo>
                    <a:cubicBezTo>
                      <a:pt x="66" y="86"/>
                      <a:pt x="65" y="85"/>
                      <a:pt x="66" y="86"/>
                    </a:cubicBezTo>
                    <a:cubicBezTo>
                      <a:pt x="66" y="86"/>
                      <a:pt x="66" y="86"/>
                      <a:pt x="66" y="86"/>
                    </a:cubicBezTo>
                    <a:cubicBezTo>
                      <a:pt x="66" y="86"/>
                      <a:pt x="65" y="86"/>
                      <a:pt x="65" y="86"/>
                    </a:cubicBezTo>
                    <a:cubicBezTo>
                      <a:pt x="65" y="86"/>
                      <a:pt x="65" y="87"/>
                      <a:pt x="66" y="86"/>
                    </a:cubicBezTo>
                    <a:cubicBezTo>
                      <a:pt x="66" y="86"/>
                      <a:pt x="66" y="87"/>
                      <a:pt x="67" y="87"/>
                    </a:cubicBezTo>
                    <a:cubicBezTo>
                      <a:pt x="67" y="87"/>
                      <a:pt x="67" y="87"/>
                      <a:pt x="67" y="87"/>
                    </a:cubicBezTo>
                    <a:cubicBezTo>
                      <a:pt x="67" y="87"/>
                      <a:pt x="66" y="87"/>
                      <a:pt x="66" y="87"/>
                    </a:cubicBezTo>
                    <a:cubicBezTo>
                      <a:pt x="66" y="87"/>
                      <a:pt x="65" y="87"/>
                      <a:pt x="65" y="87"/>
                    </a:cubicBezTo>
                    <a:cubicBezTo>
                      <a:pt x="65" y="87"/>
                      <a:pt x="65" y="87"/>
                      <a:pt x="65" y="87"/>
                    </a:cubicBezTo>
                    <a:cubicBezTo>
                      <a:pt x="64" y="87"/>
                      <a:pt x="63" y="86"/>
                      <a:pt x="63" y="87"/>
                    </a:cubicBezTo>
                    <a:cubicBezTo>
                      <a:pt x="63" y="87"/>
                      <a:pt x="63" y="87"/>
                      <a:pt x="63" y="87"/>
                    </a:cubicBezTo>
                    <a:cubicBezTo>
                      <a:pt x="63" y="87"/>
                      <a:pt x="63" y="87"/>
                      <a:pt x="64" y="87"/>
                    </a:cubicBezTo>
                    <a:cubicBezTo>
                      <a:pt x="64" y="87"/>
                      <a:pt x="64" y="87"/>
                      <a:pt x="64" y="87"/>
                    </a:cubicBezTo>
                    <a:cubicBezTo>
                      <a:pt x="64" y="87"/>
                      <a:pt x="64" y="87"/>
                      <a:pt x="64" y="87"/>
                    </a:cubicBezTo>
                    <a:cubicBezTo>
                      <a:pt x="65" y="87"/>
                      <a:pt x="65" y="87"/>
                      <a:pt x="65" y="87"/>
                    </a:cubicBezTo>
                    <a:cubicBezTo>
                      <a:pt x="65" y="87"/>
                      <a:pt x="65" y="87"/>
                      <a:pt x="65" y="87"/>
                    </a:cubicBezTo>
                    <a:cubicBezTo>
                      <a:pt x="66" y="87"/>
                      <a:pt x="66" y="88"/>
                      <a:pt x="66" y="88"/>
                    </a:cubicBezTo>
                    <a:cubicBezTo>
                      <a:pt x="65" y="88"/>
                      <a:pt x="65" y="87"/>
                      <a:pt x="65" y="88"/>
                    </a:cubicBezTo>
                    <a:cubicBezTo>
                      <a:pt x="65" y="88"/>
                      <a:pt x="65" y="88"/>
                      <a:pt x="65" y="89"/>
                    </a:cubicBezTo>
                    <a:cubicBezTo>
                      <a:pt x="64" y="89"/>
                      <a:pt x="64" y="89"/>
                      <a:pt x="64" y="89"/>
                    </a:cubicBezTo>
                    <a:cubicBezTo>
                      <a:pt x="63" y="89"/>
                      <a:pt x="63" y="90"/>
                      <a:pt x="63" y="90"/>
                    </a:cubicBezTo>
                    <a:cubicBezTo>
                      <a:pt x="64" y="91"/>
                      <a:pt x="65" y="91"/>
                      <a:pt x="66" y="90"/>
                    </a:cubicBezTo>
                    <a:cubicBezTo>
                      <a:pt x="66" y="90"/>
                      <a:pt x="66" y="90"/>
                      <a:pt x="66" y="90"/>
                    </a:cubicBezTo>
                    <a:cubicBezTo>
                      <a:pt x="66" y="90"/>
                      <a:pt x="66" y="89"/>
                      <a:pt x="66" y="89"/>
                    </a:cubicBezTo>
                    <a:cubicBezTo>
                      <a:pt x="67" y="89"/>
                      <a:pt x="67" y="89"/>
                      <a:pt x="67" y="89"/>
                    </a:cubicBezTo>
                    <a:cubicBezTo>
                      <a:pt x="67" y="89"/>
                      <a:pt x="66" y="90"/>
                      <a:pt x="66" y="91"/>
                    </a:cubicBezTo>
                    <a:cubicBezTo>
                      <a:pt x="65" y="91"/>
                      <a:pt x="65" y="91"/>
                      <a:pt x="64" y="91"/>
                    </a:cubicBezTo>
                    <a:cubicBezTo>
                      <a:pt x="64" y="91"/>
                      <a:pt x="64" y="91"/>
                      <a:pt x="64" y="92"/>
                    </a:cubicBezTo>
                    <a:cubicBezTo>
                      <a:pt x="64" y="91"/>
                      <a:pt x="63" y="91"/>
                      <a:pt x="63" y="91"/>
                    </a:cubicBezTo>
                    <a:cubicBezTo>
                      <a:pt x="63" y="91"/>
                      <a:pt x="63" y="92"/>
                      <a:pt x="63" y="92"/>
                    </a:cubicBezTo>
                    <a:cubicBezTo>
                      <a:pt x="63" y="92"/>
                      <a:pt x="62" y="92"/>
                      <a:pt x="62" y="92"/>
                    </a:cubicBezTo>
                    <a:cubicBezTo>
                      <a:pt x="62" y="92"/>
                      <a:pt x="62" y="92"/>
                      <a:pt x="62" y="92"/>
                    </a:cubicBezTo>
                    <a:cubicBezTo>
                      <a:pt x="63" y="93"/>
                      <a:pt x="63" y="93"/>
                      <a:pt x="64" y="93"/>
                    </a:cubicBezTo>
                    <a:cubicBezTo>
                      <a:pt x="65" y="94"/>
                      <a:pt x="65" y="94"/>
                      <a:pt x="66" y="94"/>
                    </a:cubicBezTo>
                    <a:cubicBezTo>
                      <a:pt x="67" y="94"/>
                      <a:pt x="68" y="94"/>
                      <a:pt x="68" y="94"/>
                    </a:cubicBezTo>
                    <a:cubicBezTo>
                      <a:pt x="68" y="94"/>
                      <a:pt x="69" y="94"/>
                      <a:pt x="69" y="93"/>
                    </a:cubicBezTo>
                    <a:cubicBezTo>
                      <a:pt x="69" y="93"/>
                      <a:pt x="69" y="93"/>
                      <a:pt x="68" y="92"/>
                    </a:cubicBezTo>
                    <a:cubicBezTo>
                      <a:pt x="68" y="92"/>
                      <a:pt x="69" y="92"/>
                      <a:pt x="69" y="92"/>
                    </a:cubicBezTo>
                    <a:cubicBezTo>
                      <a:pt x="70" y="93"/>
                      <a:pt x="70" y="92"/>
                      <a:pt x="69" y="92"/>
                    </a:cubicBezTo>
                    <a:cubicBezTo>
                      <a:pt x="70" y="92"/>
                      <a:pt x="71" y="92"/>
                      <a:pt x="71" y="91"/>
                    </a:cubicBezTo>
                    <a:cubicBezTo>
                      <a:pt x="71" y="91"/>
                      <a:pt x="70" y="90"/>
                      <a:pt x="70" y="90"/>
                    </a:cubicBezTo>
                    <a:cubicBezTo>
                      <a:pt x="70" y="89"/>
                      <a:pt x="69" y="89"/>
                      <a:pt x="69" y="89"/>
                    </a:cubicBezTo>
                    <a:cubicBezTo>
                      <a:pt x="69" y="89"/>
                      <a:pt x="69" y="89"/>
                      <a:pt x="69" y="88"/>
                    </a:cubicBezTo>
                    <a:cubicBezTo>
                      <a:pt x="69" y="88"/>
                      <a:pt x="69" y="88"/>
                      <a:pt x="69" y="88"/>
                    </a:cubicBezTo>
                    <a:cubicBezTo>
                      <a:pt x="69" y="88"/>
                      <a:pt x="69" y="88"/>
                      <a:pt x="69" y="88"/>
                    </a:cubicBezTo>
                    <a:cubicBezTo>
                      <a:pt x="69" y="88"/>
                      <a:pt x="70" y="88"/>
                      <a:pt x="70" y="88"/>
                    </a:cubicBezTo>
                    <a:cubicBezTo>
                      <a:pt x="70" y="88"/>
                      <a:pt x="69" y="88"/>
                      <a:pt x="69" y="88"/>
                    </a:cubicBezTo>
                    <a:cubicBezTo>
                      <a:pt x="69" y="88"/>
                      <a:pt x="69" y="89"/>
                      <a:pt x="70" y="89"/>
                    </a:cubicBezTo>
                    <a:cubicBezTo>
                      <a:pt x="70" y="89"/>
                      <a:pt x="71" y="89"/>
                      <a:pt x="71" y="90"/>
                    </a:cubicBezTo>
                    <a:cubicBezTo>
                      <a:pt x="71" y="90"/>
                      <a:pt x="71" y="91"/>
                      <a:pt x="71" y="91"/>
                    </a:cubicBezTo>
                    <a:cubicBezTo>
                      <a:pt x="71" y="91"/>
                      <a:pt x="71" y="91"/>
                      <a:pt x="72" y="91"/>
                    </a:cubicBezTo>
                    <a:cubicBezTo>
                      <a:pt x="72" y="91"/>
                      <a:pt x="72" y="91"/>
                      <a:pt x="72" y="91"/>
                    </a:cubicBezTo>
                    <a:cubicBezTo>
                      <a:pt x="72" y="91"/>
                      <a:pt x="72" y="91"/>
                      <a:pt x="72" y="91"/>
                    </a:cubicBezTo>
                    <a:cubicBezTo>
                      <a:pt x="72" y="91"/>
                      <a:pt x="72" y="91"/>
                      <a:pt x="72" y="91"/>
                    </a:cubicBezTo>
                    <a:cubicBezTo>
                      <a:pt x="72" y="90"/>
                      <a:pt x="72" y="90"/>
                      <a:pt x="72" y="90"/>
                    </a:cubicBezTo>
                    <a:cubicBezTo>
                      <a:pt x="73" y="90"/>
                      <a:pt x="73" y="90"/>
                      <a:pt x="73" y="90"/>
                    </a:cubicBezTo>
                    <a:cubicBezTo>
                      <a:pt x="73" y="90"/>
                      <a:pt x="73" y="90"/>
                      <a:pt x="73" y="90"/>
                    </a:cubicBezTo>
                    <a:cubicBezTo>
                      <a:pt x="73" y="91"/>
                      <a:pt x="72" y="91"/>
                      <a:pt x="72" y="91"/>
                    </a:cubicBezTo>
                    <a:cubicBezTo>
                      <a:pt x="72" y="91"/>
                      <a:pt x="73" y="91"/>
                      <a:pt x="73" y="91"/>
                    </a:cubicBezTo>
                    <a:cubicBezTo>
                      <a:pt x="72" y="91"/>
                      <a:pt x="72" y="92"/>
                      <a:pt x="71" y="92"/>
                    </a:cubicBezTo>
                    <a:cubicBezTo>
                      <a:pt x="72" y="92"/>
                      <a:pt x="72" y="92"/>
                      <a:pt x="73" y="92"/>
                    </a:cubicBezTo>
                    <a:cubicBezTo>
                      <a:pt x="73" y="92"/>
                      <a:pt x="73" y="92"/>
                      <a:pt x="73" y="92"/>
                    </a:cubicBezTo>
                    <a:cubicBezTo>
                      <a:pt x="74" y="92"/>
                      <a:pt x="74" y="92"/>
                      <a:pt x="74" y="93"/>
                    </a:cubicBezTo>
                    <a:cubicBezTo>
                      <a:pt x="75" y="93"/>
                      <a:pt x="75" y="93"/>
                      <a:pt x="76" y="92"/>
                    </a:cubicBezTo>
                    <a:cubicBezTo>
                      <a:pt x="76" y="92"/>
                      <a:pt x="76" y="92"/>
                      <a:pt x="76" y="92"/>
                    </a:cubicBezTo>
                    <a:cubicBezTo>
                      <a:pt x="77" y="92"/>
                      <a:pt x="76" y="92"/>
                      <a:pt x="77" y="92"/>
                    </a:cubicBezTo>
                    <a:cubicBezTo>
                      <a:pt x="77" y="93"/>
                      <a:pt x="76" y="93"/>
                      <a:pt x="75" y="93"/>
                    </a:cubicBezTo>
                    <a:cubicBezTo>
                      <a:pt x="74" y="93"/>
                      <a:pt x="74" y="93"/>
                      <a:pt x="73" y="93"/>
                    </a:cubicBezTo>
                    <a:cubicBezTo>
                      <a:pt x="73" y="93"/>
                      <a:pt x="72" y="94"/>
                      <a:pt x="72" y="94"/>
                    </a:cubicBezTo>
                    <a:cubicBezTo>
                      <a:pt x="74" y="95"/>
                      <a:pt x="75" y="93"/>
                      <a:pt x="77" y="93"/>
                    </a:cubicBezTo>
                    <a:cubicBezTo>
                      <a:pt x="77" y="93"/>
                      <a:pt x="78" y="93"/>
                      <a:pt x="78" y="94"/>
                    </a:cubicBezTo>
                    <a:cubicBezTo>
                      <a:pt x="77" y="94"/>
                      <a:pt x="77" y="94"/>
                      <a:pt x="77" y="94"/>
                    </a:cubicBezTo>
                    <a:cubicBezTo>
                      <a:pt x="76" y="94"/>
                      <a:pt x="75" y="94"/>
                      <a:pt x="75" y="94"/>
                    </a:cubicBezTo>
                    <a:cubicBezTo>
                      <a:pt x="75" y="95"/>
                      <a:pt x="75" y="95"/>
                      <a:pt x="75" y="95"/>
                    </a:cubicBezTo>
                    <a:cubicBezTo>
                      <a:pt x="74" y="95"/>
                      <a:pt x="74" y="95"/>
                      <a:pt x="74" y="95"/>
                    </a:cubicBezTo>
                    <a:cubicBezTo>
                      <a:pt x="74" y="95"/>
                      <a:pt x="74" y="96"/>
                      <a:pt x="74" y="96"/>
                    </a:cubicBezTo>
                    <a:cubicBezTo>
                      <a:pt x="75" y="95"/>
                      <a:pt x="76" y="95"/>
                      <a:pt x="76" y="95"/>
                    </a:cubicBezTo>
                    <a:cubicBezTo>
                      <a:pt x="77" y="94"/>
                      <a:pt x="77" y="94"/>
                      <a:pt x="77" y="94"/>
                    </a:cubicBezTo>
                    <a:cubicBezTo>
                      <a:pt x="78" y="95"/>
                      <a:pt x="77" y="95"/>
                      <a:pt x="77" y="95"/>
                    </a:cubicBezTo>
                    <a:cubicBezTo>
                      <a:pt x="76" y="95"/>
                      <a:pt x="76" y="95"/>
                      <a:pt x="75" y="96"/>
                    </a:cubicBezTo>
                    <a:cubicBezTo>
                      <a:pt x="76" y="96"/>
                      <a:pt x="76" y="95"/>
                      <a:pt x="77" y="96"/>
                    </a:cubicBezTo>
                    <a:cubicBezTo>
                      <a:pt x="77" y="96"/>
                      <a:pt x="78" y="96"/>
                      <a:pt x="78" y="96"/>
                    </a:cubicBezTo>
                    <a:cubicBezTo>
                      <a:pt x="78" y="96"/>
                      <a:pt x="78" y="96"/>
                      <a:pt x="78" y="96"/>
                    </a:cubicBezTo>
                    <a:cubicBezTo>
                      <a:pt x="78" y="97"/>
                      <a:pt x="79" y="97"/>
                      <a:pt x="79" y="96"/>
                    </a:cubicBezTo>
                    <a:cubicBezTo>
                      <a:pt x="79" y="97"/>
                      <a:pt x="78" y="97"/>
                      <a:pt x="78" y="97"/>
                    </a:cubicBezTo>
                    <a:cubicBezTo>
                      <a:pt x="77" y="96"/>
                      <a:pt x="76" y="96"/>
                      <a:pt x="76" y="96"/>
                    </a:cubicBezTo>
                    <a:cubicBezTo>
                      <a:pt x="77" y="97"/>
                      <a:pt x="77" y="97"/>
                      <a:pt x="78" y="97"/>
                    </a:cubicBezTo>
                    <a:cubicBezTo>
                      <a:pt x="79" y="97"/>
                      <a:pt x="79" y="98"/>
                      <a:pt x="79" y="98"/>
                    </a:cubicBezTo>
                    <a:cubicBezTo>
                      <a:pt x="79" y="98"/>
                      <a:pt x="79" y="98"/>
                      <a:pt x="79" y="98"/>
                    </a:cubicBezTo>
                    <a:cubicBezTo>
                      <a:pt x="80" y="97"/>
                      <a:pt x="80" y="97"/>
                      <a:pt x="80" y="98"/>
                    </a:cubicBezTo>
                    <a:cubicBezTo>
                      <a:pt x="80" y="98"/>
                      <a:pt x="80" y="98"/>
                      <a:pt x="80" y="98"/>
                    </a:cubicBezTo>
                    <a:cubicBezTo>
                      <a:pt x="80" y="99"/>
                      <a:pt x="79" y="98"/>
                      <a:pt x="79" y="98"/>
                    </a:cubicBezTo>
                    <a:cubicBezTo>
                      <a:pt x="79" y="98"/>
                      <a:pt x="78" y="98"/>
                      <a:pt x="78" y="98"/>
                    </a:cubicBezTo>
                    <a:cubicBezTo>
                      <a:pt x="78" y="98"/>
                      <a:pt x="78" y="98"/>
                      <a:pt x="78" y="98"/>
                    </a:cubicBezTo>
                    <a:cubicBezTo>
                      <a:pt x="78" y="98"/>
                      <a:pt x="78" y="98"/>
                      <a:pt x="78" y="98"/>
                    </a:cubicBezTo>
                    <a:cubicBezTo>
                      <a:pt x="78" y="98"/>
                      <a:pt x="78" y="99"/>
                      <a:pt x="79" y="99"/>
                    </a:cubicBezTo>
                    <a:cubicBezTo>
                      <a:pt x="79" y="99"/>
                      <a:pt x="79" y="98"/>
                      <a:pt x="79" y="98"/>
                    </a:cubicBezTo>
                    <a:cubicBezTo>
                      <a:pt x="79" y="98"/>
                      <a:pt x="79" y="99"/>
                      <a:pt x="79" y="99"/>
                    </a:cubicBezTo>
                    <a:cubicBezTo>
                      <a:pt x="79" y="99"/>
                      <a:pt x="80" y="99"/>
                      <a:pt x="80" y="99"/>
                    </a:cubicBezTo>
                    <a:cubicBezTo>
                      <a:pt x="80" y="99"/>
                      <a:pt x="80" y="99"/>
                      <a:pt x="81" y="99"/>
                    </a:cubicBezTo>
                    <a:cubicBezTo>
                      <a:pt x="80" y="99"/>
                      <a:pt x="80" y="99"/>
                      <a:pt x="79" y="99"/>
                    </a:cubicBezTo>
                    <a:cubicBezTo>
                      <a:pt x="80" y="99"/>
                      <a:pt x="80" y="99"/>
                      <a:pt x="80" y="99"/>
                    </a:cubicBezTo>
                    <a:cubicBezTo>
                      <a:pt x="80" y="99"/>
                      <a:pt x="80" y="99"/>
                      <a:pt x="80" y="100"/>
                    </a:cubicBezTo>
                    <a:cubicBezTo>
                      <a:pt x="80" y="100"/>
                      <a:pt x="80" y="99"/>
                      <a:pt x="80" y="99"/>
                    </a:cubicBezTo>
                    <a:cubicBezTo>
                      <a:pt x="80" y="99"/>
                      <a:pt x="79" y="100"/>
                      <a:pt x="79" y="100"/>
                    </a:cubicBezTo>
                    <a:cubicBezTo>
                      <a:pt x="79" y="100"/>
                      <a:pt x="79" y="99"/>
                      <a:pt x="79" y="99"/>
                    </a:cubicBezTo>
                    <a:cubicBezTo>
                      <a:pt x="79" y="99"/>
                      <a:pt x="79" y="99"/>
                      <a:pt x="79" y="99"/>
                    </a:cubicBezTo>
                    <a:cubicBezTo>
                      <a:pt x="79" y="99"/>
                      <a:pt x="78" y="99"/>
                      <a:pt x="78" y="99"/>
                    </a:cubicBezTo>
                    <a:cubicBezTo>
                      <a:pt x="78" y="99"/>
                      <a:pt x="78" y="100"/>
                      <a:pt x="78" y="100"/>
                    </a:cubicBezTo>
                    <a:cubicBezTo>
                      <a:pt x="79" y="100"/>
                      <a:pt x="79" y="100"/>
                      <a:pt x="79" y="100"/>
                    </a:cubicBezTo>
                    <a:cubicBezTo>
                      <a:pt x="79" y="100"/>
                      <a:pt x="79" y="100"/>
                      <a:pt x="79" y="100"/>
                    </a:cubicBezTo>
                    <a:cubicBezTo>
                      <a:pt x="79" y="100"/>
                      <a:pt x="80" y="100"/>
                      <a:pt x="80" y="100"/>
                    </a:cubicBezTo>
                    <a:cubicBezTo>
                      <a:pt x="81" y="100"/>
                      <a:pt x="81" y="100"/>
                      <a:pt x="81" y="100"/>
                    </a:cubicBezTo>
                    <a:cubicBezTo>
                      <a:pt x="81" y="100"/>
                      <a:pt x="81" y="100"/>
                      <a:pt x="80" y="100"/>
                    </a:cubicBezTo>
                    <a:cubicBezTo>
                      <a:pt x="81" y="101"/>
                      <a:pt x="81" y="101"/>
                      <a:pt x="81" y="101"/>
                    </a:cubicBezTo>
                    <a:cubicBezTo>
                      <a:pt x="81" y="101"/>
                      <a:pt x="80" y="101"/>
                      <a:pt x="80" y="101"/>
                    </a:cubicBezTo>
                    <a:cubicBezTo>
                      <a:pt x="80" y="101"/>
                      <a:pt x="79" y="101"/>
                      <a:pt x="79" y="101"/>
                    </a:cubicBezTo>
                    <a:cubicBezTo>
                      <a:pt x="78" y="101"/>
                      <a:pt x="78" y="100"/>
                      <a:pt x="77" y="100"/>
                    </a:cubicBezTo>
                    <a:cubicBezTo>
                      <a:pt x="76" y="100"/>
                      <a:pt x="75" y="99"/>
                      <a:pt x="75" y="99"/>
                    </a:cubicBezTo>
                    <a:cubicBezTo>
                      <a:pt x="74" y="99"/>
                      <a:pt x="73" y="98"/>
                      <a:pt x="73" y="98"/>
                    </a:cubicBezTo>
                    <a:cubicBezTo>
                      <a:pt x="72" y="98"/>
                      <a:pt x="72" y="98"/>
                      <a:pt x="71" y="98"/>
                    </a:cubicBezTo>
                    <a:cubicBezTo>
                      <a:pt x="70" y="98"/>
                      <a:pt x="70" y="98"/>
                      <a:pt x="69" y="98"/>
                    </a:cubicBezTo>
                    <a:cubicBezTo>
                      <a:pt x="69" y="98"/>
                      <a:pt x="68" y="98"/>
                      <a:pt x="68" y="98"/>
                    </a:cubicBezTo>
                    <a:cubicBezTo>
                      <a:pt x="67" y="98"/>
                      <a:pt x="67" y="98"/>
                      <a:pt x="67" y="98"/>
                    </a:cubicBezTo>
                    <a:cubicBezTo>
                      <a:pt x="67" y="99"/>
                      <a:pt x="67" y="99"/>
                      <a:pt x="66" y="99"/>
                    </a:cubicBezTo>
                    <a:cubicBezTo>
                      <a:pt x="68" y="100"/>
                      <a:pt x="70" y="100"/>
                      <a:pt x="72" y="101"/>
                    </a:cubicBezTo>
                    <a:cubicBezTo>
                      <a:pt x="73" y="102"/>
                      <a:pt x="74" y="102"/>
                      <a:pt x="75" y="102"/>
                    </a:cubicBezTo>
                    <a:cubicBezTo>
                      <a:pt x="76" y="103"/>
                      <a:pt x="76" y="103"/>
                      <a:pt x="77" y="103"/>
                    </a:cubicBezTo>
                    <a:cubicBezTo>
                      <a:pt x="77" y="103"/>
                      <a:pt x="77" y="103"/>
                      <a:pt x="77" y="103"/>
                    </a:cubicBezTo>
                    <a:cubicBezTo>
                      <a:pt x="78" y="103"/>
                      <a:pt x="78" y="103"/>
                      <a:pt x="78" y="103"/>
                    </a:cubicBezTo>
                    <a:cubicBezTo>
                      <a:pt x="78" y="103"/>
                      <a:pt x="78" y="103"/>
                      <a:pt x="79" y="103"/>
                    </a:cubicBezTo>
                    <a:cubicBezTo>
                      <a:pt x="79" y="103"/>
                      <a:pt x="79" y="103"/>
                      <a:pt x="80" y="103"/>
                    </a:cubicBezTo>
                    <a:cubicBezTo>
                      <a:pt x="80" y="103"/>
                      <a:pt x="79" y="103"/>
                      <a:pt x="79" y="103"/>
                    </a:cubicBezTo>
                    <a:cubicBezTo>
                      <a:pt x="79" y="103"/>
                      <a:pt x="79" y="103"/>
                      <a:pt x="78" y="103"/>
                    </a:cubicBezTo>
                    <a:cubicBezTo>
                      <a:pt x="79" y="103"/>
                      <a:pt x="80" y="103"/>
                      <a:pt x="80" y="103"/>
                    </a:cubicBezTo>
                    <a:cubicBezTo>
                      <a:pt x="81" y="103"/>
                      <a:pt x="81" y="103"/>
                      <a:pt x="81" y="103"/>
                    </a:cubicBezTo>
                    <a:cubicBezTo>
                      <a:pt x="81" y="103"/>
                      <a:pt x="82" y="103"/>
                      <a:pt x="82" y="103"/>
                    </a:cubicBezTo>
                    <a:cubicBezTo>
                      <a:pt x="82" y="103"/>
                      <a:pt x="81" y="103"/>
                      <a:pt x="81" y="103"/>
                    </a:cubicBezTo>
                    <a:cubicBezTo>
                      <a:pt x="81" y="104"/>
                      <a:pt x="81" y="104"/>
                      <a:pt x="81" y="104"/>
                    </a:cubicBezTo>
                    <a:cubicBezTo>
                      <a:pt x="82" y="104"/>
                      <a:pt x="82" y="104"/>
                      <a:pt x="82" y="105"/>
                    </a:cubicBezTo>
                    <a:cubicBezTo>
                      <a:pt x="81" y="105"/>
                      <a:pt x="81" y="105"/>
                      <a:pt x="80" y="105"/>
                    </a:cubicBezTo>
                    <a:cubicBezTo>
                      <a:pt x="81" y="105"/>
                      <a:pt x="81" y="105"/>
                      <a:pt x="81" y="106"/>
                    </a:cubicBezTo>
                    <a:cubicBezTo>
                      <a:pt x="81" y="106"/>
                      <a:pt x="80" y="105"/>
                      <a:pt x="80" y="106"/>
                    </a:cubicBezTo>
                    <a:cubicBezTo>
                      <a:pt x="80" y="106"/>
                      <a:pt x="80" y="106"/>
                      <a:pt x="81" y="106"/>
                    </a:cubicBezTo>
                    <a:cubicBezTo>
                      <a:pt x="81" y="106"/>
                      <a:pt x="81" y="106"/>
                      <a:pt x="81" y="106"/>
                    </a:cubicBezTo>
                    <a:cubicBezTo>
                      <a:pt x="82" y="106"/>
                      <a:pt x="82" y="106"/>
                      <a:pt x="82" y="106"/>
                    </a:cubicBezTo>
                    <a:cubicBezTo>
                      <a:pt x="82" y="106"/>
                      <a:pt x="81" y="106"/>
                      <a:pt x="81" y="106"/>
                    </a:cubicBezTo>
                    <a:cubicBezTo>
                      <a:pt x="81" y="107"/>
                      <a:pt x="81" y="106"/>
                      <a:pt x="80" y="106"/>
                    </a:cubicBezTo>
                    <a:cubicBezTo>
                      <a:pt x="80" y="106"/>
                      <a:pt x="80" y="107"/>
                      <a:pt x="80" y="107"/>
                    </a:cubicBezTo>
                    <a:cubicBezTo>
                      <a:pt x="80" y="108"/>
                      <a:pt x="79" y="108"/>
                      <a:pt x="79" y="108"/>
                    </a:cubicBezTo>
                    <a:cubicBezTo>
                      <a:pt x="80" y="108"/>
                      <a:pt x="80" y="108"/>
                      <a:pt x="80" y="108"/>
                    </a:cubicBezTo>
                    <a:cubicBezTo>
                      <a:pt x="81" y="108"/>
                      <a:pt x="81" y="108"/>
                      <a:pt x="81" y="108"/>
                    </a:cubicBezTo>
                    <a:cubicBezTo>
                      <a:pt x="81" y="108"/>
                      <a:pt x="81" y="107"/>
                      <a:pt x="81" y="107"/>
                    </a:cubicBezTo>
                    <a:cubicBezTo>
                      <a:pt x="81" y="107"/>
                      <a:pt x="81" y="108"/>
                      <a:pt x="81" y="108"/>
                    </a:cubicBezTo>
                    <a:cubicBezTo>
                      <a:pt x="81" y="108"/>
                      <a:pt x="82" y="108"/>
                      <a:pt x="82" y="108"/>
                    </a:cubicBezTo>
                    <a:cubicBezTo>
                      <a:pt x="83" y="108"/>
                      <a:pt x="82" y="108"/>
                      <a:pt x="82" y="109"/>
                    </a:cubicBezTo>
                    <a:cubicBezTo>
                      <a:pt x="81" y="109"/>
                      <a:pt x="81" y="109"/>
                      <a:pt x="81" y="109"/>
                    </a:cubicBezTo>
                    <a:cubicBezTo>
                      <a:pt x="81" y="109"/>
                      <a:pt x="82" y="109"/>
                      <a:pt x="82" y="110"/>
                    </a:cubicBezTo>
                    <a:cubicBezTo>
                      <a:pt x="82" y="109"/>
                      <a:pt x="82" y="109"/>
                      <a:pt x="81" y="109"/>
                    </a:cubicBezTo>
                    <a:cubicBezTo>
                      <a:pt x="81" y="109"/>
                      <a:pt x="82" y="110"/>
                      <a:pt x="82" y="110"/>
                    </a:cubicBezTo>
                    <a:cubicBezTo>
                      <a:pt x="81" y="110"/>
                      <a:pt x="81" y="109"/>
                      <a:pt x="81" y="109"/>
                    </a:cubicBezTo>
                    <a:cubicBezTo>
                      <a:pt x="80" y="109"/>
                      <a:pt x="80" y="109"/>
                      <a:pt x="79" y="109"/>
                    </a:cubicBezTo>
                    <a:cubicBezTo>
                      <a:pt x="79" y="109"/>
                      <a:pt x="80" y="109"/>
                      <a:pt x="80" y="109"/>
                    </a:cubicBezTo>
                    <a:cubicBezTo>
                      <a:pt x="79" y="109"/>
                      <a:pt x="79" y="108"/>
                      <a:pt x="79" y="109"/>
                    </a:cubicBezTo>
                    <a:cubicBezTo>
                      <a:pt x="79" y="110"/>
                      <a:pt x="79" y="110"/>
                      <a:pt x="79" y="110"/>
                    </a:cubicBezTo>
                    <a:cubicBezTo>
                      <a:pt x="79" y="110"/>
                      <a:pt x="79" y="110"/>
                      <a:pt x="79" y="110"/>
                    </a:cubicBezTo>
                    <a:cubicBezTo>
                      <a:pt x="79" y="110"/>
                      <a:pt x="79" y="111"/>
                      <a:pt x="78" y="111"/>
                    </a:cubicBezTo>
                    <a:cubicBezTo>
                      <a:pt x="79" y="111"/>
                      <a:pt x="80" y="110"/>
                      <a:pt x="80" y="110"/>
                    </a:cubicBezTo>
                    <a:cubicBezTo>
                      <a:pt x="80" y="111"/>
                      <a:pt x="80" y="111"/>
                      <a:pt x="80" y="111"/>
                    </a:cubicBezTo>
                    <a:cubicBezTo>
                      <a:pt x="80" y="111"/>
                      <a:pt x="80" y="111"/>
                      <a:pt x="80" y="111"/>
                    </a:cubicBezTo>
                    <a:cubicBezTo>
                      <a:pt x="80" y="112"/>
                      <a:pt x="79" y="111"/>
                      <a:pt x="79" y="111"/>
                    </a:cubicBezTo>
                    <a:cubicBezTo>
                      <a:pt x="79" y="111"/>
                      <a:pt x="79" y="112"/>
                      <a:pt x="79" y="112"/>
                    </a:cubicBezTo>
                    <a:cubicBezTo>
                      <a:pt x="79" y="112"/>
                      <a:pt x="79" y="112"/>
                      <a:pt x="78" y="112"/>
                    </a:cubicBezTo>
                    <a:cubicBezTo>
                      <a:pt x="78" y="112"/>
                      <a:pt x="78" y="112"/>
                      <a:pt x="77" y="112"/>
                    </a:cubicBezTo>
                    <a:cubicBezTo>
                      <a:pt x="78" y="112"/>
                      <a:pt x="78" y="112"/>
                      <a:pt x="78" y="112"/>
                    </a:cubicBezTo>
                    <a:cubicBezTo>
                      <a:pt x="77" y="112"/>
                      <a:pt x="77" y="112"/>
                      <a:pt x="77" y="112"/>
                    </a:cubicBezTo>
                    <a:cubicBezTo>
                      <a:pt x="77" y="112"/>
                      <a:pt x="77" y="112"/>
                      <a:pt x="76" y="112"/>
                    </a:cubicBezTo>
                    <a:cubicBezTo>
                      <a:pt x="76" y="112"/>
                      <a:pt x="76" y="112"/>
                      <a:pt x="76" y="112"/>
                    </a:cubicBezTo>
                    <a:cubicBezTo>
                      <a:pt x="76" y="112"/>
                      <a:pt x="76" y="112"/>
                      <a:pt x="76" y="112"/>
                    </a:cubicBezTo>
                    <a:cubicBezTo>
                      <a:pt x="76" y="112"/>
                      <a:pt x="75" y="112"/>
                      <a:pt x="75" y="112"/>
                    </a:cubicBezTo>
                    <a:cubicBezTo>
                      <a:pt x="75" y="112"/>
                      <a:pt x="75" y="112"/>
                      <a:pt x="75" y="112"/>
                    </a:cubicBezTo>
                    <a:cubicBezTo>
                      <a:pt x="74" y="112"/>
                      <a:pt x="74" y="112"/>
                      <a:pt x="73" y="112"/>
                    </a:cubicBezTo>
                    <a:cubicBezTo>
                      <a:pt x="74" y="112"/>
                      <a:pt x="75" y="112"/>
                      <a:pt x="74" y="113"/>
                    </a:cubicBezTo>
                    <a:cubicBezTo>
                      <a:pt x="74" y="113"/>
                      <a:pt x="73" y="113"/>
                      <a:pt x="73" y="113"/>
                    </a:cubicBezTo>
                    <a:cubicBezTo>
                      <a:pt x="73" y="113"/>
                      <a:pt x="72" y="113"/>
                      <a:pt x="72" y="113"/>
                    </a:cubicBezTo>
                    <a:cubicBezTo>
                      <a:pt x="72" y="114"/>
                      <a:pt x="72" y="114"/>
                      <a:pt x="71" y="114"/>
                    </a:cubicBezTo>
                    <a:cubicBezTo>
                      <a:pt x="71" y="114"/>
                      <a:pt x="70" y="113"/>
                      <a:pt x="71" y="114"/>
                    </a:cubicBezTo>
                    <a:cubicBezTo>
                      <a:pt x="71" y="114"/>
                      <a:pt x="71" y="114"/>
                      <a:pt x="71" y="114"/>
                    </a:cubicBezTo>
                    <a:cubicBezTo>
                      <a:pt x="71" y="114"/>
                      <a:pt x="72" y="114"/>
                      <a:pt x="72" y="114"/>
                    </a:cubicBezTo>
                    <a:cubicBezTo>
                      <a:pt x="72" y="114"/>
                      <a:pt x="73" y="113"/>
                      <a:pt x="74" y="113"/>
                    </a:cubicBezTo>
                    <a:cubicBezTo>
                      <a:pt x="73" y="114"/>
                      <a:pt x="72" y="114"/>
                      <a:pt x="72" y="114"/>
                    </a:cubicBezTo>
                    <a:cubicBezTo>
                      <a:pt x="73" y="114"/>
                      <a:pt x="73" y="114"/>
                      <a:pt x="73" y="114"/>
                    </a:cubicBezTo>
                    <a:cubicBezTo>
                      <a:pt x="73" y="114"/>
                      <a:pt x="73" y="114"/>
                      <a:pt x="73" y="114"/>
                    </a:cubicBezTo>
                    <a:cubicBezTo>
                      <a:pt x="73" y="114"/>
                      <a:pt x="74" y="114"/>
                      <a:pt x="74" y="114"/>
                    </a:cubicBezTo>
                    <a:cubicBezTo>
                      <a:pt x="74" y="114"/>
                      <a:pt x="74" y="114"/>
                      <a:pt x="74" y="114"/>
                    </a:cubicBezTo>
                    <a:cubicBezTo>
                      <a:pt x="74" y="115"/>
                      <a:pt x="75" y="114"/>
                      <a:pt x="75" y="114"/>
                    </a:cubicBezTo>
                    <a:cubicBezTo>
                      <a:pt x="76" y="114"/>
                      <a:pt x="77" y="114"/>
                      <a:pt x="78" y="114"/>
                    </a:cubicBezTo>
                    <a:cubicBezTo>
                      <a:pt x="78" y="113"/>
                      <a:pt x="78" y="114"/>
                      <a:pt x="78" y="113"/>
                    </a:cubicBezTo>
                    <a:cubicBezTo>
                      <a:pt x="77" y="113"/>
                      <a:pt x="77" y="113"/>
                      <a:pt x="77" y="113"/>
                    </a:cubicBezTo>
                    <a:cubicBezTo>
                      <a:pt x="78" y="113"/>
                      <a:pt x="78" y="113"/>
                      <a:pt x="79" y="113"/>
                    </a:cubicBezTo>
                    <a:cubicBezTo>
                      <a:pt x="79" y="113"/>
                      <a:pt x="80" y="112"/>
                      <a:pt x="80" y="113"/>
                    </a:cubicBezTo>
                    <a:cubicBezTo>
                      <a:pt x="80" y="113"/>
                      <a:pt x="79" y="114"/>
                      <a:pt x="79" y="114"/>
                    </a:cubicBezTo>
                    <a:cubicBezTo>
                      <a:pt x="79" y="114"/>
                      <a:pt x="79" y="114"/>
                      <a:pt x="79" y="114"/>
                    </a:cubicBezTo>
                    <a:cubicBezTo>
                      <a:pt x="79" y="114"/>
                      <a:pt x="78" y="114"/>
                      <a:pt x="78" y="114"/>
                    </a:cubicBezTo>
                    <a:cubicBezTo>
                      <a:pt x="78" y="115"/>
                      <a:pt x="79" y="115"/>
                      <a:pt x="79" y="115"/>
                    </a:cubicBezTo>
                    <a:cubicBezTo>
                      <a:pt x="79" y="115"/>
                      <a:pt x="80" y="115"/>
                      <a:pt x="80" y="115"/>
                    </a:cubicBezTo>
                    <a:cubicBezTo>
                      <a:pt x="80" y="115"/>
                      <a:pt x="80" y="115"/>
                      <a:pt x="80" y="115"/>
                    </a:cubicBezTo>
                    <a:cubicBezTo>
                      <a:pt x="80" y="115"/>
                      <a:pt x="80" y="116"/>
                      <a:pt x="81" y="116"/>
                    </a:cubicBezTo>
                    <a:cubicBezTo>
                      <a:pt x="81" y="116"/>
                      <a:pt x="81" y="116"/>
                      <a:pt x="81" y="116"/>
                    </a:cubicBezTo>
                    <a:cubicBezTo>
                      <a:pt x="81" y="116"/>
                      <a:pt x="81" y="116"/>
                      <a:pt x="81" y="116"/>
                    </a:cubicBezTo>
                    <a:cubicBezTo>
                      <a:pt x="81" y="116"/>
                      <a:pt x="82" y="116"/>
                      <a:pt x="82" y="116"/>
                    </a:cubicBezTo>
                    <a:cubicBezTo>
                      <a:pt x="81" y="116"/>
                      <a:pt x="80" y="116"/>
                      <a:pt x="80" y="116"/>
                    </a:cubicBezTo>
                    <a:cubicBezTo>
                      <a:pt x="79" y="116"/>
                      <a:pt x="79" y="115"/>
                      <a:pt x="79" y="115"/>
                    </a:cubicBezTo>
                    <a:cubicBezTo>
                      <a:pt x="78" y="115"/>
                      <a:pt x="78" y="115"/>
                      <a:pt x="77" y="115"/>
                    </a:cubicBezTo>
                    <a:cubicBezTo>
                      <a:pt x="77" y="115"/>
                      <a:pt x="76" y="115"/>
                      <a:pt x="75" y="115"/>
                    </a:cubicBezTo>
                    <a:cubicBezTo>
                      <a:pt x="75" y="115"/>
                      <a:pt x="75" y="115"/>
                      <a:pt x="74" y="115"/>
                    </a:cubicBezTo>
                    <a:cubicBezTo>
                      <a:pt x="74" y="115"/>
                      <a:pt x="73" y="115"/>
                      <a:pt x="73" y="114"/>
                    </a:cubicBezTo>
                    <a:cubicBezTo>
                      <a:pt x="73" y="115"/>
                      <a:pt x="73" y="115"/>
                      <a:pt x="74" y="115"/>
                    </a:cubicBezTo>
                    <a:cubicBezTo>
                      <a:pt x="74" y="115"/>
                      <a:pt x="74" y="115"/>
                      <a:pt x="74" y="115"/>
                    </a:cubicBezTo>
                    <a:cubicBezTo>
                      <a:pt x="73" y="115"/>
                      <a:pt x="72" y="114"/>
                      <a:pt x="71" y="114"/>
                    </a:cubicBezTo>
                    <a:cubicBezTo>
                      <a:pt x="71" y="115"/>
                      <a:pt x="71" y="115"/>
                      <a:pt x="72" y="115"/>
                    </a:cubicBezTo>
                    <a:cubicBezTo>
                      <a:pt x="72" y="115"/>
                      <a:pt x="72" y="114"/>
                      <a:pt x="72" y="115"/>
                    </a:cubicBezTo>
                    <a:cubicBezTo>
                      <a:pt x="72" y="115"/>
                      <a:pt x="72" y="115"/>
                      <a:pt x="72" y="115"/>
                    </a:cubicBezTo>
                    <a:cubicBezTo>
                      <a:pt x="72" y="115"/>
                      <a:pt x="72" y="115"/>
                      <a:pt x="73" y="116"/>
                    </a:cubicBezTo>
                    <a:cubicBezTo>
                      <a:pt x="73" y="116"/>
                      <a:pt x="75" y="116"/>
                      <a:pt x="75" y="116"/>
                    </a:cubicBezTo>
                    <a:cubicBezTo>
                      <a:pt x="75" y="116"/>
                      <a:pt x="74" y="116"/>
                      <a:pt x="73" y="116"/>
                    </a:cubicBezTo>
                    <a:cubicBezTo>
                      <a:pt x="72" y="116"/>
                      <a:pt x="72" y="115"/>
                      <a:pt x="72" y="115"/>
                    </a:cubicBezTo>
                    <a:cubicBezTo>
                      <a:pt x="71" y="116"/>
                      <a:pt x="72" y="116"/>
                      <a:pt x="72" y="116"/>
                    </a:cubicBezTo>
                    <a:cubicBezTo>
                      <a:pt x="72" y="116"/>
                      <a:pt x="72" y="116"/>
                      <a:pt x="71" y="116"/>
                    </a:cubicBezTo>
                    <a:cubicBezTo>
                      <a:pt x="71" y="116"/>
                      <a:pt x="72" y="116"/>
                      <a:pt x="72" y="116"/>
                    </a:cubicBezTo>
                    <a:cubicBezTo>
                      <a:pt x="72" y="116"/>
                      <a:pt x="71" y="117"/>
                      <a:pt x="71" y="117"/>
                    </a:cubicBezTo>
                    <a:cubicBezTo>
                      <a:pt x="71" y="117"/>
                      <a:pt x="71" y="116"/>
                      <a:pt x="71" y="116"/>
                    </a:cubicBezTo>
                    <a:cubicBezTo>
                      <a:pt x="70" y="116"/>
                      <a:pt x="71" y="117"/>
                      <a:pt x="71" y="117"/>
                    </a:cubicBezTo>
                    <a:cubicBezTo>
                      <a:pt x="71" y="117"/>
                      <a:pt x="70" y="117"/>
                      <a:pt x="70" y="116"/>
                    </a:cubicBezTo>
                    <a:cubicBezTo>
                      <a:pt x="70" y="117"/>
                      <a:pt x="70" y="117"/>
                      <a:pt x="70" y="117"/>
                    </a:cubicBezTo>
                    <a:cubicBezTo>
                      <a:pt x="70" y="117"/>
                      <a:pt x="70" y="117"/>
                      <a:pt x="70" y="117"/>
                    </a:cubicBezTo>
                    <a:cubicBezTo>
                      <a:pt x="70" y="118"/>
                      <a:pt x="70" y="118"/>
                      <a:pt x="70" y="119"/>
                    </a:cubicBezTo>
                    <a:cubicBezTo>
                      <a:pt x="71" y="118"/>
                      <a:pt x="71" y="118"/>
                      <a:pt x="72" y="117"/>
                    </a:cubicBezTo>
                    <a:cubicBezTo>
                      <a:pt x="72" y="117"/>
                      <a:pt x="73" y="117"/>
                      <a:pt x="73" y="117"/>
                    </a:cubicBezTo>
                    <a:cubicBezTo>
                      <a:pt x="74" y="117"/>
                      <a:pt x="75" y="116"/>
                      <a:pt x="75" y="116"/>
                    </a:cubicBezTo>
                    <a:cubicBezTo>
                      <a:pt x="76" y="116"/>
                      <a:pt x="76" y="116"/>
                      <a:pt x="76" y="116"/>
                    </a:cubicBezTo>
                    <a:cubicBezTo>
                      <a:pt x="77" y="116"/>
                      <a:pt x="77" y="116"/>
                      <a:pt x="77" y="116"/>
                    </a:cubicBezTo>
                    <a:cubicBezTo>
                      <a:pt x="77" y="116"/>
                      <a:pt x="76" y="117"/>
                      <a:pt x="76" y="117"/>
                    </a:cubicBezTo>
                    <a:cubicBezTo>
                      <a:pt x="76" y="117"/>
                      <a:pt x="77" y="117"/>
                      <a:pt x="77" y="117"/>
                    </a:cubicBezTo>
                    <a:cubicBezTo>
                      <a:pt x="77" y="117"/>
                      <a:pt x="78" y="117"/>
                      <a:pt x="78" y="117"/>
                    </a:cubicBezTo>
                    <a:cubicBezTo>
                      <a:pt x="78" y="117"/>
                      <a:pt x="77" y="116"/>
                      <a:pt x="77" y="116"/>
                    </a:cubicBezTo>
                    <a:cubicBezTo>
                      <a:pt x="78" y="116"/>
                      <a:pt x="79" y="116"/>
                      <a:pt x="79" y="116"/>
                    </a:cubicBezTo>
                    <a:cubicBezTo>
                      <a:pt x="79" y="116"/>
                      <a:pt x="79" y="116"/>
                      <a:pt x="79" y="116"/>
                    </a:cubicBezTo>
                    <a:cubicBezTo>
                      <a:pt x="79" y="116"/>
                      <a:pt x="79" y="117"/>
                      <a:pt x="79" y="117"/>
                    </a:cubicBezTo>
                    <a:cubicBezTo>
                      <a:pt x="79" y="117"/>
                      <a:pt x="80" y="117"/>
                      <a:pt x="80" y="117"/>
                    </a:cubicBezTo>
                    <a:cubicBezTo>
                      <a:pt x="80" y="117"/>
                      <a:pt x="80" y="117"/>
                      <a:pt x="81" y="116"/>
                    </a:cubicBezTo>
                    <a:cubicBezTo>
                      <a:pt x="81" y="116"/>
                      <a:pt x="81" y="116"/>
                      <a:pt x="81" y="116"/>
                    </a:cubicBezTo>
                    <a:cubicBezTo>
                      <a:pt x="81" y="116"/>
                      <a:pt x="81" y="116"/>
                      <a:pt x="81" y="117"/>
                    </a:cubicBezTo>
                    <a:cubicBezTo>
                      <a:pt x="82" y="117"/>
                      <a:pt x="82" y="117"/>
                      <a:pt x="82" y="117"/>
                    </a:cubicBezTo>
                    <a:cubicBezTo>
                      <a:pt x="81" y="117"/>
                      <a:pt x="80" y="117"/>
                      <a:pt x="79" y="118"/>
                    </a:cubicBezTo>
                    <a:cubicBezTo>
                      <a:pt x="80" y="118"/>
                      <a:pt x="81" y="117"/>
                      <a:pt x="82" y="117"/>
                    </a:cubicBezTo>
                    <a:cubicBezTo>
                      <a:pt x="82" y="117"/>
                      <a:pt x="83" y="117"/>
                      <a:pt x="83" y="117"/>
                    </a:cubicBezTo>
                    <a:cubicBezTo>
                      <a:pt x="82" y="118"/>
                      <a:pt x="82" y="118"/>
                      <a:pt x="81" y="118"/>
                    </a:cubicBezTo>
                    <a:cubicBezTo>
                      <a:pt x="81" y="118"/>
                      <a:pt x="82" y="118"/>
                      <a:pt x="83" y="119"/>
                    </a:cubicBezTo>
                    <a:cubicBezTo>
                      <a:pt x="82" y="119"/>
                      <a:pt x="81" y="119"/>
                      <a:pt x="81" y="119"/>
                    </a:cubicBezTo>
                    <a:cubicBezTo>
                      <a:pt x="81" y="118"/>
                      <a:pt x="81" y="118"/>
                      <a:pt x="81" y="118"/>
                    </a:cubicBezTo>
                    <a:cubicBezTo>
                      <a:pt x="80" y="118"/>
                      <a:pt x="80" y="118"/>
                      <a:pt x="79" y="118"/>
                    </a:cubicBezTo>
                    <a:cubicBezTo>
                      <a:pt x="79" y="118"/>
                      <a:pt x="78" y="118"/>
                      <a:pt x="78" y="118"/>
                    </a:cubicBezTo>
                    <a:cubicBezTo>
                      <a:pt x="77" y="118"/>
                      <a:pt x="76" y="118"/>
                      <a:pt x="74" y="117"/>
                    </a:cubicBezTo>
                    <a:cubicBezTo>
                      <a:pt x="74" y="117"/>
                      <a:pt x="74" y="117"/>
                      <a:pt x="73" y="117"/>
                    </a:cubicBezTo>
                    <a:cubicBezTo>
                      <a:pt x="72" y="118"/>
                      <a:pt x="71" y="119"/>
                      <a:pt x="69" y="119"/>
                    </a:cubicBezTo>
                    <a:cubicBezTo>
                      <a:pt x="69" y="120"/>
                      <a:pt x="69" y="120"/>
                      <a:pt x="70" y="120"/>
                    </a:cubicBezTo>
                    <a:cubicBezTo>
                      <a:pt x="70" y="120"/>
                      <a:pt x="70" y="120"/>
                      <a:pt x="71" y="120"/>
                    </a:cubicBezTo>
                    <a:cubicBezTo>
                      <a:pt x="71" y="120"/>
                      <a:pt x="71" y="120"/>
                      <a:pt x="71" y="120"/>
                    </a:cubicBezTo>
                    <a:cubicBezTo>
                      <a:pt x="71" y="120"/>
                      <a:pt x="71" y="120"/>
                      <a:pt x="71" y="120"/>
                    </a:cubicBezTo>
                    <a:cubicBezTo>
                      <a:pt x="72" y="120"/>
                      <a:pt x="72" y="120"/>
                      <a:pt x="72" y="120"/>
                    </a:cubicBezTo>
                    <a:cubicBezTo>
                      <a:pt x="72" y="120"/>
                      <a:pt x="72" y="120"/>
                      <a:pt x="72" y="120"/>
                    </a:cubicBezTo>
                    <a:cubicBezTo>
                      <a:pt x="73" y="120"/>
                      <a:pt x="74" y="120"/>
                      <a:pt x="74" y="119"/>
                    </a:cubicBezTo>
                    <a:cubicBezTo>
                      <a:pt x="75" y="119"/>
                      <a:pt x="75" y="119"/>
                      <a:pt x="75" y="119"/>
                    </a:cubicBezTo>
                    <a:cubicBezTo>
                      <a:pt x="76" y="119"/>
                      <a:pt x="76" y="119"/>
                      <a:pt x="76" y="119"/>
                    </a:cubicBezTo>
                    <a:cubicBezTo>
                      <a:pt x="77" y="119"/>
                      <a:pt x="77" y="120"/>
                      <a:pt x="77" y="119"/>
                    </a:cubicBezTo>
                    <a:cubicBezTo>
                      <a:pt x="78" y="119"/>
                      <a:pt x="78" y="119"/>
                      <a:pt x="78" y="119"/>
                    </a:cubicBezTo>
                    <a:cubicBezTo>
                      <a:pt x="79" y="119"/>
                      <a:pt x="79" y="119"/>
                      <a:pt x="79" y="119"/>
                    </a:cubicBezTo>
                    <a:cubicBezTo>
                      <a:pt x="79" y="119"/>
                      <a:pt x="78" y="119"/>
                      <a:pt x="78" y="119"/>
                    </a:cubicBezTo>
                    <a:cubicBezTo>
                      <a:pt x="77" y="120"/>
                      <a:pt x="78" y="119"/>
                      <a:pt x="78" y="120"/>
                    </a:cubicBezTo>
                    <a:cubicBezTo>
                      <a:pt x="78" y="120"/>
                      <a:pt x="78" y="121"/>
                      <a:pt x="79" y="121"/>
                    </a:cubicBezTo>
                    <a:cubicBezTo>
                      <a:pt x="79" y="121"/>
                      <a:pt x="80" y="121"/>
                      <a:pt x="80" y="120"/>
                    </a:cubicBezTo>
                    <a:cubicBezTo>
                      <a:pt x="80" y="120"/>
                      <a:pt x="81" y="120"/>
                      <a:pt x="81" y="120"/>
                    </a:cubicBezTo>
                    <a:cubicBezTo>
                      <a:pt x="81" y="120"/>
                      <a:pt x="81" y="121"/>
                      <a:pt x="82" y="121"/>
                    </a:cubicBezTo>
                    <a:cubicBezTo>
                      <a:pt x="81" y="121"/>
                      <a:pt x="81" y="120"/>
                      <a:pt x="80" y="121"/>
                    </a:cubicBezTo>
                    <a:cubicBezTo>
                      <a:pt x="80" y="121"/>
                      <a:pt x="80" y="121"/>
                      <a:pt x="79" y="121"/>
                    </a:cubicBezTo>
                    <a:cubicBezTo>
                      <a:pt x="78" y="121"/>
                      <a:pt x="78" y="121"/>
                      <a:pt x="78" y="120"/>
                    </a:cubicBezTo>
                    <a:cubicBezTo>
                      <a:pt x="77" y="119"/>
                      <a:pt x="77" y="120"/>
                      <a:pt x="76" y="120"/>
                    </a:cubicBezTo>
                    <a:cubicBezTo>
                      <a:pt x="75" y="120"/>
                      <a:pt x="75" y="119"/>
                      <a:pt x="75" y="119"/>
                    </a:cubicBezTo>
                    <a:cubicBezTo>
                      <a:pt x="74" y="119"/>
                      <a:pt x="74" y="120"/>
                      <a:pt x="74" y="120"/>
                    </a:cubicBezTo>
                    <a:cubicBezTo>
                      <a:pt x="74" y="120"/>
                      <a:pt x="73" y="120"/>
                      <a:pt x="73" y="120"/>
                    </a:cubicBezTo>
                    <a:cubicBezTo>
                      <a:pt x="73" y="120"/>
                      <a:pt x="72" y="120"/>
                      <a:pt x="72" y="120"/>
                    </a:cubicBezTo>
                    <a:cubicBezTo>
                      <a:pt x="72" y="120"/>
                      <a:pt x="71" y="120"/>
                      <a:pt x="71" y="120"/>
                    </a:cubicBezTo>
                    <a:cubicBezTo>
                      <a:pt x="71" y="120"/>
                      <a:pt x="70" y="120"/>
                      <a:pt x="70" y="120"/>
                    </a:cubicBezTo>
                    <a:cubicBezTo>
                      <a:pt x="70" y="120"/>
                      <a:pt x="71" y="120"/>
                      <a:pt x="71" y="120"/>
                    </a:cubicBezTo>
                    <a:cubicBezTo>
                      <a:pt x="70" y="121"/>
                      <a:pt x="69" y="120"/>
                      <a:pt x="69" y="121"/>
                    </a:cubicBezTo>
                    <a:cubicBezTo>
                      <a:pt x="69" y="121"/>
                      <a:pt x="70" y="121"/>
                      <a:pt x="71" y="121"/>
                    </a:cubicBezTo>
                    <a:cubicBezTo>
                      <a:pt x="70" y="121"/>
                      <a:pt x="70" y="121"/>
                      <a:pt x="69" y="121"/>
                    </a:cubicBezTo>
                    <a:cubicBezTo>
                      <a:pt x="70" y="122"/>
                      <a:pt x="71" y="122"/>
                      <a:pt x="71" y="122"/>
                    </a:cubicBezTo>
                    <a:cubicBezTo>
                      <a:pt x="71" y="122"/>
                      <a:pt x="70" y="122"/>
                      <a:pt x="70" y="122"/>
                    </a:cubicBezTo>
                    <a:cubicBezTo>
                      <a:pt x="70" y="122"/>
                      <a:pt x="69" y="122"/>
                      <a:pt x="69" y="122"/>
                    </a:cubicBezTo>
                    <a:cubicBezTo>
                      <a:pt x="70" y="122"/>
                      <a:pt x="71" y="122"/>
                      <a:pt x="72" y="122"/>
                    </a:cubicBezTo>
                    <a:cubicBezTo>
                      <a:pt x="73" y="122"/>
                      <a:pt x="73" y="122"/>
                      <a:pt x="73" y="122"/>
                    </a:cubicBezTo>
                    <a:cubicBezTo>
                      <a:pt x="74" y="122"/>
                      <a:pt x="74" y="122"/>
                      <a:pt x="74" y="122"/>
                    </a:cubicBezTo>
                    <a:cubicBezTo>
                      <a:pt x="74" y="122"/>
                      <a:pt x="74" y="122"/>
                      <a:pt x="75" y="122"/>
                    </a:cubicBezTo>
                    <a:cubicBezTo>
                      <a:pt x="74" y="122"/>
                      <a:pt x="74" y="122"/>
                      <a:pt x="74" y="122"/>
                    </a:cubicBezTo>
                    <a:cubicBezTo>
                      <a:pt x="74" y="123"/>
                      <a:pt x="75" y="123"/>
                      <a:pt x="75" y="123"/>
                    </a:cubicBezTo>
                    <a:cubicBezTo>
                      <a:pt x="74" y="123"/>
                      <a:pt x="74" y="122"/>
                      <a:pt x="73" y="123"/>
                    </a:cubicBezTo>
                    <a:cubicBezTo>
                      <a:pt x="73" y="123"/>
                      <a:pt x="73" y="123"/>
                      <a:pt x="73" y="123"/>
                    </a:cubicBezTo>
                    <a:cubicBezTo>
                      <a:pt x="73" y="123"/>
                      <a:pt x="72" y="123"/>
                      <a:pt x="72" y="123"/>
                    </a:cubicBezTo>
                    <a:cubicBezTo>
                      <a:pt x="72" y="123"/>
                      <a:pt x="72" y="123"/>
                      <a:pt x="72" y="123"/>
                    </a:cubicBezTo>
                    <a:cubicBezTo>
                      <a:pt x="72" y="123"/>
                      <a:pt x="72" y="123"/>
                      <a:pt x="72" y="123"/>
                    </a:cubicBezTo>
                    <a:cubicBezTo>
                      <a:pt x="72" y="123"/>
                      <a:pt x="73" y="123"/>
                      <a:pt x="73" y="123"/>
                    </a:cubicBezTo>
                    <a:cubicBezTo>
                      <a:pt x="73" y="123"/>
                      <a:pt x="74" y="123"/>
                      <a:pt x="73" y="123"/>
                    </a:cubicBezTo>
                    <a:cubicBezTo>
                      <a:pt x="73" y="123"/>
                      <a:pt x="72" y="123"/>
                      <a:pt x="71" y="123"/>
                    </a:cubicBezTo>
                    <a:cubicBezTo>
                      <a:pt x="72" y="123"/>
                      <a:pt x="72" y="123"/>
                      <a:pt x="73" y="123"/>
                    </a:cubicBezTo>
                    <a:cubicBezTo>
                      <a:pt x="73" y="123"/>
                      <a:pt x="73" y="123"/>
                      <a:pt x="74" y="123"/>
                    </a:cubicBezTo>
                    <a:cubicBezTo>
                      <a:pt x="73" y="124"/>
                      <a:pt x="72" y="124"/>
                      <a:pt x="72" y="124"/>
                    </a:cubicBezTo>
                    <a:cubicBezTo>
                      <a:pt x="71" y="124"/>
                      <a:pt x="71" y="123"/>
                      <a:pt x="71" y="124"/>
                    </a:cubicBezTo>
                    <a:cubicBezTo>
                      <a:pt x="71" y="124"/>
                      <a:pt x="70" y="124"/>
                      <a:pt x="71" y="124"/>
                    </a:cubicBezTo>
                    <a:cubicBezTo>
                      <a:pt x="70" y="124"/>
                      <a:pt x="71" y="124"/>
                      <a:pt x="72" y="124"/>
                    </a:cubicBezTo>
                    <a:cubicBezTo>
                      <a:pt x="72" y="124"/>
                      <a:pt x="72" y="124"/>
                      <a:pt x="72" y="124"/>
                    </a:cubicBezTo>
                    <a:cubicBezTo>
                      <a:pt x="73" y="124"/>
                      <a:pt x="74" y="125"/>
                      <a:pt x="74" y="124"/>
                    </a:cubicBezTo>
                    <a:cubicBezTo>
                      <a:pt x="74" y="125"/>
                      <a:pt x="73" y="124"/>
                      <a:pt x="72" y="124"/>
                    </a:cubicBezTo>
                    <a:cubicBezTo>
                      <a:pt x="72" y="124"/>
                      <a:pt x="72" y="125"/>
                      <a:pt x="71" y="125"/>
                    </a:cubicBezTo>
                    <a:cubicBezTo>
                      <a:pt x="71" y="125"/>
                      <a:pt x="71" y="125"/>
                      <a:pt x="71" y="125"/>
                    </a:cubicBezTo>
                    <a:cubicBezTo>
                      <a:pt x="71" y="124"/>
                      <a:pt x="70" y="124"/>
                      <a:pt x="70" y="125"/>
                    </a:cubicBezTo>
                    <a:cubicBezTo>
                      <a:pt x="70" y="125"/>
                      <a:pt x="70" y="125"/>
                      <a:pt x="70" y="125"/>
                    </a:cubicBezTo>
                    <a:cubicBezTo>
                      <a:pt x="70" y="125"/>
                      <a:pt x="69" y="125"/>
                      <a:pt x="70" y="126"/>
                    </a:cubicBezTo>
                    <a:cubicBezTo>
                      <a:pt x="71" y="126"/>
                      <a:pt x="71" y="126"/>
                      <a:pt x="72" y="126"/>
                    </a:cubicBezTo>
                    <a:cubicBezTo>
                      <a:pt x="71" y="126"/>
                      <a:pt x="71" y="126"/>
                      <a:pt x="71" y="126"/>
                    </a:cubicBezTo>
                    <a:cubicBezTo>
                      <a:pt x="70" y="126"/>
                      <a:pt x="70" y="127"/>
                      <a:pt x="70" y="127"/>
                    </a:cubicBezTo>
                    <a:cubicBezTo>
                      <a:pt x="70" y="127"/>
                      <a:pt x="70" y="127"/>
                      <a:pt x="70" y="127"/>
                    </a:cubicBezTo>
                    <a:cubicBezTo>
                      <a:pt x="70" y="127"/>
                      <a:pt x="70" y="127"/>
                      <a:pt x="70" y="127"/>
                    </a:cubicBezTo>
                    <a:cubicBezTo>
                      <a:pt x="71" y="127"/>
                      <a:pt x="72" y="126"/>
                      <a:pt x="74" y="125"/>
                    </a:cubicBezTo>
                    <a:cubicBezTo>
                      <a:pt x="74" y="125"/>
                      <a:pt x="75" y="125"/>
                      <a:pt x="75" y="124"/>
                    </a:cubicBezTo>
                    <a:cubicBezTo>
                      <a:pt x="76" y="124"/>
                      <a:pt x="76" y="124"/>
                      <a:pt x="76" y="124"/>
                    </a:cubicBezTo>
                    <a:cubicBezTo>
                      <a:pt x="76" y="124"/>
                      <a:pt x="76" y="123"/>
                      <a:pt x="77" y="123"/>
                    </a:cubicBezTo>
                    <a:cubicBezTo>
                      <a:pt x="77" y="123"/>
                      <a:pt x="77" y="123"/>
                      <a:pt x="78" y="123"/>
                    </a:cubicBezTo>
                    <a:cubicBezTo>
                      <a:pt x="78" y="122"/>
                      <a:pt x="79" y="122"/>
                      <a:pt x="79" y="122"/>
                    </a:cubicBezTo>
                    <a:cubicBezTo>
                      <a:pt x="80" y="122"/>
                      <a:pt x="81" y="121"/>
                      <a:pt x="82" y="121"/>
                    </a:cubicBezTo>
                    <a:cubicBezTo>
                      <a:pt x="81" y="121"/>
                      <a:pt x="81" y="121"/>
                      <a:pt x="81" y="122"/>
                    </a:cubicBezTo>
                    <a:cubicBezTo>
                      <a:pt x="81" y="122"/>
                      <a:pt x="82" y="122"/>
                      <a:pt x="83" y="122"/>
                    </a:cubicBezTo>
                    <a:cubicBezTo>
                      <a:pt x="82" y="122"/>
                      <a:pt x="81" y="122"/>
                      <a:pt x="81" y="122"/>
                    </a:cubicBezTo>
                    <a:cubicBezTo>
                      <a:pt x="80" y="122"/>
                      <a:pt x="80" y="122"/>
                      <a:pt x="80" y="122"/>
                    </a:cubicBezTo>
                    <a:cubicBezTo>
                      <a:pt x="79" y="122"/>
                      <a:pt x="79" y="122"/>
                      <a:pt x="80" y="122"/>
                    </a:cubicBezTo>
                    <a:cubicBezTo>
                      <a:pt x="80" y="123"/>
                      <a:pt x="80" y="123"/>
                      <a:pt x="80" y="123"/>
                    </a:cubicBezTo>
                    <a:cubicBezTo>
                      <a:pt x="81" y="123"/>
                      <a:pt x="81" y="122"/>
                      <a:pt x="82" y="123"/>
                    </a:cubicBezTo>
                    <a:cubicBezTo>
                      <a:pt x="81" y="123"/>
                      <a:pt x="81" y="123"/>
                      <a:pt x="80" y="123"/>
                    </a:cubicBezTo>
                    <a:cubicBezTo>
                      <a:pt x="80" y="123"/>
                      <a:pt x="80" y="123"/>
                      <a:pt x="79" y="123"/>
                    </a:cubicBezTo>
                    <a:cubicBezTo>
                      <a:pt x="79" y="122"/>
                      <a:pt x="79" y="122"/>
                      <a:pt x="78" y="123"/>
                    </a:cubicBezTo>
                    <a:cubicBezTo>
                      <a:pt x="78" y="123"/>
                      <a:pt x="78" y="123"/>
                      <a:pt x="77" y="123"/>
                    </a:cubicBezTo>
                    <a:cubicBezTo>
                      <a:pt x="77" y="124"/>
                      <a:pt x="77" y="124"/>
                      <a:pt x="76" y="124"/>
                    </a:cubicBezTo>
                    <a:cubicBezTo>
                      <a:pt x="76" y="124"/>
                      <a:pt x="76" y="125"/>
                      <a:pt x="75" y="125"/>
                    </a:cubicBezTo>
                    <a:cubicBezTo>
                      <a:pt x="75" y="125"/>
                      <a:pt x="74" y="125"/>
                      <a:pt x="74" y="125"/>
                    </a:cubicBezTo>
                    <a:cubicBezTo>
                      <a:pt x="74" y="125"/>
                      <a:pt x="74" y="125"/>
                      <a:pt x="73" y="126"/>
                    </a:cubicBezTo>
                    <a:cubicBezTo>
                      <a:pt x="73" y="126"/>
                      <a:pt x="73" y="126"/>
                      <a:pt x="73" y="126"/>
                    </a:cubicBezTo>
                    <a:cubicBezTo>
                      <a:pt x="72" y="126"/>
                      <a:pt x="72" y="127"/>
                      <a:pt x="72" y="127"/>
                    </a:cubicBezTo>
                    <a:cubicBezTo>
                      <a:pt x="71" y="127"/>
                      <a:pt x="71" y="127"/>
                      <a:pt x="71" y="127"/>
                    </a:cubicBezTo>
                    <a:cubicBezTo>
                      <a:pt x="71" y="128"/>
                      <a:pt x="71" y="127"/>
                      <a:pt x="72" y="127"/>
                    </a:cubicBezTo>
                    <a:cubicBezTo>
                      <a:pt x="71" y="128"/>
                      <a:pt x="70" y="128"/>
                      <a:pt x="71" y="128"/>
                    </a:cubicBezTo>
                    <a:cubicBezTo>
                      <a:pt x="72" y="128"/>
                      <a:pt x="72" y="127"/>
                      <a:pt x="73" y="127"/>
                    </a:cubicBezTo>
                    <a:cubicBezTo>
                      <a:pt x="72" y="128"/>
                      <a:pt x="72" y="128"/>
                      <a:pt x="71" y="128"/>
                    </a:cubicBezTo>
                    <a:cubicBezTo>
                      <a:pt x="72" y="128"/>
                      <a:pt x="72" y="128"/>
                      <a:pt x="72" y="128"/>
                    </a:cubicBezTo>
                    <a:cubicBezTo>
                      <a:pt x="73" y="128"/>
                      <a:pt x="73" y="128"/>
                      <a:pt x="73" y="128"/>
                    </a:cubicBezTo>
                    <a:cubicBezTo>
                      <a:pt x="73" y="128"/>
                      <a:pt x="73" y="128"/>
                      <a:pt x="73" y="128"/>
                    </a:cubicBezTo>
                    <a:cubicBezTo>
                      <a:pt x="73" y="128"/>
                      <a:pt x="73" y="128"/>
                      <a:pt x="73" y="128"/>
                    </a:cubicBezTo>
                    <a:cubicBezTo>
                      <a:pt x="73" y="128"/>
                      <a:pt x="74" y="128"/>
                      <a:pt x="74" y="128"/>
                    </a:cubicBezTo>
                    <a:cubicBezTo>
                      <a:pt x="74" y="128"/>
                      <a:pt x="74" y="128"/>
                      <a:pt x="75" y="128"/>
                    </a:cubicBezTo>
                    <a:cubicBezTo>
                      <a:pt x="75" y="128"/>
                      <a:pt x="75" y="128"/>
                      <a:pt x="75" y="128"/>
                    </a:cubicBezTo>
                    <a:cubicBezTo>
                      <a:pt x="75" y="128"/>
                      <a:pt x="76" y="127"/>
                      <a:pt x="76" y="127"/>
                    </a:cubicBezTo>
                    <a:cubicBezTo>
                      <a:pt x="76" y="127"/>
                      <a:pt x="76" y="127"/>
                      <a:pt x="76" y="127"/>
                    </a:cubicBezTo>
                    <a:cubicBezTo>
                      <a:pt x="77" y="127"/>
                      <a:pt x="77" y="128"/>
                      <a:pt x="76" y="128"/>
                    </a:cubicBezTo>
                    <a:cubicBezTo>
                      <a:pt x="76" y="128"/>
                      <a:pt x="76" y="128"/>
                      <a:pt x="76" y="128"/>
                    </a:cubicBezTo>
                    <a:cubicBezTo>
                      <a:pt x="76" y="128"/>
                      <a:pt x="76" y="128"/>
                      <a:pt x="75" y="128"/>
                    </a:cubicBezTo>
                    <a:cubicBezTo>
                      <a:pt x="75" y="128"/>
                      <a:pt x="75" y="128"/>
                      <a:pt x="75" y="128"/>
                    </a:cubicBezTo>
                    <a:cubicBezTo>
                      <a:pt x="74" y="128"/>
                      <a:pt x="74" y="128"/>
                      <a:pt x="74" y="128"/>
                    </a:cubicBezTo>
                    <a:cubicBezTo>
                      <a:pt x="73" y="128"/>
                      <a:pt x="73" y="128"/>
                      <a:pt x="73" y="128"/>
                    </a:cubicBezTo>
                    <a:cubicBezTo>
                      <a:pt x="73" y="128"/>
                      <a:pt x="72" y="128"/>
                      <a:pt x="72" y="128"/>
                    </a:cubicBezTo>
                    <a:cubicBezTo>
                      <a:pt x="72" y="129"/>
                      <a:pt x="72" y="129"/>
                      <a:pt x="71" y="129"/>
                    </a:cubicBezTo>
                    <a:cubicBezTo>
                      <a:pt x="72" y="129"/>
                      <a:pt x="72" y="129"/>
                      <a:pt x="73" y="129"/>
                    </a:cubicBezTo>
                    <a:cubicBezTo>
                      <a:pt x="72" y="129"/>
                      <a:pt x="72" y="129"/>
                      <a:pt x="71" y="129"/>
                    </a:cubicBezTo>
                    <a:cubicBezTo>
                      <a:pt x="72" y="130"/>
                      <a:pt x="72" y="130"/>
                      <a:pt x="72" y="130"/>
                    </a:cubicBezTo>
                    <a:cubicBezTo>
                      <a:pt x="72" y="130"/>
                      <a:pt x="73" y="130"/>
                      <a:pt x="73" y="130"/>
                    </a:cubicBezTo>
                    <a:cubicBezTo>
                      <a:pt x="73" y="129"/>
                      <a:pt x="73" y="129"/>
                      <a:pt x="73" y="129"/>
                    </a:cubicBezTo>
                    <a:cubicBezTo>
                      <a:pt x="73" y="129"/>
                      <a:pt x="73" y="129"/>
                      <a:pt x="73" y="130"/>
                    </a:cubicBezTo>
                    <a:cubicBezTo>
                      <a:pt x="73" y="130"/>
                      <a:pt x="73" y="130"/>
                      <a:pt x="74" y="130"/>
                    </a:cubicBezTo>
                    <a:cubicBezTo>
                      <a:pt x="73" y="130"/>
                      <a:pt x="73" y="130"/>
                      <a:pt x="73" y="130"/>
                    </a:cubicBezTo>
                    <a:cubicBezTo>
                      <a:pt x="73" y="130"/>
                      <a:pt x="73" y="130"/>
                      <a:pt x="73" y="130"/>
                    </a:cubicBezTo>
                    <a:cubicBezTo>
                      <a:pt x="73" y="130"/>
                      <a:pt x="73" y="130"/>
                      <a:pt x="73" y="130"/>
                    </a:cubicBezTo>
                    <a:cubicBezTo>
                      <a:pt x="73" y="131"/>
                      <a:pt x="74" y="130"/>
                      <a:pt x="74" y="130"/>
                    </a:cubicBezTo>
                    <a:cubicBezTo>
                      <a:pt x="74" y="130"/>
                      <a:pt x="74" y="130"/>
                      <a:pt x="74" y="130"/>
                    </a:cubicBezTo>
                    <a:cubicBezTo>
                      <a:pt x="74" y="131"/>
                      <a:pt x="74" y="130"/>
                      <a:pt x="74" y="131"/>
                    </a:cubicBezTo>
                    <a:cubicBezTo>
                      <a:pt x="74" y="131"/>
                      <a:pt x="74" y="130"/>
                      <a:pt x="74" y="131"/>
                    </a:cubicBezTo>
                    <a:cubicBezTo>
                      <a:pt x="74" y="131"/>
                      <a:pt x="74" y="131"/>
                      <a:pt x="74" y="131"/>
                    </a:cubicBezTo>
                    <a:cubicBezTo>
                      <a:pt x="74" y="131"/>
                      <a:pt x="75" y="131"/>
                      <a:pt x="75" y="131"/>
                    </a:cubicBezTo>
                    <a:cubicBezTo>
                      <a:pt x="75" y="131"/>
                      <a:pt x="76" y="130"/>
                      <a:pt x="76" y="130"/>
                    </a:cubicBezTo>
                    <a:cubicBezTo>
                      <a:pt x="76" y="130"/>
                      <a:pt x="76" y="130"/>
                      <a:pt x="76" y="130"/>
                    </a:cubicBezTo>
                    <a:cubicBezTo>
                      <a:pt x="76" y="130"/>
                      <a:pt x="76" y="130"/>
                      <a:pt x="76" y="130"/>
                    </a:cubicBezTo>
                    <a:cubicBezTo>
                      <a:pt x="77" y="129"/>
                      <a:pt x="77" y="129"/>
                      <a:pt x="78" y="129"/>
                    </a:cubicBezTo>
                    <a:cubicBezTo>
                      <a:pt x="78" y="129"/>
                      <a:pt x="79" y="129"/>
                      <a:pt x="80" y="129"/>
                    </a:cubicBezTo>
                    <a:cubicBezTo>
                      <a:pt x="80" y="129"/>
                      <a:pt x="80" y="129"/>
                      <a:pt x="80" y="129"/>
                    </a:cubicBezTo>
                    <a:cubicBezTo>
                      <a:pt x="80" y="129"/>
                      <a:pt x="81" y="129"/>
                      <a:pt x="81" y="129"/>
                    </a:cubicBezTo>
                    <a:cubicBezTo>
                      <a:pt x="80" y="129"/>
                      <a:pt x="79" y="129"/>
                      <a:pt x="79" y="129"/>
                    </a:cubicBezTo>
                    <a:cubicBezTo>
                      <a:pt x="78" y="129"/>
                      <a:pt x="78" y="129"/>
                      <a:pt x="77" y="129"/>
                    </a:cubicBezTo>
                    <a:cubicBezTo>
                      <a:pt x="77" y="129"/>
                      <a:pt x="76" y="130"/>
                      <a:pt x="76" y="130"/>
                    </a:cubicBezTo>
                    <a:cubicBezTo>
                      <a:pt x="76" y="130"/>
                      <a:pt x="76" y="130"/>
                      <a:pt x="76" y="130"/>
                    </a:cubicBezTo>
                    <a:cubicBezTo>
                      <a:pt x="76" y="130"/>
                      <a:pt x="76" y="130"/>
                      <a:pt x="76" y="130"/>
                    </a:cubicBezTo>
                    <a:cubicBezTo>
                      <a:pt x="76" y="130"/>
                      <a:pt x="75" y="130"/>
                      <a:pt x="75" y="131"/>
                    </a:cubicBezTo>
                    <a:cubicBezTo>
                      <a:pt x="75" y="131"/>
                      <a:pt x="75" y="131"/>
                      <a:pt x="74" y="131"/>
                    </a:cubicBezTo>
                    <a:cubicBezTo>
                      <a:pt x="74" y="132"/>
                      <a:pt x="74" y="132"/>
                      <a:pt x="74" y="132"/>
                    </a:cubicBezTo>
                    <a:cubicBezTo>
                      <a:pt x="74" y="132"/>
                      <a:pt x="74" y="132"/>
                      <a:pt x="74" y="132"/>
                    </a:cubicBezTo>
                    <a:cubicBezTo>
                      <a:pt x="74" y="132"/>
                      <a:pt x="74" y="132"/>
                      <a:pt x="74" y="132"/>
                    </a:cubicBezTo>
                    <a:cubicBezTo>
                      <a:pt x="75" y="131"/>
                      <a:pt x="75" y="132"/>
                      <a:pt x="75" y="132"/>
                    </a:cubicBezTo>
                    <a:cubicBezTo>
                      <a:pt x="75" y="132"/>
                      <a:pt x="75" y="132"/>
                      <a:pt x="75" y="132"/>
                    </a:cubicBezTo>
                    <a:cubicBezTo>
                      <a:pt x="75" y="132"/>
                      <a:pt x="75" y="132"/>
                      <a:pt x="76" y="132"/>
                    </a:cubicBezTo>
                    <a:cubicBezTo>
                      <a:pt x="75" y="132"/>
                      <a:pt x="75" y="132"/>
                      <a:pt x="75" y="132"/>
                    </a:cubicBezTo>
                    <a:cubicBezTo>
                      <a:pt x="75" y="133"/>
                      <a:pt x="75" y="133"/>
                      <a:pt x="75" y="133"/>
                    </a:cubicBezTo>
                    <a:cubicBezTo>
                      <a:pt x="75" y="133"/>
                      <a:pt x="75" y="133"/>
                      <a:pt x="75" y="133"/>
                    </a:cubicBezTo>
                    <a:cubicBezTo>
                      <a:pt x="76" y="134"/>
                      <a:pt x="76" y="134"/>
                      <a:pt x="75" y="134"/>
                    </a:cubicBezTo>
                    <a:cubicBezTo>
                      <a:pt x="75" y="134"/>
                      <a:pt x="75" y="134"/>
                      <a:pt x="75" y="134"/>
                    </a:cubicBezTo>
                    <a:cubicBezTo>
                      <a:pt x="75" y="135"/>
                      <a:pt x="76" y="134"/>
                      <a:pt x="76" y="134"/>
                    </a:cubicBezTo>
                    <a:cubicBezTo>
                      <a:pt x="76" y="134"/>
                      <a:pt x="76" y="134"/>
                      <a:pt x="76" y="134"/>
                    </a:cubicBezTo>
                    <a:cubicBezTo>
                      <a:pt x="76" y="134"/>
                      <a:pt x="76" y="134"/>
                      <a:pt x="75" y="135"/>
                    </a:cubicBezTo>
                    <a:cubicBezTo>
                      <a:pt x="76" y="135"/>
                      <a:pt x="76" y="134"/>
                      <a:pt x="77" y="134"/>
                    </a:cubicBezTo>
                    <a:cubicBezTo>
                      <a:pt x="76" y="134"/>
                      <a:pt x="77" y="133"/>
                      <a:pt x="77" y="134"/>
                    </a:cubicBezTo>
                    <a:cubicBezTo>
                      <a:pt x="77" y="134"/>
                      <a:pt x="77" y="134"/>
                      <a:pt x="77" y="134"/>
                    </a:cubicBezTo>
                    <a:cubicBezTo>
                      <a:pt x="77" y="134"/>
                      <a:pt x="77" y="134"/>
                      <a:pt x="77" y="134"/>
                    </a:cubicBezTo>
                    <a:cubicBezTo>
                      <a:pt x="78" y="134"/>
                      <a:pt x="78" y="133"/>
                      <a:pt x="78" y="133"/>
                    </a:cubicBezTo>
                    <a:cubicBezTo>
                      <a:pt x="78" y="134"/>
                      <a:pt x="78" y="134"/>
                      <a:pt x="78" y="134"/>
                    </a:cubicBezTo>
                    <a:cubicBezTo>
                      <a:pt x="77" y="134"/>
                      <a:pt x="77" y="134"/>
                      <a:pt x="77" y="134"/>
                    </a:cubicBezTo>
                    <a:cubicBezTo>
                      <a:pt x="77" y="134"/>
                      <a:pt x="77" y="134"/>
                      <a:pt x="77" y="134"/>
                    </a:cubicBezTo>
                    <a:cubicBezTo>
                      <a:pt x="77" y="134"/>
                      <a:pt x="77" y="134"/>
                      <a:pt x="77" y="134"/>
                    </a:cubicBezTo>
                    <a:cubicBezTo>
                      <a:pt x="77" y="134"/>
                      <a:pt x="76" y="134"/>
                      <a:pt x="76" y="135"/>
                    </a:cubicBezTo>
                    <a:cubicBezTo>
                      <a:pt x="76" y="135"/>
                      <a:pt x="76" y="135"/>
                      <a:pt x="76" y="135"/>
                    </a:cubicBezTo>
                    <a:cubicBezTo>
                      <a:pt x="76" y="135"/>
                      <a:pt x="76" y="135"/>
                      <a:pt x="75" y="135"/>
                    </a:cubicBezTo>
                    <a:cubicBezTo>
                      <a:pt x="75" y="135"/>
                      <a:pt x="75" y="136"/>
                      <a:pt x="75" y="137"/>
                    </a:cubicBezTo>
                    <a:cubicBezTo>
                      <a:pt x="75" y="137"/>
                      <a:pt x="75" y="138"/>
                      <a:pt x="76" y="138"/>
                    </a:cubicBezTo>
                    <a:cubicBezTo>
                      <a:pt x="76" y="138"/>
                      <a:pt x="76" y="138"/>
                      <a:pt x="77" y="138"/>
                    </a:cubicBezTo>
                    <a:cubicBezTo>
                      <a:pt x="77" y="138"/>
                      <a:pt x="77" y="137"/>
                      <a:pt x="77" y="137"/>
                    </a:cubicBezTo>
                    <a:cubicBezTo>
                      <a:pt x="77" y="137"/>
                      <a:pt x="77" y="137"/>
                      <a:pt x="77" y="137"/>
                    </a:cubicBezTo>
                    <a:cubicBezTo>
                      <a:pt x="77" y="137"/>
                      <a:pt x="77" y="137"/>
                      <a:pt x="77" y="137"/>
                    </a:cubicBezTo>
                    <a:cubicBezTo>
                      <a:pt x="77" y="137"/>
                      <a:pt x="77" y="137"/>
                      <a:pt x="78" y="136"/>
                    </a:cubicBezTo>
                    <a:cubicBezTo>
                      <a:pt x="78" y="136"/>
                      <a:pt x="78" y="136"/>
                      <a:pt x="78" y="136"/>
                    </a:cubicBezTo>
                    <a:cubicBezTo>
                      <a:pt x="78" y="136"/>
                      <a:pt x="78" y="136"/>
                      <a:pt x="78" y="135"/>
                    </a:cubicBezTo>
                    <a:cubicBezTo>
                      <a:pt x="78" y="135"/>
                      <a:pt x="78" y="135"/>
                      <a:pt x="78" y="135"/>
                    </a:cubicBezTo>
                    <a:cubicBezTo>
                      <a:pt x="78" y="135"/>
                      <a:pt x="79" y="135"/>
                      <a:pt x="79" y="135"/>
                    </a:cubicBezTo>
                    <a:cubicBezTo>
                      <a:pt x="79" y="135"/>
                      <a:pt x="78" y="135"/>
                      <a:pt x="79" y="136"/>
                    </a:cubicBezTo>
                    <a:cubicBezTo>
                      <a:pt x="79" y="136"/>
                      <a:pt x="79" y="135"/>
                      <a:pt x="79" y="135"/>
                    </a:cubicBezTo>
                    <a:cubicBezTo>
                      <a:pt x="80" y="135"/>
                      <a:pt x="81" y="135"/>
                      <a:pt x="81" y="135"/>
                    </a:cubicBezTo>
                    <a:cubicBezTo>
                      <a:pt x="81" y="135"/>
                      <a:pt x="81" y="135"/>
                      <a:pt x="80" y="134"/>
                    </a:cubicBezTo>
                    <a:cubicBezTo>
                      <a:pt x="80" y="134"/>
                      <a:pt x="80" y="134"/>
                      <a:pt x="80" y="134"/>
                    </a:cubicBezTo>
                    <a:cubicBezTo>
                      <a:pt x="80" y="134"/>
                      <a:pt x="80" y="134"/>
                      <a:pt x="80" y="134"/>
                    </a:cubicBezTo>
                    <a:cubicBezTo>
                      <a:pt x="80" y="134"/>
                      <a:pt x="80" y="134"/>
                      <a:pt x="80" y="134"/>
                    </a:cubicBezTo>
                    <a:cubicBezTo>
                      <a:pt x="80" y="133"/>
                      <a:pt x="80" y="134"/>
                      <a:pt x="80" y="134"/>
                    </a:cubicBezTo>
                    <a:cubicBezTo>
                      <a:pt x="80" y="134"/>
                      <a:pt x="80" y="133"/>
                      <a:pt x="80" y="133"/>
                    </a:cubicBezTo>
                    <a:cubicBezTo>
                      <a:pt x="80" y="133"/>
                      <a:pt x="80" y="133"/>
                      <a:pt x="79" y="133"/>
                    </a:cubicBezTo>
                    <a:cubicBezTo>
                      <a:pt x="79" y="133"/>
                      <a:pt x="79" y="132"/>
                      <a:pt x="79" y="132"/>
                    </a:cubicBezTo>
                    <a:cubicBezTo>
                      <a:pt x="80" y="133"/>
                      <a:pt x="80" y="133"/>
                      <a:pt x="80" y="132"/>
                    </a:cubicBezTo>
                    <a:cubicBezTo>
                      <a:pt x="80" y="133"/>
                      <a:pt x="80" y="133"/>
                      <a:pt x="80" y="133"/>
                    </a:cubicBezTo>
                    <a:cubicBezTo>
                      <a:pt x="80" y="133"/>
                      <a:pt x="80" y="133"/>
                      <a:pt x="80" y="134"/>
                    </a:cubicBezTo>
                    <a:cubicBezTo>
                      <a:pt x="80" y="134"/>
                      <a:pt x="80" y="134"/>
                      <a:pt x="80" y="134"/>
                    </a:cubicBezTo>
                    <a:cubicBezTo>
                      <a:pt x="80" y="134"/>
                      <a:pt x="81" y="135"/>
                      <a:pt x="81" y="135"/>
                    </a:cubicBezTo>
                    <a:cubicBezTo>
                      <a:pt x="81" y="135"/>
                      <a:pt x="82" y="135"/>
                      <a:pt x="82" y="135"/>
                    </a:cubicBezTo>
                    <a:cubicBezTo>
                      <a:pt x="82" y="135"/>
                      <a:pt x="82" y="135"/>
                      <a:pt x="82" y="134"/>
                    </a:cubicBezTo>
                    <a:cubicBezTo>
                      <a:pt x="82" y="134"/>
                      <a:pt x="83" y="134"/>
                      <a:pt x="83" y="134"/>
                    </a:cubicBezTo>
                    <a:cubicBezTo>
                      <a:pt x="83" y="135"/>
                      <a:pt x="83" y="135"/>
                      <a:pt x="83" y="135"/>
                    </a:cubicBezTo>
                    <a:cubicBezTo>
                      <a:pt x="83" y="135"/>
                      <a:pt x="83" y="135"/>
                      <a:pt x="83" y="136"/>
                    </a:cubicBezTo>
                    <a:cubicBezTo>
                      <a:pt x="82" y="136"/>
                      <a:pt x="83" y="136"/>
                      <a:pt x="83" y="136"/>
                    </a:cubicBezTo>
                    <a:cubicBezTo>
                      <a:pt x="83" y="137"/>
                      <a:pt x="84" y="137"/>
                      <a:pt x="84" y="137"/>
                    </a:cubicBezTo>
                    <a:cubicBezTo>
                      <a:pt x="84" y="137"/>
                      <a:pt x="84" y="137"/>
                      <a:pt x="84" y="137"/>
                    </a:cubicBezTo>
                    <a:cubicBezTo>
                      <a:pt x="84" y="137"/>
                      <a:pt x="84" y="137"/>
                      <a:pt x="84" y="137"/>
                    </a:cubicBezTo>
                    <a:cubicBezTo>
                      <a:pt x="84" y="137"/>
                      <a:pt x="82" y="137"/>
                      <a:pt x="82" y="136"/>
                    </a:cubicBezTo>
                    <a:cubicBezTo>
                      <a:pt x="82" y="136"/>
                      <a:pt x="82" y="136"/>
                      <a:pt x="82" y="135"/>
                    </a:cubicBezTo>
                    <a:cubicBezTo>
                      <a:pt x="81" y="135"/>
                      <a:pt x="81" y="135"/>
                      <a:pt x="81" y="135"/>
                    </a:cubicBezTo>
                    <a:cubicBezTo>
                      <a:pt x="81" y="135"/>
                      <a:pt x="81" y="135"/>
                      <a:pt x="81" y="135"/>
                    </a:cubicBezTo>
                    <a:cubicBezTo>
                      <a:pt x="81" y="136"/>
                      <a:pt x="79" y="135"/>
                      <a:pt x="80" y="136"/>
                    </a:cubicBezTo>
                    <a:cubicBezTo>
                      <a:pt x="81" y="136"/>
                      <a:pt x="80" y="136"/>
                      <a:pt x="81" y="136"/>
                    </a:cubicBezTo>
                    <a:cubicBezTo>
                      <a:pt x="81" y="136"/>
                      <a:pt x="81" y="136"/>
                      <a:pt x="81" y="136"/>
                    </a:cubicBezTo>
                    <a:cubicBezTo>
                      <a:pt x="81" y="136"/>
                      <a:pt x="81" y="137"/>
                      <a:pt x="81" y="137"/>
                    </a:cubicBezTo>
                    <a:cubicBezTo>
                      <a:pt x="82" y="137"/>
                      <a:pt x="82" y="136"/>
                      <a:pt x="82" y="136"/>
                    </a:cubicBezTo>
                    <a:cubicBezTo>
                      <a:pt x="82" y="137"/>
                      <a:pt x="82" y="137"/>
                      <a:pt x="82" y="137"/>
                    </a:cubicBezTo>
                    <a:cubicBezTo>
                      <a:pt x="82" y="137"/>
                      <a:pt x="81" y="137"/>
                      <a:pt x="81" y="137"/>
                    </a:cubicBezTo>
                    <a:cubicBezTo>
                      <a:pt x="81" y="137"/>
                      <a:pt x="81" y="137"/>
                      <a:pt x="80" y="137"/>
                    </a:cubicBezTo>
                    <a:cubicBezTo>
                      <a:pt x="81" y="137"/>
                      <a:pt x="81" y="137"/>
                      <a:pt x="81" y="137"/>
                    </a:cubicBezTo>
                    <a:cubicBezTo>
                      <a:pt x="80" y="137"/>
                      <a:pt x="80" y="137"/>
                      <a:pt x="80" y="137"/>
                    </a:cubicBezTo>
                    <a:cubicBezTo>
                      <a:pt x="79" y="138"/>
                      <a:pt x="80" y="138"/>
                      <a:pt x="79" y="138"/>
                    </a:cubicBezTo>
                    <a:cubicBezTo>
                      <a:pt x="79" y="138"/>
                      <a:pt x="79" y="138"/>
                      <a:pt x="79" y="138"/>
                    </a:cubicBezTo>
                    <a:cubicBezTo>
                      <a:pt x="78" y="138"/>
                      <a:pt x="78" y="138"/>
                      <a:pt x="78" y="138"/>
                    </a:cubicBezTo>
                    <a:cubicBezTo>
                      <a:pt x="77" y="138"/>
                      <a:pt x="77" y="138"/>
                      <a:pt x="77" y="138"/>
                    </a:cubicBezTo>
                    <a:cubicBezTo>
                      <a:pt x="77" y="138"/>
                      <a:pt x="78" y="138"/>
                      <a:pt x="78" y="138"/>
                    </a:cubicBezTo>
                    <a:cubicBezTo>
                      <a:pt x="78" y="138"/>
                      <a:pt x="77" y="138"/>
                      <a:pt x="77" y="139"/>
                    </a:cubicBezTo>
                    <a:cubicBezTo>
                      <a:pt x="78" y="139"/>
                      <a:pt x="79" y="139"/>
                      <a:pt x="80" y="138"/>
                    </a:cubicBezTo>
                    <a:cubicBezTo>
                      <a:pt x="80" y="138"/>
                      <a:pt x="81" y="138"/>
                      <a:pt x="81" y="138"/>
                    </a:cubicBezTo>
                    <a:cubicBezTo>
                      <a:pt x="81" y="138"/>
                      <a:pt x="81" y="137"/>
                      <a:pt x="81" y="137"/>
                    </a:cubicBezTo>
                    <a:cubicBezTo>
                      <a:pt x="82" y="137"/>
                      <a:pt x="81" y="138"/>
                      <a:pt x="82" y="138"/>
                    </a:cubicBezTo>
                    <a:cubicBezTo>
                      <a:pt x="82" y="138"/>
                      <a:pt x="83" y="138"/>
                      <a:pt x="83" y="138"/>
                    </a:cubicBezTo>
                    <a:cubicBezTo>
                      <a:pt x="82" y="138"/>
                      <a:pt x="82" y="138"/>
                      <a:pt x="81" y="138"/>
                    </a:cubicBezTo>
                    <a:cubicBezTo>
                      <a:pt x="81" y="139"/>
                      <a:pt x="81" y="138"/>
                      <a:pt x="80" y="138"/>
                    </a:cubicBezTo>
                    <a:cubicBezTo>
                      <a:pt x="79" y="139"/>
                      <a:pt x="79" y="139"/>
                      <a:pt x="78" y="139"/>
                    </a:cubicBezTo>
                    <a:cubicBezTo>
                      <a:pt x="78" y="139"/>
                      <a:pt x="78" y="139"/>
                      <a:pt x="77" y="139"/>
                    </a:cubicBezTo>
                    <a:cubicBezTo>
                      <a:pt x="77" y="139"/>
                      <a:pt x="78" y="139"/>
                      <a:pt x="78" y="139"/>
                    </a:cubicBezTo>
                    <a:cubicBezTo>
                      <a:pt x="78" y="140"/>
                      <a:pt x="78" y="140"/>
                      <a:pt x="78" y="140"/>
                    </a:cubicBezTo>
                    <a:cubicBezTo>
                      <a:pt x="78" y="140"/>
                      <a:pt x="79" y="140"/>
                      <a:pt x="79" y="140"/>
                    </a:cubicBezTo>
                    <a:cubicBezTo>
                      <a:pt x="79" y="140"/>
                      <a:pt x="78" y="140"/>
                      <a:pt x="77" y="141"/>
                    </a:cubicBezTo>
                    <a:cubicBezTo>
                      <a:pt x="78" y="141"/>
                      <a:pt x="78" y="141"/>
                      <a:pt x="78" y="141"/>
                    </a:cubicBezTo>
                    <a:cubicBezTo>
                      <a:pt x="78" y="141"/>
                      <a:pt x="78" y="141"/>
                      <a:pt x="77" y="141"/>
                    </a:cubicBezTo>
                    <a:cubicBezTo>
                      <a:pt x="78" y="141"/>
                      <a:pt x="78" y="142"/>
                      <a:pt x="78" y="142"/>
                    </a:cubicBezTo>
                    <a:cubicBezTo>
                      <a:pt x="78" y="142"/>
                      <a:pt x="79" y="142"/>
                      <a:pt x="79" y="142"/>
                    </a:cubicBezTo>
                    <a:cubicBezTo>
                      <a:pt x="79" y="142"/>
                      <a:pt x="79" y="142"/>
                      <a:pt x="79" y="142"/>
                    </a:cubicBezTo>
                    <a:cubicBezTo>
                      <a:pt x="79" y="141"/>
                      <a:pt x="79" y="141"/>
                      <a:pt x="79" y="141"/>
                    </a:cubicBezTo>
                    <a:cubicBezTo>
                      <a:pt x="79" y="141"/>
                      <a:pt x="80" y="141"/>
                      <a:pt x="80" y="141"/>
                    </a:cubicBezTo>
                    <a:cubicBezTo>
                      <a:pt x="80" y="141"/>
                      <a:pt x="81" y="141"/>
                      <a:pt x="81" y="141"/>
                    </a:cubicBezTo>
                    <a:cubicBezTo>
                      <a:pt x="81" y="141"/>
                      <a:pt x="80" y="141"/>
                      <a:pt x="80" y="141"/>
                    </a:cubicBezTo>
                    <a:cubicBezTo>
                      <a:pt x="80" y="141"/>
                      <a:pt x="79" y="141"/>
                      <a:pt x="79" y="141"/>
                    </a:cubicBezTo>
                    <a:cubicBezTo>
                      <a:pt x="79" y="141"/>
                      <a:pt x="79" y="142"/>
                      <a:pt x="79" y="142"/>
                    </a:cubicBezTo>
                    <a:cubicBezTo>
                      <a:pt x="79" y="142"/>
                      <a:pt x="80" y="142"/>
                      <a:pt x="80" y="142"/>
                    </a:cubicBezTo>
                    <a:cubicBezTo>
                      <a:pt x="80" y="142"/>
                      <a:pt x="79" y="142"/>
                      <a:pt x="79" y="142"/>
                    </a:cubicBezTo>
                    <a:cubicBezTo>
                      <a:pt x="78" y="143"/>
                      <a:pt x="79" y="143"/>
                      <a:pt x="79" y="142"/>
                    </a:cubicBezTo>
                    <a:cubicBezTo>
                      <a:pt x="79" y="142"/>
                      <a:pt x="79" y="142"/>
                      <a:pt x="79" y="142"/>
                    </a:cubicBezTo>
                    <a:cubicBezTo>
                      <a:pt x="79" y="142"/>
                      <a:pt x="79" y="143"/>
                      <a:pt x="79" y="143"/>
                    </a:cubicBezTo>
                    <a:cubicBezTo>
                      <a:pt x="79" y="143"/>
                      <a:pt x="80" y="143"/>
                      <a:pt x="81" y="143"/>
                    </a:cubicBezTo>
                    <a:cubicBezTo>
                      <a:pt x="81" y="143"/>
                      <a:pt x="81" y="142"/>
                      <a:pt x="82" y="143"/>
                    </a:cubicBezTo>
                    <a:cubicBezTo>
                      <a:pt x="81" y="143"/>
                      <a:pt x="80" y="143"/>
                      <a:pt x="80" y="143"/>
                    </a:cubicBezTo>
                    <a:cubicBezTo>
                      <a:pt x="80" y="143"/>
                      <a:pt x="79" y="143"/>
                      <a:pt x="79" y="143"/>
                    </a:cubicBezTo>
                    <a:cubicBezTo>
                      <a:pt x="79" y="143"/>
                      <a:pt x="79" y="144"/>
                      <a:pt x="79" y="144"/>
                    </a:cubicBezTo>
                    <a:cubicBezTo>
                      <a:pt x="79" y="144"/>
                      <a:pt x="80" y="144"/>
                      <a:pt x="80" y="143"/>
                    </a:cubicBezTo>
                    <a:cubicBezTo>
                      <a:pt x="80" y="144"/>
                      <a:pt x="80" y="144"/>
                      <a:pt x="80" y="144"/>
                    </a:cubicBezTo>
                    <a:cubicBezTo>
                      <a:pt x="80" y="144"/>
                      <a:pt x="81" y="143"/>
                      <a:pt x="81" y="144"/>
                    </a:cubicBezTo>
                    <a:cubicBezTo>
                      <a:pt x="81" y="144"/>
                      <a:pt x="82" y="144"/>
                      <a:pt x="82" y="144"/>
                    </a:cubicBezTo>
                    <a:cubicBezTo>
                      <a:pt x="82" y="144"/>
                      <a:pt x="82" y="144"/>
                      <a:pt x="83" y="144"/>
                    </a:cubicBezTo>
                    <a:cubicBezTo>
                      <a:pt x="82" y="144"/>
                      <a:pt x="82" y="144"/>
                      <a:pt x="82" y="144"/>
                    </a:cubicBezTo>
                    <a:cubicBezTo>
                      <a:pt x="81" y="144"/>
                      <a:pt x="81" y="144"/>
                      <a:pt x="81" y="144"/>
                    </a:cubicBezTo>
                    <a:cubicBezTo>
                      <a:pt x="81" y="144"/>
                      <a:pt x="81" y="144"/>
                      <a:pt x="81" y="144"/>
                    </a:cubicBezTo>
                    <a:cubicBezTo>
                      <a:pt x="81" y="145"/>
                      <a:pt x="81" y="145"/>
                      <a:pt x="81" y="145"/>
                    </a:cubicBezTo>
                    <a:cubicBezTo>
                      <a:pt x="81" y="145"/>
                      <a:pt x="82" y="145"/>
                      <a:pt x="82" y="145"/>
                    </a:cubicBezTo>
                    <a:cubicBezTo>
                      <a:pt x="82" y="145"/>
                      <a:pt x="82" y="144"/>
                      <a:pt x="82" y="145"/>
                    </a:cubicBezTo>
                    <a:cubicBezTo>
                      <a:pt x="82" y="145"/>
                      <a:pt x="82" y="145"/>
                      <a:pt x="82" y="145"/>
                    </a:cubicBezTo>
                    <a:cubicBezTo>
                      <a:pt x="81" y="146"/>
                      <a:pt x="82" y="146"/>
                      <a:pt x="81" y="146"/>
                    </a:cubicBezTo>
                    <a:cubicBezTo>
                      <a:pt x="82" y="146"/>
                      <a:pt x="82" y="146"/>
                      <a:pt x="82" y="145"/>
                    </a:cubicBezTo>
                    <a:cubicBezTo>
                      <a:pt x="82" y="145"/>
                      <a:pt x="82" y="145"/>
                      <a:pt x="83" y="145"/>
                    </a:cubicBezTo>
                    <a:cubicBezTo>
                      <a:pt x="83" y="145"/>
                      <a:pt x="83" y="144"/>
                      <a:pt x="84" y="145"/>
                    </a:cubicBezTo>
                    <a:cubicBezTo>
                      <a:pt x="84" y="145"/>
                      <a:pt x="83" y="145"/>
                      <a:pt x="83" y="145"/>
                    </a:cubicBezTo>
                    <a:cubicBezTo>
                      <a:pt x="82" y="145"/>
                      <a:pt x="82" y="146"/>
                      <a:pt x="82" y="146"/>
                    </a:cubicBezTo>
                    <a:cubicBezTo>
                      <a:pt x="82" y="146"/>
                      <a:pt x="82" y="146"/>
                      <a:pt x="82" y="146"/>
                    </a:cubicBezTo>
                    <a:cubicBezTo>
                      <a:pt x="82" y="147"/>
                      <a:pt x="82" y="146"/>
                      <a:pt x="82" y="146"/>
                    </a:cubicBezTo>
                    <a:cubicBezTo>
                      <a:pt x="82" y="146"/>
                      <a:pt x="83" y="146"/>
                      <a:pt x="83" y="146"/>
                    </a:cubicBezTo>
                    <a:cubicBezTo>
                      <a:pt x="83" y="146"/>
                      <a:pt x="83" y="146"/>
                      <a:pt x="83" y="145"/>
                    </a:cubicBezTo>
                    <a:cubicBezTo>
                      <a:pt x="83" y="146"/>
                      <a:pt x="83" y="146"/>
                      <a:pt x="83" y="146"/>
                    </a:cubicBezTo>
                    <a:cubicBezTo>
                      <a:pt x="83" y="146"/>
                      <a:pt x="83" y="146"/>
                      <a:pt x="82" y="147"/>
                    </a:cubicBezTo>
                    <a:cubicBezTo>
                      <a:pt x="82" y="147"/>
                      <a:pt x="82" y="147"/>
                      <a:pt x="82" y="147"/>
                    </a:cubicBezTo>
                    <a:cubicBezTo>
                      <a:pt x="82" y="147"/>
                      <a:pt x="82" y="147"/>
                      <a:pt x="82" y="147"/>
                    </a:cubicBezTo>
                    <a:cubicBezTo>
                      <a:pt x="82" y="148"/>
                      <a:pt x="83" y="148"/>
                      <a:pt x="83" y="149"/>
                    </a:cubicBezTo>
                    <a:cubicBezTo>
                      <a:pt x="84" y="149"/>
                      <a:pt x="84" y="149"/>
                      <a:pt x="84" y="149"/>
                    </a:cubicBezTo>
                    <a:cubicBezTo>
                      <a:pt x="84" y="149"/>
                      <a:pt x="84" y="149"/>
                      <a:pt x="84" y="149"/>
                    </a:cubicBezTo>
                    <a:cubicBezTo>
                      <a:pt x="85" y="149"/>
                      <a:pt x="85" y="149"/>
                      <a:pt x="85" y="149"/>
                    </a:cubicBezTo>
                    <a:cubicBezTo>
                      <a:pt x="85" y="149"/>
                      <a:pt x="85" y="149"/>
                      <a:pt x="84" y="149"/>
                    </a:cubicBezTo>
                    <a:cubicBezTo>
                      <a:pt x="84" y="149"/>
                      <a:pt x="84" y="150"/>
                      <a:pt x="84" y="150"/>
                    </a:cubicBezTo>
                    <a:cubicBezTo>
                      <a:pt x="85" y="150"/>
                      <a:pt x="85" y="150"/>
                      <a:pt x="85" y="149"/>
                    </a:cubicBezTo>
                    <a:cubicBezTo>
                      <a:pt x="85" y="150"/>
                      <a:pt x="85" y="150"/>
                      <a:pt x="85" y="150"/>
                    </a:cubicBezTo>
                    <a:cubicBezTo>
                      <a:pt x="85" y="150"/>
                      <a:pt x="84" y="150"/>
                      <a:pt x="84" y="150"/>
                    </a:cubicBezTo>
                    <a:cubicBezTo>
                      <a:pt x="84" y="150"/>
                      <a:pt x="84" y="150"/>
                      <a:pt x="84" y="150"/>
                    </a:cubicBezTo>
                    <a:cubicBezTo>
                      <a:pt x="84" y="150"/>
                      <a:pt x="84" y="150"/>
                      <a:pt x="84" y="150"/>
                    </a:cubicBezTo>
                    <a:cubicBezTo>
                      <a:pt x="84" y="150"/>
                      <a:pt x="84" y="150"/>
                      <a:pt x="85" y="150"/>
                    </a:cubicBezTo>
                    <a:cubicBezTo>
                      <a:pt x="85" y="150"/>
                      <a:pt x="85" y="150"/>
                      <a:pt x="85" y="150"/>
                    </a:cubicBezTo>
                    <a:cubicBezTo>
                      <a:pt x="85" y="150"/>
                      <a:pt x="86" y="151"/>
                      <a:pt x="86" y="150"/>
                    </a:cubicBezTo>
                    <a:cubicBezTo>
                      <a:pt x="86" y="150"/>
                      <a:pt x="86" y="150"/>
                      <a:pt x="86" y="149"/>
                    </a:cubicBezTo>
                    <a:cubicBezTo>
                      <a:pt x="86" y="150"/>
                      <a:pt x="86" y="150"/>
                      <a:pt x="86" y="150"/>
                    </a:cubicBezTo>
                    <a:cubicBezTo>
                      <a:pt x="86" y="150"/>
                      <a:pt x="87" y="150"/>
                      <a:pt x="87" y="150"/>
                    </a:cubicBezTo>
                    <a:cubicBezTo>
                      <a:pt x="87" y="150"/>
                      <a:pt x="86" y="150"/>
                      <a:pt x="86" y="150"/>
                    </a:cubicBezTo>
                    <a:cubicBezTo>
                      <a:pt x="86" y="151"/>
                      <a:pt x="86" y="151"/>
                      <a:pt x="85" y="151"/>
                    </a:cubicBezTo>
                    <a:cubicBezTo>
                      <a:pt x="85" y="151"/>
                      <a:pt x="85" y="151"/>
                      <a:pt x="85" y="151"/>
                    </a:cubicBezTo>
                    <a:cubicBezTo>
                      <a:pt x="85" y="151"/>
                      <a:pt x="85" y="151"/>
                      <a:pt x="86" y="151"/>
                    </a:cubicBezTo>
                    <a:cubicBezTo>
                      <a:pt x="86" y="151"/>
                      <a:pt x="85" y="151"/>
                      <a:pt x="85" y="152"/>
                    </a:cubicBezTo>
                    <a:cubicBezTo>
                      <a:pt x="86" y="151"/>
                      <a:pt x="86" y="150"/>
                      <a:pt x="87" y="151"/>
                    </a:cubicBezTo>
                    <a:cubicBezTo>
                      <a:pt x="87" y="151"/>
                      <a:pt x="86" y="151"/>
                      <a:pt x="86" y="151"/>
                    </a:cubicBezTo>
                    <a:cubicBezTo>
                      <a:pt x="86" y="151"/>
                      <a:pt x="86" y="152"/>
                      <a:pt x="86" y="152"/>
                    </a:cubicBezTo>
                    <a:cubicBezTo>
                      <a:pt x="86" y="152"/>
                      <a:pt x="87" y="152"/>
                      <a:pt x="87" y="152"/>
                    </a:cubicBezTo>
                    <a:cubicBezTo>
                      <a:pt x="87" y="152"/>
                      <a:pt x="86" y="152"/>
                      <a:pt x="86" y="152"/>
                    </a:cubicBezTo>
                    <a:cubicBezTo>
                      <a:pt x="86" y="153"/>
                      <a:pt x="87" y="152"/>
                      <a:pt x="88" y="152"/>
                    </a:cubicBezTo>
                    <a:cubicBezTo>
                      <a:pt x="87" y="153"/>
                      <a:pt x="87" y="153"/>
                      <a:pt x="86" y="153"/>
                    </a:cubicBezTo>
                    <a:cubicBezTo>
                      <a:pt x="86" y="153"/>
                      <a:pt x="86" y="153"/>
                      <a:pt x="85" y="153"/>
                    </a:cubicBezTo>
                    <a:cubicBezTo>
                      <a:pt x="87" y="153"/>
                      <a:pt x="88" y="153"/>
                      <a:pt x="89" y="153"/>
                    </a:cubicBezTo>
                    <a:cubicBezTo>
                      <a:pt x="89" y="153"/>
                      <a:pt x="88" y="153"/>
                      <a:pt x="88" y="153"/>
                    </a:cubicBezTo>
                    <a:cubicBezTo>
                      <a:pt x="89" y="153"/>
                      <a:pt x="89" y="153"/>
                      <a:pt x="89" y="153"/>
                    </a:cubicBezTo>
                    <a:cubicBezTo>
                      <a:pt x="89" y="153"/>
                      <a:pt x="88" y="153"/>
                      <a:pt x="87" y="153"/>
                    </a:cubicBezTo>
                    <a:cubicBezTo>
                      <a:pt x="87" y="153"/>
                      <a:pt x="87" y="154"/>
                      <a:pt x="86" y="154"/>
                    </a:cubicBezTo>
                    <a:cubicBezTo>
                      <a:pt x="87" y="154"/>
                      <a:pt x="87" y="154"/>
                      <a:pt x="88" y="154"/>
                    </a:cubicBezTo>
                    <a:cubicBezTo>
                      <a:pt x="88" y="154"/>
                      <a:pt x="88" y="154"/>
                      <a:pt x="89" y="154"/>
                    </a:cubicBezTo>
                    <a:cubicBezTo>
                      <a:pt x="89" y="154"/>
                      <a:pt x="88" y="154"/>
                      <a:pt x="88" y="154"/>
                    </a:cubicBezTo>
                    <a:cubicBezTo>
                      <a:pt x="88" y="154"/>
                      <a:pt x="88" y="154"/>
                      <a:pt x="88" y="155"/>
                    </a:cubicBezTo>
                    <a:cubicBezTo>
                      <a:pt x="88" y="155"/>
                      <a:pt x="89" y="155"/>
                      <a:pt x="89" y="155"/>
                    </a:cubicBezTo>
                    <a:cubicBezTo>
                      <a:pt x="89" y="155"/>
                      <a:pt x="89" y="155"/>
                      <a:pt x="88" y="155"/>
                    </a:cubicBezTo>
                    <a:cubicBezTo>
                      <a:pt x="89" y="155"/>
                      <a:pt x="89" y="154"/>
                      <a:pt x="90" y="154"/>
                    </a:cubicBezTo>
                    <a:cubicBezTo>
                      <a:pt x="90" y="154"/>
                      <a:pt x="90" y="154"/>
                      <a:pt x="90" y="154"/>
                    </a:cubicBezTo>
                    <a:cubicBezTo>
                      <a:pt x="89" y="154"/>
                      <a:pt x="90" y="155"/>
                      <a:pt x="90" y="155"/>
                    </a:cubicBezTo>
                    <a:cubicBezTo>
                      <a:pt x="89" y="155"/>
                      <a:pt x="89" y="155"/>
                      <a:pt x="89" y="155"/>
                    </a:cubicBezTo>
                    <a:cubicBezTo>
                      <a:pt x="90" y="156"/>
                      <a:pt x="90" y="155"/>
                      <a:pt x="91" y="155"/>
                    </a:cubicBezTo>
                    <a:cubicBezTo>
                      <a:pt x="91" y="155"/>
                      <a:pt x="90" y="155"/>
                      <a:pt x="90" y="156"/>
                    </a:cubicBezTo>
                    <a:cubicBezTo>
                      <a:pt x="90" y="156"/>
                      <a:pt x="90" y="156"/>
                      <a:pt x="89" y="156"/>
                    </a:cubicBezTo>
                    <a:cubicBezTo>
                      <a:pt x="89" y="156"/>
                      <a:pt x="89" y="156"/>
                      <a:pt x="89" y="156"/>
                    </a:cubicBezTo>
                    <a:cubicBezTo>
                      <a:pt x="89" y="156"/>
                      <a:pt x="90" y="156"/>
                      <a:pt x="90" y="156"/>
                    </a:cubicBezTo>
                    <a:cubicBezTo>
                      <a:pt x="90" y="156"/>
                      <a:pt x="91" y="156"/>
                      <a:pt x="91" y="156"/>
                    </a:cubicBezTo>
                    <a:cubicBezTo>
                      <a:pt x="91" y="156"/>
                      <a:pt x="90" y="156"/>
                      <a:pt x="90" y="156"/>
                    </a:cubicBezTo>
                    <a:cubicBezTo>
                      <a:pt x="90" y="157"/>
                      <a:pt x="89" y="157"/>
                      <a:pt x="89" y="157"/>
                    </a:cubicBezTo>
                    <a:cubicBezTo>
                      <a:pt x="89" y="157"/>
                      <a:pt x="90" y="157"/>
                      <a:pt x="90" y="157"/>
                    </a:cubicBezTo>
                    <a:cubicBezTo>
                      <a:pt x="91" y="157"/>
                      <a:pt x="91" y="157"/>
                      <a:pt x="91" y="157"/>
                    </a:cubicBezTo>
                    <a:cubicBezTo>
                      <a:pt x="92" y="157"/>
                      <a:pt x="92" y="157"/>
                      <a:pt x="92" y="157"/>
                    </a:cubicBezTo>
                    <a:cubicBezTo>
                      <a:pt x="92" y="156"/>
                      <a:pt x="91" y="157"/>
                      <a:pt x="91" y="157"/>
                    </a:cubicBezTo>
                    <a:cubicBezTo>
                      <a:pt x="91" y="157"/>
                      <a:pt x="91" y="157"/>
                      <a:pt x="92" y="156"/>
                    </a:cubicBezTo>
                    <a:cubicBezTo>
                      <a:pt x="92" y="156"/>
                      <a:pt x="92" y="156"/>
                      <a:pt x="92" y="156"/>
                    </a:cubicBezTo>
                    <a:cubicBezTo>
                      <a:pt x="93" y="156"/>
                      <a:pt x="93" y="156"/>
                      <a:pt x="93" y="156"/>
                    </a:cubicBezTo>
                    <a:cubicBezTo>
                      <a:pt x="94" y="157"/>
                      <a:pt x="93" y="157"/>
                      <a:pt x="94" y="157"/>
                    </a:cubicBezTo>
                    <a:cubicBezTo>
                      <a:pt x="94" y="157"/>
                      <a:pt x="94" y="157"/>
                      <a:pt x="94" y="157"/>
                    </a:cubicBezTo>
                    <a:cubicBezTo>
                      <a:pt x="94" y="157"/>
                      <a:pt x="95" y="157"/>
                      <a:pt x="94" y="156"/>
                    </a:cubicBezTo>
                    <a:cubicBezTo>
                      <a:pt x="94" y="156"/>
                      <a:pt x="94" y="156"/>
                      <a:pt x="95" y="156"/>
                    </a:cubicBezTo>
                    <a:cubicBezTo>
                      <a:pt x="95" y="156"/>
                      <a:pt x="95" y="156"/>
                      <a:pt x="94" y="156"/>
                    </a:cubicBezTo>
                    <a:cubicBezTo>
                      <a:pt x="95" y="156"/>
                      <a:pt x="95" y="156"/>
                      <a:pt x="95" y="156"/>
                    </a:cubicBezTo>
                    <a:cubicBezTo>
                      <a:pt x="95" y="156"/>
                      <a:pt x="95" y="156"/>
                      <a:pt x="95" y="156"/>
                    </a:cubicBezTo>
                    <a:cubicBezTo>
                      <a:pt x="95" y="156"/>
                      <a:pt x="95" y="156"/>
                      <a:pt x="96" y="156"/>
                    </a:cubicBezTo>
                    <a:cubicBezTo>
                      <a:pt x="96" y="156"/>
                      <a:pt x="96" y="156"/>
                      <a:pt x="96" y="156"/>
                    </a:cubicBezTo>
                    <a:cubicBezTo>
                      <a:pt x="96" y="156"/>
                      <a:pt x="96" y="156"/>
                      <a:pt x="96" y="156"/>
                    </a:cubicBezTo>
                    <a:cubicBezTo>
                      <a:pt x="96" y="156"/>
                      <a:pt x="96" y="156"/>
                      <a:pt x="96" y="155"/>
                    </a:cubicBezTo>
                    <a:cubicBezTo>
                      <a:pt x="96" y="156"/>
                      <a:pt x="96" y="156"/>
                      <a:pt x="97" y="156"/>
                    </a:cubicBezTo>
                    <a:cubicBezTo>
                      <a:pt x="96" y="156"/>
                      <a:pt x="96" y="156"/>
                      <a:pt x="96" y="155"/>
                    </a:cubicBezTo>
                    <a:cubicBezTo>
                      <a:pt x="96" y="155"/>
                      <a:pt x="98" y="156"/>
                      <a:pt x="97" y="155"/>
                    </a:cubicBezTo>
                    <a:cubicBezTo>
                      <a:pt x="98" y="155"/>
                      <a:pt x="98" y="155"/>
                      <a:pt x="98" y="155"/>
                    </a:cubicBezTo>
                    <a:cubicBezTo>
                      <a:pt x="97" y="155"/>
                      <a:pt x="97" y="155"/>
                      <a:pt x="97" y="155"/>
                    </a:cubicBezTo>
                    <a:cubicBezTo>
                      <a:pt x="97" y="154"/>
                      <a:pt x="97" y="155"/>
                      <a:pt x="97" y="155"/>
                    </a:cubicBezTo>
                    <a:cubicBezTo>
                      <a:pt x="98" y="155"/>
                      <a:pt x="97" y="154"/>
                      <a:pt x="98" y="154"/>
                    </a:cubicBezTo>
                    <a:cubicBezTo>
                      <a:pt x="98" y="154"/>
                      <a:pt x="98" y="154"/>
                      <a:pt x="98" y="154"/>
                    </a:cubicBezTo>
                    <a:cubicBezTo>
                      <a:pt x="98" y="154"/>
                      <a:pt x="98" y="155"/>
                      <a:pt x="98" y="155"/>
                    </a:cubicBezTo>
                    <a:cubicBezTo>
                      <a:pt x="98" y="155"/>
                      <a:pt x="98" y="155"/>
                      <a:pt x="98" y="155"/>
                    </a:cubicBezTo>
                    <a:cubicBezTo>
                      <a:pt x="98" y="155"/>
                      <a:pt x="98" y="155"/>
                      <a:pt x="98" y="155"/>
                    </a:cubicBezTo>
                    <a:cubicBezTo>
                      <a:pt x="98" y="155"/>
                      <a:pt x="98" y="156"/>
                      <a:pt x="98" y="156"/>
                    </a:cubicBezTo>
                    <a:cubicBezTo>
                      <a:pt x="98" y="156"/>
                      <a:pt x="98" y="156"/>
                      <a:pt x="98" y="156"/>
                    </a:cubicBezTo>
                    <a:cubicBezTo>
                      <a:pt x="97" y="156"/>
                      <a:pt x="97" y="156"/>
                      <a:pt x="97" y="156"/>
                    </a:cubicBezTo>
                    <a:cubicBezTo>
                      <a:pt x="97" y="156"/>
                      <a:pt x="98" y="156"/>
                      <a:pt x="99" y="156"/>
                    </a:cubicBezTo>
                    <a:cubicBezTo>
                      <a:pt x="99" y="155"/>
                      <a:pt x="99" y="155"/>
                      <a:pt x="99" y="155"/>
                    </a:cubicBezTo>
                    <a:cubicBezTo>
                      <a:pt x="99" y="155"/>
                      <a:pt x="99" y="155"/>
                      <a:pt x="100" y="155"/>
                    </a:cubicBezTo>
                    <a:cubicBezTo>
                      <a:pt x="100" y="155"/>
                      <a:pt x="100" y="155"/>
                      <a:pt x="100" y="155"/>
                    </a:cubicBezTo>
                    <a:cubicBezTo>
                      <a:pt x="100" y="155"/>
                      <a:pt x="99" y="156"/>
                      <a:pt x="98" y="156"/>
                    </a:cubicBezTo>
                    <a:cubicBezTo>
                      <a:pt x="98" y="156"/>
                      <a:pt x="97" y="156"/>
                      <a:pt x="96" y="157"/>
                    </a:cubicBezTo>
                    <a:cubicBezTo>
                      <a:pt x="97" y="157"/>
                      <a:pt x="97" y="157"/>
                      <a:pt x="97" y="157"/>
                    </a:cubicBezTo>
                    <a:cubicBezTo>
                      <a:pt x="97" y="157"/>
                      <a:pt x="97" y="157"/>
                      <a:pt x="98" y="156"/>
                    </a:cubicBezTo>
                    <a:cubicBezTo>
                      <a:pt x="97" y="157"/>
                      <a:pt x="97" y="157"/>
                      <a:pt x="96" y="157"/>
                    </a:cubicBezTo>
                    <a:cubicBezTo>
                      <a:pt x="97" y="157"/>
                      <a:pt x="97" y="157"/>
                      <a:pt x="97" y="157"/>
                    </a:cubicBezTo>
                    <a:cubicBezTo>
                      <a:pt x="97" y="157"/>
                      <a:pt x="97" y="157"/>
                      <a:pt x="97" y="157"/>
                    </a:cubicBezTo>
                    <a:cubicBezTo>
                      <a:pt x="97" y="157"/>
                      <a:pt x="98" y="157"/>
                      <a:pt x="98" y="157"/>
                    </a:cubicBezTo>
                    <a:cubicBezTo>
                      <a:pt x="98" y="157"/>
                      <a:pt x="98" y="157"/>
                      <a:pt x="97" y="157"/>
                    </a:cubicBezTo>
                    <a:cubicBezTo>
                      <a:pt x="98" y="157"/>
                      <a:pt x="98" y="157"/>
                      <a:pt x="99" y="157"/>
                    </a:cubicBezTo>
                    <a:cubicBezTo>
                      <a:pt x="99" y="157"/>
                      <a:pt x="99" y="156"/>
                      <a:pt x="99" y="156"/>
                    </a:cubicBezTo>
                    <a:cubicBezTo>
                      <a:pt x="99" y="156"/>
                      <a:pt x="99" y="156"/>
                      <a:pt x="99" y="156"/>
                    </a:cubicBezTo>
                    <a:cubicBezTo>
                      <a:pt x="100" y="156"/>
                      <a:pt x="98" y="158"/>
                      <a:pt x="98" y="158"/>
                    </a:cubicBezTo>
                    <a:cubicBezTo>
                      <a:pt x="98" y="158"/>
                      <a:pt x="98" y="158"/>
                      <a:pt x="99" y="157"/>
                    </a:cubicBezTo>
                    <a:cubicBezTo>
                      <a:pt x="98" y="158"/>
                      <a:pt x="98" y="158"/>
                      <a:pt x="97" y="158"/>
                    </a:cubicBezTo>
                    <a:cubicBezTo>
                      <a:pt x="98" y="158"/>
                      <a:pt x="98" y="158"/>
                      <a:pt x="98" y="158"/>
                    </a:cubicBezTo>
                    <a:cubicBezTo>
                      <a:pt x="98" y="158"/>
                      <a:pt x="98" y="158"/>
                      <a:pt x="98" y="158"/>
                    </a:cubicBezTo>
                    <a:cubicBezTo>
                      <a:pt x="98" y="158"/>
                      <a:pt x="99" y="158"/>
                      <a:pt x="99" y="158"/>
                    </a:cubicBezTo>
                    <a:cubicBezTo>
                      <a:pt x="99" y="158"/>
                      <a:pt x="99" y="158"/>
                      <a:pt x="99" y="158"/>
                    </a:cubicBezTo>
                    <a:cubicBezTo>
                      <a:pt x="99" y="158"/>
                      <a:pt x="99" y="158"/>
                      <a:pt x="99" y="158"/>
                    </a:cubicBezTo>
                    <a:cubicBezTo>
                      <a:pt x="100" y="157"/>
                      <a:pt x="100" y="158"/>
                      <a:pt x="100" y="157"/>
                    </a:cubicBezTo>
                    <a:cubicBezTo>
                      <a:pt x="100" y="158"/>
                      <a:pt x="100" y="158"/>
                      <a:pt x="99" y="158"/>
                    </a:cubicBezTo>
                    <a:cubicBezTo>
                      <a:pt x="99" y="158"/>
                      <a:pt x="99" y="158"/>
                      <a:pt x="99" y="159"/>
                    </a:cubicBezTo>
                    <a:cubicBezTo>
                      <a:pt x="99" y="159"/>
                      <a:pt x="100" y="158"/>
                      <a:pt x="100" y="158"/>
                    </a:cubicBezTo>
                    <a:cubicBezTo>
                      <a:pt x="100" y="158"/>
                      <a:pt x="100" y="158"/>
                      <a:pt x="100" y="158"/>
                    </a:cubicBezTo>
                    <a:cubicBezTo>
                      <a:pt x="100" y="158"/>
                      <a:pt x="100" y="158"/>
                      <a:pt x="100" y="158"/>
                    </a:cubicBezTo>
                    <a:cubicBezTo>
                      <a:pt x="100" y="158"/>
                      <a:pt x="100" y="158"/>
                      <a:pt x="100" y="158"/>
                    </a:cubicBezTo>
                    <a:cubicBezTo>
                      <a:pt x="100" y="158"/>
                      <a:pt x="100" y="158"/>
                      <a:pt x="100" y="158"/>
                    </a:cubicBezTo>
                    <a:cubicBezTo>
                      <a:pt x="100" y="158"/>
                      <a:pt x="100" y="158"/>
                      <a:pt x="100" y="159"/>
                    </a:cubicBezTo>
                    <a:cubicBezTo>
                      <a:pt x="100" y="159"/>
                      <a:pt x="101" y="159"/>
                      <a:pt x="101" y="158"/>
                    </a:cubicBezTo>
                    <a:cubicBezTo>
                      <a:pt x="101" y="158"/>
                      <a:pt x="101" y="157"/>
                      <a:pt x="102" y="157"/>
                    </a:cubicBezTo>
                    <a:cubicBezTo>
                      <a:pt x="102" y="158"/>
                      <a:pt x="101" y="158"/>
                      <a:pt x="101" y="159"/>
                    </a:cubicBezTo>
                    <a:cubicBezTo>
                      <a:pt x="102" y="159"/>
                      <a:pt x="100" y="160"/>
                      <a:pt x="100" y="160"/>
                    </a:cubicBezTo>
                    <a:cubicBezTo>
                      <a:pt x="101" y="160"/>
                      <a:pt x="101" y="160"/>
                      <a:pt x="101" y="160"/>
                    </a:cubicBezTo>
                    <a:cubicBezTo>
                      <a:pt x="102" y="159"/>
                      <a:pt x="102" y="159"/>
                      <a:pt x="103" y="158"/>
                    </a:cubicBezTo>
                    <a:cubicBezTo>
                      <a:pt x="102" y="159"/>
                      <a:pt x="102" y="159"/>
                      <a:pt x="101" y="160"/>
                    </a:cubicBezTo>
                    <a:cubicBezTo>
                      <a:pt x="101" y="160"/>
                      <a:pt x="101" y="160"/>
                      <a:pt x="101" y="160"/>
                    </a:cubicBezTo>
                    <a:cubicBezTo>
                      <a:pt x="100" y="161"/>
                      <a:pt x="100" y="161"/>
                      <a:pt x="101" y="161"/>
                    </a:cubicBezTo>
                    <a:cubicBezTo>
                      <a:pt x="101" y="161"/>
                      <a:pt x="101" y="161"/>
                      <a:pt x="101" y="161"/>
                    </a:cubicBezTo>
                    <a:cubicBezTo>
                      <a:pt x="101" y="161"/>
                      <a:pt x="101" y="161"/>
                      <a:pt x="102" y="161"/>
                    </a:cubicBezTo>
                    <a:cubicBezTo>
                      <a:pt x="102" y="161"/>
                      <a:pt x="102" y="161"/>
                      <a:pt x="102" y="161"/>
                    </a:cubicBezTo>
                    <a:cubicBezTo>
                      <a:pt x="103" y="161"/>
                      <a:pt x="102" y="161"/>
                      <a:pt x="103" y="161"/>
                    </a:cubicBezTo>
                    <a:cubicBezTo>
                      <a:pt x="103" y="160"/>
                      <a:pt x="104" y="160"/>
                      <a:pt x="103" y="160"/>
                    </a:cubicBezTo>
                    <a:cubicBezTo>
                      <a:pt x="104" y="160"/>
                      <a:pt x="103" y="160"/>
                      <a:pt x="103" y="160"/>
                    </a:cubicBezTo>
                    <a:cubicBezTo>
                      <a:pt x="103" y="160"/>
                      <a:pt x="103" y="160"/>
                      <a:pt x="103" y="159"/>
                    </a:cubicBezTo>
                    <a:cubicBezTo>
                      <a:pt x="104" y="159"/>
                      <a:pt x="104" y="160"/>
                      <a:pt x="104" y="159"/>
                    </a:cubicBezTo>
                    <a:cubicBezTo>
                      <a:pt x="104" y="159"/>
                      <a:pt x="104" y="160"/>
                      <a:pt x="104" y="160"/>
                    </a:cubicBezTo>
                    <a:cubicBezTo>
                      <a:pt x="104" y="160"/>
                      <a:pt x="104" y="160"/>
                      <a:pt x="104" y="160"/>
                    </a:cubicBezTo>
                    <a:cubicBezTo>
                      <a:pt x="104" y="161"/>
                      <a:pt x="104" y="160"/>
                      <a:pt x="104" y="160"/>
                    </a:cubicBezTo>
                    <a:cubicBezTo>
                      <a:pt x="105" y="160"/>
                      <a:pt x="106" y="161"/>
                      <a:pt x="108" y="161"/>
                    </a:cubicBezTo>
                    <a:cubicBezTo>
                      <a:pt x="107" y="161"/>
                      <a:pt x="107" y="160"/>
                      <a:pt x="107" y="160"/>
                    </a:cubicBezTo>
                    <a:cubicBezTo>
                      <a:pt x="108" y="160"/>
                      <a:pt x="107" y="159"/>
                      <a:pt x="107" y="159"/>
                    </a:cubicBezTo>
                    <a:cubicBezTo>
                      <a:pt x="107" y="159"/>
                      <a:pt x="107" y="159"/>
                      <a:pt x="107" y="159"/>
                    </a:cubicBezTo>
                    <a:cubicBezTo>
                      <a:pt x="107" y="159"/>
                      <a:pt x="106" y="159"/>
                      <a:pt x="106" y="159"/>
                    </a:cubicBezTo>
                    <a:cubicBezTo>
                      <a:pt x="106" y="160"/>
                      <a:pt x="106" y="160"/>
                      <a:pt x="106" y="160"/>
                    </a:cubicBezTo>
                    <a:cubicBezTo>
                      <a:pt x="106" y="159"/>
                      <a:pt x="106" y="159"/>
                      <a:pt x="106" y="159"/>
                    </a:cubicBezTo>
                    <a:cubicBezTo>
                      <a:pt x="106" y="159"/>
                      <a:pt x="107" y="159"/>
                      <a:pt x="107" y="159"/>
                    </a:cubicBezTo>
                    <a:cubicBezTo>
                      <a:pt x="107" y="159"/>
                      <a:pt x="104" y="158"/>
                      <a:pt x="104" y="158"/>
                    </a:cubicBezTo>
                    <a:cubicBezTo>
                      <a:pt x="104" y="158"/>
                      <a:pt x="105" y="158"/>
                      <a:pt x="106" y="158"/>
                    </a:cubicBezTo>
                    <a:cubicBezTo>
                      <a:pt x="106" y="158"/>
                      <a:pt x="105" y="158"/>
                      <a:pt x="105" y="158"/>
                    </a:cubicBezTo>
                    <a:cubicBezTo>
                      <a:pt x="106" y="158"/>
                      <a:pt x="106" y="158"/>
                      <a:pt x="106" y="158"/>
                    </a:cubicBezTo>
                    <a:cubicBezTo>
                      <a:pt x="106" y="159"/>
                      <a:pt x="107" y="159"/>
                      <a:pt x="107" y="159"/>
                    </a:cubicBezTo>
                    <a:cubicBezTo>
                      <a:pt x="107" y="159"/>
                      <a:pt x="107" y="159"/>
                      <a:pt x="107" y="158"/>
                    </a:cubicBezTo>
                    <a:cubicBezTo>
                      <a:pt x="107" y="158"/>
                      <a:pt x="107" y="159"/>
                      <a:pt x="108" y="159"/>
                    </a:cubicBezTo>
                    <a:cubicBezTo>
                      <a:pt x="108" y="158"/>
                      <a:pt x="108" y="158"/>
                      <a:pt x="108" y="158"/>
                    </a:cubicBezTo>
                    <a:cubicBezTo>
                      <a:pt x="108" y="158"/>
                      <a:pt x="108" y="158"/>
                      <a:pt x="107" y="158"/>
                    </a:cubicBezTo>
                    <a:cubicBezTo>
                      <a:pt x="108" y="158"/>
                      <a:pt x="108" y="158"/>
                      <a:pt x="108" y="158"/>
                    </a:cubicBezTo>
                    <a:cubicBezTo>
                      <a:pt x="108" y="158"/>
                      <a:pt x="107" y="158"/>
                      <a:pt x="107" y="158"/>
                    </a:cubicBezTo>
                    <a:cubicBezTo>
                      <a:pt x="108" y="158"/>
                      <a:pt x="108" y="158"/>
                      <a:pt x="109" y="157"/>
                    </a:cubicBezTo>
                    <a:cubicBezTo>
                      <a:pt x="108" y="157"/>
                      <a:pt x="108" y="157"/>
                      <a:pt x="107" y="157"/>
                    </a:cubicBezTo>
                    <a:cubicBezTo>
                      <a:pt x="107" y="157"/>
                      <a:pt x="107" y="157"/>
                      <a:pt x="107" y="157"/>
                    </a:cubicBezTo>
                    <a:cubicBezTo>
                      <a:pt x="107" y="157"/>
                      <a:pt x="107" y="157"/>
                      <a:pt x="107" y="157"/>
                    </a:cubicBezTo>
                    <a:cubicBezTo>
                      <a:pt x="106" y="157"/>
                      <a:pt x="106" y="157"/>
                      <a:pt x="106" y="157"/>
                    </a:cubicBezTo>
                    <a:cubicBezTo>
                      <a:pt x="107" y="157"/>
                      <a:pt x="108" y="157"/>
                      <a:pt x="109" y="157"/>
                    </a:cubicBezTo>
                    <a:cubicBezTo>
                      <a:pt x="108" y="157"/>
                      <a:pt x="108" y="157"/>
                      <a:pt x="107" y="157"/>
                    </a:cubicBezTo>
                    <a:cubicBezTo>
                      <a:pt x="107" y="156"/>
                      <a:pt x="106" y="157"/>
                      <a:pt x="106" y="156"/>
                    </a:cubicBezTo>
                    <a:cubicBezTo>
                      <a:pt x="107" y="156"/>
                      <a:pt x="107" y="157"/>
                      <a:pt x="108" y="157"/>
                    </a:cubicBezTo>
                    <a:cubicBezTo>
                      <a:pt x="108" y="157"/>
                      <a:pt x="108" y="156"/>
                      <a:pt x="108" y="156"/>
                    </a:cubicBezTo>
                    <a:cubicBezTo>
                      <a:pt x="109" y="156"/>
                      <a:pt x="109" y="156"/>
                      <a:pt x="109" y="156"/>
                    </a:cubicBezTo>
                    <a:cubicBezTo>
                      <a:pt x="109" y="156"/>
                      <a:pt x="109" y="156"/>
                      <a:pt x="109" y="156"/>
                    </a:cubicBezTo>
                    <a:cubicBezTo>
                      <a:pt x="109" y="156"/>
                      <a:pt x="108" y="155"/>
                      <a:pt x="108" y="156"/>
                    </a:cubicBezTo>
                    <a:cubicBezTo>
                      <a:pt x="108" y="155"/>
                      <a:pt x="107" y="155"/>
                      <a:pt x="107" y="155"/>
                    </a:cubicBezTo>
                    <a:cubicBezTo>
                      <a:pt x="107" y="155"/>
                      <a:pt x="106" y="155"/>
                      <a:pt x="106" y="155"/>
                    </a:cubicBezTo>
                    <a:cubicBezTo>
                      <a:pt x="106" y="155"/>
                      <a:pt x="107" y="155"/>
                      <a:pt x="108" y="155"/>
                    </a:cubicBezTo>
                    <a:cubicBezTo>
                      <a:pt x="108" y="155"/>
                      <a:pt x="109" y="155"/>
                      <a:pt x="109" y="155"/>
                    </a:cubicBezTo>
                    <a:cubicBezTo>
                      <a:pt x="109" y="155"/>
                      <a:pt x="108" y="155"/>
                      <a:pt x="107" y="155"/>
                    </a:cubicBezTo>
                    <a:cubicBezTo>
                      <a:pt x="108" y="155"/>
                      <a:pt x="108" y="155"/>
                      <a:pt x="108" y="155"/>
                    </a:cubicBezTo>
                    <a:cubicBezTo>
                      <a:pt x="109" y="155"/>
                      <a:pt x="109" y="155"/>
                      <a:pt x="109" y="155"/>
                    </a:cubicBezTo>
                    <a:cubicBezTo>
                      <a:pt x="109" y="155"/>
                      <a:pt x="109" y="155"/>
                      <a:pt x="109" y="155"/>
                    </a:cubicBezTo>
                    <a:cubicBezTo>
                      <a:pt x="109" y="155"/>
                      <a:pt x="108" y="155"/>
                      <a:pt x="108" y="154"/>
                    </a:cubicBezTo>
                    <a:cubicBezTo>
                      <a:pt x="108" y="154"/>
                      <a:pt x="107" y="154"/>
                      <a:pt x="107" y="154"/>
                    </a:cubicBezTo>
                    <a:cubicBezTo>
                      <a:pt x="107" y="154"/>
                      <a:pt x="108" y="154"/>
                      <a:pt x="108" y="154"/>
                    </a:cubicBezTo>
                    <a:cubicBezTo>
                      <a:pt x="109" y="154"/>
                      <a:pt x="109" y="154"/>
                      <a:pt x="109" y="154"/>
                    </a:cubicBezTo>
                    <a:cubicBezTo>
                      <a:pt x="109" y="154"/>
                      <a:pt x="110" y="154"/>
                      <a:pt x="110" y="154"/>
                    </a:cubicBezTo>
                    <a:cubicBezTo>
                      <a:pt x="110" y="154"/>
                      <a:pt x="110" y="154"/>
                      <a:pt x="110" y="153"/>
                    </a:cubicBezTo>
                    <a:cubicBezTo>
                      <a:pt x="109" y="153"/>
                      <a:pt x="110" y="153"/>
                      <a:pt x="110" y="153"/>
                    </a:cubicBezTo>
                    <a:cubicBezTo>
                      <a:pt x="109" y="153"/>
                      <a:pt x="109" y="153"/>
                      <a:pt x="109" y="153"/>
                    </a:cubicBezTo>
                    <a:cubicBezTo>
                      <a:pt x="109" y="153"/>
                      <a:pt x="108" y="153"/>
                      <a:pt x="108" y="153"/>
                    </a:cubicBezTo>
                    <a:cubicBezTo>
                      <a:pt x="108" y="153"/>
                      <a:pt x="108" y="153"/>
                      <a:pt x="108" y="153"/>
                    </a:cubicBezTo>
                    <a:cubicBezTo>
                      <a:pt x="108" y="153"/>
                      <a:pt x="110" y="153"/>
                      <a:pt x="110" y="153"/>
                    </a:cubicBezTo>
                    <a:cubicBezTo>
                      <a:pt x="110" y="152"/>
                      <a:pt x="110" y="152"/>
                      <a:pt x="109" y="152"/>
                    </a:cubicBezTo>
                    <a:cubicBezTo>
                      <a:pt x="109" y="152"/>
                      <a:pt x="109" y="152"/>
                      <a:pt x="109" y="152"/>
                    </a:cubicBezTo>
                    <a:cubicBezTo>
                      <a:pt x="109" y="152"/>
                      <a:pt x="108" y="152"/>
                      <a:pt x="108" y="152"/>
                    </a:cubicBezTo>
                    <a:cubicBezTo>
                      <a:pt x="109" y="151"/>
                      <a:pt x="109" y="152"/>
                      <a:pt x="110" y="152"/>
                    </a:cubicBezTo>
                    <a:cubicBezTo>
                      <a:pt x="110" y="152"/>
                      <a:pt x="111" y="151"/>
                      <a:pt x="110" y="151"/>
                    </a:cubicBezTo>
                    <a:cubicBezTo>
                      <a:pt x="110" y="151"/>
                      <a:pt x="111" y="151"/>
                      <a:pt x="111" y="151"/>
                    </a:cubicBezTo>
                    <a:cubicBezTo>
                      <a:pt x="111" y="150"/>
                      <a:pt x="111" y="150"/>
                      <a:pt x="110" y="150"/>
                    </a:cubicBezTo>
                    <a:cubicBezTo>
                      <a:pt x="110" y="150"/>
                      <a:pt x="110" y="151"/>
                      <a:pt x="110" y="151"/>
                    </a:cubicBezTo>
                    <a:cubicBezTo>
                      <a:pt x="109" y="151"/>
                      <a:pt x="110" y="150"/>
                      <a:pt x="110" y="150"/>
                    </a:cubicBezTo>
                    <a:cubicBezTo>
                      <a:pt x="110" y="150"/>
                      <a:pt x="110" y="150"/>
                      <a:pt x="110" y="149"/>
                    </a:cubicBezTo>
                    <a:cubicBezTo>
                      <a:pt x="110" y="149"/>
                      <a:pt x="110" y="149"/>
                      <a:pt x="110" y="149"/>
                    </a:cubicBezTo>
                    <a:cubicBezTo>
                      <a:pt x="110" y="149"/>
                      <a:pt x="109" y="149"/>
                      <a:pt x="109" y="149"/>
                    </a:cubicBezTo>
                    <a:cubicBezTo>
                      <a:pt x="109" y="149"/>
                      <a:pt x="109" y="148"/>
                      <a:pt x="109" y="148"/>
                    </a:cubicBezTo>
                    <a:cubicBezTo>
                      <a:pt x="109" y="148"/>
                      <a:pt x="109" y="148"/>
                      <a:pt x="109" y="148"/>
                    </a:cubicBezTo>
                    <a:cubicBezTo>
                      <a:pt x="108" y="148"/>
                      <a:pt x="108" y="148"/>
                      <a:pt x="108" y="148"/>
                    </a:cubicBezTo>
                    <a:cubicBezTo>
                      <a:pt x="109" y="148"/>
                      <a:pt x="109" y="148"/>
                      <a:pt x="109" y="148"/>
                    </a:cubicBezTo>
                    <a:cubicBezTo>
                      <a:pt x="110" y="148"/>
                      <a:pt x="110" y="149"/>
                      <a:pt x="111" y="148"/>
                    </a:cubicBezTo>
                    <a:cubicBezTo>
                      <a:pt x="110" y="148"/>
                      <a:pt x="109" y="148"/>
                      <a:pt x="109" y="148"/>
                    </a:cubicBezTo>
                    <a:cubicBezTo>
                      <a:pt x="110" y="148"/>
                      <a:pt x="110" y="148"/>
                      <a:pt x="110" y="148"/>
                    </a:cubicBezTo>
                    <a:cubicBezTo>
                      <a:pt x="110" y="148"/>
                      <a:pt x="110" y="147"/>
                      <a:pt x="110" y="147"/>
                    </a:cubicBezTo>
                    <a:cubicBezTo>
                      <a:pt x="110" y="147"/>
                      <a:pt x="110" y="147"/>
                      <a:pt x="109" y="147"/>
                    </a:cubicBezTo>
                    <a:cubicBezTo>
                      <a:pt x="109" y="147"/>
                      <a:pt x="109" y="147"/>
                      <a:pt x="109" y="147"/>
                    </a:cubicBezTo>
                    <a:cubicBezTo>
                      <a:pt x="109" y="147"/>
                      <a:pt x="108" y="147"/>
                      <a:pt x="108" y="147"/>
                    </a:cubicBezTo>
                    <a:cubicBezTo>
                      <a:pt x="108" y="147"/>
                      <a:pt x="107" y="147"/>
                      <a:pt x="107" y="146"/>
                    </a:cubicBezTo>
                    <a:cubicBezTo>
                      <a:pt x="108" y="146"/>
                      <a:pt x="109" y="147"/>
                      <a:pt x="109" y="147"/>
                    </a:cubicBezTo>
                    <a:cubicBezTo>
                      <a:pt x="109" y="147"/>
                      <a:pt x="109" y="146"/>
                      <a:pt x="110" y="147"/>
                    </a:cubicBezTo>
                    <a:cubicBezTo>
                      <a:pt x="110" y="146"/>
                      <a:pt x="109" y="146"/>
                      <a:pt x="109" y="146"/>
                    </a:cubicBezTo>
                    <a:cubicBezTo>
                      <a:pt x="109" y="146"/>
                      <a:pt x="109" y="146"/>
                      <a:pt x="109" y="146"/>
                    </a:cubicBezTo>
                    <a:cubicBezTo>
                      <a:pt x="110" y="145"/>
                      <a:pt x="110" y="145"/>
                      <a:pt x="110" y="145"/>
                    </a:cubicBezTo>
                    <a:cubicBezTo>
                      <a:pt x="110" y="145"/>
                      <a:pt x="110" y="146"/>
                      <a:pt x="110" y="146"/>
                    </a:cubicBezTo>
                    <a:cubicBezTo>
                      <a:pt x="110" y="146"/>
                      <a:pt x="110" y="146"/>
                      <a:pt x="110" y="146"/>
                    </a:cubicBezTo>
                    <a:cubicBezTo>
                      <a:pt x="110" y="146"/>
                      <a:pt x="110" y="146"/>
                      <a:pt x="111" y="146"/>
                    </a:cubicBezTo>
                    <a:cubicBezTo>
                      <a:pt x="111" y="146"/>
                      <a:pt x="111" y="146"/>
                      <a:pt x="111" y="146"/>
                    </a:cubicBezTo>
                    <a:cubicBezTo>
                      <a:pt x="111" y="146"/>
                      <a:pt x="112" y="146"/>
                      <a:pt x="112" y="146"/>
                    </a:cubicBezTo>
                    <a:cubicBezTo>
                      <a:pt x="112" y="146"/>
                      <a:pt x="112" y="146"/>
                      <a:pt x="112" y="146"/>
                    </a:cubicBezTo>
                    <a:cubicBezTo>
                      <a:pt x="112" y="146"/>
                      <a:pt x="113" y="145"/>
                      <a:pt x="112" y="145"/>
                    </a:cubicBezTo>
                    <a:cubicBezTo>
                      <a:pt x="112" y="145"/>
                      <a:pt x="112" y="145"/>
                      <a:pt x="112" y="145"/>
                    </a:cubicBezTo>
                    <a:cubicBezTo>
                      <a:pt x="112" y="145"/>
                      <a:pt x="112" y="145"/>
                      <a:pt x="111" y="145"/>
                    </a:cubicBezTo>
                    <a:cubicBezTo>
                      <a:pt x="111" y="145"/>
                      <a:pt x="111" y="144"/>
                      <a:pt x="111" y="144"/>
                    </a:cubicBezTo>
                    <a:cubicBezTo>
                      <a:pt x="111" y="144"/>
                      <a:pt x="111" y="144"/>
                      <a:pt x="111" y="144"/>
                    </a:cubicBezTo>
                    <a:cubicBezTo>
                      <a:pt x="111" y="144"/>
                      <a:pt x="111" y="144"/>
                      <a:pt x="111" y="144"/>
                    </a:cubicBezTo>
                    <a:cubicBezTo>
                      <a:pt x="112" y="145"/>
                      <a:pt x="112" y="144"/>
                      <a:pt x="112" y="144"/>
                    </a:cubicBezTo>
                    <a:cubicBezTo>
                      <a:pt x="112" y="145"/>
                      <a:pt x="112" y="145"/>
                      <a:pt x="112" y="145"/>
                    </a:cubicBezTo>
                    <a:cubicBezTo>
                      <a:pt x="113" y="145"/>
                      <a:pt x="113" y="145"/>
                      <a:pt x="113" y="145"/>
                    </a:cubicBezTo>
                    <a:cubicBezTo>
                      <a:pt x="113" y="144"/>
                      <a:pt x="112" y="144"/>
                      <a:pt x="111" y="144"/>
                    </a:cubicBezTo>
                    <a:cubicBezTo>
                      <a:pt x="112" y="144"/>
                      <a:pt x="112" y="144"/>
                      <a:pt x="113" y="144"/>
                    </a:cubicBezTo>
                    <a:cubicBezTo>
                      <a:pt x="113" y="144"/>
                      <a:pt x="113" y="145"/>
                      <a:pt x="113" y="144"/>
                    </a:cubicBezTo>
                    <a:cubicBezTo>
                      <a:pt x="114" y="144"/>
                      <a:pt x="113" y="144"/>
                      <a:pt x="113" y="144"/>
                    </a:cubicBezTo>
                    <a:cubicBezTo>
                      <a:pt x="113" y="143"/>
                      <a:pt x="113" y="143"/>
                      <a:pt x="113" y="143"/>
                    </a:cubicBezTo>
                    <a:cubicBezTo>
                      <a:pt x="112" y="143"/>
                      <a:pt x="112" y="143"/>
                      <a:pt x="112" y="143"/>
                    </a:cubicBezTo>
                    <a:cubicBezTo>
                      <a:pt x="112" y="143"/>
                      <a:pt x="112" y="143"/>
                      <a:pt x="112" y="143"/>
                    </a:cubicBezTo>
                    <a:cubicBezTo>
                      <a:pt x="112" y="143"/>
                      <a:pt x="112" y="143"/>
                      <a:pt x="112" y="143"/>
                    </a:cubicBezTo>
                    <a:cubicBezTo>
                      <a:pt x="112" y="143"/>
                      <a:pt x="112" y="142"/>
                      <a:pt x="112" y="142"/>
                    </a:cubicBezTo>
                    <a:cubicBezTo>
                      <a:pt x="112" y="142"/>
                      <a:pt x="112" y="142"/>
                      <a:pt x="112" y="142"/>
                    </a:cubicBezTo>
                    <a:cubicBezTo>
                      <a:pt x="112" y="142"/>
                      <a:pt x="112" y="142"/>
                      <a:pt x="113" y="142"/>
                    </a:cubicBezTo>
                    <a:cubicBezTo>
                      <a:pt x="113" y="142"/>
                      <a:pt x="113" y="142"/>
                      <a:pt x="113" y="143"/>
                    </a:cubicBezTo>
                    <a:cubicBezTo>
                      <a:pt x="114" y="143"/>
                      <a:pt x="114" y="143"/>
                      <a:pt x="114" y="143"/>
                    </a:cubicBezTo>
                    <a:cubicBezTo>
                      <a:pt x="114" y="143"/>
                      <a:pt x="114" y="143"/>
                      <a:pt x="115" y="143"/>
                    </a:cubicBezTo>
                    <a:cubicBezTo>
                      <a:pt x="114" y="143"/>
                      <a:pt x="113" y="143"/>
                      <a:pt x="113" y="142"/>
                    </a:cubicBezTo>
                    <a:cubicBezTo>
                      <a:pt x="113" y="142"/>
                      <a:pt x="114" y="142"/>
                      <a:pt x="114" y="143"/>
                    </a:cubicBezTo>
                    <a:cubicBezTo>
                      <a:pt x="114" y="142"/>
                      <a:pt x="114" y="142"/>
                      <a:pt x="113" y="142"/>
                    </a:cubicBezTo>
                    <a:cubicBezTo>
                      <a:pt x="114" y="142"/>
                      <a:pt x="114" y="142"/>
                      <a:pt x="114" y="143"/>
                    </a:cubicBezTo>
                    <a:cubicBezTo>
                      <a:pt x="115" y="143"/>
                      <a:pt x="115" y="143"/>
                      <a:pt x="115" y="143"/>
                    </a:cubicBezTo>
                    <a:cubicBezTo>
                      <a:pt x="115" y="142"/>
                      <a:pt x="114" y="142"/>
                      <a:pt x="114" y="142"/>
                    </a:cubicBezTo>
                    <a:cubicBezTo>
                      <a:pt x="114" y="142"/>
                      <a:pt x="115" y="143"/>
                      <a:pt x="115" y="142"/>
                    </a:cubicBezTo>
                    <a:cubicBezTo>
                      <a:pt x="115" y="142"/>
                      <a:pt x="115" y="142"/>
                      <a:pt x="114" y="142"/>
                    </a:cubicBezTo>
                    <a:cubicBezTo>
                      <a:pt x="115" y="142"/>
                      <a:pt x="115" y="142"/>
                      <a:pt x="116" y="142"/>
                    </a:cubicBezTo>
                    <a:cubicBezTo>
                      <a:pt x="116" y="142"/>
                      <a:pt x="116" y="142"/>
                      <a:pt x="115" y="142"/>
                    </a:cubicBezTo>
                    <a:cubicBezTo>
                      <a:pt x="115" y="141"/>
                      <a:pt x="116" y="141"/>
                      <a:pt x="115" y="141"/>
                    </a:cubicBezTo>
                    <a:cubicBezTo>
                      <a:pt x="115" y="141"/>
                      <a:pt x="115" y="141"/>
                      <a:pt x="114" y="141"/>
                    </a:cubicBezTo>
                    <a:cubicBezTo>
                      <a:pt x="114" y="141"/>
                      <a:pt x="114" y="141"/>
                      <a:pt x="114" y="141"/>
                    </a:cubicBezTo>
                    <a:cubicBezTo>
                      <a:pt x="113" y="141"/>
                      <a:pt x="113" y="141"/>
                      <a:pt x="113" y="140"/>
                    </a:cubicBezTo>
                    <a:cubicBezTo>
                      <a:pt x="114" y="140"/>
                      <a:pt x="115" y="142"/>
                      <a:pt x="116" y="141"/>
                    </a:cubicBezTo>
                    <a:cubicBezTo>
                      <a:pt x="116" y="141"/>
                      <a:pt x="116" y="141"/>
                      <a:pt x="117" y="141"/>
                    </a:cubicBezTo>
                    <a:cubicBezTo>
                      <a:pt x="117" y="141"/>
                      <a:pt x="117" y="141"/>
                      <a:pt x="117" y="141"/>
                    </a:cubicBezTo>
                    <a:cubicBezTo>
                      <a:pt x="116" y="140"/>
                      <a:pt x="116" y="140"/>
                      <a:pt x="116" y="140"/>
                    </a:cubicBezTo>
                    <a:cubicBezTo>
                      <a:pt x="116" y="139"/>
                      <a:pt x="116" y="140"/>
                      <a:pt x="116" y="140"/>
                    </a:cubicBezTo>
                    <a:cubicBezTo>
                      <a:pt x="116" y="139"/>
                      <a:pt x="116" y="139"/>
                      <a:pt x="116" y="139"/>
                    </a:cubicBezTo>
                    <a:cubicBezTo>
                      <a:pt x="116" y="138"/>
                      <a:pt x="116" y="138"/>
                      <a:pt x="116" y="138"/>
                    </a:cubicBezTo>
                    <a:cubicBezTo>
                      <a:pt x="115" y="138"/>
                      <a:pt x="115" y="138"/>
                      <a:pt x="115" y="138"/>
                    </a:cubicBezTo>
                    <a:cubicBezTo>
                      <a:pt x="115" y="139"/>
                      <a:pt x="115" y="138"/>
                      <a:pt x="115" y="138"/>
                    </a:cubicBezTo>
                    <a:cubicBezTo>
                      <a:pt x="114" y="138"/>
                      <a:pt x="114" y="138"/>
                      <a:pt x="114" y="138"/>
                    </a:cubicBezTo>
                    <a:cubicBezTo>
                      <a:pt x="113" y="138"/>
                      <a:pt x="113" y="138"/>
                      <a:pt x="113" y="138"/>
                    </a:cubicBezTo>
                    <a:cubicBezTo>
                      <a:pt x="113" y="138"/>
                      <a:pt x="113" y="138"/>
                      <a:pt x="113" y="138"/>
                    </a:cubicBezTo>
                    <a:cubicBezTo>
                      <a:pt x="113" y="137"/>
                      <a:pt x="113" y="137"/>
                      <a:pt x="113" y="137"/>
                    </a:cubicBezTo>
                    <a:cubicBezTo>
                      <a:pt x="114" y="137"/>
                      <a:pt x="114" y="138"/>
                      <a:pt x="115" y="137"/>
                    </a:cubicBezTo>
                    <a:cubicBezTo>
                      <a:pt x="115" y="137"/>
                      <a:pt x="116" y="137"/>
                      <a:pt x="116" y="137"/>
                    </a:cubicBezTo>
                    <a:cubicBezTo>
                      <a:pt x="116" y="137"/>
                      <a:pt x="116" y="137"/>
                      <a:pt x="116" y="137"/>
                    </a:cubicBezTo>
                    <a:cubicBezTo>
                      <a:pt x="117" y="137"/>
                      <a:pt x="117" y="137"/>
                      <a:pt x="117" y="137"/>
                    </a:cubicBezTo>
                    <a:cubicBezTo>
                      <a:pt x="117" y="138"/>
                      <a:pt x="117" y="137"/>
                      <a:pt x="117" y="137"/>
                    </a:cubicBezTo>
                    <a:cubicBezTo>
                      <a:pt x="117" y="137"/>
                      <a:pt x="116" y="137"/>
                      <a:pt x="116" y="137"/>
                    </a:cubicBezTo>
                    <a:cubicBezTo>
                      <a:pt x="116" y="136"/>
                      <a:pt x="117" y="137"/>
                      <a:pt x="117" y="136"/>
                    </a:cubicBezTo>
                    <a:cubicBezTo>
                      <a:pt x="117" y="136"/>
                      <a:pt x="116" y="136"/>
                      <a:pt x="116" y="136"/>
                    </a:cubicBezTo>
                    <a:cubicBezTo>
                      <a:pt x="116" y="135"/>
                      <a:pt x="116" y="135"/>
                      <a:pt x="116" y="135"/>
                    </a:cubicBezTo>
                    <a:cubicBezTo>
                      <a:pt x="116" y="135"/>
                      <a:pt x="115" y="135"/>
                      <a:pt x="115" y="135"/>
                    </a:cubicBezTo>
                    <a:cubicBezTo>
                      <a:pt x="115" y="135"/>
                      <a:pt x="115" y="135"/>
                      <a:pt x="115" y="135"/>
                    </a:cubicBezTo>
                    <a:cubicBezTo>
                      <a:pt x="115" y="134"/>
                      <a:pt x="115" y="134"/>
                      <a:pt x="115" y="134"/>
                    </a:cubicBezTo>
                    <a:cubicBezTo>
                      <a:pt x="115" y="134"/>
                      <a:pt x="115" y="134"/>
                      <a:pt x="115" y="134"/>
                    </a:cubicBezTo>
                    <a:cubicBezTo>
                      <a:pt x="114" y="134"/>
                      <a:pt x="114" y="134"/>
                      <a:pt x="115" y="134"/>
                    </a:cubicBezTo>
                    <a:cubicBezTo>
                      <a:pt x="115" y="133"/>
                      <a:pt x="115" y="133"/>
                      <a:pt x="115" y="133"/>
                    </a:cubicBezTo>
                    <a:cubicBezTo>
                      <a:pt x="115" y="133"/>
                      <a:pt x="115" y="133"/>
                      <a:pt x="115" y="133"/>
                    </a:cubicBezTo>
                    <a:cubicBezTo>
                      <a:pt x="115" y="133"/>
                      <a:pt x="115" y="133"/>
                      <a:pt x="115" y="133"/>
                    </a:cubicBezTo>
                    <a:cubicBezTo>
                      <a:pt x="115" y="133"/>
                      <a:pt x="116" y="133"/>
                      <a:pt x="116" y="133"/>
                    </a:cubicBezTo>
                    <a:cubicBezTo>
                      <a:pt x="116" y="133"/>
                      <a:pt x="116" y="133"/>
                      <a:pt x="116" y="133"/>
                    </a:cubicBezTo>
                    <a:cubicBezTo>
                      <a:pt x="116" y="133"/>
                      <a:pt x="117" y="133"/>
                      <a:pt x="117" y="133"/>
                    </a:cubicBezTo>
                    <a:cubicBezTo>
                      <a:pt x="117" y="133"/>
                      <a:pt x="117" y="133"/>
                      <a:pt x="117" y="133"/>
                    </a:cubicBezTo>
                    <a:cubicBezTo>
                      <a:pt x="118" y="133"/>
                      <a:pt x="117" y="134"/>
                      <a:pt x="118" y="133"/>
                    </a:cubicBezTo>
                    <a:cubicBezTo>
                      <a:pt x="118" y="133"/>
                      <a:pt x="118" y="133"/>
                      <a:pt x="118" y="133"/>
                    </a:cubicBezTo>
                    <a:cubicBezTo>
                      <a:pt x="118" y="132"/>
                      <a:pt x="119" y="132"/>
                      <a:pt x="119" y="132"/>
                    </a:cubicBezTo>
                    <a:cubicBezTo>
                      <a:pt x="119" y="132"/>
                      <a:pt x="119" y="132"/>
                      <a:pt x="119" y="132"/>
                    </a:cubicBezTo>
                    <a:cubicBezTo>
                      <a:pt x="119" y="132"/>
                      <a:pt x="119" y="132"/>
                      <a:pt x="119" y="132"/>
                    </a:cubicBezTo>
                    <a:cubicBezTo>
                      <a:pt x="119" y="132"/>
                      <a:pt x="119" y="131"/>
                      <a:pt x="119" y="131"/>
                    </a:cubicBezTo>
                    <a:cubicBezTo>
                      <a:pt x="119" y="131"/>
                      <a:pt x="119" y="131"/>
                      <a:pt x="119" y="131"/>
                    </a:cubicBezTo>
                    <a:cubicBezTo>
                      <a:pt x="119" y="131"/>
                      <a:pt x="119" y="131"/>
                      <a:pt x="119" y="131"/>
                    </a:cubicBezTo>
                    <a:cubicBezTo>
                      <a:pt x="119" y="131"/>
                      <a:pt x="119" y="131"/>
                      <a:pt x="118" y="131"/>
                    </a:cubicBezTo>
                    <a:cubicBezTo>
                      <a:pt x="118" y="131"/>
                      <a:pt x="118" y="131"/>
                      <a:pt x="118" y="130"/>
                    </a:cubicBezTo>
                    <a:cubicBezTo>
                      <a:pt x="118" y="130"/>
                      <a:pt x="118" y="130"/>
                      <a:pt x="119" y="130"/>
                    </a:cubicBezTo>
                    <a:cubicBezTo>
                      <a:pt x="119" y="131"/>
                      <a:pt x="119" y="131"/>
                      <a:pt x="119" y="130"/>
                    </a:cubicBezTo>
                    <a:cubicBezTo>
                      <a:pt x="119" y="130"/>
                      <a:pt x="120" y="130"/>
                      <a:pt x="120" y="130"/>
                    </a:cubicBezTo>
                    <a:cubicBezTo>
                      <a:pt x="120" y="130"/>
                      <a:pt x="121" y="131"/>
                      <a:pt x="121" y="130"/>
                    </a:cubicBezTo>
                    <a:cubicBezTo>
                      <a:pt x="121" y="130"/>
                      <a:pt x="121" y="129"/>
                      <a:pt x="121" y="129"/>
                    </a:cubicBezTo>
                    <a:cubicBezTo>
                      <a:pt x="121" y="129"/>
                      <a:pt x="122" y="130"/>
                      <a:pt x="122" y="130"/>
                    </a:cubicBezTo>
                    <a:cubicBezTo>
                      <a:pt x="122" y="130"/>
                      <a:pt x="122" y="130"/>
                      <a:pt x="122" y="130"/>
                    </a:cubicBezTo>
                    <a:cubicBezTo>
                      <a:pt x="123" y="130"/>
                      <a:pt x="123" y="130"/>
                      <a:pt x="123" y="130"/>
                    </a:cubicBezTo>
                    <a:cubicBezTo>
                      <a:pt x="123" y="130"/>
                      <a:pt x="123" y="130"/>
                      <a:pt x="123" y="130"/>
                    </a:cubicBezTo>
                    <a:cubicBezTo>
                      <a:pt x="123" y="129"/>
                      <a:pt x="124" y="130"/>
                      <a:pt x="124" y="130"/>
                    </a:cubicBezTo>
                    <a:cubicBezTo>
                      <a:pt x="124" y="130"/>
                      <a:pt x="125" y="129"/>
                      <a:pt x="125" y="129"/>
                    </a:cubicBezTo>
                    <a:cubicBezTo>
                      <a:pt x="125" y="129"/>
                      <a:pt x="124" y="128"/>
                      <a:pt x="124" y="128"/>
                    </a:cubicBezTo>
                    <a:cubicBezTo>
                      <a:pt x="124" y="128"/>
                      <a:pt x="124" y="127"/>
                      <a:pt x="125" y="127"/>
                    </a:cubicBezTo>
                    <a:cubicBezTo>
                      <a:pt x="125" y="127"/>
                      <a:pt x="126" y="127"/>
                      <a:pt x="126" y="127"/>
                    </a:cubicBezTo>
                    <a:cubicBezTo>
                      <a:pt x="126" y="127"/>
                      <a:pt x="125" y="127"/>
                      <a:pt x="125" y="127"/>
                    </a:cubicBezTo>
                    <a:cubicBezTo>
                      <a:pt x="126" y="127"/>
                      <a:pt x="126" y="127"/>
                      <a:pt x="126" y="126"/>
                    </a:cubicBezTo>
                    <a:cubicBezTo>
                      <a:pt x="126" y="126"/>
                      <a:pt x="126" y="126"/>
                      <a:pt x="126" y="126"/>
                    </a:cubicBezTo>
                    <a:cubicBezTo>
                      <a:pt x="126" y="126"/>
                      <a:pt x="126" y="126"/>
                      <a:pt x="127" y="126"/>
                    </a:cubicBezTo>
                    <a:cubicBezTo>
                      <a:pt x="127" y="126"/>
                      <a:pt x="126" y="126"/>
                      <a:pt x="126" y="126"/>
                    </a:cubicBezTo>
                    <a:cubicBezTo>
                      <a:pt x="126" y="126"/>
                      <a:pt x="125" y="126"/>
                      <a:pt x="125" y="126"/>
                    </a:cubicBezTo>
                    <a:cubicBezTo>
                      <a:pt x="125" y="125"/>
                      <a:pt x="125" y="125"/>
                      <a:pt x="126" y="125"/>
                    </a:cubicBezTo>
                    <a:cubicBezTo>
                      <a:pt x="126" y="125"/>
                      <a:pt x="126" y="126"/>
                      <a:pt x="126" y="125"/>
                    </a:cubicBezTo>
                    <a:cubicBezTo>
                      <a:pt x="127" y="125"/>
                      <a:pt x="127" y="126"/>
                      <a:pt x="127" y="126"/>
                    </a:cubicBezTo>
                    <a:cubicBezTo>
                      <a:pt x="127" y="126"/>
                      <a:pt x="128" y="126"/>
                      <a:pt x="128" y="126"/>
                    </a:cubicBezTo>
                    <a:cubicBezTo>
                      <a:pt x="128" y="126"/>
                      <a:pt x="128" y="126"/>
                      <a:pt x="128" y="126"/>
                    </a:cubicBezTo>
                    <a:cubicBezTo>
                      <a:pt x="129" y="126"/>
                      <a:pt x="129" y="126"/>
                      <a:pt x="128" y="126"/>
                    </a:cubicBezTo>
                    <a:cubicBezTo>
                      <a:pt x="128" y="126"/>
                      <a:pt x="127" y="127"/>
                      <a:pt x="127" y="127"/>
                    </a:cubicBezTo>
                    <a:cubicBezTo>
                      <a:pt x="127" y="127"/>
                      <a:pt x="127" y="127"/>
                      <a:pt x="127" y="127"/>
                    </a:cubicBezTo>
                    <a:cubicBezTo>
                      <a:pt x="127" y="127"/>
                      <a:pt x="127" y="127"/>
                      <a:pt x="126" y="127"/>
                    </a:cubicBezTo>
                    <a:cubicBezTo>
                      <a:pt x="126" y="128"/>
                      <a:pt x="126" y="128"/>
                      <a:pt x="126" y="128"/>
                    </a:cubicBezTo>
                    <a:cubicBezTo>
                      <a:pt x="127" y="128"/>
                      <a:pt x="127" y="128"/>
                      <a:pt x="127" y="128"/>
                    </a:cubicBezTo>
                    <a:cubicBezTo>
                      <a:pt x="127" y="128"/>
                      <a:pt x="128" y="129"/>
                      <a:pt x="129" y="129"/>
                    </a:cubicBezTo>
                    <a:cubicBezTo>
                      <a:pt x="129" y="129"/>
                      <a:pt x="129" y="128"/>
                      <a:pt x="129" y="128"/>
                    </a:cubicBezTo>
                    <a:cubicBezTo>
                      <a:pt x="129" y="128"/>
                      <a:pt x="129" y="128"/>
                      <a:pt x="129" y="128"/>
                    </a:cubicBezTo>
                    <a:cubicBezTo>
                      <a:pt x="129" y="128"/>
                      <a:pt x="129" y="128"/>
                      <a:pt x="129" y="128"/>
                    </a:cubicBezTo>
                    <a:cubicBezTo>
                      <a:pt x="129" y="128"/>
                      <a:pt x="129" y="127"/>
                      <a:pt x="129" y="127"/>
                    </a:cubicBezTo>
                    <a:cubicBezTo>
                      <a:pt x="129" y="128"/>
                      <a:pt x="129" y="128"/>
                      <a:pt x="129" y="128"/>
                    </a:cubicBezTo>
                    <a:cubicBezTo>
                      <a:pt x="129" y="128"/>
                      <a:pt x="129" y="129"/>
                      <a:pt x="129" y="129"/>
                    </a:cubicBezTo>
                    <a:cubicBezTo>
                      <a:pt x="130" y="129"/>
                      <a:pt x="130" y="127"/>
                      <a:pt x="131" y="127"/>
                    </a:cubicBezTo>
                    <a:cubicBezTo>
                      <a:pt x="131" y="128"/>
                      <a:pt x="131" y="128"/>
                      <a:pt x="131" y="128"/>
                    </a:cubicBezTo>
                    <a:cubicBezTo>
                      <a:pt x="132" y="128"/>
                      <a:pt x="131" y="128"/>
                      <a:pt x="132" y="128"/>
                    </a:cubicBezTo>
                    <a:cubicBezTo>
                      <a:pt x="132" y="128"/>
                      <a:pt x="132" y="128"/>
                      <a:pt x="133" y="128"/>
                    </a:cubicBezTo>
                    <a:cubicBezTo>
                      <a:pt x="133" y="128"/>
                      <a:pt x="133" y="127"/>
                      <a:pt x="133" y="127"/>
                    </a:cubicBezTo>
                    <a:cubicBezTo>
                      <a:pt x="133" y="127"/>
                      <a:pt x="133" y="127"/>
                      <a:pt x="133" y="127"/>
                    </a:cubicBezTo>
                    <a:cubicBezTo>
                      <a:pt x="133" y="127"/>
                      <a:pt x="134" y="127"/>
                      <a:pt x="134" y="127"/>
                    </a:cubicBezTo>
                    <a:cubicBezTo>
                      <a:pt x="134" y="127"/>
                      <a:pt x="134" y="127"/>
                      <a:pt x="134" y="127"/>
                    </a:cubicBezTo>
                    <a:cubicBezTo>
                      <a:pt x="134" y="127"/>
                      <a:pt x="134" y="126"/>
                      <a:pt x="134" y="126"/>
                    </a:cubicBezTo>
                    <a:cubicBezTo>
                      <a:pt x="134" y="126"/>
                      <a:pt x="134" y="126"/>
                      <a:pt x="134" y="126"/>
                    </a:cubicBezTo>
                    <a:cubicBezTo>
                      <a:pt x="134" y="126"/>
                      <a:pt x="134" y="126"/>
                      <a:pt x="134" y="126"/>
                    </a:cubicBezTo>
                    <a:cubicBezTo>
                      <a:pt x="134" y="126"/>
                      <a:pt x="134" y="126"/>
                      <a:pt x="134" y="125"/>
                    </a:cubicBezTo>
                    <a:cubicBezTo>
                      <a:pt x="133" y="125"/>
                      <a:pt x="134" y="125"/>
                      <a:pt x="134" y="126"/>
                    </a:cubicBezTo>
                    <a:cubicBezTo>
                      <a:pt x="134" y="126"/>
                      <a:pt x="134" y="126"/>
                      <a:pt x="135" y="126"/>
                    </a:cubicBezTo>
                    <a:cubicBezTo>
                      <a:pt x="135" y="126"/>
                      <a:pt x="136" y="126"/>
                      <a:pt x="136" y="126"/>
                    </a:cubicBezTo>
                    <a:cubicBezTo>
                      <a:pt x="136" y="126"/>
                      <a:pt x="136" y="126"/>
                      <a:pt x="136" y="126"/>
                    </a:cubicBezTo>
                    <a:cubicBezTo>
                      <a:pt x="136" y="125"/>
                      <a:pt x="136" y="125"/>
                      <a:pt x="136" y="125"/>
                    </a:cubicBezTo>
                    <a:cubicBezTo>
                      <a:pt x="136" y="125"/>
                      <a:pt x="136" y="126"/>
                      <a:pt x="137" y="126"/>
                    </a:cubicBezTo>
                    <a:cubicBezTo>
                      <a:pt x="137" y="126"/>
                      <a:pt x="138" y="125"/>
                      <a:pt x="138" y="125"/>
                    </a:cubicBezTo>
                    <a:cubicBezTo>
                      <a:pt x="138" y="125"/>
                      <a:pt x="138" y="125"/>
                      <a:pt x="138" y="125"/>
                    </a:cubicBezTo>
                    <a:cubicBezTo>
                      <a:pt x="139" y="124"/>
                      <a:pt x="138" y="124"/>
                      <a:pt x="138" y="124"/>
                    </a:cubicBezTo>
                    <a:cubicBezTo>
                      <a:pt x="138" y="124"/>
                      <a:pt x="138" y="124"/>
                      <a:pt x="138" y="124"/>
                    </a:cubicBezTo>
                    <a:cubicBezTo>
                      <a:pt x="138" y="124"/>
                      <a:pt x="138" y="124"/>
                      <a:pt x="138" y="124"/>
                    </a:cubicBezTo>
                    <a:cubicBezTo>
                      <a:pt x="138" y="124"/>
                      <a:pt x="138" y="124"/>
                      <a:pt x="138" y="123"/>
                    </a:cubicBezTo>
                    <a:cubicBezTo>
                      <a:pt x="139" y="123"/>
                      <a:pt x="138" y="124"/>
                      <a:pt x="139" y="124"/>
                    </a:cubicBezTo>
                    <a:cubicBezTo>
                      <a:pt x="139" y="124"/>
                      <a:pt x="139" y="124"/>
                      <a:pt x="139" y="124"/>
                    </a:cubicBezTo>
                    <a:cubicBezTo>
                      <a:pt x="139" y="124"/>
                      <a:pt x="140" y="123"/>
                      <a:pt x="140" y="123"/>
                    </a:cubicBezTo>
                    <a:cubicBezTo>
                      <a:pt x="140" y="123"/>
                      <a:pt x="140" y="123"/>
                      <a:pt x="140" y="122"/>
                    </a:cubicBezTo>
                    <a:cubicBezTo>
                      <a:pt x="140" y="122"/>
                      <a:pt x="140" y="122"/>
                      <a:pt x="140" y="122"/>
                    </a:cubicBezTo>
                    <a:cubicBezTo>
                      <a:pt x="140" y="122"/>
                      <a:pt x="140" y="122"/>
                      <a:pt x="140" y="122"/>
                    </a:cubicBezTo>
                    <a:cubicBezTo>
                      <a:pt x="140" y="122"/>
                      <a:pt x="141" y="121"/>
                      <a:pt x="142" y="121"/>
                    </a:cubicBezTo>
                    <a:cubicBezTo>
                      <a:pt x="142" y="121"/>
                      <a:pt x="142" y="121"/>
                      <a:pt x="142" y="121"/>
                    </a:cubicBezTo>
                    <a:cubicBezTo>
                      <a:pt x="142" y="120"/>
                      <a:pt x="141" y="120"/>
                      <a:pt x="141" y="120"/>
                    </a:cubicBezTo>
                    <a:cubicBezTo>
                      <a:pt x="141" y="120"/>
                      <a:pt x="142" y="120"/>
                      <a:pt x="142" y="120"/>
                    </a:cubicBezTo>
                    <a:cubicBezTo>
                      <a:pt x="142" y="120"/>
                      <a:pt x="142" y="120"/>
                      <a:pt x="142" y="120"/>
                    </a:cubicBezTo>
                    <a:cubicBezTo>
                      <a:pt x="142" y="119"/>
                      <a:pt x="142" y="120"/>
                      <a:pt x="141" y="119"/>
                    </a:cubicBezTo>
                    <a:cubicBezTo>
                      <a:pt x="142" y="119"/>
                      <a:pt x="143" y="119"/>
                      <a:pt x="142" y="119"/>
                    </a:cubicBezTo>
                    <a:cubicBezTo>
                      <a:pt x="142" y="119"/>
                      <a:pt x="142" y="118"/>
                      <a:pt x="142" y="118"/>
                    </a:cubicBezTo>
                    <a:cubicBezTo>
                      <a:pt x="142" y="118"/>
                      <a:pt x="143" y="118"/>
                      <a:pt x="143" y="118"/>
                    </a:cubicBezTo>
                    <a:cubicBezTo>
                      <a:pt x="142" y="118"/>
                      <a:pt x="143" y="117"/>
                      <a:pt x="144" y="117"/>
                    </a:cubicBezTo>
                    <a:cubicBezTo>
                      <a:pt x="145" y="117"/>
                      <a:pt x="146" y="116"/>
                      <a:pt x="147" y="116"/>
                    </a:cubicBezTo>
                    <a:cubicBezTo>
                      <a:pt x="147" y="116"/>
                      <a:pt x="147" y="116"/>
                      <a:pt x="147" y="116"/>
                    </a:cubicBezTo>
                    <a:cubicBezTo>
                      <a:pt x="147" y="115"/>
                      <a:pt x="147" y="115"/>
                      <a:pt x="147" y="115"/>
                    </a:cubicBezTo>
                    <a:cubicBezTo>
                      <a:pt x="147" y="115"/>
                      <a:pt x="147" y="115"/>
                      <a:pt x="147" y="115"/>
                    </a:cubicBezTo>
                    <a:cubicBezTo>
                      <a:pt x="147" y="115"/>
                      <a:pt x="146" y="115"/>
                      <a:pt x="146" y="115"/>
                    </a:cubicBezTo>
                    <a:cubicBezTo>
                      <a:pt x="146" y="115"/>
                      <a:pt x="146" y="114"/>
                      <a:pt x="146" y="114"/>
                    </a:cubicBezTo>
                    <a:cubicBezTo>
                      <a:pt x="146" y="114"/>
                      <a:pt x="145" y="114"/>
                      <a:pt x="146" y="114"/>
                    </a:cubicBezTo>
                    <a:cubicBezTo>
                      <a:pt x="146" y="114"/>
                      <a:pt x="147" y="114"/>
                      <a:pt x="146" y="113"/>
                    </a:cubicBezTo>
                    <a:cubicBezTo>
                      <a:pt x="146" y="113"/>
                      <a:pt x="146" y="113"/>
                      <a:pt x="145" y="113"/>
                    </a:cubicBezTo>
                    <a:cubicBezTo>
                      <a:pt x="145" y="113"/>
                      <a:pt x="145" y="113"/>
                      <a:pt x="145" y="112"/>
                    </a:cubicBezTo>
                    <a:cubicBezTo>
                      <a:pt x="145" y="112"/>
                      <a:pt x="146" y="112"/>
                      <a:pt x="146" y="112"/>
                    </a:cubicBezTo>
                    <a:cubicBezTo>
                      <a:pt x="146" y="112"/>
                      <a:pt x="145" y="112"/>
                      <a:pt x="145" y="112"/>
                    </a:cubicBezTo>
                    <a:cubicBezTo>
                      <a:pt x="145" y="112"/>
                      <a:pt x="145" y="112"/>
                      <a:pt x="145" y="112"/>
                    </a:cubicBezTo>
                    <a:cubicBezTo>
                      <a:pt x="146" y="112"/>
                      <a:pt x="146" y="112"/>
                      <a:pt x="146" y="112"/>
                    </a:cubicBezTo>
                    <a:cubicBezTo>
                      <a:pt x="146" y="113"/>
                      <a:pt x="146" y="113"/>
                      <a:pt x="146" y="113"/>
                    </a:cubicBezTo>
                    <a:cubicBezTo>
                      <a:pt x="146" y="113"/>
                      <a:pt x="147" y="113"/>
                      <a:pt x="147" y="113"/>
                    </a:cubicBezTo>
                    <a:cubicBezTo>
                      <a:pt x="147" y="114"/>
                      <a:pt x="147" y="114"/>
                      <a:pt x="147" y="114"/>
                    </a:cubicBezTo>
                    <a:cubicBezTo>
                      <a:pt x="148" y="114"/>
                      <a:pt x="148" y="114"/>
                      <a:pt x="149" y="114"/>
                    </a:cubicBezTo>
                    <a:cubicBezTo>
                      <a:pt x="149" y="114"/>
                      <a:pt x="148" y="114"/>
                      <a:pt x="148" y="114"/>
                    </a:cubicBezTo>
                    <a:cubicBezTo>
                      <a:pt x="148" y="114"/>
                      <a:pt x="148" y="115"/>
                      <a:pt x="148" y="115"/>
                    </a:cubicBezTo>
                    <a:cubicBezTo>
                      <a:pt x="148" y="115"/>
                      <a:pt x="149" y="115"/>
                      <a:pt x="149" y="115"/>
                    </a:cubicBezTo>
                    <a:cubicBezTo>
                      <a:pt x="150" y="115"/>
                      <a:pt x="150" y="115"/>
                      <a:pt x="151" y="115"/>
                    </a:cubicBezTo>
                    <a:cubicBezTo>
                      <a:pt x="151" y="115"/>
                      <a:pt x="152" y="115"/>
                      <a:pt x="152" y="114"/>
                    </a:cubicBezTo>
                    <a:cubicBezTo>
                      <a:pt x="152" y="114"/>
                      <a:pt x="152" y="114"/>
                      <a:pt x="151" y="114"/>
                    </a:cubicBezTo>
                    <a:cubicBezTo>
                      <a:pt x="152" y="114"/>
                      <a:pt x="152" y="114"/>
                      <a:pt x="153" y="114"/>
                    </a:cubicBezTo>
                    <a:cubicBezTo>
                      <a:pt x="153" y="114"/>
                      <a:pt x="153" y="115"/>
                      <a:pt x="153" y="115"/>
                    </a:cubicBezTo>
                    <a:cubicBezTo>
                      <a:pt x="153" y="115"/>
                      <a:pt x="154" y="115"/>
                      <a:pt x="154" y="114"/>
                    </a:cubicBezTo>
                    <a:cubicBezTo>
                      <a:pt x="154" y="114"/>
                      <a:pt x="153" y="114"/>
                      <a:pt x="154" y="114"/>
                    </a:cubicBezTo>
                    <a:cubicBezTo>
                      <a:pt x="154" y="114"/>
                      <a:pt x="154" y="114"/>
                      <a:pt x="154" y="113"/>
                    </a:cubicBezTo>
                    <a:cubicBezTo>
                      <a:pt x="154" y="113"/>
                      <a:pt x="155" y="113"/>
                      <a:pt x="155" y="113"/>
                    </a:cubicBezTo>
                    <a:cubicBezTo>
                      <a:pt x="155" y="113"/>
                      <a:pt x="155" y="114"/>
                      <a:pt x="156" y="114"/>
                    </a:cubicBezTo>
                    <a:cubicBezTo>
                      <a:pt x="155" y="114"/>
                      <a:pt x="156" y="114"/>
                      <a:pt x="156" y="114"/>
                    </a:cubicBezTo>
                    <a:cubicBezTo>
                      <a:pt x="157" y="114"/>
                      <a:pt x="157" y="114"/>
                      <a:pt x="157" y="114"/>
                    </a:cubicBezTo>
                    <a:cubicBezTo>
                      <a:pt x="157" y="113"/>
                      <a:pt x="157" y="114"/>
                      <a:pt x="157" y="113"/>
                    </a:cubicBezTo>
                    <a:cubicBezTo>
                      <a:pt x="158" y="113"/>
                      <a:pt x="158" y="114"/>
                      <a:pt x="159" y="113"/>
                    </a:cubicBezTo>
                    <a:cubicBezTo>
                      <a:pt x="160" y="113"/>
                      <a:pt x="160" y="113"/>
                      <a:pt x="161" y="112"/>
                    </a:cubicBezTo>
                    <a:cubicBezTo>
                      <a:pt x="162" y="112"/>
                      <a:pt x="162" y="113"/>
                      <a:pt x="162" y="113"/>
                    </a:cubicBezTo>
                    <a:cubicBezTo>
                      <a:pt x="163" y="113"/>
                      <a:pt x="163" y="113"/>
                      <a:pt x="163" y="112"/>
                    </a:cubicBezTo>
                    <a:cubicBezTo>
                      <a:pt x="165" y="112"/>
                      <a:pt x="167" y="111"/>
                      <a:pt x="169" y="111"/>
                    </a:cubicBezTo>
                    <a:cubicBezTo>
                      <a:pt x="169" y="111"/>
                      <a:pt x="170" y="110"/>
                      <a:pt x="170" y="109"/>
                    </a:cubicBezTo>
                    <a:cubicBezTo>
                      <a:pt x="170" y="109"/>
                      <a:pt x="170" y="109"/>
                      <a:pt x="170" y="109"/>
                    </a:cubicBezTo>
                    <a:cubicBezTo>
                      <a:pt x="170" y="109"/>
                      <a:pt x="171" y="109"/>
                      <a:pt x="171" y="109"/>
                    </a:cubicBezTo>
                    <a:cubicBezTo>
                      <a:pt x="171" y="109"/>
                      <a:pt x="171" y="109"/>
                      <a:pt x="171" y="109"/>
                    </a:cubicBezTo>
                    <a:cubicBezTo>
                      <a:pt x="171" y="109"/>
                      <a:pt x="171" y="109"/>
                      <a:pt x="171" y="108"/>
                    </a:cubicBezTo>
                    <a:cubicBezTo>
                      <a:pt x="171" y="108"/>
                      <a:pt x="172" y="108"/>
                      <a:pt x="172" y="108"/>
                    </a:cubicBezTo>
                    <a:cubicBezTo>
                      <a:pt x="172" y="108"/>
                      <a:pt x="171" y="108"/>
                      <a:pt x="171" y="108"/>
                    </a:cubicBezTo>
                    <a:cubicBezTo>
                      <a:pt x="171" y="108"/>
                      <a:pt x="173" y="108"/>
                      <a:pt x="173" y="108"/>
                    </a:cubicBezTo>
                    <a:cubicBezTo>
                      <a:pt x="173" y="108"/>
                      <a:pt x="173" y="108"/>
                      <a:pt x="173" y="108"/>
                    </a:cubicBezTo>
                    <a:cubicBezTo>
                      <a:pt x="173" y="108"/>
                      <a:pt x="173" y="107"/>
                      <a:pt x="173" y="107"/>
                    </a:cubicBezTo>
                    <a:cubicBezTo>
                      <a:pt x="173" y="107"/>
                      <a:pt x="173" y="107"/>
                      <a:pt x="173" y="107"/>
                    </a:cubicBezTo>
                    <a:cubicBezTo>
                      <a:pt x="173" y="107"/>
                      <a:pt x="174" y="107"/>
                      <a:pt x="174" y="107"/>
                    </a:cubicBezTo>
                    <a:cubicBezTo>
                      <a:pt x="174" y="107"/>
                      <a:pt x="174" y="107"/>
                      <a:pt x="174" y="107"/>
                    </a:cubicBezTo>
                    <a:cubicBezTo>
                      <a:pt x="175" y="107"/>
                      <a:pt x="175" y="107"/>
                      <a:pt x="175" y="107"/>
                    </a:cubicBezTo>
                    <a:cubicBezTo>
                      <a:pt x="175" y="106"/>
                      <a:pt x="175" y="106"/>
                      <a:pt x="174" y="106"/>
                    </a:cubicBezTo>
                    <a:cubicBezTo>
                      <a:pt x="175" y="106"/>
                      <a:pt x="175" y="106"/>
                      <a:pt x="175" y="106"/>
                    </a:cubicBezTo>
                    <a:cubicBezTo>
                      <a:pt x="176" y="106"/>
                      <a:pt x="176" y="106"/>
                      <a:pt x="176" y="106"/>
                    </a:cubicBezTo>
                    <a:cubicBezTo>
                      <a:pt x="176" y="106"/>
                      <a:pt x="176" y="106"/>
                      <a:pt x="176" y="106"/>
                    </a:cubicBezTo>
                    <a:cubicBezTo>
                      <a:pt x="177" y="106"/>
                      <a:pt x="177" y="105"/>
                      <a:pt x="177" y="105"/>
                    </a:cubicBezTo>
                    <a:cubicBezTo>
                      <a:pt x="177" y="105"/>
                      <a:pt x="176" y="105"/>
                      <a:pt x="176" y="105"/>
                    </a:cubicBezTo>
                    <a:cubicBezTo>
                      <a:pt x="177" y="105"/>
                      <a:pt x="178" y="105"/>
                      <a:pt x="178" y="105"/>
                    </a:cubicBezTo>
                    <a:cubicBezTo>
                      <a:pt x="178" y="104"/>
                      <a:pt x="178" y="104"/>
                      <a:pt x="178" y="104"/>
                    </a:cubicBezTo>
                    <a:cubicBezTo>
                      <a:pt x="178" y="104"/>
                      <a:pt x="179" y="105"/>
                      <a:pt x="179" y="105"/>
                    </a:cubicBezTo>
                    <a:cubicBezTo>
                      <a:pt x="179" y="104"/>
                      <a:pt x="179" y="104"/>
                      <a:pt x="178" y="104"/>
                    </a:cubicBezTo>
                    <a:cubicBezTo>
                      <a:pt x="179" y="104"/>
                      <a:pt x="180" y="103"/>
                      <a:pt x="181" y="103"/>
                    </a:cubicBezTo>
                    <a:cubicBezTo>
                      <a:pt x="181" y="103"/>
                      <a:pt x="182" y="103"/>
                      <a:pt x="183" y="102"/>
                    </a:cubicBezTo>
                    <a:cubicBezTo>
                      <a:pt x="183" y="102"/>
                      <a:pt x="182" y="102"/>
                      <a:pt x="181" y="102"/>
                    </a:cubicBezTo>
                    <a:cubicBezTo>
                      <a:pt x="180" y="102"/>
                      <a:pt x="178" y="102"/>
                      <a:pt x="177" y="102"/>
                    </a:cubicBezTo>
                    <a:cubicBezTo>
                      <a:pt x="176" y="102"/>
                      <a:pt x="175" y="102"/>
                      <a:pt x="174" y="101"/>
                    </a:cubicBezTo>
                    <a:cubicBezTo>
                      <a:pt x="173" y="101"/>
                      <a:pt x="173" y="101"/>
                      <a:pt x="173" y="101"/>
                    </a:cubicBezTo>
                    <a:cubicBezTo>
                      <a:pt x="172" y="101"/>
                      <a:pt x="172" y="101"/>
                      <a:pt x="172" y="101"/>
                    </a:cubicBezTo>
                    <a:cubicBezTo>
                      <a:pt x="172" y="101"/>
                      <a:pt x="171" y="101"/>
                      <a:pt x="171" y="101"/>
                    </a:cubicBezTo>
                    <a:cubicBezTo>
                      <a:pt x="171" y="101"/>
                      <a:pt x="172" y="100"/>
                      <a:pt x="171" y="100"/>
                    </a:cubicBezTo>
                    <a:cubicBezTo>
                      <a:pt x="171" y="100"/>
                      <a:pt x="170" y="101"/>
                      <a:pt x="170" y="101"/>
                    </a:cubicBezTo>
                    <a:cubicBezTo>
                      <a:pt x="169" y="101"/>
                      <a:pt x="168" y="102"/>
                      <a:pt x="167" y="102"/>
                    </a:cubicBezTo>
                    <a:cubicBezTo>
                      <a:pt x="166" y="102"/>
                      <a:pt x="165" y="102"/>
                      <a:pt x="164" y="102"/>
                    </a:cubicBezTo>
                    <a:cubicBezTo>
                      <a:pt x="164" y="102"/>
                      <a:pt x="164" y="103"/>
                      <a:pt x="164" y="103"/>
                    </a:cubicBezTo>
                    <a:cubicBezTo>
                      <a:pt x="163" y="104"/>
                      <a:pt x="162" y="103"/>
                      <a:pt x="161" y="103"/>
                    </a:cubicBezTo>
                    <a:cubicBezTo>
                      <a:pt x="160" y="103"/>
                      <a:pt x="159" y="102"/>
                      <a:pt x="158" y="102"/>
                    </a:cubicBezTo>
                    <a:cubicBezTo>
                      <a:pt x="159" y="102"/>
                      <a:pt x="159" y="102"/>
                      <a:pt x="159" y="102"/>
                    </a:cubicBezTo>
                    <a:cubicBezTo>
                      <a:pt x="160" y="103"/>
                      <a:pt x="160" y="102"/>
                      <a:pt x="161" y="102"/>
                    </a:cubicBezTo>
                    <a:cubicBezTo>
                      <a:pt x="161" y="102"/>
                      <a:pt x="161" y="102"/>
                      <a:pt x="162" y="102"/>
                    </a:cubicBezTo>
                    <a:cubicBezTo>
                      <a:pt x="162" y="103"/>
                      <a:pt x="162" y="102"/>
                      <a:pt x="163" y="102"/>
                    </a:cubicBezTo>
                    <a:cubicBezTo>
                      <a:pt x="164" y="102"/>
                      <a:pt x="164" y="101"/>
                      <a:pt x="165" y="101"/>
                    </a:cubicBezTo>
                    <a:cubicBezTo>
                      <a:pt x="166" y="101"/>
                      <a:pt x="166" y="101"/>
                      <a:pt x="167" y="101"/>
                    </a:cubicBezTo>
                    <a:cubicBezTo>
                      <a:pt x="167" y="101"/>
                      <a:pt x="167" y="101"/>
                      <a:pt x="167" y="100"/>
                    </a:cubicBezTo>
                    <a:cubicBezTo>
                      <a:pt x="167" y="100"/>
                      <a:pt x="167" y="100"/>
                      <a:pt x="167" y="100"/>
                    </a:cubicBezTo>
                    <a:cubicBezTo>
                      <a:pt x="166" y="100"/>
                      <a:pt x="166" y="100"/>
                      <a:pt x="165" y="100"/>
                    </a:cubicBezTo>
                    <a:cubicBezTo>
                      <a:pt x="165" y="100"/>
                      <a:pt x="165" y="100"/>
                      <a:pt x="164" y="100"/>
                    </a:cubicBezTo>
                    <a:cubicBezTo>
                      <a:pt x="164" y="100"/>
                      <a:pt x="163" y="100"/>
                      <a:pt x="163" y="100"/>
                    </a:cubicBezTo>
                    <a:cubicBezTo>
                      <a:pt x="162" y="100"/>
                      <a:pt x="161" y="101"/>
                      <a:pt x="160" y="101"/>
                    </a:cubicBezTo>
                    <a:cubicBezTo>
                      <a:pt x="160" y="100"/>
                      <a:pt x="160" y="100"/>
                      <a:pt x="160" y="100"/>
                    </a:cubicBezTo>
                    <a:cubicBezTo>
                      <a:pt x="160" y="100"/>
                      <a:pt x="159" y="100"/>
                      <a:pt x="158" y="100"/>
                    </a:cubicBezTo>
                    <a:cubicBezTo>
                      <a:pt x="158" y="100"/>
                      <a:pt x="157" y="101"/>
                      <a:pt x="157" y="100"/>
                    </a:cubicBezTo>
                    <a:cubicBezTo>
                      <a:pt x="158" y="100"/>
                      <a:pt x="158" y="100"/>
                      <a:pt x="159" y="100"/>
                    </a:cubicBezTo>
                    <a:cubicBezTo>
                      <a:pt x="159" y="100"/>
                      <a:pt x="160" y="100"/>
                      <a:pt x="160" y="99"/>
                    </a:cubicBezTo>
                    <a:cubicBezTo>
                      <a:pt x="161" y="99"/>
                      <a:pt x="161" y="98"/>
                      <a:pt x="161" y="98"/>
                    </a:cubicBezTo>
                    <a:cubicBezTo>
                      <a:pt x="161" y="98"/>
                      <a:pt x="162" y="97"/>
                      <a:pt x="161" y="97"/>
                    </a:cubicBezTo>
                    <a:cubicBezTo>
                      <a:pt x="161" y="97"/>
                      <a:pt x="161" y="97"/>
                      <a:pt x="161" y="97"/>
                    </a:cubicBezTo>
                    <a:cubicBezTo>
                      <a:pt x="161" y="97"/>
                      <a:pt x="160" y="97"/>
                      <a:pt x="160" y="97"/>
                    </a:cubicBezTo>
                    <a:cubicBezTo>
                      <a:pt x="160" y="97"/>
                      <a:pt x="161" y="97"/>
                      <a:pt x="161" y="97"/>
                    </a:cubicBezTo>
                    <a:cubicBezTo>
                      <a:pt x="162" y="97"/>
                      <a:pt x="162" y="97"/>
                      <a:pt x="163" y="97"/>
                    </a:cubicBezTo>
                    <a:cubicBezTo>
                      <a:pt x="163" y="97"/>
                      <a:pt x="162" y="97"/>
                      <a:pt x="162" y="96"/>
                    </a:cubicBezTo>
                    <a:cubicBezTo>
                      <a:pt x="162" y="96"/>
                      <a:pt x="162" y="96"/>
                      <a:pt x="162" y="96"/>
                    </a:cubicBezTo>
                    <a:cubicBezTo>
                      <a:pt x="162" y="96"/>
                      <a:pt x="163" y="96"/>
                      <a:pt x="163" y="96"/>
                    </a:cubicBezTo>
                    <a:cubicBezTo>
                      <a:pt x="163" y="97"/>
                      <a:pt x="163" y="97"/>
                      <a:pt x="163" y="97"/>
                    </a:cubicBezTo>
                    <a:cubicBezTo>
                      <a:pt x="164" y="97"/>
                      <a:pt x="164" y="97"/>
                      <a:pt x="165" y="97"/>
                    </a:cubicBezTo>
                    <a:cubicBezTo>
                      <a:pt x="165" y="97"/>
                      <a:pt x="166" y="97"/>
                      <a:pt x="166" y="97"/>
                    </a:cubicBezTo>
                    <a:cubicBezTo>
                      <a:pt x="167" y="97"/>
                      <a:pt x="167" y="96"/>
                      <a:pt x="168" y="96"/>
                    </a:cubicBezTo>
                    <a:cubicBezTo>
                      <a:pt x="169" y="96"/>
                      <a:pt x="169" y="96"/>
                      <a:pt x="169" y="96"/>
                    </a:cubicBezTo>
                    <a:cubicBezTo>
                      <a:pt x="169" y="96"/>
                      <a:pt x="169" y="96"/>
                      <a:pt x="170" y="96"/>
                    </a:cubicBezTo>
                    <a:cubicBezTo>
                      <a:pt x="170" y="95"/>
                      <a:pt x="170" y="96"/>
                      <a:pt x="170" y="95"/>
                    </a:cubicBezTo>
                    <a:cubicBezTo>
                      <a:pt x="170" y="95"/>
                      <a:pt x="170" y="95"/>
                      <a:pt x="169" y="95"/>
                    </a:cubicBezTo>
                    <a:cubicBezTo>
                      <a:pt x="170" y="95"/>
                      <a:pt x="170" y="95"/>
                      <a:pt x="170" y="95"/>
                    </a:cubicBezTo>
                    <a:cubicBezTo>
                      <a:pt x="170" y="95"/>
                      <a:pt x="170" y="94"/>
                      <a:pt x="170" y="94"/>
                    </a:cubicBezTo>
                    <a:cubicBezTo>
                      <a:pt x="170" y="94"/>
                      <a:pt x="170" y="94"/>
                      <a:pt x="169" y="93"/>
                    </a:cubicBezTo>
                    <a:cubicBezTo>
                      <a:pt x="169" y="93"/>
                      <a:pt x="169" y="93"/>
                      <a:pt x="168" y="93"/>
                    </a:cubicBezTo>
                    <a:cubicBezTo>
                      <a:pt x="168" y="93"/>
                      <a:pt x="167" y="93"/>
                      <a:pt x="167" y="93"/>
                    </a:cubicBezTo>
                    <a:cubicBezTo>
                      <a:pt x="167" y="93"/>
                      <a:pt x="166" y="93"/>
                      <a:pt x="166" y="93"/>
                    </a:cubicBezTo>
                    <a:cubicBezTo>
                      <a:pt x="166" y="93"/>
                      <a:pt x="165" y="93"/>
                      <a:pt x="165" y="93"/>
                    </a:cubicBezTo>
                    <a:cubicBezTo>
                      <a:pt x="165" y="93"/>
                      <a:pt x="164" y="94"/>
                      <a:pt x="164" y="93"/>
                    </a:cubicBezTo>
                    <a:cubicBezTo>
                      <a:pt x="164" y="93"/>
                      <a:pt x="164" y="93"/>
                      <a:pt x="163" y="93"/>
                    </a:cubicBezTo>
                    <a:cubicBezTo>
                      <a:pt x="163" y="93"/>
                      <a:pt x="162" y="93"/>
                      <a:pt x="161" y="93"/>
                    </a:cubicBezTo>
                    <a:cubicBezTo>
                      <a:pt x="161" y="93"/>
                      <a:pt x="160" y="93"/>
                      <a:pt x="160" y="93"/>
                    </a:cubicBezTo>
                    <a:cubicBezTo>
                      <a:pt x="160" y="93"/>
                      <a:pt x="161" y="93"/>
                      <a:pt x="162" y="93"/>
                    </a:cubicBezTo>
                    <a:cubicBezTo>
                      <a:pt x="162" y="93"/>
                      <a:pt x="162" y="92"/>
                      <a:pt x="163" y="92"/>
                    </a:cubicBezTo>
                    <a:cubicBezTo>
                      <a:pt x="163" y="92"/>
                      <a:pt x="163" y="92"/>
                      <a:pt x="163" y="92"/>
                    </a:cubicBezTo>
                    <a:cubicBezTo>
                      <a:pt x="164" y="92"/>
                      <a:pt x="163" y="91"/>
                      <a:pt x="162" y="91"/>
                    </a:cubicBezTo>
                    <a:cubicBezTo>
                      <a:pt x="162" y="91"/>
                      <a:pt x="162" y="91"/>
                      <a:pt x="162" y="91"/>
                    </a:cubicBezTo>
                    <a:cubicBezTo>
                      <a:pt x="161" y="91"/>
                      <a:pt x="162" y="91"/>
                      <a:pt x="162" y="91"/>
                    </a:cubicBezTo>
                    <a:cubicBezTo>
                      <a:pt x="162" y="90"/>
                      <a:pt x="161" y="90"/>
                      <a:pt x="160" y="90"/>
                    </a:cubicBezTo>
                    <a:cubicBezTo>
                      <a:pt x="159" y="90"/>
                      <a:pt x="160" y="90"/>
                      <a:pt x="160" y="90"/>
                    </a:cubicBezTo>
                    <a:cubicBezTo>
                      <a:pt x="160" y="90"/>
                      <a:pt x="160" y="90"/>
                      <a:pt x="160" y="90"/>
                    </a:cubicBezTo>
                    <a:cubicBezTo>
                      <a:pt x="160" y="90"/>
                      <a:pt x="160" y="90"/>
                      <a:pt x="160" y="90"/>
                    </a:cubicBezTo>
                    <a:cubicBezTo>
                      <a:pt x="160" y="90"/>
                      <a:pt x="161" y="90"/>
                      <a:pt x="162" y="90"/>
                    </a:cubicBezTo>
                    <a:cubicBezTo>
                      <a:pt x="162" y="90"/>
                      <a:pt x="162" y="90"/>
                      <a:pt x="162" y="90"/>
                    </a:cubicBezTo>
                    <a:cubicBezTo>
                      <a:pt x="163" y="91"/>
                      <a:pt x="163" y="91"/>
                      <a:pt x="163" y="91"/>
                    </a:cubicBezTo>
                    <a:cubicBezTo>
                      <a:pt x="163" y="91"/>
                      <a:pt x="164" y="91"/>
                      <a:pt x="164" y="92"/>
                    </a:cubicBezTo>
                    <a:cubicBezTo>
                      <a:pt x="164" y="92"/>
                      <a:pt x="164" y="92"/>
                      <a:pt x="165" y="92"/>
                    </a:cubicBezTo>
                    <a:cubicBezTo>
                      <a:pt x="165" y="93"/>
                      <a:pt x="166" y="93"/>
                      <a:pt x="167" y="93"/>
                    </a:cubicBezTo>
                    <a:cubicBezTo>
                      <a:pt x="167" y="93"/>
                      <a:pt x="167" y="93"/>
                      <a:pt x="167" y="93"/>
                    </a:cubicBezTo>
                    <a:cubicBezTo>
                      <a:pt x="167" y="93"/>
                      <a:pt x="168" y="93"/>
                      <a:pt x="168" y="93"/>
                    </a:cubicBezTo>
                    <a:cubicBezTo>
                      <a:pt x="168" y="93"/>
                      <a:pt x="169" y="93"/>
                      <a:pt x="169" y="93"/>
                    </a:cubicBezTo>
                    <a:cubicBezTo>
                      <a:pt x="170" y="93"/>
                      <a:pt x="170" y="93"/>
                      <a:pt x="171" y="94"/>
                    </a:cubicBezTo>
                    <a:cubicBezTo>
                      <a:pt x="171" y="94"/>
                      <a:pt x="171" y="94"/>
                      <a:pt x="172" y="94"/>
                    </a:cubicBezTo>
                    <a:cubicBezTo>
                      <a:pt x="172" y="95"/>
                      <a:pt x="172" y="95"/>
                      <a:pt x="172" y="95"/>
                    </a:cubicBezTo>
                    <a:cubicBezTo>
                      <a:pt x="173" y="95"/>
                      <a:pt x="173" y="94"/>
                      <a:pt x="173" y="94"/>
                    </a:cubicBezTo>
                    <a:cubicBezTo>
                      <a:pt x="174" y="94"/>
                      <a:pt x="173" y="95"/>
                      <a:pt x="173" y="95"/>
                    </a:cubicBezTo>
                    <a:cubicBezTo>
                      <a:pt x="173" y="95"/>
                      <a:pt x="174" y="95"/>
                      <a:pt x="174" y="95"/>
                    </a:cubicBezTo>
                    <a:cubicBezTo>
                      <a:pt x="174" y="95"/>
                      <a:pt x="174" y="95"/>
                      <a:pt x="174" y="95"/>
                    </a:cubicBezTo>
                    <a:cubicBezTo>
                      <a:pt x="174" y="95"/>
                      <a:pt x="174" y="96"/>
                      <a:pt x="174" y="96"/>
                    </a:cubicBezTo>
                    <a:cubicBezTo>
                      <a:pt x="175" y="96"/>
                      <a:pt x="175" y="96"/>
                      <a:pt x="175" y="96"/>
                    </a:cubicBezTo>
                    <a:cubicBezTo>
                      <a:pt x="175" y="97"/>
                      <a:pt x="175" y="97"/>
                      <a:pt x="175" y="97"/>
                    </a:cubicBezTo>
                    <a:cubicBezTo>
                      <a:pt x="175" y="98"/>
                      <a:pt x="175" y="98"/>
                      <a:pt x="175" y="98"/>
                    </a:cubicBezTo>
                    <a:cubicBezTo>
                      <a:pt x="176" y="99"/>
                      <a:pt x="178" y="100"/>
                      <a:pt x="179" y="100"/>
                    </a:cubicBezTo>
                    <a:cubicBezTo>
                      <a:pt x="179" y="100"/>
                      <a:pt x="180" y="100"/>
                      <a:pt x="180" y="100"/>
                    </a:cubicBezTo>
                    <a:cubicBezTo>
                      <a:pt x="181" y="100"/>
                      <a:pt x="181" y="99"/>
                      <a:pt x="181" y="99"/>
                    </a:cubicBezTo>
                    <a:cubicBezTo>
                      <a:pt x="181" y="99"/>
                      <a:pt x="181" y="98"/>
                      <a:pt x="181" y="98"/>
                    </a:cubicBezTo>
                    <a:cubicBezTo>
                      <a:pt x="181" y="98"/>
                      <a:pt x="181" y="98"/>
                      <a:pt x="181" y="98"/>
                    </a:cubicBezTo>
                    <a:cubicBezTo>
                      <a:pt x="181" y="99"/>
                      <a:pt x="181" y="99"/>
                      <a:pt x="181" y="100"/>
                    </a:cubicBezTo>
                    <a:cubicBezTo>
                      <a:pt x="182" y="101"/>
                      <a:pt x="183" y="99"/>
                      <a:pt x="183" y="100"/>
                    </a:cubicBezTo>
                    <a:cubicBezTo>
                      <a:pt x="183" y="100"/>
                      <a:pt x="183" y="100"/>
                      <a:pt x="183" y="101"/>
                    </a:cubicBezTo>
                    <a:cubicBezTo>
                      <a:pt x="183" y="101"/>
                      <a:pt x="183" y="100"/>
                      <a:pt x="184" y="100"/>
                    </a:cubicBezTo>
                    <a:cubicBezTo>
                      <a:pt x="184" y="100"/>
                      <a:pt x="184" y="100"/>
                      <a:pt x="184" y="100"/>
                    </a:cubicBezTo>
                    <a:cubicBezTo>
                      <a:pt x="184" y="100"/>
                      <a:pt x="184" y="99"/>
                      <a:pt x="184" y="99"/>
                    </a:cubicBezTo>
                    <a:cubicBezTo>
                      <a:pt x="184" y="99"/>
                      <a:pt x="184" y="99"/>
                      <a:pt x="184" y="99"/>
                    </a:cubicBezTo>
                    <a:cubicBezTo>
                      <a:pt x="184" y="99"/>
                      <a:pt x="184" y="99"/>
                      <a:pt x="184" y="99"/>
                    </a:cubicBezTo>
                    <a:cubicBezTo>
                      <a:pt x="184" y="98"/>
                      <a:pt x="184" y="98"/>
                      <a:pt x="184" y="99"/>
                    </a:cubicBezTo>
                    <a:cubicBezTo>
                      <a:pt x="184" y="98"/>
                      <a:pt x="184" y="98"/>
                      <a:pt x="184" y="98"/>
                    </a:cubicBezTo>
                    <a:cubicBezTo>
                      <a:pt x="184" y="98"/>
                      <a:pt x="184" y="98"/>
                      <a:pt x="184" y="98"/>
                    </a:cubicBezTo>
                    <a:cubicBezTo>
                      <a:pt x="184" y="98"/>
                      <a:pt x="183" y="98"/>
                      <a:pt x="183" y="98"/>
                    </a:cubicBezTo>
                    <a:cubicBezTo>
                      <a:pt x="183" y="98"/>
                      <a:pt x="184" y="98"/>
                      <a:pt x="184" y="98"/>
                    </a:cubicBezTo>
                    <a:cubicBezTo>
                      <a:pt x="184" y="98"/>
                      <a:pt x="184" y="97"/>
                      <a:pt x="184" y="97"/>
                    </a:cubicBezTo>
                    <a:cubicBezTo>
                      <a:pt x="184" y="97"/>
                      <a:pt x="184" y="97"/>
                      <a:pt x="184" y="97"/>
                    </a:cubicBezTo>
                    <a:cubicBezTo>
                      <a:pt x="184" y="97"/>
                      <a:pt x="184" y="97"/>
                      <a:pt x="184" y="97"/>
                    </a:cubicBezTo>
                    <a:cubicBezTo>
                      <a:pt x="184" y="97"/>
                      <a:pt x="184" y="97"/>
                      <a:pt x="184" y="97"/>
                    </a:cubicBezTo>
                    <a:cubicBezTo>
                      <a:pt x="184" y="97"/>
                      <a:pt x="183" y="97"/>
                      <a:pt x="183" y="97"/>
                    </a:cubicBezTo>
                    <a:cubicBezTo>
                      <a:pt x="183" y="97"/>
                      <a:pt x="184" y="97"/>
                      <a:pt x="184" y="96"/>
                    </a:cubicBezTo>
                    <a:cubicBezTo>
                      <a:pt x="183" y="96"/>
                      <a:pt x="183" y="96"/>
                      <a:pt x="182" y="96"/>
                    </a:cubicBezTo>
                    <a:cubicBezTo>
                      <a:pt x="182" y="96"/>
                      <a:pt x="183" y="96"/>
                      <a:pt x="184" y="96"/>
                    </a:cubicBezTo>
                    <a:cubicBezTo>
                      <a:pt x="184" y="96"/>
                      <a:pt x="184" y="96"/>
                      <a:pt x="183" y="95"/>
                    </a:cubicBezTo>
                    <a:cubicBezTo>
                      <a:pt x="184" y="96"/>
                      <a:pt x="184" y="96"/>
                      <a:pt x="184" y="95"/>
                    </a:cubicBezTo>
                    <a:cubicBezTo>
                      <a:pt x="183" y="95"/>
                      <a:pt x="183" y="95"/>
                      <a:pt x="183" y="95"/>
                    </a:cubicBezTo>
                    <a:cubicBezTo>
                      <a:pt x="183" y="95"/>
                      <a:pt x="184" y="95"/>
                      <a:pt x="184" y="94"/>
                    </a:cubicBezTo>
                    <a:cubicBezTo>
                      <a:pt x="184" y="94"/>
                      <a:pt x="184" y="94"/>
                      <a:pt x="184" y="95"/>
                    </a:cubicBezTo>
                    <a:cubicBezTo>
                      <a:pt x="184" y="94"/>
                      <a:pt x="184" y="94"/>
                      <a:pt x="184" y="94"/>
                    </a:cubicBezTo>
                    <a:cubicBezTo>
                      <a:pt x="184" y="94"/>
                      <a:pt x="183" y="94"/>
                      <a:pt x="183" y="94"/>
                    </a:cubicBezTo>
                    <a:cubicBezTo>
                      <a:pt x="184" y="94"/>
                      <a:pt x="184" y="94"/>
                      <a:pt x="184" y="94"/>
                    </a:cubicBezTo>
                    <a:cubicBezTo>
                      <a:pt x="184" y="94"/>
                      <a:pt x="184" y="94"/>
                      <a:pt x="184" y="94"/>
                    </a:cubicBezTo>
                    <a:cubicBezTo>
                      <a:pt x="184" y="94"/>
                      <a:pt x="184" y="94"/>
                      <a:pt x="184" y="94"/>
                    </a:cubicBezTo>
                    <a:cubicBezTo>
                      <a:pt x="184" y="94"/>
                      <a:pt x="183" y="94"/>
                      <a:pt x="183" y="94"/>
                    </a:cubicBezTo>
                    <a:cubicBezTo>
                      <a:pt x="184" y="94"/>
                      <a:pt x="184" y="93"/>
                      <a:pt x="183" y="93"/>
                    </a:cubicBezTo>
                    <a:cubicBezTo>
                      <a:pt x="183" y="93"/>
                      <a:pt x="183" y="93"/>
                      <a:pt x="183" y="94"/>
                    </a:cubicBezTo>
                    <a:cubicBezTo>
                      <a:pt x="183" y="93"/>
                      <a:pt x="182" y="93"/>
                      <a:pt x="182" y="94"/>
                    </a:cubicBezTo>
                    <a:cubicBezTo>
                      <a:pt x="182" y="94"/>
                      <a:pt x="182" y="94"/>
                      <a:pt x="182" y="94"/>
                    </a:cubicBezTo>
                    <a:cubicBezTo>
                      <a:pt x="182" y="94"/>
                      <a:pt x="182" y="95"/>
                      <a:pt x="182" y="95"/>
                    </a:cubicBezTo>
                    <a:cubicBezTo>
                      <a:pt x="181" y="95"/>
                      <a:pt x="181" y="94"/>
                      <a:pt x="181" y="93"/>
                    </a:cubicBezTo>
                    <a:cubicBezTo>
                      <a:pt x="181" y="92"/>
                      <a:pt x="182" y="93"/>
                      <a:pt x="182" y="93"/>
                    </a:cubicBezTo>
                    <a:cubicBezTo>
                      <a:pt x="182" y="93"/>
                      <a:pt x="182" y="93"/>
                      <a:pt x="182" y="92"/>
                    </a:cubicBezTo>
                    <a:cubicBezTo>
                      <a:pt x="182" y="92"/>
                      <a:pt x="183" y="92"/>
                      <a:pt x="183" y="92"/>
                    </a:cubicBezTo>
                    <a:cubicBezTo>
                      <a:pt x="183" y="92"/>
                      <a:pt x="183" y="92"/>
                      <a:pt x="183" y="92"/>
                    </a:cubicBezTo>
                    <a:cubicBezTo>
                      <a:pt x="183" y="92"/>
                      <a:pt x="183" y="92"/>
                      <a:pt x="182" y="92"/>
                    </a:cubicBezTo>
                    <a:cubicBezTo>
                      <a:pt x="182" y="92"/>
                      <a:pt x="182" y="91"/>
                      <a:pt x="182" y="92"/>
                    </a:cubicBezTo>
                    <a:cubicBezTo>
                      <a:pt x="182" y="92"/>
                      <a:pt x="181" y="92"/>
                      <a:pt x="181" y="93"/>
                    </a:cubicBezTo>
                    <a:cubicBezTo>
                      <a:pt x="181" y="93"/>
                      <a:pt x="181" y="92"/>
                      <a:pt x="181" y="93"/>
                    </a:cubicBezTo>
                    <a:cubicBezTo>
                      <a:pt x="180" y="92"/>
                      <a:pt x="181" y="92"/>
                      <a:pt x="181" y="92"/>
                    </a:cubicBezTo>
                    <a:cubicBezTo>
                      <a:pt x="181" y="91"/>
                      <a:pt x="181" y="92"/>
                      <a:pt x="181" y="92"/>
                    </a:cubicBezTo>
                    <a:cubicBezTo>
                      <a:pt x="180" y="92"/>
                      <a:pt x="180" y="92"/>
                      <a:pt x="180" y="92"/>
                    </a:cubicBezTo>
                    <a:cubicBezTo>
                      <a:pt x="179" y="92"/>
                      <a:pt x="179" y="93"/>
                      <a:pt x="179" y="93"/>
                    </a:cubicBezTo>
                    <a:cubicBezTo>
                      <a:pt x="179" y="92"/>
                      <a:pt x="180" y="92"/>
                      <a:pt x="180" y="91"/>
                    </a:cubicBezTo>
                    <a:cubicBezTo>
                      <a:pt x="180" y="91"/>
                      <a:pt x="180" y="91"/>
                      <a:pt x="180" y="91"/>
                    </a:cubicBezTo>
                    <a:cubicBezTo>
                      <a:pt x="180" y="91"/>
                      <a:pt x="181" y="91"/>
                      <a:pt x="181" y="91"/>
                    </a:cubicBezTo>
                    <a:cubicBezTo>
                      <a:pt x="181" y="91"/>
                      <a:pt x="181" y="90"/>
                      <a:pt x="180" y="90"/>
                    </a:cubicBezTo>
                    <a:cubicBezTo>
                      <a:pt x="180" y="90"/>
                      <a:pt x="180" y="90"/>
                      <a:pt x="179" y="90"/>
                    </a:cubicBezTo>
                    <a:cubicBezTo>
                      <a:pt x="179" y="90"/>
                      <a:pt x="179" y="90"/>
                      <a:pt x="179" y="90"/>
                    </a:cubicBezTo>
                    <a:cubicBezTo>
                      <a:pt x="178" y="89"/>
                      <a:pt x="178" y="89"/>
                      <a:pt x="178" y="89"/>
                    </a:cubicBezTo>
                    <a:cubicBezTo>
                      <a:pt x="177" y="89"/>
                      <a:pt x="177" y="89"/>
                      <a:pt x="177" y="89"/>
                    </a:cubicBezTo>
                    <a:cubicBezTo>
                      <a:pt x="177" y="89"/>
                      <a:pt x="177" y="89"/>
                      <a:pt x="177" y="89"/>
                    </a:cubicBezTo>
                    <a:cubicBezTo>
                      <a:pt x="176" y="89"/>
                      <a:pt x="176" y="88"/>
                      <a:pt x="176" y="88"/>
                    </a:cubicBezTo>
                    <a:cubicBezTo>
                      <a:pt x="176" y="88"/>
                      <a:pt x="175" y="88"/>
                      <a:pt x="175" y="88"/>
                    </a:cubicBezTo>
                    <a:cubicBezTo>
                      <a:pt x="175" y="88"/>
                      <a:pt x="175" y="88"/>
                      <a:pt x="174" y="88"/>
                    </a:cubicBezTo>
                    <a:cubicBezTo>
                      <a:pt x="174" y="88"/>
                      <a:pt x="174" y="87"/>
                      <a:pt x="174" y="87"/>
                    </a:cubicBezTo>
                    <a:cubicBezTo>
                      <a:pt x="174" y="87"/>
                      <a:pt x="173" y="87"/>
                      <a:pt x="173" y="87"/>
                    </a:cubicBezTo>
                    <a:cubicBezTo>
                      <a:pt x="173" y="87"/>
                      <a:pt x="173" y="87"/>
                      <a:pt x="173" y="87"/>
                    </a:cubicBezTo>
                    <a:cubicBezTo>
                      <a:pt x="172" y="87"/>
                      <a:pt x="172" y="87"/>
                      <a:pt x="172" y="87"/>
                    </a:cubicBezTo>
                    <a:cubicBezTo>
                      <a:pt x="172" y="88"/>
                      <a:pt x="172" y="88"/>
                      <a:pt x="171" y="88"/>
                    </a:cubicBezTo>
                    <a:cubicBezTo>
                      <a:pt x="171" y="88"/>
                      <a:pt x="171" y="88"/>
                      <a:pt x="171" y="89"/>
                    </a:cubicBezTo>
                    <a:cubicBezTo>
                      <a:pt x="171" y="89"/>
                      <a:pt x="171" y="89"/>
                      <a:pt x="170" y="89"/>
                    </a:cubicBezTo>
                    <a:cubicBezTo>
                      <a:pt x="170" y="89"/>
                      <a:pt x="171" y="88"/>
                      <a:pt x="171" y="88"/>
                    </a:cubicBezTo>
                    <a:cubicBezTo>
                      <a:pt x="171" y="87"/>
                      <a:pt x="171" y="87"/>
                      <a:pt x="170" y="87"/>
                    </a:cubicBezTo>
                    <a:cubicBezTo>
                      <a:pt x="170" y="87"/>
                      <a:pt x="170" y="87"/>
                      <a:pt x="169" y="87"/>
                    </a:cubicBezTo>
                    <a:cubicBezTo>
                      <a:pt x="170" y="87"/>
                      <a:pt x="171" y="87"/>
                      <a:pt x="171" y="87"/>
                    </a:cubicBezTo>
                    <a:cubicBezTo>
                      <a:pt x="172" y="87"/>
                      <a:pt x="172" y="87"/>
                      <a:pt x="173" y="87"/>
                    </a:cubicBezTo>
                    <a:cubicBezTo>
                      <a:pt x="173" y="87"/>
                      <a:pt x="173" y="87"/>
                      <a:pt x="173" y="87"/>
                    </a:cubicBezTo>
                    <a:cubicBezTo>
                      <a:pt x="174" y="87"/>
                      <a:pt x="173" y="86"/>
                      <a:pt x="173" y="86"/>
                    </a:cubicBezTo>
                    <a:cubicBezTo>
                      <a:pt x="173" y="86"/>
                      <a:pt x="173" y="85"/>
                      <a:pt x="173" y="85"/>
                    </a:cubicBezTo>
                    <a:cubicBezTo>
                      <a:pt x="172" y="85"/>
                      <a:pt x="172" y="85"/>
                      <a:pt x="172" y="85"/>
                    </a:cubicBezTo>
                    <a:cubicBezTo>
                      <a:pt x="171" y="85"/>
                      <a:pt x="171" y="85"/>
                      <a:pt x="171" y="85"/>
                    </a:cubicBezTo>
                    <a:cubicBezTo>
                      <a:pt x="171" y="85"/>
                      <a:pt x="170" y="84"/>
                      <a:pt x="170" y="84"/>
                    </a:cubicBezTo>
                    <a:cubicBezTo>
                      <a:pt x="169" y="85"/>
                      <a:pt x="169" y="85"/>
                      <a:pt x="168" y="85"/>
                    </a:cubicBezTo>
                    <a:cubicBezTo>
                      <a:pt x="168" y="85"/>
                      <a:pt x="168" y="85"/>
                      <a:pt x="168" y="86"/>
                    </a:cubicBezTo>
                    <a:cubicBezTo>
                      <a:pt x="167" y="86"/>
                      <a:pt x="167" y="86"/>
                      <a:pt x="167" y="86"/>
                    </a:cubicBezTo>
                    <a:cubicBezTo>
                      <a:pt x="167" y="86"/>
                      <a:pt x="167" y="85"/>
                      <a:pt x="167" y="85"/>
                    </a:cubicBezTo>
                    <a:cubicBezTo>
                      <a:pt x="167" y="85"/>
                      <a:pt x="167" y="85"/>
                      <a:pt x="166" y="85"/>
                    </a:cubicBezTo>
                    <a:cubicBezTo>
                      <a:pt x="166" y="85"/>
                      <a:pt x="166" y="85"/>
                      <a:pt x="166" y="85"/>
                    </a:cubicBezTo>
                    <a:cubicBezTo>
                      <a:pt x="166" y="85"/>
                      <a:pt x="166" y="85"/>
                      <a:pt x="166" y="84"/>
                    </a:cubicBezTo>
                    <a:cubicBezTo>
                      <a:pt x="165" y="84"/>
                      <a:pt x="165" y="85"/>
                      <a:pt x="165" y="85"/>
                    </a:cubicBezTo>
                    <a:cubicBezTo>
                      <a:pt x="164" y="85"/>
                      <a:pt x="164" y="85"/>
                      <a:pt x="164" y="84"/>
                    </a:cubicBezTo>
                    <a:cubicBezTo>
                      <a:pt x="164" y="84"/>
                      <a:pt x="165" y="84"/>
                      <a:pt x="166" y="84"/>
                    </a:cubicBezTo>
                    <a:cubicBezTo>
                      <a:pt x="166" y="84"/>
                      <a:pt x="166" y="84"/>
                      <a:pt x="167" y="84"/>
                    </a:cubicBezTo>
                    <a:cubicBezTo>
                      <a:pt x="167" y="85"/>
                      <a:pt x="168" y="85"/>
                      <a:pt x="169" y="85"/>
                    </a:cubicBezTo>
                    <a:cubicBezTo>
                      <a:pt x="169" y="85"/>
                      <a:pt x="170" y="84"/>
                      <a:pt x="170" y="84"/>
                    </a:cubicBezTo>
                    <a:cubicBezTo>
                      <a:pt x="171" y="84"/>
                      <a:pt x="171" y="84"/>
                      <a:pt x="171" y="84"/>
                    </a:cubicBezTo>
                    <a:cubicBezTo>
                      <a:pt x="172" y="84"/>
                      <a:pt x="172" y="83"/>
                      <a:pt x="172" y="83"/>
                    </a:cubicBezTo>
                    <a:cubicBezTo>
                      <a:pt x="172" y="83"/>
                      <a:pt x="171" y="83"/>
                      <a:pt x="171" y="83"/>
                    </a:cubicBezTo>
                    <a:cubicBezTo>
                      <a:pt x="171" y="83"/>
                      <a:pt x="171" y="83"/>
                      <a:pt x="170" y="83"/>
                    </a:cubicBezTo>
                    <a:cubicBezTo>
                      <a:pt x="170" y="82"/>
                      <a:pt x="170" y="82"/>
                      <a:pt x="169" y="82"/>
                    </a:cubicBezTo>
                    <a:cubicBezTo>
                      <a:pt x="169" y="82"/>
                      <a:pt x="169" y="82"/>
                      <a:pt x="168" y="82"/>
                    </a:cubicBezTo>
                    <a:cubicBezTo>
                      <a:pt x="168" y="82"/>
                      <a:pt x="168" y="82"/>
                      <a:pt x="167" y="82"/>
                    </a:cubicBezTo>
                    <a:cubicBezTo>
                      <a:pt x="167" y="82"/>
                      <a:pt x="167" y="82"/>
                      <a:pt x="166" y="83"/>
                    </a:cubicBezTo>
                    <a:cubicBezTo>
                      <a:pt x="166" y="83"/>
                      <a:pt x="164" y="82"/>
                      <a:pt x="164" y="82"/>
                    </a:cubicBezTo>
                    <a:cubicBezTo>
                      <a:pt x="164" y="83"/>
                      <a:pt x="164" y="84"/>
                      <a:pt x="163" y="84"/>
                    </a:cubicBezTo>
                    <a:cubicBezTo>
                      <a:pt x="163" y="84"/>
                      <a:pt x="164" y="83"/>
                      <a:pt x="163" y="82"/>
                    </a:cubicBezTo>
                    <a:cubicBezTo>
                      <a:pt x="163" y="82"/>
                      <a:pt x="163" y="82"/>
                      <a:pt x="163" y="82"/>
                    </a:cubicBezTo>
                    <a:cubicBezTo>
                      <a:pt x="163" y="82"/>
                      <a:pt x="164" y="82"/>
                      <a:pt x="165" y="82"/>
                    </a:cubicBezTo>
                    <a:cubicBezTo>
                      <a:pt x="165" y="82"/>
                      <a:pt x="166" y="82"/>
                      <a:pt x="166" y="82"/>
                    </a:cubicBezTo>
                    <a:cubicBezTo>
                      <a:pt x="166" y="82"/>
                      <a:pt x="167" y="82"/>
                      <a:pt x="167" y="81"/>
                    </a:cubicBezTo>
                    <a:cubicBezTo>
                      <a:pt x="167" y="81"/>
                      <a:pt x="166" y="81"/>
                      <a:pt x="166" y="81"/>
                    </a:cubicBezTo>
                    <a:cubicBezTo>
                      <a:pt x="166" y="81"/>
                      <a:pt x="165" y="81"/>
                      <a:pt x="165" y="81"/>
                    </a:cubicBezTo>
                    <a:cubicBezTo>
                      <a:pt x="165" y="81"/>
                      <a:pt x="164" y="81"/>
                      <a:pt x="164" y="80"/>
                    </a:cubicBezTo>
                    <a:cubicBezTo>
                      <a:pt x="164" y="80"/>
                      <a:pt x="163" y="80"/>
                      <a:pt x="163" y="80"/>
                    </a:cubicBezTo>
                    <a:cubicBezTo>
                      <a:pt x="163" y="80"/>
                      <a:pt x="164" y="80"/>
                      <a:pt x="164" y="80"/>
                    </a:cubicBezTo>
                    <a:cubicBezTo>
                      <a:pt x="164" y="80"/>
                      <a:pt x="165" y="81"/>
                      <a:pt x="165" y="81"/>
                    </a:cubicBezTo>
                    <a:cubicBezTo>
                      <a:pt x="166" y="81"/>
                      <a:pt x="166" y="81"/>
                      <a:pt x="166" y="81"/>
                    </a:cubicBezTo>
                    <a:cubicBezTo>
                      <a:pt x="167" y="81"/>
                      <a:pt x="167" y="81"/>
                      <a:pt x="168" y="81"/>
                    </a:cubicBezTo>
                    <a:cubicBezTo>
                      <a:pt x="168" y="82"/>
                      <a:pt x="168" y="82"/>
                      <a:pt x="169" y="82"/>
                    </a:cubicBezTo>
                    <a:cubicBezTo>
                      <a:pt x="169" y="82"/>
                      <a:pt x="169" y="82"/>
                      <a:pt x="170" y="81"/>
                    </a:cubicBezTo>
                    <a:cubicBezTo>
                      <a:pt x="171" y="81"/>
                      <a:pt x="172" y="80"/>
                      <a:pt x="172" y="79"/>
                    </a:cubicBezTo>
                    <a:cubicBezTo>
                      <a:pt x="172" y="78"/>
                      <a:pt x="171" y="78"/>
                      <a:pt x="170" y="78"/>
                    </a:cubicBezTo>
                    <a:cubicBezTo>
                      <a:pt x="170" y="78"/>
                      <a:pt x="170" y="77"/>
                      <a:pt x="170" y="77"/>
                    </a:cubicBezTo>
                    <a:cubicBezTo>
                      <a:pt x="169" y="76"/>
                      <a:pt x="170" y="77"/>
                      <a:pt x="171" y="77"/>
                    </a:cubicBezTo>
                    <a:cubicBezTo>
                      <a:pt x="171" y="78"/>
                      <a:pt x="171" y="78"/>
                      <a:pt x="171" y="78"/>
                    </a:cubicBezTo>
                    <a:cubicBezTo>
                      <a:pt x="172" y="78"/>
                      <a:pt x="172" y="78"/>
                      <a:pt x="172" y="79"/>
                    </a:cubicBezTo>
                    <a:cubicBezTo>
                      <a:pt x="172" y="79"/>
                      <a:pt x="172" y="79"/>
                      <a:pt x="172" y="79"/>
                    </a:cubicBezTo>
                    <a:cubicBezTo>
                      <a:pt x="173" y="79"/>
                      <a:pt x="173" y="79"/>
                      <a:pt x="173" y="79"/>
                    </a:cubicBezTo>
                    <a:cubicBezTo>
                      <a:pt x="173" y="79"/>
                      <a:pt x="174" y="79"/>
                      <a:pt x="174" y="80"/>
                    </a:cubicBezTo>
                    <a:cubicBezTo>
                      <a:pt x="174" y="79"/>
                      <a:pt x="174" y="79"/>
                      <a:pt x="174" y="78"/>
                    </a:cubicBezTo>
                    <a:cubicBezTo>
                      <a:pt x="175" y="78"/>
                      <a:pt x="176" y="78"/>
                      <a:pt x="176" y="78"/>
                    </a:cubicBezTo>
                    <a:cubicBezTo>
                      <a:pt x="177" y="78"/>
                      <a:pt x="177" y="78"/>
                      <a:pt x="178" y="78"/>
                    </a:cubicBezTo>
                    <a:cubicBezTo>
                      <a:pt x="179" y="79"/>
                      <a:pt x="179" y="79"/>
                      <a:pt x="180" y="79"/>
                    </a:cubicBezTo>
                    <a:cubicBezTo>
                      <a:pt x="181" y="80"/>
                      <a:pt x="181" y="79"/>
                      <a:pt x="182" y="79"/>
                    </a:cubicBezTo>
                    <a:cubicBezTo>
                      <a:pt x="182" y="79"/>
                      <a:pt x="181" y="80"/>
                      <a:pt x="180" y="79"/>
                    </a:cubicBezTo>
                    <a:cubicBezTo>
                      <a:pt x="179" y="79"/>
                      <a:pt x="179" y="79"/>
                      <a:pt x="178" y="79"/>
                    </a:cubicBezTo>
                    <a:cubicBezTo>
                      <a:pt x="178" y="79"/>
                      <a:pt x="178" y="78"/>
                      <a:pt x="177" y="78"/>
                    </a:cubicBezTo>
                    <a:cubicBezTo>
                      <a:pt x="177" y="78"/>
                      <a:pt x="177" y="78"/>
                      <a:pt x="176" y="78"/>
                    </a:cubicBezTo>
                    <a:cubicBezTo>
                      <a:pt x="176" y="78"/>
                      <a:pt x="176" y="78"/>
                      <a:pt x="176" y="79"/>
                    </a:cubicBezTo>
                    <a:cubicBezTo>
                      <a:pt x="176" y="79"/>
                      <a:pt x="176" y="79"/>
                      <a:pt x="176" y="80"/>
                    </a:cubicBezTo>
                    <a:cubicBezTo>
                      <a:pt x="177" y="80"/>
                      <a:pt x="178" y="80"/>
                      <a:pt x="178" y="81"/>
                    </a:cubicBezTo>
                    <a:cubicBezTo>
                      <a:pt x="179" y="81"/>
                      <a:pt x="179" y="81"/>
                      <a:pt x="179" y="81"/>
                    </a:cubicBezTo>
                    <a:cubicBezTo>
                      <a:pt x="179" y="81"/>
                      <a:pt x="179" y="81"/>
                      <a:pt x="179" y="81"/>
                    </a:cubicBezTo>
                    <a:cubicBezTo>
                      <a:pt x="180" y="81"/>
                      <a:pt x="180" y="81"/>
                      <a:pt x="180" y="81"/>
                    </a:cubicBezTo>
                    <a:cubicBezTo>
                      <a:pt x="181" y="81"/>
                      <a:pt x="182" y="82"/>
                      <a:pt x="182" y="81"/>
                    </a:cubicBezTo>
                    <a:cubicBezTo>
                      <a:pt x="183" y="81"/>
                      <a:pt x="183" y="81"/>
                      <a:pt x="183" y="81"/>
                    </a:cubicBezTo>
                    <a:cubicBezTo>
                      <a:pt x="184" y="81"/>
                      <a:pt x="184" y="81"/>
                      <a:pt x="184" y="80"/>
                    </a:cubicBezTo>
                    <a:cubicBezTo>
                      <a:pt x="185" y="80"/>
                      <a:pt x="184" y="80"/>
                      <a:pt x="185" y="80"/>
                    </a:cubicBezTo>
                    <a:cubicBezTo>
                      <a:pt x="185" y="80"/>
                      <a:pt x="185" y="80"/>
                      <a:pt x="185" y="80"/>
                    </a:cubicBezTo>
                    <a:cubicBezTo>
                      <a:pt x="185" y="80"/>
                      <a:pt x="186" y="80"/>
                      <a:pt x="186" y="80"/>
                    </a:cubicBezTo>
                    <a:cubicBezTo>
                      <a:pt x="186" y="80"/>
                      <a:pt x="187" y="80"/>
                      <a:pt x="187" y="80"/>
                    </a:cubicBezTo>
                    <a:cubicBezTo>
                      <a:pt x="188" y="80"/>
                      <a:pt x="188" y="80"/>
                      <a:pt x="188" y="80"/>
                    </a:cubicBezTo>
                    <a:cubicBezTo>
                      <a:pt x="189" y="80"/>
                      <a:pt x="189" y="80"/>
                      <a:pt x="188" y="79"/>
                    </a:cubicBezTo>
                    <a:cubicBezTo>
                      <a:pt x="188" y="79"/>
                      <a:pt x="188" y="79"/>
                      <a:pt x="188" y="79"/>
                    </a:cubicBezTo>
                    <a:cubicBezTo>
                      <a:pt x="188" y="78"/>
                      <a:pt x="188" y="78"/>
                      <a:pt x="188" y="78"/>
                    </a:cubicBezTo>
                    <a:cubicBezTo>
                      <a:pt x="188" y="78"/>
                      <a:pt x="189" y="78"/>
                      <a:pt x="189" y="78"/>
                    </a:cubicBezTo>
                    <a:cubicBezTo>
                      <a:pt x="189" y="77"/>
                      <a:pt x="188" y="77"/>
                      <a:pt x="188" y="77"/>
                    </a:cubicBezTo>
                    <a:cubicBezTo>
                      <a:pt x="186" y="77"/>
                      <a:pt x="185" y="76"/>
                      <a:pt x="184" y="76"/>
                    </a:cubicBezTo>
                    <a:cubicBezTo>
                      <a:pt x="184" y="76"/>
                      <a:pt x="183" y="76"/>
                      <a:pt x="183" y="76"/>
                    </a:cubicBezTo>
                    <a:cubicBezTo>
                      <a:pt x="183" y="77"/>
                      <a:pt x="183" y="77"/>
                      <a:pt x="184" y="77"/>
                    </a:cubicBezTo>
                    <a:cubicBezTo>
                      <a:pt x="184" y="77"/>
                      <a:pt x="184" y="78"/>
                      <a:pt x="184" y="78"/>
                    </a:cubicBezTo>
                    <a:cubicBezTo>
                      <a:pt x="184" y="78"/>
                      <a:pt x="184" y="79"/>
                      <a:pt x="184" y="79"/>
                    </a:cubicBezTo>
                    <a:cubicBezTo>
                      <a:pt x="183" y="79"/>
                      <a:pt x="183" y="78"/>
                      <a:pt x="183" y="78"/>
                    </a:cubicBezTo>
                    <a:cubicBezTo>
                      <a:pt x="183" y="77"/>
                      <a:pt x="184" y="77"/>
                      <a:pt x="183" y="77"/>
                    </a:cubicBezTo>
                    <a:cubicBezTo>
                      <a:pt x="183" y="77"/>
                      <a:pt x="182" y="76"/>
                      <a:pt x="181" y="76"/>
                    </a:cubicBezTo>
                    <a:cubicBezTo>
                      <a:pt x="182" y="76"/>
                      <a:pt x="182" y="76"/>
                      <a:pt x="182" y="76"/>
                    </a:cubicBezTo>
                    <a:cubicBezTo>
                      <a:pt x="182" y="76"/>
                      <a:pt x="182" y="75"/>
                      <a:pt x="182" y="75"/>
                    </a:cubicBezTo>
                    <a:cubicBezTo>
                      <a:pt x="182" y="75"/>
                      <a:pt x="183" y="75"/>
                      <a:pt x="183" y="75"/>
                    </a:cubicBezTo>
                    <a:cubicBezTo>
                      <a:pt x="183" y="74"/>
                      <a:pt x="182" y="74"/>
                      <a:pt x="181" y="74"/>
                    </a:cubicBezTo>
                    <a:cubicBezTo>
                      <a:pt x="182" y="74"/>
                      <a:pt x="182" y="74"/>
                      <a:pt x="183" y="74"/>
                    </a:cubicBezTo>
                    <a:cubicBezTo>
                      <a:pt x="183" y="74"/>
                      <a:pt x="184" y="74"/>
                      <a:pt x="183" y="73"/>
                    </a:cubicBezTo>
                    <a:cubicBezTo>
                      <a:pt x="183" y="73"/>
                      <a:pt x="183" y="73"/>
                      <a:pt x="183" y="72"/>
                    </a:cubicBezTo>
                    <a:cubicBezTo>
                      <a:pt x="183" y="72"/>
                      <a:pt x="184" y="73"/>
                      <a:pt x="185" y="73"/>
                    </a:cubicBezTo>
                    <a:cubicBezTo>
                      <a:pt x="185" y="73"/>
                      <a:pt x="186" y="73"/>
                      <a:pt x="186" y="73"/>
                    </a:cubicBezTo>
                    <a:cubicBezTo>
                      <a:pt x="187" y="73"/>
                      <a:pt x="188" y="73"/>
                      <a:pt x="188" y="73"/>
                    </a:cubicBezTo>
                    <a:cubicBezTo>
                      <a:pt x="189" y="73"/>
                      <a:pt x="189" y="74"/>
                      <a:pt x="190" y="74"/>
                    </a:cubicBezTo>
                    <a:cubicBezTo>
                      <a:pt x="190" y="75"/>
                      <a:pt x="191" y="75"/>
                      <a:pt x="192" y="75"/>
                    </a:cubicBezTo>
                    <a:cubicBezTo>
                      <a:pt x="193" y="75"/>
                      <a:pt x="193" y="74"/>
                      <a:pt x="194" y="73"/>
                    </a:cubicBezTo>
                    <a:cubicBezTo>
                      <a:pt x="194" y="73"/>
                      <a:pt x="193" y="73"/>
                      <a:pt x="193" y="73"/>
                    </a:cubicBezTo>
                    <a:cubicBezTo>
                      <a:pt x="193" y="73"/>
                      <a:pt x="193" y="72"/>
                      <a:pt x="192" y="73"/>
                    </a:cubicBezTo>
                    <a:cubicBezTo>
                      <a:pt x="192" y="72"/>
                      <a:pt x="193" y="72"/>
                      <a:pt x="192" y="72"/>
                    </a:cubicBezTo>
                    <a:cubicBezTo>
                      <a:pt x="192" y="72"/>
                      <a:pt x="192" y="72"/>
                      <a:pt x="191" y="72"/>
                    </a:cubicBezTo>
                    <a:cubicBezTo>
                      <a:pt x="191" y="72"/>
                      <a:pt x="190" y="72"/>
                      <a:pt x="190" y="72"/>
                    </a:cubicBezTo>
                    <a:cubicBezTo>
                      <a:pt x="189" y="71"/>
                      <a:pt x="187" y="72"/>
                      <a:pt x="186" y="72"/>
                    </a:cubicBezTo>
                    <a:cubicBezTo>
                      <a:pt x="186" y="72"/>
                      <a:pt x="187" y="72"/>
                      <a:pt x="187" y="72"/>
                    </a:cubicBezTo>
                    <a:cubicBezTo>
                      <a:pt x="188" y="71"/>
                      <a:pt x="187" y="71"/>
                      <a:pt x="187" y="71"/>
                    </a:cubicBezTo>
                    <a:cubicBezTo>
                      <a:pt x="187" y="70"/>
                      <a:pt x="187" y="70"/>
                      <a:pt x="187" y="70"/>
                    </a:cubicBezTo>
                    <a:cubicBezTo>
                      <a:pt x="188" y="70"/>
                      <a:pt x="187" y="70"/>
                      <a:pt x="188" y="69"/>
                    </a:cubicBezTo>
                    <a:cubicBezTo>
                      <a:pt x="188" y="69"/>
                      <a:pt x="187" y="69"/>
                      <a:pt x="187" y="69"/>
                    </a:cubicBezTo>
                    <a:cubicBezTo>
                      <a:pt x="187" y="69"/>
                      <a:pt x="186" y="69"/>
                      <a:pt x="186" y="69"/>
                    </a:cubicBezTo>
                    <a:cubicBezTo>
                      <a:pt x="186" y="69"/>
                      <a:pt x="186" y="69"/>
                      <a:pt x="186" y="69"/>
                    </a:cubicBezTo>
                    <a:cubicBezTo>
                      <a:pt x="187" y="68"/>
                      <a:pt x="187" y="68"/>
                      <a:pt x="187" y="68"/>
                    </a:cubicBezTo>
                    <a:cubicBezTo>
                      <a:pt x="187" y="68"/>
                      <a:pt x="188" y="69"/>
                      <a:pt x="188" y="68"/>
                    </a:cubicBezTo>
                    <a:cubicBezTo>
                      <a:pt x="188" y="68"/>
                      <a:pt x="187" y="67"/>
                      <a:pt x="186" y="67"/>
                    </a:cubicBezTo>
                    <a:cubicBezTo>
                      <a:pt x="186" y="67"/>
                      <a:pt x="186" y="67"/>
                      <a:pt x="185" y="67"/>
                    </a:cubicBezTo>
                    <a:cubicBezTo>
                      <a:pt x="185" y="67"/>
                      <a:pt x="185" y="66"/>
                      <a:pt x="185" y="66"/>
                    </a:cubicBezTo>
                    <a:cubicBezTo>
                      <a:pt x="184" y="66"/>
                      <a:pt x="183" y="66"/>
                      <a:pt x="182" y="66"/>
                    </a:cubicBezTo>
                    <a:cubicBezTo>
                      <a:pt x="181" y="66"/>
                      <a:pt x="181" y="65"/>
                      <a:pt x="181" y="65"/>
                    </a:cubicBezTo>
                    <a:cubicBezTo>
                      <a:pt x="182" y="65"/>
                      <a:pt x="183" y="66"/>
                      <a:pt x="183" y="66"/>
                    </a:cubicBezTo>
                    <a:cubicBezTo>
                      <a:pt x="184" y="66"/>
                      <a:pt x="184" y="66"/>
                      <a:pt x="185" y="66"/>
                    </a:cubicBezTo>
                    <a:cubicBezTo>
                      <a:pt x="185" y="66"/>
                      <a:pt x="184" y="65"/>
                      <a:pt x="183" y="65"/>
                    </a:cubicBezTo>
                    <a:cubicBezTo>
                      <a:pt x="183" y="65"/>
                      <a:pt x="182" y="65"/>
                      <a:pt x="182" y="65"/>
                    </a:cubicBezTo>
                    <a:cubicBezTo>
                      <a:pt x="183" y="65"/>
                      <a:pt x="184" y="65"/>
                      <a:pt x="185" y="66"/>
                    </a:cubicBezTo>
                    <a:cubicBezTo>
                      <a:pt x="186" y="66"/>
                      <a:pt x="186" y="66"/>
                      <a:pt x="186" y="67"/>
                    </a:cubicBezTo>
                    <a:cubicBezTo>
                      <a:pt x="186" y="67"/>
                      <a:pt x="187" y="67"/>
                      <a:pt x="187" y="67"/>
                    </a:cubicBezTo>
                    <a:cubicBezTo>
                      <a:pt x="187" y="67"/>
                      <a:pt x="187" y="67"/>
                      <a:pt x="188" y="67"/>
                    </a:cubicBezTo>
                    <a:cubicBezTo>
                      <a:pt x="188" y="67"/>
                      <a:pt x="189" y="67"/>
                      <a:pt x="189" y="67"/>
                    </a:cubicBezTo>
                    <a:cubicBezTo>
                      <a:pt x="189" y="67"/>
                      <a:pt x="190" y="67"/>
                      <a:pt x="190" y="67"/>
                    </a:cubicBezTo>
                    <a:cubicBezTo>
                      <a:pt x="190" y="67"/>
                      <a:pt x="190" y="68"/>
                      <a:pt x="190" y="68"/>
                    </a:cubicBezTo>
                    <a:cubicBezTo>
                      <a:pt x="190" y="68"/>
                      <a:pt x="191" y="68"/>
                      <a:pt x="191" y="68"/>
                    </a:cubicBezTo>
                    <a:cubicBezTo>
                      <a:pt x="192" y="68"/>
                      <a:pt x="192" y="68"/>
                      <a:pt x="192" y="67"/>
                    </a:cubicBezTo>
                    <a:cubicBezTo>
                      <a:pt x="192" y="67"/>
                      <a:pt x="192" y="66"/>
                      <a:pt x="192" y="66"/>
                    </a:cubicBezTo>
                    <a:cubicBezTo>
                      <a:pt x="192" y="66"/>
                      <a:pt x="192" y="65"/>
                      <a:pt x="192" y="65"/>
                    </a:cubicBezTo>
                    <a:cubicBezTo>
                      <a:pt x="191" y="65"/>
                      <a:pt x="191" y="64"/>
                      <a:pt x="191" y="64"/>
                    </a:cubicBezTo>
                    <a:cubicBezTo>
                      <a:pt x="192" y="64"/>
                      <a:pt x="192" y="64"/>
                      <a:pt x="192" y="64"/>
                    </a:cubicBezTo>
                    <a:cubicBezTo>
                      <a:pt x="192" y="64"/>
                      <a:pt x="192" y="64"/>
                      <a:pt x="191" y="63"/>
                    </a:cubicBezTo>
                    <a:cubicBezTo>
                      <a:pt x="191" y="63"/>
                      <a:pt x="191" y="63"/>
                      <a:pt x="191" y="63"/>
                    </a:cubicBezTo>
                    <a:cubicBezTo>
                      <a:pt x="190" y="63"/>
                      <a:pt x="190" y="63"/>
                      <a:pt x="190" y="63"/>
                    </a:cubicBezTo>
                    <a:cubicBezTo>
                      <a:pt x="189" y="63"/>
                      <a:pt x="188" y="62"/>
                      <a:pt x="188" y="62"/>
                    </a:cubicBezTo>
                    <a:cubicBezTo>
                      <a:pt x="186" y="62"/>
                      <a:pt x="185" y="63"/>
                      <a:pt x="184" y="62"/>
                    </a:cubicBezTo>
                    <a:cubicBezTo>
                      <a:pt x="183" y="62"/>
                      <a:pt x="183" y="62"/>
                      <a:pt x="183" y="62"/>
                    </a:cubicBezTo>
                    <a:cubicBezTo>
                      <a:pt x="184" y="62"/>
                      <a:pt x="184" y="62"/>
                      <a:pt x="184" y="62"/>
                    </a:cubicBezTo>
                    <a:cubicBezTo>
                      <a:pt x="185" y="62"/>
                      <a:pt x="185" y="62"/>
                      <a:pt x="185" y="62"/>
                    </a:cubicBezTo>
                    <a:cubicBezTo>
                      <a:pt x="186" y="62"/>
                      <a:pt x="186" y="62"/>
                      <a:pt x="186" y="62"/>
                    </a:cubicBezTo>
                    <a:cubicBezTo>
                      <a:pt x="187" y="62"/>
                      <a:pt x="188" y="62"/>
                      <a:pt x="188" y="62"/>
                    </a:cubicBezTo>
                    <a:cubicBezTo>
                      <a:pt x="189" y="62"/>
                      <a:pt x="189" y="62"/>
                      <a:pt x="190" y="62"/>
                    </a:cubicBezTo>
                    <a:cubicBezTo>
                      <a:pt x="190" y="62"/>
                      <a:pt x="191" y="62"/>
                      <a:pt x="191" y="62"/>
                    </a:cubicBezTo>
                    <a:cubicBezTo>
                      <a:pt x="191" y="62"/>
                      <a:pt x="191" y="61"/>
                      <a:pt x="191" y="61"/>
                    </a:cubicBezTo>
                    <a:cubicBezTo>
                      <a:pt x="190" y="60"/>
                      <a:pt x="190" y="60"/>
                      <a:pt x="189" y="60"/>
                    </a:cubicBezTo>
                    <a:cubicBezTo>
                      <a:pt x="188" y="61"/>
                      <a:pt x="187" y="59"/>
                      <a:pt x="186" y="60"/>
                    </a:cubicBezTo>
                    <a:cubicBezTo>
                      <a:pt x="187" y="60"/>
                      <a:pt x="188" y="61"/>
                      <a:pt x="188" y="61"/>
                    </a:cubicBezTo>
                    <a:cubicBezTo>
                      <a:pt x="188" y="61"/>
                      <a:pt x="188" y="61"/>
                      <a:pt x="188" y="61"/>
                    </a:cubicBezTo>
                    <a:cubicBezTo>
                      <a:pt x="187" y="61"/>
                      <a:pt x="186" y="60"/>
                      <a:pt x="186" y="60"/>
                    </a:cubicBezTo>
                    <a:cubicBezTo>
                      <a:pt x="186" y="60"/>
                      <a:pt x="185" y="60"/>
                      <a:pt x="185" y="60"/>
                    </a:cubicBezTo>
                    <a:cubicBezTo>
                      <a:pt x="185" y="60"/>
                      <a:pt x="185" y="60"/>
                      <a:pt x="185" y="60"/>
                    </a:cubicBezTo>
                    <a:cubicBezTo>
                      <a:pt x="185" y="60"/>
                      <a:pt x="185" y="60"/>
                      <a:pt x="185" y="60"/>
                    </a:cubicBezTo>
                    <a:cubicBezTo>
                      <a:pt x="184" y="61"/>
                      <a:pt x="184" y="60"/>
                      <a:pt x="184" y="60"/>
                    </a:cubicBezTo>
                    <a:cubicBezTo>
                      <a:pt x="184" y="60"/>
                      <a:pt x="185" y="59"/>
                      <a:pt x="184" y="59"/>
                    </a:cubicBezTo>
                    <a:cubicBezTo>
                      <a:pt x="184" y="59"/>
                      <a:pt x="183" y="59"/>
                      <a:pt x="183" y="59"/>
                    </a:cubicBezTo>
                    <a:cubicBezTo>
                      <a:pt x="183" y="59"/>
                      <a:pt x="181" y="59"/>
                      <a:pt x="181" y="59"/>
                    </a:cubicBezTo>
                    <a:cubicBezTo>
                      <a:pt x="181" y="59"/>
                      <a:pt x="182" y="58"/>
                      <a:pt x="182" y="59"/>
                    </a:cubicBezTo>
                    <a:cubicBezTo>
                      <a:pt x="182" y="59"/>
                      <a:pt x="182" y="59"/>
                      <a:pt x="182" y="59"/>
                    </a:cubicBezTo>
                    <a:cubicBezTo>
                      <a:pt x="182" y="59"/>
                      <a:pt x="183" y="59"/>
                      <a:pt x="183" y="59"/>
                    </a:cubicBezTo>
                    <a:cubicBezTo>
                      <a:pt x="183" y="59"/>
                      <a:pt x="184" y="59"/>
                      <a:pt x="184" y="59"/>
                    </a:cubicBezTo>
                    <a:cubicBezTo>
                      <a:pt x="184" y="58"/>
                      <a:pt x="183" y="59"/>
                      <a:pt x="183" y="59"/>
                    </a:cubicBezTo>
                    <a:cubicBezTo>
                      <a:pt x="183" y="59"/>
                      <a:pt x="184" y="58"/>
                      <a:pt x="184" y="58"/>
                    </a:cubicBezTo>
                    <a:cubicBezTo>
                      <a:pt x="183" y="58"/>
                      <a:pt x="183" y="58"/>
                      <a:pt x="183" y="58"/>
                    </a:cubicBezTo>
                    <a:cubicBezTo>
                      <a:pt x="183" y="58"/>
                      <a:pt x="183" y="58"/>
                      <a:pt x="184" y="58"/>
                    </a:cubicBezTo>
                    <a:cubicBezTo>
                      <a:pt x="183" y="58"/>
                      <a:pt x="183" y="58"/>
                      <a:pt x="183" y="58"/>
                    </a:cubicBezTo>
                    <a:cubicBezTo>
                      <a:pt x="183" y="58"/>
                      <a:pt x="182" y="57"/>
                      <a:pt x="182" y="57"/>
                    </a:cubicBezTo>
                    <a:cubicBezTo>
                      <a:pt x="182" y="57"/>
                      <a:pt x="182" y="58"/>
                      <a:pt x="182" y="58"/>
                    </a:cubicBezTo>
                    <a:cubicBezTo>
                      <a:pt x="181" y="58"/>
                      <a:pt x="181" y="58"/>
                      <a:pt x="181" y="57"/>
                    </a:cubicBezTo>
                    <a:cubicBezTo>
                      <a:pt x="181" y="57"/>
                      <a:pt x="180" y="57"/>
                      <a:pt x="180" y="57"/>
                    </a:cubicBezTo>
                    <a:cubicBezTo>
                      <a:pt x="180" y="57"/>
                      <a:pt x="180" y="57"/>
                      <a:pt x="180" y="57"/>
                    </a:cubicBezTo>
                    <a:cubicBezTo>
                      <a:pt x="180" y="57"/>
                      <a:pt x="180" y="57"/>
                      <a:pt x="181" y="57"/>
                    </a:cubicBezTo>
                    <a:cubicBezTo>
                      <a:pt x="181" y="56"/>
                      <a:pt x="182" y="57"/>
                      <a:pt x="182" y="56"/>
                    </a:cubicBezTo>
                    <a:cubicBezTo>
                      <a:pt x="181" y="56"/>
                      <a:pt x="181" y="56"/>
                      <a:pt x="182" y="56"/>
                    </a:cubicBezTo>
                    <a:cubicBezTo>
                      <a:pt x="182" y="56"/>
                      <a:pt x="182" y="56"/>
                      <a:pt x="182" y="56"/>
                    </a:cubicBezTo>
                    <a:cubicBezTo>
                      <a:pt x="182" y="56"/>
                      <a:pt x="182" y="56"/>
                      <a:pt x="183" y="56"/>
                    </a:cubicBezTo>
                    <a:cubicBezTo>
                      <a:pt x="183" y="56"/>
                      <a:pt x="183" y="56"/>
                      <a:pt x="183" y="56"/>
                    </a:cubicBezTo>
                    <a:cubicBezTo>
                      <a:pt x="183" y="57"/>
                      <a:pt x="183" y="57"/>
                      <a:pt x="184" y="57"/>
                    </a:cubicBezTo>
                    <a:cubicBezTo>
                      <a:pt x="184" y="57"/>
                      <a:pt x="185" y="57"/>
                      <a:pt x="186" y="56"/>
                    </a:cubicBezTo>
                    <a:cubicBezTo>
                      <a:pt x="186" y="56"/>
                      <a:pt x="186" y="56"/>
                      <a:pt x="186" y="56"/>
                    </a:cubicBezTo>
                    <a:cubicBezTo>
                      <a:pt x="187" y="56"/>
                      <a:pt x="187" y="56"/>
                      <a:pt x="187" y="56"/>
                    </a:cubicBezTo>
                    <a:cubicBezTo>
                      <a:pt x="187" y="56"/>
                      <a:pt x="186" y="56"/>
                      <a:pt x="185" y="56"/>
                    </a:cubicBezTo>
                    <a:cubicBezTo>
                      <a:pt x="185" y="56"/>
                      <a:pt x="184" y="56"/>
                      <a:pt x="184" y="56"/>
                    </a:cubicBezTo>
                    <a:cubicBezTo>
                      <a:pt x="184" y="55"/>
                      <a:pt x="185" y="55"/>
                      <a:pt x="186" y="55"/>
                    </a:cubicBezTo>
                    <a:cubicBezTo>
                      <a:pt x="186" y="55"/>
                      <a:pt x="187" y="55"/>
                      <a:pt x="187" y="56"/>
                    </a:cubicBezTo>
                    <a:cubicBezTo>
                      <a:pt x="187" y="56"/>
                      <a:pt x="187" y="55"/>
                      <a:pt x="188" y="55"/>
                    </a:cubicBezTo>
                    <a:cubicBezTo>
                      <a:pt x="187" y="55"/>
                      <a:pt x="187" y="55"/>
                      <a:pt x="186" y="55"/>
                    </a:cubicBezTo>
                    <a:cubicBezTo>
                      <a:pt x="187" y="55"/>
                      <a:pt x="188" y="55"/>
                      <a:pt x="189" y="55"/>
                    </a:cubicBezTo>
                    <a:cubicBezTo>
                      <a:pt x="189" y="55"/>
                      <a:pt x="190" y="55"/>
                      <a:pt x="191" y="55"/>
                    </a:cubicBezTo>
                    <a:cubicBezTo>
                      <a:pt x="192" y="55"/>
                      <a:pt x="192" y="56"/>
                      <a:pt x="193" y="56"/>
                    </a:cubicBezTo>
                    <a:cubicBezTo>
                      <a:pt x="193" y="56"/>
                      <a:pt x="193" y="56"/>
                      <a:pt x="194" y="56"/>
                    </a:cubicBezTo>
                    <a:cubicBezTo>
                      <a:pt x="194" y="56"/>
                      <a:pt x="194" y="56"/>
                      <a:pt x="195" y="56"/>
                    </a:cubicBezTo>
                    <a:cubicBezTo>
                      <a:pt x="195" y="56"/>
                      <a:pt x="195" y="56"/>
                      <a:pt x="195" y="56"/>
                    </a:cubicBezTo>
                    <a:cubicBezTo>
                      <a:pt x="195" y="56"/>
                      <a:pt x="196" y="57"/>
                      <a:pt x="196" y="57"/>
                    </a:cubicBezTo>
                    <a:cubicBezTo>
                      <a:pt x="196" y="56"/>
                      <a:pt x="195" y="56"/>
                      <a:pt x="195" y="56"/>
                    </a:cubicBezTo>
                    <a:cubicBezTo>
                      <a:pt x="195" y="56"/>
                      <a:pt x="196" y="56"/>
                      <a:pt x="196" y="56"/>
                    </a:cubicBezTo>
                    <a:cubicBezTo>
                      <a:pt x="196" y="56"/>
                      <a:pt x="196" y="56"/>
                      <a:pt x="196" y="56"/>
                    </a:cubicBezTo>
                    <a:cubicBezTo>
                      <a:pt x="196" y="56"/>
                      <a:pt x="197" y="56"/>
                      <a:pt x="197" y="55"/>
                    </a:cubicBezTo>
                    <a:cubicBezTo>
                      <a:pt x="197" y="55"/>
                      <a:pt x="197" y="55"/>
                      <a:pt x="197" y="54"/>
                    </a:cubicBezTo>
                    <a:cubicBezTo>
                      <a:pt x="197" y="54"/>
                      <a:pt x="197" y="54"/>
                      <a:pt x="196" y="53"/>
                    </a:cubicBezTo>
                    <a:cubicBezTo>
                      <a:pt x="196" y="53"/>
                      <a:pt x="196" y="53"/>
                      <a:pt x="196" y="53"/>
                    </a:cubicBezTo>
                    <a:cubicBezTo>
                      <a:pt x="196" y="52"/>
                      <a:pt x="195" y="53"/>
                      <a:pt x="195" y="53"/>
                    </a:cubicBezTo>
                    <a:cubicBezTo>
                      <a:pt x="194" y="53"/>
                      <a:pt x="194" y="53"/>
                      <a:pt x="194" y="53"/>
                    </a:cubicBezTo>
                    <a:cubicBezTo>
                      <a:pt x="193" y="53"/>
                      <a:pt x="194" y="53"/>
                      <a:pt x="194" y="53"/>
                    </a:cubicBezTo>
                    <a:cubicBezTo>
                      <a:pt x="193" y="53"/>
                      <a:pt x="193" y="53"/>
                      <a:pt x="193" y="53"/>
                    </a:cubicBezTo>
                    <a:cubicBezTo>
                      <a:pt x="193" y="53"/>
                      <a:pt x="192" y="53"/>
                      <a:pt x="192" y="53"/>
                    </a:cubicBezTo>
                    <a:cubicBezTo>
                      <a:pt x="191" y="52"/>
                      <a:pt x="191" y="52"/>
                      <a:pt x="191" y="52"/>
                    </a:cubicBezTo>
                    <a:cubicBezTo>
                      <a:pt x="190" y="51"/>
                      <a:pt x="189" y="51"/>
                      <a:pt x="188" y="50"/>
                    </a:cubicBezTo>
                    <a:cubicBezTo>
                      <a:pt x="189" y="50"/>
                      <a:pt x="189" y="50"/>
                      <a:pt x="189" y="50"/>
                    </a:cubicBezTo>
                    <a:cubicBezTo>
                      <a:pt x="189" y="50"/>
                      <a:pt x="188" y="50"/>
                      <a:pt x="187" y="49"/>
                    </a:cubicBezTo>
                    <a:cubicBezTo>
                      <a:pt x="187" y="49"/>
                      <a:pt x="188" y="49"/>
                      <a:pt x="188" y="49"/>
                    </a:cubicBezTo>
                    <a:cubicBezTo>
                      <a:pt x="188" y="49"/>
                      <a:pt x="188" y="49"/>
                      <a:pt x="189" y="49"/>
                    </a:cubicBezTo>
                    <a:cubicBezTo>
                      <a:pt x="189" y="49"/>
                      <a:pt x="190" y="49"/>
                      <a:pt x="190" y="49"/>
                    </a:cubicBezTo>
                    <a:cubicBezTo>
                      <a:pt x="191" y="50"/>
                      <a:pt x="192" y="50"/>
                      <a:pt x="192" y="50"/>
                    </a:cubicBezTo>
                    <a:cubicBezTo>
                      <a:pt x="193" y="50"/>
                      <a:pt x="193" y="50"/>
                      <a:pt x="193" y="50"/>
                    </a:cubicBezTo>
                    <a:cubicBezTo>
                      <a:pt x="194" y="50"/>
                      <a:pt x="194" y="50"/>
                      <a:pt x="194" y="50"/>
                    </a:cubicBezTo>
                    <a:cubicBezTo>
                      <a:pt x="193" y="49"/>
                      <a:pt x="191" y="49"/>
                      <a:pt x="190" y="48"/>
                    </a:cubicBezTo>
                    <a:cubicBezTo>
                      <a:pt x="190" y="48"/>
                      <a:pt x="189" y="48"/>
                      <a:pt x="189" y="48"/>
                    </a:cubicBezTo>
                    <a:cubicBezTo>
                      <a:pt x="188" y="48"/>
                      <a:pt x="188" y="48"/>
                      <a:pt x="188" y="48"/>
                    </a:cubicBezTo>
                    <a:cubicBezTo>
                      <a:pt x="188" y="48"/>
                      <a:pt x="188" y="47"/>
                      <a:pt x="188" y="47"/>
                    </a:cubicBezTo>
                    <a:cubicBezTo>
                      <a:pt x="187" y="47"/>
                      <a:pt x="186" y="48"/>
                      <a:pt x="186" y="48"/>
                    </a:cubicBezTo>
                    <a:cubicBezTo>
                      <a:pt x="185" y="49"/>
                      <a:pt x="185" y="50"/>
                      <a:pt x="185" y="50"/>
                    </a:cubicBezTo>
                    <a:cubicBezTo>
                      <a:pt x="185" y="50"/>
                      <a:pt x="184" y="50"/>
                      <a:pt x="184" y="51"/>
                    </a:cubicBezTo>
                    <a:cubicBezTo>
                      <a:pt x="184" y="50"/>
                      <a:pt x="184" y="50"/>
                      <a:pt x="185" y="50"/>
                    </a:cubicBezTo>
                    <a:cubicBezTo>
                      <a:pt x="185" y="50"/>
                      <a:pt x="185" y="50"/>
                      <a:pt x="184" y="50"/>
                    </a:cubicBezTo>
                    <a:cubicBezTo>
                      <a:pt x="184" y="50"/>
                      <a:pt x="183" y="49"/>
                      <a:pt x="183" y="49"/>
                    </a:cubicBezTo>
                    <a:cubicBezTo>
                      <a:pt x="183" y="49"/>
                      <a:pt x="182" y="50"/>
                      <a:pt x="182" y="50"/>
                    </a:cubicBezTo>
                    <a:cubicBezTo>
                      <a:pt x="182" y="50"/>
                      <a:pt x="182" y="50"/>
                      <a:pt x="182" y="50"/>
                    </a:cubicBezTo>
                    <a:cubicBezTo>
                      <a:pt x="182" y="50"/>
                      <a:pt x="182" y="50"/>
                      <a:pt x="182" y="50"/>
                    </a:cubicBezTo>
                    <a:cubicBezTo>
                      <a:pt x="182" y="50"/>
                      <a:pt x="183" y="49"/>
                      <a:pt x="183" y="49"/>
                    </a:cubicBezTo>
                    <a:cubicBezTo>
                      <a:pt x="183" y="48"/>
                      <a:pt x="184" y="48"/>
                      <a:pt x="184" y="47"/>
                    </a:cubicBezTo>
                    <a:cubicBezTo>
                      <a:pt x="184" y="47"/>
                      <a:pt x="184" y="48"/>
                      <a:pt x="184" y="48"/>
                    </a:cubicBezTo>
                    <a:cubicBezTo>
                      <a:pt x="184" y="47"/>
                      <a:pt x="184" y="47"/>
                      <a:pt x="185" y="46"/>
                    </a:cubicBezTo>
                    <a:cubicBezTo>
                      <a:pt x="185" y="46"/>
                      <a:pt x="184" y="46"/>
                      <a:pt x="184" y="46"/>
                    </a:cubicBezTo>
                    <a:cubicBezTo>
                      <a:pt x="184" y="46"/>
                      <a:pt x="185" y="46"/>
                      <a:pt x="185" y="46"/>
                    </a:cubicBezTo>
                    <a:cubicBezTo>
                      <a:pt x="185" y="45"/>
                      <a:pt x="185" y="45"/>
                      <a:pt x="185" y="45"/>
                    </a:cubicBezTo>
                    <a:cubicBezTo>
                      <a:pt x="185" y="44"/>
                      <a:pt x="186" y="44"/>
                      <a:pt x="186" y="43"/>
                    </a:cubicBezTo>
                    <a:cubicBezTo>
                      <a:pt x="186" y="43"/>
                      <a:pt x="187" y="42"/>
                      <a:pt x="186" y="42"/>
                    </a:cubicBezTo>
                    <a:cubicBezTo>
                      <a:pt x="186" y="42"/>
                      <a:pt x="185" y="42"/>
                      <a:pt x="185" y="42"/>
                    </a:cubicBezTo>
                    <a:cubicBezTo>
                      <a:pt x="185" y="42"/>
                      <a:pt x="186" y="42"/>
                      <a:pt x="187" y="42"/>
                    </a:cubicBezTo>
                    <a:cubicBezTo>
                      <a:pt x="186" y="42"/>
                      <a:pt x="186" y="42"/>
                      <a:pt x="186" y="42"/>
                    </a:cubicBezTo>
                    <a:cubicBezTo>
                      <a:pt x="186" y="41"/>
                      <a:pt x="187" y="41"/>
                      <a:pt x="186" y="41"/>
                    </a:cubicBezTo>
                    <a:cubicBezTo>
                      <a:pt x="186" y="40"/>
                      <a:pt x="187" y="41"/>
                      <a:pt x="187" y="41"/>
                    </a:cubicBezTo>
                    <a:cubicBezTo>
                      <a:pt x="188" y="40"/>
                      <a:pt x="188" y="40"/>
                      <a:pt x="188" y="40"/>
                    </a:cubicBezTo>
                    <a:cubicBezTo>
                      <a:pt x="188" y="40"/>
                      <a:pt x="190" y="41"/>
                      <a:pt x="190" y="40"/>
                    </a:cubicBezTo>
                    <a:cubicBezTo>
                      <a:pt x="190" y="39"/>
                      <a:pt x="190" y="39"/>
                      <a:pt x="190" y="39"/>
                    </a:cubicBezTo>
                    <a:cubicBezTo>
                      <a:pt x="190" y="38"/>
                      <a:pt x="190" y="38"/>
                      <a:pt x="191" y="38"/>
                    </a:cubicBezTo>
                    <a:cubicBezTo>
                      <a:pt x="191" y="38"/>
                      <a:pt x="191" y="38"/>
                      <a:pt x="191" y="38"/>
                    </a:cubicBezTo>
                    <a:cubicBezTo>
                      <a:pt x="191" y="38"/>
                      <a:pt x="191" y="38"/>
                      <a:pt x="192" y="38"/>
                    </a:cubicBezTo>
                    <a:cubicBezTo>
                      <a:pt x="192" y="38"/>
                      <a:pt x="192" y="37"/>
                      <a:pt x="192" y="37"/>
                    </a:cubicBezTo>
                    <a:cubicBezTo>
                      <a:pt x="193" y="37"/>
                      <a:pt x="193" y="37"/>
                      <a:pt x="193" y="37"/>
                    </a:cubicBezTo>
                    <a:cubicBezTo>
                      <a:pt x="193" y="37"/>
                      <a:pt x="193" y="37"/>
                      <a:pt x="193" y="38"/>
                    </a:cubicBezTo>
                    <a:cubicBezTo>
                      <a:pt x="193" y="38"/>
                      <a:pt x="193" y="38"/>
                      <a:pt x="193" y="38"/>
                    </a:cubicBezTo>
                    <a:cubicBezTo>
                      <a:pt x="193" y="38"/>
                      <a:pt x="193" y="38"/>
                      <a:pt x="193" y="38"/>
                    </a:cubicBezTo>
                    <a:cubicBezTo>
                      <a:pt x="194" y="37"/>
                      <a:pt x="192" y="37"/>
                      <a:pt x="192" y="37"/>
                    </a:cubicBezTo>
                    <a:cubicBezTo>
                      <a:pt x="191" y="37"/>
                      <a:pt x="191" y="37"/>
                      <a:pt x="191" y="37"/>
                    </a:cubicBezTo>
                    <a:cubicBezTo>
                      <a:pt x="191" y="37"/>
                      <a:pt x="191" y="38"/>
                      <a:pt x="191" y="38"/>
                    </a:cubicBezTo>
                    <a:cubicBezTo>
                      <a:pt x="191" y="38"/>
                      <a:pt x="191" y="38"/>
                      <a:pt x="191" y="38"/>
                    </a:cubicBezTo>
                    <a:cubicBezTo>
                      <a:pt x="191" y="37"/>
                      <a:pt x="191" y="37"/>
                      <a:pt x="191" y="37"/>
                    </a:cubicBezTo>
                    <a:cubicBezTo>
                      <a:pt x="191" y="36"/>
                      <a:pt x="191" y="36"/>
                      <a:pt x="191" y="35"/>
                    </a:cubicBezTo>
                    <a:cubicBezTo>
                      <a:pt x="191" y="35"/>
                      <a:pt x="192" y="35"/>
                      <a:pt x="192" y="34"/>
                    </a:cubicBezTo>
                    <a:cubicBezTo>
                      <a:pt x="192" y="34"/>
                      <a:pt x="192" y="34"/>
                      <a:pt x="192" y="33"/>
                    </a:cubicBezTo>
                    <a:cubicBezTo>
                      <a:pt x="193" y="33"/>
                      <a:pt x="194" y="33"/>
                      <a:pt x="195" y="33"/>
                    </a:cubicBezTo>
                    <a:cubicBezTo>
                      <a:pt x="196" y="33"/>
                      <a:pt x="196" y="33"/>
                      <a:pt x="197" y="33"/>
                    </a:cubicBezTo>
                    <a:cubicBezTo>
                      <a:pt x="198" y="32"/>
                      <a:pt x="199" y="31"/>
                      <a:pt x="199" y="31"/>
                    </a:cubicBezTo>
                    <a:cubicBezTo>
                      <a:pt x="197" y="31"/>
                      <a:pt x="195" y="31"/>
                      <a:pt x="194" y="31"/>
                    </a:cubicBezTo>
                    <a:cubicBezTo>
                      <a:pt x="192" y="32"/>
                      <a:pt x="190" y="32"/>
                      <a:pt x="189" y="32"/>
                    </a:cubicBezTo>
                    <a:cubicBezTo>
                      <a:pt x="189" y="32"/>
                      <a:pt x="189" y="33"/>
                      <a:pt x="189" y="33"/>
                    </a:cubicBezTo>
                    <a:cubicBezTo>
                      <a:pt x="190" y="33"/>
                      <a:pt x="190" y="33"/>
                      <a:pt x="190" y="32"/>
                    </a:cubicBezTo>
                    <a:cubicBezTo>
                      <a:pt x="190" y="33"/>
                      <a:pt x="189" y="33"/>
                      <a:pt x="189" y="33"/>
                    </a:cubicBezTo>
                    <a:cubicBezTo>
                      <a:pt x="188" y="33"/>
                      <a:pt x="188" y="32"/>
                      <a:pt x="187" y="32"/>
                    </a:cubicBezTo>
                    <a:cubicBezTo>
                      <a:pt x="188" y="32"/>
                      <a:pt x="189" y="31"/>
                      <a:pt x="188" y="30"/>
                    </a:cubicBezTo>
                    <a:cubicBezTo>
                      <a:pt x="189" y="30"/>
                      <a:pt x="191" y="29"/>
                      <a:pt x="192" y="29"/>
                    </a:cubicBezTo>
                    <a:cubicBezTo>
                      <a:pt x="193" y="29"/>
                      <a:pt x="194" y="29"/>
                      <a:pt x="195" y="29"/>
                    </a:cubicBezTo>
                    <a:cubicBezTo>
                      <a:pt x="196" y="29"/>
                      <a:pt x="197" y="29"/>
                      <a:pt x="198" y="29"/>
                    </a:cubicBezTo>
                    <a:cubicBezTo>
                      <a:pt x="199" y="29"/>
                      <a:pt x="200" y="29"/>
                      <a:pt x="201" y="29"/>
                    </a:cubicBezTo>
                    <a:cubicBezTo>
                      <a:pt x="202" y="29"/>
                      <a:pt x="202" y="29"/>
                      <a:pt x="202" y="29"/>
                    </a:cubicBezTo>
                    <a:cubicBezTo>
                      <a:pt x="203" y="28"/>
                      <a:pt x="204" y="28"/>
                      <a:pt x="204" y="27"/>
                    </a:cubicBezTo>
                    <a:cubicBezTo>
                      <a:pt x="204" y="26"/>
                      <a:pt x="202" y="27"/>
                      <a:pt x="201" y="27"/>
                    </a:cubicBezTo>
                    <a:cubicBezTo>
                      <a:pt x="201" y="27"/>
                      <a:pt x="200" y="26"/>
                      <a:pt x="200" y="26"/>
                    </a:cubicBezTo>
                    <a:cubicBezTo>
                      <a:pt x="199" y="26"/>
                      <a:pt x="199" y="26"/>
                      <a:pt x="199" y="26"/>
                    </a:cubicBezTo>
                    <a:cubicBezTo>
                      <a:pt x="198" y="27"/>
                      <a:pt x="197" y="27"/>
                      <a:pt x="196" y="27"/>
                    </a:cubicBezTo>
                    <a:cubicBezTo>
                      <a:pt x="195" y="27"/>
                      <a:pt x="194" y="26"/>
                      <a:pt x="194" y="26"/>
                    </a:cubicBezTo>
                    <a:cubicBezTo>
                      <a:pt x="193" y="26"/>
                      <a:pt x="193" y="26"/>
                      <a:pt x="193" y="26"/>
                    </a:cubicBezTo>
                    <a:cubicBezTo>
                      <a:pt x="192" y="26"/>
                      <a:pt x="192" y="26"/>
                      <a:pt x="192" y="26"/>
                    </a:cubicBezTo>
                    <a:cubicBezTo>
                      <a:pt x="191" y="26"/>
                      <a:pt x="190" y="26"/>
                      <a:pt x="190" y="26"/>
                    </a:cubicBezTo>
                    <a:cubicBezTo>
                      <a:pt x="189" y="26"/>
                      <a:pt x="189" y="26"/>
                      <a:pt x="189" y="26"/>
                    </a:cubicBezTo>
                    <a:cubicBezTo>
                      <a:pt x="189" y="27"/>
                      <a:pt x="188" y="27"/>
                      <a:pt x="188" y="27"/>
                    </a:cubicBezTo>
                    <a:cubicBezTo>
                      <a:pt x="188" y="27"/>
                      <a:pt x="188" y="27"/>
                      <a:pt x="188" y="27"/>
                    </a:cubicBezTo>
                    <a:cubicBezTo>
                      <a:pt x="187" y="27"/>
                      <a:pt x="187" y="27"/>
                      <a:pt x="187" y="27"/>
                    </a:cubicBezTo>
                    <a:cubicBezTo>
                      <a:pt x="187" y="27"/>
                      <a:pt x="186" y="27"/>
                      <a:pt x="186" y="26"/>
                    </a:cubicBezTo>
                    <a:cubicBezTo>
                      <a:pt x="187" y="26"/>
                      <a:pt x="188" y="27"/>
                      <a:pt x="189" y="26"/>
                    </a:cubicBezTo>
                    <a:cubicBezTo>
                      <a:pt x="190" y="25"/>
                      <a:pt x="191" y="25"/>
                      <a:pt x="192" y="26"/>
                    </a:cubicBezTo>
                    <a:cubicBezTo>
                      <a:pt x="193" y="26"/>
                      <a:pt x="194" y="26"/>
                      <a:pt x="195" y="26"/>
                    </a:cubicBezTo>
                    <a:cubicBezTo>
                      <a:pt x="196" y="26"/>
                      <a:pt x="196" y="26"/>
                      <a:pt x="197" y="25"/>
                    </a:cubicBezTo>
                    <a:cubicBezTo>
                      <a:pt x="197" y="25"/>
                      <a:pt x="197" y="24"/>
                      <a:pt x="198" y="24"/>
                    </a:cubicBezTo>
                    <a:cubicBezTo>
                      <a:pt x="198" y="24"/>
                      <a:pt x="198" y="25"/>
                      <a:pt x="198" y="25"/>
                    </a:cubicBezTo>
                    <a:cubicBezTo>
                      <a:pt x="199" y="25"/>
                      <a:pt x="200" y="25"/>
                      <a:pt x="200" y="25"/>
                    </a:cubicBezTo>
                    <a:cubicBezTo>
                      <a:pt x="201" y="25"/>
                      <a:pt x="202" y="26"/>
                      <a:pt x="203" y="25"/>
                    </a:cubicBezTo>
                    <a:cubicBezTo>
                      <a:pt x="204" y="25"/>
                      <a:pt x="205" y="24"/>
                      <a:pt x="206" y="24"/>
                    </a:cubicBezTo>
                    <a:cubicBezTo>
                      <a:pt x="207" y="24"/>
                      <a:pt x="210" y="24"/>
                      <a:pt x="210" y="23"/>
                    </a:cubicBezTo>
                    <a:cubicBezTo>
                      <a:pt x="209" y="23"/>
                      <a:pt x="209" y="23"/>
                      <a:pt x="209" y="23"/>
                    </a:cubicBezTo>
                    <a:cubicBezTo>
                      <a:pt x="212" y="21"/>
                      <a:pt x="216" y="20"/>
                      <a:pt x="219" y="18"/>
                    </a:cubicBezTo>
                    <a:close/>
                    <a:moveTo>
                      <a:pt x="183" y="69"/>
                    </a:moveTo>
                    <a:cubicBezTo>
                      <a:pt x="183" y="69"/>
                      <a:pt x="183" y="69"/>
                      <a:pt x="184" y="69"/>
                    </a:cubicBezTo>
                    <a:cubicBezTo>
                      <a:pt x="184" y="70"/>
                      <a:pt x="185" y="69"/>
                      <a:pt x="186" y="69"/>
                    </a:cubicBezTo>
                    <a:cubicBezTo>
                      <a:pt x="186" y="69"/>
                      <a:pt x="185" y="69"/>
                      <a:pt x="185" y="69"/>
                    </a:cubicBezTo>
                    <a:cubicBezTo>
                      <a:pt x="184" y="70"/>
                      <a:pt x="184" y="70"/>
                      <a:pt x="183" y="69"/>
                    </a:cubicBezTo>
                    <a:cubicBezTo>
                      <a:pt x="183" y="69"/>
                      <a:pt x="183" y="69"/>
                      <a:pt x="182" y="69"/>
                    </a:cubicBezTo>
                    <a:cubicBezTo>
                      <a:pt x="182" y="68"/>
                      <a:pt x="182" y="68"/>
                      <a:pt x="181" y="68"/>
                    </a:cubicBezTo>
                    <a:cubicBezTo>
                      <a:pt x="182" y="68"/>
                      <a:pt x="183" y="68"/>
                      <a:pt x="183" y="69"/>
                    </a:cubicBezTo>
                    <a:close/>
                    <a:moveTo>
                      <a:pt x="188" y="64"/>
                    </a:moveTo>
                    <a:cubicBezTo>
                      <a:pt x="188" y="64"/>
                      <a:pt x="189" y="64"/>
                      <a:pt x="189" y="64"/>
                    </a:cubicBezTo>
                    <a:cubicBezTo>
                      <a:pt x="189" y="64"/>
                      <a:pt x="189" y="64"/>
                      <a:pt x="189" y="64"/>
                    </a:cubicBezTo>
                    <a:cubicBezTo>
                      <a:pt x="187" y="64"/>
                      <a:pt x="184" y="64"/>
                      <a:pt x="183" y="63"/>
                    </a:cubicBezTo>
                    <a:cubicBezTo>
                      <a:pt x="183" y="63"/>
                      <a:pt x="183" y="63"/>
                      <a:pt x="182" y="63"/>
                    </a:cubicBezTo>
                    <a:cubicBezTo>
                      <a:pt x="184" y="64"/>
                      <a:pt x="186" y="64"/>
                      <a:pt x="188" y="64"/>
                    </a:cubicBezTo>
                    <a:close/>
                    <a:moveTo>
                      <a:pt x="100" y="159"/>
                    </a:moveTo>
                    <a:cubicBezTo>
                      <a:pt x="101" y="159"/>
                      <a:pt x="101" y="159"/>
                      <a:pt x="101" y="159"/>
                    </a:cubicBezTo>
                    <a:cubicBezTo>
                      <a:pt x="101" y="159"/>
                      <a:pt x="101" y="159"/>
                      <a:pt x="101" y="159"/>
                    </a:cubicBezTo>
                    <a:cubicBezTo>
                      <a:pt x="101" y="159"/>
                      <a:pt x="100" y="159"/>
                      <a:pt x="100" y="159"/>
                    </a:cubicBezTo>
                    <a:cubicBezTo>
                      <a:pt x="100" y="159"/>
                      <a:pt x="100" y="159"/>
                      <a:pt x="100" y="159"/>
                    </a:cubicBezTo>
                    <a:cubicBezTo>
                      <a:pt x="100" y="159"/>
                      <a:pt x="100" y="159"/>
                      <a:pt x="100" y="159"/>
                    </a:cubicBezTo>
                    <a:cubicBezTo>
                      <a:pt x="100" y="159"/>
                      <a:pt x="100" y="159"/>
                      <a:pt x="100" y="159"/>
                    </a:cubicBezTo>
                    <a:cubicBezTo>
                      <a:pt x="100" y="159"/>
                      <a:pt x="100" y="159"/>
                      <a:pt x="100" y="159"/>
                    </a:cubicBezTo>
                    <a:close/>
                    <a:moveTo>
                      <a:pt x="71" y="92"/>
                    </a:moveTo>
                    <a:cubicBezTo>
                      <a:pt x="71" y="93"/>
                      <a:pt x="71" y="93"/>
                      <a:pt x="71" y="93"/>
                    </a:cubicBezTo>
                    <a:cubicBezTo>
                      <a:pt x="71" y="93"/>
                      <a:pt x="71" y="93"/>
                      <a:pt x="71" y="93"/>
                    </a:cubicBezTo>
                    <a:cubicBezTo>
                      <a:pt x="72" y="93"/>
                      <a:pt x="72" y="93"/>
                      <a:pt x="72" y="93"/>
                    </a:cubicBezTo>
                    <a:cubicBezTo>
                      <a:pt x="72" y="93"/>
                      <a:pt x="73" y="93"/>
                      <a:pt x="73" y="93"/>
                    </a:cubicBezTo>
                    <a:cubicBezTo>
                      <a:pt x="73" y="93"/>
                      <a:pt x="73" y="93"/>
                      <a:pt x="73" y="93"/>
                    </a:cubicBezTo>
                    <a:cubicBezTo>
                      <a:pt x="73" y="92"/>
                      <a:pt x="73" y="92"/>
                      <a:pt x="73" y="92"/>
                    </a:cubicBezTo>
                    <a:cubicBezTo>
                      <a:pt x="73" y="92"/>
                      <a:pt x="72" y="92"/>
                      <a:pt x="72" y="92"/>
                    </a:cubicBezTo>
                    <a:cubicBezTo>
                      <a:pt x="72" y="92"/>
                      <a:pt x="71" y="92"/>
                      <a:pt x="71" y="92"/>
                    </a:cubicBezTo>
                    <a:cubicBezTo>
                      <a:pt x="71" y="92"/>
                      <a:pt x="71" y="92"/>
                      <a:pt x="71" y="92"/>
                    </a:cubicBezTo>
                    <a:cubicBezTo>
                      <a:pt x="71" y="92"/>
                      <a:pt x="71" y="92"/>
                      <a:pt x="71" y="92"/>
                    </a:cubicBezTo>
                    <a:cubicBezTo>
                      <a:pt x="71" y="92"/>
                      <a:pt x="71" y="92"/>
                      <a:pt x="71" y="92"/>
                    </a:cubicBezTo>
                    <a:close/>
                    <a:moveTo>
                      <a:pt x="73" y="96"/>
                    </a:moveTo>
                    <a:cubicBezTo>
                      <a:pt x="73" y="95"/>
                      <a:pt x="73" y="96"/>
                      <a:pt x="74" y="95"/>
                    </a:cubicBezTo>
                    <a:cubicBezTo>
                      <a:pt x="74" y="95"/>
                      <a:pt x="74" y="95"/>
                      <a:pt x="74" y="95"/>
                    </a:cubicBezTo>
                    <a:cubicBezTo>
                      <a:pt x="74" y="95"/>
                      <a:pt x="73" y="94"/>
                      <a:pt x="72" y="94"/>
                    </a:cubicBezTo>
                    <a:cubicBezTo>
                      <a:pt x="72" y="95"/>
                      <a:pt x="72" y="96"/>
                      <a:pt x="73" y="96"/>
                    </a:cubicBezTo>
                    <a:close/>
                    <a:moveTo>
                      <a:pt x="79" y="104"/>
                    </a:moveTo>
                    <a:cubicBezTo>
                      <a:pt x="79" y="104"/>
                      <a:pt x="78" y="104"/>
                      <a:pt x="78" y="105"/>
                    </a:cubicBezTo>
                    <a:cubicBezTo>
                      <a:pt x="78" y="106"/>
                      <a:pt x="79" y="107"/>
                      <a:pt x="79" y="106"/>
                    </a:cubicBezTo>
                    <a:cubicBezTo>
                      <a:pt x="80" y="106"/>
                      <a:pt x="79" y="106"/>
                      <a:pt x="79" y="105"/>
                    </a:cubicBezTo>
                    <a:cubicBezTo>
                      <a:pt x="79" y="105"/>
                      <a:pt x="80" y="105"/>
                      <a:pt x="80" y="104"/>
                    </a:cubicBezTo>
                    <a:cubicBezTo>
                      <a:pt x="80" y="104"/>
                      <a:pt x="80" y="104"/>
                      <a:pt x="80" y="104"/>
                    </a:cubicBezTo>
                    <a:cubicBezTo>
                      <a:pt x="80" y="104"/>
                      <a:pt x="80" y="104"/>
                      <a:pt x="80" y="104"/>
                    </a:cubicBezTo>
                    <a:cubicBezTo>
                      <a:pt x="79" y="104"/>
                      <a:pt x="79" y="103"/>
                      <a:pt x="78" y="104"/>
                    </a:cubicBezTo>
                    <a:cubicBezTo>
                      <a:pt x="79" y="104"/>
                      <a:pt x="79" y="104"/>
                      <a:pt x="79" y="104"/>
                    </a:cubicBezTo>
                    <a:cubicBezTo>
                      <a:pt x="78" y="104"/>
                      <a:pt x="78" y="104"/>
                      <a:pt x="78" y="104"/>
                    </a:cubicBezTo>
                    <a:cubicBezTo>
                      <a:pt x="79" y="104"/>
                      <a:pt x="79" y="104"/>
                      <a:pt x="79" y="104"/>
                    </a:cubicBezTo>
                    <a:close/>
                    <a:moveTo>
                      <a:pt x="8" y="52"/>
                    </a:moveTo>
                    <a:cubicBezTo>
                      <a:pt x="8" y="52"/>
                      <a:pt x="9" y="52"/>
                      <a:pt x="9" y="52"/>
                    </a:cubicBezTo>
                    <a:cubicBezTo>
                      <a:pt x="10" y="52"/>
                      <a:pt x="11" y="52"/>
                      <a:pt x="11" y="52"/>
                    </a:cubicBezTo>
                    <a:cubicBezTo>
                      <a:pt x="10" y="51"/>
                      <a:pt x="8" y="51"/>
                      <a:pt x="7" y="51"/>
                    </a:cubicBezTo>
                    <a:cubicBezTo>
                      <a:pt x="7" y="52"/>
                      <a:pt x="7" y="52"/>
                      <a:pt x="8" y="52"/>
                    </a:cubicBezTo>
                    <a:close/>
                    <a:moveTo>
                      <a:pt x="69" y="95"/>
                    </a:moveTo>
                    <a:cubicBezTo>
                      <a:pt x="68" y="96"/>
                      <a:pt x="69" y="96"/>
                      <a:pt x="69" y="96"/>
                    </a:cubicBezTo>
                    <a:cubicBezTo>
                      <a:pt x="70" y="96"/>
                      <a:pt x="70" y="97"/>
                      <a:pt x="70" y="96"/>
                    </a:cubicBezTo>
                    <a:cubicBezTo>
                      <a:pt x="71" y="96"/>
                      <a:pt x="70" y="95"/>
                      <a:pt x="70" y="95"/>
                    </a:cubicBezTo>
                    <a:cubicBezTo>
                      <a:pt x="70" y="95"/>
                      <a:pt x="69" y="95"/>
                      <a:pt x="69" y="95"/>
                    </a:cubicBezTo>
                    <a:close/>
                    <a:moveTo>
                      <a:pt x="116" y="138"/>
                    </a:moveTo>
                    <a:cubicBezTo>
                      <a:pt x="116" y="138"/>
                      <a:pt x="116" y="138"/>
                      <a:pt x="116" y="138"/>
                    </a:cubicBezTo>
                    <a:cubicBezTo>
                      <a:pt x="115" y="137"/>
                      <a:pt x="115" y="138"/>
                      <a:pt x="115" y="138"/>
                    </a:cubicBezTo>
                    <a:cubicBezTo>
                      <a:pt x="115" y="138"/>
                      <a:pt x="115" y="138"/>
                      <a:pt x="116" y="138"/>
                    </a:cubicBezTo>
                    <a:cubicBezTo>
                      <a:pt x="116" y="138"/>
                      <a:pt x="116" y="138"/>
                      <a:pt x="116" y="138"/>
                    </a:cubicBezTo>
                    <a:cubicBezTo>
                      <a:pt x="116" y="138"/>
                      <a:pt x="116" y="138"/>
                      <a:pt x="116" y="138"/>
                    </a:cubicBezTo>
                    <a:cubicBezTo>
                      <a:pt x="116" y="138"/>
                      <a:pt x="116" y="138"/>
                      <a:pt x="116" y="138"/>
                    </a:cubicBezTo>
                    <a:close/>
                    <a:moveTo>
                      <a:pt x="171" y="98"/>
                    </a:moveTo>
                    <a:cubicBezTo>
                      <a:pt x="171" y="98"/>
                      <a:pt x="171" y="97"/>
                      <a:pt x="171" y="97"/>
                    </a:cubicBezTo>
                    <a:cubicBezTo>
                      <a:pt x="171" y="97"/>
                      <a:pt x="170" y="97"/>
                      <a:pt x="170" y="97"/>
                    </a:cubicBezTo>
                    <a:cubicBezTo>
                      <a:pt x="170" y="97"/>
                      <a:pt x="170" y="97"/>
                      <a:pt x="170" y="96"/>
                    </a:cubicBezTo>
                    <a:cubicBezTo>
                      <a:pt x="169" y="96"/>
                      <a:pt x="168" y="97"/>
                      <a:pt x="167" y="97"/>
                    </a:cubicBezTo>
                    <a:cubicBezTo>
                      <a:pt x="166" y="97"/>
                      <a:pt x="165" y="97"/>
                      <a:pt x="164" y="97"/>
                    </a:cubicBezTo>
                    <a:cubicBezTo>
                      <a:pt x="164" y="98"/>
                      <a:pt x="164" y="98"/>
                      <a:pt x="163" y="98"/>
                    </a:cubicBezTo>
                    <a:cubicBezTo>
                      <a:pt x="163" y="99"/>
                      <a:pt x="162" y="99"/>
                      <a:pt x="161" y="99"/>
                    </a:cubicBezTo>
                    <a:cubicBezTo>
                      <a:pt x="161" y="99"/>
                      <a:pt x="161" y="100"/>
                      <a:pt x="161" y="100"/>
                    </a:cubicBezTo>
                    <a:cubicBezTo>
                      <a:pt x="161" y="100"/>
                      <a:pt x="162" y="100"/>
                      <a:pt x="162" y="100"/>
                    </a:cubicBezTo>
                    <a:cubicBezTo>
                      <a:pt x="163" y="100"/>
                      <a:pt x="163" y="100"/>
                      <a:pt x="164" y="100"/>
                    </a:cubicBezTo>
                    <a:cubicBezTo>
                      <a:pt x="165" y="100"/>
                      <a:pt x="165" y="100"/>
                      <a:pt x="166" y="100"/>
                    </a:cubicBezTo>
                    <a:cubicBezTo>
                      <a:pt x="166" y="100"/>
                      <a:pt x="166" y="100"/>
                      <a:pt x="167" y="100"/>
                    </a:cubicBezTo>
                    <a:cubicBezTo>
                      <a:pt x="167" y="100"/>
                      <a:pt x="168" y="99"/>
                      <a:pt x="168" y="99"/>
                    </a:cubicBezTo>
                    <a:cubicBezTo>
                      <a:pt x="168" y="99"/>
                      <a:pt x="168" y="100"/>
                      <a:pt x="169" y="100"/>
                    </a:cubicBezTo>
                    <a:cubicBezTo>
                      <a:pt x="169" y="99"/>
                      <a:pt x="169" y="99"/>
                      <a:pt x="170" y="99"/>
                    </a:cubicBezTo>
                    <a:cubicBezTo>
                      <a:pt x="170" y="99"/>
                      <a:pt x="171" y="99"/>
                      <a:pt x="171" y="99"/>
                    </a:cubicBezTo>
                    <a:cubicBezTo>
                      <a:pt x="171" y="98"/>
                      <a:pt x="171" y="98"/>
                      <a:pt x="170" y="98"/>
                    </a:cubicBezTo>
                    <a:cubicBezTo>
                      <a:pt x="171" y="98"/>
                      <a:pt x="171" y="98"/>
                      <a:pt x="171" y="98"/>
                    </a:cubicBezTo>
                    <a:cubicBezTo>
                      <a:pt x="171" y="98"/>
                      <a:pt x="171" y="98"/>
                      <a:pt x="171" y="98"/>
                    </a:cubicBezTo>
                    <a:close/>
                    <a:moveTo>
                      <a:pt x="177" y="82"/>
                    </a:moveTo>
                    <a:cubicBezTo>
                      <a:pt x="177" y="82"/>
                      <a:pt x="178" y="82"/>
                      <a:pt x="179" y="82"/>
                    </a:cubicBezTo>
                    <a:cubicBezTo>
                      <a:pt x="176" y="81"/>
                      <a:pt x="174" y="80"/>
                      <a:pt x="171" y="80"/>
                    </a:cubicBezTo>
                    <a:cubicBezTo>
                      <a:pt x="172" y="81"/>
                      <a:pt x="172" y="81"/>
                      <a:pt x="172" y="81"/>
                    </a:cubicBezTo>
                    <a:cubicBezTo>
                      <a:pt x="173" y="81"/>
                      <a:pt x="173" y="81"/>
                      <a:pt x="174" y="81"/>
                    </a:cubicBezTo>
                    <a:cubicBezTo>
                      <a:pt x="174" y="81"/>
                      <a:pt x="175" y="81"/>
                      <a:pt x="175" y="81"/>
                    </a:cubicBezTo>
                    <a:cubicBezTo>
                      <a:pt x="176" y="82"/>
                      <a:pt x="176" y="82"/>
                      <a:pt x="177" y="82"/>
                    </a:cubicBezTo>
                    <a:close/>
                    <a:moveTo>
                      <a:pt x="181" y="87"/>
                    </a:moveTo>
                    <a:cubicBezTo>
                      <a:pt x="182" y="87"/>
                      <a:pt x="182" y="87"/>
                      <a:pt x="183" y="87"/>
                    </a:cubicBezTo>
                    <a:cubicBezTo>
                      <a:pt x="183" y="87"/>
                      <a:pt x="183" y="87"/>
                      <a:pt x="182" y="87"/>
                    </a:cubicBezTo>
                    <a:cubicBezTo>
                      <a:pt x="182" y="87"/>
                      <a:pt x="182" y="86"/>
                      <a:pt x="182" y="86"/>
                    </a:cubicBezTo>
                    <a:cubicBezTo>
                      <a:pt x="182" y="86"/>
                      <a:pt x="181" y="86"/>
                      <a:pt x="181" y="86"/>
                    </a:cubicBezTo>
                    <a:cubicBezTo>
                      <a:pt x="181" y="86"/>
                      <a:pt x="181" y="86"/>
                      <a:pt x="181" y="86"/>
                    </a:cubicBezTo>
                    <a:cubicBezTo>
                      <a:pt x="180" y="86"/>
                      <a:pt x="179" y="85"/>
                      <a:pt x="179" y="84"/>
                    </a:cubicBezTo>
                    <a:cubicBezTo>
                      <a:pt x="178" y="84"/>
                      <a:pt x="178" y="84"/>
                      <a:pt x="178" y="84"/>
                    </a:cubicBezTo>
                    <a:cubicBezTo>
                      <a:pt x="177" y="84"/>
                      <a:pt x="176" y="84"/>
                      <a:pt x="175" y="84"/>
                    </a:cubicBezTo>
                    <a:cubicBezTo>
                      <a:pt x="175" y="84"/>
                      <a:pt x="175" y="84"/>
                      <a:pt x="175" y="84"/>
                    </a:cubicBezTo>
                    <a:cubicBezTo>
                      <a:pt x="174" y="84"/>
                      <a:pt x="174" y="84"/>
                      <a:pt x="174" y="85"/>
                    </a:cubicBezTo>
                    <a:cubicBezTo>
                      <a:pt x="174" y="85"/>
                      <a:pt x="174" y="85"/>
                      <a:pt x="174" y="86"/>
                    </a:cubicBezTo>
                    <a:cubicBezTo>
                      <a:pt x="174" y="86"/>
                      <a:pt x="175" y="86"/>
                      <a:pt x="175" y="86"/>
                    </a:cubicBezTo>
                    <a:cubicBezTo>
                      <a:pt x="175" y="86"/>
                      <a:pt x="175" y="86"/>
                      <a:pt x="175" y="86"/>
                    </a:cubicBezTo>
                    <a:cubicBezTo>
                      <a:pt x="175" y="86"/>
                      <a:pt x="175" y="87"/>
                      <a:pt x="175" y="87"/>
                    </a:cubicBezTo>
                    <a:cubicBezTo>
                      <a:pt x="176" y="87"/>
                      <a:pt x="175" y="87"/>
                      <a:pt x="176" y="87"/>
                    </a:cubicBezTo>
                    <a:cubicBezTo>
                      <a:pt x="177" y="87"/>
                      <a:pt x="178" y="87"/>
                      <a:pt x="179" y="88"/>
                    </a:cubicBezTo>
                    <a:cubicBezTo>
                      <a:pt x="180" y="89"/>
                      <a:pt x="180" y="89"/>
                      <a:pt x="181" y="89"/>
                    </a:cubicBezTo>
                    <a:cubicBezTo>
                      <a:pt x="182" y="89"/>
                      <a:pt x="182" y="89"/>
                      <a:pt x="183" y="88"/>
                    </a:cubicBezTo>
                    <a:cubicBezTo>
                      <a:pt x="183" y="88"/>
                      <a:pt x="182" y="88"/>
                      <a:pt x="182" y="88"/>
                    </a:cubicBezTo>
                    <a:cubicBezTo>
                      <a:pt x="182" y="88"/>
                      <a:pt x="182" y="88"/>
                      <a:pt x="182" y="88"/>
                    </a:cubicBezTo>
                    <a:cubicBezTo>
                      <a:pt x="182" y="88"/>
                      <a:pt x="182" y="88"/>
                      <a:pt x="182" y="88"/>
                    </a:cubicBezTo>
                    <a:cubicBezTo>
                      <a:pt x="182" y="88"/>
                      <a:pt x="181" y="88"/>
                      <a:pt x="181" y="88"/>
                    </a:cubicBezTo>
                    <a:cubicBezTo>
                      <a:pt x="181" y="88"/>
                      <a:pt x="180" y="88"/>
                      <a:pt x="180" y="87"/>
                    </a:cubicBezTo>
                    <a:cubicBezTo>
                      <a:pt x="180" y="87"/>
                      <a:pt x="181" y="87"/>
                      <a:pt x="181" y="87"/>
                    </a:cubicBezTo>
                    <a:close/>
                    <a:moveTo>
                      <a:pt x="199" y="69"/>
                    </a:moveTo>
                    <a:cubicBezTo>
                      <a:pt x="199" y="69"/>
                      <a:pt x="198" y="69"/>
                      <a:pt x="198" y="69"/>
                    </a:cubicBezTo>
                    <a:cubicBezTo>
                      <a:pt x="198" y="69"/>
                      <a:pt x="197" y="68"/>
                      <a:pt x="197" y="68"/>
                    </a:cubicBezTo>
                    <a:cubicBezTo>
                      <a:pt x="197" y="68"/>
                      <a:pt x="198" y="67"/>
                      <a:pt x="198" y="67"/>
                    </a:cubicBezTo>
                    <a:cubicBezTo>
                      <a:pt x="198" y="67"/>
                      <a:pt x="197" y="66"/>
                      <a:pt x="197" y="66"/>
                    </a:cubicBezTo>
                    <a:cubicBezTo>
                      <a:pt x="197" y="67"/>
                      <a:pt x="197" y="67"/>
                      <a:pt x="196" y="67"/>
                    </a:cubicBezTo>
                    <a:cubicBezTo>
                      <a:pt x="196" y="67"/>
                      <a:pt x="196" y="67"/>
                      <a:pt x="195" y="67"/>
                    </a:cubicBezTo>
                    <a:cubicBezTo>
                      <a:pt x="195" y="67"/>
                      <a:pt x="195" y="67"/>
                      <a:pt x="194" y="67"/>
                    </a:cubicBezTo>
                    <a:cubicBezTo>
                      <a:pt x="194" y="67"/>
                      <a:pt x="194" y="67"/>
                      <a:pt x="194" y="67"/>
                    </a:cubicBezTo>
                    <a:cubicBezTo>
                      <a:pt x="194" y="68"/>
                      <a:pt x="194" y="68"/>
                      <a:pt x="194" y="69"/>
                    </a:cubicBezTo>
                    <a:cubicBezTo>
                      <a:pt x="194" y="69"/>
                      <a:pt x="194" y="69"/>
                      <a:pt x="194" y="69"/>
                    </a:cubicBezTo>
                    <a:cubicBezTo>
                      <a:pt x="195" y="69"/>
                      <a:pt x="195" y="69"/>
                      <a:pt x="196" y="69"/>
                    </a:cubicBezTo>
                    <a:cubicBezTo>
                      <a:pt x="197" y="69"/>
                      <a:pt x="197" y="69"/>
                      <a:pt x="198" y="70"/>
                    </a:cubicBezTo>
                    <a:cubicBezTo>
                      <a:pt x="198" y="70"/>
                      <a:pt x="200" y="70"/>
                      <a:pt x="199" y="69"/>
                    </a:cubicBezTo>
                    <a:cubicBezTo>
                      <a:pt x="200" y="69"/>
                      <a:pt x="200" y="69"/>
                      <a:pt x="200" y="68"/>
                    </a:cubicBezTo>
                    <a:cubicBezTo>
                      <a:pt x="200" y="68"/>
                      <a:pt x="199" y="68"/>
                      <a:pt x="199" y="69"/>
                    </a:cubicBezTo>
                    <a:close/>
                    <a:moveTo>
                      <a:pt x="66" y="101"/>
                    </a:moveTo>
                    <a:cubicBezTo>
                      <a:pt x="66" y="100"/>
                      <a:pt x="65" y="100"/>
                      <a:pt x="65" y="100"/>
                    </a:cubicBezTo>
                    <a:cubicBezTo>
                      <a:pt x="65" y="101"/>
                      <a:pt x="65" y="101"/>
                      <a:pt x="66" y="101"/>
                    </a:cubicBezTo>
                    <a:close/>
                    <a:moveTo>
                      <a:pt x="96" y="157"/>
                    </a:moveTo>
                    <a:cubicBezTo>
                      <a:pt x="96" y="156"/>
                      <a:pt x="96" y="156"/>
                      <a:pt x="96" y="156"/>
                    </a:cubicBezTo>
                    <a:cubicBezTo>
                      <a:pt x="96" y="156"/>
                      <a:pt x="96" y="156"/>
                      <a:pt x="96" y="156"/>
                    </a:cubicBezTo>
                    <a:cubicBezTo>
                      <a:pt x="95" y="157"/>
                      <a:pt x="94" y="157"/>
                      <a:pt x="94" y="157"/>
                    </a:cubicBezTo>
                    <a:cubicBezTo>
                      <a:pt x="94" y="157"/>
                      <a:pt x="95" y="157"/>
                      <a:pt x="95" y="157"/>
                    </a:cubicBezTo>
                    <a:cubicBezTo>
                      <a:pt x="95" y="157"/>
                      <a:pt x="96" y="157"/>
                      <a:pt x="96" y="157"/>
                    </a:cubicBezTo>
                    <a:close/>
                    <a:moveTo>
                      <a:pt x="72" y="130"/>
                    </a:moveTo>
                    <a:cubicBezTo>
                      <a:pt x="72" y="130"/>
                      <a:pt x="72" y="130"/>
                      <a:pt x="71" y="130"/>
                    </a:cubicBezTo>
                    <a:cubicBezTo>
                      <a:pt x="72" y="130"/>
                      <a:pt x="72" y="130"/>
                      <a:pt x="73" y="130"/>
                    </a:cubicBezTo>
                    <a:cubicBezTo>
                      <a:pt x="73" y="130"/>
                      <a:pt x="73" y="130"/>
                      <a:pt x="72" y="130"/>
                    </a:cubicBezTo>
                    <a:cubicBezTo>
                      <a:pt x="72" y="130"/>
                      <a:pt x="72" y="130"/>
                      <a:pt x="72" y="130"/>
                    </a:cubicBezTo>
                    <a:close/>
                    <a:moveTo>
                      <a:pt x="103" y="161"/>
                    </a:move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2"/>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4" y="161"/>
                      <a:pt x="104" y="161"/>
                    </a:cubicBezTo>
                    <a:cubicBezTo>
                      <a:pt x="104" y="161"/>
                      <a:pt x="104" y="161"/>
                      <a:pt x="104" y="161"/>
                    </a:cubicBezTo>
                    <a:cubicBezTo>
                      <a:pt x="104" y="161"/>
                      <a:pt x="104" y="161"/>
                      <a:pt x="103" y="161"/>
                    </a:cubicBezTo>
                    <a:close/>
                    <a:moveTo>
                      <a:pt x="96" y="157"/>
                    </a:moveTo>
                    <a:cubicBezTo>
                      <a:pt x="96" y="157"/>
                      <a:pt x="96" y="157"/>
                      <a:pt x="96" y="157"/>
                    </a:cubicBezTo>
                    <a:cubicBezTo>
                      <a:pt x="96" y="157"/>
                      <a:pt x="96" y="157"/>
                      <a:pt x="96" y="157"/>
                    </a:cubicBezTo>
                    <a:cubicBezTo>
                      <a:pt x="96" y="157"/>
                      <a:pt x="96" y="157"/>
                      <a:pt x="96" y="157"/>
                    </a:cubicBezTo>
                    <a:cubicBezTo>
                      <a:pt x="95" y="157"/>
                      <a:pt x="95" y="157"/>
                      <a:pt x="95" y="157"/>
                    </a:cubicBezTo>
                    <a:cubicBezTo>
                      <a:pt x="96" y="157"/>
                      <a:pt x="96" y="157"/>
                      <a:pt x="96" y="157"/>
                    </a:cubicBezTo>
                    <a:cubicBezTo>
                      <a:pt x="96" y="157"/>
                      <a:pt x="96" y="157"/>
                      <a:pt x="96" y="157"/>
                    </a:cubicBezTo>
                    <a:cubicBezTo>
                      <a:pt x="96" y="157"/>
                      <a:pt x="96" y="157"/>
                      <a:pt x="96" y="157"/>
                    </a:cubicBezTo>
                    <a:close/>
                    <a:moveTo>
                      <a:pt x="100" y="159"/>
                    </a:moveTo>
                    <a:cubicBezTo>
                      <a:pt x="100" y="159"/>
                      <a:pt x="100" y="159"/>
                      <a:pt x="100" y="159"/>
                    </a:cubicBezTo>
                    <a:cubicBezTo>
                      <a:pt x="99" y="159"/>
                      <a:pt x="99" y="159"/>
                      <a:pt x="99" y="159"/>
                    </a:cubicBezTo>
                    <a:cubicBezTo>
                      <a:pt x="99" y="160"/>
                      <a:pt x="99" y="160"/>
                      <a:pt x="99" y="160"/>
                    </a:cubicBezTo>
                    <a:cubicBezTo>
                      <a:pt x="100" y="160"/>
                      <a:pt x="100" y="160"/>
                      <a:pt x="100" y="159"/>
                    </a:cubicBezTo>
                    <a:close/>
                    <a:moveTo>
                      <a:pt x="90" y="157"/>
                    </a:moveTo>
                    <a:cubicBezTo>
                      <a:pt x="90" y="157"/>
                      <a:pt x="90" y="157"/>
                      <a:pt x="90" y="157"/>
                    </a:cubicBezTo>
                    <a:cubicBezTo>
                      <a:pt x="90" y="157"/>
                      <a:pt x="90" y="157"/>
                      <a:pt x="90" y="157"/>
                    </a:cubicBezTo>
                    <a:cubicBezTo>
                      <a:pt x="90" y="157"/>
                      <a:pt x="90" y="157"/>
                      <a:pt x="90" y="157"/>
                    </a:cubicBezTo>
                    <a:cubicBezTo>
                      <a:pt x="90" y="157"/>
                      <a:pt x="89" y="157"/>
                      <a:pt x="89" y="157"/>
                    </a:cubicBezTo>
                    <a:cubicBezTo>
                      <a:pt x="90" y="158"/>
                      <a:pt x="91" y="158"/>
                      <a:pt x="91" y="157"/>
                    </a:cubicBezTo>
                    <a:cubicBezTo>
                      <a:pt x="91" y="157"/>
                      <a:pt x="91" y="157"/>
                      <a:pt x="91" y="157"/>
                    </a:cubicBezTo>
                    <a:cubicBezTo>
                      <a:pt x="91" y="157"/>
                      <a:pt x="90" y="157"/>
                      <a:pt x="90" y="157"/>
                    </a:cubicBezTo>
                    <a:close/>
                    <a:moveTo>
                      <a:pt x="71" y="13"/>
                    </a:moveTo>
                    <a:cubicBezTo>
                      <a:pt x="72" y="14"/>
                      <a:pt x="73" y="14"/>
                      <a:pt x="74" y="14"/>
                    </a:cubicBezTo>
                    <a:cubicBezTo>
                      <a:pt x="75" y="14"/>
                      <a:pt x="77" y="14"/>
                      <a:pt x="79" y="14"/>
                    </a:cubicBezTo>
                    <a:cubicBezTo>
                      <a:pt x="78" y="14"/>
                      <a:pt x="77" y="14"/>
                      <a:pt x="77" y="13"/>
                    </a:cubicBezTo>
                    <a:cubicBezTo>
                      <a:pt x="76" y="13"/>
                      <a:pt x="75" y="13"/>
                      <a:pt x="74" y="13"/>
                    </a:cubicBezTo>
                    <a:cubicBezTo>
                      <a:pt x="73" y="12"/>
                      <a:pt x="73" y="12"/>
                      <a:pt x="72" y="12"/>
                    </a:cubicBezTo>
                    <a:cubicBezTo>
                      <a:pt x="71" y="12"/>
                      <a:pt x="71" y="12"/>
                      <a:pt x="71" y="13"/>
                    </a:cubicBezTo>
                    <a:cubicBezTo>
                      <a:pt x="71" y="13"/>
                      <a:pt x="71" y="13"/>
                      <a:pt x="71" y="13"/>
                    </a:cubicBezTo>
                    <a:close/>
                    <a:moveTo>
                      <a:pt x="2" y="51"/>
                    </a:moveTo>
                    <a:cubicBezTo>
                      <a:pt x="3" y="52"/>
                      <a:pt x="3" y="52"/>
                      <a:pt x="4" y="52"/>
                    </a:cubicBezTo>
                    <a:cubicBezTo>
                      <a:pt x="4" y="52"/>
                      <a:pt x="4" y="52"/>
                      <a:pt x="4" y="52"/>
                    </a:cubicBezTo>
                    <a:cubicBezTo>
                      <a:pt x="4" y="52"/>
                      <a:pt x="4" y="52"/>
                      <a:pt x="5" y="52"/>
                    </a:cubicBezTo>
                    <a:cubicBezTo>
                      <a:pt x="5" y="52"/>
                      <a:pt x="6" y="52"/>
                      <a:pt x="7" y="52"/>
                    </a:cubicBezTo>
                    <a:cubicBezTo>
                      <a:pt x="6" y="52"/>
                      <a:pt x="4" y="51"/>
                      <a:pt x="3" y="51"/>
                    </a:cubicBezTo>
                    <a:cubicBezTo>
                      <a:pt x="3" y="51"/>
                      <a:pt x="3" y="51"/>
                      <a:pt x="2" y="51"/>
                    </a:cubicBezTo>
                    <a:close/>
                    <a:moveTo>
                      <a:pt x="100" y="14"/>
                    </a:moveTo>
                    <a:cubicBezTo>
                      <a:pt x="101" y="14"/>
                      <a:pt x="101" y="14"/>
                      <a:pt x="102" y="14"/>
                    </a:cubicBezTo>
                    <a:cubicBezTo>
                      <a:pt x="102" y="13"/>
                      <a:pt x="101" y="13"/>
                      <a:pt x="101" y="13"/>
                    </a:cubicBezTo>
                    <a:cubicBezTo>
                      <a:pt x="100" y="13"/>
                      <a:pt x="101" y="13"/>
                      <a:pt x="101" y="12"/>
                    </a:cubicBezTo>
                    <a:cubicBezTo>
                      <a:pt x="101" y="12"/>
                      <a:pt x="102" y="12"/>
                      <a:pt x="103" y="11"/>
                    </a:cubicBezTo>
                    <a:cubicBezTo>
                      <a:pt x="103" y="11"/>
                      <a:pt x="102" y="11"/>
                      <a:pt x="102" y="11"/>
                    </a:cubicBezTo>
                    <a:cubicBezTo>
                      <a:pt x="101" y="10"/>
                      <a:pt x="101" y="10"/>
                      <a:pt x="101" y="10"/>
                    </a:cubicBezTo>
                    <a:cubicBezTo>
                      <a:pt x="100" y="10"/>
                      <a:pt x="99" y="9"/>
                      <a:pt x="98" y="9"/>
                    </a:cubicBezTo>
                    <a:cubicBezTo>
                      <a:pt x="97" y="9"/>
                      <a:pt x="97" y="9"/>
                      <a:pt x="96" y="9"/>
                    </a:cubicBezTo>
                    <a:cubicBezTo>
                      <a:pt x="96" y="9"/>
                      <a:pt x="95" y="8"/>
                      <a:pt x="94" y="9"/>
                    </a:cubicBezTo>
                    <a:cubicBezTo>
                      <a:pt x="94" y="9"/>
                      <a:pt x="94" y="9"/>
                      <a:pt x="94" y="9"/>
                    </a:cubicBezTo>
                    <a:cubicBezTo>
                      <a:pt x="94" y="9"/>
                      <a:pt x="93" y="9"/>
                      <a:pt x="93" y="9"/>
                    </a:cubicBezTo>
                    <a:cubicBezTo>
                      <a:pt x="92" y="9"/>
                      <a:pt x="92" y="9"/>
                      <a:pt x="91" y="9"/>
                    </a:cubicBezTo>
                    <a:cubicBezTo>
                      <a:pt x="92" y="9"/>
                      <a:pt x="92" y="10"/>
                      <a:pt x="93" y="10"/>
                    </a:cubicBezTo>
                    <a:cubicBezTo>
                      <a:pt x="95" y="11"/>
                      <a:pt x="98" y="13"/>
                      <a:pt x="100" y="14"/>
                    </a:cubicBezTo>
                    <a:close/>
                    <a:moveTo>
                      <a:pt x="71" y="108"/>
                    </a:moveTo>
                    <a:cubicBezTo>
                      <a:pt x="72" y="107"/>
                      <a:pt x="73" y="107"/>
                      <a:pt x="75" y="107"/>
                    </a:cubicBezTo>
                    <a:cubicBezTo>
                      <a:pt x="75" y="106"/>
                      <a:pt x="76" y="106"/>
                      <a:pt x="76" y="106"/>
                    </a:cubicBezTo>
                    <a:cubicBezTo>
                      <a:pt x="76" y="105"/>
                      <a:pt x="76" y="105"/>
                      <a:pt x="76" y="105"/>
                    </a:cubicBezTo>
                    <a:cubicBezTo>
                      <a:pt x="76" y="105"/>
                      <a:pt x="76" y="105"/>
                      <a:pt x="76" y="104"/>
                    </a:cubicBezTo>
                    <a:cubicBezTo>
                      <a:pt x="75" y="104"/>
                      <a:pt x="74" y="104"/>
                      <a:pt x="73" y="104"/>
                    </a:cubicBezTo>
                    <a:cubicBezTo>
                      <a:pt x="73" y="103"/>
                      <a:pt x="73" y="103"/>
                      <a:pt x="72" y="102"/>
                    </a:cubicBezTo>
                    <a:cubicBezTo>
                      <a:pt x="71" y="101"/>
                      <a:pt x="69" y="101"/>
                      <a:pt x="68" y="101"/>
                    </a:cubicBezTo>
                    <a:cubicBezTo>
                      <a:pt x="67" y="101"/>
                      <a:pt x="66" y="101"/>
                      <a:pt x="66" y="102"/>
                    </a:cubicBezTo>
                    <a:cubicBezTo>
                      <a:pt x="66" y="103"/>
                      <a:pt x="66" y="103"/>
                      <a:pt x="67" y="103"/>
                    </a:cubicBezTo>
                    <a:cubicBezTo>
                      <a:pt x="67" y="103"/>
                      <a:pt x="67" y="103"/>
                      <a:pt x="68" y="104"/>
                    </a:cubicBezTo>
                    <a:cubicBezTo>
                      <a:pt x="67" y="104"/>
                      <a:pt x="65" y="103"/>
                      <a:pt x="66" y="104"/>
                    </a:cubicBezTo>
                    <a:cubicBezTo>
                      <a:pt x="66" y="104"/>
                      <a:pt x="66" y="104"/>
                      <a:pt x="66" y="105"/>
                    </a:cubicBezTo>
                    <a:cubicBezTo>
                      <a:pt x="67" y="105"/>
                      <a:pt x="67" y="105"/>
                      <a:pt x="67" y="105"/>
                    </a:cubicBezTo>
                    <a:cubicBezTo>
                      <a:pt x="67" y="105"/>
                      <a:pt x="64" y="104"/>
                      <a:pt x="65" y="105"/>
                    </a:cubicBezTo>
                    <a:cubicBezTo>
                      <a:pt x="66" y="105"/>
                      <a:pt x="67" y="106"/>
                      <a:pt x="67" y="106"/>
                    </a:cubicBezTo>
                    <a:cubicBezTo>
                      <a:pt x="68" y="106"/>
                      <a:pt x="68" y="106"/>
                      <a:pt x="69" y="106"/>
                    </a:cubicBezTo>
                    <a:cubicBezTo>
                      <a:pt x="68" y="106"/>
                      <a:pt x="69" y="106"/>
                      <a:pt x="69" y="106"/>
                    </a:cubicBezTo>
                    <a:cubicBezTo>
                      <a:pt x="69" y="106"/>
                      <a:pt x="69" y="106"/>
                      <a:pt x="69" y="106"/>
                    </a:cubicBezTo>
                    <a:cubicBezTo>
                      <a:pt x="70" y="107"/>
                      <a:pt x="70" y="106"/>
                      <a:pt x="71" y="107"/>
                    </a:cubicBezTo>
                    <a:cubicBezTo>
                      <a:pt x="70" y="107"/>
                      <a:pt x="69" y="107"/>
                      <a:pt x="69" y="107"/>
                    </a:cubicBezTo>
                    <a:cubicBezTo>
                      <a:pt x="68" y="107"/>
                      <a:pt x="67" y="107"/>
                      <a:pt x="68" y="107"/>
                    </a:cubicBezTo>
                    <a:cubicBezTo>
                      <a:pt x="68" y="107"/>
                      <a:pt x="68" y="107"/>
                      <a:pt x="69" y="107"/>
                    </a:cubicBezTo>
                    <a:cubicBezTo>
                      <a:pt x="69" y="107"/>
                      <a:pt x="69" y="108"/>
                      <a:pt x="69" y="108"/>
                    </a:cubicBezTo>
                    <a:cubicBezTo>
                      <a:pt x="70" y="108"/>
                      <a:pt x="70" y="108"/>
                      <a:pt x="71" y="108"/>
                    </a:cubicBezTo>
                    <a:close/>
                    <a:moveTo>
                      <a:pt x="107" y="161"/>
                    </a:moveTo>
                    <a:cubicBezTo>
                      <a:pt x="107" y="161"/>
                      <a:pt x="107" y="161"/>
                      <a:pt x="107" y="161"/>
                    </a:cubicBezTo>
                    <a:cubicBezTo>
                      <a:pt x="107" y="161"/>
                      <a:pt x="107" y="161"/>
                      <a:pt x="107" y="161"/>
                    </a:cubicBezTo>
                    <a:cubicBezTo>
                      <a:pt x="106" y="161"/>
                      <a:pt x="105" y="160"/>
                      <a:pt x="104" y="160"/>
                    </a:cubicBezTo>
                    <a:cubicBezTo>
                      <a:pt x="104" y="160"/>
                      <a:pt x="104" y="160"/>
                      <a:pt x="104" y="160"/>
                    </a:cubicBezTo>
                    <a:cubicBezTo>
                      <a:pt x="104" y="160"/>
                      <a:pt x="104" y="160"/>
                      <a:pt x="104" y="160"/>
                    </a:cubicBezTo>
                    <a:cubicBezTo>
                      <a:pt x="104" y="160"/>
                      <a:pt x="104" y="160"/>
                      <a:pt x="104" y="160"/>
                    </a:cubicBezTo>
                    <a:cubicBezTo>
                      <a:pt x="104" y="161"/>
                      <a:pt x="104" y="161"/>
                      <a:pt x="104" y="161"/>
                    </a:cubicBezTo>
                    <a:cubicBezTo>
                      <a:pt x="104" y="161"/>
                      <a:pt x="105" y="161"/>
                      <a:pt x="106" y="162"/>
                    </a:cubicBezTo>
                    <a:cubicBezTo>
                      <a:pt x="106" y="162"/>
                      <a:pt x="106" y="162"/>
                      <a:pt x="106" y="161"/>
                    </a:cubicBezTo>
                    <a:cubicBezTo>
                      <a:pt x="106" y="161"/>
                      <a:pt x="106" y="161"/>
                      <a:pt x="106" y="161"/>
                    </a:cubicBezTo>
                    <a:cubicBezTo>
                      <a:pt x="106" y="161"/>
                      <a:pt x="106" y="161"/>
                      <a:pt x="106" y="161"/>
                    </a:cubicBezTo>
                    <a:cubicBezTo>
                      <a:pt x="106"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lose/>
                    <a:moveTo>
                      <a:pt x="128" y="129"/>
                    </a:moveTo>
                    <a:cubicBezTo>
                      <a:pt x="128" y="129"/>
                      <a:pt x="128" y="129"/>
                      <a:pt x="127" y="129"/>
                    </a:cubicBezTo>
                    <a:cubicBezTo>
                      <a:pt x="127" y="128"/>
                      <a:pt x="127" y="128"/>
                      <a:pt x="126" y="128"/>
                    </a:cubicBezTo>
                    <a:cubicBezTo>
                      <a:pt x="126" y="128"/>
                      <a:pt x="126" y="128"/>
                      <a:pt x="126" y="128"/>
                    </a:cubicBezTo>
                    <a:cubicBezTo>
                      <a:pt x="126" y="128"/>
                      <a:pt x="126" y="129"/>
                      <a:pt x="126" y="129"/>
                    </a:cubicBezTo>
                    <a:cubicBezTo>
                      <a:pt x="126" y="129"/>
                      <a:pt x="126" y="129"/>
                      <a:pt x="126" y="129"/>
                    </a:cubicBezTo>
                    <a:cubicBezTo>
                      <a:pt x="126" y="129"/>
                      <a:pt x="126" y="129"/>
                      <a:pt x="126" y="129"/>
                    </a:cubicBezTo>
                    <a:cubicBezTo>
                      <a:pt x="126" y="129"/>
                      <a:pt x="126" y="129"/>
                      <a:pt x="126" y="129"/>
                    </a:cubicBezTo>
                    <a:cubicBezTo>
                      <a:pt x="126" y="129"/>
                      <a:pt x="126" y="129"/>
                      <a:pt x="126" y="129"/>
                    </a:cubicBezTo>
                    <a:cubicBezTo>
                      <a:pt x="126" y="129"/>
                      <a:pt x="126" y="129"/>
                      <a:pt x="126" y="129"/>
                    </a:cubicBezTo>
                    <a:cubicBezTo>
                      <a:pt x="126" y="130"/>
                      <a:pt x="126" y="130"/>
                      <a:pt x="126" y="130"/>
                    </a:cubicBezTo>
                    <a:cubicBezTo>
                      <a:pt x="126" y="130"/>
                      <a:pt x="127" y="130"/>
                      <a:pt x="127" y="130"/>
                    </a:cubicBezTo>
                    <a:cubicBezTo>
                      <a:pt x="127" y="130"/>
                      <a:pt x="127" y="130"/>
                      <a:pt x="127" y="130"/>
                    </a:cubicBezTo>
                    <a:cubicBezTo>
                      <a:pt x="127" y="130"/>
                      <a:pt x="128" y="130"/>
                      <a:pt x="128" y="130"/>
                    </a:cubicBezTo>
                    <a:cubicBezTo>
                      <a:pt x="128" y="130"/>
                      <a:pt x="128" y="130"/>
                      <a:pt x="128" y="130"/>
                    </a:cubicBezTo>
                    <a:cubicBezTo>
                      <a:pt x="128" y="130"/>
                      <a:pt x="128" y="130"/>
                      <a:pt x="128" y="130"/>
                    </a:cubicBezTo>
                    <a:cubicBezTo>
                      <a:pt x="128" y="130"/>
                      <a:pt x="128" y="130"/>
                      <a:pt x="128" y="130"/>
                    </a:cubicBezTo>
                    <a:cubicBezTo>
                      <a:pt x="128" y="130"/>
                      <a:pt x="128" y="130"/>
                      <a:pt x="128" y="130"/>
                    </a:cubicBezTo>
                    <a:cubicBezTo>
                      <a:pt x="128" y="130"/>
                      <a:pt x="128" y="130"/>
                      <a:pt x="128" y="130"/>
                    </a:cubicBezTo>
                    <a:cubicBezTo>
                      <a:pt x="128" y="129"/>
                      <a:pt x="128" y="129"/>
                      <a:pt x="128" y="129"/>
                    </a:cubicBezTo>
                    <a:cubicBezTo>
                      <a:pt x="128" y="129"/>
                      <a:pt x="128" y="129"/>
                      <a:pt x="128" y="129"/>
                    </a:cubicBezTo>
                    <a:close/>
                    <a:moveTo>
                      <a:pt x="129" y="130"/>
                    </a:moveTo>
                    <a:cubicBezTo>
                      <a:pt x="129" y="130"/>
                      <a:pt x="129" y="130"/>
                      <a:pt x="129" y="130"/>
                    </a:cubicBezTo>
                    <a:cubicBezTo>
                      <a:pt x="129" y="130"/>
                      <a:pt x="129" y="130"/>
                      <a:pt x="129" y="130"/>
                    </a:cubicBezTo>
                    <a:cubicBezTo>
                      <a:pt x="129" y="130"/>
                      <a:pt x="129" y="130"/>
                      <a:pt x="129" y="130"/>
                    </a:cubicBezTo>
                    <a:cubicBezTo>
                      <a:pt x="129" y="130"/>
                      <a:pt x="129" y="130"/>
                      <a:pt x="129" y="130"/>
                    </a:cubicBezTo>
                    <a:cubicBezTo>
                      <a:pt x="129" y="130"/>
                      <a:pt x="129" y="130"/>
                      <a:pt x="129" y="130"/>
                    </a:cubicBezTo>
                    <a:cubicBezTo>
                      <a:pt x="129" y="130"/>
                      <a:pt x="129" y="130"/>
                      <a:pt x="129" y="130"/>
                    </a:cubicBezTo>
                    <a:close/>
                    <a:moveTo>
                      <a:pt x="117" y="136"/>
                    </a:moveTo>
                    <a:cubicBezTo>
                      <a:pt x="117" y="137"/>
                      <a:pt x="118" y="137"/>
                      <a:pt x="118" y="137"/>
                    </a:cubicBezTo>
                    <a:cubicBezTo>
                      <a:pt x="118" y="136"/>
                      <a:pt x="118" y="136"/>
                      <a:pt x="117" y="136"/>
                    </a:cubicBezTo>
                    <a:cubicBezTo>
                      <a:pt x="117" y="136"/>
                      <a:pt x="117" y="136"/>
                      <a:pt x="117" y="136"/>
                    </a:cubicBezTo>
                    <a:cubicBezTo>
                      <a:pt x="117" y="136"/>
                      <a:pt x="117" y="136"/>
                      <a:pt x="117" y="136"/>
                    </a:cubicBezTo>
                    <a:cubicBezTo>
                      <a:pt x="117" y="136"/>
                      <a:pt x="117" y="135"/>
                      <a:pt x="117" y="135"/>
                    </a:cubicBezTo>
                    <a:cubicBezTo>
                      <a:pt x="117" y="135"/>
                      <a:pt x="117" y="135"/>
                      <a:pt x="117" y="135"/>
                    </a:cubicBezTo>
                    <a:cubicBezTo>
                      <a:pt x="117" y="135"/>
                      <a:pt x="117" y="135"/>
                      <a:pt x="117" y="135"/>
                    </a:cubicBezTo>
                    <a:cubicBezTo>
                      <a:pt x="117" y="135"/>
                      <a:pt x="117" y="135"/>
                      <a:pt x="117" y="135"/>
                    </a:cubicBezTo>
                    <a:cubicBezTo>
                      <a:pt x="117" y="135"/>
                      <a:pt x="117" y="135"/>
                      <a:pt x="117" y="135"/>
                    </a:cubicBezTo>
                    <a:cubicBezTo>
                      <a:pt x="117" y="135"/>
                      <a:pt x="117" y="134"/>
                      <a:pt x="117" y="134"/>
                    </a:cubicBezTo>
                    <a:cubicBezTo>
                      <a:pt x="116" y="134"/>
                      <a:pt x="116" y="134"/>
                      <a:pt x="116" y="134"/>
                    </a:cubicBezTo>
                    <a:cubicBezTo>
                      <a:pt x="116" y="134"/>
                      <a:pt x="116" y="134"/>
                      <a:pt x="116" y="134"/>
                    </a:cubicBezTo>
                    <a:cubicBezTo>
                      <a:pt x="116" y="134"/>
                      <a:pt x="116" y="134"/>
                      <a:pt x="116" y="134"/>
                    </a:cubicBezTo>
                    <a:cubicBezTo>
                      <a:pt x="116" y="134"/>
                      <a:pt x="116" y="134"/>
                      <a:pt x="116" y="134"/>
                    </a:cubicBezTo>
                    <a:cubicBezTo>
                      <a:pt x="116" y="135"/>
                      <a:pt x="116" y="135"/>
                      <a:pt x="116" y="135"/>
                    </a:cubicBezTo>
                    <a:cubicBezTo>
                      <a:pt x="116" y="135"/>
                      <a:pt x="116" y="135"/>
                      <a:pt x="116" y="135"/>
                    </a:cubicBezTo>
                    <a:cubicBezTo>
                      <a:pt x="116" y="135"/>
                      <a:pt x="116" y="136"/>
                      <a:pt x="116" y="136"/>
                    </a:cubicBezTo>
                    <a:cubicBezTo>
                      <a:pt x="117" y="136"/>
                      <a:pt x="117" y="136"/>
                      <a:pt x="117" y="136"/>
                    </a:cubicBezTo>
                    <a:close/>
                    <a:moveTo>
                      <a:pt x="185" y="82"/>
                    </a:moveTo>
                    <a:cubicBezTo>
                      <a:pt x="185" y="82"/>
                      <a:pt x="185" y="82"/>
                      <a:pt x="186" y="82"/>
                    </a:cubicBezTo>
                    <a:cubicBezTo>
                      <a:pt x="185" y="82"/>
                      <a:pt x="185" y="82"/>
                      <a:pt x="185" y="82"/>
                    </a:cubicBezTo>
                    <a:close/>
                    <a:moveTo>
                      <a:pt x="111" y="146"/>
                    </a:moveTo>
                    <a:cubicBezTo>
                      <a:pt x="110" y="146"/>
                      <a:pt x="110" y="146"/>
                      <a:pt x="110" y="147"/>
                    </a:cubicBezTo>
                    <a:cubicBezTo>
                      <a:pt x="110" y="147"/>
                      <a:pt x="110" y="147"/>
                      <a:pt x="110" y="147"/>
                    </a:cubicBezTo>
                    <a:cubicBezTo>
                      <a:pt x="110" y="147"/>
                      <a:pt x="110" y="147"/>
                      <a:pt x="110" y="147"/>
                    </a:cubicBezTo>
                    <a:cubicBezTo>
                      <a:pt x="110" y="147"/>
                      <a:pt x="110" y="146"/>
                      <a:pt x="111" y="147"/>
                    </a:cubicBezTo>
                    <a:cubicBezTo>
                      <a:pt x="111" y="147"/>
                      <a:pt x="111" y="147"/>
                      <a:pt x="111" y="147"/>
                    </a:cubicBezTo>
                    <a:cubicBezTo>
                      <a:pt x="111" y="147"/>
                      <a:pt x="111" y="147"/>
                      <a:pt x="111" y="147"/>
                    </a:cubicBezTo>
                    <a:cubicBezTo>
                      <a:pt x="111" y="147"/>
                      <a:pt x="111" y="147"/>
                      <a:pt x="111" y="147"/>
                    </a:cubicBezTo>
                    <a:cubicBezTo>
                      <a:pt x="111" y="147"/>
                      <a:pt x="111" y="146"/>
                      <a:pt x="111" y="146"/>
                    </a:cubicBezTo>
                    <a:cubicBezTo>
                      <a:pt x="112" y="146"/>
                      <a:pt x="112" y="147"/>
                      <a:pt x="112" y="146"/>
                    </a:cubicBezTo>
                    <a:cubicBezTo>
                      <a:pt x="112" y="146"/>
                      <a:pt x="112" y="146"/>
                      <a:pt x="111" y="146"/>
                    </a:cubicBezTo>
                    <a:cubicBezTo>
                      <a:pt x="111" y="146"/>
                      <a:pt x="111" y="146"/>
                      <a:pt x="111" y="146"/>
                    </a:cubicBezTo>
                    <a:close/>
                    <a:moveTo>
                      <a:pt x="111" y="148"/>
                    </a:moveTo>
                    <a:cubicBezTo>
                      <a:pt x="111" y="148"/>
                      <a:pt x="111" y="147"/>
                      <a:pt x="110" y="147"/>
                    </a:cubicBezTo>
                    <a:cubicBezTo>
                      <a:pt x="111" y="147"/>
                      <a:pt x="111" y="148"/>
                      <a:pt x="111" y="148"/>
                    </a:cubicBezTo>
                    <a:close/>
                    <a:moveTo>
                      <a:pt x="193" y="58"/>
                    </a:moveTo>
                    <a:cubicBezTo>
                      <a:pt x="193" y="59"/>
                      <a:pt x="194" y="59"/>
                      <a:pt x="194" y="60"/>
                    </a:cubicBezTo>
                    <a:cubicBezTo>
                      <a:pt x="194" y="60"/>
                      <a:pt x="194" y="61"/>
                      <a:pt x="194" y="61"/>
                    </a:cubicBezTo>
                    <a:cubicBezTo>
                      <a:pt x="195" y="62"/>
                      <a:pt x="195" y="62"/>
                      <a:pt x="195" y="63"/>
                    </a:cubicBezTo>
                    <a:cubicBezTo>
                      <a:pt x="196" y="62"/>
                      <a:pt x="195" y="61"/>
                      <a:pt x="195" y="61"/>
                    </a:cubicBezTo>
                    <a:cubicBezTo>
                      <a:pt x="195" y="60"/>
                      <a:pt x="195" y="59"/>
                      <a:pt x="195" y="59"/>
                    </a:cubicBezTo>
                    <a:cubicBezTo>
                      <a:pt x="195" y="58"/>
                      <a:pt x="195" y="58"/>
                      <a:pt x="195" y="57"/>
                    </a:cubicBezTo>
                    <a:cubicBezTo>
                      <a:pt x="195" y="57"/>
                      <a:pt x="194" y="57"/>
                      <a:pt x="194" y="57"/>
                    </a:cubicBezTo>
                    <a:cubicBezTo>
                      <a:pt x="194" y="56"/>
                      <a:pt x="194" y="57"/>
                      <a:pt x="193" y="57"/>
                    </a:cubicBezTo>
                    <a:cubicBezTo>
                      <a:pt x="193" y="57"/>
                      <a:pt x="194" y="57"/>
                      <a:pt x="194" y="57"/>
                    </a:cubicBezTo>
                    <a:cubicBezTo>
                      <a:pt x="194" y="57"/>
                      <a:pt x="194" y="57"/>
                      <a:pt x="194" y="58"/>
                    </a:cubicBezTo>
                    <a:cubicBezTo>
                      <a:pt x="194" y="58"/>
                      <a:pt x="195" y="58"/>
                      <a:pt x="194" y="58"/>
                    </a:cubicBezTo>
                    <a:cubicBezTo>
                      <a:pt x="194" y="58"/>
                      <a:pt x="194" y="58"/>
                      <a:pt x="193" y="58"/>
                    </a:cubicBezTo>
                    <a:close/>
                    <a:moveTo>
                      <a:pt x="106" y="162"/>
                    </a:moveTo>
                    <a:cubicBezTo>
                      <a:pt x="106"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4" y="162"/>
                      <a:pt x="104" y="162"/>
                      <a:pt x="104" y="162"/>
                    </a:cubicBezTo>
                    <a:cubicBezTo>
                      <a:pt x="104" y="162"/>
                      <a:pt x="105" y="163"/>
                      <a:pt x="105" y="162"/>
                    </a:cubicBezTo>
                    <a:cubicBezTo>
                      <a:pt x="105" y="162"/>
                      <a:pt x="105" y="162"/>
                      <a:pt x="105" y="162"/>
                    </a:cubicBezTo>
                    <a:cubicBezTo>
                      <a:pt x="105" y="162"/>
                      <a:pt x="105" y="162"/>
                      <a:pt x="106" y="162"/>
                    </a:cubicBezTo>
                    <a:cubicBezTo>
                      <a:pt x="106" y="162"/>
                      <a:pt x="106" y="162"/>
                      <a:pt x="106" y="162"/>
                    </a:cubicBezTo>
                    <a:cubicBezTo>
                      <a:pt x="106" y="162"/>
                      <a:pt x="106" y="162"/>
                      <a:pt x="106" y="162"/>
                    </a:cubicBezTo>
                    <a:close/>
                    <a:moveTo>
                      <a:pt x="104" y="161"/>
                    </a:moveTo>
                    <a:cubicBezTo>
                      <a:pt x="104" y="161"/>
                      <a:pt x="104" y="161"/>
                      <a:pt x="104" y="161"/>
                    </a:cubicBezTo>
                    <a:cubicBezTo>
                      <a:pt x="104" y="161"/>
                      <a:pt x="104" y="161"/>
                      <a:pt x="104" y="161"/>
                    </a:cubicBezTo>
                    <a:cubicBezTo>
                      <a:pt x="104" y="161"/>
                      <a:pt x="104" y="161"/>
                      <a:pt x="104" y="161"/>
                    </a:cubicBezTo>
                    <a:cubicBezTo>
                      <a:pt x="104" y="161"/>
                      <a:pt x="104" y="161"/>
                      <a:pt x="104" y="161"/>
                    </a:cubicBezTo>
                    <a:cubicBezTo>
                      <a:pt x="103" y="161"/>
                      <a:pt x="103" y="162"/>
                      <a:pt x="103" y="162"/>
                    </a:cubicBezTo>
                    <a:cubicBezTo>
                      <a:pt x="103" y="162"/>
                      <a:pt x="103" y="162"/>
                      <a:pt x="104" y="162"/>
                    </a:cubicBezTo>
                    <a:cubicBezTo>
                      <a:pt x="104" y="162"/>
                      <a:pt x="104" y="162"/>
                      <a:pt x="104" y="161"/>
                    </a:cubicBezTo>
                    <a:cubicBezTo>
                      <a:pt x="104" y="161"/>
                      <a:pt x="104" y="161"/>
                      <a:pt x="104" y="1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121"/>
              <p:cNvSpPr/>
              <p:nvPr/>
            </p:nvSpPr>
            <p:spPr bwMode="auto">
              <a:xfrm>
                <a:off x="1753" y="1813"/>
                <a:ext cx="10" cy="8"/>
              </a:xfrm>
              <a:custGeom>
                <a:avLst/>
                <a:gdLst>
                  <a:gd name="T0" fmla="*/ 2 w 4"/>
                  <a:gd name="T1" fmla="*/ 1 h 3"/>
                  <a:gd name="T2" fmla="*/ 2 w 4"/>
                  <a:gd name="T3" fmla="*/ 2 h 3"/>
                  <a:gd name="T4" fmla="*/ 2 w 4"/>
                  <a:gd name="T5" fmla="*/ 3 h 3"/>
                  <a:gd name="T6" fmla="*/ 3 w 4"/>
                  <a:gd name="T7" fmla="*/ 1 h 3"/>
                  <a:gd name="T8" fmla="*/ 4 w 4"/>
                  <a:gd name="T9" fmla="*/ 1 h 3"/>
                  <a:gd name="T10" fmla="*/ 2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2" y="1"/>
                    </a:moveTo>
                    <a:cubicBezTo>
                      <a:pt x="1" y="1"/>
                      <a:pt x="0" y="2"/>
                      <a:pt x="2" y="2"/>
                    </a:cubicBezTo>
                    <a:cubicBezTo>
                      <a:pt x="1" y="2"/>
                      <a:pt x="1" y="3"/>
                      <a:pt x="2" y="3"/>
                    </a:cubicBezTo>
                    <a:cubicBezTo>
                      <a:pt x="2" y="2"/>
                      <a:pt x="3" y="2"/>
                      <a:pt x="3" y="1"/>
                    </a:cubicBezTo>
                    <a:cubicBezTo>
                      <a:pt x="4" y="1"/>
                      <a:pt x="4" y="1"/>
                      <a:pt x="4" y="1"/>
                    </a:cubicBezTo>
                    <a:cubicBezTo>
                      <a:pt x="3" y="0"/>
                      <a:pt x="2"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122"/>
              <p:cNvSpPr/>
              <p:nvPr/>
            </p:nvSpPr>
            <p:spPr bwMode="auto">
              <a:xfrm>
                <a:off x="1800" y="1832"/>
                <a:ext cx="3" cy="2"/>
              </a:xfrm>
              <a:custGeom>
                <a:avLst/>
                <a:gdLst>
                  <a:gd name="T0" fmla="*/ 0 w 1"/>
                  <a:gd name="T1" fmla="*/ 0 h 1"/>
                  <a:gd name="T2" fmla="*/ 0 w 1"/>
                  <a:gd name="T3" fmla="*/ 1 h 1"/>
                  <a:gd name="T4" fmla="*/ 0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0 w 1"/>
                  <a:gd name="T21" fmla="*/ 0 h 1"/>
                  <a:gd name="T22" fmla="*/ 0 w 1"/>
                  <a:gd name="T23" fmla="*/ 0 h 1"/>
                  <a:gd name="T24" fmla="*/ 0 w 1"/>
                  <a:gd name="T25" fmla="*/ 0 h 1"/>
                  <a:gd name="T26" fmla="*/ 0 w 1"/>
                  <a:gd name="T27" fmla="*/ 0 h 1"/>
                  <a:gd name="T28" fmla="*/ 0 w 1"/>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1">
                    <a:moveTo>
                      <a:pt x="0" y="0"/>
                    </a:moveTo>
                    <a:cubicBezTo>
                      <a:pt x="0" y="0"/>
                      <a:pt x="0" y="1"/>
                      <a:pt x="0" y="1"/>
                    </a:cubicBezTo>
                    <a:cubicBezTo>
                      <a:pt x="0" y="1"/>
                      <a:pt x="0" y="1"/>
                      <a:pt x="0" y="1"/>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123"/>
              <p:cNvSpPr/>
              <p:nvPr/>
            </p:nvSpPr>
            <p:spPr bwMode="auto">
              <a:xfrm>
                <a:off x="1874" y="18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124"/>
              <p:cNvSpPr/>
              <p:nvPr/>
            </p:nvSpPr>
            <p:spPr bwMode="auto">
              <a:xfrm>
                <a:off x="1758" y="1797"/>
                <a:ext cx="5" cy="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1"/>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125"/>
              <p:cNvSpPr/>
              <p:nvPr/>
            </p:nvSpPr>
            <p:spPr bwMode="auto">
              <a:xfrm>
                <a:off x="1734" y="1821"/>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126"/>
              <p:cNvSpPr/>
              <p:nvPr/>
            </p:nvSpPr>
            <p:spPr bwMode="auto">
              <a:xfrm>
                <a:off x="1750" y="1808"/>
                <a:ext cx="5"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127"/>
              <p:cNvSpPr/>
              <p:nvPr/>
            </p:nvSpPr>
            <p:spPr bwMode="auto">
              <a:xfrm>
                <a:off x="1737" y="1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Rectangle 128"/>
              <p:cNvSpPr>
                <a:spLocks noChangeArrowheads="1"/>
              </p:cNvSpPr>
              <p:nvPr/>
            </p:nvSpPr>
            <p:spPr bwMode="auto">
              <a:xfrm>
                <a:off x="1966" y="18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51" name="Freeform 129"/>
              <p:cNvSpPr/>
              <p:nvPr/>
            </p:nvSpPr>
            <p:spPr bwMode="auto">
              <a:xfrm>
                <a:off x="1805" y="1832"/>
                <a:ext cx="16" cy="5"/>
              </a:xfrm>
              <a:custGeom>
                <a:avLst/>
                <a:gdLst>
                  <a:gd name="T0" fmla="*/ 6 w 6"/>
                  <a:gd name="T1" fmla="*/ 1 h 2"/>
                  <a:gd name="T2" fmla="*/ 6 w 6"/>
                  <a:gd name="T3" fmla="*/ 1 h 2"/>
                  <a:gd name="T4" fmla="*/ 5 w 6"/>
                  <a:gd name="T5" fmla="*/ 1 h 2"/>
                  <a:gd name="T6" fmla="*/ 5 w 6"/>
                  <a:gd name="T7" fmla="*/ 1 h 2"/>
                  <a:gd name="T8" fmla="*/ 5 w 6"/>
                  <a:gd name="T9" fmla="*/ 0 h 2"/>
                  <a:gd name="T10" fmla="*/ 5 w 6"/>
                  <a:gd name="T11" fmla="*/ 0 h 2"/>
                  <a:gd name="T12" fmla="*/ 4 w 6"/>
                  <a:gd name="T13" fmla="*/ 1 h 2"/>
                  <a:gd name="T14" fmla="*/ 4 w 6"/>
                  <a:gd name="T15" fmla="*/ 1 h 2"/>
                  <a:gd name="T16" fmla="*/ 3 w 6"/>
                  <a:gd name="T17" fmla="*/ 0 h 2"/>
                  <a:gd name="T18" fmla="*/ 3 w 6"/>
                  <a:gd name="T19" fmla="*/ 1 h 2"/>
                  <a:gd name="T20" fmla="*/ 2 w 6"/>
                  <a:gd name="T21" fmla="*/ 1 h 2"/>
                  <a:gd name="T22" fmla="*/ 2 w 6"/>
                  <a:gd name="T23" fmla="*/ 1 h 2"/>
                  <a:gd name="T24" fmla="*/ 2 w 6"/>
                  <a:gd name="T25" fmla="*/ 1 h 2"/>
                  <a:gd name="T26" fmla="*/ 2 w 6"/>
                  <a:gd name="T27" fmla="*/ 1 h 2"/>
                  <a:gd name="T28" fmla="*/ 2 w 6"/>
                  <a:gd name="T29" fmla="*/ 1 h 2"/>
                  <a:gd name="T30" fmla="*/ 2 w 6"/>
                  <a:gd name="T31" fmla="*/ 0 h 2"/>
                  <a:gd name="T32" fmla="*/ 1 w 6"/>
                  <a:gd name="T33" fmla="*/ 0 h 2"/>
                  <a:gd name="T34" fmla="*/ 0 w 6"/>
                  <a:gd name="T35" fmla="*/ 1 h 2"/>
                  <a:gd name="T36" fmla="*/ 0 w 6"/>
                  <a:gd name="T37" fmla="*/ 1 h 2"/>
                  <a:gd name="T38" fmla="*/ 0 w 6"/>
                  <a:gd name="T39" fmla="*/ 1 h 2"/>
                  <a:gd name="T40" fmla="*/ 0 w 6"/>
                  <a:gd name="T41" fmla="*/ 1 h 2"/>
                  <a:gd name="T42" fmla="*/ 0 w 6"/>
                  <a:gd name="T43" fmla="*/ 1 h 2"/>
                  <a:gd name="T44" fmla="*/ 1 w 6"/>
                  <a:gd name="T45" fmla="*/ 1 h 2"/>
                  <a:gd name="T46" fmla="*/ 3 w 6"/>
                  <a:gd name="T47" fmla="*/ 2 h 2"/>
                  <a:gd name="T48" fmla="*/ 4 w 6"/>
                  <a:gd name="T49" fmla="*/ 2 h 2"/>
                  <a:gd name="T50" fmla="*/ 5 w 6"/>
                  <a:gd name="T51" fmla="*/ 2 h 2"/>
                  <a:gd name="T52" fmla="*/ 5 w 6"/>
                  <a:gd name="T53" fmla="*/ 2 h 2"/>
                  <a:gd name="T54" fmla="*/ 5 w 6"/>
                  <a:gd name="T55" fmla="*/ 2 h 2"/>
                  <a:gd name="T56" fmla="*/ 5 w 6"/>
                  <a:gd name="T57" fmla="*/ 2 h 2"/>
                  <a:gd name="T58" fmla="*/ 5 w 6"/>
                  <a:gd name="T59" fmla="*/ 2 h 2"/>
                  <a:gd name="T60" fmla="*/ 5 w 6"/>
                  <a:gd name="T61" fmla="*/ 2 h 2"/>
                  <a:gd name="T62" fmla="*/ 5 w 6"/>
                  <a:gd name="T63" fmla="*/ 2 h 2"/>
                  <a:gd name="T64" fmla="*/ 6 w 6"/>
                  <a:gd name="T65" fmla="*/ 2 h 2"/>
                  <a:gd name="T66" fmla="*/ 6 w 6"/>
                  <a:gd name="T6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2">
                    <a:moveTo>
                      <a:pt x="6" y="1"/>
                    </a:moveTo>
                    <a:cubicBezTo>
                      <a:pt x="6" y="1"/>
                      <a:pt x="6" y="1"/>
                      <a:pt x="6" y="1"/>
                    </a:cubicBezTo>
                    <a:cubicBezTo>
                      <a:pt x="5" y="1"/>
                      <a:pt x="5" y="1"/>
                      <a:pt x="5" y="1"/>
                    </a:cubicBezTo>
                    <a:cubicBezTo>
                      <a:pt x="5" y="1"/>
                      <a:pt x="5" y="1"/>
                      <a:pt x="5" y="1"/>
                    </a:cubicBezTo>
                    <a:cubicBezTo>
                      <a:pt x="5" y="1"/>
                      <a:pt x="5" y="0"/>
                      <a:pt x="5" y="0"/>
                    </a:cubicBezTo>
                    <a:cubicBezTo>
                      <a:pt x="5" y="0"/>
                      <a:pt x="5" y="0"/>
                      <a:pt x="5" y="0"/>
                    </a:cubicBezTo>
                    <a:cubicBezTo>
                      <a:pt x="4" y="0"/>
                      <a:pt x="4" y="1"/>
                      <a:pt x="4" y="1"/>
                    </a:cubicBezTo>
                    <a:cubicBezTo>
                      <a:pt x="4" y="1"/>
                      <a:pt x="4" y="1"/>
                      <a:pt x="4" y="1"/>
                    </a:cubicBezTo>
                    <a:cubicBezTo>
                      <a:pt x="4" y="0"/>
                      <a:pt x="3" y="0"/>
                      <a:pt x="3" y="0"/>
                    </a:cubicBezTo>
                    <a:cubicBezTo>
                      <a:pt x="3" y="0"/>
                      <a:pt x="3" y="0"/>
                      <a:pt x="3" y="1"/>
                    </a:cubicBezTo>
                    <a:cubicBezTo>
                      <a:pt x="3" y="1"/>
                      <a:pt x="3"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0"/>
                    </a:cubicBezTo>
                    <a:cubicBezTo>
                      <a:pt x="2" y="0"/>
                      <a:pt x="1" y="0"/>
                      <a:pt x="1" y="0"/>
                    </a:cubicBezTo>
                    <a:cubicBezTo>
                      <a:pt x="1"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2" y="1"/>
                      <a:pt x="2" y="1"/>
                      <a:pt x="3" y="2"/>
                    </a:cubicBezTo>
                    <a:cubicBezTo>
                      <a:pt x="3" y="2"/>
                      <a:pt x="3" y="2"/>
                      <a:pt x="4" y="2"/>
                    </a:cubicBezTo>
                    <a:cubicBezTo>
                      <a:pt x="4" y="2"/>
                      <a:pt x="4"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6" y="2"/>
                    </a:cubicBezTo>
                    <a:cubicBezTo>
                      <a:pt x="6" y="2"/>
                      <a:pt x="6" y="1"/>
                      <a:pt x="6"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130"/>
              <p:cNvSpPr/>
              <p:nvPr/>
            </p:nvSpPr>
            <p:spPr bwMode="auto">
              <a:xfrm>
                <a:off x="1797" y="1829"/>
                <a:ext cx="3" cy="3"/>
              </a:xfrm>
              <a:custGeom>
                <a:avLst/>
                <a:gdLst>
                  <a:gd name="T0" fmla="*/ 1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0"/>
                    </a:move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131"/>
              <p:cNvSpPr/>
              <p:nvPr/>
            </p:nvSpPr>
            <p:spPr bwMode="auto">
              <a:xfrm>
                <a:off x="1803" y="1832"/>
                <a:ext cx="2" cy="2"/>
              </a:xfrm>
              <a:custGeom>
                <a:avLst/>
                <a:gdLst>
                  <a:gd name="T0" fmla="*/ 1 w 1"/>
                  <a:gd name="T1" fmla="*/ 0 h 1"/>
                  <a:gd name="T2" fmla="*/ 1 w 1"/>
                  <a:gd name="T3" fmla="*/ 0 h 1"/>
                  <a:gd name="T4" fmla="*/ 1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0" y="1"/>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132"/>
              <p:cNvSpPr/>
              <p:nvPr/>
            </p:nvSpPr>
            <p:spPr bwMode="auto">
              <a:xfrm>
                <a:off x="1784" y="1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133"/>
              <p:cNvSpPr/>
              <p:nvPr/>
            </p:nvSpPr>
            <p:spPr bwMode="auto">
              <a:xfrm>
                <a:off x="1811" y="1868"/>
                <a:ext cx="2" cy="3"/>
              </a:xfrm>
              <a:custGeom>
                <a:avLst/>
                <a:gdLst>
                  <a:gd name="T0" fmla="*/ 0 w 2"/>
                  <a:gd name="T1" fmla="*/ 3 h 3"/>
                  <a:gd name="T2" fmla="*/ 0 w 2"/>
                  <a:gd name="T3" fmla="*/ 3 h 3"/>
                  <a:gd name="T4" fmla="*/ 0 w 2"/>
                  <a:gd name="T5" fmla="*/ 3 h 3"/>
                  <a:gd name="T6" fmla="*/ 2 w 2"/>
                  <a:gd name="T7" fmla="*/ 3 h 3"/>
                  <a:gd name="T8" fmla="*/ 2 w 2"/>
                  <a:gd name="T9" fmla="*/ 3 h 3"/>
                  <a:gd name="T10" fmla="*/ 2 w 2"/>
                  <a:gd name="T11" fmla="*/ 3 h 3"/>
                  <a:gd name="T12" fmla="*/ 2 w 2"/>
                  <a:gd name="T13" fmla="*/ 3 h 3"/>
                  <a:gd name="T14" fmla="*/ 2 w 2"/>
                  <a:gd name="T15" fmla="*/ 0 h 3"/>
                  <a:gd name="T16" fmla="*/ 0 w 2"/>
                  <a:gd name="T17" fmla="*/ 3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lnTo>
                      <a:pt x="0" y="3"/>
                    </a:lnTo>
                    <a:lnTo>
                      <a:pt x="0" y="3"/>
                    </a:lnTo>
                    <a:lnTo>
                      <a:pt x="2" y="3"/>
                    </a:lnTo>
                    <a:lnTo>
                      <a:pt x="2" y="3"/>
                    </a:lnTo>
                    <a:lnTo>
                      <a:pt x="2" y="3"/>
                    </a:lnTo>
                    <a:lnTo>
                      <a:pt x="2" y="3"/>
                    </a:lnTo>
                    <a:lnTo>
                      <a:pt x="2"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6" name="Freeform 134"/>
              <p:cNvSpPr/>
              <p:nvPr/>
            </p:nvSpPr>
            <p:spPr bwMode="auto">
              <a:xfrm>
                <a:off x="1750" y="2123"/>
                <a:ext cx="11" cy="24"/>
              </a:xfrm>
              <a:custGeom>
                <a:avLst/>
                <a:gdLst>
                  <a:gd name="T0" fmla="*/ 2 w 4"/>
                  <a:gd name="T1" fmla="*/ 0 h 9"/>
                  <a:gd name="T2" fmla="*/ 2 w 4"/>
                  <a:gd name="T3" fmla="*/ 0 h 9"/>
                  <a:gd name="T4" fmla="*/ 2 w 4"/>
                  <a:gd name="T5" fmla="*/ 0 h 9"/>
                  <a:gd name="T6" fmla="*/ 2 w 4"/>
                  <a:gd name="T7" fmla="*/ 0 h 9"/>
                  <a:gd name="T8" fmla="*/ 2 w 4"/>
                  <a:gd name="T9" fmla="*/ 0 h 9"/>
                  <a:gd name="T10" fmla="*/ 2 w 4"/>
                  <a:gd name="T11" fmla="*/ 1 h 9"/>
                  <a:gd name="T12" fmla="*/ 2 w 4"/>
                  <a:gd name="T13" fmla="*/ 1 h 9"/>
                  <a:gd name="T14" fmla="*/ 2 w 4"/>
                  <a:gd name="T15" fmla="*/ 1 h 9"/>
                  <a:gd name="T16" fmla="*/ 2 w 4"/>
                  <a:gd name="T17" fmla="*/ 1 h 9"/>
                  <a:gd name="T18" fmla="*/ 2 w 4"/>
                  <a:gd name="T19" fmla="*/ 1 h 9"/>
                  <a:gd name="T20" fmla="*/ 2 w 4"/>
                  <a:gd name="T21" fmla="*/ 1 h 9"/>
                  <a:gd name="T22" fmla="*/ 1 w 4"/>
                  <a:gd name="T23" fmla="*/ 2 h 9"/>
                  <a:gd name="T24" fmla="*/ 1 w 4"/>
                  <a:gd name="T25" fmla="*/ 2 h 9"/>
                  <a:gd name="T26" fmla="*/ 1 w 4"/>
                  <a:gd name="T27" fmla="*/ 2 h 9"/>
                  <a:gd name="T28" fmla="*/ 1 w 4"/>
                  <a:gd name="T29" fmla="*/ 2 h 9"/>
                  <a:gd name="T30" fmla="*/ 1 w 4"/>
                  <a:gd name="T31" fmla="*/ 2 h 9"/>
                  <a:gd name="T32" fmla="*/ 1 w 4"/>
                  <a:gd name="T33" fmla="*/ 2 h 9"/>
                  <a:gd name="T34" fmla="*/ 1 w 4"/>
                  <a:gd name="T35" fmla="*/ 2 h 9"/>
                  <a:gd name="T36" fmla="*/ 0 w 4"/>
                  <a:gd name="T37" fmla="*/ 1 h 9"/>
                  <a:gd name="T38" fmla="*/ 0 w 4"/>
                  <a:gd name="T39" fmla="*/ 2 h 9"/>
                  <a:gd name="T40" fmla="*/ 0 w 4"/>
                  <a:gd name="T41" fmla="*/ 5 h 9"/>
                  <a:gd name="T42" fmla="*/ 0 w 4"/>
                  <a:gd name="T43" fmla="*/ 7 h 9"/>
                  <a:gd name="T44" fmla="*/ 0 w 4"/>
                  <a:gd name="T45" fmla="*/ 8 h 9"/>
                  <a:gd name="T46" fmla="*/ 0 w 4"/>
                  <a:gd name="T47" fmla="*/ 9 h 9"/>
                  <a:gd name="T48" fmla="*/ 0 w 4"/>
                  <a:gd name="T49" fmla="*/ 9 h 9"/>
                  <a:gd name="T50" fmla="*/ 1 w 4"/>
                  <a:gd name="T51" fmla="*/ 9 h 9"/>
                  <a:gd name="T52" fmla="*/ 1 w 4"/>
                  <a:gd name="T53" fmla="*/ 9 h 9"/>
                  <a:gd name="T54" fmla="*/ 2 w 4"/>
                  <a:gd name="T55" fmla="*/ 7 h 9"/>
                  <a:gd name="T56" fmla="*/ 3 w 4"/>
                  <a:gd name="T57" fmla="*/ 5 h 9"/>
                  <a:gd name="T58" fmla="*/ 3 w 4"/>
                  <a:gd name="T59" fmla="*/ 2 h 9"/>
                  <a:gd name="T60" fmla="*/ 3 w 4"/>
                  <a:gd name="T61" fmla="*/ 0 h 9"/>
                  <a:gd name="T62" fmla="*/ 2 w 4"/>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 h="9">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1"/>
                      <a:pt x="0" y="1"/>
                      <a:pt x="0" y="1"/>
                    </a:cubicBezTo>
                    <a:cubicBezTo>
                      <a:pt x="0" y="2"/>
                      <a:pt x="0" y="2"/>
                      <a:pt x="0" y="2"/>
                    </a:cubicBezTo>
                    <a:cubicBezTo>
                      <a:pt x="0" y="2"/>
                      <a:pt x="0" y="2"/>
                      <a:pt x="0" y="2"/>
                    </a:cubicBezTo>
                    <a:cubicBezTo>
                      <a:pt x="0" y="5"/>
                      <a:pt x="0" y="5"/>
                      <a:pt x="0" y="5"/>
                    </a:cubicBezTo>
                    <a:cubicBezTo>
                      <a:pt x="0" y="5"/>
                      <a:pt x="0" y="5"/>
                      <a:pt x="0" y="5"/>
                    </a:cubicBezTo>
                    <a:cubicBezTo>
                      <a:pt x="0" y="6"/>
                      <a:pt x="0" y="6"/>
                      <a:pt x="0" y="6"/>
                    </a:cubicBezTo>
                    <a:cubicBezTo>
                      <a:pt x="0" y="7"/>
                      <a:pt x="0" y="7"/>
                      <a:pt x="0" y="7"/>
                    </a:cubicBezTo>
                    <a:cubicBezTo>
                      <a:pt x="0" y="7"/>
                      <a:pt x="0" y="7"/>
                      <a:pt x="0" y="7"/>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8"/>
                      <a:pt x="2" y="8"/>
                      <a:pt x="2" y="7"/>
                    </a:cubicBezTo>
                    <a:cubicBezTo>
                      <a:pt x="2" y="7"/>
                      <a:pt x="3" y="7"/>
                      <a:pt x="3" y="6"/>
                    </a:cubicBezTo>
                    <a:cubicBezTo>
                      <a:pt x="3" y="6"/>
                      <a:pt x="3" y="5"/>
                      <a:pt x="3" y="5"/>
                    </a:cubicBezTo>
                    <a:cubicBezTo>
                      <a:pt x="3" y="5"/>
                      <a:pt x="3" y="5"/>
                      <a:pt x="3" y="4"/>
                    </a:cubicBezTo>
                    <a:cubicBezTo>
                      <a:pt x="3" y="4"/>
                      <a:pt x="3" y="3"/>
                      <a:pt x="3" y="2"/>
                    </a:cubicBezTo>
                    <a:cubicBezTo>
                      <a:pt x="3" y="2"/>
                      <a:pt x="4" y="1"/>
                      <a:pt x="4" y="0"/>
                    </a:cubicBezTo>
                    <a:cubicBezTo>
                      <a:pt x="3" y="0"/>
                      <a:pt x="3" y="0"/>
                      <a:pt x="3" y="0"/>
                    </a:cubicBezTo>
                    <a:cubicBezTo>
                      <a:pt x="3" y="0"/>
                      <a:pt x="3" y="0"/>
                      <a:pt x="3"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7" name="Freeform 135"/>
              <p:cNvSpPr/>
              <p:nvPr/>
            </p:nvSpPr>
            <p:spPr bwMode="auto">
              <a:xfrm>
                <a:off x="1803" y="2155"/>
                <a:ext cx="2" cy="2"/>
              </a:xfrm>
              <a:custGeom>
                <a:avLst/>
                <a:gdLst>
                  <a:gd name="T0" fmla="*/ 1 w 1"/>
                  <a:gd name="T1" fmla="*/ 0 h 1"/>
                  <a:gd name="T2" fmla="*/ 1 w 1"/>
                  <a:gd name="T3" fmla="*/ 0 h 1"/>
                  <a:gd name="T4" fmla="*/ 1 w 1"/>
                  <a:gd name="T5" fmla="*/ 0 h 1"/>
                  <a:gd name="T6" fmla="*/ 1 w 1"/>
                  <a:gd name="T7" fmla="*/ 0 h 1"/>
                  <a:gd name="T8" fmla="*/ 1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cubicBezTo>
                      <a:pt x="1" y="0"/>
                      <a:pt x="1" y="0"/>
                      <a:pt x="1"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Oval 136"/>
              <p:cNvSpPr>
                <a:spLocks noChangeArrowheads="1"/>
              </p:cNvSpPr>
              <p:nvPr/>
            </p:nvSpPr>
            <p:spPr bwMode="auto">
              <a:xfrm>
                <a:off x="1792" y="2194"/>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137"/>
              <p:cNvSpPr/>
              <p:nvPr/>
            </p:nvSpPr>
            <p:spPr bwMode="auto">
              <a:xfrm>
                <a:off x="1979" y="225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138"/>
              <p:cNvSpPr/>
              <p:nvPr/>
            </p:nvSpPr>
            <p:spPr bwMode="auto">
              <a:xfrm>
                <a:off x="2000" y="2481"/>
                <a:ext cx="76" cy="81"/>
              </a:xfrm>
              <a:custGeom>
                <a:avLst/>
                <a:gdLst>
                  <a:gd name="T0" fmla="*/ 29 w 29"/>
                  <a:gd name="T1" fmla="*/ 20 h 31"/>
                  <a:gd name="T2" fmla="*/ 29 w 29"/>
                  <a:gd name="T3" fmla="*/ 19 h 31"/>
                  <a:gd name="T4" fmla="*/ 29 w 29"/>
                  <a:gd name="T5" fmla="*/ 18 h 31"/>
                  <a:gd name="T6" fmla="*/ 28 w 29"/>
                  <a:gd name="T7" fmla="*/ 17 h 31"/>
                  <a:gd name="T8" fmla="*/ 26 w 29"/>
                  <a:gd name="T9" fmla="*/ 18 h 31"/>
                  <a:gd name="T10" fmla="*/ 25 w 29"/>
                  <a:gd name="T11" fmla="*/ 16 h 31"/>
                  <a:gd name="T12" fmla="*/ 25 w 29"/>
                  <a:gd name="T13" fmla="*/ 14 h 31"/>
                  <a:gd name="T14" fmla="*/ 25 w 29"/>
                  <a:gd name="T15" fmla="*/ 13 h 31"/>
                  <a:gd name="T16" fmla="*/ 24 w 29"/>
                  <a:gd name="T17" fmla="*/ 11 h 31"/>
                  <a:gd name="T18" fmla="*/ 22 w 29"/>
                  <a:gd name="T19" fmla="*/ 11 h 31"/>
                  <a:gd name="T20" fmla="*/ 21 w 29"/>
                  <a:gd name="T21" fmla="*/ 11 h 31"/>
                  <a:gd name="T22" fmla="*/ 19 w 29"/>
                  <a:gd name="T23" fmla="*/ 11 h 31"/>
                  <a:gd name="T24" fmla="*/ 18 w 29"/>
                  <a:gd name="T25" fmla="*/ 11 h 31"/>
                  <a:gd name="T26" fmla="*/ 16 w 29"/>
                  <a:gd name="T27" fmla="*/ 11 h 31"/>
                  <a:gd name="T28" fmla="*/ 16 w 29"/>
                  <a:gd name="T29" fmla="*/ 9 h 31"/>
                  <a:gd name="T30" fmla="*/ 16 w 29"/>
                  <a:gd name="T31" fmla="*/ 8 h 31"/>
                  <a:gd name="T32" fmla="*/ 17 w 29"/>
                  <a:gd name="T33" fmla="*/ 6 h 31"/>
                  <a:gd name="T34" fmla="*/ 16 w 29"/>
                  <a:gd name="T35" fmla="*/ 5 h 31"/>
                  <a:gd name="T36" fmla="*/ 16 w 29"/>
                  <a:gd name="T37" fmla="*/ 4 h 31"/>
                  <a:gd name="T38" fmla="*/ 15 w 29"/>
                  <a:gd name="T39" fmla="*/ 2 h 31"/>
                  <a:gd name="T40" fmla="*/ 14 w 29"/>
                  <a:gd name="T41" fmla="*/ 1 h 31"/>
                  <a:gd name="T42" fmla="*/ 9 w 29"/>
                  <a:gd name="T43" fmla="*/ 0 h 31"/>
                  <a:gd name="T44" fmla="*/ 6 w 29"/>
                  <a:gd name="T45" fmla="*/ 1 h 31"/>
                  <a:gd name="T46" fmla="*/ 3 w 29"/>
                  <a:gd name="T47" fmla="*/ 2 h 31"/>
                  <a:gd name="T48" fmla="*/ 2 w 29"/>
                  <a:gd name="T49" fmla="*/ 4 h 31"/>
                  <a:gd name="T50" fmla="*/ 1 w 29"/>
                  <a:gd name="T51" fmla="*/ 8 h 31"/>
                  <a:gd name="T52" fmla="*/ 0 w 29"/>
                  <a:gd name="T53" fmla="*/ 11 h 31"/>
                  <a:gd name="T54" fmla="*/ 1 w 29"/>
                  <a:gd name="T55" fmla="*/ 12 h 31"/>
                  <a:gd name="T56" fmla="*/ 2 w 29"/>
                  <a:gd name="T57" fmla="*/ 13 h 31"/>
                  <a:gd name="T58" fmla="*/ 2 w 29"/>
                  <a:gd name="T59" fmla="*/ 14 h 31"/>
                  <a:gd name="T60" fmla="*/ 3 w 29"/>
                  <a:gd name="T61" fmla="*/ 15 h 31"/>
                  <a:gd name="T62" fmla="*/ 4 w 29"/>
                  <a:gd name="T63" fmla="*/ 15 h 31"/>
                  <a:gd name="T64" fmla="*/ 5 w 29"/>
                  <a:gd name="T65" fmla="*/ 16 h 31"/>
                  <a:gd name="T66" fmla="*/ 7 w 29"/>
                  <a:gd name="T67" fmla="*/ 17 h 31"/>
                  <a:gd name="T68" fmla="*/ 9 w 29"/>
                  <a:gd name="T69" fmla="*/ 17 h 31"/>
                  <a:gd name="T70" fmla="*/ 10 w 29"/>
                  <a:gd name="T71" fmla="*/ 18 h 31"/>
                  <a:gd name="T72" fmla="*/ 11 w 29"/>
                  <a:gd name="T73" fmla="*/ 19 h 31"/>
                  <a:gd name="T74" fmla="*/ 12 w 29"/>
                  <a:gd name="T75" fmla="*/ 19 h 31"/>
                  <a:gd name="T76" fmla="*/ 13 w 29"/>
                  <a:gd name="T77" fmla="*/ 20 h 31"/>
                  <a:gd name="T78" fmla="*/ 14 w 29"/>
                  <a:gd name="T79" fmla="*/ 20 h 31"/>
                  <a:gd name="T80" fmla="*/ 15 w 29"/>
                  <a:gd name="T81" fmla="*/ 21 h 31"/>
                  <a:gd name="T82" fmla="*/ 16 w 29"/>
                  <a:gd name="T83" fmla="*/ 21 h 31"/>
                  <a:gd name="T84" fmla="*/ 18 w 29"/>
                  <a:gd name="T85" fmla="*/ 22 h 31"/>
                  <a:gd name="T86" fmla="*/ 18 w 29"/>
                  <a:gd name="T87" fmla="*/ 24 h 31"/>
                  <a:gd name="T88" fmla="*/ 17 w 29"/>
                  <a:gd name="T89" fmla="*/ 25 h 31"/>
                  <a:gd name="T90" fmla="*/ 16 w 29"/>
                  <a:gd name="T91" fmla="*/ 26 h 31"/>
                  <a:gd name="T92" fmla="*/ 16 w 29"/>
                  <a:gd name="T93" fmla="*/ 28 h 31"/>
                  <a:gd name="T94" fmla="*/ 15 w 29"/>
                  <a:gd name="T95" fmla="*/ 29 h 31"/>
                  <a:gd name="T96" fmla="*/ 14 w 29"/>
                  <a:gd name="T97" fmla="*/ 30 h 31"/>
                  <a:gd name="T98" fmla="*/ 18 w 29"/>
                  <a:gd name="T99" fmla="*/ 30 h 31"/>
                  <a:gd name="T100" fmla="*/ 20 w 29"/>
                  <a:gd name="T101" fmla="*/ 31 h 31"/>
                  <a:gd name="T102" fmla="*/ 21 w 29"/>
                  <a:gd name="T103" fmla="*/ 31 h 31"/>
                  <a:gd name="T104" fmla="*/ 22 w 29"/>
                  <a:gd name="T105" fmla="*/ 31 h 31"/>
                  <a:gd name="T106" fmla="*/ 24 w 29"/>
                  <a:gd name="T107" fmla="*/ 30 h 31"/>
                  <a:gd name="T108" fmla="*/ 25 w 29"/>
                  <a:gd name="T109" fmla="*/ 30 h 31"/>
                  <a:gd name="T110" fmla="*/ 26 w 29"/>
                  <a:gd name="T111" fmla="*/ 28 h 31"/>
                  <a:gd name="T112" fmla="*/ 27 w 29"/>
                  <a:gd name="T113" fmla="*/ 28 h 31"/>
                  <a:gd name="T114" fmla="*/ 28 w 29"/>
                  <a:gd name="T115" fmla="*/ 26 h 31"/>
                  <a:gd name="T116" fmla="*/ 28 w 29"/>
                  <a:gd name="T117" fmla="*/ 24 h 31"/>
                  <a:gd name="T118" fmla="*/ 28 w 29"/>
                  <a:gd name="T119"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31">
                    <a:moveTo>
                      <a:pt x="29" y="22"/>
                    </a:move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5" y="18"/>
                      <a:pt x="25" y="18"/>
                      <a:pt x="25" y="18"/>
                    </a:cubicBezTo>
                    <a:cubicBezTo>
                      <a:pt x="25" y="18"/>
                      <a:pt x="25" y="18"/>
                      <a:pt x="25" y="18"/>
                    </a:cubicBezTo>
                    <a:cubicBezTo>
                      <a:pt x="25" y="18"/>
                      <a:pt x="25" y="18"/>
                      <a:pt x="25" y="18"/>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7"/>
                      <a:pt x="16" y="7"/>
                      <a:pt x="16" y="7"/>
                    </a:cubicBezTo>
                    <a:cubicBezTo>
                      <a:pt x="16" y="7"/>
                      <a:pt x="16" y="7"/>
                      <a:pt x="16" y="7"/>
                    </a:cubicBezTo>
                    <a:cubicBezTo>
                      <a:pt x="16" y="7"/>
                      <a:pt x="16" y="7"/>
                      <a:pt x="16"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3"/>
                      <a:pt x="16" y="3"/>
                      <a:pt x="16" y="3"/>
                    </a:cubicBezTo>
                    <a:cubicBezTo>
                      <a:pt x="16"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5"/>
                      <a:pt x="1" y="5"/>
                      <a:pt x="1" y="5"/>
                    </a:cubicBezTo>
                    <a:cubicBezTo>
                      <a:pt x="1" y="5"/>
                      <a:pt x="1" y="5"/>
                      <a:pt x="1" y="5"/>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7"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5" y="28"/>
                      <a:pt x="15" y="28"/>
                      <a:pt x="15" y="28"/>
                    </a:cubicBezTo>
                    <a:cubicBezTo>
                      <a:pt x="15" y="28"/>
                      <a:pt x="15" y="28"/>
                      <a:pt x="15" y="28"/>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7" y="30"/>
                      <a:pt x="17" y="30"/>
                      <a:pt x="17" y="30"/>
                    </a:cubicBezTo>
                    <a:cubicBezTo>
                      <a:pt x="17" y="30"/>
                      <a:pt x="17" y="30"/>
                      <a:pt x="17" y="30"/>
                    </a:cubicBezTo>
                    <a:cubicBezTo>
                      <a:pt x="17" y="30"/>
                      <a:pt x="17" y="30"/>
                      <a:pt x="17" y="30"/>
                    </a:cubicBezTo>
                    <a:cubicBezTo>
                      <a:pt x="17" y="30"/>
                      <a:pt x="17" y="30"/>
                      <a:pt x="17" y="30"/>
                    </a:cubicBezTo>
                    <a:cubicBezTo>
                      <a:pt x="17" y="30"/>
                      <a:pt x="17" y="30"/>
                      <a:pt x="17" y="30"/>
                    </a:cubicBezTo>
                    <a:cubicBezTo>
                      <a:pt x="17" y="30"/>
                      <a:pt x="17" y="30"/>
                      <a:pt x="17"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9" y="30"/>
                      <a:pt x="19" y="30"/>
                      <a:pt x="19" y="30"/>
                    </a:cubicBezTo>
                    <a:cubicBezTo>
                      <a:pt x="19" y="30"/>
                      <a:pt x="19" y="30"/>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0"/>
                      <a:pt x="20" y="30"/>
                      <a:pt x="20" y="30"/>
                    </a:cubicBezTo>
                    <a:cubicBezTo>
                      <a:pt x="20" y="30"/>
                      <a:pt x="20" y="30"/>
                      <a:pt x="20" y="30"/>
                    </a:cubicBezTo>
                    <a:cubicBezTo>
                      <a:pt x="20" y="30"/>
                      <a:pt x="20" y="30"/>
                      <a:pt x="20" y="30"/>
                    </a:cubicBezTo>
                    <a:cubicBezTo>
                      <a:pt x="20" y="30"/>
                      <a:pt x="20" y="30"/>
                      <a:pt x="20" y="30"/>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8"/>
                      <a:pt x="26" y="28"/>
                      <a:pt x="26" y="28"/>
                    </a:cubicBezTo>
                    <a:cubicBezTo>
                      <a:pt x="26" y="28"/>
                      <a:pt x="26" y="28"/>
                      <a:pt x="26"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8" y="28"/>
                      <a:pt x="28" y="28"/>
                      <a:pt x="28" y="28"/>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139"/>
              <p:cNvSpPr/>
              <p:nvPr/>
            </p:nvSpPr>
            <p:spPr bwMode="auto">
              <a:xfrm>
                <a:off x="2039" y="2588"/>
                <a:ext cx="47" cy="53"/>
              </a:xfrm>
              <a:custGeom>
                <a:avLst/>
                <a:gdLst>
                  <a:gd name="T0" fmla="*/ 17 w 18"/>
                  <a:gd name="T1" fmla="*/ 14 h 20"/>
                  <a:gd name="T2" fmla="*/ 17 w 18"/>
                  <a:gd name="T3" fmla="*/ 12 h 20"/>
                  <a:gd name="T4" fmla="*/ 17 w 18"/>
                  <a:gd name="T5" fmla="*/ 11 h 20"/>
                  <a:gd name="T6" fmla="*/ 18 w 18"/>
                  <a:gd name="T7" fmla="*/ 11 h 20"/>
                  <a:gd name="T8" fmla="*/ 18 w 18"/>
                  <a:gd name="T9" fmla="*/ 11 h 20"/>
                  <a:gd name="T10" fmla="*/ 18 w 18"/>
                  <a:gd name="T11" fmla="*/ 10 h 20"/>
                  <a:gd name="T12" fmla="*/ 18 w 18"/>
                  <a:gd name="T13" fmla="*/ 10 h 20"/>
                  <a:gd name="T14" fmla="*/ 17 w 18"/>
                  <a:gd name="T15" fmla="*/ 10 h 20"/>
                  <a:gd name="T16" fmla="*/ 17 w 18"/>
                  <a:gd name="T17" fmla="*/ 9 h 20"/>
                  <a:gd name="T18" fmla="*/ 17 w 18"/>
                  <a:gd name="T19" fmla="*/ 8 h 20"/>
                  <a:gd name="T20" fmla="*/ 16 w 18"/>
                  <a:gd name="T21" fmla="*/ 8 h 20"/>
                  <a:gd name="T22" fmla="*/ 16 w 18"/>
                  <a:gd name="T23" fmla="*/ 8 h 20"/>
                  <a:gd name="T24" fmla="*/ 15 w 18"/>
                  <a:gd name="T25" fmla="*/ 7 h 20"/>
                  <a:gd name="T26" fmla="*/ 15 w 18"/>
                  <a:gd name="T27" fmla="*/ 7 h 20"/>
                  <a:gd name="T28" fmla="*/ 14 w 18"/>
                  <a:gd name="T29" fmla="*/ 6 h 20"/>
                  <a:gd name="T30" fmla="*/ 13 w 18"/>
                  <a:gd name="T31" fmla="*/ 5 h 20"/>
                  <a:gd name="T32" fmla="*/ 13 w 18"/>
                  <a:gd name="T33" fmla="*/ 5 h 20"/>
                  <a:gd name="T34" fmla="*/ 12 w 18"/>
                  <a:gd name="T35" fmla="*/ 5 h 20"/>
                  <a:gd name="T36" fmla="*/ 12 w 18"/>
                  <a:gd name="T37" fmla="*/ 5 h 20"/>
                  <a:gd name="T38" fmla="*/ 11 w 18"/>
                  <a:gd name="T39" fmla="*/ 5 h 20"/>
                  <a:gd name="T40" fmla="*/ 11 w 18"/>
                  <a:gd name="T41" fmla="*/ 4 h 20"/>
                  <a:gd name="T42" fmla="*/ 10 w 18"/>
                  <a:gd name="T43" fmla="*/ 4 h 20"/>
                  <a:gd name="T44" fmla="*/ 10 w 18"/>
                  <a:gd name="T45" fmla="*/ 3 h 20"/>
                  <a:gd name="T46" fmla="*/ 10 w 18"/>
                  <a:gd name="T47" fmla="*/ 4 h 20"/>
                  <a:gd name="T48" fmla="*/ 9 w 18"/>
                  <a:gd name="T49" fmla="*/ 4 h 20"/>
                  <a:gd name="T50" fmla="*/ 8 w 18"/>
                  <a:gd name="T51" fmla="*/ 3 h 20"/>
                  <a:gd name="T52" fmla="*/ 8 w 18"/>
                  <a:gd name="T53" fmla="*/ 3 h 20"/>
                  <a:gd name="T54" fmla="*/ 8 w 18"/>
                  <a:gd name="T55" fmla="*/ 2 h 20"/>
                  <a:gd name="T56" fmla="*/ 7 w 18"/>
                  <a:gd name="T57" fmla="*/ 2 h 20"/>
                  <a:gd name="T58" fmla="*/ 7 w 18"/>
                  <a:gd name="T59" fmla="*/ 2 h 20"/>
                  <a:gd name="T60" fmla="*/ 6 w 18"/>
                  <a:gd name="T61" fmla="*/ 1 h 20"/>
                  <a:gd name="T62" fmla="*/ 6 w 18"/>
                  <a:gd name="T63" fmla="*/ 1 h 20"/>
                  <a:gd name="T64" fmla="*/ 6 w 18"/>
                  <a:gd name="T65" fmla="*/ 1 h 20"/>
                  <a:gd name="T66" fmla="*/ 5 w 18"/>
                  <a:gd name="T67" fmla="*/ 0 h 20"/>
                  <a:gd name="T68" fmla="*/ 5 w 18"/>
                  <a:gd name="T69" fmla="*/ 0 h 20"/>
                  <a:gd name="T70" fmla="*/ 4 w 18"/>
                  <a:gd name="T71" fmla="*/ 1 h 20"/>
                  <a:gd name="T72" fmla="*/ 3 w 18"/>
                  <a:gd name="T73" fmla="*/ 1 h 20"/>
                  <a:gd name="T74" fmla="*/ 3 w 18"/>
                  <a:gd name="T75" fmla="*/ 1 h 20"/>
                  <a:gd name="T76" fmla="*/ 2 w 18"/>
                  <a:gd name="T77" fmla="*/ 1 h 20"/>
                  <a:gd name="T78" fmla="*/ 2 w 18"/>
                  <a:gd name="T79" fmla="*/ 2 h 20"/>
                  <a:gd name="T80" fmla="*/ 2 w 18"/>
                  <a:gd name="T81" fmla="*/ 3 h 20"/>
                  <a:gd name="T82" fmla="*/ 2 w 18"/>
                  <a:gd name="T83" fmla="*/ 4 h 20"/>
                  <a:gd name="T84" fmla="*/ 1 w 18"/>
                  <a:gd name="T85" fmla="*/ 5 h 20"/>
                  <a:gd name="T86" fmla="*/ 1 w 18"/>
                  <a:gd name="T87" fmla="*/ 5 h 20"/>
                  <a:gd name="T88" fmla="*/ 1 w 18"/>
                  <a:gd name="T89" fmla="*/ 6 h 20"/>
                  <a:gd name="T90" fmla="*/ 1 w 18"/>
                  <a:gd name="T91" fmla="*/ 7 h 20"/>
                  <a:gd name="T92" fmla="*/ 1 w 18"/>
                  <a:gd name="T93" fmla="*/ 8 h 20"/>
                  <a:gd name="T94" fmla="*/ 1 w 18"/>
                  <a:gd name="T95" fmla="*/ 9 h 20"/>
                  <a:gd name="T96" fmla="*/ 1 w 18"/>
                  <a:gd name="T97" fmla="*/ 10 h 20"/>
                  <a:gd name="T98" fmla="*/ 1 w 18"/>
                  <a:gd name="T99" fmla="*/ 12 h 20"/>
                  <a:gd name="T100" fmla="*/ 1 w 18"/>
                  <a:gd name="T101" fmla="*/ 12 h 20"/>
                  <a:gd name="T102" fmla="*/ 0 w 18"/>
                  <a:gd name="T103" fmla="*/ 12 h 20"/>
                  <a:gd name="T104" fmla="*/ 0 w 18"/>
                  <a:gd name="T105" fmla="*/ 15 h 20"/>
                  <a:gd name="T106" fmla="*/ 2 w 18"/>
                  <a:gd name="T107" fmla="*/ 17 h 20"/>
                  <a:gd name="T108" fmla="*/ 14 w 18"/>
                  <a:gd name="T109" fmla="*/ 19 h 20"/>
                  <a:gd name="T110" fmla="*/ 18 w 18"/>
                  <a:gd name="T11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 h="20">
                    <a:moveTo>
                      <a:pt x="17" y="15"/>
                    </a:move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7" y="13"/>
                      <a:pt x="17" y="13"/>
                      <a:pt x="17" y="13"/>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0" y="12"/>
                      <a:pt x="0" y="12"/>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1" y="16"/>
                      <a:pt x="1" y="16"/>
                      <a:pt x="1" y="16"/>
                    </a:cubicBezTo>
                    <a:cubicBezTo>
                      <a:pt x="1" y="17"/>
                      <a:pt x="1" y="17"/>
                      <a:pt x="2" y="17"/>
                    </a:cubicBezTo>
                    <a:cubicBezTo>
                      <a:pt x="2" y="18"/>
                      <a:pt x="3" y="17"/>
                      <a:pt x="3" y="17"/>
                    </a:cubicBezTo>
                    <a:cubicBezTo>
                      <a:pt x="4" y="17"/>
                      <a:pt x="4" y="17"/>
                      <a:pt x="5" y="18"/>
                    </a:cubicBezTo>
                    <a:cubicBezTo>
                      <a:pt x="6" y="18"/>
                      <a:pt x="7" y="19"/>
                      <a:pt x="8" y="19"/>
                    </a:cubicBezTo>
                    <a:cubicBezTo>
                      <a:pt x="8" y="19"/>
                      <a:pt x="9" y="19"/>
                      <a:pt x="9" y="19"/>
                    </a:cubicBezTo>
                    <a:cubicBezTo>
                      <a:pt x="10" y="19"/>
                      <a:pt x="10" y="19"/>
                      <a:pt x="11" y="19"/>
                    </a:cubicBezTo>
                    <a:cubicBezTo>
                      <a:pt x="11" y="19"/>
                      <a:pt x="12" y="20"/>
                      <a:pt x="12" y="19"/>
                    </a:cubicBezTo>
                    <a:cubicBezTo>
                      <a:pt x="13" y="19"/>
                      <a:pt x="13" y="19"/>
                      <a:pt x="14" y="19"/>
                    </a:cubicBezTo>
                    <a:cubicBezTo>
                      <a:pt x="14" y="19"/>
                      <a:pt x="14" y="18"/>
                      <a:pt x="15" y="18"/>
                    </a:cubicBezTo>
                    <a:cubicBezTo>
                      <a:pt x="15" y="18"/>
                      <a:pt x="14" y="18"/>
                      <a:pt x="14" y="18"/>
                    </a:cubicBezTo>
                    <a:cubicBezTo>
                      <a:pt x="14" y="18"/>
                      <a:pt x="15" y="18"/>
                      <a:pt x="15" y="18"/>
                    </a:cubicBezTo>
                    <a:cubicBezTo>
                      <a:pt x="15" y="18"/>
                      <a:pt x="16" y="17"/>
                      <a:pt x="16" y="17"/>
                    </a:cubicBezTo>
                    <a:cubicBezTo>
                      <a:pt x="16" y="17"/>
                      <a:pt x="16" y="17"/>
                      <a:pt x="16" y="17"/>
                    </a:cubicBezTo>
                    <a:cubicBezTo>
                      <a:pt x="17" y="16"/>
                      <a:pt x="17" y="16"/>
                      <a:pt x="17" y="16"/>
                    </a:cubicBezTo>
                    <a:cubicBezTo>
                      <a:pt x="17" y="15"/>
                      <a:pt x="18" y="15"/>
                      <a:pt x="18" y="15"/>
                    </a:cubicBezTo>
                    <a:cubicBezTo>
                      <a:pt x="18" y="15"/>
                      <a:pt x="18" y="15"/>
                      <a:pt x="18" y="15"/>
                    </a:cubicBezTo>
                    <a:lnTo>
                      <a:pt x="17" y="1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140"/>
              <p:cNvSpPr/>
              <p:nvPr/>
            </p:nvSpPr>
            <p:spPr bwMode="auto">
              <a:xfrm>
                <a:off x="2042" y="2486"/>
                <a:ext cx="0" cy="3"/>
              </a:xfrm>
              <a:custGeom>
                <a:avLst/>
                <a:gdLst>
                  <a:gd name="T0" fmla="*/ 0 h 1"/>
                  <a:gd name="T1" fmla="*/ 0 h 1"/>
                  <a:gd name="T2" fmla="*/ 0 h 1"/>
                  <a:gd name="T3" fmla="*/ 0 h 1"/>
                  <a:gd name="T4" fmla="*/ 1 h 1"/>
                  <a:gd name="T5" fmla="*/ 1 h 1"/>
                  <a:gd name="T6" fmla="*/ 1 h 1"/>
                  <a:gd name="T7" fmla="*/ 1 h 1"/>
                  <a:gd name="T8" fmla="*/ 1 h 1"/>
                  <a:gd name="T9" fmla="*/ 1 h 1"/>
                  <a:gd name="T10" fmla="*/ 1 h 1"/>
                  <a:gd name="T11" fmla="*/ 1 h 1"/>
                  <a:gd name="T12" fmla="*/ 1 h 1"/>
                  <a:gd name="T13" fmla="*/ 1 h 1"/>
                  <a:gd name="T14" fmla="*/ 1 h 1"/>
                  <a:gd name="T15" fmla="*/ 0 h 1"/>
                  <a:gd name="T16" fmla="*/ 0 h 1"/>
                  <a:gd name="T17" fmla="*/ 0 h 1"/>
                  <a:gd name="T18" fmla="*/ 0 h 1"/>
                  <a:gd name="T19" fmla="*/ 0 h 1"/>
                  <a:gd name="T20" fmla="*/ 0 h 1"/>
                  <a:gd name="T21" fmla="*/ 0 h 1"/>
                  <a:gd name="T22" fmla="*/ 0 h 1"/>
                  <a:gd name="T23" fmla="*/ 0 h 1"/>
                  <a:gd name="T24" fmla="*/ 0 h 1"/>
                  <a:gd name="T25"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141"/>
              <p:cNvSpPr/>
              <p:nvPr/>
            </p:nvSpPr>
            <p:spPr bwMode="auto">
              <a:xfrm>
                <a:off x="1934" y="2389"/>
                <a:ext cx="113" cy="126"/>
              </a:xfrm>
              <a:custGeom>
                <a:avLst/>
                <a:gdLst>
                  <a:gd name="T0" fmla="*/ 26 w 43"/>
                  <a:gd name="T1" fmla="*/ 39 h 48"/>
                  <a:gd name="T2" fmla="*/ 29 w 43"/>
                  <a:gd name="T3" fmla="*/ 36 h 48"/>
                  <a:gd name="T4" fmla="*/ 33 w 43"/>
                  <a:gd name="T5" fmla="*/ 35 h 48"/>
                  <a:gd name="T6" fmla="*/ 39 w 43"/>
                  <a:gd name="T7" fmla="*/ 36 h 48"/>
                  <a:gd name="T8" fmla="*/ 41 w 43"/>
                  <a:gd name="T9" fmla="*/ 36 h 48"/>
                  <a:gd name="T10" fmla="*/ 42 w 43"/>
                  <a:gd name="T11" fmla="*/ 34 h 48"/>
                  <a:gd name="T12" fmla="*/ 42 w 43"/>
                  <a:gd name="T13" fmla="*/ 32 h 48"/>
                  <a:gd name="T14" fmla="*/ 42 w 43"/>
                  <a:gd name="T15" fmla="*/ 30 h 48"/>
                  <a:gd name="T16" fmla="*/ 42 w 43"/>
                  <a:gd name="T17" fmla="*/ 28 h 48"/>
                  <a:gd name="T18" fmla="*/ 40 w 43"/>
                  <a:gd name="T19" fmla="*/ 28 h 48"/>
                  <a:gd name="T20" fmla="*/ 39 w 43"/>
                  <a:gd name="T21" fmla="*/ 24 h 48"/>
                  <a:gd name="T22" fmla="*/ 33 w 43"/>
                  <a:gd name="T23" fmla="*/ 21 h 48"/>
                  <a:gd name="T24" fmla="*/ 33 w 43"/>
                  <a:gd name="T25" fmla="*/ 18 h 48"/>
                  <a:gd name="T26" fmla="*/ 32 w 43"/>
                  <a:gd name="T27" fmla="*/ 16 h 48"/>
                  <a:gd name="T28" fmla="*/ 31 w 43"/>
                  <a:gd name="T29" fmla="*/ 15 h 48"/>
                  <a:gd name="T30" fmla="*/ 29 w 43"/>
                  <a:gd name="T31" fmla="*/ 14 h 48"/>
                  <a:gd name="T32" fmla="*/ 27 w 43"/>
                  <a:gd name="T33" fmla="*/ 14 h 48"/>
                  <a:gd name="T34" fmla="*/ 25 w 43"/>
                  <a:gd name="T35" fmla="*/ 12 h 48"/>
                  <a:gd name="T36" fmla="*/ 23 w 43"/>
                  <a:gd name="T37" fmla="*/ 12 h 48"/>
                  <a:gd name="T38" fmla="*/ 22 w 43"/>
                  <a:gd name="T39" fmla="*/ 11 h 48"/>
                  <a:gd name="T40" fmla="*/ 20 w 43"/>
                  <a:gd name="T41" fmla="*/ 10 h 48"/>
                  <a:gd name="T42" fmla="*/ 18 w 43"/>
                  <a:gd name="T43" fmla="*/ 10 h 48"/>
                  <a:gd name="T44" fmla="*/ 16 w 43"/>
                  <a:gd name="T45" fmla="*/ 9 h 48"/>
                  <a:gd name="T46" fmla="*/ 15 w 43"/>
                  <a:gd name="T47" fmla="*/ 6 h 48"/>
                  <a:gd name="T48" fmla="*/ 15 w 43"/>
                  <a:gd name="T49" fmla="*/ 4 h 48"/>
                  <a:gd name="T50" fmla="*/ 15 w 43"/>
                  <a:gd name="T51" fmla="*/ 2 h 48"/>
                  <a:gd name="T52" fmla="*/ 14 w 43"/>
                  <a:gd name="T53" fmla="*/ 1 h 48"/>
                  <a:gd name="T54" fmla="*/ 11 w 43"/>
                  <a:gd name="T55" fmla="*/ 1 h 48"/>
                  <a:gd name="T56" fmla="*/ 9 w 43"/>
                  <a:gd name="T57" fmla="*/ 2 h 48"/>
                  <a:gd name="T58" fmla="*/ 8 w 43"/>
                  <a:gd name="T59" fmla="*/ 3 h 48"/>
                  <a:gd name="T60" fmla="*/ 6 w 43"/>
                  <a:gd name="T61" fmla="*/ 4 h 48"/>
                  <a:gd name="T62" fmla="*/ 4 w 43"/>
                  <a:gd name="T63" fmla="*/ 5 h 48"/>
                  <a:gd name="T64" fmla="*/ 1 w 43"/>
                  <a:gd name="T65" fmla="*/ 5 h 48"/>
                  <a:gd name="T66" fmla="*/ 1 w 43"/>
                  <a:gd name="T67" fmla="*/ 6 h 48"/>
                  <a:gd name="T68" fmla="*/ 2 w 43"/>
                  <a:gd name="T69" fmla="*/ 8 h 48"/>
                  <a:gd name="T70" fmla="*/ 3 w 43"/>
                  <a:gd name="T71" fmla="*/ 10 h 48"/>
                  <a:gd name="T72" fmla="*/ 2 w 43"/>
                  <a:gd name="T73" fmla="*/ 11 h 48"/>
                  <a:gd name="T74" fmla="*/ 3 w 43"/>
                  <a:gd name="T75" fmla="*/ 16 h 48"/>
                  <a:gd name="T76" fmla="*/ 2 w 43"/>
                  <a:gd name="T77" fmla="*/ 17 h 48"/>
                  <a:gd name="T78" fmla="*/ 1 w 43"/>
                  <a:gd name="T79" fmla="*/ 19 h 48"/>
                  <a:gd name="T80" fmla="*/ 1 w 43"/>
                  <a:gd name="T81" fmla="*/ 20 h 48"/>
                  <a:gd name="T82" fmla="*/ 1 w 43"/>
                  <a:gd name="T83" fmla="*/ 22 h 48"/>
                  <a:gd name="T84" fmla="*/ 3 w 43"/>
                  <a:gd name="T85" fmla="*/ 24 h 48"/>
                  <a:gd name="T86" fmla="*/ 2 w 43"/>
                  <a:gd name="T87" fmla="*/ 26 h 48"/>
                  <a:gd name="T88" fmla="*/ 0 w 43"/>
                  <a:gd name="T89" fmla="*/ 27 h 48"/>
                  <a:gd name="T90" fmla="*/ 1 w 43"/>
                  <a:gd name="T91" fmla="*/ 30 h 48"/>
                  <a:gd name="T92" fmla="*/ 2 w 43"/>
                  <a:gd name="T93" fmla="*/ 33 h 48"/>
                  <a:gd name="T94" fmla="*/ 3 w 43"/>
                  <a:gd name="T95" fmla="*/ 35 h 48"/>
                  <a:gd name="T96" fmla="*/ 4 w 43"/>
                  <a:gd name="T97" fmla="*/ 36 h 48"/>
                  <a:gd name="T98" fmla="*/ 4 w 43"/>
                  <a:gd name="T99" fmla="*/ 38 h 48"/>
                  <a:gd name="T100" fmla="*/ 3 w 43"/>
                  <a:gd name="T101" fmla="*/ 39 h 48"/>
                  <a:gd name="T102" fmla="*/ 4 w 43"/>
                  <a:gd name="T103" fmla="*/ 41 h 48"/>
                  <a:gd name="T104" fmla="*/ 5 w 43"/>
                  <a:gd name="T105" fmla="*/ 44 h 48"/>
                  <a:gd name="T106" fmla="*/ 6 w 43"/>
                  <a:gd name="T107" fmla="*/ 46 h 48"/>
                  <a:gd name="T108" fmla="*/ 8 w 43"/>
                  <a:gd name="T109" fmla="*/ 48 h 48"/>
                  <a:gd name="T110" fmla="*/ 10 w 43"/>
                  <a:gd name="T111" fmla="*/ 47 h 48"/>
                  <a:gd name="T112" fmla="*/ 11 w 43"/>
                  <a:gd name="T113" fmla="*/ 45 h 48"/>
                  <a:gd name="T114" fmla="*/ 13 w 43"/>
                  <a:gd name="T115" fmla="*/ 45 h 48"/>
                  <a:gd name="T116" fmla="*/ 17 w 43"/>
                  <a:gd name="T117" fmla="*/ 45 h 48"/>
                  <a:gd name="T118" fmla="*/ 18 w 43"/>
                  <a:gd name="T119" fmla="*/ 47 h 48"/>
                  <a:gd name="T120" fmla="*/ 19 w 43"/>
                  <a:gd name="T121" fmla="*/ 47 h 48"/>
                  <a:gd name="T122" fmla="*/ 20 w 43"/>
                  <a:gd name="T123" fmla="*/ 45 h 48"/>
                  <a:gd name="T124" fmla="*/ 25 w 43"/>
                  <a:gd name="T125"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 h="48">
                    <a:moveTo>
                      <a:pt x="25" y="44"/>
                    </a:moveTo>
                    <a:cubicBezTo>
                      <a:pt x="25" y="44"/>
                      <a:pt x="25" y="44"/>
                      <a:pt x="25" y="44"/>
                    </a:cubicBezTo>
                    <a:cubicBezTo>
                      <a:pt x="25" y="44"/>
                      <a:pt x="25" y="44"/>
                      <a:pt x="25" y="44"/>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2"/>
                      <a:pt x="25" y="42"/>
                      <a:pt x="25" y="42"/>
                    </a:cubicBezTo>
                    <a:cubicBezTo>
                      <a:pt x="26" y="42"/>
                      <a:pt x="26" y="42"/>
                      <a:pt x="26" y="42"/>
                    </a:cubicBezTo>
                    <a:cubicBezTo>
                      <a:pt x="26" y="42"/>
                      <a:pt x="26" y="42"/>
                      <a:pt x="26" y="42"/>
                    </a:cubicBezTo>
                    <a:cubicBezTo>
                      <a:pt x="26" y="42"/>
                      <a:pt x="26" y="42"/>
                      <a:pt x="26" y="42"/>
                    </a:cubicBezTo>
                    <a:cubicBezTo>
                      <a:pt x="26" y="42"/>
                      <a:pt x="26" y="42"/>
                      <a:pt x="26" y="42"/>
                    </a:cubicBezTo>
                    <a:cubicBezTo>
                      <a:pt x="26" y="40"/>
                      <a:pt x="26" y="40"/>
                      <a:pt x="26" y="40"/>
                    </a:cubicBezTo>
                    <a:cubicBezTo>
                      <a:pt x="26" y="40"/>
                      <a:pt x="26" y="40"/>
                      <a:pt x="26" y="40"/>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6"/>
                      <a:pt x="28" y="36"/>
                      <a:pt x="28" y="36"/>
                    </a:cubicBezTo>
                    <a:cubicBezTo>
                      <a:pt x="28" y="36"/>
                      <a:pt x="28" y="36"/>
                      <a:pt x="28" y="36"/>
                    </a:cubicBezTo>
                    <a:cubicBezTo>
                      <a:pt x="28" y="36"/>
                      <a:pt x="28" y="36"/>
                      <a:pt x="28" y="36"/>
                    </a:cubicBezTo>
                    <a:cubicBezTo>
                      <a:pt x="28" y="36"/>
                      <a:pt x="28" y="36"/>
                      <a:pt x="28" y="36"/>
                    </a:cubicBezTo>
                    <a:cubicBezTo>
                      <a:pt x="28" y="36"/>
                      <a:pt x="28" y="36"/>
                      <a:pt x="28" y="36"/>
                    </a:cubicBezTo>
                    <a:cubicBezTo>
                      <a:pt x="29" y="36"/>
                      <a:pt x="29" y="36"/>
                      <a:pt x="29" y="36"/>
                    </a:cubicBezTo>
                    <a:cubicBezTo>
                      <a:pt x="29" y="36"/>
                      <a:pt x="29" y="36"/>
                      <a:pt x="29" y="36"/>
                    </a:cubicBezTo>
                    <a:cubicBezTo>
                      <a:pt x="29" y="36"/>
                      <a:pt x="29" y="36"/>
                      <a:pt x="29" y="36"/>
                    </a:cubicBezTo>
                    <a:cubicBezTo>
                      <a:pt x="29" y="36"/>
                      <a:pt x="29" y="36"/>
                      <a:pt x="29" y="36"/>
                    </a:cubicBezTo>
                    <a:cubicBezTo>
                      <a:pt x="29" y="36"/>
                      <a:pt x="29" y="36"/>
                      <a:pt x="29" y="36"/>
                    </a:cubicBezTo>
                    <a:cubicBezTo>
                      <a:pt x="30" y="36"/>
                      <a:pt x="30" y="36"/>
                      <a:pt x="30" y="36"/>
                    </a:cubicBezTo>
                    <a:cubicBezTo>
                      <a:pt x="30" y="36"/>
                      <a:pt x="30" y="36"/>
                      <a:pt x="30" y="36"/>
                    </a:cubicBezTo>
                    <a:cubicBezTo>
                      <a:pt x="30" y="36"/>
                      <a:pt x="30" y="36"/>
                      <a:pt x="30" y="36"/>
                    </a:cubicBezTo>
                    <a:cubicBezTo>
                      <a:pt x="30" y="36"/>
                      <a:pt x="30" y="36"/>
                      <a:pt x="30" y="36"/>
                    </a:cubicBezTo>
                    <a:cubicBezTo>
                      <a:pt x="31" y="36"/>
                      <a:pt x="31" y="36"/>
                      <a:pt x="31" y="36"/>
                    </a:cubicBezTo>
                    <a:cubicBezTo>
                      <a:pt x="31" y="36"/>
                      <a:pt x="31" y="36"/>
                      <a:pt x="31" y="36"/>
                    </a:cubicBezTo>
                    <a:cubicBezTo>
                      <a:pt x="31" y="36"/>
                      <a:pt x="31" y="36"/>
                      <a:pt x="31" y="36"/>
                    </a:cubicBezTo>
                    <a:cubicBezTo>
                      <a:pt x="31" y="35"/>
                      <a:pt x="31" y="35"/>
                      <a:pt x="31" y="35"/>
                    </a:cubicBezTo>
                    <a:cubicBezTo>
                      <a:pt x="31" y="35"/>
                      <a:pt x="31" y="35"/>
                      <a:pt x="31"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3" y="35"/>
                      <a:pt x="33" y="35"/>
                      <a:pt x="33" y="35"/>
                    </a:cubicBezTo>
                    <a:cubicBezTo>
                      <a:pt x="33" y="35"/>
                      <a:pt x="33" y="35"/>
                      <a:pt x="33" y="35"/>
                    </a:cubicBezTo>
                    <a:cubicBezTo>
                      <a:pt x="33" y="35"/>
                      <a:pt x="33" y="35"/>
                      <a:pt x="33" y="35"/>
                    </a:cubicBezTo>
                    <a:cubicBezTo>
                      <a:pt x="33" y="35"/>
                      <a:pt x="33" y="35"/>
                      <a:pt x="33" y="35"/>
                    </a:cubicBezTo>
                    <a:cubicBezTo>
                      <a:pt x="33" y="35"/>
                      <a:pt x="33" y="35"/>
                      <a:pt x="33" y="35"/>
                    </a:cubicBezTo>
                    <a:cubicBezTo>
                      <a:pt x="34" y="35"/>
                      <a:pt x="34" y="35"/>
                      <a:pt x="34" y="35"/>
                    </a:cubicBezTo>
                    <a:cubicBezTo>
                      <a:pt x="34" y="35"/>
                      <a:pt x="34" y="35"/>
                      <a:pt x="34" y="35"/>
                    </a:cubicBezTo>
                    <a:cubicBezTo>
                      <a:pt x="34" y="35"/>
                      <a:pt x="34" y="35"/>
                      <a:pt x="34" y="35"/>
                    </a:cubicBezTo>
                    <a:cubicBezTo>
                      <a:pt x="34" y="35"/>
                      <a:pt x="34" y="35"/>
                      <a:pt x="34" y="35"/>
                    </a:cubicBezTo>
                    <a:cubicBezTo>
                      <a:pt x="34" y="35"/>
                      <a:pt x="34" y="35"/>
                      <a:pt x="34" y="35"/>
                    </a:cubicBezTo>
                    <a:cubicBezTo>
                      <a:pt x="37" y="35"/>
                      <a:pt x="37" y="35"/>
                      <a:pt x="37"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9" y="35"/>
                      <a:pt x="39" y="35"/>
                      <a:pt x="39" y="35"/>
                    </a:cubicBezTo>
                    <a:cubicBezTo>
                      <a:pt x="39" y="35"/>
                      <a:pt x="39" y="35"/>
                      <a:pt x="39" y="35"/>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7"/>
                      <a:pt x="40" y="37"/>
                      <a:pt x="40"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2" y="35"/>
                      <a:pt x="42" y="35"/>
                      <a:pt x="42" y="35"/>
                    </a:cubicBezTo>
                    <a:cubicBezTo>
                      <a:pt x="42" y="35"/>
                      <a:pt x="42" y="35"/>
                      <a:pt x="42" y="35"/>
                    </a:cubicBezTo>
                    <a:cubicBezTo>
                      <a:pt x="42" y="35"/>
                      <a:pt x="42" y="35"/>
                      <a:pt x="42" y="35"/>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0"/>
                      <a:pt x="43" y="30"/>
                      <a:pt x="43"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8"/>
                      <a:pt x="42" y="28"/>
                      <a:pt x="42" y="28"/>
                    </a:cubicBezTo>
                    <a:cubicBezTo>
                      <a:pt x="42" y="28"/>
                      <a:pt x="42" y="28"/>
                      <a:pt x="42"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6"/>
                      <a:pt x="40" y="26"/>
                      <a:pt x="40" y="26"/>
                    </a:cubicBezTo>
                    <a:cubicBezTo>
                      <a:pt x="39" y="26"/>
                      <a:pt x="39" y="26"/>
                      <a:pt x="39" y="26"/>
                    </a:cubicBezTo>
                    <a:cubicBezTo>
                      <a:pt x="39" y="26"/>
                      <a:pt x="39" y="26"/>
                      <a:pt x="39" y="26"/>
                    </a:cubicBezTo>
                    <a:cubicBezTo>
                      <a:pt x="39" y="25"/>
                      <a:pt x="39" y="25"/>
                      <a:pt x="39" y="25"/>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39" y="24"/>
                      <a:pt x="39" y="24"/>
                      <a:pt x="39" y="24"/>
                    </a:cubicBezTo>
                    <a:cubicBezTo>
                      <a:pt x="39" y="24"/>
                      <a:pt x="39" y="24"/>
                      <a:pt x="39" y="24"/>
                    </a:cubicBezTo>
                    <a:cubicBezTo>
                      <a:pt x="39" y="24"/>
                      <a:pt x="39" y="24"/>
                      <a:pt x="39" y="24"/>
                    </a:cubicBezTo>
                    <a:cubicBezTo>
                      <a:pt x="36" y="24"/>
                      <a:pt x="36" y="24"/>
                      <a:pt x="36" y="24"/>
                    </a:cubicBezTo>
                    <a:cubicBezTo>
                      <a:pt x="36" y="24"/>
                      <a:pt x="36" y="24"/>
                      <a:pt x="36" y="24"/>
                    </a:cubicBezTo>
                    <a:cubicBezTo>
                      <a:pt x="36" y="24"/>
                      <a:pt x="36" y="24"/>
                      <a:pt x="36" y="24"/>
                    </a:cubicBezTo>
                    <a:cubicBezTo>
                      <a:pt x="34" y="24"/>
                      <a:pt x="34" y="24"/>
                      <a:pt x="34" y="24"/>
                    </a:cubicBezTo>
                    <a:cubicBezTo>
                      <a:pt x="33" y="24"/>
                      <a:pt x="33" y="24"/>
                      <a:pt x="33" y="24"/>
                    </a:cubicBezTo>
                    <a:cubicBezTo>
                      <a:pt x="33" y="24"/>
                      <a:pt x="33" y="24"/>
                      <a:pt x="33" y="24"/>
                    </a:cubicBezTo>
                    <a:cubicBezTo>
                      <a:pt x="33" y="24"/>
                      <a:pt x="33" y="24"/>
                      <a:pt x="33" y="24"/>
                    </a:cubicBezTo>
                    <a:cubicBezTo>
                      <a:pt x="33" y="24"/>
                      <a:pt x="33" y="24"/>
                      <a:pt x="33" y="24"/>
                    </a:cubicBezTo>
                    <a:cubicBezTo>
                      <a:pt x="33" y="24"/>
                      <a:pt x="33" y="24"/>
                      <a:pt x="33" y="24"/>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2" y="19"/>
                      <a:pt x="32" y="19"/>
                      <a:pt x="32"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0"/>
                      <a:pt x="14" y="0"/>
                    </a:cubicBezTo>
                    <a:cubicBezTo>
                      <a:pt x="14" y="0"/>
                      <a:pt x="14" y="0"/>
                      <a:pt x="14" y="0"/>
                    </a:cubicBezTo>
                    <a:cubicBezTo>
                      <a:pt x="14" y="0"/>
                      <a:pt x="14" y="0"/>
                      <a:pt x="13" y="0"/>
                    </a:cubicBezTo>
                    <a:cubicBezTo>
                      <a:pt x="13" y="0"/>
                      <a:pt x="13" y="0"/>
                      <a:pt x="13" y="0"/>
                    </a:cubicBezTo>
                    <a:cubicBezTo>
                      <a:pt x="13" y="0"/>
                      <a:pt x="13" y="0"/>
                      <a:pt x="13" y="0"/>
                    </a:cubicBezTo>
                    <a:cubicBezTo>
                      <a:pt x="13" y="0"/>
                      <a:pt x="13" y="0"/>
                      <a:pt x="13" y="0"/>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8"/>
                      <a:pt x="2" y="18"/>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5"/>
                      <a:pt x="5" y="45"/>
                      <a:pt x="5" y="45"/>
                    </a:cubicBezTo>
                    <a:cubicBezTo>
                      <a:pt x="5" y="45"/>
                      <a:pt x="5" y="45"/>
                      <a:pt x="5"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9" y="48"/>
                      <a:pt x="9" y="48"/>
                      <a:pt x="9" y="48"/>
                    </a:cubicBezTo>
                    <a:cubicBezTo>
                      <a:pt x="9" y="48"/>
                      <a:pt x="9" y="48"/>
                      <a:pt x="9" y="48"/>
                    </a:cubicBezTo>
                    <a:cubicBezTo>
                      <a:pt x="9" y="48"/>
                      <a:pt x="9" y="48"/>
                      <a:pt x="9" y="48"/>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10" y="47"/>
                      <a:pt x="10" y="47"/>
                      <a:pt x="10" y="47"/>
                    </a:cubicBezTo>
                    <a:cubicBezTo>
                      <a:pt x="10" y="47"/>
                      <a:pt x="10" y="47"/>
                      <a:pt x="10" y="47"/>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2" y="45"/>
                      <a:pt x="12" y="45"/>
                      <a:pt x="12" y="45"/>
                    </a:cubicBezTo>
                    <a:cubicBezTo>
                      <a:pt x="12" y="45"/>
                      <a:pt x="12" y="45"/>
                      <a:pt x="12" y="45"/>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5" y="45"/>
                      <a:pt x="15" y="45"/>
                      <a:pt x="15" y="45"/>
                    </a:cubicBezTo>
                    <a:cubicBezTo>
                      <a:pt x="16" y="45"/>
                      <a:pt x="16" y="45"/>
                      <a:pt x="16" y="45"/>
                    </a:cubicBezTo>
                    <a:cubicBezTo>
                      <a:pt x="16" y="45"/>
                      <a:pt x="16" y="45"/>
                      <a:pt x="16" y="45"/>
                    </a:cubicBezTo>
                    <a:cubicBezTo>
                      <a:pt x="16" y="45"/>
                      <a:pt x="16" y="45"/>
                      <a:pt x="16"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6"/>
                      <a:pt x="17" y="46"/>
                      <a:pt x="17" y="46"/>
                    </a:cubicBezTo>
                    <a:cubicBezTo>
                      <a:pt x="17" y="45"/>
                      <a:pt x="17" y="45"/>
                      <a:pt x="17" y="45"/>
                    </a:cubicBezTo>
                    <a:cubicBezTo>
                      <a:pt x="17" y="45"/>
                      <a:pt x="17" y="45"/>
                      <a:pt x="17" y="45"/>
                    </a:cubicBezTo>
                    <a:cubicBezTo>
                      <a:pt x="18" y="45"/>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9" y="47"/>
                      <a:pt x="19" y="47"/>
                      <a:pt x="19" y="47"/>
                    </a:cubicBezTo>
                    <a:cubicBezTo>
                      <a:pt x="19" y="47"/>
                      <a:pt x="19" y="47"/>
                      <a:pt x="19" y="47"/>
                    </a:cubicBezTo>
                    <a:cubicBezTo>
                      <a:pt x="18" y="47"/>
                      <a:pt x="18" y="47"/>
                      <a:pt x="18" y="47"/>
                    </a:cubicBezTo>
                    <a:cubicBezTo>
                      <a:pt x="18" y="47"/>
                      <a:pt x="18" y="47"/>
                      <a:pt x="18" y="47"/>
                    </a:cubicBezTo>
                    <a:cubicBezTo>
                      <a:pt x="18" y="47"/>
                      <a:pt x="18" y="47"/>
                      <a:pt x="18" y="47"/>
                    </a:cubicBezTo>
                    <a:cubicBezTo>
                      <a:pt x="19" y="48"/>
                      <a:pt x="19" y="48"/>
                      <a:pt x="19" y="48"/>
                    </a:cubicBezTo>
                    <a:cubicBezTo>
                      <a:pt x="19" y="48"/>
                      <a:pt x="19" y="48"/>
                      <a:pt x="19" y="48"/>
                    </a:cubicBezTo>
                    <a:cubicBezTo>
                      <a:pt x="19" y="48"/>
                      <a:pt x="19" y="48"/>
                      <a:pt x="19" y="48"/>
                    </a:cubicBezTo>
                    <a:cubicBezTo>
                      <a:pt x="19" y="48"/>
                      <a:pt x="19" y="48"/>
                      <a:pt x="19" y="48"/>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20" y="46"/>
                      <a:pt x="20" y="46"/>
                      <a:pt x="20" y="46"/>
                    </a:cubicBezTo>
                    <a:cubicBezTo>
                      <a:pt x="20" y="46"/>
                      <a:pt x="20" y="46"/>
                      <a:pt x="20" y="46"/>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1" y="45"/>
                      <a:pt x="21" y="45"/>
                      <a:pt x="21" y="45"/>
                    </a:cubicBezTo>
                    <a:cubicBezTo>
                      <a:pt x="21" y="45"/>
                      <a:pt x="21" y="45"/>
                      <a:pt x="21" y="45"/>
                    </a:cubicBezTo>
                    <a:cubicBezTo>
                      <a:pt x="21" y="45"/>
                      <a:pt x="21" y="45"/>
                      <a:pt x="21" y="45"/>
                    </a:cubicBezTo>
                    <a:cubicBezTo>
                      <a:pt x="24" y="45"/>
                      <a:pt x="24" y="45"/>
                      <a:pt x="24" y="45"/>
                    </a:cubicBezTo>
                    <a:cubicBezTo>
                      <a:pt x="24" y="45"/>
                      <a:pt x="24" y="45"/>
                      <a:pt x="24" y="45"/>
                    </a:cubicBezTo>
                    <a:cubicBezTo>
                      <a:pt x="24" y="45"/>
                      <a:pt x="24" y="45"/>
                      <a:pt x="24" y="45"/>
                    </a:cubicBezTo>
                    <a:cubicBezTo>
                      <a:pt x="24" y="45"/>
                      <a:pt x="24" y="45"/>
                      <a:pt x="24" y="45"/>
                    </a:cubicBezTo>
                    <a:cubicBezTo>
                      <a:pt x="24" y="45"/>
                      <a:pt x="24" y="45"/>
                      <a:pt x="24" y="45"/>
                    </a:cubicBezTo>
                    <a:cubicBezTo>
                      <a:pt x="24" y="46"/>
                      <a:pt x="24" y="46"/>
                      <a:pt x="24" y="46"/>
                    </a:cubicBezTo>
                    <a:cubicBezTo>
                      <a:pt x="25" y="46"/>
                      <a:pt x="25" y="46"/>
                      <a:pt x="25" y="46"/>
                    </a:cubicBezTo>
                    <a:cubicBezTo>
                      <a:pt x="25" y="46"/>
                      <a:pt x="25" y="46"/>
                      <a:pt x="25" y="46"/>
                    </a:cubicBezTo>
                    <a:cubicBezTo>
                      <a:pt x="25" y="46"/>
                      <a:pt x="25" y="46"/>
                      <a:pt x="25" y="46"/>
                    </a:cubicBezTo>
                    <a:cubicBezTo>
                      <a:pt x="25" y="46"/>
                      <a:pt x="25" y="46"/>
                      <a:pt x="25" y="46"/>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4"/>
                      <a:pt x="25" y="44"/>
                      <a:pt x="25" y="44"/>
                    </a:cubicBezTo>
                    <a:cubicBezTo>
                      <a:pt x="25" y="44"/>
                      <a:pt x="25" y="44"/>
                      <a:pt x="25" y="44"/>
                    </a:cubicBezTo>
                    <a:cubicBezTo>
                      <a:pt x="25" y="44"/>
                      <a:pt x="25" y="44"/>
                      <a:pt x="25"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142"/>
              <p:cNvSpPr/>
              <p:nvPr/>
            </p:nvSpPr>
            <p:spPr bwMode="auto">
              <a:xfrm>
                <a:off x="1824" y="2299"/>
                <a:ext cx="118" cy="174"/>
              </a:xfrm>
              <a:custGeom>
                <a:avLst/>
                <a:gdLst>
                  <a:gd name="T0" fmla="*/ 41 w 45"/>
                  <a:gd name="T1" fmla="*/ 64 h 66"/>
                  <a:gd name="T2" fmla="*/ 42 w 45"/>
                  <a:gd name="T3" fmla="*/ 61 h 66"/>
                  <a:gd name="T4" fmla="*/ 43 w 45"/>
                  <a:gd name="T5" fmla="*/ 60 h 66"/>
                  <a:gd name="T6" fmla="*/ 44 w 45"/>
                  <a:gd name="T7" fmla="*/ 58 h 66"/>
                  <a:gd name="T8" fmla="*/ 43 w 45"/>
                  <a:gd name="T9" fmla="*/ 56 h 66"/>
                  <a:gd name="T10" fmla="*/ 43 w 45"/>
                  <a:gd name="T11" fmla="*/ 54 h 66"/>
                  <a:gd name="T12" fmla="*/ 43 w 45"/>
                  <a:gd name="T13" fmla="*/ 52 h 66"/>
                  <a:gd name="T14" fmla="*/ 44 w 45"/>
                  <a:gd name="T15" fmla="*/ 50 h 66"/>
                  <a:gd name="T16" fmla="*/ 44 w 45"/>
                  <a:gd name="T17" fmla="*/ 45 h 66"/>
                  <a:gd name="T18" fmla="*/ 45 w 45"/>
                  <a:gd name="T19" fmla="*/ 43 h 66"/>
                  <a:gd name="T20" fmla="*/ 44 w 45"/>
                  <a:gd name="T21" fmla="*/ 42 h 66"/>
                  <a:gd name="T22" fmla="*/ 43 w 45"/>
                  <a:gd name="T23" fmla="*/ 40 h 66"/>
                  <a:gd name="T24" fmla="*/ 40 w 45"/>
                  <a:gd name="T25" fmla="*/ 39 h 66"/>
                  <a:gd name="T26" fmla="*/ 38 w 45"/>
                  <a:gd name="T27" fmla="*/ 34 h 66"/>
                  <a:gd name="T28" fmla="*/ 37 w 45"/>
                  <a:gd name="T29" fmla="*/ 34 h 66"/>
                  <a:gd name="T30" fmla="*/ 32 w 45"/>
                  <a:gd name="T31" fmla="*/ 35 h 66"/>
                  <a:gd name="T32" fmla="*/ 31 w 45"/>
                  <a:gd name="T33" fmla="*/ 33 h 66"/>
                  <a:gd name="T34" fmla="*/ 29 w 45"/>
                  <a:gd name="T35" fmla="*/ 32 h 66"/>
                  <a:gd name="T36" fmla="*/ 29 w 45"/>
                  <a:gd name="T37" fmla="*/ 31 h 66"/>
                  <a:gd name="T38" fmla="*/ 27 w 45"/>
                  <a:gd name="T39" fmla="*/ 28 h 66"/>
                  <a:gd name="T40" fmla="*/ 26 w 45"/>
                  <a:gd name="T41" fmla="*/ 27 h 66"/>
                  <a:gd name="T42" fmla="*/ 27 w 45"/>
                  <a:gd name="T43" fmla="*/ 25 h 66"/>
                  <a:gd name="T44" fmla="*/ 27 w 45"/>
                  <a:gd name="T45" fmla="*/ 23 h 66"/>
                  <a:gd name="T46" fmla="*/ 29 w 45"/>
                  <a:gd name="T47" fmla="*/ 22 h 66"/>
                  <a:gd name="T48" fmla="*/ 29 w 45"/>
                  <a:gd name="T49" fmla="*/ 20 h 66"/>
                  <a:gd name="T50" fmla="*/ 30 w 45"/>
                  <a:gd name="T51" fmla="*/ 18 h 66"/>
                  <a:gd name="T52" fmla="*/ 31 w 45"/>
                  <a:gd name="T53" fmla="*/ 17 h 66"/>
                  <a:gd name="T54" fmla="*/ 33 w 45"/>
                  <a:gd name="T55" fmla="*/ 16 h 66"/>
                  <a:gd name="T56" fmla="*/ 34 w 45"/>
                  <a:gd name="T57" fmla="*/ 15 h 66"/>
                  <a:gd name="T58" fmla="*/ 37 w 45"/>
                  <a:gd name="T59" fmla="*/ 15 h 66"/>
                  <a:gd name="T60" fmla="*/ 39 w 45"/>
                  <a:gd name="T61" fmla="*/ 14 h 66"/>
                  <a:gd name="T62" fmla="*/ 40 w 45"/>
                  <a:gd name="T63" fmla="*/ 14 h 66"/>
                  <a:gd name="T64" fmla="*/ 38 w 45"/>
                  <a:gd name="T65" fmla="*/ 13 h 66"/>
                  <a:gd name="T66" fmla="*/ 39 w 45"/>
                  <a:gd name="T67" fmla="*/ 11 h 66"/>
                  <a:gd name="T68" fmla="*/ 40 w 45"/>
                  <a:gd name="T69" fmla="*/ 9 h 66"/>
                  <a:gd name="T70" fmla="*/ 38 w 45"/>
                  <a:gd name="T71" fmla="*/ 8 h 66"/>
                  <a:gd name="T72" fmla="*/ 36 w 45"/>
                  <a:gd name="T73" fmla="*/ 8 h 66"/>
                  <a:gd name="T74" fmla="*/ 34 w 45"/>
                  <a:gd name="T75" fmla="*/ 7 h 66"/>
                  <a:gd name="T76" fmla="*/ 32 w 45"/>
                  <a:gd name="T77" fmla="*/ 8 h 66"/>
                  <a:gd name="T78" fmla="*/ 29 w 45"/>
                  <a:gd name="T79" fmla="*/ 8 h 66"/>
                  <a:gd name="T80" fmla="*/ 29 w 45"/>
                  <a:gd name="T81" fmla="*/ 6 h 66"/>
                  <a:gd name="T82" fmla="*/ 28 w 45"/>
                  <a:gd name="T83" fmla="*/ 5 h 66"/>
                  <a:gd name="T84" fmla="*/ 26 w 45"/>
                  <a:gd name="T85" fmla="*/ 3 h 66"/>
                  <a:gd name="T86" fmla="*/ 25 w 45"/>
                  <a:gd name="T87" fmla="*/ 2 h 66"/>
                  <a:gd name="T88" fmla="*/ 23 w 45"/>
                  <a:gd name="T89" fmla="*/ 0 h 66"/>
                  <a:gd name="T90" fmla="*/ 21 w 45"/>
                  <a:gd name="T91" fmla="*/ 0 h 66"/>
                  <a:gd name="T92" fmla="*/ 22 w 45"/>
                  <a:gd name="T93" fmla="*/ 2 h 66"/>
                  <a:gd name="T94" fmla="*/ 20 w 45"/>
                  <a:gd name="T95" fmla="*/ 5 h 66"/>
                  <a:gd name="T96" fmla="*/ 19 w 45"/>
                  <a:gd name="T97" fmla="*/ 7 h 66"/>
                  <a:gd name="T98" fmla="*/ 16 w 45"/>
                  <a:gd name="T99" fmla="*/ 9 h 66"/>
                  <a:gd name="T100" fmla="*/ 14 w 45"/>
                  <a:gd name="T101" fmla="*/ 10 h 66"/>
                  <a:gd name="T102" fmla="*/ 11 w 45"/>
                  <a:gd name="T103" fmla="*/ 11 h 66"/>
                  <a:gd name="T104" fmla="*/ 11 w 45"/>
                  <a:gd name="T105" fmla="*/ 13 h 66"/>
                  <a:gd name="T106" fmla="*/ 10 w 45"/>
                  <a:gd name="T107" fmla="*/ 15 h 66"/>
                  <a:gd name="T108" fmla="*/ 9 w 45"/>
                  <a:gd name="T109" fmla="*/ 17 h 66"/>
                  <a:gd name="T110" fmla="*/ 6 w 45"/>
                  <a:gd name="T111" fmla="*/ 16 h 66"/>
                  <a:gd name="T112" fmla="*/ 5 w 45"/>
                  <a:gd name="T113" fmla="*/ 15 h 66"/>
                  <a:gd name="T114" fmla="*/ 4 w 45"/>
                  <a:gd name="T115" fmla="*/ 15 h 66"/>
                  <a:gd name="T116" fmla="*/ 3 w 45"/>
                  <a:gd name="T117" fmla="*/ 13 h 66"/>
                  <a:gd name="T118" fmla="*/ 3 w 45"/>
                  <a:gd name="T119" fmla="*/ 11 h 66"/>
                  <a:gd name="T120" fmla="*/ 18 w 45"/>
                  <a:gd name="T121"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 h="66">
                    <a:moveTo>
                      <a:pt x="39" y="66"/>
                    </a:moveTo>
                    <a:cubicBezTo>
                      <a:pt x="39" y="65"/>
                      <a:pt x="39" y="65"/>
                      <a:pt x="39" y="65"/>
                    </a:cubicBezTo>
                    <a:cubicBezTo>
                      <a:pt x="39" y="65"/>
                      <a:pt x="39" y="65"/>
                      <a:pt x="39" y="65"/>
                    </a:cubicBezTo>
                    <a:cubicBezTo>
                      <a:pt x="39" y="65"/>
                      <a:pt x="39" y="65"/>
                      <a:pt x="39" y="65"/>
                    </a:cubicBezTo>
                    <a:cubicBezTo>
                      <a:pt x="39" y="65"/>
                      <a:pt x="39" y="65"/>
                      <a:pt x="39" y="65"/>
                    </a:cubicBezTo>
                    <a:cubicBezTo>
                      <a:pt x="39" y="65"/>
                      <a:pt x="39" y="65"/>
                      <a:pt x="39"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1" y="65"/>
                      <a:pt x="41" y="65"/>
                      <a:pt x="41" y="65"/>
                    </a:cubicBezTo>
                    <a:cubicBezTo>
                      <a:pt x="41" y="65"/>
                      <a:pt x="41" y="65"/>
                      <a:pt x="41" y="65"/>
                    </a:cubicBezTo>
                    <a:cubicBezTo>
                      <a:pt x="41" y="65"/>
                      <a:pt x="41" y="65"/>
                      <a:pt x="41" y="65"/>
                    </a:cubicBezTo>
                    <a:cubicBezTo>
                      <a:pt x="41" y="65"/>
                      <a:pt x="41" y="65"/>
                      <a:pt x="41" y="65"/>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1" y="63"/>
                      <a:pt x="41" y="63"/>
                      <a:pt x="41" y="63"/>
                    </a:cubicBezTo>
                    <a:cubicBezTo>
                      <a:pt x="41" y="63"/>
                      <a:pt x="41" y="63"/>
                      <a:pt x="41" y="63"/>
                    </a:cubicBezTo>
                    <a:cubicBezTo>
                      <a:pt x="42" y="63"/>
                      <a:pt x="42" y="63"/>
                      <a:pt x="42" y="63"/>
                    </a:cubicBezTo>
                    <a:cubicBezTo>
                      <a:pt x="42" y="63"/>
                      <a:pt x="42" y="63"/>
                      <a:pt x="42" y="63"/>
                    </a:cubicBezTo>
                    <a:cubicBezTo>
                      <a:pt x="42" y="63"/>
                      <a:pt x="42" y="63"/>
                      <a:pt x="42" y="63"/>
                    </a:cubicBezTo>
                    <a:cubicBezTo>
                      <a:pt x="42" y="63"/>
                      <a:pt x="42" y="63"/>
                      <a:pt x="42" y="63"/>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1" y="62"/>
                      <a:pt x="41" y="62"/>
                      <a:pt x="41" y="62"/>
                    </a:cubicBezTo>
                    <a:cubicBezTo>
                      <a:pt x="41" y="62"/>
                      <a:pt x="41" y="62"/>
                      <a:pt x="41" y="62"/>
                    </a:cubicBezTo>
                    <a:cubicBezTo>
                      <a:pt x="41" y="61"/>
                      <a:pt x="41" y="61"/>
                      <a:pt x="41"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0"/>
                      <a:pt x="42" y="60"/>
                      <a:pt x="42" y="60"/>
                    </a:cubicBezTo>
                    <a:cubicBezTo>
                      <a:pt x="42" y="60"/>
                      <a:pt x="42" y="60"/>
                      <a:pt x="42" y="60"/>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59"/>
                      <a:pt x="43" y="59"/>
                      <a:pt x="43" y="59"/>
                    </a:cubicBezTo>
                    <a:cubicBezTo>
                      <a:pt x="43" y="59"/>
                      <a:pt x="43" y="59"/>
                      <a:pt x="43" y="59"/>
                    </a:cubicBezTo>
                    <a:cubicBezTo>
                      <a:pt x="43" y="59"/>
                      <a:pt x="43" y="59"/>
                      <a:pt x="43" y="59"/>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6"/>
                      <a:pt x="43" y="56"/>
                      <a:pt x="43" y="56"/>
                    </a:cubicBezTo>
                    <a:cubicBezTo>
                      <a:pt x="43" y="56"/>
                      <a:pt x="43" y="56"/>
                      <a:pt x="43" y="56"/>
                    </a:cubicBezTo>
                    <a:cubicBezTo>
                      <a:pt x="43" y="56"/>
                      <a:pt x="43" y="56"/>
                      <a:pt x="43" y="56"/>
                    </a:cubicBezTo>
                    <a:cubicBezTo>
                      <a:pt x="43" y="56"/>
                      <a:pt x="43" y="56"/>
                      <a:pt x="43" y="56"/>
                    </a:cubicBezTo>
                    <a:cubicBezTo>
                      <a:pt x="42" y="56"/>
                      <a:pt x="42" y="56"/>
                      <a:pt x="42" y="56"/>
                    </a:cubicBezTo>
                    <a:cubicBezTo>
                      <a:pt x="42" y="56"/>
                      <a:pt x="42" y="56"/>
                      <a:pt x="42" y="56"/>
                    </a:cubicBezTo>
                    <a:cubicBezTo>
                      <a:pt x="42" y="56"/>
                      <a:pt x="42" y="56"/>
                      <a:pt x="42" y="56"/>
                    </a:cubicBezTo>
                    <a:cubicBezTo>
                      <a:pt x="42" y="56"/>
                      <a:pt x="42" y="56"/>
                      <a:pt x="42" y="56"/>
                    </a:cubicBezTo>
                    <a:cubicBezTo>
                      <a:pt x="42" y="56"/>
                      <a:pt x="42" y="56"/>
                      <a:pt x="42" y="56"/>
                    </a:cubicBezTo>
                    <a:cubicBezTo>
                      <a:pt x="42" y="55"/>
                      <a:pt x="42" y="55"/>
                      <a:pt x="42" y="55"/>
                    </a:cubicBezTo>
                    <a:cubicBezTo>
                      <a:pt x="42" y="55"/>
                      <a:pt x="42" y="55"/>
                      <a:pt x="42" y="55"/>
                    </a:cubicBezTo>
                    <a:cubicBezTo>
                      <a:pt x="42" y="55"/>
                      <a:pt x="42" y="55"/>
                      <a:pt x="42" y="55"/>
                    </a:cubicBezTo>
                    <a:cubicBezTo>
                      <a:pt x="42" y="55"/>
                      <a:pt x="42" y="55"/>
                      <a:pt x="42" y="55"/>
                    </a:cubicBezTo>
                    <a:cubicBezTo>
                      <a:pt x="42" y="55"/>
                      <a:pt x="42" y="55"/>
                      <a:pt x="42"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3"/>
                      <a:pt x="43" y="53"/>
                      <a:pt x="43" y="53"/>
                    </a:cubicBezTo>
                    <a:cubicBezTo>
                      <a:pt x="43" y="53"/>
                      <a:pt x="43" y="53"/>
                      <a:pt x="43" y="53"/>
                    </a:cubicBezTo>
                    <a:cubicBezTo>
                      <a:pt x="43" y="53"/>
                      <a:pt x="43" y="53"/>
                      <a:pt x="43" y="53"/>
                    </a:cubicBezTo>
                    <a:cubicBezTo>
                      <a:pt x="42" y="53"/>
                      <a:pt x="42" y="53"/>
                      <a:pt x="42" y="53"/>
                    </a:cubicBezTo>
                    <a:cubicBezTo>
                      <a:pt x="42" y="53"/>
                      <a:pt x="42" y="53"/>
                      <a:pt x="42" y="53"/>
                    </a:cubicBezTo>
                    <a:cubicBezTo>
                      <a:pt x="42" y="53"/>
                      <a:pt x="42" y="53"/>
                      <a:pt x="42" y="53"/>
                    </a:cubicBezTo>
                    <a:cubicBezTo>
                      <a:pt x="42" y="53"/>
                      <a:pt x="42" y="53"/>
                      <a:pt x="42" y="53"/>
                    </a:cubicBezTo>
                    <a:cubicBezTo>
                      <a:pt x="42" y="53"/>
                      <a:pt x="42" y="53"/>
                      <a:pt x="42" y="53"/>
                    </a:cubicBezTo>
                    <a:cubicBezTo>
                      <a:pt x="42" y="52"/>
                      <a:pt x="42" y="52"/>
                      <a:pt x="42" y="52"/>
                    </a:cubicBezTo>
                    <a:cubicBezTo>
                      <a:pt x="42" y="52"/>
                      <a:pt x="42" y="52"/>
                      <a:pt x="42"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4" y="51"/>
                      <a:pt x="44" y="51"/>
                      <a:pt x="44" y="51"/>
                    </a:cubicBezTo>
                    <a:cubicBezTo>
                      <a:pt x="44" y="51"/>
                      <a:pt x="44" y="51"/>
                      <a:pt x="44" y="51"/>
                    </a:cubicBezTo>
                    <a:cubicBezTo>
                      <a:pt x="44" y="51"/>
                      <a:pt x="44" y="51"/>
                      <a:pt x="44" y="51"/>
                    </a:cubicBezTo>
                    <a:cubicBezTo>
                      <a:pt x="44" y="51"/>
                      <a:pt x="44" y="51"/>
                      <a:pt x="44" y="51"/>
                    </a:cubicBezTo>
                    <a:cubicBezTo>
                      <a:pt x="44" y="51"/>
                      <a:pt x="44" y="51"/>
                      <a:pt x="44" y="51"/>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3" y="49"/>
                      <a:pt x="43" y="49"/>
                      <a:pt x="43" y="49"/>
                    </a:cubicBezTo>
                    <a:cubicBezTo>
                      <a:pt x="43" y="48"/>
                      <a:pt x="43" y="48"/>
                      <a:pt x="43" y="48"/>
                    </a:cubicBezTo>
                    <a:cubicBezTo>
                      <a:pt x="43" y="48"/>
                      <a:pt x="43" y="48"/>
                      <a:pt x="43" y="48"/>
                    </a:cubicBezTo>
                    <a:cubicBezTo>
                      <a:pt x="43" y="48"/>
                      <a:pt x="43" y="48"/>
                      <a:pt x="43" y="48"/>
                    </a:cubicBezTo>
                    <a:cubicBezTo>
                      <a:pt x="44" y="48"/>
                      <a:pt x="44" y="48"/>
                      <a:pt x="44" y="48"/>
                    </a:cubicBezTo>
                    <a:cubicBezTo>
                      <a:pt x="44" y="48"/>
                      <a:pt x="44" y="48"/>
                      <a:pt x="44" y="48"/>
                    </a:cubicBezTo>
                    <a:cubicBezTo>
                      <a:pt x="44" y="48"/>
                      <a:pt x="44" y="48"/>
                      <a:pt x="44" y="48"/>
                    </a:cubicBezTo>
                    <a:cubicBezTo>
                      <a:pt x="44" y="48"/>
                      <a:pt x="44" y="48"/>
                      <a:pt x="44" y="48"/>
                    </a:cubicBezTo>
                    <a:cubicBezTo>
                      <a:pt x="44" y="48"/>
                      <a:pt x="44" y="48"/>
                      <a:pt x="44" y="48"/>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5" y="45"/>
                      <a:pt x="45" y="45"/>
                      <a:pt x="45" y="45"/>
                    </a:cubicBezTo>
                    <a:cubicBezTo>
                      <a:pt x="45" y="45"/>
                      <a:pt x="45" y="45"/>
                      <a:pt x="45" y="45"/>
                    </a:cubicBezTo>
                    <a:cubicBezTo>
                      <a:pt x="45" y="45"/>
                      <a:pt x="45" y="45"/>
                      <a:pt x="45" y="45"/>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3"/>
                      <a:pt x="45" y="43"/>
                      <a:pt x="45" y="43"/>
                    </a:cubicBezTo>
                    <a:cubicBezTo>
                      <a:pt x="45" y="43"/>
                      <a:pt x="45" y="43"/>
                      <a:pt x="45"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3" y="42"/>
                      <a:pt x="43" y="42"/>
                      <a:pt x="43" y="42"/>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2" y="40"/>
                      <a:pt x="42" y="40"/>
                      <a:pt x="42" y="40"/>
                    </a:cubicBezTo>
                    <a:cubicBezTo>
                      <a:pt x="42" y="40"/>
                      <a:pt x="42" y="40"/>
                      <a:pt x="42" y="40"/>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3" y="35"/>
                      <a:pt x="33" y="35"/>
                      <a:pt x="33"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3" y="35"/>
                      <a:pt x="33" y="35"/>
                      <a:pt x="33" y="35"/>
                    </a:cubicBezTo>
                    <a:cubicBezTo>
                      <a:pt x="33" y="35"/>
                      <a:pt x="33" y="35"/>
                      <a:pt x="33" y="35"/>
                    </a:cubicBezTo>
                    <a:cubicBezTo>
                      <a:pt x="33" y="34"/>
                      <a:pt x="33" y="34"/>
                      <a:pt x="33"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1"/>
                      <a:pt x="30" y="31"/>
                      <a:pt x="30" y="31"/>
                    </a:cubicBezTo>
                    <a:cubicBezTo>
                      <a:pt x="30" y="31"/>
                      <a:pt x="30" y="31"/>
                      <a:pt x="30" y="31"/>
                    </a:cubicBezTo>
                    <a:cubicBezTo>
                      <a:pt x="30" y="31"/>
                      <a:pt x="30" y="31"/>
                      <a:pt x="30"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9" y="30"/>
                      <a:pt x="29" y="30"/>
                      <a:pt x="29"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1"/>
                      <a:pt x="38" y="11"/>
                      <a:pt x="38"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8"/>
                      <a:pt x="39" y="8"/>
                      <a:pt x="39" y="8"/>
                    </a:cubicBezTo>
                    <a:cubicBezTo>
                      <a:pt x="39" y="9"/>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2" y="11"/>
                      <a:pt x="12" y="11"/>
                      <a:pt x="12" y="11"/>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6"/>
                      <a:pt x="10" y="16"/>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5" y="16"/>
                      <a:pt x="5" y="16"/>
                      <a:pt x="5" y="16"/>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5"/>
                      <a:pt x="3" y="15"/>
                      <a:pt x="3" y="15"/>
                    </a:cubicBezTo>
                    <a:cubicBezTo>
                      <a:pt x="3" y="15"/>
                      <a:pt x="3" y="15"/>
                      <a:pt x="3" y="15"/>
                    </a:cubicBezTo>
                    <a:cubicBezTo>
                      <a:pt x="3" y="16"/>
                      <a:pt x="3" y="16"/>
                      <a:pt x="3" y="16"/>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1"/>
                      <a:pt x="3" y="11"/>
                      <a:pt x="3" y="11"/>
                    </a:cubicBezTo>
                    <a:cubicBezTo>
                      <a:pt x="3" y="11"/>
                      <a:pt x="3" y="11"/>
                      <a:pt x="3" y="11"/>
                    </a:cubicBezTo>
                    <a:cubicBezTo>
                      <a:pt x="3" y="12"/>
                      <a:pt x="3" y="12"/>
                      <a:pt x="2" y="12"/>
                    </a:cubicBezTo>
                    <a:cubicBezTo>
                      <a:pt x="2" y="13"/>
                      <a:pt x="1" y="13"/>
                      <a:pt x="1" y="14"/>
                    </a:cubicBezTo>
                    <a:cubicBezTo>
                      <a:pt x="0" y="15"/>
                      <a:pt x="0" y="15"/>
                      <a:pt x="0" y="16"/>
                    </a:cubicBezTo>
                    <a:cubicBezTo>
                      <a:pt x="0" y="17"/>
                      <a:pt x="1" y="19"/>
                      <a:pt x="1" y="20"/>
                    </a:cubicBezTo>
                    <a:cubicBezTo>
                      <a:pt x="1" y="20"/>
                      <a:pt x="1" y="20"/>
                      <a:pt x="1" y="20"/>
                    </a:cubicBezTo>
                    <a:cubicBezTo>
                      <a:pt x="1" y="20"/>
                      <a:pt x="1" y="21"/>
                      <a:pt x="0" y="21"/>
                    </a:cubicBezTo>
                    <a:cubicBezTo>
                      <a:pt x="1" y="21"/>
                      <a:pt x="1" y="22"/>
                      <a:pt x="2" y="22"/>
                    </a:cubicBezTo>
                    <a:cubicBezTo>
                      <a:pt x="3" y="22"/>
                      <a:pt x="5" y="23"/>
                      <a:pt x="5" y="24"/>
                    </a:cubicBezTo>
                    <a:cubicBezTo>
                      <a:pt x="6" y="25"/>
                      <a:pt x="7" y="27"/>
                      <a:pt x="7" y="28"/>
                    </a:cubicBezTo>
                    <a:cubicBezTo>
                      <a:pt x="8" y="28"/>
                      <a:pt x="8" y="29"/>
                      <a:pt x="9" y="29"/>
                    </a:cubicBezTo>
                    <a:cubicBezTo>
                      <a:pt x="9" y="30"/>
                      <a:pt x="9" y="31"/>
                      <a:pt x="9" y="31"/>
                    </a:cubicBezTo>
                    <a:cubicBezTo>
                      <a:pt x="10" y="32"/>
                      <a:pt x="10" y="33"/>
                      <a:pt x="11" y="34"/>
                    </a:cubicBezTo>
                    <a:cubicBezTo>
                      <a:pt x="11" y="35"/>
                      <a:pt x="12" y="36"/>
                      <a:pt x="12" y="37"/>
                    </a:cubicBezTo>
                    <a:cubicBezTo>
                      <a:pt x="12" y="38"/>
                      <a:pt x="13" y="38"/>
                      <a:pt x="13" y="38"/>
                    </a:cubicBezTo>
                    <a:cubicBezTo>
                      <a:pt x="13" y="39"/>
                      <a:pt x="13" y="39"/>
                      <a:pt x="13" y="40"/>
                    </a:cubicBezTo>
                    <a:cubicBezTo>
                      <a:pt x="13" y="40"/>
                      <a:pt x="14" y="40"/>
                      <a:pt x="14" y="41"/>
                    </a:cubicBezTo>
                    <a:cubicBezTo>
                      <a:pt x="15" y="41"/>
                      <a:pt x="15" y="41"/>
                      <a:pt x="15" y="42"/>
                    </a:cubicBezTo>
                    <a:cubicBezTo>
                      <a:pt x="15" y="43"/>
                      <a:pt x="16" y="43"/>
                      <a:pt x="16" y="44"/>
                    </a:cubicBezTo>
                    <a:cubicBezTo>
                      <a:pt x="17" y="45"/>
                      <a:pt x="17" y="46"/>
                      <a:pt x="18" y="47"/>
                    </a:cubicBezTo>
                    <a:cubicBezTo>
                      <a:pt x="18" y="47"/>
                      <a:pt x="18" y="48"/>
                      <a:pt x="18" y="48"/>
                    </a:cubicBezTo>
                    <a:cubicBezTo>
                      <a:pt x="18" y="48"/>
                      <a:pt x="18" y="49"/>
                      <a:pt x="18" y="49"/>
                    </a:cubicBezTo>
                    <a:cubicBezTo>
                      <a:pt x="18" y="49"/>
                      <a:pt x="18" y="50"/>
                      <a:pt x="18" y="50"/>
                    </a:cubicBezTo>
                    <a:cubicBezTo>
                      <a:pt x="18" y="50"/>
                      <a:pt x="18" y="50"/>
                      <a:pt x="18" y="50"/>
                    </a:cubicBezTo>
                    <a:cubicBezTo>
                      <a:pt x="18" y="50"/>
                      <a:pt x="19" y="51"/>
                      <a:pt x="19" y="51"/>
                    </a:cubicBezTo>
                    <a:cubicBezTo>
                      <a:pt x="19" y="51"/>
                      <a:pt x="19" y="52"/>
                      <a:pt x="19" y="52"/>
                    </a:cubicBezTo>
                    <a:cubicBezTo>
                      <a:pt x="19" y="52"/>
                      <a:pt x="20" y="53"/>
                      <a:pt x="20" y="53"/>
                    </a:cubicBezTo>
                    <a:cubicBezTo>
                      <a:pt x="21" y="53"/>
                      <a:pt x="22" y="54"/>
                      <a:pt x="22" y="55"/>
                    </a:cubicBezTo>
                    <a:cubicBezTo>
                      <a:pt x="22" y="55"/>
                      <a:pt x="23" y="55"/>
                      <a:pt x="24" y="56"/>
                    </a:cubicBezTo>
                    <a:cubicBezTo>
                      <a:pt x="25" y="56"/>
                      <a:pt x="27" y="58"/>
                      <a:pt x="29" y="58"/>
                    </a:cubicBezTo>
                    <a:cubicBezTo>
                      <a:pt x="30" y="59"/>
                      <a:pt x="32" y="60"/>
                      <a:pt x="33" y="61"/>
                    </a:cubicBezTo>
                    <a:cubicBezTo>
                      <a:pt x="34" y="61"/>
                      <a:pt x="34" y="61"/>
                      <a:pt x="35" y="62"/>
                    </a:cubicBezTo>
                    <a:cubicBezTo>
                      <a:pt x="35" y="62"/>
                      <a:pt x="35" y="62"/>
                      <a:pt x="35" y="63"/>
                    </a:cubicBezTo>
                    <a:cubicBezTo>
                      <a:pt x="36" y="63"/>
                      <a:pt x="37" y="64"/>
                      <a:pt x="37" y="64"/>
                    </a:cubicBezTo>
                    <a:cubicBezTo>
                      <a:pt x="37" y="64"/>
                      <a:pt x="38" y="64"/>
                      <a:pt x="38" y="65"/>
                    </a:cubicBezTo>
                    <a:cubicBezTo>
                      <a:pt x="38" y="65"/>
                      <a:pt x="38" y="66"/>
                      <a:pt x="39" y="66"/>
                    </a:cubicBezTo>
                    <a:cubicBezTo>
                      <a:pt x="39" y="66"/>
                      <a:pt x="39" y="66"/>
                      <a:pt x="39" y="66"/>
                    </a:cubicBezTo>
                    <a:cubicBezTo>
                      <a:pt x="39" y="66"/>
                      <a:pt x="39" y="66"/>
                      <a:pt x="39" y="66"/>
                    </a:cubicBezTo>
                    <a:cubicBezTo>
                      <a:pt x="39" y="66"/>
                      <a:pt x="39" y="66"/>
                      <a:pt x="39"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143"/>
              <p:cNvSpPr/>
              <p:nvPr/>
            </p:nvSpPr>
            <p:spPr bwMode="auto">
              <a:xfrm>
                <a:off x="1522" y="202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144"/>
              <p:cNvSpPr/>
              <p:nvPr/>
            </p:nvSpPr>
            <p:spPr bwMode="auto">
              <a:xfrm>
                <a:off x="1674" y="204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145"/>
              <p:cNvSpPr/>
              <p:nvPr/>
            </p:nvSpPr>
            <p:spPr bwMode="auto">
              <a:xfrm>
                <a:off x="1742" y="2163"/>
                <a:ext cx="21" cy="10"/>
              </a:xfrm>
              <a:custGeom>
                <a:avLst/>
                <a:gdLst>
                  <a:gd name="T0" fmla="*/ 8 w 8"/>
                  <a:gd name="T1" fmla="*/ 3 h 4"/>
                  <a:gd name="T2" fmla="*/ 8 w 8"/>
                  <a:gd name="T3" fmla="*/ 3 h 4"/>
                  <a:gd name="T4" fmla="*/ 8 w 8"/>
                  <a:gd name="T5" fmla="*/ 2 h 4"/>
                  <a:gd name="T6" fmla="*/ 8 w 8"/>
                  <a:gd name="T7" fmla="*/ 2 h 4"/>
                  <a:gd name="T8" fmla="*/ 8 w 8"/>
                  <a:gd name="T9" fmla="*/ 2 h 4"/>
                  <a:gd name="T10" fmla="*/ 8 w 8"/>
                  <a:gd name="T11" fmla="*/ 2 h 4"/>
                  <a:gd name="T12" fmla="*/ 7 w 8"/>
                  <a:gd name="T13" fmla="*/ 1 h 4"/>
                  <a:gd name="T14" fmla="*/ 7 w 8"/>
                  <a:gd name="T15" fmla="*/ 2 h 4"/>
                  <a:gd name="T16" fmla="*/ 7 w 8"/>
                  <a:gd name="T17" fmla="*/ 1 h 4"/>
                  <a:gd name="T18" fmla="*/ 7 w 8"/>
                  <a:gd name="T19" fmla="*/ 1 h 4"/>
                  <a:gd name="T20" fmla="*/ 7 w 8"/>
                  <a:gd name="T21" fmla="*/ 1 h 4"/>
                  <a:gd name="T22" fmla="*/ 6 w 8"/>
                  <a:gd name="T23" fmla="*/ 1 h 4"/>
                  <a:gd name="T24" fmla="*/ 6 w 8"/>
                  <a:gd name="T25" fmla="*/ 1 h 4"/>
                  <a:gd name="T26" fmla="*/ 6 w 8"/>
                  <a:gd name="T27" fmla="*/ 2 h 4"/>
                  <a:gd name="T28" fmla="*/ 6 w 8"/>
                  <a:gd name="T29" fmla="*/ 2 h 4"/>
                  <a:gd name="T30" fmla="*/ 5 w 8"/>
                  <a:gd name="T31" fmla="*/ 2 h 4"/>
                  <a:gd name="T32" fmla="*/ 5 w 8"/>
                  <a:gd name="T33" fmla="*/ 1 h 4"/>
                  <a:gd name="T34" fmla="*/ 5 w 8"/>
                  <a:gd name="T35" fmla="*/ 1 h 4"/>
                  <a:gd name="T36" fmla="*/ 5 w 8"/>
                  <a:gd name="T37" fmla="*/ 1 h 4"/>
                  <a:gd name="T38" fmla="*/ 5 w 8"/>
                  <a:gd name="T39" fmla="*/ 1 h 4"/>
                  <a:gd name="T40" fmla="*/ 4 w 8"/>
                  <a:gd name="T41" fmla="*/ 1 h 4"/>
                  <a:gd name="T42" fmla="*/ 4 w 8"/>
                  <a:gd name="T43" fmla="*/ 1 h 4"/>
                  <a:gd name="T44" fmla="*/ 4 w 8"/>
                  <a:gd name="T45" fmla="*/ 1 h 4"/>
                  <a:gd name="T46" fmla="*/ 4 w 8"/>
                  <a:gd name="T47" fmla="*/ 0 h 4"/>
                  <a:gd name="T48" fmla="*/ 4 w 8"/>
                  <a:gd name="T49" fmla="*/ 0 h 4"/>
                  <a:gd name="T50" fmla="*/ 3 w 8"/>
                  <a:gd name="T51" fmla="*/ 0 h 4"/>
                  <a:gd name="T52" fmla="*/ 3 w 8"/>
                  <a:gd name="T53" fmla="*/ 0 h 4"/>
                  <a:gd name="T54" fmla="*/ 3 w 8"/>
                  <a:gd name="T55" fmla="*/ 0 h 4"/>
                  <a:gd name="T56" fmla="*/ 3 w 8"/>
                  <a:gd name="T57" fmla="*/ 0 h 4"/>
                  <a:gd name="T58" fmla="*/ 2 w 8"/>
                  <a:gd name="T59" fmla="*/ 0 h 4"/>
                  <a:gd name="T60" fmla="*/ 2 w 8"/>
                  <a:gd name="T61" fmla="*/ 0 h 4"/>
                  <a:gd name="T62" fmla="*/ 2 w 8"/>
                  <a:gd name="T63" fmla="*/ 0 h 4"/>
                  <a:gd name="T64" fmla="*/ 2 w 8"/>
                  <a:gd name="T65" fmla="*/ 0 h 4"/>
                  <a:gd name="T66" fmla="*/ 2 w 8"/>
                  <a:gd name="T67" fmla="*/ 0 h 4"/>
                  <a:gd name="T68" fmla="*/ 1 w 8"/>
                  <a:gd name="T69" fmla="*/ 0 h 4"/>
                  <a:gd name="T70" fmla="*/ 1 w 8"/>
                  <a:gd name="T71" fmla="*/ 1 h 4"/>
                  <a:gd name="T72" fmla="*/ 1 w 8"/>
                  <a:gd name="T73" fmla="*/ 1 h 4"/>
                  <a:gd name="T74" fmla="*/ 1 w 8"/>
                  <a:gd name="T75" fmla="*/ 1 h 4"/>
                  <a:gd name="T76" fmla="*/ 0 w 8"/>
                  <a:gd name="T77" fmla="*/ 1 h 4"/>
                  <a:gd name="T78" fmla="*/ 0 w 8"/>
                  <a:gd name="T79" fmla="*/ 1 h 4"/>
                  <a:gd name="T80" fmla="*/ 0 w 8"/>
                  <a:gd name="T81" fmla="*/ 1 h 4"/>
                  <a:gd name="T82" fmla="*/ 0 w 8"/>
                  <a:gd name="T83" fmla="*/ 2 h 4"/>
                  <a:gd name="T84" fmla="*/ 0 w 8"/>
                  <a:gd name="T85" fmla="*/ 2 h 4"/>
                  <a:gd name="T86" fmla="*/ 0 w 8"/>
                  <a:gd name="T87" fmla="*/ 2 h 4"/>
                  <a:gd name="T88" fmla="*/ 4 w 8"/>
                  <a:gd name="T89" fmla="*/ 4 h 4"/>
                  <a:gd name="T90" fmla="*/ 8 w 8"/>
                  <a:gd name="T9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4">
                    <a:moveTo>
                      <a:pt x="8" y="3"/>
                    </a:move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1" y="3"/>
                      <a:pt x="2" y="3"/>
                    </a:cubicBezTo>
                    <a:cubicBezTo>
                      <a:pt x="3" y="3"/>
                      <a:pt x="3" y="3"/>
                      <a:pt x="4" y="4"/>
                    </a:cubicBezTo>
                    <a:cubicBezTo>
                      <a:pt x="5" y="4"/>
                      <a:pt x="6" y="4"/>
                      <a:pt x="7" y="4"/>
                    </a:cubicBezTo>
                    <a:cubicBezTo>
                      <a:pt x="7" y="4"/>
                      <a:pt x="7" y="4"/>
                      <a:pt x="7" y="4"/>
                    </a:cubicBezTo>
                    <a:cubicBezTo>
                      <a:pt x="8" y="4"/>
                      <a:pt x="8" y="4"/>
                      <a:pt x="8" y="3"/>
                    </a:cubicBezTo>
                    <a:cubicBezTo>
                      <a:pt x="8" y="3"/>
                      <a:pt x="8" y="3"/>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146"/>
              <p:cNvSpPr/>
              <p:nvPr/>
            </p:nvSpPr>
            <p:spPr bwMode="auto">
              <a:xfrm>
                <a:off x="1721" y="2128"/>
                <a:ext cx="37" cy="40"/>
              </a:xfrm>
              <a:custGeom>
                <a:avLst/>
                <a:gdLst>
                  <a:gd name="T0" fmla="*/ 8 w 14"/>
                  <a:gd name="T1" fmla="*/ 14 h 15"/>
                  <a:gd name="T2" fmla="*/ 8 w 14"/>
                  <a:gd name="T3" fmla="*/ 14 h 15"/>
                  <a:gd name="T4" fmla="*/ 8 w 14"/>
                  <a:gd name="T5" fmla="*/ 14 h 15"/>
                  <a:gd name="T6" fmla="*/ 9 w 14"/>
                  <a:gd name="T7" fmla="*/ 13 h 15"/>
                  <a:gd name="T8" fmla="*/ 9 w 14"/>
                  <a:gd name="T9" fmla="*/ 13 h 15"/>
                  <a:gd name="T10" fmla="*/ 9 w 14"/>
                  <a:gd name="T11" fmla="*/ 12 h 15"/>
                  <a:gd name="T12" fmla="*/ 10 w 14"/>
                  <a:gd name="T13" fmla="*/ 12 h 15"/>
                  <a:gd name="T14" fmla="*/ 10 w 14"/>
                  <a:gd name="T15" fmla="*/ 12 h 15"/>
                  <a:gd name="T16" fmla="*/ 11 w 14"/>
                  <a:gd name="T17" fmla="*/ 11 h 15"/>
                  <a:gd name="T18" fmla="*/ 11 w 14"/>
                  <a:gd name="T19" fmla="*/ 11 h 15"/>
                  <a:gd name="T20" fmla="*/ 11 w 14"/>
                  <a:gd name="T21" fmla="*/ 10 h 15"/>
                  <a:gd name="T22" fmla="*/ 11 w 14"/>
                  <a:gd name="T23" fmla="*/ 10 h 15"/>
                  <a:gd name="T24" fmla="*/ 12 w 14"/>
                  <a:gd name="T25" fmla="*/ 10 h 15"/>
                  <a:gd name="T26" fmla="*/ 12 w 14"/>
                  <a:gd name="T27" fmla="*/ 9 h 15"/>
                  <a:gd name="T28" fmla="*/ 12 w 14"/>
                  <a:gd name="T29" fmla="*/ 9 h 15"/>
                  <a:gd name="T30" fmla="*/ 13 w 14"/>
                  <a:gd name="T31" fmla="*/ 9 h 15"/>
                  <a:gd name="T32" fmla="*/ 13 w 14"/>
                  <a:gd name="T33" fmla="*/ 8 h 15"/>
                  <a:gd name="T34" fmla="*/ 13 w 14"/>
                  <a:gd name="T35" fmla="*/ 8 h 15"/>
                  <a:gd name="T36" fmla="*/ 14 w 14"/>
                  <a:gd name="T37" fmla="*/ 8 h 15"/>
                  <a:gd name="T38" fmla="*/ 14 w 14"/>
                  <a:gd name="T39" fmla="*/ 8 h 15"/>
                  <a:gd name="T40" fmla="*/ 13 w 14"/>
                  <a:gd name="T41" fmla="*/ 7 h 15"/>
                  <a:gd name="T42" fmla="*/ 12 w 14"/>
                  <a:gd name="T43" fmla="*/ 7 h 15"/>
                  <a:gd name="T44" fmla="*/ 11 w 14"/>
                  <a:gd name="T45" fmla="*/ 7 h 15"/>
                  <a:gd name="T46" fmla="*/ 11 w 14"/>
                  <a:gd name="T47" fmla="*/ 7 h 15"/>
                  <a:gd name="T48" fmla="*/ 11 w 14"/>
                  <a:gd name="T49" fmla="*/ 5 h 15"/>
                  <a:gd name="T50" fmla="*/ 11 w 14"/>
                  <a:gd name="T51" fmla="*/ 3 h 15"/>
                  <a:gd name="T52" fmla="*/ 4 w 14"/>
                  <a:gd name="T53" fmla="*/ 2 h 15"/>
                  <a:gd name="T54" fmla="*/ 4 w 14"/>
                  <a:gd name="T55" fmla="*/ 3 h 15"/>
                  <a:gd name="T56" fmla="*/ 4 w 14"/>
                  <a:gd name="T57" fmla="*/ 3 h 15"/>
                  <a:gd name="T58" fmla="*/ 4 w 14"/>
                  <a:gd name="T59" fmla="*/ 3 h 15"/>
                  <a:gd name="T60" fmla="*/ 5 w 14"/>
                  <a:gd name="T61" fmla="*/ 3 h 15"/>
                  <a:gd name="T62" fmla="*/ 5 w 14"/>
                  <a:gd name="T63" fmla="*/ 3 h 15"/>
                  <a:gd name="T64" fmla="*/ 5 w 14"/>
                  <a:gd name="T65" fmla="*/ 4 h 15"/>
                  <a:gd name="T66" fmla="*/ 6 w 14"/>
                  <a:gd name="T67" fmla="*/ 4 h 15"/>
                  <a:gd name="T68" fmla="*/ 6 w 14"/>
                  <a:gd name="T69" fmla="*/ 4 h 15"/>
                  <a:gd name="T70" fmla="*/ 6 w 14"/>
                  <a:gd name="T71" fmla="*/ 5 h 15"/>
                  <a:gd name="T72" fmla="*/ 7 w 14"/>
                  <a:gd name="T73" fmla="*/ 5 h 15"/>
                  <a:gd name="T74" fmla="*/ 7 w 14"/>
                  <a:gd name="T75" fmla="*/ 5 h 15"/>
                  <a:gd name="T76" fmla="*/ 7 w 14"/>
                  <a:gd name="T77" fmla="*/ 6 h 15"/>
                  <a:gd name="T78" fmla="*/ 7 w 14"/>
                  <a:gd name="T79" fmla="*/ 6 h 15"/>
                  <a:gd name="T80" fmla="*/ 7 w 14"/>
                  <a:gd name="T81" fmla="*/ 6 h 15"/>
                  <a:gd name="T82" fmla="*/ 2 w 14"/>
                  <a:gd name="T83" fmla="*/ 7 h 15"/>
                  <a:gd name="T84" fmla="*/ 2 w 14"/>
                  <a:gd name="T85" fmla="*/ 7 h 15"/>
                  <a:gd name="T86" fmla="*/ 1 w 14"/>
                  <a:gd name="T87" fmla="*/ 8 h 15"/>
                  <a:gd name="T88" fmla="*/ 1 w 14"/>
                  <a:gd name="T89" fmla="*/ 9 h 15"/>
                  <a:gd name="T90" fmla="*/ 0 w 14"/>
                  <a:gd name="T91" fmla="*/ 9 h 15"/>
                  <a:gd name="T92" fmla="*/ 1 w 14"/>
                  <a:gd name="T93" fmla="*/ 10 h 15"/>
                  <a:gd name="T94" fmla="*/ 1 w 14"/>
                  <a:gd name="T95" fmla="*/ 10 h 15"/>
                  <a:gd name="T96" fmla="*/ 0 w 14"/>
                  <a:gd name="T97" fmla="*/ 11 h 15"/>
                  <a:gd name="T98" fmla="*/ 0 w 14"/>
                  <a:gd name="T99" fmla="*/ 12 h 15"/>
                  <a:gd name="T100" fmla="*/ 0 w 14"/>
                  <a:gd name="T101" fmla="*/ 12 h 15"/>
                  <a:gd name="T102" fmla="*/ 6 w 14"/>
                  <a:gd name="T103"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5">
                    <a:moveTo>
                      <a:pt x="7" y="15"/>
                    </a:move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1" y="11"/>
                      <a:pt x="11" y="11"/>
                      <a:pt x="11" y="11"/>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7"/>
                      <a:pt x="14" y="7"/>
                      <a:pt x="14" y="7"/>
                    </a:cubicBezTo>
                    <a:cubicBezTo>
                      <a:pt x="14" y="7"/>
                      <a:pt x="13" y="7"/>
                      <a:pt x="13" y="7"/>
                    </a:cubicBezTo>
                    <a:cubicBezTo>
                      <a:pt x="13" y="7"/>
                      <a:pt x="13" y="7"/>
                      <a:pt x="13" y="7"/>
                    </a:cubicBezTo>
                    <a:cubicBezTo>
                      <a:pt x="13" y="7"/>
                      <a:pt x="13"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1" y="7"/>
                      <a:pt x="11" y="7"/>
                      <a:pt x="11" y="7"/>
                    </a:cubicBezTo>
                    <a:cubicBezTo>
                      <a:pt x="11" y="5"/>
                      <a:pt x="11" y="5"/>
                      <a:pt x="11" y="5"/>
                    </a:cubicBezTo>
                    <a:cubicBezTo>
                      <a:pt x="11" y="5"/>
                      <a:pt x="11" y="5"/>
                      <a:pt x="11" y="5"/>
                    </a:cubicBezTo>
                    <a:cubicBezTo>
                      <a:pt x="11" y="5"/>
                      <a:pt x="11" y="5"/>
                      <a:pt x="11" y="5"/>
                    </a:cubicBezTo>
                    <a:cubicBezTo>
                      <a:pt x="11" y="4"/>
                      <a:pt x="11" y="4"/>
                      <a:pt x="11" y="4"/>
                    </a:cubicBezTo>
                    <a:cubicBezTo>
                      <a:pt x="11" y="3"/>
                      <a:pt x="11" y="3"/>
                      <a:pt x="11" y="3"/>
                    </a:cubicBezTo>
                    <a:cubicBezTo>
                      <a:pt x="11" y="3"/>
                      <a:pt x="11" y="3"/>
                      <a:pt x="11" y="3"/>
                    </a:cubicBezTo>
                    <a:cubicBezTo>
                      <a:pt x="11" y="0"/>
                      <a:pt x="11" y="0"/>
                      <a:pt x="11" y="0"/>
                    </a:cubicBezTo>
                    <a:cubicBezTo>
                      <a:pt x="5" y="0"/>
                      <a:pt x="5" y="0"/>
                      <a:pt x="5" y="0"/>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6" y="7"/>
                      <a:pt x="6" y="7"/>
                      <a:pt x="6"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3"/>
                      <a:pt x="1" y="13"/>
                      <a:pt x="2" y="13"/>
                    </a:cubicBezTo>
                    <a:cubicBezTo>
                      <a:pt x="3" y="14"/>
                      <a:pt x="3" y="14"/>
                      <a:pt x="4" y="14"/>
                    </a:cubicBezTo>
                    <a:cubicBezTo>
                      <a:pt x="5" y="14"/>
                      <a:pt x="5" y="14"/>
                      <a:pt x="6" y="14"/>
                    </a:cubicBezTo>
                    <a:cubicBezTo>
                      <a:pt x="6" y="14"/>
                      <a:pt x="7" y="14"/>
                      <a:pt x="7" y="15"/>
                    </a:cubicBezTo>
                    <a:cubicBezTo>
                      <a:pt x="7" y="15"/>
                      <a:pt x="7" y="15"/>
                      <a:pt x="7" y="15"/>
                    </a:cubicBezTo>
                    <a:cubicBezTo>
                      <a:pt x="7" y="15"/>
                      <a:pt x="7" y="15"/>
                      <a:pt x="7"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Rectangle 147"/>
              <p:cNvSpPr>
                <a:spLocks noChangeArrowheads="1"/>
              </p:cNvSpPr>
              <p:nvPr/>
            </p:nvSpPr>
            <p:spPr bwMode="auto">
              <a:xfrm>
                <a:off x="1945" y="17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70" name="Freeform 148"/>
              <p:cNvSpPr/>
              <p:nvPr/>
            </p:nvSpPr>
            <p:spPr bwMode="auto">
              <a:xfrm>
                <a:off x="1750" y="2147"/>
                <a:ext cx="55" cy="26"/>
              </a:xfrm>
              <a:custGeom>
                <a:avLst/>
                <a:gdLst>
                  <a:gd name="T0" fmla="*/ 8 w 21"/>
                  <a:gd name="T1" fmla="*/ 10 h 10"/>
                  <a:gd name="T2" fmla="*/ 8 w 21"/>
                  <a:gd name="T3" fmla="*/ 10 h 10"/>
                  <a:gd name="T4" fmla="*/ 8 w 21"/>
                  <a:gd name="T5" fmla="*/ 9 h 10"/>
                  <a:gd name="T6" fmla="*/ 8 w 21"/>
                  <a:gd name="T7" fmla="*/ 9 h 10"/>
                  <a:gd name="T8" fmla="*/ 8 w 21"/>
                  <a:gd name="T9" fmla="*/ 9 h 10"/>
                  <a:gd name="T10" fmla="*/ 8 w 21"/>
                  <a:gd name="T11" fmla="*/ 8 h 10"/>
                  <a:gd name="T12" fmla="*/ 8 w 21"/>
                  <a:gd name="T13" fmla="*/ 8 h 10"/>
                  <a:gd name="T14" fmla="*/ 9 w 21"/>
                  <a:gd name="T15" fmla="*/ 7 h 10"/>
                  <a:gd name="T16" fmla="*/ 10 w 21"/>
                  <a:gd name="T17" fmla="*/ 8 h 10"/>
                  <a:gd name="T18" fmla="*/ 10 w 21"/>
                  <a:gd name="T19" fmla="*/ 7 h 10"/>
                  <a:gd name="T20" fmla="*/ 11 w 21"/>
                  <a:gd name="T21" fmla="*/ 7 h 10"/>
                  <a:gd name="T22" fmla="*/ 11 w 21"/>
                  <a:gd name="T23" fmla="*/ 6 h 10"/>
                  <a:gd name="T24" fmla="*/ 11 w 21"/>
                  <a:gd name="T25" fmla="*/ 7 h 10"/>
                  <a:gd name="T26" fmla="*/ 12 w 21"/>
                  <a:gd name="T27" fmla="*/ 7 h 10"/>
                  <a:gd name="T28" fmla="*/ 13 w 21"/>
                  <a:gd name="T29" fmla="*/ 7 h 10"/>
                  <a:gd name="T30" fmla="*/ 13 w 21"/>
                  <a:gd name="T31" fmla="*/ 6 h 10"/>
                  <a:gd name="T32" fmla="*/ 13 w 21"/>
                  <a:gd name="T33" fmla="*/ 6 h 10"/>
                  <a:gd name="T34" fmla="*/ 14 w 21"/>
                  <a:gd name="T35" fmla="*/ 6 h 10"/>
                  <a:gd name="T36" fmla="*/ 14 w 21"/>
                  <a:gd name="T37" fmla="*/ 5 h 10"/>
                  <a:gd name="T38" fmla="*/ 14 w 21"/>
                  <a:gd name="T39" fmla="*/ 5 h 10"/>
                  <a:gd name="T40" fmla="*/ 15 w 21"/>
                  <a:gd name="T41" fmla="*/ 4 h 10"/>
                  <a:gd name="T42" fmla="*/ 15 w 21"/>
                  <a:gd name="T43" fmla="*/ 4 h 10"/>
                  <a:gd name="T44" fmla="*/ 16 w 21"/>
                  <a:gd name="T45" fmla="*/ 4 h 10"/>
                  <a:gd name="T46" fmla="*/ 16 w 21"/>
                  <a:gd name="T47" fmla="*/ 4 h 10"/>
                  <a:gd name="T48" fmla="*/ 17 w 21"/>
                  <a:gd name="T49" fmla="*/ 4 h 10"/>
                  <a:gd name="T50" fmla="*/ 17 w 21"/>
                  <a:gd name="T51" fmla="*/ 4 h 10"/>
                  <a:gd name="T52" fmla="*/ 18 w 21"/>
                  <a:gd name="T53" fmla="*/ 4 h 10"/>
                  <a:gd name="T54" fmla="*/ 18 w 21"/>
                  <a:gd name="T55" fmla="*/ 4 h 10"/>
                  <a:gd name="T56" fmla="*/ 19 w 21"/>
                  <a:gd name="T57" fmla="*/ 4 h 10"/>
                  <a:gd name="T58" fmla="*/ 19 w 21"/>
                  <a:gd name="T59" fmla="*/ 4 h 10"/>
                  <a:gd name="T60" fmla="*/ 20 w 21"/>
                  <a:gd name="T61" fmla="*/ 3 h 10"/>
                  <a:gd name="T62" fmla="*/ 20 w 21"/>
                  <a:gd name="T63" fmla="*/ 3 h 10"/>
                  <a:gd name="T64" fmla="*/ 21 w 21"/>
                  <a:gd name="T65" fmla="*/ 3 h 10"/>
                  <a:gd name="T66" fmla="*/ 18 w 21"/>
                  <a:gd name="T67" fmla="*/ 1 h 10"/>
                  <a:gd name="T68" fmla="*/ 14 w 21"/>
                  <a:gd name="T69" fmla="*/ 0 h 10"/>
                  <a:gd name="T70" fmla="*/ 5 w 21"/>
                  <a:gd name="T71" fmla="*/ 0 h 10"/>
                  <a:gd name="T72" fmla="*/ 3 w 21"/>
                  <a:gd name="T73" fmla="*/ 1 h 10"/>
                  <a:gd name="T74" fmla="*/ 3 w 21"/>
                  <a:gd name="T75" fmla="*/ 1 h 10"/>
                  <a:gd name="T76" fmla="*/ 2 w 21"/>
                  <a:gd name="T77" fmla="*/ 2 h 10"/>
                  <a:gd name="T78" fmla="*/ 2 w 21"/>
                  <a:gd name="T79" fmla="*/ 2 h 10"/>
                  <a:gd name="T80" fmla="*/ 2 w 21"/>
                  <a:gd name="T81" fmla="*/ 2 h 10"/>
                  <a:gd name="T82" fmla="*/ 1 w 21"/>
                  <a:gd name="T83" fmla="*/ 3 h 10"/>
                  <a:gd name="T84" fmla="*/ 1 w 21"/>
                  <a:gd name="T85" fmla="*/ 3 h 10"/>
                  <a:gd name="T86" fmla="*/ 0 w 21"/>
                  <a:gd name="T87" fmla="*/ 3 h 10"/>
                  <a:gd name="T88" fmla="*/ 0 w 21"/>
                  <a:gd name="T89" fmla="*/ 4 h 10"/>
                  <a:gd name="T90" fmla="*/ 0 w 21"/>
                  <a:gd name="T91" fmla="*/ 4 h 10"/>
                  <a:gd name="T92" fmla="*/ 0 w 21"/>
                  <a:gd name="T93" fmla="*/ 5 h 10"/>
                  <a:gd name="T94" fmla="*/ 0 w 21"/>
                  <a:gd name="T95" fmla="*/ 5 h 10"/>
                  <a:gd name="T96" fmla="*/ 0 w 21"/>
                  <a:gd name="T97" fmla="*/ 6 h 10"/>
                  <a:gd name="T98" fmla="*/ 1 w 21"/>
                  <a:gd name="T99" fmla="*/ 6 h 10"/>
                  <a:gd name="T100" fmla="*/ 1 w 21"/>
                  <a:gd name="T101" fmla="*/ 6 h 10"/>
                  <a:gd name="T102" fmla="*/ 1 w 21"/>
                  <a:gd name="T103" fmla="*/ 6 h 10"/>
                  <a:gd name="T104" fmla="*/ 2 w 21"/>
                  <a:gd name="T105" fmla="*/ 7 h 10"/>
                  <a:gd name="T106" fmla="*/ 2 w 21"/>
                  <a:gd name="T107" fmla="*/ 7 h 10"/>
                  <a:gd name="T108" fmla="*/ 3 w 21"/>
                  <a:gd name="T109" fmla="*/ 7 h 10"/>
                  <a:gd name="T110" fmla="*/ 3 w 21"/>
                  <a:gd name="T111" fmla="*/ 7 h 10"/>
                  <a:gd name="T112" fmla="*/ 3 w 21"/>
                  <a:gd name="T113" fmla="*/ 7 h 10"/>
                  <a:gd name="T114" fmla="*/ 4 w 21"/>
                  <a:gd name="T115" fmla="*/ 7 h 10"/>
                  <a:gd name="T116" fmla="*/ 5 w 21"/>
                  <a:gd name="T117" fmla="*/ 7 h 10"/>
                  <a:gd name="T118" fmla="*/ 5 w 21"/>
                  <a:gd name="T119" fmla="*/ 7 h 10"/>
                  <a:gd name="T120" fmla="*/ 5 w 21"/>
                  <a:gd name="T121" fmla="*/ 8 h 10"/>
                  <a:gd name="T122" fmla="*/ 5 w 21"/>
                  <a:gd name="T123" fmla="*/ 9 h 10"/>
                  <a:gd name="T124" fmla="*/ 7 w 21"/>
                  <a:gd name="T1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0">
                    <a:moveTo>
                      <a:pt x="8" y="10"/>
                    </a:move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1" y="3"/>
                      <a:pt x="21" y="3"/>
                      <a:pt x="21" y="3"/>
                    </a:cubicBezTo>
                    <a:cubicBezTo>
                      <a:pt x="20" y="3"/>
                      <a:pt x="20" y="3"/>
                      <a:pt x="20" y="3"/>
                    </a:cubicBezTo>
                    <a:cubicBezTo>
                      <a:pt x="20" y="3"/>
                      <a:pt x="20" y="2"/>
                      <a:pt x="20" y="2"/>
                    </a:cubicBezTo>
                    <a:cubicBezTo>
                      <a:pt x="20" y="2"/>
                      <a:pt x="19" y="3"/>
                      <a:pt x="19" y="3"/>
                    </a:cubicBezTo>
                    <a:cubicBezTo>
                      <a:pt x="19" y="3"/>
                      <a:pt x="19" y="2"/>
                      <a:pt x="19" y="2"/>
                    </a:cubicBezTo>
                    <a:cubicBezTo>
                      <a:pt x="19" y="2"/>
                      <a:pt x="19" y="2"/>
                      <a:pt x="18" y="2"/>
                    </a:cubicBezTo>
                    <a:cubicBezTo>
                      <a:pt x="18" y="2"/>
                      <a:pt x="18" y="1"/>
                      <a:pt x="18" y="1"/>
                    </a:cubicBezTo>
                    <a:cubicBezTo>
                      <a:pt x="18" y="1"/>
                      <a:pt x="18" y="1"/>
                      <a:pt x="19" y="1"/>
                    </a:cubicBezTo>
                    <a:cubicBezTo>
                      <a:pt x="19" y="1"/>
                      <a:pt x="19" y="2"/>
                      <a:pt x="19" y="2"/>
                    </a:cubicBezTo>
                    <a:cubicBezTo>
                      <a:pt x="19" y="1"/>
                      <a:pt x="19" y="1"/>
                      <a:pt x="18" y="1"/>
                    </a:cubicBezTo>
                    <a:cubicBezTo>
                      <a:pt x="18" y="0"/>
                      <a:pt x="18" y="0"/>
                      <a:pt x="17" y="0"/>
                    </a:cubicBezTo>
                    <a:cubicBezTo>
                      <a:pt x="16" y="0"/>
                      <a:pt x="16" y="0"/>
                      <a:pt x="15" y="0"/>
                    </a:cubicBezTo>
                    <a:cubicBezTo>
                      <a:pt x="15" y="0"/>
                      <a:pt x="14" y="0"/>
                      <a:pt x="14" y="0"/>
                    </a:cubicBezTo>
                    <a:cubicBezTo>
                      <a:pt x="13" y="0"/>
                      <a:pt x="13" y="0"/>
                      <a:pt x="12" y="0"/>
                    </a:cubicBezTo>
                    <a:cubicBezTo>
                      <a:pt x="12" y="0"/>
                      <a:pt x="12" y="0"/>
                      <a:pt x="11" y="0"/>
                    </a:cubicBezTo>
                    <a:cubicBezTo>
                      <a:pt x="12" y="0"/>
                      <a:pt x="11" y="0"/>
                      <a:pt x="11" y="0"/>
                    </a:cubicBezTo>
                    <a:cubicBezTo>
                      <a:pt x="11" y="0"/>
                      <a:pt x="10" y="0"/>
                      <a:pt x="9" y="0"/>
                    </a:cubicBezTo>
                    <a:cubicBezTo>
                      <a:pt x="9" y="0"/>
                      <a:pt x="8" y="1"/>
                      <a:pt x="7" y="0"/>
                    </a:cubicBezTo>
                    <a:cubicBezTo>
                      <a:pt x="7" y="0"/>
                      <a:pt x="6" y="0"/>
                      <a:pt x="5" y="0"/>
                    </a:cubicBezTo>
                    <a:cubicBezTo>
                      <a:pt x="5" y="0"/>
                      <a:pt x="4" y="0"/>
                      <a:pt x="4" y="1"/>
                    </a:cubicBezTo>
                    <a:cubicBezTo>
                      <a:pt x="4" y="1"/>
                      <a:pt x="4" y="1"/>
                      <a:pt x="4" y="1"/>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10"/>
                      <a:pt x="6" y="10"/>
                      <a:pt x="7" y="10"/>
                    </a:cubicBezTo>
                    <a:cubicBezTo>
                      <a:pt x="7" y="10"/>
                      <a:pt x="7" y="10"/>
                      <a:pt x="7" y="10"/>
                    </a:cubicBezTo>
                    <a:cubicBezTo>
                      <a:pt x="7" y="10"/>
                      <a:pt x="7" y="10"/>
                      <a:pt x="7" y="10"/>
                    </a:cubicBezTo>
                    <a:lnTo>
                      <a:pt x="8"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Rectangle 149"/>
              <p:cNvSpPr>
                <a:spLocks noChangeArrowheads="1"/>
              </p:cNvSpPr>
              <p:nvPr/>
            </p:nvSpPr>
            <p:spPr bwMode="auto">
              <a:xfrm>
                <a:off x="1805" y="215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72" name="Freeform 150"/>
              <p:cNvSpPr>
                <a:spLocks noEditPoints="1"/>
              </p:cNvSpPr>
              <p:nvPr/>
            </p:nvSpPr>
            <p:spPr bwMode="auto">
              <a:xfrm>
                <a:off x="1487" y="1979"/>
                <a:ext cx="287" cy="181"/>
              </a:xfrm>
              <a:custGeom>
                <a:avLst/>
                <a:gdLst>
                  <a:gd name="T0" fmla="*/ 105 w 109"/>
                  <a:gd name="T1" fmla="*/ 50 h 69"/>
                  <a:gd name="T2" fmla="*/ 94 w 109"/>
                  <a:gd name="T3" fmla="*/ 52 h 69"/>
                  <a:gd name="T4" fmla="*/ 78 w 109"/>
                  <a:gd name="T5" fmla="*/ 54 h 69"/>
                  <a:gd name="T6" fmla="*/ 69 w 109"/>
                  <a:gd name="T7" fmla="*/ 33 h 69"/>
                  <a:gd name="T8" fmla="*/ 71 w 109"/>
                  <a:gd name="T9" fmla="*/ 27 h 69"/>
                  <a:gd name="T10" fmla="*/ 69 w 109"/>
                  <a:gd name="T11" fmla="*/ 26 h 69"/>
                  <a:gd name="T12" fmla="*/ 67 w 109"/>
                  <a:gd name="T13" fmla="*/ 26 h 69"/>
                  <a:gd name="T14" fmla="*/ 66 w 109"/>
                  <a:gd name="T15" fmla="*/ 25 h 69"/>
                  <a:gd name="T16" fmla="*/ 64 w 109"/>
                  <a:gd name="T17" fmla="*/ 24 h 69"/>
                  <a:gd name="T18" fmla="*/ 63 w 109"/>
                  <a:gd name="T19" fmla="*/ 23 h 69"/>
                  <a:gd name="T20" fmla="*/ 63 w 109"/>
                  <a:gd name="T21" fmla="*/ 20 h 69"/>
                  <a:gd name="T22" fmla="*/ 61 w 109"/>
                  <a:gd name="T23" fmla="*/ 19 h 69"/>
                  <a:gd name="T24" fmla="*/ 60 w 109"/>
                  <a:gd name="T25" fmla="*/ 17 h 69"/>
                  <a:gd name="T26" fmla="*/ 59 w 109"/>
                  <a:gd name="T27" fmla="*/ 16 h 69"/>
                  <a:gd name="T28" fmla="*/ 58 w 109"/>
                  <a:gd name="T29" fmla="*/ 14 h 69"/>
                  <a:gd name="T30" fmla="*/ 57 w 109"/>
                  <a:gd name="T31" fmla="*/ 13 h 69"/>
                  <a:gd name="T32" fmla="*/ 55 w 109"/>
                  <a:gd name="T33" fmla="*/ 12 h 69"/>
                  <a:gd name="T34" fmla="*/ 52 w 109"/>
                  <a:gd name="T35" fmla="*/ 12 h 69"/>
                  <a:gd name="T36" fmla="*/ 51 w 109"/>
                  <a:gd name="T37" fmla="*/ 13 h 69"/>
                  <a:gd name="T38" fmla="*/ 50 w 109"/>
                  <a:gd name="T39" fmla="*/ 15 h 69"/>
                  <a:gd name="T40" fmla="*/ 48 w 109"/>
                  <a:gd name="T41" fmla="*/ 14 h 69"/>
                  <a:gd name="T42" fmla="*/ 46 w 109"/>
                  <a:gd name="T43" fmla="*/ 13 h 69"/>
                  <a:gd name="T44" fmla="*/ 45 w 109"/>
                  <a:gd name="T45" fmla="*/ 12 h 69"/>
                  <a:gd name="T46" fmla="*/ 44 w 109"/>
                  <a:gd name="T47" fmla="*/ 10 h 69"/>
                  <a:gd name="T48" fmla="*/ 43 w 109"/>
                  <a:gd name="T49" fmla="*/ 9 h 69"/>
                  <a:gd name="T50" fmla="*/ 42 w 109"/>
                  <a:gd name="T51" fmla="*/ 8 h 69"/>
                  <a:gd name="T52" fmla="*/ 41 w 109"/>
                  <a:gd name="T53" fmla="*/ 6 h 69"/>
                  <a:gd name="T54" fmla="*/ 40 w 109"/>
                  <a:gd name="T55" fmla="*/ 6 h 69"/>
                  <a:gd name="T56" fmla="*/ 38 w 109"/>
                  <a:gd name="T57" fmla="*/ 4 h 69"/>
                  <a:gd name="T58" fmla="*/ 21 w 109"/>
                  <a:gd name="T59" fmla="*/ 5 h 69"/>
                  <a:gd name="T60" fmla="*/ 19 w 109"/>
                  <a:gd name="T61" fmla="*/ 5 h 69"/>
                  <a:gd name="T62" fmla="*/ 16 w 109"/>
                  <a:gd name="T63" fmla="*/ 4 h 69"/>
                  <a:gd name="T64" fmla="*/ 14 w 109"/>
                  <a:gd name="T65" fmla="*/ 3 h 69"/>
                  <a:gd name="T66" fmla="*/ 12 w 109"/>
                  <a:gd name="T67" fmla="*/ 2 h 69"/>
                  <a:gd name="T68" fmla="*/ 10 w 109"/>
                  <a:gd name="T69" fmla="*/ 2 h 69"/>
                  <a:gd name="T70" fmla="*/ 8 w 109"/>
                  <a:gd name="T71" fmla="*/ 1 h 69"/>
                  <a:gd name="T72" fmla="*/ 3 w 109"/>
                  <a:gd name="T73" fmla="*/ 1 h 69"/>
                  <a:gd name="T74" fmla="*/ 10 w 109"/>
                  <a:gd name="T75" fmla="*/ 16 h 69"/>
                  <a:gd name="T76" fmla="*/ 13 w 109"/>
                  <a:gd name="T77" fmla="*/ 23 h 69"/>
                  <a:gd name="T78" fmla="*/ 26 w 109"/>
                  <a:gd name="T79" fmla="*/ 34 h 69"/>
                  <a:gd name="T80" fmla="*/ 15 w 109"/>
                  <a:gd name="T81" fmla="*/ 17 h 69"/>
                  <a:gd name="T82" fmla="*/ 15 w 109"/>
                  <a:gd name="T83" fmla="*/ 8 h 69"/>
                  <a:gd name="T84" fmla="*/ 28 w 109"/>
                  <a:gd name="T85" fmla="*/ 28 h 69"/>
                  <a:gd name="T86" fmla="*/ 42 w 109"/>
                  <a:gd name="T87" fmla="*/ 44 h 69"/>
                  <a:gd name="T88" fmla="*/ 69 w 109"/>
                  <a:gd name="T89" fmla="*/ 63 h 69"/>
                  <a:gd name="T90" fmla="*/ 89 w 109"/>
                  <a:gd name="T91" fmla="*/ 69 h 69"/>
                  <a:gd name="T92" fmla="*/ 89 w 109"/>
                  <a:gd name="T93" fmla="*/ 66 h 69"/>
                  <a:gd name="T94" fmla="*/ 90 w 109"/>
                  <a:gd name="T95" fmla="*/ 63 h 69"/>
                  <a:gd name="T96" fmla="*/ 95 w 109"/>
                  <a:gd name="T97" fmla="*/ 62 h 69"/>
                  <a:gd name="T98" fmla="*/ 94 w 109"/>
                  <a:gd name="T99" fmla="*/ 61 h 69"/>
                  <a:gd name="T100" fmla="*/ 93 w 109"/>
                  <a:gd name="T101" fmla="*/ 60 h 69"/>
                  <a:gd name="T102" fmla="*/ 92 w 109"/>
                  <a:gd name="T103" fmla="*/ 59 h 69"/>
                  <a:gd name="T104" fmla="*/ 101 w 109"/>
                  <a:gd name="T105" fmla="*/ 56 h 69"/>
                  <a:gd name="T106" fmla="*/ 102 w 109"/>
                  <a:gd name="T107" fmla="*/ 55 h 69"/>
                  <a:gd name="T108" fmla="*/ 104 w 109"/>
                  <a:gd name="T109" fmla="*/ 54 h 69"/>
                  <a:gd name="T110" fmla="*/ 13 w 109"/>
                  <a:gd name="T111" fmla="*/ 19 h 69"/>
                  <a:gd name="T112" fmla="*/ 31 w 109"/>
                  <a:gd name="T113" fmla="*/ 17 h 69"/>
                  <a:gd name="T114" fmla="*/ 36 w 109"/>
                  <a:gd name="T115" fmla="*/ 30 h 69"/>
                  <a:gd name="T116" fmla="*/ 41 w 109"/>
                  <a:gd name="T117" fmla="*/ 37 h 69"/>
                  <a:gd name="T118" fmla="*/ 44 w 109"/>
                  <a:gd name="T119" fmla="*/ 45 h 69"/>
                  <a:gd name="T120" fmla="*/ 47 w 109"/>
                  <a:gd name="T121"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69">
                    <a:moveTo>
                      <a:pt x="108" y="47"/>
                    </a:moveTo>
                    <a:cubicBezTo>
                      <a:pt x="108" y="47"/>
                      <a:pt x="108" y="47"/>
                      <a:pt x="108" y="47"/>
                    </a:cubicBezTo>
                    <a:cubicBezTo>
                      <a:pt x="108" y="47"/>
                      <a:pt x="108" y="47"/>
                      <a:pt x="108" y="47"/>
                    </a:cubicBezTo>
                    <a:cubicBezTo>
                      <a:pt x="108" y="47"/>
                      <a:pt x="108" y="47"/>
                      <a:pt x="108" y="47"/>
                    </a:cubicBezTo>
                    <a:cubicBezTo>
                      <a:pt x="108" y="47"/>
                      <a:pt x="108" y="48"/>
                      <a:pt x="108" y="48"/>
                    </a:cubicBezTo>
                    <a:cubicBezTo>
                      <a:pt x="108" y="48"/>
                      <a:pt x="108" y="47"/>
                      <a:pt x="108" y="47"/>
                    </a:cubicBezTo>
                    <a:cubicBezTo>
                      <a:pt x="109" y="47"/>
                      <a:pt x="109" y="47"/>
                      <a:pt x="109" y="47"/>
                    </a:cubicBezTo>
                    <a:cubicBezTo>
                      <a:pt x="109" y="47"/>
                      <a:pt x="108" y="47"/>
                      <a:pt x="108" y="47"/>
                    </a:cubicBezTo>
                    <a:close/>
                    <a:moveTo>
                      <a:pt x="104" y="56"/>
                    </a:moveTo>
                    <a:cubicBezTo>
                      <a:pt x="104" y="56"/>
                      <a:pt x="104" y="56"/>
                      <a:pt x="104" y="57"/>
                    </a:cubicBezTo>
                    <a:cubicBezTo>
                      <a:pt x="104" y="57"/>
                      <a:pt x="104" y="57"/>
                      <a:pt x="104" y="57"/>
                    </a:cubicBezTo>
                    <a:cubicBezTo>
                      <a:pt x="104" y="57"/>
                      <a:pt x="104" y="56"/>
                      <a:pt x="104" y="56"/>
                    </a:cubicBezTo>
                    <a:cubicBezTo>
                      <a:pt x="104" y="56"/>
                      <a:pt x="104" y="56"/>
                      <a:pt x="104" y="56"/>
                    </a:cubicBezTo>
                    <a:cubicBezTo>
                      <a:pt x="105" y="56"/>
                      <a:pt x="105" y="56"/>
                      <a:pt x="105" y="56"/>
                    </a:cubicBezTo>
                    <a:cubicBezTo>
                      <a:pt x="105" y="56"/>
                      <a:pt x="105" y="56"/>
                      <a:pt x="105" y="56"/>
                    </a:cubicBezTo>
                    <a:cubicBezTo>
                      <a:pt x="105" y="56"/>
                      <a:pt x="105" y="56"/>
                      <a:pt x="105" y="56"/>
                    </a:cubicBezTo>
                    <a:lnTo>
                      <a:pt x="104" y="56"/>
                    </a:lnTo>
                    <a:close/>
                    <a:moveTo>
                      <a:pt x="106" y="51"/>
                    </a:moveTo>
                    <a:cubicBezTo>
                      <a:pt x="106" y="51"/>
                      <a:pt x="106" y="51"/>
                      <a:pt x="106" y="50"/>
                    </a:cubicBezTo>
                    <a:cubicBezTo>
                      <a:pt x="106" y="51"/>
                      <a:pt x="105" y="51"/>
                      <a:pt x="105" y="50"/>
                    </a:cubicBezTo>
                    <a:cubicBezTo>
                      <a:pt x="105" y="50"/>
                      <a:pt x="106" y="50"/>
                      <a:pt x="106" y="50"/>
                    </a:cubicBezTo>
                    <a:cubicBezTo>
                      <a:pt x="106" y="49"/>
                      <a:pt x="106" y="49"/>
                      <a:pt x="106" y="49"/>
                    </a:cubicBezTo>
                    <a:cubicBezTo>
                      <a:pt x="106" y="49"/>
                      <a:pt x="106" y="48"/>
                      <a:pt x="106" y="48"/>
                    </a:cubicBezTo>
                    <a:cubicBezTo>
                      <a:pt x="106" y="47"/>
                      <a:pt x="107" y="47"/>
                      <a:pt x="108" y="46"/>
                    </a:cubicBezTo>
                    <a:cubicBezTo>
                      <a:pt x="108" y="46"/>
                      <a:pt x="108" y="45"/>
                      <a:pt x="109" y="45"/>
                    </a:cubicBezTo>
                    <a:cubicBezTo>
                      <a:pt x="109" y="45"/>
                      <a:pt x="108" y="44"/>
                      <a:pt x="108" y="44"/>
                    </a:cubicBezTo>
                    <a:cubicBezTo>
                      <a:pt x="108" y="44"/>
                      <a:pt x="108" y="43"/>
                      <a:pt x="108" y="43"/>
                    </a:cubicBezTo>
                    <a:cubicBezTo>
                      <a:pt x="107" y="43"/>
                      <a:pt x="107" y="43"/>
                      <a:pt x="107" y="43"/>
                    </a:cubicBezTo>
                    <a:cubicBezTo>
                      <a:pt x="107" y="43"/>
                      <a:pt x="106" y="43"/>
                      <a:pt x="106" y="43"/>
                    </a:cubicBezTo>
                    <a:cubicBezTo>
                      <a:pt x="106" y="43"/>
                      <a:pt x="106" y="43"/>
                      <a:pt x="106" y="43"/>
                    </a:cubicBezTo>
                    <a:cubicBezTo>
                      <a:pt x="105" y="43"/>
                      <a:pt x="105" y="43"/>
                      <a:pt x="104" y="43"/>
                    </a:cubicBezTo>
                    <a:cubicBezTo>
                      <a:pt x="103" y="43"/>
                      <a:pt x="102" y="43"/>
                      <a:pt x="101" y="44"/>
                    </a:cubicBezTo>
                    <a:cubicBezTo>
                      <a:pt x="100" y="44"/>
                      <a:pt x="99" y="44"/>
                      <a:pt x="98" y="44"/>
                    </a:cubicBezTo>
                    <a:cubicBezTo>
                      <a:pt x="98" y="44"/>
                      <a:pt x="97" y="44"/>
                      <a:pt x="97" y="44"/>
                    </a:cubicBezTo>
                    <a:cubicBezTo>
                      <a:pt x="97" y="45"/>
                      <a:pt x="96" y="45"/>
                      <a:pt x="96" y="46"/>
                    </a:cubicBezTo>
                    <a:cubicBezTo>
                      <a:pt x="95" y="46"/>
                      <a:pt x="95" y="47"/>
                      <a:pt x="95" y="47"/>
                    </a:cubicBezTo>
                    <a:cubicBezTo>
                      <a:pt x="95" y="48"/>
                      <a:pt x="95" y="48"/>
                      <a:pt x="95" y="49"/>
                    </a:cubicBezTo>
                    <a:cubicBezTo>
                      <a:pt x="95" y="49"/>
                      <a:pt x="95" y="49"/>
                      <a:pt x="95" y="50"/>
                    </a:cubicBezTo>
                    <a:cubicBezTo>
                      <a:pt x="94" y="50"/>
                      <a:pt x="94" y="51"/>
                      <a:pt x="94" y="51"/>
                    </a:cubicBezTo>
                    <a:cubicBezTo>
                      <a:pt x="94" y="51"/>
                      <a:pt x="94" y="51"/>
                      <a:pt x="94" y="52"/>
                    </a:cubicBezTo>
                    <a:cubicBezTo>
                      <a:pt x="94" y="52"/>
                      <a:pt x="92" y="53"/>
                      <a:pt x="92" y="53"/>
                    </a:cubicBezTo>
                    <a:cubicBezTo>
                      <a:pt x="92" y="53"/>
                      <a:pt x="92" y="53"/>
                      <a:pt x="93" y="53"/>
                    </a:cubicBezTo>
                    <a:cubicBezTo>
                      <a:pt x="92" y="53"/>
                      <a:pt x="92" y="53"/>
                      <a:pt x="92" y="53"/>
                    </a:cubicBezTo>
                    <a:cubicBezTo>
                      <a:pt x="92" y="53"/>
                      <a:pt x="92" y="53"/>
                      <a:pt x="92" y="53"/>
                    </a:cubicBezTo>
                    <a:cubicBezTo>
                      <a:pt x="92" y="53"/>
                      <a:pt x="92" y="54"/>
                      <a:pt x="92" y="54"/>
                    </a:cubicBezTo>
                    <a:cubicBezTo>
                      <a:pt x="92" y="54"/>
                      <a:pt x="93" y="54"/>
                      <a:pt x="93" y="54"/>
                    </a:cubicBezTo>
                    <a:cubicBezTo>
                      <a:pt x="92" y="54"/>
                      <a:pt x="91" y="54"/>
                      <a:pt x="91" y="55"/>
                    </a:cubicBezTo>
                    <a:cubicBezTo>
                      <a:pt x="90" y="55"/>
                      <a:pt x="90" y="54"/>
                      <a:pt x="90" y="54"/>
                    </a:cubicBezTo>
                    <a:cubicBezTo>
                      <a:pt x="90" y="54"/>
                      <a:pt x="90" y="54"/>
                      <a:pt x="90" y="54"/>
                    </a:cubicBezTo>
                    <a:cubicBezTo>
                      <a:pt x="90" y="54"/>
                      <a:pt x="90" y="54"/>
                      <a:pt x="90" y="54"/>
                    </a:cubicBezTo>
                    <a:cubicBezTo>
                      <a:pt x="90" y="53"/>
                      <a:pt x="89" y="54"/>
                      <a:pt x="88" y="54"/>
                    </a:cubicBezTo>
                    <a:cubicBezTo>
                      <a:pt x="88" y="54"/>
                      <a:pt x="88" y="54"/>
                      <a:pt x="87" y="55"/>
                    </a:cubicBezTo>
                    <a:cubicBezTo>
                      <a:pt x="87" y="54"/>
                      <a:pt x="87" y="54"/>
                      <a:pt x="87" y="54"/>
                    </a:cubicBezTo>
                    <a:cubicBezTo>
                      <a:pt x="87" y="54"/>
                      <a:pt x="86" y="55"/>
                      <a:pt x="86" y="55"/>
                    </a:cubicBezTo>
                    <a:cubicBezTo>
                      <a:pt x="85" y="55"/>
                      <a:pt x="84" y="55"/>
                      <a:pt x="84" y="55"/>
                    </a:cubicBezTo>
                    <a:cubicBezTo>
                      <a:pt x="83" y="55"/>
                      <a:pt x="82" y="55"/>
                      <a:pt x="82" y="56"/>
                    </a:cubicBezTo>
                    <a:cubicBezTo>
                      <a:pt x="81" y="56"/>
                      <a:pt x="81" y="56"/>
                      <a:pt x="80" y="55"/>
                    </a:cubicBezTo>
                    <a:cubicBezTo>
                      <a:pt x="80" y="55"/>
                      <a:pt x="80" y="54"/>
                      <a:pt x="80" y="54"/>
                    </a:cubicBezTo>
                    <a:cubicBezTo>
                      <a:pt x="79" y="54"/>
                      <a:pt x="79" y="54"/>
                      <a:pt x="79" y="54"/>
                    </a:cubicBezTo>
                    <a:cubicBezTo>
                      <a:pt x="79" y="54"/>
                      <a:pt x="78" y="54"/>
                      <a:pt x="78" y="54"/>
                    </a:cubicBezTo>
                    <a:cubicBezTo>
                      <a:pt x="78" y="54"/>
                      <a:pt x="77" y="54"/>
                      <a:pt x="77" y="54"/>
                    </a:cubicBezTo>
                    <a:cubicBezTo>
                      <a:pt x="77" y="54"/>
                      <a:pt x="76" y="53"/>
                      <a:pt x="76" y="54"/>
                    </a:cubicBezTo>
                    <a:cubicBezTo>
                      <a:pt x="76" y="54"/>
                      <a:pt x="76" y="54"/>
                      <a:pt x="75" y="55"/>
                    </a:cubicBezTo>
                    <a:cubicBezTo>
                      <a:pt x="75" y="54"/>
                      <a:pt x="76" y="54"/>
                      <a:pt x="76" y="54"/>
                    </a:cubicBezTo>
                    <a:cubicBezTo>
                      <a:pt x="76" y="53"/>
                      <a:pt x="76" y="54"/>
                      <a:pt x="76" y="53"/>
                    </a:cubicBezTo>
                    <a:cubicBezTo>
                      <a:pt x="76" y="53"/>
                      <a:pt x="76" y="53"/>
                      <a:pt x="76" y="53"/>
                    </a:cubicBezTo>
                    <a:cubicBezTo>
                      <a:pt x="76" y="53"/>
                      <a:pt x="75" y="52"/>
                      <a:pt x="74" y="51"/>
                    </a:cubicBezTo>
                    <a:cubicBezTo>
                      <a:pt x="74" y="51"/>
                      <a:pt x="74" y="50"/>
                      <a:pt x="74" y="49"/>
                    </a:cubicBezTo>
                    <a:cubicBezTo>
                      <a:pt x="74" y="49"/>
                      <a:pt x="73" y="48"/>
                      <a:pt x="73" y="48"/>
                    </a:cubicBezTo>
                    <a:cubicBezTo>
                      <a:pt x="72" y="48"/>
                      <a:pt x="72" y="47"/>
                      <a:pt x="72" y="47"/>
                    </a:cubicBezTo>
                    <a:cubicBezTo>
                      <a:pt x="71" y="46"/>
                      <a:pt x="71" y="46"/>
                      <a:pt x="71" y="45"/>
                    </a:cubicBezTo>
                    <a:cubicBezTo>
                      <a:pt x="70" y="44"/>
                      <a:pt x="70" y="43"/>
                      <a:pt x="69" y="42"/>
                    </a:cubicBezTo>
                    <a:cubicBezTo>
                      <a:pt x="70" y="42"/>
                      <a:pt x="70" y="43"/>
                      <a:pt x="70" y="43"/>
                    </a:cubicBezTo>
                    <a:cubicBezTo>
                      <a:pt x="71" y="43"/>
                      <a:pt x="70" y="43"/>
                      <a:pt x="70" y="44"/>
                    </a:cubicBezTo>
                    <a:cubicBezTo>
                      <a:pt x="70" y="44"/>
                      <a:pt x="70" y="44"/>
                      <a:pt x="70" y="44"/>
                    </a:cubicBezTo>
                    <a:cubicBezTo>
                      <a:pt x="71" y="44"/>
                      <a:pt x="71" y="43"/>
                      <a:pt x="71" y="43"/>
                    </a:cubicBezTo>
                    <a:cubicBezTo>
                      <a:pt x="71" y="42"/>
                      <a:pt x="69" y="42"/>
                      <a:pt x="69" y="41"/>
                    </a:cubicBezTo>
                    <a:cubicBezTo>
                      <a:pt x="69" y="40"/>
                      <a:pt x="69" y="39"/>
                      <a:pt x="69" y="39"/>
                    </a:cubicBezTo>
                    <a:cubicBezTo>
                      <a:pt x="69" y="38"/>
                      <a:pt x="69" y="38"/>
                      <a:pt x="69" y="37"/>
                    </a:cubicBezTo>
                    <a:cubicBezTo>
                      <a:pt x="69" y="36"/>
                      <a:pt x="69" y="35"/>
                      <a:pt x="69" y="33"/>
                    </a:cubicBezTo>
                    <a:cubicBezTo>
                      <a:pt x="69" y="34"/>
                      <a:pt x="69" y="34"/>
                      <a:pt x="69" y="35"/>
                    </a:cubicBezTo>
                    <a:cubicBezTo>
                      <a:pt x="69" y="34"/>
                      <a:pt x="69" y="33"/>
                      <a:pt x="69" y="32"/>
                    </a:cubicBezTo>
                    <a:cubicBezTo>
                      <a:pt x="69" y="31"/>
                      <a:pt x="70" y="31"/>
                      <a:pt x="70" y="30"/>
                    </a:cubicBezTo>
                    <a:cubicBezTo>
                      <a:pt x="69" y="30"/>
                      <a:pt x="69" y="29"/>
                      <a:pt x="69" y="29"/>
                    </a:cubicBezTo>
                    <a:cubicBezTo>
                      <a:pt x="70" y="29"/>
                      <a:pt x="70" y="29"/>
                      <a:pt x="70" y="29"/>
                    </a:cubicBezTo>
                    <a:cubicBezTo>
                      <a:pt x="70" y="29"/>
                      <a:pt x="70" y="29"/>
                      <a:pt x="70" y="29"/>
                    </a:cubicBezTo>
                    <a:cubicBezTo>
                      <a:pt x="70" y="29"/>
                      <a:pt x="70" y="28"/>
                      <a:pt x="70" y="28"/>
                    </a:cubicBezTo>
                    <a:cubicBezTo>
                      <a:pt x="70" y="28"/>
                      <a:pt x="70" y="28"/>
                      <a:pt x="70" y="28"/>
                    </a:cubicBezTo>
                    <a:cubicBezTo>
                      <a:pt x="70" y="29"/>
                      <a:pt x="70" y="30"/>
                      <a:pt x="70" y="30"/>
                    </a:cubicBezTo>
                    <a:cubicBezTo>
                      <a:pt x="70" y="29"/>
                      <a:pt x="71" y="28"/>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6"/>
                      <a:pt x="70" y="26"/>
                      <a:pt x="70" y="26"/>
                    </a:cubicBezTo>
                    <a:cubicBezTo>
                      <a:pt x="70" y="26"/>
                      <a:pt x="70" y="26"/>
                      <a:pt x="70" y="26"/>
                    </a:cubicBezTo>
                    <a:cubicBezTo>
                      <a:pt x="70" y="26"/>
                      <a:pt x="70" y="26"/>
                      <a:pt x="70" y="26"/>
                    </a:cubicBezTo>
                    <a:cubicBezTo>
                      <a:pt x="70" y="26"/>
                      <a:pt x="70" y="26"/>
                      <a:pt x="70" y="26"/>
                    </a:cubicBezTo>
                    <a:cubicBezTo>
                      <a:pt x="69" y="26"/>
                      <a:pt x="69" y="26"/>
                      <a:pt x="69" y="26"/>
                    </a:cubicBezTo>
                    <a:cubicBezTo>
                      <a:pt x="69" y="26"/>
                      <a:pt x="69" y="26"/>
                      <a:pt x="69" y="26"/>
                    </a:cubicBezTo>
                    <a:cubicBezTo>
                      <a:pt x="69" y="26"/>
                      <a:pt x="69" y="26"/>
                      <a:pt x="69" y="26"/>
                    </a:cubicBezTo>
                    <a:cubicBezTo>
                      <a:pt x="69" y="26"/>
                      <a:pt x="69" y="26"/>
                      <a:pt x="69" y="26"/>
                    </a:cubicBezTo>
                    <a:cubicBezTo>
                      <a:pt x="69" y="26"/>
                      <a:pt x="69" y="26"/>
                      <a:pt x="69" y="26"/>
                    </a:cubicBezTo>
                    <a:cubicBezTo>
                      <a:pt x="69" y="26"/>
                      <a:pt x="69" y="26"/>
                      <a:pt x="69"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6" y="26"/>
                      <a:pt x="66" y="26"/>
                      <a:pt x="66" y="26"/>
                    </a:cubicBezTo>
                    <a:cubicBezTo>
                      <a:pt x="66" y="26"/>
                      <a:pt x="66" y="26"/>
                      <a:pt x="66" y="26"/>
                    </a:cubicBezTo>
                    <a:cubicBezTo>
                      <a:pt x="66" y="26"/>
                      <a:pt x="66" y="26"/>
                      <a:pt x="66" y="26"/>
                    </a:cubicBezTo>
                    <a:cubicBezTo>
                      <a:pt x="66" y="26"/>
                      <a:pt x="66" y="26"/>
                      <a:pt x="66" y="26"/>
                    </a:cubicBezTo>
                    <a:cubicBezTo>
                      <a:pt x="66" y="26"/>
                      <a:pt x="66" y="26"/>
                      <a:pt x="66" y="26"/>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4" y="25"/>
                      <a:pt x="64" y="25"/>
                      <a:pt x="64" y="25"/>
                    </a:cubicBezTo>
                    <a:cubicBezTo>
                      <a:pt x="64" y="25"/>
                      <a:pt x="64" y="25"/>
                      <a:pt x="64" y="25"/>
                    </a:cubicBezTo>
                    <a:cubicBezTo>
                      <a:pt x="64" y="25"/>
                      <a:pt x="64" y="25"/>
                      <a:pt x="64" y="25"/>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2"/>
                      <a:pt x="63" y="22"/>
                      <a:pt x="63" y="22"/>
                    </a:cubicBezTo>
                    <a:cubicBezTo>
                      <a:pt x="63" y="22"/>
                      <a:pt x="63" y="22"/>
                      <a:pt x="63" y="22"/>
                    </a:cubicBezTo>
                    <a:cubicBezTo>
                      <a:pt x="63" y="22"/>
                      <a:pt x="63" y="22"/>
                      <a:pt x="63" y="22"/>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4"/>
                      <a:pt x="59" y="14"/>
                      <a:pt x="59" y="14"/>
                    </a:cubicBezTo>
                    <a:cubicBezTo>
                      <a:pt x="59" y="14"/>
                      <a:pt x="59" y="14"/>
                      <a:pt x="59" y="14"/>
                    </a:cubicBezTo>
                    <a:cubicBezTo>
                      <a:pt x="59" y="14"/>
                      <a:pt x="59" y="14"/>
                      <a:pt x="59" y="14"/>
                    </a:cubicBezTo>
                    <a:cubicBezTo>
                      <a:pt x="59" y="14"/>
                      <a:pt x="59" y="14"/>
                      <a:pt x="59"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3"/>
                    </a:cubicBezTo>
                    <a:cubicBezTo>
                      <a:pt x="58" y="13"/>
                      <a:pt x="58" y="13"/>
                      <a:pt x="58"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5" y="12"/>
                      <a:pt x="55" y="12"/>
                      <a:pt x="55" y="12"/>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3"/>
                      <a:pt x="52" y="13"/>
                      <a:pt x="52" y="13"/>
                    </a:cubicBezTo>
                    <a:cubicBezTo>
                      <a:pt x="52" y="13"/>
                      <a:pt x="52" y="13"/>
                      <a:pt x="52" y="13"/>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9" y="14"/>
                      <a:pt x="49" y="14"/>
                      <a:pt x="49"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7" y="13"/>
                      <a:pt x="47" y="13"/>
                      <a:pt x="47"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1"/>
                      <a:pt x="45" y="11"/>
                      <a:pt x="45"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2" y="4"/>
                      <a:pt x="32" y="4"/>
                      <a:pt x="32" y="4"/>
                    </a:cubicBezTo>
                    <a:cubicBezTo>
                      <a:pt x="32" y="6"/>
                      <a:pt x="32" y="6"/>
                      <a:pt x="32" y="6"/>
                    </a:cubicBezTo>
                    <a:cubicBezTo>
                      <a:pt x="32" y="6"/>
                      <a:pt x="32" y="6"/>
                      <a:pt x="32" y="6"/>
                    </a:cubicBezTo>
                    <a:cubicBezTo>
                      <a:pt x="32" y="6"/>
                      <a:pt x="32" y="6"/>
                      <a:pt x="32" y="6"/>
                    </a:cubicBezTo>
                    <a:cubicBezTo>
                      <a:pt x="22" y="6"/>
                      <a:pt x="22" y="6"/>
                      <a:pt x="22"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6" y="1"/>
                      <a:pt x="6" y="1"/>
                      <a:pt x="6"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3" y="1"/>
                      <a:pt x="3" y="1"/>
                      <a:pt x="3"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1" y="2"/>
                      <a:pt x="1" y="3"/>
                      <a:pt x="2" y="4"/>
                    </a:cubicBezTo>
                    <a:cubicBezTo>
                      <a:pt x="2" y="5"/>
                      <a:pt x="2" y="6"/>
                      <a:pt x="3" y="7"/>
                    </a:cubicBezTo>
                    <a:cubicBezTo>
                      <a:pt x="3" y="7"/>
                      <a:pt x="4" y="7"/>
                      <a:pt x="4" y="8"/>
                    </a:cubicBezTo>
                    <a:cubicBezTo>
                      <a:pt x="4" y="8"/>
                      <a:pt x="4" y="8"/>
                      <a:pt x="4" y="9"/>
                    </a:cubicBezTo>
                    <a:cubicBezTo>
                      <a:pt x="4" y="9"/>
                      <a:pt x="4" y="9"/>
                      <a:pt x="4" y="9"/>
                    </a:cubicBezTo>
                    <a:cubicBezTo>
                      <a:pt x="4" y="9"/>
                      <a:pt x="5" y="10"/>
                      <a:pt x="5" y="10"/>
                    </a:cubicBezTo>
                    <a:cubicBezTo>
                      <a:pt x="5" y="10"/>
                      <a:pt x="5" y="11"/>
                      <a:pt x="5" y="11"/>
                    </a:cubicBezTo>
                    <a:cubicBezTo>
                      <a:pt x="5" y="12"/>
                      <a:pt x="6" y="12"/>
                      <a:pt x="7" y="13"/>
                    </a:cubicBezTo>
                    <a:cubicBezTo>
                      <a:pt x="7" y="13"/>
                      <a:pt x="7" y="13"/>
                      <a:pt x="7" y="13"/>
                    </a:cubicBezTo>
                    <a:cubicBezTo>
                      <a:pt x="8" y="13"/>
                      <a:pt x="8" y="13"/>
                      <a:pt x="8" y="13"/>
                    </a:cubicBezTo>
                    <a:cubicBezTo>
                      <a:pt x="8" y="14"/>
                      <a:pt x="9" y="15"/>
                      <a:pt x="10" y="15"/>
                    </a:cubicBezTo>
                    <a:cubicBezTo>
                      <a:pt x="10" y="15"/>
                      <a:pt x="10" y="16"/>
                      <a:pt x="10" y="16"/>
                    </a:cubicBezTo>
                    <a:cubicBezTo>
                      <a:pt x="11" y="17"/>
                      <a:pt x="11" y="18"/>
                      <a:pt x="11" y="18"/>
                    </a:cubicBezTo>
                    <a:cubicBezTo>
                      <a:pt x="11" y="19"/>
                      <a:pt x="11" y="19"/>
                      <a:pt x="11" y="19"/>
                    </a:cubicBezTo>
                    <a:cubicBezTo>
                      <a:pt x="11" y="19"/>
                      <a:pt x="10" y="19"/>
                      <a:pt x="10" y="19"/>
                    </a:cubicBezTo>
                    <a:cubicBezTo>
                      <a:pt x="10" y="19"/>
                      <a:pt x="11" y="19"/>
                      <a:pt x="11" y="19"/>
                    </a:cubicBezTo>
                    <a:cubicBezTo>
                      <a:pt x="11" y="19"/>
                      <a:pt x="11" y="19"/>
                      <a:pt x="11" y="20"/>
                    </a:cubicBezTo>
                    <a:cubicBezTo>
                      <a:pt x="11" y="20"/>
                      <a:pt x="11" y="20"/>
                      <a:pt x="11" y="19"/>
                    </a:cubicBezTo>
                    <a:cubicBezTo>
                      <a:pt x="11" y="19"/>
                      <a:pt x="11" y="19"/>
                      <a:pt x="11" y="20"/>
                    </a:cubicBezTo>
                    <a:cubicBezTo>
                      <a:pt x="11" y="19"/>
                      <a:pt x="11" y="19"/>
                      <a:pt x="11" y="19"/>
                    </a:cubicBezTo>
                    <a:cubicBezTo>
                      <a:pt x="11" y="19"/>
                      <a:pt x="11" y="19"/>
                      <a:pt x="11" y="19"/>
                    </a:cubicBezTo>
                    <a:cubicBezTo>
                      <a:pt x="12" y="20"/>
                      <a:pt x="12" y="20"/>
                      <a:pt x="12" y="21"/>
                    </a:cubicBezTo>
                    <a:cubicBezTo>
                      <a:pt x="12" y="21"/>
                      <a:pt x="12" y="20"/>
                      <a:pt x="11" y="20"/>
                    </a:cubicBezTo>
                    <a:cubicBezTo>
                      <a:pt x="11" y="20"/>
                      <a:pt x="11" y="20"/>
                      <a:pt x="11" y="20"/>
                    </a:cubicBezTo>
                    <a:cubicBezTo>
                      <a:pt x="10" y="20"/>
                      <a:pt x="10" y="20"/>
                      <a:pt x="10" y="20"/>
                    </a:cubicBezTo>
                    <a:cubicBezTo>
                      <a:pt x="10" y="19"/>
                      <a:pt x="10" y="19"/>
                      <a:pt x="10" y="19"/>
                    </a:cubicBezTo>
                    <a:cubicBezTo>
                      <a:pt x="9" y="20"/>
                      <a:pt x="8" y="19"/>
                      <a:pt x="8" y="19"/>
                    </a:cubicBezTo>
                    <a:cubicBezTo>
                      <a:pt x="7" y="19"/>
                      <a:pt x="7" y="19"/>
                      <a:pt x="8" y="20"/>
                    </a:cubicBezTo>
                    <a:cubicBezTo>
                      <a:pt x="8" y="20"/>
                      <a:pt x="9" y="21"/>
                      <a:pt x="9" y="21"/>
                    </a:cubicBezTo>
                    <a:cubicBezTo>
                      <a:pt x="10" y="22"/>
                      <a:pt x="10" y="22"/>
                      <a:pt x="11" y="23"/>
                    </a:cubicBezTo>
                    <a:cubicBezTo>
                      <a:pt x="11" y="23"/>
                      <a:pt x="12" y="23"/>
                      <a:pt x="12" y="23"/>
                    </a:cubicBezTo>
                    <a:cubicBezTo>
                      <a:pt x="13" y="23"/>
                      <a:pt x="13" y="23"/>
                      <a:pt x="13" y="23"/>
                    </a:cubicBezTo>
                    <a:cubicBezTo>
                      <a:pt x="13" y="23"/>
                      <a:pt x="13" y="23"/>
                      <a:pt x="13" y="23"/>
                    </a:cubicBezTo>
                    <a:cubicBezTo>
                      <a:pt x="14" y="23"/>
                      <a:pt x="14" y="23"/>
                      <a:pt x="14" y="23"/>
                    </a:cubicBezTo>
                    <a:cubicBezTo>
                      <a:pt x="14" y="23"/>
                      <a:pt x="14" y="23"/>
                      <a:pt x="14" y="22"/>
                    </a:cubicBezTo>
                    <a:cubicBezTo>
                      <a:pt x="14" y="23"/>
                      <a:pt x="14" y="23"/>
                      <a:pt x="14" y="23"/>
                    </a:cubicBezTo>
                    <a:cubicBezTo>
                      <a:pt x="15" y="24"/>
                      <a:pt x="15" y="24"/>
                      <a:pt x="16" y="25"/>
                    </a:cubicBezTo>
                    <a:cubicBezTo>
                      <a:pt x="17" y="25"/>
                      <a:pt x="18" y="26"/>
                      <a:pt x="18" y="27"/>
                    </a:cubicBezTo>
                    <a:cubicBezTo>
                      <a:pt x="18" y="27"/>
                      <a:pt x="18" y="28"/>
                      <a:pt x="18" y="29"/>
                    </a:cubicBezTo>
                    <a:cubicBezTo>
                      <a:pt x="18" y="29"/>
                      <a:pt x="18" y="29"/>
                      <a:pt x="18" y="29"/>
                    </a:cubicBezTo>
                    <a:cubicBezTo>
                      <a:pt x="18" y="30"/>
                      <a:pt x="18" y="30"/>
                      <a:pt x="18" y="31"/>
                    </a:cubicBezTo>
                    <a:cubicBezTo>
                      <a:pt x="18" y="30"/>
                      <a:pt x="18" y="30"/>
                      <a:pt x="18" y="30"/>
                    </a:cubicBezTo>
                    <a:cubicBezTo>
                      <a:pt x="18" y="30"/>
                      <a:pt x="18" y="31"/>
                      <a:pt x="18" y="31"/>
                    </a:cubicBezTo>
                    <a:cubicBezTo>
                      <a:pt x="19" y="31"/>
                      <a:pt x="19" y="32"/>
                      <a:pt x="20" y="32"/>
                    </a:cubicBezTo>
                    <a:cubicBezTo>
                      <a:pt x="21" y="33"/>
                      <a:pt x="22" y="34"/>
                      <a:pt x="23" y="34"/>
                    </a:cubicBezTo>
                    <a:cubicBezTo>
                      <a:pt x="23" y="35"/>
                      <a:pt x="24" y="35"/>
                      <a:pt x="24" y="36"/>
                    </a:cubicBezTo>
                    <a:cubicBezTo>
                      <a:pt x="25" y="36"/>
                      <a:pt x="25" y="37"/>
                      <a:pt x="26" y="38"/>
                    </a:cubicBezTo>
                    <a:cubicBezTo>
                      <a:pt x="26" y="38"/>
                      <a:pt x="26" y="38"/>
                      <a:pt x="27" y="37"/>
                    </a:cubicBezTo>
                    <a:cubicBezTo>
                      <a:pt x="27" y="37"/>
                      <a:pt x="27" y="37"/>
                      <a:pt x="27" y="37"/>
                    </a:cubicBezTo>
                    <a:cubicBezTo>
                      <a:pt x="28" y="37"/>
                      <a:pt x="28" y="36"/>
                      <a:pt x="28" y="36"/>
                    </a:cubicBezTo>
                    <a:cubicBezTo>
                      <a:pt x="27" y="35"/>
                      <a:pt x="27" y="35"/>
                      <a:pt x="27" y="35"/>
                    </a:cubicBezTo>
                    <a:cubicBezTo>
                      <a:pt x="26" y="35"/>
                      <a:pt x="26" y="34"/>
                      <a:pt x="26" y="34"/>
                    </a:cubicBezTo>
                    <a:cubicBezTo>
                      <a:pt x="26" y="34"/>
                      <a:pt x="26" y="34"/>
                      <a:pt x="26" y="34"/>
                    </a:cubicBezTo>
                    <a:cubicBezTo>
                      <a:pt x="25" y="34"/>
                      <a:pt x="25" y="33"/>
                      <a:pt x="25" y="33"/>
                    </a:cubicBezTo>
                    <a:cubicBezTo>
                      <a:pt x="24" y="33"/>
                      <a:pt x="24" y="33"/>
                      <a:pt x="24" y="33"/>
                    </a:cubicBezTo>
                    <a:cubicBezTo>
                      <a:pt x="24" y="33"/>
                      <a:pt x="24" y="33"/>
                      <a:pt x="23" y="33"/>
                    </a:cubicBezTo>
                    <a:cubicBezTo>
                      <a:pt x="23" y="33"/>
                      <a:pt x="23" y="32"/>
                      <a:pt x="23" y="31"/>
                    </a:cubicBezTo>
                    <a:cubicBezTo>
                      <a:pt x="23" y="30"/>
                      <a:pt x="23" y="30"/>
                      <a:pt x="22" y="29"/>
                    </a:cubicBezTo>
                    <a:cubicBezTo>
                      <a:pt x="22" y="28"/>
                      <a:pt x="22" y="28"/>
                      <a:pt x="21" y="27"/>
                    </a:cubicBezTo>
                    <a:cubicBezTo>
                      <a:pt x="21" y="27"/>
                      <a:pt x="21" y="27"/>
                      <a:pt x="21" y="27"/>
                    </a:cubicBezTo>
                    <a:cubicBezTo>
                      <a:pt x="21" y="26"/>
                      <a:pt x="21" y="26"/>
                      <a:pt x="21" y="26"/>
                    </a:cubicBezTo>
                    <a:cubicBezTo>
                      <a:pt x="20" y="25"/>
                      <a:pt x="20" y="25"/>
                      <a:pt x="20" y="24"/>
                    </a:cubicBezTo>
                    <a:cubicBezTo>
                      <a:pt x="20" y="24"/>
                      <a:pt x="20" y="23"/>
                      <a:pt x="19" y="23"/>
                    </a:cubicBezTo>
                    <a:cubicBezTo>
                      <a:pt x="19" y="23"/>
                      <a:pt x="19" y="24"/>
                      <a:pt x="19" y="24"/>
                    </a:cubicBezTo>
                    <a:cubicBezTo>
                      <a:pt x="19" y="24"/>
                      <a:pt x="19" y="23"/>
                      <a:pt x="18" y="22"/>
                    </a:cubicBezTo>
                    <a:cubicBezTo>
                      <a:pt x="18" y="22"/>
                      <a:pt x="18" y="22"/>
                      <a:pt x="18" y="22"/>
                    </a:cubicBezTo>
                    <a:cubicBezTo>
                      <a:pt x="17" y="22"/>
                      <a:pt x="17" y="21"/>
                      <a:pt x="17" y="20"/>
                    </a:cubicBezTo>
                    <a:cubicBezTo>
                      <a:pt x="17" y="20"/>
                      <a:pt x="16" y="19"/>
                      <a:pt x="16" y="19"/>
                    </a:cubicBezTo>
                    <a:cubicBezTo>
                      <a:pt x="15" y="19"/>
                      <a:pt x="15" y="19"/>
                      <a:pt x="15" y="19"/>
                    </a:cubicBezTo>
                    <a:cubicBezTo>
                      <a:pt x="15" y="19"/>
                      <a:pt x="16" y="19"/>
                      <a:pt x="16" y="19"/>
                    </a:cubicBezTo>
                    <a:cubicBezTo>
                      <a:pt x="16" y="18"/>
                      <a:pt x="15" y="18"/>
                      <a:pt x="15" y="17"/>
                    </a:cubicBezTo>
                    <a:cubicBezTo>
                      <a:pt x="15" y="17"/>
                      <a:pt x="15" y="17"/>
                      <a:pt x="15" y="17"/>
                    </a:cubicBezTo>
                    <a:cubicBezTo>
                      <a:pt x="15" y="17"/>
                      <a:pt x="15" y="17"/>
                      <a:pt x="15" y="17"/>
                    </a:cubicBezTo>
                    <a:cubicBezTo>
                      <a:pt x="14" y="16"/>
                      <a:pt x="14" y="15"/>
                      <a:pt x="13" y="15"/>
                    </a:cubicBezTo>
                    <a:cubicBezTo>
                      <a:pt x="13" y="16"/>
                      <a:pt x="12" y="14"/>
                      <a:pt x="12" y="14"/>
                    </a:cubicBezTo>
                    <a:cubicBezTo>
                      <a:pt x="12" y="13"/>
                      <a:pt x="11" y="13"/>
                      <a:pt x="11" y="12"/>
                    </a:cubicBezTo>
                    <a:cubicBezTo>
                      <a:pt x="11" y="12"/>
                      <a:pt x="10" y="12"/>
                      <a:pt x="10" y="12"/>
                    </a:cubicBezTo>
                    <a:cubicBezTo>
                      <a:pt x="10" y="12"/>
                      <a:pt x="10" y="11"/>
                      <a:pt x="9" y="11"/>
                    </a:cubicBezTo>
                    <a:cubicBezTo>
                      <a:pt x="9" y="10"/>
                      <a:pt x="9" y="10"/>
                      <a:pt x="9" y="9"/>
                    </a:cubicBezTo>
                    <a:cubicBezTo>
                      <a:pt x="9" y="8"/>
                      <a:pt x="8" y="7"/>
                      <a:pt x="8" y="6"/>
                    </a:cubicBezTo>
                    <a:cubicBezTo>
                      <a:pt x="8" y="6"/>
                      <a:pt x="8" y="5"/>
                      <a:pt x="8" y="5"/>
                    </a:cubicBezTo>
                    <a:cubicBezTo>
                      <a:pt x="8" y="4"/>
                      <a:pt x="8" y="4"/>
                      <a:pt x="8" y="4"/>
                    </a:cubicBezTo>
                    <a:cubicBezTo>
                      <a:pt x="8" y="3"/>
                      <a:pt x="8" y="3"/>
                      <a:pt x="8" y="3"/>
                    </a:cubicBezTo>
                    <a:cubicBezTo>
                      <a:pt x="8" y="3"/>
                      <a:pt x="8" y="3"/>
                      <a:pt x="8" y="4"/>
                    </a:cubicBezTo>
                    <a:cubicBezTo>
                      <a:pt x="9" y="4"/>
                      <a:pt x="10" y="4"/>
                      <a:pt x="10" y="5"/>
                    </a:cubicBezTo>
                    <a:cubicBezTo>
                      <a:pt x="11" y="5"/>
                      <a:pt x="11" y="5"/>
                      <a:pt x="11" y="5"/>
                    </a:cubicBezTo>
                    <a:cubicBezTo>
                      <a:pt x="11" y="5"/>
                      <a:pt x="11" y="5"/>
                      <a:pt x="11" y="4"/>
                    </a:cubicBezTo>
                    <a:cubicBezTo>
                      <a:pt x="11" y="4"/>
                      <a:pt x="11" y="4"/>
                      <a:pt x="11" y="4"/>
                    </a:cubicBezTo>
                    <a:cubicBezTo>
                      <a:pt x="11" y="4"/>
                      <a:pt x="12" y="5"/>
                      <a:pt x="13" y="5"/>
                    </a:cubicBezTo>
                    <a:cubicBezTo>
                      <a:pt x="13" y="5"/>
                      <a:pt x="14" y="6"/>
                      <a:pt x="14" y="6"/>
                    </a:cubicBezTo>
                    <a:cubicBezTo>
                      <a:pt x="15" y="7"/>
                      <a:pt x="15" y="7"/>
                      <a:pt x="15" y="7"/>
                    </a:cubicBezTo>
                    <a:cubicBezTo>
                      <a:pt x="14" y="8"/>
                      <a:pt x="14" y="8"/>
                      <a:pt x="15" y="8"/>
                    </a:cubicBezTo>
                    <a:cubicBezTo>
                      <a:pt x="15" y="9"/>
                      <a:pt x="16" y="10"/>
                      <a:pt x="16" y="11"/>
                    </a:cubicBezTo>
                    <a:cubicBezTo>
                      <a:pt x="16" y="12"/>
                      <a:pt x="16" y="12"/>
                      <a:pt x="17" y="13"/>
                    </a:cubicBezTo>
                    <a:cubicBezTo>
                      <a:pt x="17" y="13"/>
                      <a:pt x="17" y="13"/>
                      <a:pt x="17" y="13"/>
                    </a:cubicBezTo>
                    <a:cubicBezTo>
                      <a:pt x="17" y="14"/>
                      <a:pt x="18" y="14"/>
                      <a:pt x="18" y="14"/>
                    </a:cubicBezTo>
                    <a:cubicBezTo>
                      <a:pt x="18" y="14"/>
                      <a:pt x="18" y="15"/>
                      <a:pt x="18" y="15"/>
                    </a:cubicBezTo>
                    <a:cubicBezTo>
                      <a:pt x="19" y="16"/>
                      <a:pt x="19" y="17"/>
                      <a:pt x="20" y="17"/>
                    </a:cubicBezTo>
                    <a:cubicBezTo>
                      <a:pt x="21" y="18"/>
                      <a:pt x="22" y="19"/>
                      <a:pt x="22" y="19"/>
                    </a:cubicBezTo>
                    <a:cubicBezTo>
                      <a:pt x="23" y="19"/>
                      <a:pt x="23" y="19"/>
                      <a:pt x="23" y="19"/>
                    </a:cubicBezTo>
                    <a:cubicBezTo>
                      <a:pt x="24" y="19"/>
                      <a:pt x="23" y="19"/>
                      <a:pt x="23" y="19"/>
                    </a:cubicBezTo>
                    <a:cubicBezTo>
                      <a:pt x="23" y="19"/>
                      <a:pt x="23" y="20"/>
                      <a:pt x="23" y="20"/>
                    </a:cubicBezTo>
                    <a:cubicBezTo>
                      <a:pt x="23" y="20"/>
                      <a:pt x="24" y="22"/>
                      <a:pt x="25" y="22"/>
                    </a:cubicBezTo>
                    <a:cubicBezTo>
                      <a:pt x="25" y="22"/>
                      <a:pt x="25" y="22"/>
                      <a:pt x="26" y="22"/>
                    </a:cubicBezTo>
                    <a:cubicBezTo>
                      <a:pt x="26" y="22"/>
                      <a:pt x="26" y="23"/>
                      <a:pt x="26" y="23"/>
                    </a:cubicBezTo>
                    <a:cubicBezTo>
                      <a:pt x="26" y="23"/>
                      <a:pt x="27" y="23"/>
                      <a:pt x="27" y="23"/>
                    </a:cubicBezTo>
                    <a:cubicBezTo>
                      <a:pt x="28" y="24"/>
                      <a:pt x="29" y="25"/>
                      <a:pt x="29" y="25"/>
                    </a:cubicBezTo>
                    <a:cubicBezTo>
                      <a:pt x="29" y="25"/>
                      <a:pt x="29" y="25"/>
                      <a:pt x="29" y="25"/>
                    </a:cubicBezTo>
                    <a:cubicBezTo>
                      <a:pt x="28" y="25"/>
                      <a:pt x="28" y="25"/>
                      <a:pt x="28" y="26"/>
                    </a:cubicBezTo>
                    <a:cubicBezTo>
                      <a:pt x="28" y="26"/>
                      <a:pt x="28" y="26"/>
                      <a:pt x="28" y="27"/>
                    </a:cubicBezTo>
                    <a:cubicBezTo>
                      <a:pt x="28" y="27"/>
                      <a:pt x="28" y="27"/>
                      <a:pt x="28" y="27"/>
                    </a:cubicBezTo>
                    <a:cubicBezTo>
                      <a:pt x="28" y="27"/>
                      <a:pt x="28" y="27"/>
                      <a:pt x="28" y="28"/>
                    </a:cubicBezTo>
                    <a:cubicBezTo>
                      <a:pt x="28" y="28"/>
                      <a:pt x="28" y="28"/>
                      <a:pt x="28" y="28"/>
                    </a:cubicBezTo>
                    <a:cubicBezTo>
                      <a:pt x="28" y="28"/>
                      <a:pt x="28" y="28"/>
                      <a:pt x="28" y="28"/>
                    </a:cubicBezTo>
                    <a:cubicBezTo>
                      <a:pt x="28" y="27"/>
                      <a:pt x="28" y="27"/>
                      <a:pt x="28" y="28"/>
                    </a:cubicBezTo>
                    <a:cubicBezTo>
                      <a:pt x="28" y="28"/>
                      <a:pt x="29" y="28"/>
                      <a:pt x="29" y="28"/>
                    </a:cubicBezTo>
                    <a:cubicBezTo>
                      <a:pt x="29" y="28"/>
                      <a:pt x="29" y="28"/>
                      <a:pt x="29" y="28"/>
                    </a:cubicBezTo>
                    <a:cubicBezTo>
                      <a:pt x="29" y="28"/>
                      <a:pt x="29" y="28"/>
                      <a:pt x="29" y="28"/>
                    </a:cubicBezTo>
                    <a:cubicBezTo>
                      <a:pt x="30" y="28"/>
                      <a:pt x="31" y="29"/>
                      <a:pt x="32" y="29"/>
                    </a:cubicBezTo>
                    <a:cubicBezTo>
                      <a:pt x="32" y="30"/>
                      <a:pt x="32" y="30"/>
                      <a:pt x="33" y="30"/>
                    </a:cubicBezTo>
                    <a:cubicBezTo>
                      <a:pt x="33" y="30"/>
                      <a:pt x="33" y="31"/>
                      <a:pt x="33" y="31"/>
                    </a:cubicBezTo>
                    <a:cubicBezTo>
                      <a:pt x="33" y="31"/>
                      <a:pt x="33" y="32"/>
                      <a:pt x="33" y="32"/>
                    </a:cubicBezTo>
                    <a:cubicBezTo>
                      <a:pt x="33" y="32"/>
                      <a:pt x="33" y="32"/>
                      <a:pt x="33" y="32"/>
                    </a:cubicBezTo>
                    <a:cubicBezTo>
                      <a:pt x="33" y="32"/>
                      <a:pt x="33" y="32"/>
                      <a:pt x="34" y="32"/>
                    </a:cubicBezTo>
                    <a:cubicBezTo>
                      <a:pt x="34" y="32"/>
                      <a:pt x="34" y="32"/>
                      <a:pt x="34" y="32"/>
                    </a:cubicBezTo>
                    <a:cubicBezTo>
                      <a:pt x="34" y="32"/>
                      <a:pt x="34" y="32"/>
                      <a:pt x="34" y="32"/>
                    </a:cubicBezTo>
                    <a:cubicBezTo>
                      <a:pt x="35" y="32"/>
                      <a:pt x="34" y="32"/>
                      <a:pt x="34" y="32"/>
                    </a:cubicBezTo>
                    <a:cubicBezTo>
                      <a:pt x="35" y="33"/>
                      <a:pt x="36" y="34"/>
                      <a:pt x="37" y="35"/>
                    </a:cubicBezTo>
                    <a:cubicBezTo>
                      <a:pt x="38" y="37"/>
                      <a:pt x="39" y="38"/>
                      <a:pt x="40" y="39"/>
                    </a:cubicBezTo>
                    <a:cubicBezTo>
                      <a:pt x="41" y="40"/>
                      <a:pt x="41" y="40"/>
                      <a:pt x="41" y="41"/>
                    </a:cubicBezTo>
                    <a:cubicBezTo>
                      <a:pt x="41" y="42"/>
                      <a:pt x="42" y="43"/>
                      <a:pt x="42" y="43"/>
                    </a:cubicBezTo>
                    <a:cubicBezTo>
                      <a:pt x="42" y="44"/>
                      <a:pt x="43" y="44"/>
                      <a:pt x="42" y="44"/>
                    </a:cubicBezTo>
                    <a:cubicBezTo>
                      <a:pt x="42" y="44"/>
                      <a:pt x="42" y="45"/>
                      <a:pt x="42" y="45"/>
                    </a:cubicBezTo>
                    <a:cubicBezTo>
                      <a:pt x="42" y="46"/>
                      <a:pt x="42" y="46"/>
                      <a:pt x="41" y="46"/>
                    </a:cubicBezTo>
                    <a:cubicBezTo>
                      <a:pt x="42" y="46"/>
                      <a:pt x="42" y="46"/>
                      <a:pt x="42" y="46"/>
                    </a:cubicBezTo>
                    <a:cubicBezTo>
                      <a:pt x="42" y="46"/>
                      <a:pt x="42" y="46"/>
                      <a:pt x="43" y="46"/>
                    </a:cubicBezTo>
                    <a:cubicBezTo>
                      <a:pt x="42" y="46"/>
                      <a:pt x="42" y="46"/>
                      <a:pt x="42" y="46"/>
                    </a:cubicBezTo>
                    <a:cubicBezTo>
                      <a:pt x="42" y="46"/>
                      <a:pt x="43" y="47"/>
                      <a:pt x="42" y="47"/>
                    </a:cubicBezTo>
                    <a:cubicBezTo>
                      <a:pt x="42" y="47"/>
                      <a:pt x="41" y="47"/>
                      <a:pt x="41" y="47"/>
                    </a:cubicBezTo>
                    <a:cubicBezTo>
                      <a:pt x="41" y="48"/>
                      <a:pt x="42" y="49"/>
                      <a:pt x="42" y="50"/>
                    </a:cubicBezTo>
                    <a:cubicBezTo>
                      <a:pt x="43" y="51"/>
                      <a:pt x="44" y="51"/>
                      <a:pt x="45" y="52"/>
                    </a:cubicBezTo>
                    <a:cubicBezTo>
                      <a:pt x="45" y="52"/>
                      <a:pt x="46" y="53"/>
                      <a:pt x="47" y="53"/>
                    </a:cubicBezTo>
                    <a:cubicBezTo>
                      <a:pt x="48" y="54"/>
                      <a:pt x="48" y="54"/>
                      <a:pt x="49" y="55"/>
                    </a:cubicBezTo>
                    <a:cubicBezTo>
                      <a:pt x="49" y="55"/>
                      <a:pt x="49" y="55"/>
                      <a:pt x="50" y="55"/>
                    </a:cubicBezTo>
                    <a:cubicBezTo>
                      <a:pt x="51" y="56"/>
                      <a:pt x="52" y="56"/>
                      <a:pt x="53" y="56"/>
                    </a:cubicBezTo>
                    <a:cubicBezTo>
                      <a:pt x="54" y="57"/>
                      <a:pt x="54" y="56"/>
                      <a:pt x="54" y="56"/>
                    </a:cubicBezTo>
                    <a:cubicBezTo>
                      <a:pt x="55" y="57"/>
                      <a:pt x="56" y="58"/>
                      <a:pt x="57" y="58"/>
                    </a:cubicBezTo>
                    <a:cubicBezTo>
                      <a:pt x="58" y="59"/>
                      <a:pt x="60" y="60"/>
                      <a:pt x="62" y="61"/>
                    </a:cubicBezTo>
                    <a:cubicBezTo>
                      <a:pt x="63" y="61"/>
                      <a:pt x="64" y="61"/>
                      <a:pt x="65" y="62"/>
                    </a:cubicBezTo>
                    <a:cubicBezTo>
                      <a:pt x="66" y="62"/>
                      <a:pt x="66" y="62"/>
                      <a:pt x="66" y="62"/>
                    </a:cubicBezTo>
                    <a:cubicBezTo>
                      <a:pt x="66" y="63"/>
                      <a:pt x="67" y="63"/>
                      <a:pt x="67" y="63"/>
                    </a:cubicBezTo>
                    <a:cubicBezTo>
                      <a:pt x="68" y="63"/>
                      <a:pt x="68" y="63"/>
                      <a:pt x="69" y="63"/>
                    </a:cubicBezTo>
                    <a:cubicBezTo>
                      <a:pt x="69" y="64"/>
                      <a:pt x="69" y="64"/>
                      <a:pt x="70" y="64"/>
                    </a:cubicBezTo>
                    <a:cubicBezTo>
                      <a:pt x="70" y="64"/>
                      <a:pt x="71" y="64"/>
                      <a:pt x="71" y="64"/>
                    </a:cubicBezTo>
                    <a:cubicBezTo>
                      <a:pt x="72" y="64"/>
                      <a:pt x="72" y="64"/>
                      <a:pt x="72" y="65"/>
                    </a:cubicBezTo>
                    <a:cubicBezTo>
                      <a:pt x="73" y="65"/>
                      <a:pt x="74" y="65"/>
                      <a:pt x="75" y="65"/>
                    </a:cubicBezTo>
                    <a:cubicBezTo>
                      <a:pt x="76" y="64"/>
                      <a:pt x="76" y="64"/>
                      <a:pt x="77" y="64"/>
                    </a:cubicBezTo>
                    <a:cubicBezTo>
                      <a:pt x="78" y="64"/>
                      <a:pt x="78" y="63"/>
                      <a:pt x="78" y="63"/>
                    </a:cubicBezTo>
                    <a:cubicBezTo>
                      <a:pt x="79" y="63"/>
                      <a:pt x="79" y="63"/>
                      <a:pt x="79" y="63"/>
                    </a:cubicBezTo>
                    <a:cubicBezTo>
                      <a:pt x="79" y="63"/>
                      <a:pt x="79" y="63"/>
                      <a:pt x="80" y="63"/>
                    </a:cubicBezTo>
                    <a:cubicBezTo>
                      <a:pt x="79" y="63"/>
                      <a:pt x="79" y="63"/>
                      <a:pt x="79" y="63"/>
                    </a:cubicBezTo>
                    <a:cubicBezTo>
                      <a:pt x="79" y="62"/>
                      <a:pt x="79" y="62"/>
                      <a:pt x="80" y="62"/>
                    </a:cubicBezTo>
                    <a:cubicBezTo>
                      <a:pt x="80" y="63"/>
                      <a:pt x="80" y="63"/>
                      <a:pt x="80" y="62"/>
                    </a:cubicBezTo>
                    <a:cubicBezTo>
                      <a:pt x="80" y="63"/>
                      <a:pt x="80" y="63"/>
                      <a:pt x="80" y="63"/>
                    </a:cubicBezTo>
                    <a:cubicBezTo>
                      <a:pt x="80" y="63"/>
                      <a:pt x="81" y="63"/>
                      <a:pt x="81" y="63"/>
                    </a:cubicBezTo>
                    <a:cubicBezTo>
                      <a:pt x="82" y="63"/>
                      <a:pt x="82" y="63"/>
                      <a:pt x="82" y="63"/>
                    </a:cubicBezTo>
                    <a:cubicBezTo>
                      <a:pt x="82" y="63"/>
                      <a:pt x="82" y="63"/>
                      <a:pt x="81" y="63"/>
                    </a:cubicBezTo>
                    <a:cubicBezTo>
                      <a:pt x="81" y="62"/>
                      <a:pt x="83" y="63"/>
                      <a:pt x="83" y="64"/>
                    </a:cubicBezTo>
                    <a:cubicBezTo>
                      <a:pt x="84" y="64"/>
                      <a:pt x="85" y="65"/>
                      <a:pt x="85" y="65"/>
                    </a:cubicBezTo>
                    <a:cubicBezTo>
                      <a:pt x="86" y="66"/>
                      <a:pt x="86" y="66"/>
                      <a:pt x="86" y="66"/>
                    </a:cubicBezTo>
                    <a:cubicBezTo>
                      <a:pt x="87" y="66"/>
                      <a:pt x="87" y="66"/>
                      <a:pt x="87" y="67"/>
                    </a:cubicBezTo>
                    <a:cubicBezTo>
                      <a:pt x="88" y="68"/>
                      <a:pt x="88" y="68"/>
                      <a:pt x="89" y="69"/>
                    </a:cubicBezTo>
                    <a:cubicBezTo>
                      <a:pt x="89" y="69"/>
                      <a:pt x="89" y="69"/>
                      <a:pt x="89" y="69"/>
                    </a:cubicBezTo>
                    <a:cubicBezTo>
                      <a:pt x="89" y="69"/>
                      <a:pt x="89" y="69"/>
                      <a:pt x="89" y="69"/>
                    </a:cubicBezTo>
                    <a:cubicBezTo>
                      <a:pt x="89" y="69"/>
                      <a:pt x="89" y="69"/>
                      <a:pt x="89" y="69"/>
                    </a:cubicBezTo>
                    <a:cubicBezTo>
                      <a:pt x="89" y="68"/>
                      <a:pt x="89" y="68"/>
                      <a:pt x="89" y="68"/>
                    </a:cubicBezTo>
                    <a:cubicBezTo>
                      <a:pt x="89" y="68"/>
                      <a:pt x="89" y="68"/>
                      <a:pt x="89" y="68"/>
                    </a:cubicBezTo>
                    <a:cubicBezTo>
                      <a:pt x="89" y="68"/>
                      <a:pt x="89" y="68"/>
                      <a:pt x="89" y="68"/>
                    </a:cubicBezTo>
                    <a:cubicBezTo>
                      <a:pt x="89" y="68"/>
                      <a:pt x="89" y="68"/>
                      <a:pt x="89" y="68"/>
                    </a:cubicBezTo>
                    <a:cubicBezTo>
                      <a:pt x="89" y="68"/>
                      <a:pt x="89" y="68"/>
                      <a:pt x="89" y="68"/>
                    </a:cubicBezTo>
                    <a:cubicBezTo>
                      <a:pt x="89" y="68"/>
                      <a:pt x="89" y="68"/>
                      <a:pt x="89" y="68"/>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5"/>
                      <a:pt x="89" y="65"/>
                      <a:pt x="89" y="65"/>
                    </a:cubicBezTo>
                    <a:cubicBezTo>
                      <a:pt x="89" y="65"/>
                      <a:pt x="89" y="65"/>
                      <a:pt x="89" y="65"/>
                    </a:cubicBezTo>
                    <a:cubicBezTo>
                      <a:pt x="90" y="65"/>
                      <a:pt x="90" y="65"/>
                      <a:pt x="90" y="65"/>
                    </a:cubicBezTo>
                    <a:cubicBezTo>
                      <a:pt x="90" y="65"/>
                      <a:pt x="90" y="65"/>
                      <a:pt x="90" y="65"/>
                    </a:cubicBezTo>
                    <a:cubicBezTo>
                      <a:pt x="90" y="65"/>
                      <a:pt x="90" y="65"/>
                      <a:pt x="90" y="65"/>
                    </a:cubicBezTo>
                    <a:cubicBezTo>
                      <a:pt x="90" y="65"/>
                      <a:pt x="90" y="65"/>
                      <a:pt x="90" y="65"/>
                    </a:cubicBezTo>
                    <a:cubicBezTo>
                      <a:pt x="90" y="65"/>
                      <a:pt x="90" y="65"/>
                      <a:pt x="90" y="65"/>
                    </a:cubicBezTo>
                    <a:cubicBezTo>
                      <a:pt x="90" y="65"/>
                      <a:pt x="90" y="65"/>
                      <a:pt x="90" y="65"/>
                    </a:cubicBezTo>
                    <a:cubicBezTo>
                      <a:pt x="90" y="64"/>
                      <a:pt x="90" y="64"/>
                      <a:pt x="90" y="64"/>
                    </a:cubicBezTo>
                    <a:cubicBezTo>
                      <a:pt x="90" y="64"/>
                      <a:pt x="90" y="64"/>
                      <a:pt x="90" y="64"/>
                    </a:cubicBezTo>
                    <a:cubicBezTo>
                      <a:pt x="90" y="64"/>
                      <a:pt x="90" y="64"/>
                      <a:pt x="90" y="64"/>
                    </a:cubicBezTo>
                    <a:cubicBezTo>
                      <a:pt x="90" y="64"/>
                      <a:pt x="90" y="64"/>
                      <a:pt x="90" y="64"/>
                    </a:cubicBezTo>
                    <a:cubicBezTo>
                      <a:pt x="90" y="64"/>
                      <a:pt x="90" y="64"/>
                      <a:pt x="90" y="64"/>
                    </a:cubicBezTo>
                    <a:cubicBezTo>
                      <a:pt x="90" y="64"/>
                      <a:pt x="90" y="64"/>
                      <a:pt x="90" y="64"/>
                    </a:cubicBezTo>
                    <a:cubicBezTo>
                      <a:pt x="90" y="63"/>
                      <a:pt x="90" y="63"/>
                      <a:pt x="90" y="63"/>
                    </a:cubicBezTo>
                    <a:cubicBezTo>
                      <a:pt x="91" y="63"/>
                      <a:pt x="91" y="63"/>
                      <a:pt x="91" y="63"/>
                    </a:cubicBezTo>
                    <a:cubicBezTo>
                      <a:pt x="91" y="63"/>
                      <a:pt x="91" y="63"/>
                      <a:pt x="91" y="63"/>
                    </a:cubicBezTo>
                    <a:cubicBezTo>
                      <a:pt x="91" y="63"/>
                      <a:pt x="91" y="63"/>
                      <a:pt x="91"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4" y="62"/>
                      <a:pt x="94" y="62"/>
                      <a:pt x="94" y="62"/>
                    </a:cubicBezTo>
                    <a:cubicBezTo>
                      <a:pt x="94" y="62"/>
                      <a:pt x="94" y="62"/>
                      <a:pt x="94" y="62"/>
                    </a:cubicBezTo>
                    <a:cubicBezTo>
                      <a:pt x="94" y="62"/>
                      <a:pt x="94" y="62"/>
                      <a:pt x="94" y="62"/>
                    </a:cubicBezTo>
                    <a:cubicBezTo>
                      <a:pt x="94" y="62"/>
                      <a:pt x="94" y="62"/>
                      <a:pt x="94" y="62"/>
                    </a:cubicBezTo>
                    <a:cubicBezTo>
                      <a:pt x="94" y="62"/>
                      <a:pt x="94" y="62"/>
                      <a:pt x="94" y="62"/>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3" y="61"/>
                      <a:pt x="93" y="61"/>
                      <a:pt x="93" y="61"/>
                    </a:cubicBezTo>
                    <a:cubicBezTo>
                      <a:pt x="93" y="61"/>
                      <a:pt x="93" y="61"/>
                      <a:pt x="93" y="61"/>
                    </a:cubicBezTo>
                    <a:cubicBezTo>
                      <a:pt x="93" y="61"/>
                      <a:pt x="93" y="61"/>
                      <a:pt x="93" y="61"/>
                    </a:cubicBezTo>
                    <a:cubicBezTo>
                      <a:pt x="93" y="61"/>
                      <a:pt x="93" y="61"/>
                      <a:pt x="93" y="61"/>
                    </a:cubicBezTo>
                    <a:cubicBezTo>
                      <a:pt x="93" y="61"/>
                      <a:pt x="93" y="61"/>
                      <a:pt x="93" y="61"/>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3" y="59"/>
                      <a:pt x="93" y="59"/>
                      <a:pt x="93" y="59"/>
                    </a:cubicBezTo>
                    <a:cubicBezTo>
                      <a:pt x="93" y="57"/>
                      <a:pt x="93" y="57"/>
                      <a:pt x="93" y="57"/>
                    </a:cubicBezTo>
                    <a:cubicBezTo>
                      <a:pt x="93" y="57"/>
                      <a:pt x="93" y="57"/>
                      <a:pt x="93" y="57"/>
                    </a:cubicBezTo>
                    <a:cubicBezTo>
                      <a:pt x="93" y="57"/>
                      <a:pt x="93" y="57"/>
                      <a:pt x="93"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5"/>
                      <a:pt x="101" y="55"/>
                      <a:pt x="101"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4" y="54"/>
                      <a:pt x="103" y="54"/>
                    </a:cubicBezTo>
                    <a:cubicBezTo>
                      <a:pt x="104" y="54"/>
                      <a:pt x="104" y="53"/>
                      <a:pt x="104" y="53"/>
                    </a:cubicBezTo>
                    <a:cubicBezTo>
                      <a:pt x="104" y="54"/>
                      <a:pt x="104" y="54"/>
                      <a:pt x="104" y="54"/>
                    </a:cubicBezTo>
                    <a:cubicBezTo>
                      <a:pt x="104" y="54"/>
                      <a:pt x="104" y="54"/>
                      <a:pt x="104" y="54"/>
                    </a:cubicBezTo>
                    <a:cubicBezTo>
                      <a:pt x="104" y="54"/>
                      <a:pt x="104" y="54"/>
                      <a:pt x="104" y="54"/>
                    </a:cubicBezTo>
                    <a:cubicBezTo>
                      <a:pt x="104" y="55"/>
                      <a:pt x="104" y="55"/>
                      <a:pt x="104" y="55"/>
                    </a:cubicBezTo>
                    <a:cubicBezTo>
                      <a:pt x="104" y="55"/>
                      <a:pt x="104" y="55"/>
                      <a:pt x="104" y="55"/>
                    </a:cubicBezTo>
                    <a:cubicBezTo>
                      <a:pt x="104" y="55"/>
                      <a:pt x="104" y="55"/>
                      <a:pt x="104" y="55"/>
                    </a:cubicBezTo>
                    <a:cubicBezTo>
                      <a:pt x="104" y="55"/>
                      <a:pt x="104" y="55"/>
                      <a:pt x="104" y="55"/>
                    </a:cubicBezTo>
                    <a:cubicBezTo>
                      <a:pt x="105" y="55"/>
                      <a:pt x="105" y="55"/>
                      <a:pt x="105" y="55"/>
                    </a:cubicBezTo>
                    <a:cubicBezTo>
                      <a:pt x="105" y="55"/>
                      <a:pt x="105" y="55"/>
                      <a:pt x="105" y="55"/>
                    </a:cubicBezTo>
                    <a:cubicBezTo>
                      <a:pt x="105" y="54"/>
                      <a:pt x="105" y="53"/>
                      <a:pt x="106" y="51"/>
                    </a:cubicBezTo>
                    <a:cubicBezTo>
                      <a:pt x="105" y="51"/>
                      <a:pt x="106" y="52"/>
                      <a:pt x="105" y="52"/>
                    </a:cubicBezTo>
                    <a:cubicBezTo>
                      <a:pt x="105" y="52"/>
                      <a:pt x="106" y="51"/>
                      <a:pt x="106" y="51"/>
                    </a:cubicBezTo>
                    <a:cubicBezTo>
                      <a:pt x="106" y="51"/>
                      <a:pt x="106" y="51"/>
                      <a:pt x="106" y="51"/>
                    </a:cubicBezTo>
                    <a:close/>
                    <a:moveTo>
                      <a:pt x="8" y="2"/>
                    </a:moveTo>
                    <a:cubicBezTo>
                      <a:pt x="8" y="2"/>
                      <a:pt x="8" y="2"/>
                      <a:pt x="8" y="2"/>
                    </a:cubicBezTo>
                    <a:cubicBezTo>
                      <a:pt x="8" y="2"/>
                      <a:pt x="8" y="1"/>
                      <a:pt x="8" y="1"/>
                    </a:cubicBezTo>
                    <a:cubicBezTo>
                      <a:pt x="8" y="1"/>
                      <a:pt x="8" y="1"/>
                      <a:pt x="8" y="1"/>
                    </a:cubicBezTo>
                    <a:cubicBezTo>
                      <a:pt x="8" y="1"/>
                      <a:pt x="8" y="2"/>
                      <a:pt x="8" y="2"/>
                    </a:cubicBezTo>
                    <a:cubicBezTo>
                      <a:pt x="8" y="2"/>
                      <a:pt x="8" y="2"/>
                      <a:pt x="8" y="2"/>
                    </a:cubicBezTo>
                    <a:close/>
                    <a:moveTo>
                      <a:pt x="24" y="33"/>
                    </a:moveTo>
                    <a:cubicBezTo>
                      <a:pt x="24" y="33"/>
                      <a:pt x="24" y="33"/>
                      <a:pt x="24" y="33"/>
                    </a:cubicBezTo>
                    <a:cubicBezTo>
                      <a:pt x="24" y="33"/>
                      <a:pt x="24" y="33"/>
                      <a:pt x="24" y="33"/>
                    </a:cubicBezTo>
                    <a:close/>
                    <a:moveTo>
                      <a:pt x="13" y="19"/>
                    </a:moveTo>
                    <a:cubicBezTo>
                      <a:pt x="13" y="19"/>
                      <a:pt x="13" y="19"/>
                      <a:pt x="14" y="19"/>
                    </a:cubicBezTo>
                    <a:cubicBezTo>
                      <a:pt x="13" y="19"/>
                      <a:pt x="13" y="19"/>
                      <a:pt x="13" y="19"/>
                    </a:cubicBezTo>
                    <a:close/>
                    <a:moveTo>
                      <a:pt x="30" y="9"/>
                    </a:moveTo>
                    <a:cubicBezTo>
                      <a:pt x="30" y="9"/>
                      <a:pt x="30" y="9"/>
                      <a:pt x="30" y="9"/>
                    </a:cubicBezTo>
                    <a:cubicBezTo>
                      <a:pt x="30" y="9"/>
                      <a:pt x="30" y="9"/>
                      <a:pt x="30" y="8"/>
                    </a:cubicBezTo>
                    <a:cubicBezTo>
                      <a:pt x="30" y="9"/>
                      <a:pt x="30" y="9"/>
                      <a:pt x="30" y="9"/>
                    </a:cubicBezTo>
                    <a:close/>
                    <a:moveTo>
                      <a:pt x="29" y="6"/>
                    </a:moveTo>
                    <a:cubicBezTo>
                      <a:pt x="29" y="6"/>
                      <a:pt x="29" y="7"/>
                      <a:pt x="29" y="7"/>
                    </a:cubicBezTo>
                    <a:cubicBezTo>
                      <a:pt x="29" y="7"/>
                      <a:pt x="29" y="7"/>
                      <a:pt x="29" y="7"/>
                    </a:cubicBezTo>
                    <a:cubicBezTo>
                      <a:pt x="29" y="7"/>
                      <a:pt x="29" y="6"/>
                      <a:pt x="29" y="6"/>
                    </a:cubicBezTo>
                    <a:close/>
                    <a:moveTo>
                      <a:pt x="29" y="18"/>
                    </a:moveTo>
                    <a:cubicBezTo>
                      <a:pt x="29" y="18"/>
                      <a:pt x="29" y="18"/>
                      <a:pt x="29" y="18"/>
                    </a:cubicBezTo>
                    <a:cubicBezTo>
                      <a:pt x="29" y="17"/>
                      <a:pt x="30" y="18"/>
                      <a:pt x="30" y="18"/>
                    </a:cubicBezTo>
                    <a:cubicBezTo>
                      <a:pt x="29" y="18"/>
                      <a:pt x="29" y="18"/>
                      <a:pt x="29" y="18"/>
                    </a:cubicBezTo>
                    <a:close/>
                    <a:moveTo>
                      <a:pt x="30" y="22"/>
                    </a:moveTo>
                    <a:cubicBezTo>
                      <a:pt x="30" y="21"/>
                      <a:pt x="30" y="21"/>
                      <a:pt x="30" y="20"/>
                    </a:cubicBezTo>
                    <a:cubicBezTo>
                      <a:pt x="30" y="20"/>
                      <a:pt x="30" y="20"/>
                      <a:pt x="30" y="20"/>
                    </a:cubicBezTo>
                    <a:cubicBezTo>
                      <a:pt x="30" y="21"/>
                      <a:pt x="30" y="22"/>
                      <a:pt x="31" y="22"/>
                    </a:cubicBezTo>
                    <a:cubicBezTo>
                      <a:pt x="30" y="22"/>
                      <a:pt x="30" y="22"/>
                      <a:pt x="30" y="22"/>
                    </a:cubicBezTo>
                    <a:close/>
                    <a:moveTo>
                      <a:pt x="31" y="17"/>
                    </a:moveTo>
                    <a:cubicBezTo>
                      <a:pt x="31" y="16"/>
                      <a:pt x="31" y="15"/>
                      <a:pt x="31" y="14"/>
                    </a:cubicBezTo>
                    <a:cubicBezTo>
                      <a:pt x="31" y="14"/>
                      <a:pt x="31" y="17"/>
                      <a:pt x="31" y="17"/>
                    </a:cubicBezTo>
                    <a:cubicBezTo>
                      <a:pt x="31" y="17"/>
                      <a:pt x="31" y="17"/>
                      <a:pt x="31" y="17"/>
                    </a:cubicBezTo>
                    <a:cubicBezTo>
                      <a:pt x="31" y="17"/>
                      <a:pt x="31" y="17"/>
                      <a:pt x="31" y="17"/>
                    </a:cubicBezTo>
                    <a:close/>
                    <a:moveTo>
                      <a:pt x="31" y="22"/>
                    </a:moveTo>
                    <a:cubicBezTo>
                      <a:pt x="31" y="22"/>
                      <a:pt x="31" y="22"/>
                      <a:pt x="31" y="22"/>
                    </a:cubicBezTo>
                    <a:cubicBezTo>
                      <a:pt x="31" y="22"/>
                      <a:pt x="31" y="22"/>
                      <a:pt x="31" y="22"/>
                    </a:cubicBezTo>
                    <a:cubicBezTo>
                      <a:pt x="31" y="22"/>
                      <a:pt x="31" y="22"/>
                      <a:pt x="31" y="22"/>
                    </a:cubicBezTo>
                    <a:close/>
                    <a:moveTo>
                      <a:pt x="33" y="24"/>
                    </a:moveTo>
                    <a:cubicBezTo>
                      <a:pt x="33" y="24"/>
                      <a:pt x="33" y="24"/>
                      <a:pt x="33" y="24"/>
                    </a:cubicBezTo>
                    <a:cubicBezTo>
                      <a:pt x="33" y="24"/>
                      <a:pt x="33" y="25"/>
                      <a:pt x="33" y="25"/>
                    </a:cubicBezTo>
                    <a:cubicBezTo>
                      <a:pt x="33" y="25"/>
                      <a:pt x="33" y="24"/>
                      <a:pt x="33" y="24"/>
                    </a:cubicBezTo>
                    <a:close/>
                    <a:moveTo>
                      <a:pt x="35" y="26"/>
                    </a:moveTo>
                    <a:cubicBezTo>
                      <a:pt x="35" y="26"/>
                      <a:pt x="34" y="26"/>
                      <a:pt x="33" y="26"/>
                    </a:cubicBezTo>
                    <a:cubicBezTo>
                      <a:pt x="34" y="26"/>
                      <a:pt x="34" y="26"/>
                      <a:pt x="34" y="26"/>
                    </a:cubicBezTo>
                    <a:cubicBezTo>
                      <a:pt x="34" y="26"/>
                      <a:pt x="35" y="26"/>
                      <a:pt x="35" y="26"/>
                    </a:cubicBezTo>
                    <a:cubicBezTo>
                      <a:pt x="35" y="26"/>
                      <a:pt x="35" y="26"/>
                      <a:pt x="35" y="27"/>
                    </a:cubicBezTo>
                    <a:cubicBezTo>
                      <a:pt x="35" y="26"/>
                      <a:pt x="35" y="26"/>
                      <a:pt x="35" y="26"/>
                    </a:cubicBezTo>
                    <a:close/>
                    <a:moveTo>
                      <a:pt x="36" y="30"/>
                    </a:moveTo>
                    <a:cubicBezTo>
                      <a:pt x="36" y="30"/>
                      <a:pt x="36" y="30"/>
                      <a:pt x="36" y="30"/>
                    </a:cubicBezTo>
                    <a:cubicBezTo>
                      <a:pt x="36" y="30"/>
                      <a:pt x="36" y="30"/>
                      <a:pt x="36" y="31"/>
                    </a:cubicBezTo>
                    <a:cubicBezTo>
                      <a:pt x="36" y="31"/>
                      <a:pt x="36" y="30"/>
                      <a:pt x="36" y="30"/>
                    </a:cubicBezTo>
                    <a:close/>
                    <a:moveTo>
                      <a:pt x="37" y="31"/>
                    </a:moveTo>
                    <a:cubicBezTo>
                      <a:pt x="37" y="31"/>
                      <a:pt x="37" y="31"/>
                      <a:pt x="37" y="31"/>
                    </a:cubicBezTo>
                    <a:cubicBezTo>
                      <a:pt x="37" y="32"/>
                      <a:pt x="37" y="32"/>
                      <a:pt x="38" y="32"/>
                    </a:cubicBezTo>
                    <a:cubicBezTo>
                      <a:pt x="37" y="32"/>
                      <a:pt x="37" y="31"/>
                      <a:pt x="37" y="31"/>
                    </a:cubicBezTo>
                    <a:close/>
                    <a:moveTo>
                      <a:pt x="38" y="33"/>
                    </a:moveTo>
                    <a:cubicBezTo>
                      <a:pt x="38" y="33"/>
                      <a:pt x="38" y="33"/>
                      <a:pt x="38" y="33"/>
                    </a:cubicBezTo>
                    <a:cubicBezTo>
                      <a:pt x="38" y="33"/>
                      <a:pt x="38" y="33"/>
                      <a:pt x="39" y="32"/>
                    </a:cubicBezTo>
                    <a:cubicBezTo>
                      <a:pt x="39" y="32"/>
                      <a:pt x="39" y="32"/>
                      <a:pt x="39" y="32"/>
                    </a:cubicBezTo>
                    <a:cubicBezTo>
                      <a:pt x="39" y="32"/>
                      <a:pt x="39" y="33"/>
                      <a:pt x="38" y="33"/>
                    </a:cubicBezTo>
                    <a:close/>
                    <a:moveTo>
                      <a:pt x="40" y="33"/>
                    </a:moveTo>
                    <a:cubicBezTo>
                      <a:pt x="40" y="33"/>
                      <a:pt x="40" y="33"/>
                      <a:pt x="40" y="33"/>
                    </a:cubicBezTo>
                    <a:cubicBezTo>
                      <a:pt x="40" y="33"/>
                      <a:pt x="40" y="33"/>
                      <a:pt x="40" y="33"/>
                    </a:cubicBezTo>
                    <a:cubicBezTo>
                      <a:pt x="40" y="33"/>
                      <a:pt x="40" y="33"/>
                      <a:pt x="40" y="33"/>
                    </a:cubicBezTo>
                    <a:close/>
                    <a:moveTo>
                      <a:pt x="40" y="34"/>
                    </a:moveTo>
                    <a:cubicBezTo>
                      <a:pt x="40" y="33"/>
                      <a:pt x="40" y="33"/>
                      <a:pt x="40" y="33"/>
                    </a:cubicBezTo>
                    <a:cubicBezTo>
                      <a:pt x="40" y="34"/>
                      <a:pt x="40" y="34"/>
                      <a:pt x="40" y="35"/>
                    </a:cubicBezTo>
                    <a:cubicBezTo>
                      <a:pt x="40" y="34"/>
                      <a:pt x="40" y="34"/>
                      <a:pt x="40" y="34"/>
                    </a:cubicBezTo>
                    <a:close/>
                    <a:moveTo>
                      <a:pt x="41" y="37"/>
                    </a:moveTo>
                    <a:cubicBezTo>
                      <a:pt x="41" y="37"/>
                      <a:pt x="41" y="37"/>
                      <a:pt x="41" y="36"/>
                    </a:cubicBezTo>
                    <a:cubicBezTo>
                      <a:pt x="41" y="36"/>
                      <a:pt x="41" y="36"/>
                      <a:pt x="40" y="36"/>
                    </a:cubicBezTo>
                    <a:cubicBezTo>
                      <a:pt x="40" y="35"/>
                      <a:pt x="40" y="35"/>
                      <a:pt x="40" y="35"/>
                    </a:cubicBezTo>
                    <a:cubicBezTo>
                      <a:pt x="41" y="35"/>
                      <a:pt x="41" y="36"/>
                      <a:pt x="41" y="36"/>
                    </a:cubicBezTo>
                    <a:cubicBezTo>
                      <a:pt x="41" y="36"/>
                      <a:pt x="41" y="36"/>
                      <a:pt x="41" y="37"/>
                    </a:cubicBezTo>
                    <a:cubicBezTo>
                      <a:pt x="41" y="37"/>
                      <a:pt x="41" y="37"/>
                      <a:pt x="41" y="37"/>
                    </a:cubicBezTo>
                    <a:cubicBezTo>
                      <a:pt x="41" y="37"/>
                      <a:pt x="42" y="37"/>
                      <a:pt x="42" y="37"/>
                    </a:cubicBezTo>
                    <a:cubicBezTo>
                      <a:pt x="42" y="37"/>
                      <a:pt x="42" y="37"/>
                      <a:pt x="42" y="37"/>
                    </a:cubicBezTo>
                    <a:cubicBezTo>
                      <a:pt x="42" y="37"/>
                      <a:pt x="42" y="37"/>
                      <a:pt x="41" y="37"/>
                    </a:cubicBezTo>
                    <a:close/>
                    <a:moveTo>
                      <a:pt x="43" y="46"/>
                    </a:moveTo>
                    <a:cubicBezTo>
                      <a:pt x="43" y="46"/>
                      <a:pt x="43" y="46"/>
                      <a:pt x="43" y="46"/>
                    </a:cubicBezTo>
                    <a:cubicBezTo>
                      <a:pt x="43" y="46"/>
                      <a:pt x="43" y="46"/>
                      <a:pt x="43" y="46"/>
                    </a:cubicBezTo>
                    <a:cubicBezTo>
                      <a:pt x="43" y="46"/>
                      <a:pt x="43" y="46"/>
                      <a:pt x="43" y="46"/>
                    </a:cubicBezTo>
                    <a:close/>
                    <a:moveTo>
                      <a:pt x="44" y="39"/>
                    </a:moveTo>
                    <a:cubicBezTo>
                      <a:pt x="44" y="38"/>
                      <a:pt x="43" y="38"/>
                      <a:pt x="43" y="38"/>
                    </a:cubicBezTo>
                    <a:cubicBezTo>
                      <a:pt x="43" y="38"/>
                      <a:pt x="44" y="38"/>
                      <a:pt x="44" y="39"/>
                    </a:cubicBezTo>
                    <a:close/>
                    <a:moveTo>
                      <a:pt x="44" y="45"/>
                    </a:moveTo>
                    <a:cubicBezTo>
                      <a:pt x="44" y="45"/>
                      <a:pt x="44" y="45"/>
                      <a:pt x="44" y="45"/>
                    </a:cubicBezTo>
                    <a:cubicBezTo>
                      <a:pt x="44" y="45"/>
                      <a:pt x="44" y="45"/>
                      <a:pt x="43" y="45"/>
                    </a:cubicBezTo>
                    <a:cubicBezTo>
                      <a:pt x="44" y="45"/>
                      <a:pt x="44" y="45"/>
                      <a:pt x="44" y="45"/>
                    </a:cubicBezTo>
                    <a:cubicBezTo>
                      <a:pt x="44" y="45"/>
                      <a:pt x="44" y="45"/>
                      <a:pt x="44" y="45"/>
                    </a:cubicBezTo>
                    <a:close/>
                    <a:moveTo>
                      <a:pt x="45" y="40"/>
                    </a:moveTo>
                    <a:cubicBezTo>
                      <a:pt x="45" y="39"/>
                      <a:pt x="44" y="39"/>
                      <a:pt x="44" y="39"/>
                    </a:cubicBezTo>
                    <a:cubicBezTo>
                      <a:pt x="44" y="39"/>
                      <a:pt x="45" y="39"/>
                      <a:pt x="45" y="39"/>
                    </a:cubicBezTo>
                    <a:cubicBezTo>
                      <a:pt x="45" y="39"/>
                      <a:pt x="45" y="39"/>
                      <a:pt x="45" y="40"/>
                    </a:cubicBezTo>
                    <a:cubicBezTo>
                      <a:pt x="45" y="40"/>
                      <a:pt x="45" y="40"/>
                      <a:pt x="45" y="40"/>
                    </a:cubicBezTo>
                    <a:close/>
                    <a:moveTo>
                      <a:pt x="45" y="45"/>
                    </a:moveTo>
                    <a:cubicBezTo>
                      <a:pt x="45" y="45"/>
                      <a:pt x="45" y="45"/>
                      <a:pt x="45" y="45"/>
                    </a:cubicBezTo>
                    <a:cubicBezTo>
                      <a:pt x="45" y="46"/>
                      <a:pt x="45" y="46"/>
                      <a:pt x="46" y="46"/>
                    </a:cubicBezTo>
                    <a:cubicBezTo>
                      <a:pt x="45" y="46"/>
                      <a:pt x="45" y="46"/>
                      <a:pt x="45" y="45"/>
                    </a:cubicBezTo>
                    <a:close/>
                    <a:moveTo>
                      <a:pt x="46" y="40"/>
                    </a:moveTo>
                    <a:cubicBezTo>
                      <a:pt x="46" y="40"/>
                      <a:pt x="46" y="40"/>
                      <a:pt x="46" y="40"/>
                    </a:cubicBezTo>
                    <a:cubicBezTo>
                      <a:pt x="46" y="40"/>
                      <a:pt x="46" y="40"/>
                      <a:pt x="46" y="40"/>
                    </a:cubicBezTo>
                    <a:cubicBezTo>
                      <a:pt x="46" y="40"/>
                      <a:pt x="46" y="40"/>
                      <a:pt x="46" y="40"/>
                    </a:cubicBezTo>
                    <a:close/>
                    <a:moveTo>
                      <a:pt x="46" y="43"/>
                    </a:moveTo>
                    <a:cubicBezTo>
                      <a:pt x="46" y="43"/>
                      <a:pt x="46" y="43"/>
                      <a:pt x="46" y="42"/>
                    </a:cubicBezTo>
                    <a:cubicBezTo>
                      <a:pt x="47" y="42"/>
                      <a:pt x="46" y="42"/>
                      <a:pt x="46" y="41"/>
                    </a:cubicBezTo>
                    <a:cubicBezTo>
                      <a:pt x="46" y="42"/>
                      <a:pt x="47" y="42"/>
                      <a:pt x="47" y="42"/>
                    </a:cubicBezTo>
                    <a:cubicBezTo>
                      <a:pt x="47" y="42"/>
                      <a:pt x="46" y="43"/>
                      <a:pt x="46" y="43"/>
                    </a:cubicBezTo>
                    <a:close/>
                    <a:moveTo>
                      <a:pt x="47" y="44"/>
                    </a:moveTo>
                    <a:cubicBezTo>
                      <a:pt x="47" y="44"/>
                      <a:pt x="47" y="44"/>
                      <a:pt x="47" y="44"/>
                    </a:cubicBezTo>
                    <a:cubicBezTo>
                      <a:pt x="47" y="44"/>
                      <a:pt x="47" y="44"/>
                      <a:pt x="47" y="44"/>
                    </a:cubicBezTo>
                    <a:cubicBezTo>
                      <a:pt x="47" y="44"/>
                      <a:pt x="47" y="44"/>
                      <a:pt x="47"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151"/>
              <p:cNvSpPr>
                <a:spLocks noEditPoints="1"/>
              </p:cNvSpPr>
              <p:nvPr/>
            </p:nvSpPr>
            <p:spPr bwMode="auto">
              <a:xfrm>
                <a:off x="1009" y="1477"/>
                <a:ext cx="949" cy="581"/>
              </a:xfrm>
              <a:custGeom>
                <a:avLst/>
                <a:gdLst>
                  <a:gd name="T0" fmla="*/ 358 w 361"/>
                  <a:gd name="T1" fmla="*/ 136 h 221"/>
                  <a:gd name="T2" fmla="*/ 354 w 361"/>
                  <a:gd name="T3" fmla="*/ 129 h 221"/>
                  <a:gd name="T4" fmla="*/ 349 w 361"/>
                  <a:gd name="T5" fmla="*/ 137 h 221"/>
                  <a:gd name="T6" fmla="*/ 345 w 361"/>
                  <a:gd name="T7" fmla="*/ 139 h 221"/>
                  <a:gd name="T8" fmla="*/ 329 w 361"/>
                  <a:gd name="T9" fmla="*/ 143 h 221"/>
                  <a:gd name="T10" fmla="*/ 306 w 361"/>
                  <a:gd name="T11" fmla="*/ 149 h 221"/>
                  <a:gd name="T12" fmla="*/ 288 w 361"/>
                  <a:gd name="T13" fmla="*/ 143 h 221"/>
                  <a:gd name="T14" fmla="*/ 298 w 361"/>
                  <a:gd name="T15" fmla="*/ 134 h 221"/>
                  <a:gd name="T16" fmla="*/ 276 w 361"/>
                  <a:gd name="T17" fmla="*/ 126 h 221"/>
                  <a:gd name="T18" fmla="*/ 270 w 361"/>
                  <a:gd name="T19" fmla="*/ 125 h 221"/>
                  <a:gd name="T20" fmla="*/ 263 w 361"/>
                  <a:gd name="T21" fmla="*/ 123 h 221"/>
                  <a:gd name="T22" fmla="*/ 162 w 361"/>
                  <a:gd name="T23" fmla="*/ 129 h 221"/>
                  <a:gd name="T24" fmla="*/ 157 w 361"/>
                  <a:gd name="T25" fmla="*/ 158 h 221"/>
                  <a:gd name="T26" fmla="*/ 179 w 361"/>
                  <a:gd name="T27" fmla="*/ 187 h 221"/>
                  <a:gd name="T28" fmla="*/ 194 w 361"/>
                  <a:gd name="T29" fmla="*/ 193 h 221"/>
                  <a:gd name="T30" fmla="*/ 200 w 361"/>
                  <a:gd name="T31" fmla="*/ 195 h 221"/>
                  <a:gd name="T32" fmla="*/ 221 w 361"/>
                  <a:gd name="T33" fmla="*/ 196 h 221"/>
                  <a:gd name="T34" fmla="*/ 225 w 361"/>
                  <a:gd name="T35" fmla="*/ 199 h 221"/>
                  <a:gd name="T36" fmla="*/ 228 w 361"/>
                  <a:gd name="T37" fmla="*/ 204 h 221"/>
                  <a:gd name="T38" fmla="*/ 233 w 361"/>
                  <a:gd name="T39" fmla="*/ 204 h 221"/>
                  <a:gd name="T40" fmla="*/ 239 w 361"/>
                  <a:gd name="T41" fmla="*/ 203 h 221"/>
                  <a:gd name="T42" fmla="*/ 242 w 361"/>
                  <a:gd name="T43" fmla="*/ 208 h 221"/>
                  <a:gd name="T44" fmla="*/ 246 w 361"/>
                  <a:gd name="T45" fmla="*/ 213 h 221"/>
                  <a:gd name="T46" fmla="*/ 250 w 361"/>
                  <a:gd name="T47" fmla="*/ 217 h 221"/>
                  <a:gd name="T48" fmla="*/ 259 w 361"/>
                  <a:gd name="T49" fmla="*/ 206 h 221"/>
                  <a:gd name="T50" fmla="*/ 281 w 361"/>
                  <a:gd name="T51" fmla="*/ 204 h 221"/>
                  <a:gd name="T52" fmla="*/ 305 w 361"/>
                  <a:gd name="T53" fmla="*/ 207 h 221"/>
                  <a:gd name="T54" fmla="*/ 312 w 361"/>
                  <a:gd name="T55" fmla="*/ 193 h 221"/>
                  <a:gd name="T56" fmla="*/ 327 w 361"/>
                  <a:gd name="T57" fmla="*/ 177 h 221"/>
                  <a:gd name="T58" fmla="*/ 329 w 361"/>
                  <a:gd name="T59" fmla="*/ 164 h 221"/>
                  <a:gd name="T60" fmla="*/ 336 w 361"/>
                  <a:gd name="T61" fmla="*/ 158 h 221"/>
                  <a:gd name="T62" fmla="*/ 350 w 361"/>
                  <a:gd name="T63" fmla="*/ 145 h 221"/>
                  <a:gd name="T64" fmla="*/ 54 w 361"/>
                  <a:gd name="T65" fmla="*/ 78 h 221"/>
                  <a:gd name="T66" fmla="*/ 75 w 361"/>
                  <a:gd name="T67" fmla="*/ 65 h 221"/>
                  <a:gd name="T68" fmla="*/ 0 w 361"/>
                  <a:gd name="T69" fmla="*/ 35 h 221"/>
                  <a:gd name="T70" fmla="*/ 9 w 361"/>
                  <a:gd name="T71" fmla="*/ 97 h 221"/>
                  <a:gd name="T72" fmla="*/ 122 w 361"/>
                  <a:gd name="T73" fmla="*/ 86 h 221"/>
                  <a:gd name="T74" fmla="*/ 123 w 361"/>
                  <a:gd name="T75" fmla="*/ 87 h 221"/>
                  <a:gd name="T76" fmla="*/ 118 w 361"/>
                  <a:gd name="T77" fmla="*/ 77 h 221"/>
                  <a:gd name="T78" fmla="*/ 109 w 361"/>
                  <a:gd name="T79" fmla="*/ 73 h 221"/>
                  <a:gd name="T80" fmla="*/ 106 w 361"/>
                  <a:gd name="T81" fmla="*/ 69 h 221"/>
                  <a:gd name="T82" fmla="*/ 101 w 361"/>
                  <a:gd name="T83" fmla="*/ 66 h 221"/>
                  <a:gd name="T84" fmla="*/ 56 w 361"/>
                  <a:gd name="T85" fmla="*/ 4 h 221"/>
                  <a:gd name="T86" fmla="*/ 17 w 361"/>
                  <a:gd name="T87" fmla="*/ 13 h 221"/>
                  <a:gd name="T88" fmla="*/ 23 w 361"/>
                  <a:gd name="T89" fmla="*/ 33 h 221"/>
                  <a:gd name="T90" fmla="*/ 22 w 361"/>
                  <a:gd name="T91" fmla="*/ 41 h 221"/>
                  <a:gd name="T92" fmla="*/ 12 w 361"/>
                  <a:gd name="T93" fmla="*/ 61 h 221"/>
                  <a:gd name="T94" fmla="*/ 23 w 361"/>
                  <a:gd name="T95" fmla="*/ 70 h 221"/>
                  <a:gd name="T96" fmla="*/ 38 w 361"/>
                  <a:gd name="T97" fmla="*/ 80 h 221"/>
                  <a:gd name="T98" fmla="*/ 32 w 361"/>
                  <a:gd name="T99" fmla="*/ 89 h 221"/>
                  <a:gd name="T100" fmla="*/ 55 w 361"/>
                  <a:gd name="T101" fmla="*/ 67 h 221"/>
                  <a:gd name="T102" fmla="*/ 66 w 361"/>
                  <a:gd name="T103" fmla="*/ 68 h 221"/>
                  <a:gd name="T104" fmla="*/ 79 w 361"/>
                  <a:gd name="T105" fmla="*/ 65 h 221"/>
                  <a:gd name="T106" fmla="*/ 136 w 361"/>
                  <a:gd name="T107" fmla="*/ 88 h 221"/>
                  <a:gd name="T108" fmla="*/ 130 w 361"/>
                  <a:gd name="T109" fmla="*/ 85 h 221"/>
                  <a:gd name="T110" fmla="*/ 127 w 361"/>
                  <a:gd name="T111" fmla="*/ 81 h 221"/>
                  <a:gd name="T112" fmla="*/ 124 w 361"/>
                  <a:gd name="T113" fmla="*/ 76 h 221"/>
                  <a:gd name="T114" fmla="*/ 120 w 361"/>
                  <a:gd name="T115" fmla="*/ 72 h 221"/>
                  <a:gd name="T116" fmla="*/ 116 w 361"/>
                  <a:gd name="T117" fmla="*/ 69 h 221"/>
                  <a:gd name="T118" fmla="*/ 115 w 361"/>
                  <a:gd name="T119" fmla="*/ 73 h 221"/>
                  <a:gd name="T120" fmla="*/ 128 w 361"/>
                  <a:gd name="T121" fmla="*/ 84 h 221"/>
                  <a:gd name="T122" fmla="*/ 117 w 361"/>
                  <a:gd name="T123" fmla="*/ 82 h 221"/>
                  <a:gd name="T124" fmla="*/ 122 w 361"/>
                  <a:gd name="T125" fmla="*/ 7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1" h="221">
                    <a:moveTo>
                      <a:pt x="361" y="141"/>
                    </a:moveTo>
                    <a:cubicBezTo>
                      <a:pt x="361" y="140"/>
                      <a:pt x="361" y="140"/>
                      <a:pt x="361" y="140"/>
                    </a:cubicBezTo>
                    <a:cubicBezTo>
                      <a:pt x="361" y="140"/>
                      <a:pt x="361" y="140"/>
                      <a:pt x="361" y="140"/>
                    </a:cubicBezTo>
                    <a:cubicBezTo>
                      <a:pt x="361" y="140"/>
                      <a:pt x="361" y="140"/>
                      <a:pt x="361" y="140"/>
                    </a:cubicBezTo>
                    <a:cubicBezTo>
                      <a:pt x="361" y="140"/>
                      <a:pt x="360"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39"/>
                      <a:pt x="361" y="139"/>
                      <a:pt x="361" y="139"/>
                    </a:cubicBezTo>
                    <a:cubicBezTo>
                      <a:pt x="361" y="139"/>
                      <a:pt x="361" y="139"/>
                      <a:pt x="361"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1"/>
                      <a:pt x="358" y="131"/>
                      <a:pt x="358" y="131"/>
                    </a:cubicBezTo>
                    <a:cubicBezTo>
                      <a:pt x="358" y="131"/>
                      <a:pt x="358" y="131"/>
                      <a:pt x="358" y="131"/>
                    </a:cubicBezTo>
                    <a:cubicBezTo>
                      <a:pt x="358" y="131"/>
                      <a:pt x="358" y="131"/>
                      <a:pt x="358" y="131"/>
                    </a:cubicBezTo>
                    <a:cubicBezTo>
                      <a:pt x="358" y="131"/>
                      <a:pt x="358" y="131"/>
                      <a:pt x="358" y="131"/>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6" y="129"/>
                      <a:pt x="356" y="129"/>
                      <a:pt x="356" y="129"/>
                    </a:cubicBezTo>
                    <a:cubicBezTo>
                      <a:pt x="356" y="129"/>
                      <a:pt x="356" y="129"/>
                      <a:pt x="356" y="129"/>
                    </a:cubicBezTo>
                    <a:cubicBezTo>
                      <a:pt x="356" y="129"/>
                      <a:pt x="356" y="129"/>
                      <a:pt x="356" y="129"/>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29"/>
                      <a:pt x="354" y="129"/>
                      <a:pt x="354"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30"/>
                      <a:pt x="353" y="130"/>
                      <a:pt x="353" y="130"/>
                    </a:cubicBezTo>
                    <a:cubicBezTo>
                      <a:pt x="353" y="130"/>
                      <a:pt x="353" y="130"/>
                      <a:pt x="353" y="130"/>
                    </a:cubicBezTo>
                    <a:cubicBezTo>
                      <a:pt x="353" y="130"/>
                      <a:pt x="353" y="130"/>
                      <a:pt x="353" y="130"/>
                    </a:cubicBezTo>
                    <a:cubicBezTo>
                      <a:pt x="353" y="130"/>
                      <a:pt x="353" y="130"/>
                      <a:pt x="353" y="130"/>
                    </a:cubicBezTo>
                    <a:cubicBezTo>
                      <a:pt x="352" y="130"/>
                      <a:pt x="352" y="130"/>
                      <a:pt x="352" y="130"/>
                    </a:cubicBezTo>
                    <a:cubicBezTo>
                      <a:pt x="352" y="130"/>
                      <a:pt x="352" y="130"/>
                      <a:pt x="352" y="130"/>
                    </a:cubicBezTo>
                    <a:cubicBezTo>
                      <a:pt x="352" y="131"/>
                      <a:pt x="352" y="131"/>
                      <a:pt x="352" y="131"/>
                    </a:cubicBezTo>
                    <a:cubicBezTo>
                      <a:pt x="352" y="131"/>
                      <a:pt x="352" y="131"/>
                      <a:pt x="352" y="131"/>
                    </a:cubicBezTo>
                    <a:cubicBezTo>
                      <a:pt x="352" y="131"/>
                      <a:pt x="352" y="131"/>
                      <a:pt x="352" y="131"/>
                    </a:cubicBezTo>
                    <a:cubicBezTo>
                      <a:pt x="351" y="131"/>
                      <a:pt x="351" y="131"/>
                      <a:pt x="351" y="131"/>
                    </a:cubicBezTo>
                    <a:cubicBezTo>
                      <a:pt x="351" y="132"/>
                      <a:pt x="351" y="132"/>
                      <a:pt x="351" y="132"/>
                    </a:cubicBezTo>
                    <a:cubicBezTo>
                      <a:pt x="351" y="132"/>
                      <a:pt x="351" y="132"/>
                      <a:pt x="351" y="132"/>
                    </a:cubicBezTo>
                    <a:cubicBezTo>
                      <a:pt x="351" y="132"/>
                      <a:pt x="351" y="132"/>
                      <a:pt x="351" y="132"/>
                    </a:cubicBezTo>
                    <a:cubicBezTo>
                      <a:pt x="351" y="132"/>
                      <a:pt x="351" y="132"/>
                      <a:pt x="351" y="132"/>
                    </a:cubicBezTo>
                    <a:cubicBezTo>
                      <a:pt x="351" y="132"/>
                      <a:pt x="351" y="132"/>
                      <a:pt x="351" y="132"/>
                    </a:cubicBezTo>
                    <a:cubicBezTo>
                      <a:pt x="350" y="133"/>
                      <a:pt x="350" y="133"/>
                      <a:pt x="350" y="133"/>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6"/>
                      <a:pt x="350" y="136"/>
                      <a:pt x="350" y="136"/>
                    </a:cubicBezTo>
                    <a:cubicBezTo>
                      <a:pt x="350" y="136"/>
                      <a:pt x="350" y="136"/>
                      <a:pt x="350" y="136"/>
                    </a:cubicBezTo>
                    <a:cubicBezTo>
                      <a:pt x="350" y="136"/>
                      <a:pt x="350" y="136"/>
                      <a:pt x="350" y="136"/>
                    </a:cubicBezTo>
                    <a:cubicBezTo>
                      <a:pt x="350" y="136"/>
                      <a:pt x="350" y="136"/>
                      <a:pt x="350"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9"/>
                      <a:pt x="348" y="139"/>
                      <a:pt x="348"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8"/>
                      <a:pt x="347" y="138"/>
                      <a:pt x="347" y="138"/>
                    </a:cubicBezTo>
                    <a:cubicBezTo>
                      <a:pt x="347" y="138"/>
                      <a:pt x="347" y="138"/>
                      <a:pt x="347" y="138"/>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5" y="139"/>
                      <a:pt x="345" y="139"/>
                      <a:pt x="345" y="139"/>
                    </a:cubicBezTo>
                    <a:cubicBezTo>
                      <a:pt x="345" y="139"/>
                      <a:pt x="345" y="139"/>
                      <a:pt x="345" y="139"/>
                    </a:cubicBezTo>
                    <a:cubicBezTo>
                      <a:pt x="345" y="139"/>
                      <a:pt x="345" y="139"/>
                      <a:pt x="345" y="139"/>
                    </a:cubicBezTo>
                    <a:cubicBezTo>
                      <a:pt x="345" y="139"/>
                      <a:pt x="345" y="139"/>
                      <a:pt x="345" y="139"/>
                    </a:cubicBezTo>
                    <a:cubicBezTo>
                      <a:pt x="345" y="139"/>
                      <a:pt x="345" y="139"/>
                      <a:pt x="345" y="139"/>
                    </a:cubicBezTo>
                    <a:cubicBezTo>
                      <a:pt x="345" y="140"/>
                      <a:pt x="345" y="140"/>
                      <a:pt x="345" y="140"/>
                    </a:cubicBezTo>
                    <a:cubicBezTo>
                      <a:pt x="345" y="140"/>
                      <a:pt x="345" y="140"/>
                      <a:pt x="345" y="140"/>
                    </a:cubicBezTo>
                    <a:cubicBezTo>
                      <a:pt x="345" y="140"/>
                      <a:pt x="345" y="140"/>
                      <a:pt x="345" y="140"/>
                    </a:cubicBezTo>
                    <a:cubicBezTo>
                      <a:pt x="344" y="140"/>
                      <a:pt x="344" y="140"/>
                      <a:pt x="344" y="140"/>
                    </a:cubicBezTo>
                    <a:cubicBezTo>
                      <a:pt x="344" y="140"/>
                      <a:pt x="344" y="140"/>
                      <a:pt x="344" y="140"/>
                    </a:cubicBezTo>
                    <a:cubicBezTo>
                      <a:pt x="344" y="140"/>
                      <a:pt x="344" y="140"/>
                      <a:pt x="344" y="140"/>
                    </a:cubicBezTo>
                    <a:cubicBezTo>
                      <a:pt x="341" y="140"/>
                      <a:pt x="341" y="140"/>
                      <a:pt x="341" y="140"/>
                    </a:cubicBezTo>
                    <a:cubicBezTo>
                      <a:pt x="341" y="140"/>
                      <a:pt x="341" y="140"/>
                      <a:pt x="341" y="140"/>
                    </a:cubicBezTo>
                    <a:cubicBezTo>
                      <a:pt x="341" y="140"/>
                      <a:pt x="341" y="140"/>
                      <a:pt x="341" y="140"/>
                    </a:cubicBezTo>
                    <a:cubicBezTo>
                      <a:pt x="339" y="140"/>
                      <a:pt x="339" y="140"/>
                      <a:pt x="339" y="140"/>
                    </a:cubicBezTo>
                    <a:cubicBezTo>
                      <a:pt x="338" y="140"/>
                      <a:pt x="338" y="140"/>
                      <a:pt x="338" y="140"/>
                    </a:cubicBezTo>
                    <a:cubicBezTo>
                      <a:pt x="338" y="140"/>
                      <a:pt x="338" y="140"/>
                      <a:pt x="338"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1"/>
                      <a:pt x="332" y="141"/>
                      <a:pt x="332" y="141"/>
                    </a:cubicBezTo>
                    <a:cubicBezTo>
                      <a:pt x="332" y="141"/>
                      <a:pt x="332" y="141"/>
                      <a:pt x="332" y="141"/>
                    </a:cubicBezTo>
                    <a:cubicBezTo>
                      <a:pt x="332" y="141"/>
                      <a:pt x="332" y="141"/>
                      <a:pt x="332" y="141"/>
                    </a:cubicBezTo>
                    <a:cubicBezTo>
                      <a:pt x="332" y="141"/>
                      <a:pt x="332" y="141"/>
                      <a:pt x="332" y="141"/>
                    </a:cubicBezTo>
                    <a:cubicBezTo>
                      <a:pt x="332" y="141"/>
                      <a:pt x="332" y="141"/>
                      <a:pt x="332"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3"/>
                      <a:pt x="330" y="143"/>
                      <a:pt x="330" y="143"/>
                    </a:cubicBezTo>
                    <a:cubicBezTo>
                      <a:pt x="330" y="143"/>
                      <a:pt x="330" y="143"/>
                      <a:pt x="330"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8" y="143"/>
                      <a:pt x="328" y="143"/>
                      <a:pt x="328" y="143"/>
                    </a:cubicBezTo>
                    <a:cubicBezTo>
                      <a:pt x="328" y="143"/>
                      <a:pt x="328" y="143"/>
                      <a:pt x="328" y="143"/>
                    </a:cubicBezTo>
                    <a:cubicBezTo>
                      <a:pt x="328" y="143"/>
                      <a:pt x="328" y="143"/>
                      <a:pt x="328" y="143"/>
                    </a:cubicBezTo>
                    <a:cubicBezTo>
                      <a:pt x="328" y="143"/>
                      <a:pt x="328" y="143"/>
                      <a:pt x="328" y="143"/>
                    </a:cubicBezTo>
                    <a:cubicBezTo>
                      <a:pt x="328" y="144"/>
                      <a:pt x="328" y="144"/>
                      <a:pt x="328" y="144"/>
                    </a:cubicBezTo>
                    <a:cubicBezTo>
                      <a:pt x="328" y="144"/>
                      <a:pt x="328" y="144"/>
                      <a:pt x="328" y="144"/>
                    </a:cubicBezTo>
                    <a:cubicBezTo>
                      <a:pt x="328" y="144"/>
                      <a:pt x="328" y="144"/>
                      <a:pt x="328" y="144"/>
                    </a:cubicBezTo>
                    <a:cubicBezTo>
                      <a:pt x="328" y="144"/>
                      <a:pt x="328" y="144"/>
                      <a:pt x="328" y="144"/>
                    </a:cubicBezTo>
                    <a:cubicBezTo>
                      <a:pt x="327" y="144"/>
                      <a:pt x="327" y="144"/>
                      <a:pt x="327" y="144"/>
                    </a:cubicBezTo>
                    <a:cubicBezTo>
                      <a:pt x="327" y="145"/>
                      <a:pt x="327" y="145"/>
                      <a:pt x="327" y="145"/>
                    </a:cubicBezTo>
                    <a:cubicBezTo>
                      <a:pt x="327" y="145"/>
                      <a:pt x="327" y="145"/>
                      <a:pt x="327" y="145"/>
                    </a:cubicBezTo>
                    <a:cubicBezTo>
                      <a:pt x="326" y="146"/>
                      <a:pt x="326" y="146"/>
                      <a:pt x="326" y="146"/>
                    </a:cubicBezTo>
                    <a:cubicBezTo>
                      <a:pt x="326" y="146"/>
                      <a:pt x="326" y="146"/>
                      <a:pt x="326" y="146"/>
                    </a:cubicBezTo>
                    <a:cubicBezTo>
                      <a:pt x="319" y="146"/>
                      <a:pt x="319" y="146"/>
                      <a:pt x="319" y="146"/>
                    </a:cubicBezTo>
                    <a:cubicBezTo>
                      <a:pt x="319" y="146"/>
                      <a:pt x="319" y="146"/>
                      <a:pt x="319" y="146"/>
                    </a:cubicBezTo>
                    <a:cubicBezTo>
                      <a:pt x="318" y="147"/>
                      <a:pt x="318" y="147"/>
                      <a:pt x="318" y="147"/>
                    </a:cubicBezTo>
                    <a:cubicBezTo>
                      <a:pt x="318" y="147"/>
                      <a:pt x="318" y="147"/>
                      <a:pt x="318" y="147"/>
                    </a:cubicBezTo>
                    <a:cubicBezTo>
                      <a:pt x="318" y="147"/>
                      <a:pt x="318" y="147"/>
                      <a:pt x="318" y="147"/>
                    </a:cubicBezTo>
                    <a:cubicBezTo>
                      <a:pt x="318" y="147"/>
                      <a:pt x="318" y="147"/>
                      <a:pt x="318" y="147"/>
                    </a:cubicBezTo>
                    <a:cubicBezTo>
                      <a:pt x="318" y="148"/>
                      <a:pt x="318" y="148"/>
                      <a:pt x="318" y="148"/>
                    </a:cubicBezTo>
                    <a:cubicBezTo>
                      <a:pt x="318" y="148"/>
                      <a:pt x="318" y="148"/>
                      <a:pt x="318" y="148"/>
                    </a:cubicBezTo>
                    <a:cubicBezTo>
                      <a:pt x="318" y="148"/>
                      <a:pt x="318" y="148"/>
                      <a:pt x="318" y="148"/>
                    </a:cubicBezTo>
                    <a:cubicBezTo>
                      <a:pt x="318" y="148"/>
                      <a:pt x="318" y="148"/>
                      <a:pt x="318" y="148"/>
                    </a:cubicBezTo>
                    <a:cubicBezTo>
                      <a:pt x="318" y="148"/>
                      <a:pt x="318" y="148"/>
                      <a:pt x="318" y="148"/>
                    </a:cubicBezTo>
                    <a:cubicBezTo>
                      <a:pt x="319" y="148"/>
                      <a:pt x="319" y="148"/>
                      <a:pt x="319" y="148"/>
                    </a:cubicBezTo>
                    <a:cubicBezTo>
                      <a:pt x="319" y="148"/>
                      <a:pt x="319" y="148"/>
                      <a:pt x="319" y="148"/>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8" y="150"/>
                      <a:pt x="317" y="151"/>
                      <a:pt x="316" y="152"/>
                    </a:cubicBezTo>
                    <a:cubicBezTo>
                      <a:pt x="314" y="153"/>
                      <a:pt x="312" y="153"/>
                      <a:pt x="310" y="154"/>
                    </a:cubicBezTo>
                    <a:cubicBezTo>
                      <a:pt x="310" y="154"/>
                      <a:pt x="309" y="154"/>
                      <a:pt x="309" y="155"/>
                    </a:cubicBezTo>
                    <a:cubicBezTo>
                      <a:pt x="308" y="155"/>
                      <a:pt x="308" y="155"/>
                      <a:pt x="307" y="155"/>
                    </a:cubicBezTo>
                    <a:cubicBezTo>
                      <a:pt x="307" y="155"/>
                      <a:pt x="306" y="155"/>
                      <a:pt x="306" y="155"/>
                    </a:cubicBezTo>
                    <a:cubicBezTo>
                      <a:pt x="305" y="155"/>
                      <a:pt x="304" y="155"/>
                      <a:pt x="304" y="155"/>
                    </a:cubicBezTo>
                    <a:cubicBezTo>
                      <a:pt x="304" y="155"/>
                      <a:pt x="304" y="155"/>
                      <a:pt x="305" y="155"/>
                    </a:cubicBezTo>
                    <a:cubicBezTo>
                      <a:pt x="305" y="155"/>
                      <a:pt x="305" y="155"/>
                      <a:pt x="305" y="155"/>
                    </a:cubicBezTo>
                    <a:cubicBezTo>
                      <a:pt x="304" y="154"/>
                      <a:pt x="303" y="154"/>
                      <a:pt x="302" y="154"/>
                    </a:cubicBezTo>
                    <a:cubicBezTo>
                      <a:pt x="303" y="153"/>
                      <a:pt x="303" y="153"/>
                      <a:pt x="303" y="152"/>
                    </a:cubicBezTo>
                    <a:cubicBezTo>
                      <a:pt x="303" y="152"/>
                      <a:pt x="303" y="152"/>
                      <a:pt x="303" y="152"/>
                    </a:cubicBezTo>
                    <a:cubicBezTo>
                      <a:pt x="303" y="152"/>
                      <a:pt x="303" y="152"/>
                      <a:pt x="303" y="152"/>
                    </a:cubicBezTo>
                    <a:cubicBezTo>
                      <a:pt x="303" y="152"/>
                      <a:pt x="303" y="152"/>
                      <a:pt x="303" y="152"/>
                    </a:cubicBezTo>
                    <a:cubicBezTo>
                      <a:pt x="303" y="152"/>
                      <a:pt x="303" y="152"/>
                      <a:pt x="303" y="152"/>
                    </a:cubicBezTo>
                    <a:cubicBezTo>
                      <a:pt x="303" y="151"/>
                      <a:pt x="303" y="151"/>
                      <a:pt x="303" y="151"/>
                    </a:cubicBezTo>
                    <a:cubicBezTo>
                      <a:pt x="303" y="151"/>
                      <a:pt x="303" y="151"/>
                      <a:pt x="303" y="151"/>
                    </a:cubicBezTo>
                    <a:cubicBezTo>
                      <a:pt x="304" y="151"/>
                      <a:pt x="304" y="151"/>
                      <a:pt x="304" y="151"/>
                    </a:cubicBezTo>
                    <a:cubicBezTo>
                      <a:pt x="304" y="151"/>
                      <a:pt x="304" y="151"/>
                      <a:pt x="304" y="151"/>
                    </a:cubicBezTo>
                    <a:cubicBezTo>
                      <a:pt x="304" y="151"/>
                      <a:pt x="304" y="151"/>
                      <a:pt x="304" y="151"/>
                    </a:cubicBezTo>
                    <a:cubicBezTo>
                      <a:pt x="304" y="151"/>
                      <a:pt x="304" y="151"/>
                      <a:pt x="304" y="151"/>
                    </a:cubicBezTo>
                    <a:cubicBezTo>
                      <a:pt x="304" y="151"/>
                      <a:pt x="304" y="151"/>
                      <a:pt x="304" y="151"/>
                    </a:cubicBezTo>
                    <a:cubicBezTo>
                      <a:pt x="304" y="151"/>
                      <a:pt x="304" y="151"/>
                      <a:pt x="304" y="150"/>
                    </a:cubicBezTo>
                    <a:cubicBezTo>
                      <a:pt x="305" y="150"/>
                      <a:pt x="305" y="150"/>
                      <a:pt x="305" y="150"/>
                    </a:cubicBezTo>
                    <a:cubicBezTo>
                      <a:pt x="305" y="150"/>
                      <a:pt x="305" y="150"/>
                      <a:pt x="305" y="150"/>
                    </a:cubicBezTo>
                    <a:cubicBezTo>
                      <a:pt x="305" y="150"/>
                      <a:pt x="306" y="150"/>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8"/>
                      <a:pt x="306" y="148"/>
                      <a:pt x="306" y="148"/>
                    </a:cubicBezTo>
                    <a:cubicBezTo>
                      <a:pt x="306" y="148"/>
                      <a:pt x="306" y="148"/>
                      <a:pt x="306" y="148"/>
                    </a:cubicBezTo>
                    <a:cubicBezTo>
                      <a:pt x="306" y="148"/>
                      <a:pt x="306" y="148"/>
                      <a:pt x="306" y="148"/>
                    </a:cubicBezTo>
                    <a:cubicBezTo>
                      <a:pt x="306" y="148"/>
                      <a:pt x="306" y="148"/>
                      <a:pt x="306" y="148"/>
                    </a:cubicBezTo>
                    <a:cubicBezTo>
                      <a:pt x="306" y="148"/>
                      <a:pt x="306" y="148"/>
                      <a:pt x="306" y="147"/>
                    </a:cubicBezTo>
                    <a:cubicBezTo>
                      <a:pt x="306" y="147"/>
                      <a:pt x="306" y="147"/>
                      <a:pt x="305" y="146"/>
                    </a:cubicBezTo>
                    <a:cubicBezTo>
                      <a:pt x="305" y="146"/>
                      <a:pt x="305" y="145"/>
                      <a:pt x="305" y="144"/>
                    </a:cubicBezTo>
                    <a:cubicBezTo>
                      <a:pt x="304" y="143"/>
                      <a:pt x="303" y="144"/>
                      <a:pt x="303" y="145"/>
                    </a:cubicBezTo>
                    <a:cubicBezTo>
                      <a:pt x="302" y="145"/>
                      <a:pt x="301" y="146"/>
                      <a:pt x="301" y="145"/>
                    </a:cubicBezTo>
                    <a:cubicBezTo>
                      <a:pt x="301" y="145"/>
                      <a:pt x="301" y="145"/>
                      <a:pt x="301" y="145"/>
                    </a:cubicBezTo>
                    <a:cubicBezTo>
                      <a:pt x="301" y="145"/>
                      <a:pt x="301" y="144"/>
                      <a:pt x="301" y="144"/>
                    </a:cubicBezTo>
                    <a:cubicBezTo>
                      <a:pt x="301" y="144"/>
                      <a:pt x="302" y="144"/>
                      <a:pt x="302" y="144"/>
                    </a:cubicBezTo>
                    <a:cubicBezTo>
                      <a:pt x="302" y="144"/>
                      <a:pt x="302" y="143"/>
                      <a:pt x="302" y="143"/>
                    </a:cubicBezTo>
                    <a:cubicBezTo>
                      <a:pt x="302" y="143"/>
                      <a:pt x="302" y="143"/>
                      <a:pt x="303" y="143"/>
                    </a:cubicBezTo>
                    <a:cubicBezTo>
                      <a:pt x="303" y="142"/>
                      <a:pt x="303" y="141"/>
                      <a:pt x="303" y="141"/>
                    </a:cubicBezTo>
                    <a:cubicBezTo>
                      <a:pt x="303" y="140"/>
                      <a:pt x="302" y="139"/>
                      <a:pt x="303" y="140"/>
                    </a:cubicBezTo>
                    <a:cubicBezTo>
                      <a:pt x="303" y="139"/>
                      <a:pt x="303" y="139"/>
                      <a:pt x="303" y="139"/>
                    </a:cubicBezTo>
                    <a:cubicBezTo>
                      <a:pt x="303" y="139"/>
                      <a:pt x="303" y="139"/>
                      <a:pt x="302" y="138"/>
                    </a:cubicBezTo>
                    <a:cubicBezTo>
                      <a:pt x="302" y="138"/>
                      <a:pt x="302" y="138"/>
                      <a:pt x="301" y="138"/>
                    </a:cubicBezTo>
                    <a:cubicBezTo>
                      <a:pt x="301" y="138"/>
                      <a:pt x="301" y="138"/>
                      <a:pt x="300" y="138"/>
                    </a:cubicBezTo>
                    <a:cubicBezTo>
                      <a:pt x="300" y="137"/>
                      <a:pt x="300" y="137"/>
                      <a:pt x="299" y="137"/>
                    </a:cubicBezTo>
                    <a:cubicBezTo>
                      <a:pt x="299" y="137"/>
                      <a:pt x="299" y="137"/>
                      <a:pt x="299" y="137"/>
                    </a:cubicBezTo>
                    <a:cubicBezTo>
                      <a:pt x="298" y="137"/>
                      <a:pt x="298" y="136"/>
                      <a:pt x="298" y="136"/>
                    </a:cubicBezTo>
                    <a:cubicBezTo>
                      <a:pt x="298" y="136"/>
                      <a:pt x="297" y="136"/>
                      <a:pt x="297" y="136"/>
                    </a:cubicBezTo>
                    <a:cubicBezTo>
                      <a:pt x="297" y="137"/>
                      <a:pt x="296" y="138"/>
                      <a:pt x="297" y="138"/>
                    </a:cubicBezTo>
                    <a:cubicBezTo>
                      <a:pt x="297" y="138"/>
                      <a:pt x="296" y="138"/>
                      <a:pt x="296" y="138"/>
                    </a:cubicBezTo>
                    <a:cubicBezTo>
                      <a:pt x="295" y="139"/>
                      <a:pt x="295" y="139"/>
                      <a:pt x="295" y="140"/>
                    </a:cubicBezTo>
                    <a:cubicBezTo>
                      <a:pt x="295" y="140"/>
                      <a:pt x="295" y="140"/>
                      <a:pt x="295" y="140"/>
                    </a:cubicBezTo>
                    <a:cubicBezTo>
                      <a:pt x="295" y="140"/>
                      <a:pt x="295" y="141"/>
                      <a:pt x="295" y="141"/>
                    </a:cubicBezTo>
                    <a:cubicBezTo>
                      <a:pt x="294" y="140"/>
                      <a:pt x="295" y="140"/>
                      <a:pt x="295" y="140"/>
                    </a:cubicBezTo>
                    <a:cubicBezTo>
                      <a:pt x="295" y="140"/>
                      <a:pt x="295" y="140"/>
                      <a:pt x="295" y="140"/>
                    </a:cubicBezTo>
                    <a:cubicBezTo>
                      <a:pt x="295" y="140"/>
                      <a:pt x="295" y="139"/>
                      <a:pt x="295" y="139"/>
                    </a:cubicBezTo>
                    <a:cubicBezTo>
                      <a:pt x="294" y="139"/>
                      <a:pt x="294" y="139"/>
                      <a:pt x="294" y="139"/>
                    </a:cubicBezTo>
                    <a:cubicBezTo>
                      <a:pt x="294" y="140"/>
                      <a:pt x="294" y="140"/>
                      <a:pt x="294" y="140"/>
                    </a:cubicBezTo>
                    <a:cubicBezTo>
                      <a:pt x="294" y="140"/>
                      <a:pt x="294" y="140"/>
                      <a:pt x="294" y="140"/>
                    </a:cubicBezTo>
                    <a:cubicBezTo>
                      <a:pt x="293" y="140"/>
                      <a:pt x="293" y="140"/>
                      <a:pt x="293" y="140"/>
                    </a:cubicBezTo>
                    <a:cubicBezTo>
                      <a:pt x="293" y="140"/>
                      <a:pt x="293" y="140"/>
                      <a:pt x="293" y="140"/>
                    </a:cubicBezTo>
                    <a:cubicBezTo>
                      <a:pt x="293" y="140"/>
                      <a:pt x="293" y="141"/>
                      <a:pt x="293" y="141"/>
                    </a:cubicBezTo>
                    <a:cubicBezTo>
                      <a:pt x="293" y="141"/>
                      <a:pt x="292" y="141"/>
                      <a:pt x="292" y="141"/>
                    </a:cubicBezTo>
                    <a:cubicBezTo>
                      <a:pt x="292" y="142"/>
                      <a:pt x="292" y="143"/>
                      <a:pt x="291" y="144"/>
                    </a:cubicBezTo>
                    <a:cubicBezTo>
                      <a:pt x="291" y="144"/>
                      <a:pt x="292" y="144"/>
                      <a:pt x="292" y="145"/>
                    </a:cubicBezTo>
                    <a:cubicBezTo>
                      <a:pt x="292" y="145"/>
                      <a:pt x="291" y="146"/>
                      <a:pt x="292" y="147"/>
                    </a:cubicBezTo>
                    <a:cubicBezTo>
                      <a:pt x="292" y="147"/>
                      <a:pt x="292" y="148"/>
                      <a:pt x="292" y="147"/>
                    </a:cubicBezTo>
                    <a:cubicBezTo>
                      <a:pt x="292" y="148"/>
                      <a:pt x="292" y="148"/>
                      <a:pt x="292" y="148"/>
                    </a:cubicBezTo>
                    <a:cubicBezTo>
                      <a:pt x="292" y="149"/>
                      <a:pt x="292" y="149"/>
                      <a:pt x="292" y="149"/>
                    </a:cubicBezTo>
                    <a:cubicBezTo>
                      <a:pt x="292" y="151"/>
                      <a:pt x="291" y="152"/>
                      <a:pt x="290" y="154"/>
                    </a:cubicBezTo>
                    <a:cubicBezTo>
                      <a:pt x="290" y="154"/>
                      <a:pt x="291" y="154"/>
                      <a:pt x="291" y="154"/>
                    </a:cubicBezTo>
                    <a:cubicBezTo>
                      <a:pt x="291" y="154"/>
                      <a:pt x="291" y="154"/>
                      <a:pt x="291" y="155"/>
                    </a:cubicBezTo>
                    <a:cubicBezTo>
                      <a:pt x="291" y="154"/>
                      <a:pt x="291" y="154"/>
                      <a:pt x="291" y="154"/>
                    </a:cubicBezTo>
                    <a:cubicBezTo>
                      <a:pt x="290" y="154"/>
                      <a:pt x="290" y="154"/>
                      <a:pt x="289" y="154"/>
                    </a:cubicBezTo>
                    <a:cubicBezTo>
                      <a:pt x="289" y="154"/>
                      <a:pt x="288" y="154"/>
                      <a:pt x="288" y="154"/>
                    </a:cubicBezTo>
                    <a:cubicBezTo>
                      <a:pt x="287" y="153"/>
                      <a:pt x="287" y="152"/>
                      <a:pt x="287" y="151"/>
                    </a:cubicBezTo>
                    <a:cubicBezTo>
                      <a:pt x="287" y="150"/>
                      <a:pt x="287" y="149"/>
                      <a:pt x="286" y="148"/>
                    </a:cubicBezTo>
                    <a:cubicBezTo>
                      <a:pt x="286" y="147"/>
                      <a:pt x="287" y="147"/>
                      <a:pt x="287" y="147"/>
                    </a:cubicBezTo>
                    <a:cubicBezTo>
                      <a:pt x="287" y="146"/>
                      <a:pt x="287" y="145"/>
                      <a:pt x="287" y="144"/>
                    </a:cubicBezTo>
                    <a:cubicBezTo>
                      <a:pt x="287" y="144"/>
                      <a:pt x="288" y="143"/>
                      <a:pt x="288" y="143"/>
                    </a:cubicBezTo>
                    <a:cubicBezTo>
                      <a:pt x="288" y="142"/>
                      <a:pt x="288" y="142"/>
                      <a:pt x="288" y="141"/>
                    </a:cubicBezTo>
                    <a:cubicBezTo>
                      <a:pt x="288" y="141"/>
                      <a:pt x="288" y="141"/>
                      <a:pt x="288" y="140"/>
                    </a:cubicBezTo>
                    <a:cubicBezTo>
                      <a:pt x="289" y="141"/>
                      <a:pt x="289" y="140"/>
                      <a:pt x="289" y="140"/>
                    </a:cubicBezTo>
                    <a:cubicBezTo>
                      <a:pt x="289" y="139"/>
                      <a:pt x="289" y="139"/>
                      <a:pt x="289" y="138"/>
                    </a:cubicBezTo>
                    <a:cubicBezTo>
                      <a:pt x="289" y="139"/>
                      <a:pt x="289" y="139"/>
                      <a:pt x="289" y="139"/>
                    </a:cubicBezTo>
                    <a:cubicBezTo>
                      <a:pt x="289" y="139"/>
                      <a:pt x="289" y="139"/>
                      <a:pt x="289" y="139"/>
                    </a:cubicBezTo>
                    <a:cubicBezTo>
                      <a:pt x="289" y="139"/>
                      <a:pt x="289" y="139"/>
                      <a:pt x="289" y="140"/>
                    </a:cubicBezTo>
                    <a:cubicBezTo>
                      <a:pt x="289" y="140"/>
                      <a:pt x="288" y="140"/>
                      <a:pt x="288" y="140"/>
                    </a:cubicBezTo>
                    <a:cubicBezTo>
                      <a:pt x="288" y="140"/>
                      <a:pt x="288" y="140"/>
                      <a:pt x="288" y="140"/>
                    </a:cubicBezTo>
                    <a:cubicBezTo>
                      <a:pt x="288" y="140"/>
                      <a:pt x="288" y="140"/>
                      <a:pt x="288" y="140"/>
                    </a:cubicBezTo>
                    <a:cubicBezTo>
                      <a:pt x="288" y="140"/>
                      <a:pt x="287" y="140"/>
                      <a:pt x="287" y="141"/>
                    </a:cubicBezTo>
                    <a:cubicBezTo>
                      <a:pt x="287" y="141"/>
                      <a:pt x="287" y="141"/>
                      <a:pt x="286" y="142"/>
                    </a:cubicBezTo>
                    <a:cubicBezTo>
                      <a:pt x="286" y="142"/>
                      <a:pt x="286" y="142"/>
                      <a:pt x="286" y="142"/>
                    </a:cubicBezTo>
                    <a:cubicBezTo>
                      <a:pt x="286" y="142"/>
                      <a:pt x="286" y="142"/>
                      <a:pt x="286" y="141"/>
                    </a:cubicBezTo>
                    <a:cubicBezTo>
                      <a:pt x="286" y="141"/>
                      <a:pt x="286" y="141"/>
                      <a:pt x="286" y="141"/>
                    </a:cubicBezTo>
                    <a:cubicBezTo>
                      <a:pt x="286" y="141"/>
                      <a:pt x="287" y="140"/>
                      <a:pt x="287" y="140"/>
                    </a:cubicBezTo>
                    <a:cubicBezTo>
                      <a:pt x="287" y="140"/>
                      <a:pt x="287" y="140"/>
                      <a:pt x="287" y="140"/>
                    </a:cubicBezTo>
                    <a:cubicBezTo>
                      <a:pt x="287" y="140"/>
                      <a:pt x="287" y="139"/>
                      <a:pt x="288" y="139"/>
                    </a:cubicBezTo>
                    <a:cubicBezTo>
                      <a:pt x="288" y="139"/>
                      <a:pt x="288" y="138"/>
                      <a:pt x="288" y="138"/>
                    </a:cubicBezTo>
                    <a:cubicBezTo>
                      <a:pt x="288" y="138"/>
                      <a:pt x="289" y="138"/>
                      <a:pt x="289" y="137"/>
                    </a:cubicBezTo>
                    <a:cubicBezTo>
                      <a:pt x="289" y="137"/>
                      <a:pt x="289" y="137"/>
                      <a:pt x="289" y="137"/>
                    </a:cubicBezTo>
                    <a:cubicBezTo>
                      <a:pt x="289" y="137"/>
                      <a:pt x="289" y="137"/>
                      <a:pt x="289" y="137"/>
                    </a:cubicBezTo>
                    <a:cubicBezTo>
                      <a:pt x="289" y="137"/>
                      <a:pt x="289" y="136"/>
                      <a:pt x="290" y="136"/>
                    </a:cubicBezTo>
                    <a:cubicBezTo>
                      <a:pt x="290" y="136"/>
                      <a:pt x="290" y="136"/>
                      <a:pt x="290" y="137"/>
                    </a:cubicBezTo>
                    <a:cubicBezTo>
                      <a:pt x="290" y="137"/>
                      <a:pt x="290" y="136"/>
                      <a:pt x="290" y="136"/>
                    </a:cubicBezTo>
                    <a:cubicBezTo>
                      <a:pt x="290" y="136"/>
                      <a:pt x="290" y="136"/>
                      <a:pt x="290" y="136"/>
                    </a:cubicBezTo>
                    <a:cubicBezTo>
                      <a:pt x="290" y="136"/>
                      <a:pt x="291" y="136"/>
                      <a:pt x="291" y="136"/>
                    </a:cubicBezTo>
                    <a:cubicBezTo>
                      <a:pt x="292" y="136"/>
                      <a:pt x="290" y="137"/>
                      <a:pt x="291" y="137"/>
                    </a:cubicBezTo>
                    <a:cubicBezTo>
                      <a:pt x="291" y="137"/>
                      <a:pt x="291" y="137"/>
                      <a:pt x="292" y="136"/>
                    </a:cubicBezTo>
                    <a:cubicBezTo>
                      <a:pt x="292" y="136"/>
                      <a:pt x="292" y="136"/>
                      <a:pt x="292" y="136"/>
                    </a:cubicBezTo>
                    <a:cubicBezTo>
                      <a:pt x="292" y="136"/>
                      <a:pt x="292" y="136"/>
                      <a:pt x="292" y="136"/>
                    </a:cubicBezTo>
                    <a:cubicBezTo>
                      <a:pt x="292" y="135"/>
                      <a:pt x="293" y="135"/>
                      <a:pt x="294" y="136"/>
                    </a:cubicBezTo>
                    <a:cubicBezTo>
                      <a:pt x="294" y="135"/>
                      <a:pt x="294" y="135"/>
                      <a:pt x="295" y="135"/>
                    </a:cubicBezTo>
                    <a:cubicBezTo>
                      <a:pt x="295" y="135"/>
                      <a:pt x="295" y="135"/>
                      <a:pt x="295" y="135"/>
                    </a:cubicBezTo>
                    <a:cubicBezTo>
                      <a:pt x="295" y="135"/>
                      <a:pt x="296" y="135"/>
                      <a:pt x="296" y="135"/>
                    </a:cubicBezTo>
                    <a:cubicBezTo>
                      <a:pt x="296" y="135"/>
                      <a:pt x="296" y="135"/>
                      <a:pt x="297" y="135"/>
                    </a:cubicBezTo>
                    <a:cubicBezTo>
                      <a:pt x="297" y="135"/>
                      <a:pt x="297" y="136"/>
                      <a:pt x="298" y="136"/>
                    </a:cubicBezTo>
                    <a:cubicBezTo>
                      <a:pt x="298" y="136"/>
                      <a:pt x="298" y="135"/>
                      <a:pt x="298" y="135"/>
                    </a:cubicBezTo>
                    <a:cubicBezTo>
                      <a:pt x="298" y="135"/>
                      <a:pt x="299" y="135"/>
                      <a:pt x="299" y="135"/>
                    </a:cubicBezTo>
                    <a:cubicBezTo>
                      <a:pt x="299" y="135"/>
                      <a:pt x="300" y="135"/>
                      <a:pt x="300" y="135"/>
                    </a:cubicBezTo>
                    <a:cubicBezTo>
                      <a:pt x="300" y="135"/>
                      <a:pt x="301" y="136"/>
                      <a:pt x="301" y="135"/>
                    </a:cubicBezTo>
                    <a:cubicBezTo>
                      <a:pt x="301" y="135"/>
                      <a:pt x="301" y="135"/>
                      <a:pt x="301" y="135"/>
                    </a:cubicBezTo>
                    <a:cubicBezTo>
                      <a:pt x="301" y="135"/>
                      <a:pt x="301" y="135"/>
                      <a:pt x="301" y="135"/>
                    </a:cubicBezTo>
                    <a:cubicBezTo>
                      <a:pt x="301" y="135"/>
                      <a:pt x="301" y="135"/>
                      <a:pt x="301" y="135"/>
                    </a:cubicBezTo>
                    <a:cubicBezTo>
                      <a:pt x="301"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4"/>
                      <a:pt x="300" y="134"/>
                      <a:pt x="300" y="134"/>
                    </a:cubicBezTo>
                    <a:cubicBezTo>
                      <a:pt x="300" y="134"/>
                      <a:pt x="300" y="134"/>
                      <a:pt x="300" y="134"/>
                    </a:cubicBezTo>
                    <a:cubicBezTo>
                      <a:pt x="300" y="134"/>
                      <a:pt x="300" y="134"/>
                      <a:pt x="300" y="134"/>
                    </a:cubicBezTo>
                    <a:cubicBezTo>
                      <a:pt x="300" y="134"/>
                      <a:pt x="300" y="134"/>
                      <a:pt x="299" y="133"/>
                    </a:cubicBezTo>
                    <a:cubicBezTo>
                      <a:pt x="299" y="133"/>
                      <a:pt x="299" y="133"/>
                      <a:pt x="299" y="133"/>
                    </a:cubicBezTo>
                    <a:cubicBezTo>
                      <a:pt x="299" y="133"/>
                      <a:pt x="299" y="133"/>
                      <a:pt x="299" y="133"/>
                    </a:cubicBezTo>
                    <a:cubicBezTo>
                      <a:pt x="299" y="133"/>
                      <a:pt x="299" y="133"/>
                      <a:pt x="299" y="133"/>
                    </a:cubicBezTo>
                    <a:cubicBezTo>
                      <a:pt x="299" y="133"/>
                      <a:pt x="299" y="134"/>
                      <a:pt x="299" y="134"/>
                    </a:cubicBezTo>
                    <a:cubicBezTo>
                      <a:pt x="298" y="134"/>
                      <a:pt x="298" y="134"/>
                      <a:pt x="298" y="134"/>
                    </a:cubicBezTo>
                    <a:cubicBezTo>
                      <a:pt x="298" y="133"/>
                      <a:pt x="298" y="133"/>
                      <a:pt x="298" y="133"/>
                    </a:cubicBezTo>
                    <a:cubicBezTo>
                      <a:pt x="298" y="133"/>
                      <a:pt x="298" y="133"/>
                      <a:pt x="298" y="133"/>
                    </a:cubicBezTo>
                    <a:cubicBezTo>
                      <a:pt x="297" y="133"/>
                      <a:pt x="297" y="133"/>
                      <a:pt x="297" y="133"/>
                    </a:cubicBezTo>
                    <a:cubicBezTo>
                      <a:pt x="297" y="133"/>
                      <a:pt x="297" y="132"/>
                      <a:pt x="297" y="132"/>
                    </a:cubicBezTo>
                    <a:cubicBezTo>
                      <a:pt x="296" y="132"/>
                      <a:pt x="296" y="132"/>
                      <a:pt x="295" y="132"/>
                    </a:cubicBezTo>
                    <a:cubicBezTo>
                      <a:pt x="294" y="132"/>
                      <a:pt x="293" y="132"/>
                      <a:pt x="293" y="132"/>
                    </a:cubicBezTo>
                    <a:cubicBezTo>
                      <a:pt x="292" y="132"/>
                      <a:pt x="292" y="133"/>
                      <a:pt x="292" y="133"/>
                    </a:cubicBezTo>
                    <a:cubicBezTo>
                      <a:pt x="291" y="133"/>
                      <a:pt x="291" y="133"/>
                      <a:pt x="291" y="133"/>
                    </a:cubicBezTo>
                    <a:cubicBezTo>
                      <a:pt x="291" y="133"/>
                      <a:pt x="290" y="133"/>
                      <a:pt x="290" y="133"/>
                    </a:cubicBezTo>
                    <a:cubicBezTo>
                      <a:pt x="289" y="133"/>
                      <a:pt x="289" y="133"/>
                      <a:pt x="288" y="133"/>
                    </a:cubicBezTo>
                    <a:cubicBezTo>
                      <a:pt x="288" y="133"/>
                      <a:pt x="288" y="132"/>
                      <a:pt x="288" y="132"/>
                    </a:cubicBezTo>
                    <a:cubicBezTo>
                      <a:pt x="287" y="131"/>
                      <a:pt x="286" y="131"/>
                      <a:pt x="285" y="131"/>
                    </a:cubicBezTo>
                    <a:cubicBezTo>
                      <a:pt x="285" y="131"/>
                      <a:pt x="286" y="131"/>
                      <a:pt x="286" y="131"/>
                    </a:cubicBezTo>
                    <a:cubicBezTo>
                      <a:pt x="285" y="131"/>
                      <a:pt x="285" y="131"/>
                      <a:pt x="284" y="132"/>
                    </a:cubicBezTo>
                    <a:cubicBezTo>
                      <a:pt x="284" y="132"/>
                      <a:pt x="285" y="131"/>
                      <a:pt x="285" y="131"/>
                    </a:cubicBezTo>
                    <a:cubicBezTo>
                      <a:pt x="284" y="131"/>
                      <a:pt x="284" y="130"/>
                      <a:pt x="284" y="130"/>
                    </a:cubicBezTo>
                    <a:cubicBezTo>
                      <a:pt x="284" y="130"/>
                      <a:pt x="284" y="130"/>
                      <a:pt x="284" y="130"/>
                    </a:cubicBezTo>
                    <a:cubicBezTo>
                      <a:pt x="284" y="130"/>
                      <a:pt x="284" y="130"/>
                      <a:pt x="284" y="130"/>
                    </a:cubicBezTo>
                    <a:cubicBezTo>
                      <a:pt x="284" y="130"/>
                      <a:pt x="283" y="130"/>
                      <a:pt x="283" y="130"/>
                    </a:cubicBezTo>
                    <a:cubicBezTo>
                      <a:pt x="282" y="131"/>
                      <a:pt x="281" y="131"/>
                      <a:pt x="280" y="132"/>
                    </a:cubicBezTo>
                    <a:cubicBezTo>
                      <a:pt x="280" y="132"/>
                      <a:pt x="280" y="132"/>
                      <a:pt x="279" y="132"/>
                    </a:cubicBezTo>
                    <a:cubicBezTo>
                      <a:pt x="279" y="132"/>
                      <a:pt x="279" y="132"/>
                      <a:pt x="279" y="132"/>
                    </a:cubicBezTo>
                    <a:cubicBezTo>
                      <a:pt x="279" y="132"/>
                      <a:pt x="278" y="132"/>
                      <a:pt x="278" y="133"/>
                    </a:cubicBezTo>
                    <a:cubicBezTo>
                      <a:pt x="277" y="133"/>
                      <a:pt x="276" y="132"/>
                      <a:pt x="276" y="132"/>
                    </a:cubicBezTo>
                    <a:cubicBezTo>
                      <a:pt x="276" y="132"/>
                      <a:pt x="276" y="132"/>
                      <a:pt x="276" y="131"/>
                    </a:cubicBezTo>
                    <a:cubicBezTo>
                      <a:pt x="276" y="131"/>
                      <a:pt x="274" y="132"/>
                      <a:pt x="274" y="132"/>
                    </a:cubicBezTo>
                    <a:cubicBezTo>
                      <a:pt x="274" y="132"/>
                      <a:pt x="273" y="132"/>
                      <a:pt x="273" y="132"/>
                    </a:cubicBezTo>
                    <a:cubicBezTo>
                      <a:pt x="272" y="132"/>
                      <a:pt x="272" y="132"/>
                      <a:pt x="271" y="132"/>
                    </a:cubicBezTo>
                    <a:cubicBezTo>
                      <a:pt x="273" y="131"/>
                      <a:pt x="274" y="130"/>
                      <a:pt x="275" y="129"/>
                    </a:cubicBezTo>
                    <a:cubicBezTo>
                      <a:pt x="276" y="128"/>
                      <a:pt x="276" y="128"/>
                      <a:pt x="277" y="128"/>
                    </a:cubicBezTo>
                    <a:cubicBezTo>
                      <a:pt x="278" y="127"/>
                      <a:pt x="279" y="127"/>
                      <a:pt x="280" y="126"/>
                    </a:cubicBezTo>
                    <a:cubicBezTo>
                      <a:pt x="280" y="126"/>
                      <a:pt x="280" y="126"/>
                      <a:pt x="280" y="126"/>
                    </a:cubicBezTo>
                    <a:cubicBezTo>
                      <a:pt x="280" y="126"/>
                      <a:pt x="280" y="126"/>
                      <a:pt x="280" y="126"/>
                    </a:cubicBezTo>
                    <a:cubicBezTo>
                      <a:pt x="280" y="126"/>
                      <a:pt x="280" y="126"/>
                      <a:pt x="280" y="126"/>
                    </a:cubicBezTo>
                    <a:cubicBezTo>
                      <a:pt x="280" y="126"/>
                      <a:pt x="280" y="126"/>
                      <a:pt x="280" y="126"/>
                    </a:cubicBezTo>
                    <a:cubicBezTo>
                      <a:pt x="280" y="127"/>
                      <a:pt x="280" y="127"/>
                      <a:pt x="280" y="127"/>
                    </a:cubicBezTo>
                    <a:cubicBezTo>
                      <a:pt x="280" y="127"/>
                      <a:pt x="280" y="127"/>
                      <a:pt x="280" y="127"/>
                    </a:cubicBezTo>
                    <a:cubicBezTo>
                      <a:pt x="280" y="127"/>
                      <a:pt x="280" y="127"/>
                      <a:pt x="280" y="127"/>
                    </a:cubicBezTo>
                    <a:cubicBezTo>
                      <a:pt x="279" y="127"/>
                      <a:pt x="279" y="127"/>
                      <a:pt x="279" y="127"/>
                    </a:cubicBezTo>
                    <a:cubicBezTo>
                      <a:pt x="279" y="127"/>
                      <a:pt x="279" y="127"/>
                      <a:pt x="279" y="127"/>
                    </a:cubicBezTo>
                    <a:cubicBezTo>
                      <a:pt x="279" y="127"/>
                      <a:pt x="279" y="127"/>
                      <a:pt x="279" y="127"/>
                    </a:cubicBezTo>
                    <a:cubicBezTo>
                      <a:pt x="279" y="127"/>
                      <a:pt x="279" y="127"/>
                      <a:pt x="279" y="127"/>
                    </a:cubicBezTo>
                    <a:cubicBezTo>
                      <a:pt x="279" y="126"/>
                      <a:pt x="279" y="126"/>
                      <a:pt x="279" y="126"/>
                    </a:cubicBezTo>
                    <a:cubicBezTo>
                      <a:pt x="279" y="126"/>
                      <a:pt x="279" y="126"/>
                      <a:pt x="279" y="126"/>
                    </a:cubicBezTo>
                    <a:cubicBezTo>
                      <a:pt x="279" y="126"/>
                      <a:pt x="279" y="126"/>
                      <a:pt x="279" y="126"/>
                    </a:cubicBezTo>
                    <a:cubicBezTo>
                      <a:pt x="279" y="126"/>
                      <a:pt x="279" y="126"/>
                      <a:pt x="279" y="126"/>
                    </a:cubicBezTo>
                    <a:cubicBezTo>
                      <a:pt x="278" y="126"/>
                      <a:pt x="278" y="126"/>
                      <a:pt x="278" y="126"/>
                    </a:cubicBezTo>
                    <a:cubicBezTo>
                      <a:pt x="278" y="126"/>
                      <a:pt x="278" y="126"/>
                      <a:pt x="279" y="126"/>
                    </a:cubicBezTo>
                    <a:cubicBezTo>
                      <a:pt x="279" y="126"/>
                      <a:pt x="279" y="126"/>
                      <a:pt x="279" y="126"/>
                    </a:cubicBezTo>
                    <a:cubicBezTo>
                      <a:pt x="279" y="126"/>
                      <a:pt x="279" y="126"/>
                      <a:pt x="279" y="126"/>
                    </a:cubicBezTo>
                    <a:cubicBezTo>
                      <a:pt x="279" y="126"/>
                      <a:pt x="279" y="126"/>
                      <a:pt x="279" y="126"/>
                    </a:cubicBezTo>
                    <a:cubicBezTo>
                      <a:pt x="279" y="126"/>
                      <a:pt x="279" y="126"/>
                      <a:pt x="279" y="126"/>
                    </a:cubicBezTo>
                    <a:cubicBezTo>
                      <a:pt x="278" y="126"/>
                      <a:pt x="278" y="126"/>
                      <a:pt x="278" y="126"/>
                    </a:cubicBezTo>
                    <a:cubicBezTo>
                      <a:pt x="278" y="126"/>
                      <a:pt x="278" y="126"/>
                      <a:pt x="278" y="126"/>
                    </a:cubicBezTo>
                    <a:cubicBezTo>
                      <a:pt x="278" y="126"/>
                      <a:pt x="278" y="126"/>
                      <a:pt x="278" y="126"/>
                    </a:cubicBezTo>
                    <a:cubicBezTo>
                      <a:pt x="277" y="126"/>
                      <a:pt x="277" y="126"/>
                      <a:pt x="277" y="126"/>
                    </a:cubicBezTo>
                    <a:cubicBezTo>
                      <a:pt x="277" y="126"/>
                      <a:pt x="277" y="126"/>
                      <a:pt x="277" y="126"/>
                    </a:cubicBezTo>
                    <a:cubicBezTo>
                      <a:pt x="277" y="126"/>
                      <a:pt x="277" y="126"/>
                      <a:pt x="277"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5"/>
                      <a:pt x="276" y="125"/>
                      <a:pt x="276" y="125"/>
                    </a:cubicBezTo>
                    <a:cubicBezTo>
                      <a:pt x="276" y="125"/>
                      <a:pt x="276" y="125"/>
                      <a:pt x="276" y="125"/>
                    </a:cubicBezTo>
                    <a:cubicBezTo>
                      <a:pt x="276" y="125"/>
                      <a:pt x="276" y="125"/>
                      <a:pt x="276" y="125"/>
                    </a:cubicBezTo>
                    <a:cubicBezTo>
                      <a:pt x="276" y="126"/>
                      <a:pt x="276" y="126"/>
                      <a:pt x="276"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4" y="126"/>
                      <a:pt x="274" y="126"/>
                      <a:pt x="274" y="126"/>
                    </a:cubicBezTo>
                    <a:cubicBezTo>
                      <a:pt x="274" y="126"/>
                      <a:pt x="274" y="126"/>
                      <a:pt x="274" y="126"/>
                    </a:cubicBezTo>
                    <a:cubicBezTo>
                      <a:pt x="274" y="126"/>
                      <a:pt x="274" y="126"/>
                      <a:pt x="274"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2" y="126"/>
                      <a:pt x="272" y="126"/>
                      <a:pt x="272" y="126"/>
                    </a:cubicBezTo>
                    <a:cubicBezTo>
                      <a:pt x="272" y="126"/>
                      <a:pt x="272" y="126"/>
                      <a:pt x="272" y="126"/>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69" y="125"/>
                      <a:pt x="269" y="125"/>
                      <a:pt x="269" y="125"/>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6" y="124"/>
                      <a:pt x="266" y="124"/>
                      <a:pt x="266" y="124"/>
                    </a:cubicBezTo>
                    <a:cubicBezTo>
                      <a:pt x="266" y="124"/>
                      <a:pt x="266" y="124"/>
                      <a:pt x="266" y="124"/>
                    </a:cubicBezTo>
                    <a:cubicBezTo>
                      <a:pt x="266" y="124"/>
                      <a:pt x="266" y="124"/>
                      <a:pt x="266" y="124"/>
                    </a:cubicBezTo>
                    <a:cubicBezTo>
                      <a:pt x="266" y="124"/>
                      <a:pt x="266" y="124"/>
                      <a:pt x="266"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4" y="124"/>
                      <a:pt x="264" y="124"/>
                      <a:pt x="264" y="124"/>
                    </a:cubicBezTo>
                    <a:cubicBezTo>
                      <a:pt x="264" y="124"/>
                      <a:pt x="264" y="124"/>
                      <a:pt x="264" y="124"/>
                    </a:cubicBezTo>
                    <a:cubicBezTo>
                      <a:pt x="264" y="123"/>
                      <a:pt x="264" y="123"/>
                      <a:pt x="264" y="123"/>
                    </a:cubicBezTo>
                    <a:cubicBezTo>
                      <a:pt x="264" y="123"/>
                      <a:pt x="264" y="123"/>
                      <a:pt x="264" y="123"/>
                    </a:cubicBezTo>
                    <a:cubicBezTo>
                      <a:pt x="264" y="123"/>
                      <a:pt x="264" y="123"/>
                      <a:pt x="264" y="123"/>
                    </a:cubicBezTo>
                    <a:cubicBezTo>
                      <a:pt x="264" y="123"/>
                      <a:pt x="264" y="123"/>
                      <a:pt x="264" y="123"/>
                    </a:cubicBezTo>
                    <a:cubicBezTo>
                      <a:pt x="264" y="123"/>
                      <a:pt x="264" y="123"/>
                      <a:pt x="264"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2"/>
                      <a:pt x="262" y="122"/>
                      <a:pt x="262" y="122"/>
                    </a:cubicBezTo>
                    <a:cubicBezTo>
                      <a:pt x="262" y="122"/>
                      <a:pt x="262" y="122"/>
                      <a:pt x="262" y="122"/>
                    </a:cubicBezTo>
                    <a:cubicBezTo>
                      <a:pt x="262" y="122"/>
                      <a:pt x="262" y="122"/>
                      <a:pt x="262" y="122"/>
                    </a:cubicBezTo>
                    <a:cubicBezTo>
                      <a:pt x="262" y="122"/>
                      <a:pt x="262" y="122"/>
                      <a:pt x="262" y="122"/>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0"/>
                      <a:pt x="262" y="120"/>
                      <a:pt x="262" y="120"/>
                    </a:cubicBezTo>
                    <a:cubicBezTo>
                      <a:pt x="261" y="120"/>
                      <a:pt x="261" y="120"/>
                      <a:pt x="261" y="120"/>
                    </a:cubicBezTo>
                    <a:cubicBezTo>
                      <a:pt x="261" y="120"/>
                      <a:pt x="261" y="120"/>
                      <a:pt x="261" y="120"/>
                    </a:cubicBezTo>
                    <a:cubicBezTo>
                      <a:pt x="261" y="120"/>
                      <a:pt x="261" y="120"/>
                      <a:pt x="261" y="120"/>
                    </a:cubicBezTo>
                    <a:cubicBezTo>
                      <a:pt x="261" y="122"/>
                      <a:pt x="261" y="122"/>
                      <a:pt x="261" y="122"/>
                    </a:cubicBezTo>
                    <a:cubicBezTo>
                      <a:pt x="261" y="122"/>
                      <a:pt x="261" y="122"/>
                      <a:pt x="261" y="122"/>
                    </a:cubicBezTo>
                    <a:cubicBezTo>
                      <a:pt x="261" y="122"/>
                      <a:pt x="261" y="122"/>
                      <a:pt x="261" y="122"/>
                    </a:cubicBezTo>
                    <a:cubicBezTo>
                      <a:pt x="162" y="122"/>
                      <a:pt x="162" y="122"/>
                      <a:pt x="162" y="122"/>
                    </a:cubicBezTo>
                    <a:cubicBezTo>
                      <a:pt x="162" y="122"/>
                      <a:pt x="162" y="122"/>
                      <a:pt x="162" y="122"/>
                    </a:cubicBezTo>
                    <a:cubicBezTo>
                      <a:pt x="162" y="122"/>
                      <a:pt x="162" y="123"/>
                      <a:pt x="162" y="123"/>
                    </a:cubicBezTo>
                    <a:cubicBezTo>
                      <a:pt x="162" y="123"/>
                      <a:pt x="162" y="123"/>
                      <a:pt x="163" y="123"/>
                    </a:cubicBezTo>
                    <a:cubicBezTo>
                      <a:pt x="163" y="123"/>
                      <a:pt x="163" y="123"/>
                      <a:pt x="163" y="124"/>
                    </a:cubicBezTo>
                    <a:cubicBezTo>
                      <a:pt x="163" y="124"/>
                      <a:pt x="163" y="124"/>
                      <a:pt x="163" y="124"/>
                    </a:cubicBezTo>
                    <a:cubicBezTo>
                      <a:pt x="163" y="124"/>
                      <a:pt x="163" y="124"/>
                      <a:pt x="163" y="124"/>
                    </a:cubicBezTo>
                    <a:cubicBezTo>
                      <a:pt x="163" y="124"/>
                      <a:pt x="163" y="124"/>
                      <a:pt x="162" y="124"/>
                    </a:cubicBezTo>
                    <a:cubicBezTo>
                      <a:pt x="163" y="124"/>
                      <a:pt x="163" y="125"/>
                      <a:pt x="163" y="125"/>
                    </a:cubicBezTo>
                    <a:cubicBezTo>
                      <a:pt x="163" y="125"/>
                      <a:pt x="163" y="126"/>
                      <a:pt x="164" y="126"/>
                    </a:cubicBezTo>
                    <a:cubicBezTo>
                      <a:pt x="164" y="126"/>
                      <a:pt x="164" y="126"/>
                      <a:pt x="164" y="126"/>
                    </a:cubicBezTo>
                    <a:cubicBezTo>
                      <a:pt x="164" y="126"/>
                      <a:pt x="164" y="126"/>
                      <a:pt x="164" y="127"/>
                    </a:cubicBezTo>
                    <a:cubicBezTo>
                      <a:pt x="164" y="127"/>
                      <a:pt x="163" y="127"/>
                      <a:pt x="163" y="127"/>
                    </a:cubicBezTo>
                    <a:cubicBezTo>
                      <a:pt x="163" y="127"/>
                      <a:pt x="163" y="127"/>
                      <a:pt x="163" y="127"/>
                    </a:cubicBezTo>
                    <a:cubicBezTo>
                      <a:pt x="163" y="127"/>
                      <a:pt x="163" y="127"/>
                      <a:pt x="163" y="127"/>
                    </a:cubicBezTo>
                    <a:cubicBezTo>
                      <a:pt x="163" y="127"/>
                      <a:pt x="163" y="128"/>
                      <a:pt x="163" y="128"/>
                    </a:cubicBezTo>
                    <a:cubicBezTo>
                      <a:pt x="163" y="128"/>
                      <a:pt x="163" y="128"/>
                      <a:pt x="163" y="128"/>
                    </a:cubicBezTo>
                    <a:cubicBezTo>
                      <a:pt x="163" y="128"/>
                      <a:pt x="163" y="128"/>
                      <a:pt x="163" y="128"/>
                    </a:cubicBezTo>
                    <a:cubicBezTo>
                      <a:pt x="163" y="128"/>
                      <a:pt x="163" y="128"/>
                      <a:pt x="163" y="128"/>
                    </a:cubicBezTo>
                    <a:cubicBezTo>
                      <a:pt x="163" y="128"/>
                      <a:pt x="163" y="129"/>
                      <a:pt x="163" y="129"/>
                    </a:cubicBezTo>
                    <a:cubicBezTo>
                      <a:pt x="163" y="129"/>
                      <a:pt x="163" y="129"/>
                      <a:pt x="163" y="129"/>
                    </a:cubicBezTo>
                    <a:cubicBezTo>
                      <a:pt x="163" y="129"/>
                      <a:pt x="163" y="129"/>
                      <a:pt x="163" y="129"/>
                    </a:cubicBezTo>
                    <a:cubicBezTo>
                      <a:pt x="163" y="130"/>
                      <a:pt x="163" y="130"/>
                      <a:pt x="163" y="130"/>
                    </a:cubicBezTo>
                    <a:cubicBezTo>
                      <a:pt x="162" y="130"/>
                      <a:pt x="162" y="130"/>
                      <a:pt x="161" y="130"/>
                    </a:cubicBezTo>
                    <a:cubicBezTo>
                      <a:pt x="161" y="130"/>
                      <a:pt x="161" y="130"/>
                      <a:pt x="161" y="131"/>
                    </a:cubicBezTo>
                    <a:cubicBezTo>
                      <a:pt x="161" y="130"/>
                      <a:pt x="161" y="130"/>
                      <a:pt x="161" y="130"/>
                    </a:cubicBezTo>
                    <a:cubicBezTo>
                      <a:pt x="161" y="130"/>
                      <a:pt x="161" y="130"/>
                      <a:pt x="161" y="130"/>
                    </a:cubicBezTo>
                    <a:cubicBezTo>
                      <a:pt x="161" y="130"/>
                      <a:pt x="161" y="130"/>
                      <a:pt x="161" y="130"/>
                    </a:cubicBezTo>
                    <a:cubicBezTo>
                      <a:pt x="161" y="130"/>
                      <a:pt x="161" y="130"/>
                      <a:pt x="161" y="130"/>
                    </a:cubicBezTo>
                    <a:cubicBezTo>
                      <a:pt x="162" y="129"/>
                      <a:pt x="162" y="129"/>
                      <a:pt x="162" y="129"/>
                    </a:cubicBezTo>
                    <a:cubicBezTo>
                      <a:pt x="162" y="129"/>
                      <a:pt x="162" y="130"/>
                      <a:pt x="162" y="130"/>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3" y="129"/>
                      <a:pt x="163" y="128"/>
                      <a:pt x="162" y="127"/>
                    </a:cubicBezTo>
                    <a:cubicBezTo>
                      <a:pt x="162" y="128"/>
                      <a:pt x="163" y="127"/>
                      <a:pt x="163" y="127"/>
                    </a:cubicBezTo>
                    <a:cubicBezTo>
                      <a:pt x="163" y="127"/>
                      <a:pt x="163" y="127"/>
                      <a:pt x="163" y="127"/>
                    </a:cubicBezTo>
                    <a:cubicBezTo>
                      <a:pt x="163" y="127"/>
                      <a:pt x="162" y="127"/>
                      <a:pt x="162" y="128"/>
                    </a:cubicBezTo>
                    <a:cubicBezTo>
                      <a:pt x="162" y="128"/>
                      <a:pt x="162" y="128"/>
                      <a:pt x="161" y="128"/>
                    </a:cubicBezTo>
                    <a:cubicBezTo>
                      <a:pt x="161" y="128"/>
                      <a:pt x="161" y="129"/>
                      <a:pt x="161" y="129"/>
                    </a:cubicBezTo>
                    <a:cubicBezTo>
                      <a:pt x="161" y="129"/>
                      <a:pt x="161" y="129"/>
                      <a:pt x="161" y="129"/>
                    </a:cubicBezTo>
                    <a:cubicBezTo>
                      <a:pt x="161" y="129"/>
                      <a:pt x="161" y="129"/>
                      <a:pt x="162" y="129"/>
                    </a:cubicBezTo>
                    <a:cubicBezTo>
                      <a:pt x="162" y="129"/>
                      <a:pt x="161" y="129"/>
                      <a:pt x="161" y="129"/>
                    </a:cubicBezTo>
                    <a:cubicBezTo>
                      <a:pt x="161" y="129"/>
                      <a:pt x="161" y="128"/>
                      <a:pt x="161" y="128"/>
                    </a:cubicBezTo>
                    <a:cubicBezTo>
                      <a:pt x="161" y="128"/>
                      <a:pt x="161" y="128"/>
                      <a:pt x="162" y="128"/>
                    </a:cubicBezTo>
                    <a:cubicBezTo>
                      <a:pt x="162" y="127"/>
                      <a:pt x="162" y="127"/>
                      <a:pt x="162" y="127"/>
                    </a:cubicBezTo>
                    <a:cubicBezTo>
                      <a:pt x="162" y="127"/>
                      <a:pt x="162" y="127"/>
                      <a:pt x="162" y="128"/>
                    </a:cubicBezTo>
                    <a:cubicBezTo>
                      <a:pt x="162" y="127"/>
                      <a:pt x="162" y="127"/>
                      <a:pt x="162" y="127"/>
                    </a:cubicBezTo>
                    <a:cubicBezTo>
                      <a:pt x="162" y="127"/>
                      <a:pt x="163" y="127"/>
                      <a:pt x="162" y="127"/>
                    </a:cubicBezTo>
                    <a:cubicBezTo>
                      <a:pt x="162" y="126"/>
                      <a:pt x="162" y="126"/>
                      <a:pt x="162" y="126"/>
                    </a:cubicBezTo>
                    <a:cubicBezTo>
                      <a:pt x="162" y="126"/>
                      <a:pt x="162" y="126"/>
                      <a:pt x="162" y="126"/>
                    </a:cubicBezTo>
                    <a:cubicBezTo>
                      <a:pt x="161" y="126"/>
                      <a:pt x="161" y="126"/>
                      <a:pt x="161" y="125"/>
                    </a:cubicBezTo>
                    <a:cubicBezTo>
                      <a:pt x="160" y="125"/>
                      <a:pt x="159" y="126"/>
                      <a:pt x="158" y="126"/>
                    </a:cubicBezTo>
                    <a:cubicBezTo>
                      <a:pt x="157" y="125"/>
                      <a:pt x="156" y="125"/>
                      <a:pt x="155" y="124"/>
                    </a:cubicBezTo>
                    <a:cubicBezTo>
                      <a:pt x="155" y="125"/>
                      <a:pt x="155" y="126"/>
                      <a:pt x="155" y="126"/>
                    </a:cubicBezTo>
                    <a:cubicBezTo>
                      <a:pt x="155" y="127"/>
                      <a:pt x="156" y="128"/>
                      <a:pt x="156" y="129"/>
                    </a:cubicBezTo>
                    <a:cubicBezTo>
                      <a:pt x="156" y="129"/>
                      <a:pt x="156" y="129"/>
                      <a:pt x="156" y="129"/>
                    </a:cubicBezTo>
                    <a:cubicBezTo>
                      <a:pt x="157" y="129"/>
                      <a:pt x="157" y="130"/>
                      <a:pt x="157" y="130"/>
                    </a:cubicBezTo>
                    <a:cubicBezTo>
                      <a:pt x="157" y="130"/>
                      <a:pt x="157" y="131"/>
                      <a:pt x="157" y="131"/>
                    </a:cubicBezTo>
                    <a:cubicBezTo>
                      <a:pt x="157" y="130"/>
                      <a:pt x="158" y="131"/>
                      <a:pt x="158" y="131"/>
                    </a:cubicBezTo>
                    <a:cubicBezTo>
                      <a:pt x="158" y="131"/>
                      <a:pt x="157" y="131"/>
                      <a:pt x="157" y="131"/>
                    </a:cubicBezTo>
                    <a:cubicBezTo>
                      <a:pt x="157" y="131"/>
                      <a:pt x="157" y="131"/>
                      <a:pt x="157" y="131"/>
                    </a:cubicBezTo>
                    <a:cubicBezTo>
                      <a:pt x="157" y="131"/>
                      <a:pt x="157" y="132"/>
                      <a:pt x="157" y="132"/>
                    </a:cubicBezTo>
                    <a:cubicBezTo>
                      <a:pt x="157" y="132"/>
                      <a:pt x="158" y="132"/>
                      <a:pt x="158" y="132"/>
                    </a:cubicBezTo>
                    <a:cubicBezTo>
                      <a:pt x="158" y="132"/>
                      <a:pt x="158" y="132"/>
                      <a:pt x="158" y="133"/>
                    </a:cubicBezTo>
                    <a:cubicBezTo>
                      <a:pt x="158" y="132"/>
                      <a:pt x="158" y="132"/>
                      <a:pt x="158" y="132"/>
                    </a:cubicBezTo>
                    <a:cubicBezTo>
                      <a:pt x="158" y="133"/>
                      <a:pt x="158" y="133"/>
                      <a:pt x="158" y="133"/>
                    </a:cubicBezTo>
                    <a:cubicBezTo>
                      <a:pt x="158" y="133"/>
                      <a:pt x="158" y="133"/>
                      <a:pt x="158" y="133"/>
                    </a:cubicBezTo>
                    <a:cubicBezTo>
                      <a:pt x="157" y="134"/>
                      <a:pt x="158" y="133"/>
                      <a:pt x="157" y="132"/>
                    </a:cubicBezTo>
                    <a:cubicBezTo>
                      <a:pt x="157" y="133"/>
                      <a:pt x="157" y="134"/>
                      <a:pt x="157" y="134"/>
                    </a:cubicBezTo>
                    <a:cubicBezTo>
                      <a:pt x="158" y="134"/>
                      <a:pt x="159" y="134"/>
                      <a:pt x="160" y="134"/>
                    </a:cubicBezTo>
                    <a:cubicBezTo>
                      <a:pt x="160" y="135"/>
                      <a:pt x="159" y="135"/>
                      <a:pt x="159" y="135"/>
                    </a:cubicBezTo>
                    <a:cubicBezTo>
                      <a:pt x="158" y="135"/>
                      <a:pt x="158" y="134"/>
                      <a:pt x="158" y="134"/>
                    </a:cubicBezTo>
                    <a:cubicBezTo>
                      <a:pt x="158" y="135"/>
                      <a:pt x="158" y="135"/>
                      <a:pt x="158" y="136"/>
                    </a:cubicBezTo>
                    <a:cubicBezTo>
                      <a:pt x="158" y="136"/>
                      <a:pt x="158" y="137"/>
                      <a:pt x="158" y="137"/>
                    </a:cubicBezTo>
                    <a:cubicBezTo>
                      <a:pt x="158" y="137"/>
                      <a:pt x="158" y="137"/>
                      <a:pt x="158" y="138"/>
                    </a:cubicBezTo>
                    <a:cubicBezTo>
                      <a:pt x="158" y="138"/>
                      <a:pt x="158" y="138"/>
                      <a:pt x="158" y="138"/>
                    </a:cubicBezTo>
                    <a:cubicBezTo>
                      <a:pt x="158" y="139"/>
                      <a:pt x="158" y="140"/>
                      <a:pt x="157" y="140"/>
                    </a:cubicBezTo>
                    <a:cubicBezTo>
                      <a:pt x="157" y="141"/>
                      <a:pt x="157" y="142"/>
                      <a:pt x="157" y="142"/>
                    </a:cubicBezTo>
                    <a:cubicBezTo>
                      <a:pt x="157" y="143"/>
                      <a:pt x="157" y="143"/>
                      <a:pt x="157" y="144"/>
                    </a:cubicBezTo>
                    <a:cubicBezTo>
                      <a:pt x="157" y="144"/>
                      <a:pt x="157" y="145"/>
                      <a:pt x="157" y="145"/>
                    </a:cubicBezTo>
                    <a:cubicBezTo>
                      <a:pt x="157" y="145"/>
                      <a:pt x="157" y="145"/>
                      <a:pt x="157" y="145"/>
                    </a:cubicBezTo>
                    <a:cubicBezTo>
                      <a:pt x="157" y="146"/>
                      <a:pt x="157" y="146"/>
                      <a:pt x="156" y="147"/>
                    </a:cubicBezTo>
                    <a:cubicBezTo>
                      <a:pt x="157" y="147"/>
                      <a:pt x="157" y="147"/>
                      <a:pt x="157" y="146"/>
                    </a:cubicBezTo>
                    <a:cubicBezTo>
                      <a:pt x="157" y="147"/>
                      <a:pt x="157" y="147"/>
                      <a:pt x="157" y="147"/>
                    </a:cubicBezTo>
                    <a:cubicBezTo>
                      <a:pt x="157" y="147"/>
                      <a:pt x="157" y="147"/>
                      <a:pt x="157" y="147"/>
                    </a:cubicBezTo>
                    <a:cubicBezTo>
                      <a:pt x="156" y="147"/>
                      <a:pt x="156" y="149"/>
                      <a:pt x="156" y="149"/>
                    </a:cubicBezTo>
                    <a:cubicBezTo>
                      <a:pt x="156" y="149"/>
                      <a:pt x="156" y="150"/>
                      <a:pt x="156" y="150"/>
                    </a:cubicBezTo>
                    <a:cubicBezTo>
                      <a:pt x="156" y="150"/>
                      <a:pt x="156" y="150"/>
                      <a:pt x="156" y="150"/>
                    </a:cubicBezTo>
                    <a:cubicBezTo>
                      <a:pt x="156" y="151"/>
                      <a:pt x="156" y="151"/>
                      <a:pt x="156" y="151"/>
                    </a:cubicBezTo>
                    <a:cubicBezTo>
                      <a:pt x="156" y="152"/>
                      <a:pt x="156" y="152"/>
                      <a:pt x="157" y="153"/>
                    </a:cubicBezTo>
                    <a:cubicBezTo>
                      <a:pt x="157" y="153"/>
                      <a:pt x="157" y="154"/>
                      <a:pt x="157" y="154"/>
                    </a:cubicBezTo>
                    <a:cubicBezTo>
                      <a:pt x="157" y="155"/>
                      <a:pt x="157" y="155"/>
                      <a:pt x="157" y="156"/>
                    </a:cubicBezTo>
                    <a:cubicBezTo>
                      <a:pt x="157" y="156"/>
                      <a:pt x="157" y="158"/>
                      <a:pt x="157" y="158"/>
                    </a:cubicBezTo>
                    <a:cubicBezTo>
                      <a:pt x="157" y="158"/>
                      <a:pt x="157" y="158"/>
                      <a:pt x="157" y="158"/>
                    </a:cubicBezTo>
                    <a:cubicBezTo>
                      <a:pt x="157" y="158"/>
                      <a:pt x="157" y="158"/>
                      <a:pt x="157" y="158"/>
                    </a:cubicBezTo>
                    <a:cubicBezTo>
                      <a:pt x="156" y="159"/>
                      <a:pt x="156" y="159"/>
                      <a:pt x="156" y="160"/>
                    </a:cubicBezTo>
                    <a:cubicBezTo>
                      <a:pt x="156" y="160"/>
                      <a:pt x="157" y="161"/>
                      <a:pt x="158" y="161"/>
                    </a:cubicBezTo>
                    <a:cubicBezTo>
                      <a:pt x="158" y="161"/>
                      <a:pt x="158" y="161"/>
                      <a:pt x="158" y="161"/>
                    </a:cubicBezTo>
                    <a:cubicBezTo>
                      <a:pt x="158" y="162"/>
                      <a:pt x="158" y="163"/>
                      <a:pt x="158" y="163"/>
                    </a:cubicBezTo>
                    <a:cubicBezTo>
                      <a:pt x="158" y="163"/>
                      <a:pt x="158" y="163"/>
                      <a:pt x="158" y="164"/>
                    </a:cubicBezTo>
                    <a:cubicBezTo>
                      <a:pt x="158" y="164"/>
                      <a:pt x="158" y="164"/>
                      <a:pt x="159" y="165"/>
                    </a:cubicBezTo>
                    <a:cubicBezTo>
                      <a:pt x="159" y="165"/>
                      <a:pt x="158" y="166"/>
                      <a:pt x="159" y="166"/>
                    </a:cubicBezTo>
                    <a:cubicBezTo>
                      <a:pt x="160" y="167"/>
                      <a:pt x="160" y="168"/>
                      <a:pt x="161" y="169"/>
                    </a:cubicBezTo>
                    <a:cubicBezTo>
                      <a:pt x="161" y="169"/>
                      <a:pt x="161" y="169"/>
                      <a:pt x="161" y="170"/>
                    </a:cubicBezTo>
                    <a:cubicBezTo>
                      <a:pt x="161" y="169"/>
                      <a:pt x="162" y="170"/>
                      <a:pt x="162" y="170"/>
                    </a:cubicBezTo>
                    <a:cubicBezTo>
                      <a:pt x="162" y="170"/>
                      <a:pt x="162" y="170"/>
                      <a:pt x="162" y="170"/>
                    </a:cubicBezTo>
                    <a:cubicBezTo>
                      <a:pt x="162" y="170"/>
                      <a:pt x="163" y="171"/>
                      <a:pt x="163" y="170"/>
                    </a:cubicBezTo>
                    <a:cubicBezTo>
                      <a:pt x="163" y="170"/>
                      <a:pt x="163" y="170"/>
                      <a:pt x="163" y="170"/>
                    </a:cubicBezTo>
                    <a:cubicBezTo>
                      <a:pt x="163" y="170"/>
                      <a:pt x="163" y="170"/>
                      <a:pt x="163" y="170"/>
                    </a:cubicBezTo>
                    <a:cubicBezTo>
                      <a:pt x="163" y="170"/>
                      <a:pt x="163" y="169"/>
                      <a:pt x="163" y="169"/>
                    </a:cubicBezTo>
                    <a:cubicBezTo>
                      <a:pt x="163" y="169"/>
                      <a:pt x="163" y="169"/>
                      <a:pt x="163" y="169"/>
                    </a:cubicBezTo>
                    <a:cubicBezTo>
                      <a:pt x="163" y="169"/>
                      <a:pt x="164" y="169"/>
                      <a:pt x="164" y="169"/>
                    </a:cubicBezTo>
                    <a:cubicBezTo>
                      <a:pt x="164" y="169"/>
                      <a:pt x="164" y="169"/>
                      <a:pt x="164" y="169"/>
                    </a:cubicBezTo>
                    <a:cubicBezTo>
                      <a:pt x="165" y="169"/>
                      <a:pt x="165" y="169"/>
                      <a:pt x="165" y="169"/>
                    </a:cubicBezTo>
                    <a:cubicBezTo>
                      <a:pt x="165" y="169"/>
                      <a:pt x="165" y="169"/>
                      <a:pt x="165" y="169"/>
                    </a:cubicBezTo>
                    <a:cubicBezTo>
                      <a:pt x="165" y="169"/>
                      <a:pt x="166" y="169"/>
                      <a:pt x="166" y="169"/>
                    </a:cubicBezTo>
                    <a:cubicBezTo>
                      <a:pt x="166" y="169"/>
                      <a:pt x="166" y="169"/>
                      <a:pt x="165" y="169"/>
                    </a:cubicBezTo>
                    <a:cubicBezTo>
                      <a:pt x="166" y="169"/>
                      <a:pt x="166" y="169"/>
                      <a:pt x="167" y="170"/>
                    </a:cubicBezTo>
                    <a:cubicBezTo>
                      <a:pt x="166" y="169"/>
                      <a:pt x="166" y="169"/>
                      <a:pt x="166" y="169"/>
                    </a:cubicBezTo>
                    <a:cubicBezTo>
                      <a:pt x="166" y="169"/>
                      <a:pt x="166" y="169"/>
                      <a:pt x="166" y="169"/>
                    </a:cubicBezTo>
                    <a:cubicBezTo>
                      <a:pt x="166" y="169"/>
                      <a:pt x="166" y="170"/>
                      <a:pt x="165" y="170"/>
                    </a:cubicBezTo>
                    <a:cubicBezTo>
                      <a:pt x="165" y="169"/>
                      <a:pt x="165" y="169"/>
                      <a:pt x="165" y="169"/>
                    </a:cubicBezTo>
                    <a:cubicBezTo>
                      <a:pt x="165" y="169"/>
                      <a:pt x="164" y="169"/>
                      <a:pt x="164" y="169"/>
                    </a:cubicBezTo>
                    <a:cubicBezTo>
                      <a:pt x="164" y="169"/>
                      <a:pt x="164" y="169"/>
                      <a:pt x="163" y="170"/>
                    </a:cubicBezTo>
                    <a:cubicBezTo>
                      <a:pt x="163" y="170"/>
                      <a:pt x="164" y="171"/>
                      <a:pt x="164" y="172"/>
                    </a:cubicBezTo>
                    <a:cubicBezTo>
                      <a:pt x="164" y="172"/>
                      <a:pt x="164" y="172"/>
                      <a:pt x="164" y="171"/>
                    </a:cubicBezTo>
                    <a:cubicBezTo>
                      <a:pt x="164" y="171"/>
                      <a:pt x="163" y="171"/>
                      <a:pt x="163" y="171"/>
                    </a:cubicBezTo>
                    <a:cubicBezTo>
                      <a:pt x="163" y="171"/>
                      <a:pt x="163" y="171"/>
                      <a:pt x="163" y="170"/>
                    </a:cubicBezTo>
                    <a:cubicBezTo>
                      <a:pt x="163" y="170"/>
                      <a:pt x="163" y="171"/>
                      <a:pt x="163" y="172"/>
                    </a:cubicBezTo>
                    <a:cubicBezTo>
                      <a:pt x="163" y="172"/>
                      <a:pt x="163" y="172"/>
                      <a:pt x="163" y="173"/>
                    </a:cubicBezTo>
                    <a:cubicBezTo>
                      <a:pt x="163" y="173"/>
                      <a:pt x="163" y="173"/>
                      <a:pt x="164" y="173"/>
                    </a:cubicBezTo>
                    <a:cubicBezTo>
                      <a:pt x="164" y="174"/>
                      <a:pt x="165" y="174"/>
                      <a:pt x="165" y="174"/>
                    </a:cubicBezTo>
                    <a:cubicBezTo>
                      <a:pt x="165" y="174"/>
                      <a:pt x="165" y="174"/>
                      <a:pt x="165" y="174"/>
                    </a:cubicBezTo>
                    <a:cubicBezTo>
                      <a:pt x="165" y="174"/>
                      <a:pt x="166" y="175"/>
                      <a:pt x="165" y="175"/>
                    </a:cubicBezTo>
                    <a:cubicBezTo>
                      <a:pt x="165" y="175"/>
                      <a:pt x="165" y="175"/>
                      <a:pt x="165" y="175"/>
                    </a:cubicBezTo>
                    <a:cubicBezTo>
                      <a:pt x="165" y="175"/>
                      <a:pt x="165" y="176"/>
                      <a:pt x="165" y="176"/>
                    </a:cubicBezTo>
                    <a:cubicBezTo>
                      <a:pt x="165" y="176"/>
                      <a:pt x="165" y="176"/>
                      <a:pt x="165" y="176"/>
                    </a:cubicBezTo>
                    <a:cubicBezTo>
                      <a:pt x="165" y="177"/>
                      <a:pt x="166" y="178"/>
                      <a:pt x="167" y="178"/>
                    </a:cubicBezTo>
                    <a:cubicBezTo>
                      <a:pt x="167" y="179"/>
                      <a:pt x="168" y="180"/>
                      <a:pt x="168" y="180"/>
                    </a:cubicBezTo>
                    <a:cubicBezTo>
                      <a:pt x="169" y="180"/>
                      <a:pt x="169" y="181"/>
                      <a:pt x="169" y="181"/>
                    </a:cubicBezTo>
                    <a:cubicBezTo>
                      <a:pt x="169" y="181"/>
                      <a:pt x="169" y="181"/>
                      <a:pt x="169" y="181"/>
                    </a:cubicBezTo>
                    <a:cubicBezTo>
                      <a:pt x="169" y="181"/>
                      <a:pt x="169" y="182"/>
                      <a:pt x="170" y="182"/>
                    </a:cubicBezTo>
                    <a:cubicBezTo>
                      <a:pt x="170" y="182"/>
                      <a:pt x="169" y="182"/>
                      <a:pt x="169" y="182"/>
                    </a:cubicBezTo>
                    <a:cubicBezTo>
                      <a:pt x="170" y="182"/>
                      <a:pt x="170" y="183"/>
                      <a:pt x="170" y="183"/>
                    </a:cubicBezTo>
                    <a:cubicBezTo>
                      <a:pt x="170" y="183"/>
                      <a:pt x="170" y="183"/>
                      <a:pt x="170" y="183"/>
                    </a:cubicBezTo>
                    <a:cubicBezTo>
                      <a:pt x="170" y="183"/>
                      <a:pt x="169" y="184"/>
                      <a:pt x="170" y="184"/>
                    </a:cubicBezTo>
                    <a:cubicBezTo>
                      <a:pt x="170" y="184"/>
                      <a:pt x="171" y="184"/>
                      <a:pt x="171" y="184"/>
                    </a:cubicBezTo>
                    <a:cubicBezTo>
                      <a:pt x="171" y="184"/>
                      <a:pt x="172" y="184"/>
                      <a:pt x="172" y="184"/>
                    </a:cubicBezTo>
                    <a:cubicBezTo>
                      <a:pt x="173" y="184"/>
                      <a:pt x="173" y="184"/>
                      <a:pt x="174" y="184"/>
                    </a:cubicBezTo>
                    <a:cubicBezTo>
                      <a:pt x="174" y="185"/>
                      <a:pt x="175" y="185"/>
                      <a:pt x="175" y="185"/>
                    </a:cubicBezTo>
                    <a:cubicBezTo>
                      <a:pt x="175" y="186"/>
                      <a:pt x="176" y="186"/>
                      <a:pt x="176" y="186"/>
                    </a:cubicBezTo>
                    <a:cubicBezTo>
                      <a:pt x="176" y="186"/>
                      <a:pt x="176" y="186"/>
                      <a:pt x="176" y="186"/>
                    </a:cubicBezTo>
                    <a:cubicBezTo>
                      <a:pt x="176" y="186"/>
                      <a:pt x="177" y="186"/>
                      <a:pt x="177" y="186"/>
                    </a:cubicBezTo>
                    <a:cubicBezTo>
                      <a:pt x="177" y="186"/>
                      <a:pt x="177" y="187"/>
                      <a:pt x="177" y="187"/>
                    </a:cubicBezTo>
                    <a:cubicBezTo>
                      <a:pt x="178" y="187"/>
                      <a:pt x="178" y="187"/>
                      <a:pt x="178" y="187"/>
                    </a:cubicBezTo>
                    <a:cubicBezTo>
                      <a:pt x="179" y="187"/>
                      <a:pt x="179" y="187"/>
                      <a:pt x="179" y="187"/>
                    </a:cubicBezTo>
                    <a:cubicBezTo>
                      <a:pt x="179" y="188"/>
                      <a:pt x="180" y="188"/>
                      <a:pt x="180" y="188"/>
                    </a:cubicBezTo>
                    <a:cubicBezTo>
                      <a:pt x="181" y="189"/>
                      <a:pt x="181" y="189"/>
                      <a:pt x="181" y="189"/>
                    </a:cubicBezTo>
                    <a:cubicBezTo>
                      <a:pt x="181" y="190"/>
                      <a:pt x="182" y="191"/>
                      <a:pt x="182" y="191"/>
                    </a:cubicBezTo>
                    <a:cubicBezTo>
                      <a:pt x="182" y="191"/>
                      <a:pt x="182" y="191"/>
                      <a:pt x="182" y="192"/>
                    </a:cubicBezTo>
                    <a:cubicBezTo>
                      <a:pt x="182" y="192"/>
                      <a:pt x="182" y="192"/>
                      <a:pt x="182" y="192"/>
                    </a:cubicBezTo>
                    <a:cubicBezTo>
                      <a:pt x="183" y="192"/>
                      <a:pt x="183" y="192"/>
                      <a:pt x="183" y="192"/>
                    </a:cubicBezTo>
                    <a:cubicBezTo>
                      <a:pt x="183" y="192"/>
                      <a:pt x="183" y="192"/>
                      <a:pt x="183" y="192"/>
                    </a:cubicBezTo>
                    <a:cubicBezTo>
                      <a:pt x="183" y="191"/>
                      <a:pt x="183" y="191"/>
                      <a:pt x="183" y="191"/>
                    </a:cubicBezTo>
                    <a:cubicBezTo>
                      <a:pt x="184" y="191"/>
                      <a:pt x="184" y="191"/>
                      <a:pt x="184" y="191"/>
                    </a:cubicBezTo>
                    <a:cubicBezTo>
                      <a:pt x="184" y="191"/>
                      <a:pt x="184" y="191"/>
                      <a:pt x="184" y="191"/>
                    </a:cubicBezTo>
                    <a:cubicBezTo>
                      <a:pt x="184" y="191"/>
                      <a:pt x="184" y="191"/>
                      <a:pt x="184" y="191"/>
                    </a:cubicBezTo>
                    <a:cubicBezTo>
                      <a:pt x="186" y="191"/>
                      <a:pt x="186" y="191"/>
                      <a:pt x="186" y="191"/>
                    </a:cubicBezTo>
                    <a:cubicBezTo>
                      <a:pt x="186" y="191"/>
                      <a:pt x="186" y="191"/>
                      <a:pt x="186" y="191"/>
                    </a:cubicBezTo>
                    <a:cubicBezTo>
                      <a:pt x="186" y="191"/>
                      <a:pt x="186" y="191"/>
                      <a:pt x="186" y="191"/>
                    </a:cubicBezTo>
                    <a:cubicBezTo>
                      <a:pt x="187" y="191"/>
                      <a:pt x="187" y="191"/>
                      <a:pt x="187" y="191"/>
                    </a:cubicBezTo>
                    <a:cubicBezTo>
                      <a:pt x="187" y="191"/>
                      <a:pt x="187" y="191"/>
                      <a:pt x="187" y="191"/>
                    </a:cubicBezTo>
                    <a:cubicBezTo>
                      <a:pt x="187" y="191"/>
                      <a:pt x="187" y="191"/>
                      <a:pt x="187" y="191"/>
                    </a:cubicBezTo>
                    <a:cubicBezTo>
                      <a:pt x="188" y="191"/>
                      <a:pt x="188" y="191"/>
                      <a:pt x="188" y="191"/>
                    </a:cubicBezTo>
                    <a:cubicBezTo>
                      <a:pt x="188" y="191"/>
                      <a:pt x="188" y="191"/>
                      <a:pt x="188" y="191"/>
                    </a:cubicBezTo>
                    <a:cubicBezTo>
                      <a:pt x="188" y="191"/>
                      <a:pt x="188" y="191"/>
                      <a:pt x="188" y="191"/>
                    </a:cubicBezTo>
                    <a:cubicBezTo>
                      <a:pt x="190" y="191"/>
                      <a:pt x="190" y="191"/>
                      <a:pt x="190" y="191"/>
                    </a:cubicBezTo>
                    <a:cubicBezTo>
                      <a:pt x="190" y="191"/>
                      <a:pt x="190" y="191"/>
                      <a:pt x="190" y="191"/>
                    </a:cubicBezTo>
                    <a:cubicBezTo>
                      <a:pt x="190" y="191"/>
                      <a:pt x="190" y="191"/>
                      <a:pt x="190" y="191"/>
                    </a:cubicBezTo>
                    <a:cubicBezTo>
                      <a:pt x="190" y="191"/>
                      <a:pt x="190" y="191"/>
                      <a:pt x="190" y="191"/>
                    </a:cubicBezTo>
                    <a:cubicBezTo>
                      <a:pt x="190" y="191"/>
                      <a:pt x="190" y="191"/>
                      <a:pt x="190"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3" y="192"/>
                      <a:pt x="193" y="192"/>
                      <a:pt x="193" y="192"/>
                    </a:cubicBezTo>
                    <a:cubicBezTo>
                      <a:pt x="193" y="192"/>
                      <a:pt x="193" y="192"/>
                      <a:pt x="193" y="192"/>
                    </a:cubicBezTo>
                    <a:cubicBezTo>
                      <a:pt x="193" y="192"/>
                      <a:pt x="193" y="192"/>
                      <a:pt x="193" y="192"/>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6" y="193"/>
                      <a:pt x="196" y="193"/>
                      <a:pt x="196" y="193"/>
                    </a:cubicBezTo>
                    <a:cubicBezTo>
                      <a:pt x="196" y="193"/>
                      <a:pt x="196" y="193"/>
                      <a:pt x="196" y="193"/>
                    </a:cubicBezTo>
                    <a:cubicBezTo>
                      <a:pt x="196" y="193"/>
                      <a:pt x="196" y="193"/>
                      <a:pt x="196" y="193"/>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9" y="194"/>
                      <a:pt x="199" y="194"/>
                      <a:pt x="199" y="194"/>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4" y="196"/>
                      <a:pt x="204" y="196"/>
                      <a:pt x="204" y="196"/>
                    </a:cubicBezTo>
                    <a:cubicBezTo>
                      <a:pt x="204" y="196"/>
                      <a:pt x="204" y="196"/>
                      <a:pt x="204" y="196"/>
                    </a:cubicBezTo>
                    <a:cubicBezTo>
                      <a:pt x="204" y="196"/>
                      <a:pt x="204" y="196"/>
                      <a:pt x="204" y="196"/>
                    </a:cubicBezTo>
                    <a:cubicBezTo>
                      <a:pt x="214" y="196"/>
                      <a:pt x="214" y="196"/>
                      <a:pt x="214" y="196"/>
                    </a:cubicBezTo>
                    <a:cubicBezTo>
                      <a:pt x="214" y="195"/>
                      <a:pt x="214" y="195"/>
                      <a:pt x="214" y="195"/>
                    </a:cubicBezTo>
                    <a:cubicBezTo>
                      <a:pt x="214" y="195"/>
                      <a:pt x="214" y="195"/>
                      <a:pt x="214" y="195"/>
                    </a:cubicBezTo>
                    <a:cubicBezTo>
                      <a:pt x="214" y="195"/>
                      <a:pt x="214" y="195"/>
                      <a:pt x="214" y="195"/>
                    </a:cubicBezTo>
                    <a:cubicBezTo>
                      <a:pt x="220" y="195"/>
                      <a:pt x="220" y="195"/>
                      <a:pt x="220" y="195"/>
                    </a:cubicBezTo>
                    <a:cubicBezTo>
                      <a:pt x="220" y="195"/>
                      <a:pt x="220" y="195"/>
                      <a:pt x="220" y="195"/>
                    </a:cubicBezTo>
                    <a:cubicBezTo>
                      <a:pt x="220" y="195"/>
                      <a:pt x="220" y="195"/>
                      <a:pt x="220"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7"/>
                      <a:pt x="222" y="197"/>
                      <a:pt x="222" y="197"/>
                    </a:cubicBezTo>
                    <a:cubicBezTo>
                      <a:pt x="222" y="197"/>
                      <a:pt x="222" y="197"/>
                      <a:pt x="222" y="197"/>
                    </a:cubicBezTo>
                    <a:cubicBezTo>
                      <a:pt x="222" y="197"/>
                      <a:pt x="222" y="197"/>
                      <a:pt x="222"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5" y="198"/>
                      <a:pt x="225" y="198"/>
                      <a:pt x="225" y="198"/>
                    </a:cubicBezTo>
                    <a:cubicBezTo>
                      <a:pt x="225" y="198"/>
                      <a:pt x="225" y="198"/>
                      <a:pt x="225" y="198"/>
                    </a:cubicBezTo>
                    <a:cubicBezTo>
                      <a:pt x="225" y="198"/>
                      <a:pt x="225" y="198"/>
                      <a:pt x="225" y="198"/>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1"/>
                      <a:pt x="226" y="201"/>
                      <a:pt x="226" y="201"/>
                    </a:cubicBezTo>
                    <a:cubicBezTo>
                      <a:pt x="226" y="201"/>
                      <a:pt x="226" y="201"/>
                      <a:pt x="226" y="201"/>
                    </a:cubicBezTo>
                    <a:cubicBezTo>
                      <a:pt x="226" y="201"/>
                      <a:pt x="226" y="201"/>
                      <a:pt x="226"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30" y="204"/>
                      <a:pt x="230" y="204"/>
                      <a:pt x="230" y="204"/>
                    </a:cubicBezTo>
                    <a:cubicBezTo>
                      <a:pt x="230" y="204"/>
                      <a:pt x="230" y="204"/>
                      <a:pt x="230" y="204"/>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2" y="205"/>
                      <a:pt x="232" y="205"/>
                      <a:pt x="232" y="205"/>
                    </a:cubicBezTo>
                    <a:cubicBezTo>
                      <a:pt x="232" y="205"/>
                      <a:pt x="232" y="205"/>
                      <a:pt x="232" y="205"/>
                    </a:cubicBezTo>
                    <a:cubicBezTo>
                      <a:pt x="232" y="206"/>
                      <a:pt x="232" y="206"/>
                      <a:pt x="232" y="206"/>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3" y="205"/>
                      <a:pt x="233" y="205"/>
                      <a:pt x="233" y="205"/>
                    </a:cubicBezTo>
                    <a:cubicBezTo>
                      <a:pt x="233" y="205"/>
                      <a:pt x="233" y="205"/>
                      <a:pt x="233" y="205"/>
                    </a:cubicBezTo>
                    <a:cubicBezTo>
                      <a:pt x="233" y="205"/>
                      <a:pt x="233" y="205"/>
                      <a:pt x="233" y="205"/>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4" y="203"/>
                      <a:pt x="234" y="203"/>
                    </a:cubicBezTo>
                    <a:cubicBezTo>
                      <a:pt x="234" y="203"/>
                      <a:pt x="234" y="203"/>
                      <a:pt x="234" y="203"/>
                    </a:cubicBezTo>
                    <a:cubicBezTo>
                      <a:pt x="234" y="203"/>
                      <a:pt x="234" y="203"/>
                      <a:pt x="234" y="203"/>
                    </a:cubicBezTo>
                    <a:cubicBezTo>
                      <a:pt x="234" y="202"/>
                      <a:pt x="234" y="202"/>
                      <a:pt x="234" y="202"/>
                    </a:cubicBezTo>
                    <a:cubicBezTo>
                      <a:pt x="234" y="202"/>
                      <a:pt x="234" y="202"/>
                      <a:pt x="234"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7" y="202"/>
                      <a:pt x="237" y="202"/>
                      <a:pt x="237" y="202"/>
                    </a:cubicBezTo>
                    <a:cubicBezTo>
                      <a:pt x="237" y="202"/>
                      <a:pt x="237" y="202"/>
                      <a:pt x="237"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3"/>
                      <a:pt x="238" y="203"/>
                      <a:pt x="238" y="203"/>
                    </a:cubicBezTo>
                    <a:cubicBezTo>
                      <a:pt x="238" y="203"/>
                      <a:pt x="238" y="203"/>
                      <a:pt x="238" y="203"/>
                    </a:cubicBezTo>
                    <a:cubicBezTo>
                      <a:pt x="238" y="203"/>
                      <a:pt x="238" y="203"/>
                      <a:pt x="238"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4"/>
                      <a:pt x="239" y="204"/>
                      <a:pt x="239" y="204"/>
                    </a:cubicBezTo>
                    <a:cubicBezTo>
                      <a:pt x="239" y="204"/>
                      <a:pt x="239" y="204"/>
                      <a:pt x="239" y="204"/>
                    </a:cubicBezTo>
                    <a:cubicBezTo>
                      <a:pt x="239" y="204"/>
                      <a:pt x="239" y="204"/>
                      <a:pt x="239" y="204"/>
                    </a:cubicBezTo>
                    <a:cubicBezTo>
                      <a:pt x="239" y="204"/>
                      <a:pt x="239" y="204"/>
                      <a:pt x="239"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2" y="206"/>
                      <a:pt x="242" y="206"/>
                      <a:pt x="242" y="206"/>
                    </a:cubicBezTo>
                    <a:cubicBezTo>
                      <a:pt x="242" y="206"/>
                      <a:pt x="242" y="206"/>
                      <a:pt x="242" y="206"/>
                    </a:cubicBezTo>
                    <a:cubicBezTo>
                      <a:pt x="242" y="206"/>
                      <a:pt x="242" y="206"/>
                      <a:pt x="242" y="206"/>
                    </a:cubicBezTo>
                    <a:cubicBezTo>
                      <a:pt x="242" y="206"/>
                      <a:pt x="242" y="206"/>
                      <a:pt x="242" y="206"/>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3" y="208"/>
                      <a:pt x="243" y="208"/>
                      <a:pt x="243" y="208"/>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4" y="209"/>
                      <a:pt x="244" y="209"/>
                      <a:pt x="244" y="209"/>
                    </a:cubicBezTo>
                    <a:cubicBezTo>
                      <a:pt x="244" y="209"/>
                      <a:pt x="244" y="209"/>
                      <a:pt x="244" y="209"/>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1"/>
                      <a:pt x="244" y="211"/>
                      <a:pt x="244" y="211"/>
                    </a:cubicBezTo>
                    <a:cubicBezTo>
                      <a:pt x="244" y="211"/>
                      <a:pt x="244" y="211"/>
                      <a:pt x="244" y="211"/>
                    </a:cubicBezTo>
                    <a:cubicBezTo>
                      <a:pt x="244" y="211"/>
                      <a:pt x="244" y="211"/>
                      <a:pt x="244" y="211"/>
                    </a:cubicBezTo>
                    <a:cubicBezTo>
                      <a:pt x="244" y="211"/>
                      <a:pt x="244" y="211"/>
                      <a:pt x="244" y="211"/>
                    </a:cubicBezTo>
                    <a:cubicBezTo>
                      <a:pt x="244" y="211"/>
                      <a:pt x="244" y="211"/>
                      <a:pt x="244"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3"/>
                      <a:pt x="245" y="213"/>
                      <a:pt x="245" y="213"/>
                    </a:cubicBezTo>
                    <a:cubicBezTo>
                      <a:pt x="245" y="213"/>
                      <a:pt x="245" y="213"/>
                      <a:pt x="245" y="213"/>
                    </a:cubicBezTo>
                    <a:cubicBezTo>
                      <a:pt x="246" y="213"/>
                      <a:pt x="246" y="213"/>
                      <a:pt x="246" y="213"/>
                    </a:cubicBezTo>
                    <a:cubicBezTo>
                      <a:pt x="246" y="213"/>
                      <a:pt x="246" y="213"/>
                      <a:pt x="246" y="213"/>
                    </a:cubicBezTo>
                    <a:cubicBezTo>
                      <a:pt x="246" y="213"/>
                      <a:pt x="246" y="213"/>
                      <a:pt x="246" y="213"/>
                    </a:cubicBezTo>
                    <a:cubicBezTo>
                      <a:pt x="246" y="213"/>
                      <a:pt x="246" y="213"/>
                      <a:pt x="246" y="213"/>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7" y="215"/>
                      <a:pt x="247" y="215"/>
                      <a:pt x="247" y="215"/>
                    </a:cubicBezTo>
                    <a:cubicBezTo>
                      <a:pt x="247" y="215"/>
                      <a:pt x="247" y="215"/>
                      <a:pt x="247" y="215"/>
                    </a:cubicBezTo>
                    <a:cubicBezTo>
                      <a:pt x="247" y="216"/>
                      <a:pt x="247" y="216"/>
                      <a:pt x="247" y="216"/>
                    </a:cubicBezTo>
                    <a:cubicBezTo>
                      <a:pt x="247" y="216"/>
                      <a:pt x="247" y="216"/>
                      <a:pt x="247" y="216"/>
                    </a:cubicBezTo>
                    <a:cubicBezTo>
                      <a:pt x="247" y="216"/>
                      <a:pt x="247" y="216"/>
                      <a:pt x="247" y="216"/>
                    </a:cubicBezTo>
                    <a:cubicBezTo>
                      <a:pt x="247" y="216"/>
                      <a:pt x="247" y="216"/>
                      <a:pt x="247"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7"/>
                      <a:pt x="249" y="217"/>
                      <a:pt x="249" y="217"/>
                    </a:cubicBezTo>
                    <a:cubicBezTo>
                      <a:pt x="249" y="217"/>
                      <a:pt x="249" y="217"/>
                      <a:pt x="249" y="217"/>
                    </a:cubicBezTo>
                    <a:cubicBezTo>
                      <a:pt x="249" y="217"/>
                      <a:pt x="249" y="217"/>
                      <a:pt x="249"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1" y="217"/>
                      <a:pt x="251" y="217"/>
                      <a:pt x="251" y="217"/>
                    </a:cubicBezTo>
                    <a:cubicBezTo>
                      <a:pt x="251" y="217"/>
                      <a:pt x="251" y="217"/>
                      <a:pt x="251" y="217"/>
                    </a:cubicBezTo>
                    <a:cubicBezTo>
                      <a:pt x="251" y="217"/>
                      <a:pt x="251" y="217"/>
                      <a:pt x="251" y="217"/>
                    </a:cubicBezTo>
                    <a:cubicBezTo>
                      <a:pt x="251" y="217"/>
                      <a:pt x="251" y="217"/>
                      <a:pt x="251"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8"/>
                      <a:pt x="252" y="218"/>
                      <a:pt x="252" y="218"/>
                    </a:cubicBezTo>
                    <a:cubicBezTo>
                      <a:pt x="252" y="218"/>
                      <a:pt x="252" y="218"/>
                      <a:pt x="252" y="218"/>
                    </a:cubicBezTo>
                    <a:cubicBezTo>
                      <a:pt x="253" y="218"/>
                      <a:pt x="253" y="218"/>
                      <a:pt x="253" y="218"/>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6"/>
                    </a:cubicBezTo>
                    <a:cubicBezTo>
                      <a:pt x="252" y="216"/>
                      <a:pt x="252" y="215"/>
                      <a:pt x="252" y="214"/>
                    </a:cubicBezTo>
                    <a:cubicBezTo>
                      <a:pt x="252" y="214"/>
                      <a:pt x="252" y="214"/>
                      <a:pt x="252" y="213"/>
                    </a:cubicBezTo>
                    <a:cubicBezTo>
                      <a:pt x="252" y="213"/>
                      <a:pt x="252" y="213"/>
                      <a:pt x="252" y="213"/>
                    </a:cubicBezTo>
                    <a:cubicBezTo>
                      <a:pt x="252" y="213"/>
                      <a:pt x="252" y="213"/>
                      <a:pt x="252" y="212"/>
                    </a:cubicBezTo>
                    <a:cubicBezTo>
                      <a:pt x="252" y="213"/>
                      <a:pt x="252" y="212"/>
                      <a:pt x="251" y="212"/>
                    </a:cubicBezTo>
                    <a:cubicBezTo>
                      <a:pt x="251" y="212"/>
                      <a:pt x="251" y="212"/>
                      <a:pt x="251" y="212"/>
                    </a:cubicBezTo>
                    <a:cubicBezTo>
                      <a:pt x="251" y="212"/>
                      <a:pt x="252" y="212"/>
                      <a:pt x="252" y="212"/>
                    </a:cubicBezTo>
                    <a:cubicBezTo>
                      <a:pt x="252" y="212"/>
                      <a:pt x="252" y="212"/>
                      <a:pt x="252" y="212"/>
                    </a:cubicBezTo>
                    <a:cubicBezTo>
                      <a:pt x="252" y="212"/>
                      <a:pt x="252" y="212"/>
                      <a:pt x="252" y="212"/>
                    </a:cubicBezTo>
                    <a:cubicBezTo>
                      <a:pt x="253" y="212"/>
                      <a:pt x="253" y="212"/>
                      <a:pt x="253" y="211"/>
                    </a:cubicBezTo>
                    <a:cubicBezTo>
                      <a:pt x="253" y="211"/>
                      <a:pt x="253" y="211"/>
                      <a:pt x="253" y="211"/>
                    </a:cubicBezTo>
                    <a:cubicBezTo>
                      <a:pt x="253" y="211"/>
                      <a:pt x="253" y="211"/>
                      <a:pt x="253" y="211"/>
                    </a:cubicBezTo>
                    <a:cubicBezTo>
                      <a:pt x="252" y="210"/>
                      <a:pt x="253" y="210"/>
                      <a:pt x="252" y="210"/>
                    </a:cubicBezTo>
                    <a:cubicBezTo>
                      <a:pt x="252" y="210"/>
                      <a:pt x="253" y="210"/>
                      <a:pt x="253" y="210"/>
                    </a:cubicBezTo>
                    <a:cubicBezTo>
                      <a:pt x="253" y="210"/>
                      <a:pt x="253" y="210"/>
                      <a:pt x="253" y="210"/>
                    </a:cubicBezTo>
                    <a:cubicBezTo>
                      <a:pt x="254" y="210"/>
                      <a:pt x="254" y="209"/>
                      <a:pt x="254" y="209"/>
                    </a:cubicBezTo>
                    <a:cubicBezTo>
                      <a:pt x="254" y="209"/>
                      <a:pt x="254" y="209"/>
                      <a:pt x="253" y="209"/>
                    </a:cubicBezTo>
                    <a:cubicBezTo>
                      <a:pt x="254" y="209"/>
                      <a:pt x="254" y="209"/>
                      <a:pt x="254" y="209"/>
                    </a:cubicBezTo>
                    <a:cubicBezTo>
                      <a:pt x="254" y="209"/>
                      <a:pt x="254" y="209"/>
                      <a:pt x="254" y="209"/>
                    </a:cubicBezTo>
                    <a:cubicBezTo>
                      <a:pt x="254" y="209"/>
                      <a:pt x="254" y="209"/>
                      <a:pt x="254" y="209"/>
                    </a:cubicBezTo>
                    <a:cubicBezTo>
                      <a:pt x="254" y="209"/>
                      <a:pt x="254" y="209"/>
                      <a:pt x="254" y="209"/>
                    </a:cubicBezTo>
                    <a:cubicBezTo>
                      <a:pt x="254" y="209"/>
                      <a:pt x="254" y="208"/>
                      <a:pt x="255" y="208"/>
                    </a:cubicBezTo>
                    <a:cubicBezTo>
                      <a:pt x="255" y="208"/>
                      <a:pt x="255" y="208"/>
                      <a:pt x="255" y="208"/>
                    </a:cubicBezTo>
                    <a:cubicBezTo>
                      <a:pt x="255" y="208"/>
                      <a:pt x="255" y="208"/>
                      <a:pt x="255" y="208"/>
                    </a:cubicBezTo>
                    <a:cubicBezTo>
                      <a:pt x="256" y="208"/>
                      <a:pt x="256" y="208"/>
                      <a:pt x="256" y="208"/>
                    </a:cubicBezTo>
                    <a:cubicBezTo>
                      <a:pt x="256" y="208"/>
                      <a:pt x="255" y="207"/>
                      <a:pt x="255" y="207"/>
                    </a:cubicBezTo>
                    <a:cubicBezTo>
                      <a:pt x="256" y="207"/>
                      <a:pt x="255" y="207"/>
                      <a:pt x="256" y="207"/>
                    </a:cubicBezTo>
                    <a:cubicBezTo>
                      <a:pt x="256" y="207"/>
                      <a:pt x="256" y="207"/>
                      <a:pt x="256" y="207"/>
                    </a:cubicBezTo>
                    <a:cubicBezTo>
                      <a:pt x="256" y="207"/>
                      <a:pt x="256" y="207"/>
                      <a:pt x="256" y="207"/>
                    </a:cubicBezTo>
                    <a:cubicBezTo>
                      <a:pt x="256" y="207"/>
                      <a:pt x="257" y="207"/>
                      <a:pt x="257" y="207"/>
                    </a:cubicBezTo>
                    <a:cubicBezTo>
                      <a:pt x="257" y="208"/>
                      <a:pt x="257" y="207"/>
                      <a:pt x="258" y="207"/>
                    </a:cubicBezTo>
                    <a:cubicBezTo>
                      <a:pt x="257" y="207"/>
                      <a:pt x="257" y="207"/>
                      <a:pt x="257" y="208"/>
                    </a:cubicBezTo>
                    <a:cubicBezTo>
                      <a:pt x="257" y="207"/>
                      <a:pt x="258" y="207"/>
                      <a:pt x="259" y="207"/>
                    </a:cubicBezTo>
                    <a:cubicBezTo>
                      <a:pt x="258" y="207"/>
                      <a:pt x="258" y="207"/>
                      <a:pt x="258" y="207"/>
                    </a:cubicBezTo>
                    <a:cubicBezTo>
                      <a:pt x="258" y="207"/>
                      <a:pt x="259" y="207"/>
                      <a:pt x="259" y="206"/>
                    </a:cubicBezTo>
                    <a:cubicBezTo>
                      <a:pt x="260" y="206"/>
                      <a:pt x="260" y="206"/>
                      <a:pt x="260" y="205"/>
                    </a:cubicBezTo>
                    <a:cubicBezTo>
                      <a:pt x="261" y="205"/>
                      <a:pt x="261" y="205"/>
                      <a:pt x="261" y="205"/>
                    </a:cubicBezTo>
                    <a:cubicBezTo>
                      <a:pt x="261" y="205"/>
                      <a:pt x="261" y="205"/>
                      <a:pt x="262" y="204"/>
                    </a:cubicBezTo>
                    <a:cubicBezTo>
                      <a:pt x="262" y="204"/>
                      <a:pt x="262" y="204"/>
                      <a:pt x="261" y="204"/>
                    </a:cubicBezTo>
                    <a:cubicBezTo>
                      <a:pt x="261" y="204"/>
                      <a:pt x="261" y="204"/>
                      <a:pt x="261" y="204"/>
                    </a:cubicBezTo>
                    <a:cubicBezTo>
                      <a:pt x="261" y="204"/>
                      <a:pt x="261" y="204"/>
                      <a:pt x="261" y="204"/>
                    </a:cubicBezTo>
                    <a:cubicBezTo>
                      <a:pt x="261" y="204"/>
                      <a:pt x="261" y="204"/>
                      <a:pt x="261" y="204"/>
                    </a:cubicBezTo>
                    <a:cubicBezTo>
                      <a:pt x="261" y="204"/>
                      <a:pt x="261" y="203"/>
                      <a:pt x="261" y="203"/>
                    </a:cubicBezTo>
                    <a:cubicBezTo>
                      <a:pt x="261" y="203"/>
                      <a:pt x="261" y="203"/>
                      <a:pt x="261" y="203"/>
                    </a:cubicBezTo>
                    <a:cubicBezTo>
                      <a:pt x="261" y="203"/>
                      <a:pt x="261" y="203"/>
                      <a:pt x="261" y="203"/>
                    </a:cubicBezTo>
                    <a:cubicBezTo>
                      <a:pt x="262" y="203"/>
                      <a:pt x="262" y="203"/>
                      <a:pt x="262" y="203"/>
                    </a:cubicBezTo>
                    <a:cubicBezTo>
                      <a:pt x="262" y="203"/>
                      <a:pt x="262" y="203"/>
                      <a:pt x="262" y="203"/>
                    </a:cubicBezTo>
                    <a:cubicBezTo>
                      <a:pt x="262" y="204"/>
                      <a:pt x="262" y="204"/>
                      <a:pt x="262" y="204"/>
                    </a:cubicBezTo>
                    <a:cubicBezTo>
                      <a:pt x="262" y="204"/>
                      <a:pt x="263" y="203"/>
                      <a:pt x="263" y="204"/>
                    </a:cubicBezTo>
                    <a:cubicBezTo>
                      <a:pt x="263" y="204"/>
                      <a:pt x="262" y="204"/>
                      <a:pt x="262" y="204"/>
                    </a:cubicBezTo>
                    <a:cubicBezTo>
                      <a:pt x="262" y="204"/>
                      <a:pt x="262" y="204"/>
                      <a:pt x="262" y="204"/>
                    </a:cubicBezTo>
                    <a:cubicBezTo>
                      <a:pt x="262" y="204"/>
                      <a:pt x="263" y="204"/>
                      <a:pt x="263" y="204"/>
                    </a:cubicBezTo>
                    <a:cubicBezTo>
                      <a:pt x="263" y="204"/>
                      <a:pt x="264" y="203"/>
                      <a:pt x="264" y="203"/>
                    </a:cubicBezTo>
                    <a:cubicBezTo>
                      <a:pt x="264" y="203"/>
                      <a:pt x="265" y="203"/>
                      <a:pt x="265" y="203"/>
                    </a:cubicBezTo>
                    <a:cubicBezTo>
                      <a:pt x="265" y="203"/>
                      <a:pt x="265" y="202"/>
                      <a:pt x="265" y="202"/>
                    </a:cubicBezTo>
                    <a:cubicBezTo>
                      <a:pt x="265" y="202"/>
                      <a:pt x="265" y="203"/>
                      <a:pt x="265" y="203"/>
                    </a:cubicBezTo>
                    <a:cubicBezTo>
                      <a:pt x="266" y="203"/>
                      <a:pt x="266" y="203"/>
                      <a:pt x="267" y="203"/>
                    </a:cubicBezTo>
                    <a:cubicBezTo>
                      <a:pt x="267" y="203"/>
                      <a:pt x="267" y="202"/>
                      <a:pt x="267" y="202"/>
                    </a:cubicBezTo>
                    <a:cubicBezTo>
                      <a:pt x="267" y="202"/>
                      <a:pt x="267" y="202"/>
                      <a:pt x="267" y="202"/>
                    </a:cubicBezTo>
                    <a:cubicBezTo>
                      <a:pt x="267" y="202"/>
                      <a:pt x="267" y="202"/>
                      <a:pt x="267" y="202"/>
                    </a:cubicBezTo>
                    <a:cubicBezTo>
                      <a:pt x="267" y="202"/>
                      <a:pt x="267" y="202"/>
                      <a:pt x="267" y="202"/>
                    </a:cubicBezTo>
                    <a:cubicBezTo>
                      <a:pt x="267" y="202"/>
                      <a:pt x="267" y="202"/>
                      <a:pt x="267" y="201"/>
                    </a:cubicBezTo>
                    <a:cubicBezTo>
                      <a:pt x="267" y="202"/>
                      <a:pt x="267" y="202"/>
                      <a:pt x="267" y="202"/>
                    </a:cubicBezTo>
                    <a:cubicBezTo>
                      <a:pt x="268" y="202"/>
                      <a:pt x="269" y="203"/>
                      <a:pt x="269" y="203"/>
                    </a:cubicBezTo>
                    <a:cubicBezTo>
                      <a:pt x="270" y="203"/>
                      <a:pt x="270" y="204"/>
                      <a:pt x="271" y="204"/>
                    </a:cubicBezTo>
                    <a:cubicBezTo>
                      <a:pt x="271" y="204"/>
                      <a:pt x="271" y="203"/>
                      <a:pt x="272" y="203"/>
                    </a:cubicBezTo>
                    <a:cubicBezTo>
                      <a:pt x="272" y="203"/>
                      <a:pt x="271" y="203"/>
                      <a:pt x="271" y="203"/>
                    </a:cubicBezTo>
                    <a:cubicBezTo>
                      <a:pt x="271" y="203"/>
                      <a:pt x="271" y="203"/>
                      <a:pt x="271" y="203"/>
                    </a:cubicBezTo>
                    <a:cubicBezTo>
                      <a:pt x="272" y="203"/>
                      <a:pt x="272" y="202"/>
                      <a:pt x="272" y="202"/>
                    </a:cubicBezTo>
                    <a:cubicBezTo>
                      <a:pt x="272" y="203"/>
                      <a:pt x="273" y="203"/>
                      <a:pt x="273" y="203"/>
                    </a:cubicBezTo>
                    <a:cubicBezTo>
                      <a:pt x="273" y="203"/>
                      <a:pt x="273" y="203"/>
                      <a:pt x="273" y="203"/>
                    </a:cubicBezTo>
                    <a:cubicBezTo>
                      <a:pt x="273" y="203"/>
                      <a:pt x="274" y="204"/>
                      <a:pt x="274" y="204"/>
                    </a:cubicBezTo>
                    <a:cubicBezTo>
                      <a:pt x="274" y="204"/>
                      <a:pt x="274" y="203"/>
                      <a:pt x="275" y="203"/>
                    </a:cubicBezTo>
                    <a:cubicBezTo>
                      <a:pt x="275" y="204"/>
                      <a:pt x="274" y="204"/>
                      <a:pt x="274" y="204"/>
                    </a:cubicBezTo>
                    <a:cubicBezTo>
                      <a:pt x="274" y="204"/>
                      <a:pt x="275" y="204"/>
                      <a:pt x="275" y="204"/>
                    </a:cubicBezTo>
                    <a:cubicBezTo>
                      <a:pt x="275" y="205"/>
                      <a:pt x="276" y="205"/>
                      <a:pt x="277" y="205"/>
                    </a:cubicBezTo>
                    <a:cubicBezTo>
                      <a:pt x="277" y="205"/>
                      <a:pt x="277" y="205"/>
                      <a:pt x="277" y="205"/>
                    </a:cubicBezTo>
                    <a:cubicBezTo>
                      <a:pt x="277" y="204"/>
                      <a:pt x="278" y="204"/>
                      <a:pt x="278" y="205"/>
                    </a:cubicBezTo>
                    <a:cubicBezTo>
                      <a:pt x="278" y="205"/>
                      <a:pt x="278" y="205"/>
                      <a:pt x="278" y="205"/>
                    </a:cubicBezTo>
                    <a:cubicBezTo>
                      <a:pt x="279" y="205"/>
                      <a:pt x="278" y="205"/>
                      <a:pt x="279" y="205"/>
                    </a:cubicBezTo>
                    <a:cubicBezTo>
                      <a:pt x="279" y="204"/>
                      <a:pt x="279" y="204"/>
                      <a:pt x="279" y="204"/>
                    </a:cubicBezTo>
                    <a:cubicBezTo>
                      <a:pt x="279" y="204"/>
                      <a:pt x="279" y="204"/>
                      <a:pt x="279" y="204"/>
                    </a:cubicBezTo>
                    <a:cubicBezTo>
                      <a:pt x="279" y="204"/>
                      <a:pt x="278" y="204"/>
                      <a:pt x="278" y="203"/>
                    </a:cubicBezTo>
                    <a:cubicBezTo>
                      <a:pt x="279" y="204"/>
                      <a:pt x="280" y="204"/>
                      <a:pt x="280" y="204"/>
                    </a:cubicBezTo>
                    <a:cubicBezTo>
                      <a:pt x="280" y="204"/>
                      <a:pt x="280" y="204"/>
                      <a:pt x="281" y="205"/>
                    </a:cubicBezTo>
                    <a:cubicBezTo>
                      <a:pt x="281" y="205"/>
                      <a:pt x="281" y="205"/>
                      <a:pt x="281" y="205"/>
                    </a:cubicBezTo>
                    <a:cubicBezTo>
                      <a:pt x="281" y="205"/>
                      <a:pt x="282" y="205"/>
                      <a:pt x="282" y="205"/>
                    </a:cubicBezTo>
                    <a:cubicBezTo>
                      <a:pt x="282" y="205"/>
                      <a:pt x="281" y="206"/>
                      <a:pt x="281" y="206"/>
                    </a:cubicBezTo>
                    <a:cubicBezTo>
                      <a:pt x="281" y="206"/>
                      <a:pt x="282" y="206"/>
                      <a:pt x="282" y="206"/>
                    </a:cubicBezTo>
                    <a:cubicBezTo>
                      <a:pt x="282" y="205"/>
                      <a:pt x="283" y="205"/>
                      <a:pt x="282" y="205"/>
                    </a:cubicBezTo>
                    <a:cubicBezTo>
                      <a:pt x="282" y="205"/>
                      <a:pt x="282" y="205"/>
                      <a:pt x="282" y="205"/>
                    </a:cubicBezTo>
                    <a:cubicBezTo>
                      <a:pt x="282" y="205"/>
                      <a:pt x="282" y="205"/>
                      <a:pt x="282" y="205"/>
                    </a:cubicBezTo>
                    <a:cubicBezTo>
                      <a:pt x="282" y="205"/>
                      <a:pt x="281" y="204"/>
                      <a:pt x="281" y="204"/>
                    </a:cubicBezTo>
                    <a:cubicBezTo>
                      <a:pt x="281" y="204"/>
                      <a:pt x="281" y="204"/>
                      <a:pt x="281" y="204"/>
                    </a:cubicBezTo>
                    <a:cubicBezTo>
                      <a:pt x="281" y="204"/>
                      <a:pt x="281" y="204"/>
                      <a:pt x="281" y="204"/>
                    </a:cubicBezTo>
                    <a:cubicBezTo>
                      <a:pt x="281" y="204"/>
                      <a:pt x="281" y="204"/>
                      <a:pt x="281" y="204"/>
                    </a:cubicBezTo>
                    <a:cubicBezTo>
                      <a:pt x="281" y="204"/>
                      <a:pt x="281" y="204"/>
                      <a:pt x="281" y="204"/>
                    </a:cubicBezTo>
                    <a:cubicBezTo>
                      <a:pt x="280" y="204"/>
                      <a:pt x="280" y="204"/>
                      <a:pt x="280" y="203"/>
                    </a:cubicBezTo>
                    <a:cubicBezTo>
                      <a:pt x="280" y="203"/>
                      <a:pt x="280" y="203"/>
                      <a:pt x="281" y="203"/>
                    </a:cubicBezTo>
                    <a:cubicBezTo>
                      <a:pt x="281" y="203"/>
                      <a:pt x="281" y="203"/>
                      <a:pt x="281" y="203"/>
                    </a:cubicBezTo>
                    <a:cubicBezTo>
                      <a:pt x="281" y="203"/>
                      <a:pt x="281" y="203"/>
                      <a:pt x="281" y="203"/>
                    </a:cubicBezTo>
                    <a:cubicBezTo>
                      <a:pt x="281" y="203"/>
                      <a:pt x="280" y="203"/>
                      <a:pt x="280" y="203"/>
                    </a:cubicBezTo>
                    <a:cubicBezTo>
                      <a:pt x="280" y="203"/>
                      <a:pt x="281" y="203"/>
                      <a:pt x="281" y="203"/>
                    </a:cubicBezTo>
                    <a:cubicBezTo>
                      <a:pt x="281" y="202"/>
                      <a:pt x="281" y="202"/>
                      <a:pt x="281" y="202"/>
                    </a:cubicBezTo>
                    <a:cubicBezTo>
                      <a:pt x="281" y="202"/>
                      <a:pt x="281" y="202"/>
                      <a:pt x="281" y="202"/>
                    </a:cubicBezTo>
                    <a:cubicBezTo>
                      <a:pt x="281" y="202"/>
                      <a:pt x="281" y="202"/>
                      <a:pt x="281" y="202"/>
                    </a:cubicBezTo>
                    <a:cubicBezTo>
                      <a:pt x="281" y="202"/>
                      <a:pt x="281" y="202"/>
                      <a:pt x="281" y="202"/>
                    </a:cubicBezTo>
                    <a:cubicBezTo>
                      <a:pt x="281" y="202"/>
                      <a:pt x="281" y="202"/>
                      <a:pt x="281" y="202"/>
                    </a:cubicBezTo>
                    <a:cubicBezTo>
                      <a:pt x="281" y="202"/>
                      <a:pt x="281" y="202"/>
                      <a:pt x="280" y="202"/>
                    </a:cubicBezTo>
                    <a:cubicBezTo>
                      <a:pt x="280" y="202"/>
                      <a:pt x="280" y="202"/>
                      <a:pt x="280" y="202"/>
                    </a:cubicBezTo>
                    <a:cubicBezTo>
                      <a:pt x="280" y="202"/>
                      <a:pt x="280" y="202"/>
                      <a:pt x="280" y="202"/>
                    </a:cubicBezTo>
                    <a:cubicBezTo>
                      <a:pt x="280" y="202"/>
                      <a:pt x="280" y="202"/>
                      <a:pt x="280" y="201"/>
                    </a:cubicBezTo>
                    <a:cubicBezTo>
                      <a:pt x="280" y="201"/>
                      <a:pt x="277" y="202"/>
                      <a:pt x="277" y="201"/>
                    </a:cubicBezTo>
                    <a:cubicBezTo>
                      <a:pt x="277" y="201"/>
                      <a:pt x="279" y="201"/>
                      <a:pt x="279" y="201"/>
                    </a:cubicBezTo>
                    <a:cubicBezTo>
                      <a:pt x="280" y="201"/>
                      <a:pt x="280" y="201"/>
                      <a:pt x="281" y="201"/>
                    </a:cubicBezTo>
                    <a:cubicBezTo>
                      <a:pt x="281" y="201"/>
                      <a:pt x="281" y="200"/>
                      <a:pt x="282" y="200"/>
                    </a:cubicBezTo>
                    <a:cubicBezTo>
                      <a:pt x="282" y="200"/>
                      <a:pt x="283" y="200"/>
                      <a:pt x="283" y="200"/>
                    </a:cubicBezTo>
                    <a:cubicBezTo>
                      <a:pt x="284" y="200"/>
                      <a:pt x="285" y="200"/>
                      <a:pt x="285" y="200"/>
                    </a:cubicBezTo>
                    <a:cubicBezTo>
                      <a:pt x="286" y="201"/>
                      <a:pt x="286" y="199"/>
                      <a:pt x="286" y="199"/>
                    </a:cubicBezTo>
                    <a:cubicBezTo>
                      <a:pt x="286" y="199"/>
                      <a:pt x="286" y="199"/>
                      <a:pt x="286" y="199"/>
                    </a:cubicBezTo>
                    <a:cubicBezTo>
                      <a:pt x="286" y="199"/>
                      <a:pt x="286" y="199"/>
                      <a:pt x="286" y="199"/>
                    </a:cubicBezTo>
                    <a:cubicBezTo>
                      <a:pt x="286" y="200"/>
                      <a:pt x="286" y="200"/>
                      <a:pt x="286" y="200"/>
                    </a:cubicBezTo>
                    <a:cubicBezTo>
                      <a:pt x="286" y="200"/>
                      <a:pt x="287" y="200"/>
                      <a:pt x="287" y="200"/>
                    </a:cubicBezTo>
                    <a:cubicBezTo>
                      <a:pt x="287" y="200"/>
                      <a:pt x="287" y="201"/>
                      <a:pt x="287" y="201"/>
                    </a:cubicBezTo>
                    <a:cubicBezTo>
                      <a:pt x="287" y="201"/>
                      <a:pt x="288" y="201"/>
                      <a:pt x="288" y="201"/>
                    </a:cubicBezTo>
                    <a:cubicBezTo>
                      <a:pt x="288" y="201"/>
                      <a:pt x="288" y="201"/>
                      <a:pt x="288" y="201"/>
                    </a:cubicBezTo>
                    <a:cubicBezTo>
                      <a:pt x="288" y="201"/>
                      <a:pt x="288" y="200"/>
                      <a:pt x="288" y="200"/>
                    </a:cubicBezTo>
                    <a:cubicBezTo>
                      <a:pt x="288" y="200"/>
                      <a:pt x="288" y="200"/>
                      <a:pt x="288" y="201"/>
                    </a:cubicBezTo>
                    <a:cubicBezTo>
                      <a:pt x="288" y="201"/>
                      <a:pt x="289" y="200"/>
                      <a:pt x="289" y="200"/>
                    </a:cubicBezTo>
                    <a:cubicBezTo>
                      <a:pt x="289" y="200"/>
                      <a:pt x="289" y="200"/>
                      <a:pt x="289" y="200"/>
                    </a:cubicBezTo>
                    <a:cubicBezTo>
                      <a:pt x="289" y="200"/>
                      <a:pt x="289" y="200"/>
                      <a:pt x="289" y="200"/>
                    </a:cubicBezTo>
                    <a:cubicBezTo>
                      <a:pt x="290" y="199"/>
                      <a:pt x="290" y="200"/>
                      <a:pt x="290" y="200"/>
                    </a:cubicBezTo>
                    <a:cubicBezTo>
                      <a:pt x="290" y="200"/>
                      <a:pt x="289" y="200"/>
                      <a:pt x="289" y="200"/>
                    </a:cubicBezTo>
                    <a:cubicBezTo>
                      <a:pt x="290" y="200"/>
                      <a:pt x="292" y="200"/>
                      <a:pt x="293" y="200"/>
                    </a:cubicBezTo>
                    <a:cubicBezTo>
                      <a:pt x="293" y="200"/>
                      <a:pt x="293" y="200"/>
                      <a:pt x="293" y="200"/>
                    </a:cubicBezTo>
                    <a:cubicBezTo>
                      <a:pt x="293" y="200"/>
                      <a:pt x="292" y="200"/>
                      <a:pt x="292" y="200"/>
                    </a:cubicBezTo>
                    <a:cubicBezTo>
                      <a:pt x="292" y="200"/>
                      <a:pt x="292" y="200"/>
                      <a:pt x="292" y="200"/>
                    </a:cubicBezTo>
                    <a:cubicBezTo>
                      <a:pt x="292" y="200"/>
                      <a:pt x="292" y="200"/>
                      <a:pt x="293" y="201"/>
                    </a:cubicBezTo>
                    <a:cubicBezTo>
                      <a:pt x="293" y="201"/>
                      <a:pt x="294" y="201"/>
                      <a:pt x="294" y="201"/>
                    </a:cubicBezTo>
                    <a:cubicBezTo>
                      <a:pt x="294" y="201"/>
                      <a:pt x="294" y="201"/>
                      <a:pt x="294" y="201"/>
                    </a:cubicBezTo>
                    <a:cubicBezTo>
                      <a:pt x="294" y="201"/>
                      <a:pt x="295" y="201"/>
                      <a:pt x="295" y="201"/>
                    </a:cubicBezTo>
                    <a:cubicBezTo>
                      <a:pt x="295" y="201"/>
                      <a:pt x="294" y="201"/>
                      <a:pt x="294" y="201"/>
                    </a:cubicBezTo>
                    <a:cubicBezTo>
                      <a:pt x="294" y="201"/>
                      <a:pt x="295" y="202"/>
                      <a:pt x="295" y="202"/>
                    </a:cubicBezTo>
                    <a:cubicBezTo>
                      <a:pt x="295" y="202"/>
                      <a:pt x="294" y="201"/>
                      <a:pt x="294" y="201"/>
                    </a:cubicBezTo>
                    <a:cubicBezTo>
                      <a:pt x="295" y="202"/>
                      <a:pt x="295" y="202"/>
                      <a:pt x="295" y="202"/>
                    </a:cubicBezTo>
                    <a:cubicBezTo>
                      <a:pt x="295" y="202"/>
                      <a:pt x="295" y="202"/>
                      <a:pt x="295" y="202"/>
                    </a:cubicBezTo>
                    <a:cubicBezTo>
                      <a:pt x="295" y="202"/>
                      <a:pt x="295" y="202"/>
                      <a:pt x="295" y="202"/>
                    </a:cubicBezTo>
                    <a:cubicBezTo>
                      <a:pt x="296" y="202"/>
                      <a:pt x="296" y="202"/>
                      <a:pt x="296" y="202"/>
                    </a:cubicBezTo>
                    <a:cubicBezTo>
                      <a:pt x="296" y="203"/>
                      <a:pt x="296" y="203"/>
                      <a:pt x="296" y="203"/>
                    </a:cubicBezTo>
                    <a:cubicBezTo>
                      <a:pt x="296" y="203"/>
                      <a:pt x="296" y="203"/>
                      <a:pt x="296" y="203"/>
                    </a:cubicBezTo>
                    <a:cubicBezTo>
                      <a:pt x="297" y="203"/>
                      <a:pt x="298" y="202"/>
                      <a:pt x="299" y="202"/>
                    </a:cubicBezTo>
                    <a:cubicBezTo>
                      <a:pt x="300" y="202"/>
                      <a:pt x="300" y="201"/>
                      <a:pt x="301" y="202"/>
                    </a:cubicBezTo>
                    <a:cubicBezTo>
                      <a:pt x="301" y="202"/>
                      <a:pt x="301" y="202"/>
                      <a:pt x="302" y="202"/>
                    </a:cubicBezTo>
                    <a:cubicBezTo>
                      <a:pt x="302" y="203"/>
                      <a:pt x="302" y="203"/>
                      <a:pt x="302" y="203"/>
                    </a:cubicBezTo>
                    <a:cubicBezTo>
                      <a:pt x="302" y="203"/>
                      <a:pt x="302" y="203"/>
                      <a:pt x="303" y="203"/>
                    </a:cubicBezTo>
                    <a:cubicBezTo>
                      <a:pt x="303" y="204"/>
                      <a:pt x="303" y="204"/>
                      <a:pt x="303" y="204"/>
                    </a:cubicBezTo>
                    <a:cubicBezTo>
                      <a:pt x="303" y="204"/>
                      <a:pt x="304" y="204"/>
                      <a:pt x="305" y="205"/>
                    </a:cubicBezTo>
                    <a:cubicBezTo>
                      <a:pt x="305" y="205"/>
                      <a:pt x="305" y="206"/>
                      <a:pt x="305" y="206"/>
                    </a:cubicBezTo>
                    <a:cubicBezTo>
                      <a:pt x="305" y="206"/>
                      <a:pt x="305" y="207"/>
                      <a:pt x="305" y="207"/>
                    </a:cubicBezTo>
                    <a:cubicBezTo>
                      <a:pt x="305" y="207"/>
                      <a:pt x="305" y="207"/>
                      <a:pt x="305" y="207"/>
                    </a:cubicBezTo>
                    <a:cubicBezTo>
                      <a:pt x="305" y="207"/>
                      <a:pt x="305" y="208"/>
                      <a:pt x="305" y="208"/>
                    </a:cubicBezTo>
                    <a:cubicBezTo>
                      <a:pt x="305" y="208"/>
                      <a:pt x="305" y="209"/>
                      <a:pt x="305" y="209"/>
                    </a:cubicBezTo>
                    <a:cubicBezTo>
                      <a:pt x="305" y="209"/>
                      <a:pt x="305" y="209"/>
                      <a:pt x="305" y="210"/>
                    </a:cubicBezTo>
                    <a:cubicBezTo>
                      <a:pt x="305" y="210"/>
                      <a:pt x="305" y="210"/>
                      <a:pt x="305" y="210"/>
                    </a:cubicBezTo>
                    <a:cubicBezTo>
                      <a:pt x="304" y="210"/>
                      <a:pt x="305" y="211"/>
                      <a:pt x="305" y="211"/>
                    </a:cubicBezTo>
                    <a:cubicBezTo>
                      <a:pt x="305" y="211"/>
                      <a:pt x="305" y="211"/>
                      <a:pt x="305" y="211"/>
                    </a:cubicBezTo>
                    <a:cubicBezTo>
                      <a:pt x="305" y="211"/>
                      <a:pt x="305" y="211"/>
                      <a:pt x="305" y="211"/>
                    </a:cubicBezTo>
                    <a:cubicBezTo>
                      <a:pt x="305" y="210"/>
                      <a:pt x="305" y="210"/>
                      <a:pt x="305" y="210"/>
                    </a:cubicBezTo>
                    <a:cubicBezTo>
                      <a:pt x="306" y="210"/>
                      <a:pt x="306" y="211"/>
                      <a:pt x="306" y="210"/>
                    </a:cubicBezTo>
                    <a:cubicBezTo>
                      <a:pt x="306" y="211"/>
                      <a:pt x="305" y="211"/>
                      <a:pt x="305" y="212"/>
                    </a:cubicBezTo>
                    <a:cubicBezTo>
                      <a:pt x="305" y="211"/>
                      <a:pt x="305" y="211"/>
                      <a:pt x="305" y="211"/>
                    </a:cubicBezTo>
                    <a:cubicBezTo>
                      <a:pt x="305" y="212"/>
                      <a:pt x="305" y="212"/>
                      <a:pt x="306" y="212"/>
                    </a:cubicBezTo>
                    <a:cubicBezTo>
                      <a:pt x="306" y="213"/>
                      <a:pt x="306" y="214"/>
                      <a:pt x="307" y="214"/>
                    </a:cubicBezTo>
                    <a:cubicBezTo>
                      <a:pt x="307" y="214"/>
                      <a:pt x="307" y="214"/>
                      <a:pt x="307" y="214"/>
                    </a:cubicBezTo>
                    <a:cubicBezTo>
                      <a:pt x="307" y="214"/>
                      <a:pt x="307" y="214"/>
                      <a:pt x="308" y="213"/>
                    </a:cubicBezTo>
                    <a:cubicBezTo>
                      <a:pt x="308" y="213"/>
                      <a:pt x="307" y="214"/>
                      <a:pt x="307" y="214"/>
                    </a:cubicBezTo>
                    <a:cubicBezTo>
                      <a:pt x="307" y="214"/>
                      <a:pt x="307" y="214"/>
                      <a:pt x="307" y="214"/>
                    </a:cubicBezTo>
                    <a:cubicBezTo>
                      <a:pt x="307" y="214"/>
                      <a:pt x="307" y="214"/>
                      <a:pt x="307" y="214"/>
                    </a:cubicBezTo>
                    <a:cubicBezTo>
                      <a:pt x="307" y="214"/>
                      <a:pt x="307" y="215"/>
                      <a:pt x="307" y="215"/>
                    </a:cubicBezTo>
                    <a:cubicBezTo>
                      <a:pt x="308" y="215"/>
                      <a:pt x="308" y="215"/>
                      <a:pt x="308" y="215"/>
                    </a:cubicBezTo>
                    <a:cubicBezTo>
                      <a:pt x="308" y="215"/>
                      <a:pt x="308" y="215"/>
                      <a:pt x="308" y="215"/>
                    </a:cubicBezTo>
                    <a:cubicBezTo>
                      <a:pt x="308" y="215"/>
                      <a:pt x="308" y="217"/>
                      <a:pt x="309" y="218"/>
                    </a:cubicBezTo>
                    <a:cubicBezTo>
                      <a:pt x="309" y="218"/>
                      <a:pt x="309" y="218"/>
                      <a:pt x="309" y="218"/>
                    </a:cubicBezTo>
                    <a:cubicBezTo>
                      <a:pt x="309" y="218"/>
                      <a:pt x="310" y="219"/>
                      <a:pt x="310" y="219"/>
                    </a:cubicBezTo>
                    <a:cubicBezTo>
                      <a:pt x="310" y="219"/>
                      <a:pt x="312" y="220"/>
                      <a:pt x="311" y="220"/>
                    </a:cubicBezTo>
                    <a:cubicBezTo>
                      <a:pt x="311" y="220"/>
                      <a:pt x="311" y="220"/>
                      <a:pt x="311" y="220"/>
                    </a:cubicBezTo>
                    <a:cubicBezTo>
                      <a:pt x="311" y="220"/>
                      <a:pt x="311" y="220"/>
                      <a:pt x="311" y="221"/>
                    </a:cubicBezTo>
                    <a:cubicBezTo>
                      <a:pt x="311" y="221"/>
                      <a:pt x="311" y="221"/>
                      <a:pt x="311" y="221"/>
                    </a:cubicBezTo>
                    <a:cubicBezTo>
                      <a:pt x="311" y="221"/>
                      <a:pt x="311" y="220"/>
                      <a:pt x="312" y="220"/>
                    </a:cubicBezTo>
                    <a:cubicBezTo>
                      <a:pt x="312" y="220"/>
                      <a:pt x="312" y="220"/>
                      <a:pt x="312" y="221"/>
                    </a:cubicBezTo>
                    <a:cubicBezTo>
                      <a:pt x="312" y="221"/>
                      <a:pt x="312" y="220"/>
                      <a:pt x="312" y="220"/>
                    </a:cubicBezTo>
                    <a:cubicBezTo>
                      <a:pt x="313" y="220"/>
                      <a:pt x="313" y="220"/>
                      <a:pt x="313" y="220"/>
                    </a:cubicBezTo>
                    <a:cubicBezTo>
                      <a:pt x="313" y="220"/>
                      <a:pt x="313" y="220"/>
                      <a:pt x="313" y="220"/>
                    </a:cubicBezTo>
                    <a:cubicBezTo>
                      <a:pt x="313" y="220"/>
                      <a:pt x="313" y="220"/>
                      <a:pt x="313" y="220"/>
                    </a:cubicBezTo>
                    <a:cubicBezTo>
                      <a:pt x="313" y="220"/>
                      <a:pt x="313" y="220"/>
                      <a:pt x="313" y="220"/>
                    </a:cubicBezTo>
                    <a:cubicBezTo>
                      <a:pt x="313" y="220"/>
                      <a:pt x="314" y="219"/>
                      <a:pt x="314" y="219"/>
                    </a:cubicBezTo>
                    <a:cubicBezTo>
                      <a:pt x="314" y="218"/>
                      <a:pt x="314" y="216"/>
                      <a:pt x="314" y="215"/>
                    </a:cubicBezTo>
                    <a:cubicBezTo>
                      <a:pt x="315" y="214"/>
                      <a:pt x="314" y="213"/>
                      <a:pt x="314" y="213"/>
                    </a:cubicBezTo>
                    <a:cubicBezTo>
                      <a:pt x="314" y="213"/>
                      <a:pt x="314" y="213"/>
                      <a:pt x="314" y="213"/>
                    </a:cubicBezTo>
                    <a:cubicBezTo>
                      <a:pt x="314" y="212"/>
                      <a:pt x="314" y="211"/>
                      <a:pt x="313" y="211"/>
                    </a:cubicBezTo>
                    <a:cubicBezTo>
                      <a:pt x="313" y="210"/>
                      <a:pt x="313" y="210"/>
                      <a:pt x="312" y="209"/>
                    </a:cubicBezTo>
                    <a:cubicBezTo>
                      <a:pt x="312" y="208"/>
                      <a:pt x="312" y="207"/>
                      <a:pt x="312" y="207"/>
                    </a:cubicBezTo>
                    <a:cubicBezTo>
                      <a:pt x="312" y="207"/>
                      <a:pt x="312" y="208"/>
                      <a:pt x="312" y="207"/>
                    </a:cubicBezTo>
                    <a:cubicBezTo>
                      <a:pt x="312" y="208"/>
                      <a:pt x="312" y="208"/>
                      <a:pt x="312" y="209"/>
                    </a:cubicBezTo>
                    <a:cubicBezTo>
                      <a:pt x="313" y="208"/>
                      <a:pt x="313" y="207"/>
                      <a:pt x="312" y="206"/>
                    </a:cubicBezTo>
                    <a:cubicBezTo>
                      <a:pt x="312" y="206"/>
                      <a:pt x="311" y="205"/>
                      <a:pt x="311" y="205"/>
                    </a:cubicBezTo>
                    <a:cubicBezTo>
                      <a:pt x="311" y="204"/>
                      <a:pt x="311" y="204"/>
                      <a:pt x="311" y="204"/>
                    </a:cubicBezTo>
                    <a:cubicBezTo>
                      <a:pt x="310" y="203"/>
                      <a:pt x="310" y="202"/>
                      <a:pt x="310" y="201"/>
                    </a:cubicBezTo>
                    <a:cubicBezTo>
                      <a:pt x="310" y="201"/>
                      <a:pt x="309" y="200"/>
                      <a:pt x="309" y="199"/>
                    </a:cubicBezTo>
                    <a:cubicBezTo>
                      <a:pt x="309" y="199"/>
                      <a:pt x="309" y="198"/>
                      <a:pt x="309" y="197"/>
                    </a:cubicBezTo>
                    <a:cubicBezTo>
                      <a:pt x="309" y="197"/>
                      <a:pt x="310" y="197"/>
                      <a:pt x="310" y="197"/>
                    </a:cubicBezTo>
                    <a:cubicBezTo>
                      <a:pt x="311" y="197"/>
                      <a:pt x="310" y="197"/>
                      <a:pt x="309" y="196"/>
                    </a:cubicBezTo>
                    <a:cubicBezTo>
                      <a:pt x="309" y="196"/>
                      <a:pt x="310" y="197"/>
                      <a:pt x="310" y="197"/>
                    </a:cubicBezTo>
                    <a:cubicBezTo>
                      <a:pt x="310" y="196"/>
                      <a:pt x="310" y="196"/>
                      <a:pt x="310" y="196"/>
                    </a:cubicBezTo>
                    <a:cubicBezTo>
                      <a:pt x="310" y="196"/>
                      <a:pt x="310" y="196"/>
                      <a:pt x="310" y="196"/>
                    </a:cubicBezTo>
                    <a:cubicBezTo>
                      <a:pt x="310" y="196"/>
                      <a:pt x="310" y="196"/>
                      <a:pt x="310" y="196"/>
                    </a:cubicBezTo>
                    <a:cubicBezTo>
                      <a:pt x="310" y="196"/>
                      <a:pt x="310" y="195"/>
                      <a:pt x="310" y="195"/>
                    </a:cubicBezTo>
                    <a:cubicBezTo>
                      <a:pt x="310" y="195"/>
                      <a:pt x="310" y="195"/>
                      <a:pt x="311" y="195"/>
                    </a:cubicBezTo>
                    <a:cubicBezTo>
                      <a:pt x="311" y="195"/>
                      <a:pt x="311" y="194"/>
                      <a:pt x="311" y="194"/>
                    </a:cubicBezTo>
                    <a:cubicBezTo>
                      <a:pt x="311" y="194"/>
                      <a:pt x="312" y="193"/>
                      <a:pt x="312" y="193"/>
                    </a:cubicBezTo>
                    <a:cubicBezTo>
                      <a:pt x="312" y="193"/>
                      <a:pt x="312" y="193"/>
                      <a:pt x="312" y="193"/>
                    </a:cubicBezTo>
                    <a:cubicBezTo>
                      <a:pt x="312" y="193"/>
                      <a:pt x="312" y="192"/>
                      <a:pt x="312" y="192"/>
                    </a:cubicBezTo>
                    <a:cubicBezTo>
                      <a:pt x="312" y="192"/>
                      <a:pt x="312" y="192"/>
                      <a:pt x="312" y="192"/>
                    </a:cubicBezTo>
                    <a:cubicBezTo>
                      <a:pt x="312" y="193"/>
                      <a:pt x="313" y="192"/>
                      <a:pt x="312" y="192"/>
                    </a:cubicBezTo>
                    <a:cubicBezTo>
                      <a:pt x="312" y="192"/>
                      <a:pt x="312" y="192"/>
                      <a:pt x="312" y="192"/>
                    </a:cubicBezTo>
                    <a:cubicBezTo>
                      <a:pt x="312" y="192"/>
                      <a:pt x="312" y="193"/>
                      <a:pt x="312" y="193"/>
                    </a:cubicBezTo>
                    <a:cubicBezTo>
                      <a:pt x="313" y="193"/>
                      <a:pt x="313" y="193"/>
                      <a:pt x="313" y="192"/>
                    </a:cubicBezTo>
                    <a:cubicBezTo>
                      <a:pt x="313" y="192"/>
                      <a:pt x="313" y="192"/>
                      <a:pt x="313" y="192"/>
                    </a:cubicBezTo>
                    <a:cubicBezTo>
                      <a:pt x="313" y="192"/>
                      <a:pt x="313" y="192"/>
                      <a:pt x="312" y="192"/>
                    </a:cubicBezTo>
                    <a:cubicBezTo>
                      <a:pt x="312" y="192"/>
                      <a:pt x="313" y="192"/>
                      <a:pt x="313" y="192"/>
                    </a:cubicBezTo>
                    <a:cubicBezTo>
                      <a:pt x="313" y="192"/>
                      <a:pt x="313" y="192"/>
                      <a:pt x="313" y="192"/>
                    </a:cubicBezTo>
                    <a:cubicBezTo>
                      <a:pt x="313" y="192"/>
                      <a:pt x="314" y="192"/>
                      <a:pt x="314" y="191"/>
                    </a:cubicBezTo>
                    <a:cubicBezTo>
                      <a:pt x="314" y="191"/>
                      <a:pt x="314" y="191"/>
                      <a:pt x="314" y="191"/>
                    </a:cubicBezTo>
                    <a:cubicBezTo>
                      <a:pt x="315" y="191"/>
                      <a:pt x="315" y="191"/>
                      <a:pt x="315" y="191"/>
                    </a:cubicBezTo>
                    <a:cubicBezTo>
                      <a:pt x="315" y="191"/>
                      <a:pt x="315" y="191"/>
                      <a:pt x="315" y="191"/>
                    </a:cubicBezTo>
                    <a:cubicBezTo>
                      <a:pt x="315" y="191"/>
                      <a:pt x="315" y="191"/>
                      <a:pt x="315" y="191"/>
                    </a:cubicBezTo>
                    <a:cubicBezTo>
                      <a:pt x="315" y="191"/>
                      <a:pt x="315" y="191"/>
                      <a:pt x="315" y="191"/>
                    </a:cubicBezTo>
                    <a:cubicBezTo>
                      <a:pt x="316" y="191"/>
                      <a:pt x="316" y="190"/>
                      <a:pt x="317" y="190"/>
                    </a:cubicBezTo>
                    <a:cubicBezTo>
                      <a:pt x="317" y="190"/>
                      <a:pt x="318" y="190"/>
                      <a:pt x="317" y="189"/>
                    </a:cubicBezTo>
                    <a:cubicBezTo>
                      <a:pt x="317" y="189"/>
                      <a:pt x="317" y="189"/>
                      <a:pt x="317" y="189"/>
                    </a:cubicBezTo>
                    <a:cubicBezTo>
                      <a:pt x="317" y="189"/>
                      <a:pt x="318" y="189"/>
                      <a:pt x="318" y="189"/>
                    </a:cubicBezTo>
                    <a:cubicBezTo>
                      <a:pt x="318" y="188"/>
                      <a:pt x="318" y="188"/>
                      <a:pt x="318" y="188"/>
                    </a:cubicBezTo>
                    <a:cubicBezTo>
                      <a:pt x="319" y="187"/>
                      <a:pt x="319" y="187"/>
                      <a:pt x="320" y="186"/>
                    </a:cubicBezTo>
                    <a:cubicBezTo>
                      <a:pt x="320" y="186"/>
                      <a:pt x="321" y="186"/>
                      <a:pt x="321" y="186"/>
                    </a:cubicBezTo>
                    <a:cubicBezTo>
                      <a:pt x="322" y="186"/>
                      <a:pt x="322" y="186"/>
                      <a:pt x="322" y="185"/>
                    </a:cubicBezTo>
                    <a:cubicBezTo>
                      <a:pt x="322" y="186"/>
                      <a:pt x="322" y="186"/>
                      <a:pt x="322" y="186"/>
                    </a:cubicBezTo>
                    <a:cubicBezTo>
                      <a:pt x="322" y="186"/>
                      <a:pt x="322" y="186"/>
                      <a:pt x="322" y="186"/>
                    </a:cubicBezTo>
                    <a:cubicBezTo>
                      <a:pt x="322" y="185"/>
                      <a:pt x="323" y="185"/>
                      <a:pt x="324" y="184"/>
                    </a:cubicBezTo>
                    <a:cubicBezTo>
                      <a:pt x="324" y="184"/>
                      <a:pt x="323" y="184"/>
                      <a:pt x="323" y="184"/>
                    </a:cubicBezTo>
                    <a:cubicBezTo>
                      <a:pt x="323" y="184"/>
                      <a:pt x="324" y="184"/>
                      <a:pt x="324" y="184"/>
                    </a:cubicBezTo>
                    <a:cubicBezTo>
                      <a:pt x="324" y="183"/>
                      <a:pt x="324" y="183"/>
                      <a:pt x="324" y="183"/>
                    </a:cubicBezTo>
                    <a:cubicBezTo>
                      <a:pt x="324" y="183"/>
                      <a:pt x="324" y="183"/>
                      <a:pt x="324" y="183"/>
                    </a:cubicBezTo>
                    <a:cubicBezTo>
                      <a:pt x="324" y="183"/>
                      <a:pt x="325" y="183"/>
                      <a:pt x="325" y="183"/>
                    </a:cubicBezTo>
                    <a:cubicBezTo>
                      <a:pt x="325" y="183"/>
                      <a:pt x="325" y="183"/>
                      <a:pt x="325" y="183"/>
                    </a:cubicBezTo>
                    <a:cubicBezTo>
                      <a:pt x="326" y="183"/>
                      <a:pt x="326" y="183"/>
                      <a:pt x="326" y="183"/>
                    </a:cubicBezTo>
                    <a:cubicBezTo>
                      <a:pt x="327" y="183"/>
                      <a:pt x="328" y="183"/>
                      <a:pt x="328" y="182"/>
                    </a:cubicBezTo>
                    <a:cubicBezTo>
                      <a:pt x="328" y="182"/>
                      <a:pt x="328" y="182"/>
                      <a:pt x="327" y="182"/>
                    </a:cubicBezTo>
                    <a:cubicBezTo>
                      <a:pt x="328" y="182"/>
                      <a:pt x="327" y="182"/>
                      <a:pt x="327" y="182"/>
                    </a:cubicBezTo>
                    <a:cubicBezTo>
                      <a:pt x="327" y="182"/>
                      <a:pt x="327" y="182"/>
                      <a:pt x="327" y="182"/>
                    </a:cubicBezTo>
                    <a:cubicBezTo>
                      <a:pt x="327" y="182"/>
                      <a:pt x="326" y="182"/>
                      <a:pt x="326" y="182"/>
                    </a:cubicBezTo>
                    <a:cubicBezTo>
                      <a:pt x="326" y="182"/>
                      <a:pt x="325" y="182"/>
                      <a:pt x="325" y="181"/>
                    </a:cubicBezTo>
                    <a:cubicBezTo>
                      <a:pt x="325" y="182"/>
                      <a:pt x="326" y="182"/>
                      <a:pt x="326" y="182"/>
                    </a:cubicBezTo>
                    <a:cubicBezTo>
                      <a:pt x="327" y="182"/>
                      <a:pt x="328" y="181"/>
                      <a:pt x="327" y="181"/>
                    </a:cubicBezTo>
                    <a:cubicBezTo>
                      <a:pt x="326" y="180"/>
                      <a:pt x="326" y="180"/>
                      <a:pt x="325" y="180"/>
                    </a:cubicBezTo>
                    <a:cubicBezTo>
                      <a:pt x="326" y="180"/>
                      <a:pt x="326" y="180"/>
                      <a:pt x="327" y="180"/>
                    </a:cubicBezTo>
                    <a:cubicBezTo>
                      <a:pt x="327" y="180"/>
                      <a:pt x="327" y="180"/>
                      <a:pt x="327" y="180"/>
                    </a:cubicBezTo>
                    <a:cubicBezTo>
                      <a:pt x="327" y="180"/>
                      <a:pt x="327" y="180"/>
                      <a:pt x="327" y="180"/>
                    </a:cubicBezTo>
                    <a:cubicBezTo>
                      <a:pt x="327" y="180"/>
                      <a:pt x="327" y="180"/>
                      <a:pt x="327" y="180"/>
                    </a:cubicBezTo>
                    <a:cubicBezTo>
                      <a:pt x="327" y="180"/>
                      <a:pt x="328" y="180"/>
                      <a:pt x="328" y="180"/>
                    </a:cubicBezTo>
                    <a:cubicBezTo>
                      <a:pt x="328" y="180"/>
                      <a:pt x="330" y="180"/>
                      <a:pt x="330" y="179"/>
                    </a:cubicBezTo>
                    <a:cubicBezTo>
                      <a:pt x="330" y="178"/>
                      <a:pt x="330" y="178"/>
                      <a:pt x="329" y="178"/>
                    </a:cubicBezTo>
                    <a:cubicBezTo>
                      <a:pt x="329" y="178"/>
                      <a:pt x="329" y="179"/>
                      <a:pt x="329" y="179"/>
                    </a:cubicBezTo>
                    <a:cubicBezTo>
                      <a:pt x="329" y="179"/>
                      <a:pt x="329" y="178"/>
                      <a:pt x="329" y="178"/>
                    </a:cubicBezTo>
                    <a:cubicBezTo>
                      <a:pt x="329" y="178"/>
                      <a:pt x="329" y="178"/>
                      <a:pt x="329" y="178"/>
                    </a:cubicBezTo>
                    <a:cubicBezTo>
                      <a:pt x="329" y="178"/>
                      <a:pt x="329" y="178"/>
                      <a:pt x="328" y="178"/>
                    </a:cubicBezTo>
                    <a:cubicBezTo>
                      <a:pt x="328" y="178"/>
                      <a:pt x="328" y="178"/>
                      <a:pt x="328" y="178"/>
                    </a:cubicBezTo>
                    <a:cubicBezTo>
                      <a:pt x="328" y="178"/>
                      <a:pt x="328" y="178"/>
                      <a:pt x="328" y="178"/>
                    </a:cubicBezTo>
                    <a:cubicBezTo>
                      <a:pt x="328" y="178"/>
                      <a:pt x="327" y="178"/>
                      <a:pt x="326" y="178"/>
                    </a:cubicBezTo>
                    <a:cubicBezTo>
                      <a:pt x="327" y="178"/>
                      <a:pt x="326" y="178"/>
                      <a:pt x="326" y="177"/>
                    </a:cubicBezTo>
                    <a:cubicBezTo>
                      <a:pt x="326" y="177"/>
                      <a:pt x="326" y="176"/>
                      <a:pt x="327" y="177"/>
                    </a:cubicBezTo>
                    <a:cubicBezTo>
                      <a:pt x="327" y="177"/>
                      <a:pt x="326" y="177"/>
                      <a:pt x="326" y="177"/>
                    </a:cubicBezTo>
                    <a:cubicBezTo>
                      <a:pt x="326" y="178"/>
                      <a:pt x="327" y="178"/>
                      <a:pt x="328" y="177"/>
                    </a:cubicBezTo>
                    <a:cubicBezTo>
                      <a:pt x="328" y="177"/>
                      <a:pt x="327" y="177"/>
                      <a:pt x="327" y="177"/>
                    </a:cubicBezTo>
                    <a:cubicBezTo>
                      <a:pt x="328" y="177"/>
                      <a:pt x="328" y="177"/>
                      <a:pt x="328" y="177"/>
                    </a:cubicBezTo>
                    <a:cubicBezTo>
                      <a:pt x="328" y="177"/>
                      <a:pt x="328" y="177"/>
                      <a:pt x="328" y="177"/>
                    </a:cubicBezTo>
                    <a:cubicBezTo>
                      <a:pt x="328" y="177"/>
                      <a:pt x="328" y="177"/>
                      <a:pt x="329" y="177"/>
                    </a:cubicBezTo>
                    <a:cubicBezTo>
                      <a:pt x="329" y="177"/>
                      <a:pt x="328" y="177"/>
                      <a:pt x="328" y="177"/>
                    </a:cubicBezTo>
                    <a:cubicBezTo>
                      <a:pt x="328" y="177"/>
                      <a:pt x="329" y="177"/>
                      <a:pt x="329" y="177"/>
                    </a:cubicBezTo>
                    <a:cubicBezTo>
                      <a:pt x="329" y="177"/>
                      <a:pt x="329" y="177"/>
                      <a:pt x="329" y="177"/>
                    </a:cubicBezTo>
                    <a:cubicBezTo>
                      <a:pt x="329" y="177"/>
                      <a:pt x="329" y="177"/>
                      <a:pt x="330" y="178"/>
                    </a:cubicBezTo>
                    <a:cubicBezTo>
                      <a:pt x="329" y="177"/>
                      <a:pt x="329" y="176"/>
                      <a:pt x="329" y="176"/>
                    </a:cubicBezTo>
                    <a:cubicBezTo>
                      <a:pt x="329" y="176"/>
                      <a:pt x="329" y="175"/>
                      <a:pt x="329" y="175"/>
                    </a:cubicBezTo>
                    <a:cubicBezTo>
                      <a:pt x="329" y="175"/>
                      <a:pt x="329" y="176"/>
                      <a:pt x="330" y="176"/>
                    </a:cubicBezTo>
                    <a:cubicBezTo>
                      <a:pt x="330" y="176"/>
                      <a:pt x="329" y="174"/>
                      <a:pt x="329" y="174"/>
                    </a:cubicBezTo>
                    <a:cubicBezTo>
                      <a:pt x="329" y="174"/>
                      <a:pt x="328" y="174"/>
                      <a:pt x="328" y="174"/>
                    </a:cubicBezTo>
                    <a:cubicBezTo>
                      <a:pt x="328" y="174"/>
                      <a:pt x="328" y="174"/>
                      <a:pt x="328" y="174"/>
                    </a:cubicBezTo>
                    <a:cubicBezTo>
                      <a:pt x="328" y="174"/>
                      <a:pt x="328" y="174"/>
                      <a:pt x="328" y="174"/>
                    </a:cubicBezTo>
                    <a:cubicBezTo>
                      <a:pt x="328" y="174"/>
                      <a:pt x="327" y="174"/>
                      <a:pt x="327" y="174"/>
                    </a:cubicBezTo>
                    <a:cubicBezTo>
                      <a:pt x="327" y="174"/>
                      <a:pt x="327" y="173"/>
                      <a:pt x="327" y="173"/>
                    </a:cubicBezTo>
                    <a:cubicBezTo>
                      <a:pt x="327" y="173"/>
                      <a:pt x="327" y="173"/>
                      <a:pt x="327" y="173"/>
                    </a:cubicBezTo>
                    <a:cubicBezTo>
                      <a:pt x="327" y="174"/>
                      <a:pt x="327" y="174"/>
                      <a:pt x="328" y="174"/>
                    </a:cubicBezTo>
                    <a:cubicBezTo>
                      <a:pt x="328" y="173"/>
                      <a:pt x="328" y="173"/>
                      <a:pt x="327" y="173"/>
                    </a:cubicBezTo>
                    <a:cubicBezTo>
                      <a:pt x="327" y="173"/>
                      <a:pt x="327" y="173"/>
                      <a:pt x="327" y="173"/>
                    </a:cubicBezTo>
                    <a:cubicBezTo>
                      <a:pt x="327" y="173"/>
                      <a:pt x="327" y="173"/>
                      <a:pt x="327" y="173"/>
                    </a:cubicBezTo>
                    <a:cubicBezTo>
                      <a:pt x="327" y="173"/>
                      <a:pt x="327" y="173"/>
                      <a:pt x="327" y="173"/>
                    </a:cubicBezTo>
                    <a:cubicBezTo>
                      <a:pt x="327" y="173"/>
                      <a:pt x="327" y="173"/>
                      <a:pt x="327" y="173"/>
                    </a:cubicBezTo>
                    <a:cubicBezTo>
                      <a:pt x="327" y="173"/>
                      <a:pt x="328" y="173"/>
                      <a:pt x="328" y="173"/>
                    </a:cubicBezTo>
                    <a:cubicBezTo>
                      <a:pt x="328" y="173"/>
                      <a:pt x="328" y="173"/>
                      <a:pt x="328" y="172"/>
                    </a:cubicBezTo>
                    <a:cubicBezTo>
                      <a:pt x="328" y="172"/>
                      <a:pt x="328" y="171"/>
                      <a:pt x="327" y="171"/>
                    </a:cubicBezTo>
                    <a:cubicBezTo>
                      <a:pt x="327" y="171"/>
                      <a:pt x="327" y="171"/>
                      <a:pt x="327" y="171"/>
                    </a:cubicBezTo>
                    <a:cubicBezTo>
                      <a:pt x="327" y="171"/>
                      <a:pt x="327" y="171"/>
                      <a:pt x="327" y="171"/>
                    </a:cubicBezTo>
                    <a:cubicBezTo>
                      <a:pt x="327" y="171"/>
                      <a:pt x="328" y="171"/>
                      <a:pt x="328" y="171"/>
                    </a:cubicBezTo>
                    <a:cubicBezTo>
                      <a:pt x="328" y="171"/>
                      <a:pt x="328" y="171"/>
                      <a:pt x="328" y="170"/>
                    </a:cubicBezTo>
                    <a:cubicBezTo>
                      <a:pt x="328" y="170"/>
                      <a:pt x="328" y="170"/>
                      <a:pt x="328" y="170"/>
                    </a:cubicBezTo>
                    <a:cubicBezTo>
                      <a:pt x="328" y="170"/>
                      <a:pt x="327" y="169"/>
                      <a:pt x="326" y="169"/>
                    </a:cubicBezTo>
                    <a:cubicBezTo>
                      <a:pt x="326" y="169"/>
                      <a:pt x="326" y="169"/>
                      <a:pt x="326" y="169"/>
                    </a:cubicBezTo>
                    <a:cubicBezTo>
                      <a:pt x="325" y="169"/>
                      <a:pt x="325" y="168"/>
                      <a:pt x="325" y="168"/>
                    </a:cubicBezTo>
                    <a:cubicBezTo>
                      <a:pt x="325" y="168"/>
                      <a:pt x="325" y="168"/>
                      <a:pt x="325" y="168"/>
                    </a:cubicBezTo>
                    <a:cubicBezTo>
                      <a:pt x="325" y="168"/>
                      <a:pt x="325" y="168"/>
                      <a:pt x="324" y="168"/>
                    </a:cubicBezTo>
                    <a:cubicBezTo>
                      <a:pt x="324" y="168"/>
                      <a:pt x="324" y="168"/>
                      <a:pt x="324" y="168"/>
                    </a:cubicBezTo>
                    <a:cubicBezTo>
                      <a:pt x="325" y="167"/>
                      <a:pt x="325" y="167"/>
                      <a:pt x="325" y="166"/>
                    </a:cubicBezTo>
                    <a:cubicBezTo>
                      <a:pt x="325" y="167"/>
                      <a:pt x="325" y="167"/>
                      <a:pt x="325" y="168"/>
                    </a:cubicBezTo>
                    <a:cubicBezTo>
                      <a:pt x="325" y="168"/>
                      <a:pt x="324" y="168"/>
                      <a:pt x="325" y="168"/>
                    </a:cubicBezTo>
                    <a:cubicBezTo>
                      <a:pt x="325" y="168"/>
                      <a:pt x="325" y="168"/>
                      <a:pt x="325" y="168"/>
                    </a:cubicBezTo>
                    <a:cubicBezTo>
                      <a:pt x="325" y="168"/>
                      <a:pt x="325" y="168"/>
                      <a:pt x="325" y="168"/>
                    </a:cubicBezTo>
                    <a:cubicBezTo>
                      <a:pt x="325" y="168"/>
                      <a:pt x="325" y="168"/>
                      <a:pt x="326" y="168"/>
                    </a:cubicBezTo>
                    <a:cubicBezTo>
                      <a:pt x="326" y="168"/>
                      <a:pt x="326" y="168"/>
                      <a:pt x="326" y="168"/>
                    </a:cubicBezTo>
                    <a:cubicBezTo>
                      <a:pt x="326" y="168"/>
                      <a:pt x="326" y="168"/>
                      <a:pt x="327" y="169"/>
                    </a:cubicBezTo>
                    <a:cubicBezTo>
                      <a:pt x="327" y="169"/>
                      <a:pt x="327" y="169"/>
                      <a:pt x="328" y="169"/>
                    </a:cubicBezTo>
                    <a:cubicBezTo>
                      <a:pt x="328" y="169"/>
                      <a:pt x="328" y="169"/>
                      <a:pt x="328" y="169"/>
                    </a:cubicBezTo>
                    <a:cubicBezTo>
                      <a:pt x="328" y="169"/>
                      <a:pt x="328" y="168"/>
                      <a:pt x="328" y="168"/>
                    </a:cubicBezTo>
                    <a:cubicBezTo>
                      <a:pt x="328" y="168"/>
                      <a:pt x="327" y="168"/>
                      <a:pt x="327" y="168"/>
                    </a:cubicBezTo>
                    <a:cubicBezTo>
                      <a:pt x="327" y="168"/>
                      <a:pt x="327" y="168"/>
                      <a:pt x="327" y="167"/>
                    </a:cubicBezTo>
                    <a:cubicBezTo>
                      <a:pt x="327" y="168"/>
                      <a:pt x="327" y="168"/>
                      <a:pt x="328" y="168"/>
                    </a:cubicBezTo>
                    <a:cubicBezTo>
                      <a:pt x="327" y="168"/>
                      <a:pt x="327" y="168"/>
                      <a:pt x="327" y="167"/>
                    </a:cubicBezTo>
                    <a:cubicBezTo>
                      <a:pt x="327" y="167"/>
                      <a:pt x="327" y="167"/>
                      <a:pt x="327" y="167"/>
                    </a:cubicBezTo>
                    <a:cubicBezTo>
                      <a:pt x="327" y="166"/>
                      <a:pt x="327" y="166"/>
                      <a:pt x="327" y="165"/>
                    </a:cubicBezTo>
                    <a:cubicBezTo>
                      <a:pt x="327" y="165"/>
                      <a:pt x="327" y="165"/>
                      <a:pt x="327" y="165"/>
                    </a:cubicBezTo>
                    <a:cubicBezTo>
                      <a:pt x="327" y="165"/>
                      <a:pt x="327" y="165"/>
                      <a:pt x="327" y="164"/>
                    </a:cubicBezTo>
                    <a:cubicBezTo>
                      <a:pt x="327" y="164"/>
                      <a:pt x="327" y="164"/>
                      <a:pt x="328" y="164"/>
                    </a:cubicBezTo>
                    <a:cubicBezTo>
                      <a:pt x="328" y="164"/>
                      <a:pt x="328" y="164"/>
                      <a:pt x="328" y="164"/>
                    </a:cubicBezTo>
                    <a:cubicBezTo>
                      <a:pt x="328" y="163"/>
                      <a:pt x="328" y="164"/>
                      <a:pt x="328" y="164"/>
                    </a:cubicBezTo>
                    <a:cubicBezTo>
                      <a:pt x="329" y="163"/>
                      <a:pt x="329" y="163"/>
                      <a:pt x="329" y="163"/>
                    </a:cubicBezTo>
                    <a:cubicBezTo>
                      <a:pt x="330" y="163"/>
                      <a:pt x="329" y="163"/>
                      <a:pt x="329" y="163"/>
                    </a:cubicBezTo>
                    <a:cubicBezTo>
                      <a:pt x="329" y="163"/>
                      <a:pt x="329" y="164"/>
                      <a:pt x="329" y="164"/>
                    </a:cubicBezTo>
                    <a:cubicBezTo>
                      <a:pt x="329" y="164"/>
                      <a:pt x="329" y="164"/>
                      <a:pt x="330" y="164"/>
                    </a:cubicBezTo>
                    <a:cubicBezTo>
                      <a:pt x="329" y="164"/>
                      <a:pt x="329" y="164"/>
                      <a:pt x="328" y="164"/>
                    </a:cubicBezTo>
                    <a:cubicBezTo>
                      <a:pt x="328" y="164"/>
                      <a:pt x="328" y="165"/>
                      <a:pt x="328" y="165"/>
                    </a:cubicBezTo>
                    <a:cubicBezTo>
                      <a:pt x="328" y="165"/>
                      <a:pt x="328" y="165"/>
                      <a:pt x="329" y="165"/>
                    </a:cubicBezTo>
                    <a:cubicBezTo>
                      <a:pt x="329" y="165"/>
                      <a:pt x="328" y="165"/>
                      <a:pt x="328" y="165"/>
                    </a:cubicBezTo>
                    <a:cubicBezTo>
                      <a:pt x="328" y="166"/>
                      <a:pt x="328" y="165"/>
                      <a:pt x="328" y="165"/>
                    </a:cubicBezTo>
                    <a:cubicBezTo>
                      <a:pt x="328" y="166"/>
                      <a:pt x="328" y="166"/>
                      <a:pt x="328" y="166"/>
                    </a:cubicBezTo>
                    <a:cubicBezTo>
                      <a:pt x="328" y="166"/>
                      <a:pt x="328" y="166"/>
                      <a:pt x="328" y="166"/>
                    </a:cubicBezTo>
                    <a:cubicBezTo>
                      <a:pt x="328" y="166"/>
                      <a:pt x="329" y="166"/>
                      <a:pt x="329" y="166"/>
                    </a:cubicBezTo>
                    <a:cubicBezTo>
                      <a:pt x="329" y="167"/>
                      <a:pt x="328" y="167"/>
                      <a:pt x="328" y="167"/>
                    </a:cubicBezTo>
                    <a:cubicBezTo>
                      <a:pt x="328" y="167"/>
                      <a:pt x="329" y="167"/>
                      <a:pt x="329" y="167"/>
                    </a:cubicBezTo>
                    <a:cubicBezTo>
                      <a:pt x="329" y="167"/>
                      <a:pt x="329" y="167"/>
                      <a:pt x="329" y="167"/>
                    </a:cubicBezTo>
                    <a:cubicBezTo>
                      <a:pt x="328" y="167"/>
                      <a:pt x="328" y="167"/>
                      <a:pt x="328" y="167"/>
                    </a:cubicBezTo>
                    <a:cubicBezTo>
                      <a:pt x="328" y="167"/>
                      <a:pt x="328" y="167"/>
                      <a:pt x="328" y="167"/>
                    </a:cubicBezTo>
                    <a:cubicBezTo>
                      <a:pt x="328" y="167"/>
                      <a:pt x="328" y="168"/>
                      <a:pt x="328" y="168"/>
                    </a:cubicBezTo>
                    <a:cubicBezTo>
                      <a:pt x="328" y="168"/>
                      <a:pt x="328" y="168"/>
                      <a:pt x="328" y="168"/>
                    </a:cubicBezTo>
                    <a:cubicBezTo>
                      <a:pt x="328" y="168"/>
                      <a:pt x="328" y="168"/>
                      <a:pt x="328" y="168"/>
                    </a:cubicBezTo>
                    <a:cubicBezTo>
                      <a:pt x="328" y="168"/>
                      <a:pt x="329" y="169"/>
                      <a:pt x="329" y="168"/>
                    </a:cubicBezTo>
                    <a:cubicBezTo>
                      <a:pt x="329" y="168"/>
                      <a:pt x="329" y="168"/>
                      <a:pt x="329" y="169"/>
                    </a:cubicBezTo>
                    <a:cubicBezTo>
                      <a:pt x="329" y="168"/>
                      <a:pt x="329" y="168"/>
                      <a:pt x="330" y="168"/>
                    </a:cubicBezTo>
                    <a:cubicBezTo>
                      <a:pt x="329" y="168"/>
                      <a:pt x="330" y="168"/>
                      <a:pt x="330" y="169"/>
                    </a:cubicBezTo>
                    <a:cubicBezTo>
                      <a:pt x="330" y="169"/>
                      <a:pt x="329" y="169"/>
                      <a:pt x="329" y="169"/>
                    </a:cubicBezTo>
                    <a:cubicBezTo>
                      <a:pt x="329" y="169"/>
                      <a:pt x="330" y="169"/>
                      <a:pt x="330" y="169"/>
                    </a:cubicBezTo>
                    <a:cubicBezTo>
                      <a:pt x="330" y="169"/>
                      <a:pt x="329" y="170"/>
                      <a:pt x="329" y="170"/>
                    </a:cubicBezTo>
                    <a:cubicBezTo>
                      <a:pt x="329" y="170"/>
                      <a:pt x="330" y="170"/>
                      <a:pt x="330" y="170"/>
                    </a:cubicBezTo>
                    <a:cubicBezTo>
                      <a:pt x="330" y="171"/>
                      <a:pt x="329" y="171"/>
                      <a:pt x="329" y="172"/>
                    </a:cubicBezTo>
                    <a:cubicBezTo>
                      <a:pt x="329" y="173"/>
                      <a:pt x="329" y="173"/>
                      <a:pt x="329" y="173"/>
                    </a:cubicBezTo>
                    <a:cubicBezTo>
                      <a:pt x="330" y="173"/>
                      <a:pt x="329" y="172"/>
                      <a:pt x="330" y="172"/>
                    </a:cubicBezTo>
                    <a:cubicBezTo>
                      <a:pt x="330" y="172"/>
                      <a:pt x="330" y="172"/>
                      <a:pt x="330" y="172"/>
                    </a:cubicBezTo>
                    <a:cubicBezTo>
                      <a:pt x="330" y="171"/>
                      <a:pt x="330" y="171"/>
                      <a:pt x="330" y="171"/>
                    </a:cubicBezTo>
                    <a:cubicBezTo>
                      <a:pt x="331" y="171"/>
                      <a:pt x="331" y="171"/>
                      <a:pt x="331" y="170"/>
                    </a:cubicBezTo>
                    <a:cubicBezTo>
                      <a:pt x="331" y="170"/>
                      <a:pt x="331" y="170"/>
                      <a:pt x="331" y="169"/>
                    </a:cubicBezTo>
                    <a:cubicBezTo>
                      <a:pt x="332" y="169"/>
                      <a:pt x="332" y="168"/>
                      <a:pt x="332" y="168"/>
                    </a:cubicBezTo>
                    <a:cubicBezTo>
                      <a:pt x="332" y="168"/>
                      <a:pt x="332" y="168"/>
                      <a:pt x="332" y="168"/>
                    </a:cubicBezTo>
                    <a:cubicBezTo>
                      <a:pt x="332" y="168"/>
                      <a:pt x="332" y="167"/>
                      <a:pt x="332" y="167"/>
                    </a:cubicBezTo>
                    <a:cubicBezTo>
                      <a:pt x="332" y="167"/>
                      <a:pt x="332" y="167"/>
                      <a:pt x="332" y="167"/>
                    </a:cubicBezTo>
                    <a:cubicBezTo>
                      <a:pt x="332" y="167"/>
                      <a:pt x="332" y="167"/>
                      <a:pt x="332" y="166"/>
                    </a:cubicBezTo>
                    <a:cubicBezTo>
                      <a:pt x="331" y="166"/>
                      <a:pt x="331" y="165"/>
                      <a:pt x="331" y="164"/>
                    </a:cubicBezTo>
                    <a:cubicBezTo>
                      <a:pt x="331" y="164"/>
                      <a:pt x="330" y="163"/>
                      <a:pt x="330" y="163"/>
                    </a:cubicBezTo>
                    <a:cubicBezTo>
                      <a:pt x="331" y="162"/>
                      <a:pt x="332" y="162"/>
                      <a:pt x="332" y="161"/>
                    </a:cubicBezTo>
                    <a:cubicBezTo>
                      <a:pt x="332" y="161"/>
                      <a:pt x="332" y="161"/>
                      <a:pt x="332" y="161"/>
                    </a:cubicBezTo>
                    <a:cubicBezTo>
                      <a:pt x="332" y="161"/>
                      <a:pt x="332" y="161"/>
                      <a:pt x="332" y="161"/>
                    </a:cubicBezTo>
                    <a:cubicBezTo>
                      <a:pt x="332" y="162"/>
                      <a:pt x="331" y="162"/>
                      <a:pt x="331" y="163"/>
                    </a:cubicBezTo>
                    <a:cubicBezTo>
                      <a:pt x="330" y="164"/>
                      <a:pt x="331" y="164"/>
                      <a:pt x="332" y="164"/>
                    </a:cubicBezTo>
                    <a:cubicBezTo>
                      <a:pt x="332" y="165"/>
                      <a:pt x="333" y="165"/>
                      <a:pt x="333" y="165"/>
                    </a:cubicBezTo>
                    <a:cubicBezTo>
                      <a:pt x="333" y="165"/>
                      <a:pt x="333" y="166"/>
                      <a:pt x="333" y="166"/>
                    </a:cubicBezTo>
                    <a:cubicBezTo>
                      <a:pt x="333" y="166"/>
                      <a:pt x="334" y="165"/>
                      <a:pt x="333" y="165"/>
                    </a:cubicBezTo>
                    <a:cubicBezTo>
                      <a:pt x="334" y="165"/>
                      <a:pt x="334" y="165"/>
                      <a:pt x="334" y="164"/>
                    </a:cubicBezTo>
                    <a:cubicBezTo>
                      <a:pt x="334" y="164"/>
                      <a:pt x="334" y="164"/>
                      <a:pt x="334" y="164"/>
                    </a:cubicBezTo>
                    <a:cubicBezTo>
                      <a:pt x="334" y="164"/>
                      <a:pt x="335" y="164"/>
                      <a:pt x="334" y="164"/>
                    </a:cubicBezTo>
                    <a:cubicBezTo>
                      <a:pt x="335" y="164"/>
                      <a:pt x="335" y="164"/>
                      <a:pt x="335" y="163"/>
                    </a:cubicBezTo>
                    <a:cubicBezTo>
                      <a:pt x="335" y="163"/>
                      <a:pt x="335" y="163"/>
                      <a:pt x="335" y="163"/>
                    </a:cubicBezTo>
                    <a:cubicBezTo>
                      <a:pt x="336" y="162"/>
                      <a:pt x="335" y="163"/>
                      <a:pt x="335" y="162"/>
                    </a:cubicBezTo>
                    <a:cubicBezTo>
                      <a:pt x="336" y="162"/>
                      <a:pt x="336" y="162"/>
                      <a:pt x="336" y="162"/>
                    </a:cubicBezTo>
                    <a:cubicBezTo>
                      <a:pt x="336" y="162"/>
                      <a:pt x="336" y="161"/>
                      <a:pt x="336" y="161"/>
                    </a:cubicBezTo>
                    <a:cubicBezTo>
                      <a:pt x="336" y="161"/>
                      <a:pt x="336" y="162"/>
                      <a:pt x="336" y="162"/>
                    </a:cubicBezTo>
                    <a:cubicBezTo>
                      <a:pt x="336" y="162"/>
                      <a:pt x="336" y="161"/>
                      <a:pt x="336" y="160"/>
                    </a:cubicBezTo>
                    <a:cubicBezTo>
                      <a:pt x="336" y="160"/>
                      <a:pt x="336" y="160"/>
                      <a:pt x="336" y="160"/>
                    </a:cubicBezTo>
                    <a:cubicBezTo>
                      <a:pt x="336" y="159"/>
                      <a:pt x="335" y="160"/>
                      <a:pt x="335" y="159"/>
                    </a:cubicBezTo>
                    <a:cubicBezTo>
                      <a:pt x="335" y="159"/>
                      <a:pt x="336" y="158"/>
                      <a:pt x="336" y="158"/>
                    </a:cubicBezTo>
                    <a:cubicBezTo>
                      <a:pt x="336" y="158"/>
                      <a:pt x="336" y="158"/>
                      <a:pt x="336" y="158"/>
                    </a:cubicBezTo>
                    <a:cubicBezTo>
                      <a:pt x="336" y="158"/>
                      <a:pt x="336" y="158"/>
                      <a:pt x="336" y="158"/>
                    </a:cubicBezTo>
                    <a:cubicBezTo>
                      <a:pt x="336" y="157"/>
                      <a:pt x="336" y="157"/>
                      <a:pt x="336" y="156"/>
                    </a:cubicBezTo>
                    <a:cubicBezTo>
                      <a:pt x="336" y="156"/>
                      <a:pt x="336" y="156"/>
                      <a:pt x="336" y="156"/>
                    </a:cubicBezTo>
                    <a:cubicBezTo>
                      <a:pt x="336" y="156"/>
                      <a:pt x="336" y="156"/>
                      <a:pt x="336" y="156"/>
                    </a:cubicBezTo>
                    <a:cubicBezTo>
                      <a:pt x="336" y="156"/>
                      <a:pt x="336" y="156"/>
                      <a:pt x="336" y="156"/>
                    </a:cubicBezTo>
                    <a:cubicBezTo>
                      <a:pt x="336" y="156"/>
                      <a:pt x="336" y="156"/>
                      <a:pt x="336" y="156"/>
                    </a:cubicBezTo>
                    <a:cubicBezTo>
                      <a:pt x="336" y="156"/>
                      <a:pt x="336" y="156"/>
                      <a:pt x="336" y="157"/>
                    </a:cubicBezTo>
                    <a:cubicBezTo>
                      <a:pt x="336" y="157"/>
                      <a:pt x="336" y="158"/>
                      <a:pt x="336" y="158"/>
                    </a:cubicBezTo>
                    <a:cubicBezTo>
                      <a:pt x="336" y="158"/>
                      <a:pt x="336" y="159"/>
                      <a:pt x="336" y="159"/>
                    </a:cubicBezTo>
                    <a:cubicBezTo>
                      <a:pt x="336" y="159"/>
                      <a:pt x="336" y="159"/>
                      <a:pt x="337" y="159"/>
                    </a:cubicBezTo>
                    <a:cubicBezTo>
                      <a:pt x="337" y="159"/>
                      <a:pt x="337" y="159"/>
                      <a:pt x="337" y="159"/>
                    </a:cubicBezTo>
                    <a:cubicBezTo>
                      <a:pt x="337" y="159"/>
                      <a:pt x="338" y="159"/>
                      <a:pt x="338" y="158"/>
                    </a:cubicBezTo>
                    <a:cubicBezTo>
                      <a:pt x="338" y="158"/>
                      <a:pt x="339" y="158"/>
                      <a:pt x="339" y="158"/>
                    </a:cubicBezTo>
                    <a:cubicBezTo>
                      <a:pt x="339" y="158"/>
                      <a:pt x="339" y="158"/>
                      <a:pt x="339" y="158"/>
                    </a:cubicBezTo>
                    <a:cubicBezTo>
                      <a:pt x="339" y="158"/>
                      <a:pt x="340" y="158"/>
                      <a:pt x="340" y="158"/>
                    </a:cubicBezTo>
                    <a:cubicBezTo>
                      <a:pt x="340" y="158"/>
                      <a:pt x="341" y="158"/>
                      <a:pt x="341" y="158"/>
                    </a:cubicBezTo>
                    <a:cubicBezTo>
                      <a:pt x="341" y="158"/>
                      <a:pt x="341" y="158"/>
                      <a:pt x="341" y="158"/>
                    </a:cubicBezTo>
                    <a:cubicBezTo>
                      <a:pt x="341" y="158"/>
                      <a:pt x="341" y="158"/>
                      <a:pt x="341" y="158"/>
                    </a:cubicBezTo>
                    <a:cubicBezTo>
                      <a:pt x="341" y="158"/>
                      <a:pt x="341" y="158"/>
                      <a:pt x="342" y="158"/>
                    </a:cubicBezTo>
                    <a:cubicBezTo>
                      <a:pt x="342" y="158"/>
                      <a:pt x="342" y="158"/>
                      <a:pt x="342" y="158"/>
                    </a:cubicBezTo>
                    <a:cubicBezTo>
                      <a:pt x="342" y="158"/>
                      <a:pt x="342" y="158"/>
                      <a:pt x="342" y="158"/>
                    </a:cubicBezTo>
                    <a:cubicBezTo>
                      <a:pt x="342" y="158"/>
                      <a:pt x="342" y="157"/>
                      <a:pt x="342" y="157"/>
                    </a:cubicBezTo>
                    <a:cubicBezTo>
                      <a:pt x="343" y="157"/>
                      <a:pt x="343" y="157"/>
                      <a:pt x="344" y="157"/>
                    </a:cubicBezTo>
                    <a:cubicBezTo>
                      <a:pt x="343" y="157"/>
                      <a:pt x="342" y="157"/>
                      <a:pt x="342" y="157"/>
                    </a:cubicBezTo>
                    <a:cubicBezTo>
                      <a:pt x="342" y="157"/>
                      <a:pt x="342" y="157"/>
                      <a:pt x="342" y="156"/>
                    </a:cubicBezTo>
                    <a:cubicBezTo>
                      <a:pt x="342" y="157"/>
                      <a:pt x="341" y="157"/>
                      <a:pt x="340" y="157"/>
                    </a:cubicBezTo>
                    <a:cubicBezTo>
                      <a:pt x="340" y="157"/>
                      <a:pt x="339" y="157"/>
                      <a:pt x="339" y="157"/>
                    </a:cubicBezTo>
                    <a:cubicBezTo>
                      <a:pt x="338" y="157"/>
                      <a:pt x="337" y="157"/>
                      <a:pt x="337" y="158"/>
                    </a:cubicBezTo>
                    <a:cubicBezTo>
                      <a:pt x="337" y="158"/>
                      <a:pt x="337" y="158"/>
                      <a:pt x="337" y="158"/>
                    </a:cubicBezTo>
                    <a:cubicBezTo>
                      <a:pt x="337" y="158"/>
                      <a:pt x="337" y="158"/>
                      <a:pt x="337" y="158"/>
                    </a:cubicBezTo>
                    <a:cubicBezTo>
                      <a:pt x="337" y="158"/>
                      <a:pt x="337" y="158"/>
                      <a:pt x="337" y="158"/>
                    </a:cubicBezTo>
                    <a:cubicBezTo>
                      <a:pt x="337" y="158"/>
                      <a:pt x="337" y="158"/>
                      <a:pt x="337" y="158"/>
                    </a:cubicBezTo>
                    <a:cubicBezTo>
                      <a:pt x="337" y="158"/>
                      <a:pt x="337" y="158"/>
                      <a:pt x="336" y="158"/>
                    </a:cubicBezTo>
                    <a:cubicBezTo>
                      <a:pt x="336" y="158"/>
                      <a:pt x="336" y="158"/>
                      <a:pt x="336" y="158"/>
                    </a:cubicBezTo>
                    <a:cubicBezTo>
                      <a:pt x="336" y="158"/>
                      <a:pt x="336" y="158"/>
                      <a:pt x="336" y="158"/>
                    </a:cubicBezTo>
                    <a:cubicBezTo>
                      <a:pt x="336" y="158"/>
                      <a:pt x="337" y="158"/>
                      <a:pt x="337" y="158"/>
                    </a:cubicBezTo>
                    <a:cubicBezTo>
                      <a:pt x="337" y="158"/>
                      <a:pt x="337" y="158"/>
                      <a:pt x="337" y="158"/>
                    </a:cubicBezTo>
                    <a:cubicBezTo>
                      <a:pt x="337" y="157"/>
                      <a:pt x="337" y="157"/>
                      <a:pt x="338" y="157"/>
                    </a:cubicBezTo>
                    <a:cubicBezTo>
                      <a:pt x="338" y="157"/>
                      <a:pt x="339" y="156"/>
                      <a:pt x="340" y="156"/>
                    </a:cubicBezTo>
                    <a:cubicBezTo>
                      <a:pt x="340" y="156"/>
                      <a:pt x="342" y="156"/>
                      <a:pt x="342" y="156"/>
                    </a:cubicBezTo>
                    <a:cubicBezTo>
                      <a:pt x="343" y="156"/>
                      <a:pt x="344" y="156"/>
                      <a:pt x="345" y="156"/>
                    </a:cubicBezTo>
                    <a:cubicBezTo>
                      <a:pt x="345" y="155"/>
                      <a:pt x="345" y="154"/>
                      <a:pt x="345" y="154"/>
                    </a:cubicBezTo>
                    <a:cubicBezTo>
                      <a:pt x="346" y="154"/>
                      <a:pt x="346" y="154"/>
                      <a:pt x="346" y="154"/>
                    </a:cubicBezTo>
                    <a:cubicBezTo>
                      <a:pt x="346" y="154"/>
                      <a:pt x="346" y="154"/>
                      <a:pt x="346" y="155"/>
                    </a:cubicBezTo>
                    <a:cubicBezTo>
                      <a:pt x="347" y="155"/>
                      <a:pt x="347" y="154"/>
                      <a:pt x="348" y="154"/>
                    </a:cubicBezTo>
                    <a:cubicBezTo>
                      <a:pt x="348" y="154"/>
                      <a:pt x="348" y="154"/>
                      <a:pt x="348" y="154"/>
                    </a:cubicBezTo>
                    <a:cubicBezTo>
                      <a:pt x="349" y="154"/>
                      <a:pt x="350" y="154"/>
                      <a:pt x="351" y="154"/>
                    </a:cubicBezTo>
                    <a:cubicBezTo>
                      <a:pt x="351" y="154"/>
                      <a:pt x="351" y="153"/>
                      <a:pt x="351" y="153"/>
                    </a:cubicBezTo>
                    <a:cubicBezTo>
                      <a:pt x="351" y="153"/>
                      <a:pt x="350" y="153"/>
                      <a:pt x="350" y="153"/>
                    </a:cubicBezTo>
                    <a:cubicBezTo>
                      <a:pt x="350" y="153"/>
                      <a:pt x="349" y="152"/>
                      <a:pt x="350" y="153"/>
                    </a:cubicBezTo>
                    <a:cubicBezTo>
                      <a:pt x="350" y="153"/>
                      <a:pt x="350" y="152"/>
                      <a:pt x="350" y="153"/>
                    </a:cubicBezTo>
                    <a:cubicBezTo>
                      <a:pt x="350" y="153"/>
                      <a:pt x="350" y="153"/>
                      <a:pt x="350" y="153"/>
                    </a:cubicBezTo>
                    <a:cubicBezTo>
                      <a:pt x="350" y="154"/>
                      <a:pt x="350" y="154"/>
                      <a:pt x="350" y="154"/>
                    </a:cubicBezTo>
                    <a:cubicBezTo>
                      <a:pt x="349" y="154"/>
                      <a:pt x="349" y="154"/>
                      <a:pt x="349" y="154"/>
                    </a:cubicBezTo>
                    <a:cubicBezTo>
                      <a:pt x="348" y="154"/>
                      <a:pt x="348" y="153"/>
                      <a:pt x="348" y="153"/>
                    </a:cubicBezTo>
                    <a:cubicBezTo>
                      <a:pt x="348" y="152"/>
                      <a:pt x="348" y="152"/>
                      <a:pt x="348" y="152"/>
                    </a:cubicBezTo>
                    <a:cubicBezTo>
                      <a:pt x="347" y="151"/>
                      <a:pt x="347" y="152"/>
                      <a:pt x="347" y="151"/>
                    </a:cubicBezTo>
                    <a:cubicBezTo>
                      <a:pt x="347" y="151"/>
                      <a:pt x="347" y="151"/>
                      <a:pt x="347" y="150"/>
                    </a:cubicBezTo>
                    <a:cubicBezTo>
                      <a:pt x="348" y="150"/>
                      <a:pt x="349" y="150"/>
                      <a:pt x="348" y="150"/>
                    </a:cubicBezTo>
                    <a:cubicBezTo>
                      <a:pt x="348" y="150"/>
                      <a:pt x="348" y="150"/>
                      <a:pt x="348" y="150"/>
                    </a:cubicBezTo>
                    <a:cubicBezTo>
                      <a:pt x="347" y="149"/>
                      <a:pt x="348" y="148"/>
                      <a:pt x="348" y="148"/>
                    </a:cubicBezTo>
                    <a:cubicBezTo>
                      <a:pt x="349" y="147"/>
                      <a:pt x="349" y="147"/>
                      <a:pt x="350" y="146"/>
                    </a:cubicBezTo>
                    <a:cubicBezTo>
                      <a:pt x="350" y="145"/>
                      <a:pt x="350" y="145"/>
                      <a:pt x="350" y="145"/>
                    </a:cubicBezTo>
                    <a:cubicBezTo>
                      <a:pt x="350" y="145"/>
                      <a:pt x="350" y="145"/>
                      <a:pt x="350" y="145"/>
                    </a:cubicBezTo>
                    <a:cubicBezTo>
                      <a:pt x="351" y="145"/>
                      <a:pt x="351" y="145"/>
                      <a:pt x="351" y="145"/>
                    </a:cubicBezTo>
                    <a:cubicBezTo>
                      <a:pt x="351" y="145"/>
                      <a:pt x="351" y="145"/>
                      <a:pt x="351" y="144"/>
                    </a:cubicBezTo>
                    <a:cubicBezTo>
                      <a:pt x="351" y="144"/>
                      <a:pt x="351" y="144"/>
                      <a:pt x="351" y="144"/>
                    </a:cubicBezTo>
                    <a:cubicBezTo>
                      <a:pt x="351" y="144"/>
                      <a:pt x="351" y="144"/>
                      <a:pt x="351" y="144"/>
                    </a:cubicBezTo>
                    <a:cubicBezTo>
                      <a:pt x="351" y="144"/>
                      <a:pt x="351" y="145"/>
                      <a:pt x="351" y="145"/>
                    </a:cubicBezTo>
                    <a:cubicBezTo>
                      <a:pt x="351" y="145"/>
                      <a:pt x="352" y="144"/>
                      <a:pt x="352" y="144"/>
                    </a:cubicBezTo>
                    <a:cubicBezTo>
                      <a:pt x="352" y="144"/>
                      <a:pt x="352" y="144"/>
                      <a:pt x="352" y="144"/>
                    </a:cubicBezTo>
                    <a:cubicBezTo>
                      <a:pt x="352" y="144"/>
                      <a:pt x="352" y="145"/>
                      <a:pt x="352" y="145"/>
                    </a:cubicBezTo>
                    <a:cubicBezTo>
                      <a:pt x="352" y="145"/>
                      <a:pt x="352" y="145"/>
                      <a:pt x="352" y="144"/>
                    </a:cubicBezTo>
                    <a:cubicBezTo>
                      <a:pt x="352" y="144"/>
                      <a:pt x="352" y="144"/>
                      <a:pt x="352" y="144"/>
                    </a:cubicBezTo>
                    <a:cubicBezTo>
                      <a:pt x="352" y="144"/>
                      <a:pt x="352" y="144"/>
                      <a:pt x="352" y="144"/>
                    </a:cubicBezTo>
                    <a:cubicBezTo>
                      <a:pt x="352" y="144"/>
                      <a:pt x="352" y="144"/>
                      <a:pt x="352" y="144"/>
                    </a:cubicBezTo>
                    <a:cubicBezTo>
                      <a:pt x="352" y="144"/>
                      <a:pt x="352" y="144"/>
                      <a:pt x="353" y="144"/>
                    </a:cubicBezTo>
                    <a:cubicBezTo>
                      <a:pt x="353" y="144"/>
                      <a:pt x="353" y="144"/>
                      <a:pt x="353" y="144"/>
                    </a:cubicBezTo>
                    <a:cubicBezTo>
                      <a:pt x="353" y="144"/>
                      <a:pt x="354" y="144"/>
                      <a:pt x="354" y="144"/>
                    </a:cubicBezTo>
                    <a:cubicBezTo>
                      <a:pt x="353" y="144"/>
                      <a:pt x="354" y="143"/>
                      <a:pt x="354" y="142"/>
                    </a:cubicBezTo>
                    <a:cubicBezTo>
                      <a:pt x="354" y="142"/>
                      <a:pt x="355" y="141"/>
                      <a:pt x="355" y="142"/>
                    </a:cubicBezTo>
                    <a:cubicBezTo>
                      <a:pt x="355" y="142"/>
                      <a:pt x="355" y="142"/>
                      <a:pt x="355" y="142"/>
                    </a:cubicBezTo>
                    <a:cubicBezTo>
                      <a:pt x="355" y="142"/>
                      <a:pt x="355" y="142"/>
                      <a:pt x="355" y="142"/>
                    </a:cubicBezTo>
                    <a:cubicBezTo>
                      <a:pt x="355" y="142"/>
                      <a:pt x="355" y="142"/>
                      <a:pt x="355" y="143"/>
                    </a:cubicBezTo>
                    <a:cubicBezTo>
                      <a:pt x="355" y="142"/>
                      <a:pt x="355" y="143"/>
                      <a:pt x="356" y="143"/>
                    </a:cubicBezTo>
                    <a:cubicBezTo>
                      <a:pt x="356" y="143"/>
                      <a:pt x="356" y="142"/>
                      <a:pt x="356" y="142"/>
                    </a:cubicBezTo>
                    <a:cubicBezTo>
                      <a:pt x="356" y="142"/>
                      <a:pt x="357" y="142"/>
                      <a:pt x="357" y="142"/>
                    </a:cubicBezTo>
                    <a:cubicBezTo>
                      <a:pt x="357" y="142"/>
                      <a:pt x="357" y="142"/>
                      <a:pt x="357" y="143"/>
                    </a:cubicBezTo>
                    <a:cubicBezTo>
                      <a:pt x="358" y="142"/>
                      <a:pt x="358" y="142"/>
                      <a:pt x="358" y="142"/>
                    </a:cubicBezTo>
                    <a:cubicBezTo>
                      <a:pt x="358" y="142"/>
                      <a:pt x="358" y="142"/>
                      <a:pt x="358" y="142"/>
                    </a:cubicBezTo>
                    <a:cubicBezTo>
                      <a:pt x="358" y="142"/>
                      <a:pt x="358" y="142"/>
                      <a:pt x="358" y="141"/>
                    </a:cubicBezTo>
                    <a:cubicBezTo>
                      <a:pt x="359" y="142"/>
                      <a:pt x="359" y="141"/>
                      <a:pt x="360" y="141"/>
                    </a:cubicBezTo>
                    <a:cubicBezTo>
                      <a:pt x="360" y="141"/>
                      <a:pt x="360" y="141"/>
                      <a:pt x="360" y="141"/>
                    </a:cubicBezTo>
                    <a:cubicBezTo>
                      <a:pt x="361" y="141"/>
                      <a:pt x="361" y="141"/>
                      <a:pt x="361" y="141"/>
                    </a:cubicBezTo>
                    <a:close/>
                    <a:moveTo>
                      <a:pt x="327" y="171"/>
                    </a:moveTo>
                    <a:cubicBezTo>
                      <a:pt x="327" y="171"/>
                      <a:pt x="327" y="171"/>
                      <a:pt x="327" y="171"/>
                    </a:cubicBezTo>
                    <a:cubicBezTo>
                      <a:pt x="327" y="171"/>
                      <a:pt x="327" y="171"/>
                      <a:pt x="327" y="171"/>
                    </a:cubicBezTo>
                    <a:cubicBezTo>
                      <a:pt x="327" y="171"/>
                      <a:pt x="327" y="171"/>
                      <a:pt x="327" y="171"/>
                    </a:cubicBezTo>
                    <a:close/>
                    <a:moveTo>
                      <a:pt x="351" y="144"/>
                    </a:moveTo>
                    <a:cubicBezTo>
                      <a:pt x="351" y="144"/>
                      <a:pt x="351" y="144"/>
                      <a:pt x="351" y="144"/>
                    </a:cubicBezTo>
                    <a:cubicBezTo>
                      <a:pt x="351" y="144"/>
                      <a:pt x="351" y="144"/>
                      <a:pt x="351" y="144"/>
                    </a:cubicBezTo>
                    <a:cubicBezTo>
                      <a:pt x="351" y="144"/>
                      <a:pt x="351" y="144"/>
                      <a:pt x="351" y="144"/>
                    </a:cubicBezTo>
                    <a:cubicBezTo>
                      <a:pt x="351" y="144"/>
                      <a:pt x="351" y="144"/>
                      <a:pt x="351" y="144"/>
                    </a:cubicBezTo>
                    <a:cubicBezTo>
                      <a:pt x="351" y="144"/>
                      <a:pt x="351" y="144"/>
                      <a:pt x="351" y="144"/>
                    </a:cubicBezTo>
                    <a:close/>
                    <a:moveTo>
                      <a:pt x="55" y="75"/>
                    </a:moveTo>
                    <a:cubicBezTo>
                      <a:pt x="56" y="75"/>
                      <a:pt x="56" y="75"/>
                      <a:pt x="56" y="75"/>
                    </a:cubicBezTo>
                    <a:cubicBezTo>
                      <a:pt x="56" y="75"/>
                      <a:pt x="56" y="75"/>
                      <a:pt x="55" y="75"/>
                    </a:cubicBezTo>
                    <a:close/>
                    <a:moveTo>
                      <a:pt x="28" y="92"/>
                    </a:moveTo>
                    <a:cubicBezTo>
                      <a:pt x="28" y="93"/>
                      <a:pt x="28" y="93"/>
                      <a:pt x="28" y="93"/>
                    </a:cubicBezTo>
                    <a:cubicBezTo>
                      <a:pt x="28" y="93"/>
                      <a:pt x="28" y="93"/>
                      <a:pt x="28" y="94"/>
                    </a:cubicBezTo>
                    <a:cubicBezTo>
                      <a:pt x="28" y="93"/>
                      <a:pt x="29" y="93"/>
                      <a:pt x="29" y="93"/>
                    </a:cubicBezTo>
                    <a:cubicBezTo>
                      <a:pt x="29" y="93"/>
                      <a:pt x="29" y="93"/>
                      <a:pt x="29" y="93"/>
                    </a:cubicBezTo>
                    <a:cubicBezTo>
                      <a:pt x="29" y="92"/>
                      <a:pt x="29" y="92"/>
                      <a:pt x="29" y="93"/>
                    </a:cubicBezTo>
                    <a:cubicBezTo>
                      <a:pt x="29" y="92"/>
                      <a:pt x="29" y="92"/>
                      <a:pt x="29" y="92"/>
                    </a:cubicBezTo>
                    <a:cubicBezTo>
                      <a:pt x="29" y="92"/>
                      <a:pt x="29" y="92"/>
                      <a:pt x="29" y="92"/>
                    </a:cubicBezTo>
                    <a:cubicBezTo>
                      <a:pt x="29" y="92"/>
                      <a:pt x="28" y="92"/>
                      <a:pt x="28" y="92"/>
                    </a:cubicBezTo>
                    <a:close/>
                    <a:moveTo>
                      <a:pt x="56" y="80"/>
                    </a:moveTo>
                    <a:cubicBezTo>
                      <a:pt x="56" y="80"/>
                      <a:pt x="56" y="80"/>
                      <a:pt x="56" y="80"/>
                    </a:cubicBezTo>
                    <a:cubicBezTo>
                      <a:pt x="56" y="80"/>
                      <a:pt x="56" y="80"/>
                      <a:pt x="56" y="79"/>
                    </a:cubicBezTo>
                    <a:cubicBezTo>
                      <a:pt x="56" y="79"/>
                      <a:pt x="56" y="80"/>
                      <a:pt x="56" y="80"/>
                    </a:cubicBezTo>
                    <a:cubicBezTo>
                      <a:pt x="56" y="79"/>
                      <a:pt x="56" y="79"/>
                      <a:pt x="56" y="79"/>
                    </a:cubicBezTo>
                    <a:cubicBezTo>
                      <a:pt x="56" y="79"/>
                      <a:pt x="56" y="79"/>
                      <a:pt x="56" y="79"/>
                    </a:cubicBezTo>
                    <a:cubicBezTo>
                      <a:pt x="56" y="78"/>
                      <a:pt x="55" y="78"/>
                      <a:pt x="55" y="79"/>
                    </a:cubicBezTo>
                    <a:cubicBezTo>
                      <a:pt x="55" y="78"/>
                      <a:pt x="55" y="79"/>
                      <a:pt x="55" y="79"/>
                    </a:cubicBezTo>
                    <a:cubicBezTo>
                      <a:pt x="54" y="78"/>
                      <a:pt x="55" y="78"/>
                      <a:pt x="54" y="78"/>
                    </a:cubicBezTo>
                    <a:cubicBezTo>
                      <a:pt x="54" y="78"/>
                      <a:pt x="54" y="78"/>
                      <a:pt x="54" y="78"/>
                    </a:cubicBezTo>
                    <a:cubicBezTo>
                      <a:pt x="54" y="78"/>
                      <a:pt x="53" y="78"/>
                      <a:pt x="53" y="78"/>
                    </a:cubicBezTo>
                    <a:cubicBezTo>
                      <a:pt x="53" y="78"/>
                      <a:pt x="54" y="79"/>
                      <a:pt x="54" y="79"/>
                    </a:cubicBezTo>
                    <a:cubicBezTo>
                      <a:pt x="53" y="79"/>
                      <a:pt x="53" y="78"/>
                      <a:pt x="53" y="78"/>
                    </a:cubicBezTo>
                    <a:cubicBezTo>
                      <a:pt x="53" y="79"/>
                      <a:pt x="53" y="79"/>
                      <a:pt x="53" y="79"/>
                    </a:cubicBezTo>
                    <a:cubicBezTo>
                      <a:pt x="53" y="79"/>
                      <a:pt x="53" y="79"/>
                      <a:pt x="53" y="79"/>
                    </a:cubicBezTo>
                    <a:cubicBezTo>
                      <a:pt x="52" y="78"/>
                      <a:pt x="53" y="79"/>
                      <a:pt x="53" y="79"/>
                    </a:cubicBezTo>
                    <a:cubicBezTo>
                      <a:pt x="53" y="79"/>
                      <a:pt x="52" y="79"/>
                      <a:pt x="52" y="79"/>
                    </a:cubicBezTo>
                    <a:cubicBezTo>
                      <a:pt x="52" y="79"/>
                      <a:pt x="52" y="79"/>
                      <a:pt x="52" y="79"/>
                    </a:cubicBezTo>
                    <a:cubicBezTo>
                      <a:pt x="52" y="80"/>
                      <a:pt x="52" y="79"/>
                      <a:pt x="52" y="79"/>
                    </a:cubicBezTo>
                    <a:cubicBezTo>
                      <a:pt x="52" y="78"/>
                      <a:pt x="51" y="78"/>
                      <a:pt x="51" y="79"/>
                    </a:cubicBezTo>
                    <a:cubicBezTo>
                      <a:pt x="50" y="80"/>
                      <a:pt x="52" y="79"/>
                      <a:pt x="52" y="80"/>
                    </a:cubicBezTo>
                    <a:cubicBezTo>
                      <a:pt x="52" y="80"/>
                      <a:pt x="51" y="79"/>
                      <a:pt x="51" y="80"/>
                    </a:cubicBezTo>
                    <a:cubicBezTo>
                      <a:pt x="51" y="80"/>
                      <a:pt x="51" y="80"/>
                      <a:pt x="51" y="80"/>
                    </a:cubicBezTo>
                    <a:cubicBezTo>
                      <a:pt x="51" y="80"/>
                      <a:pt x="51" y="80"/>
                      <a:pt x="51" y="80"/>
                    </a:cubicBezTo>
                    <a:cubicBezTo>
                      <a:pt x="51" y="80"/>
                      <a:pt x="51" y="80"/>
                      <a:pt x="51" y="80"/>
                    </a:cubicBezTo>
                    <a:cubicBezTo>
                      <a:pt x="51" y="80"/>
                      <a:pt x="50" y="80"/>
                      <a:pt x="50" y="80"/>
                    </a:cubicBezTo>
                    <a:cubicBezTo>
                      <a:pt x="51" y="80"/>
                      <a:pt x="50" y="79"/>
                      <a:pt x="49" y="80"/>
                    </a:cubicBezTo>
                    <a:cubicBezTo>
                      <a:pt x="49" y="80"/>
                      <a:pt x="49" y="80"/>
                      <a:pt x="49" y="80"/>
                    </a:cubicBezTo>
                    <a:cubicBezTo>
                      <a:pt x="49" y="80"/>
                      <a:pt x="49" y="80"/>
                      <a:pt x="49" y="80"/>
                    </a:cubicBezTo>
                    <a:cubicBezTo>
                      <a:pt x="49" y="80"/>
                      <a:pt x="48" y="80"/>
                      <a:pt x="48" y="80"/>
                    </a:cubicBezTo>
                    <a:cubicBezTo>
                      <a:pt x="48" y="80"/>
                      <a:pt x="48" y="81"/>
                      <a:pt x="48" y="81"/>
                    </a:cubicBezTo>
                    <a:cubicBezTo>
                      <a:pt x="48" y="81"/>
                      <a:pt x="47" y="81"/>
                      <a:pt x="47" y="81"/>
                    </a:cubicBezTo>
                    <a:cubicBezTo>
                      <a:pt x="47" y="82"/>
                      <a:pt x="48" y="81"/>
                      <a:pt x="48" y="82"/>
                    </a:cubicBezTo>
                    <a:cubicBezTo>
                      <a:pt x="48" y="82"/>
                      <a:pt x="48" y="82"/>
                      <a:pt x="48" y="82"/>
                    </a:cubicBezTo>
                    <a:cubicBezTo>
                      <a:pt x="48" y="83"/>
                      <a:pt x="48" y="83"/>
                      <a:pt x="49" y="83"/>
                    </a:cubicBezTo>
                    <a:cubicBezTo>
                      <a:pt x="49" y="83"/>
                      <a:pt x="49" y="83"/>
                      <a:pt x="49" y="84"/>
                    </a:cubicBezTo>
                    <a:cubicBezTo>
                      <a:pt x="49" y="83"/>
                      <a:pt x="50" y="84"/>
                      <a:pt x="49" y="83"/>
                    </a:cubicBezTo>
                    <a:cubicBezTo>
                      <a:pt x="50" y="83"/>
                      <a:pt x="50" y="83"/>
                      <a:pt x="50" y="83"/>
                    </a:cubicBezTo>
                    <a:cubicBezTo>
                      <a:pt x="50" y="83"/>
                      <a:pt x="49" y="83"/>
                      <a:pt x="49" y="82"/>
                    </a:cubicBezTo>
                    <a:cubicBezTo>
                      <a:pt x="49" y="82"/>
                      <a:pt x="49" y="82"/>
                      <a:pt x="49" y="82"/>
                    </a:cubicBezTo>
                    <a:cubicBezTo>
                      <a:pt x="50" y="82"/>
                      <a:pt x="50" y="82"/>
                      <a:pt x="50" y="82"/>
                    </a:cubicBezTo>
                    <a:cubicBezTo>
                      <a:pt x="50" y="82"/>
                      <a:pt x="50" y="83"/>
                      <a:pt x="50" y="83"/>
                    </a:cubicBezTo>
                    <a:cubicBezTo>
                      <a:pt x="50" y="83"/>
                      <a:pt x="51" y="82"/>
                      <a:pt x="51" y="82"/>
                    </a:cubicBezTo>
                    <a:cubicBezTo>
                      <a:pt x="51" y="83"/>
                      <a:pt x="50" y="83"/>
                      <a:pt x="50" y="84"/>
                    </a:cubicBezTo>
                    <a:cubicBezTo>
                      <a:pt x="50" y="84"/>
                      <a:pt x="50" y="84"/>
                      <a:pt x="51" y="84"/>
                    </a:cubicBezTo>
                    <a:cubicBezTo>
                      <a:pt x="51" y="84"/>
                      <a:pt x="51" y="84"/>
                      <a:pt x="51" y="84"/>
                    </a:cubicBezTo>
                    <a:cubicBezTo>
                      <a:pt x="51" y="84"/>
                      <a:pt x="51" y="83"/>
                      <a:pt x="51" y="83"/>
                    </a:cubicBezTo>
                    <a:cubicBezTo>
                      <a:pt x="52" y="83"/>
                      <a:pt x="52" y="83"/>
                      <a:pt x="51" y="83"/>
                    </a:cubicBezTo>
                    <a:cubicBezTo>
                      <a:pt x="51" y="83"/>
                      <a:pt x="52" y="83"/>
                      <a:pt x="52" y="83"/>
                    </a:cubicBezTo>
                    <a:cubicBezTo>
                      <a:pt x="52" y="82"/>
                      <a:pt x="52" y="82"/>
                      <a:pt x="52" y="82"/>
                    </a:cubicBezTo>
                    <a:cubicBezTo>
                      <a:pt x="53" y="82"/>
                      <a:pt x="53" y="82"/>
                      <a:pt x="53" y="82"/>
                    </a:cubicBezTo>
                    <a:cubicBezTo>
                      <a:pt x="53" y="82"/>
                      <a:pt x="54" y="82"/>
                      <a:pt x="54" y="82"/>
                    </a:cubicBezTo>
                    <a:cubicBezTo>
                      <a:pt x="54" y="81"/>
                      <a:pt x="54" y="81"/>
                      <a:pt x="53" y="81"/>
                    </a:cubicBezTo>
                    <a:cubicBezTo>
                      <a:pt x="53" y="81"/>
                      <a:pt x="53" y="81"/>
                      <a:pt x="53" y="81"/>
                    </a:cubicBezTo>
                    <a:cubicBezTo>
                      <a:pt x="53" y="81"/>
                      <a:pt x="53" y="81"/>
                      <a:pt x="53" y="81"/>
                    </a:cubicBezTo>
                    <a:cubicBezTo>
                      <a:pt x="54" y="81"/>
                      <a:pt x="56" y="82"/>
                      <a:pt x="55" y="81"/>
                    </a:cubicBezTo>
                    <a:cubicBezTo>
                      <a:pt x="55" y="81"/>
                      <a:pt x="54" y="81"/>
                      <a:pt x="54" y="80"/>
                    </a:cubicBezTo>
                    <a:cubicBezTo>
                      <a:pt x="55" y="80"/>
                      <a:pt x="56" y="81"/>
                      <a:pt x="56" y="81"/>
                    </a:cubicBezTo>
                    <a:cubicBezTo>
                      <a:pt x="56" y="80"/>
                      <a:pt x="57" y="80"/>
                      <a:pt x="57" y="80"/>
                    </a:cubicBezTo>
                    <a:cubicBezTo>
                      <a:pt x="57" y="80"/>
                      <a:pt x="57" y="80"/>
                      <a:pt x="56" y="80"/>
                    </a:cubicBezTo>
                    <a:close/>
                    <a:moveTo>
                      <a:pt x="30" y="92"/>
                    </a:moveTo>
                    <a:cubicBezTo>
                      <a:pt x="30" y="92"/>
                      <a:pt x="30" y="92"/>
                      <a:pt x="30" y="92"/>
                    </a:cubicBezTo>
                    <a:cubicBezTo>
                      <a:pt x="30" y="93"/>
                      <a:pt x="30" y="93"/>
                      <a:pt x="30" y="93"/>
                    </a:cubicBezTo>
                    <a:cubicBezTo>
                      <a:pt x="31" y="93"/>
                      <a:pt x="31" y="92"/>
                      <a:pt x="31" y="92"/>
                    </a:cubicBezTo>
                    <a:cubicBezTo>
                      <a:pt x="30" y="92"/>
                      <a:pt x="30" y="92"/>
                      <a:pt x="30" y="92"/>
                    </a:cubicBezTo>
                    <a:close/>
                    <a:moveTo>
                      <a:pt x="53" y="82"/>
                    </a:moveTo>
                    <a:cubicBezTo>
                      <a:pt x="53" y="82"/>
                      <a:pt x="53" y="82"/>
                      <a:pt x="53" y="82"/>
                    </a:cubicBezTo>
                    <a:cubicBezTo>
                      <a:pt x="53" y="82"/>
                      <a:pt x="53" y="82"/>
                      <a:pt x="52" y="83"/>
                    </a:cubicBezTo>
                    <a:cubicBezTo>
                      <a:pt x="53" y="83"/>
                      <a:pt x="54" y="82"/>
                      <a:pt x="54" y="82"/>
                    </a:cubicBezTo>
                    <a:cubicBezTo>
                      <a:pt x="54" y="82"/>
                      <a:pt x="53" y="82"/>
                      <a:pt x="53" y="82"/>
                    </a:cubicBezTo>
                    <a:close/>
                    <a:moveTo>
                      <a:pt x="75" y="65"/>
                    </a:moveTo>
                    <a:cubicBezTo>
                      <a:pt x="74" y="65"/>
                      <a:pt x="74" y="66"/>
                      <a:pt x="74" y="66"/>
                    </a:cubicBezTo>
                    <a:cubicBezTo>
                      <a:pt x="74" y="67"/>
                      <a:pt x="74" y="67"/>
                      <a:pt x="73" y="67"/>
                    </a:cubicBezTo>
                    <a:cubicBezTo>
                      <a:pt x="73" y="67"/>
                      <a:pt x="72" y="68"/>
                      <a:pt x="72" y="68"/>
                    </a:cubicBezTo>
                    <a:cubicBezTo>
                      <a:pt x="73" y="68"/>
                      <a:pt x="73" y="68"/>
                      <a:pt x="74" y="67"/>
                    </a:cubicBezTo>
                    <a:cubicBezTo>
                      <a:pt x="74" y="67"/>
                      <a:pt x="75" y="67"/>
                      <a:pt x="75" y="66"/>
                    </a:cubicBezTo>
                    <a:cubicBezTo>
                      <a:pt x="75" y="66"/>
                      <a:pt x="76" y="66"/>
                      <a:pt x="76" y="66"/>
                    </a:cubicBezTo>
                    <a:cubicBezTo>
                      <a:pt x="76" y="65"/>
                      <a:pt x="75" y="66"/>
                      <a:pt x="75" y="65"/>
                    </a:cubicBezTo>
                    <a:close/>
                    <a:moveTo>
                      <a:pt x="57" y="76"/>
                    </a:moveTo>
                    <a:cubicBezTo>
                      <a:pt x="57" y="76"/>
                      <a:pt x="57" y="76"/>
                      <a:pt x="57" y="76"/>
                    </a:cubicBezTo>
                    <a:cubicBezTo>
                      <a:pt x="57" y="76"/>
                      <a:pt x="57" y="76"/>
                      <a:pt x="57" y="76"/>
                    </a:cubicBezTo>
                    <a:cubicBezTo>
                      <a:pt x="56" y="75"/>
                      <a:pt x="56" y="76"/>
                      <a:pt x="56" y="76"/>
                    </a:cubicBezTo>
                    <a:cubicBezTo>
                      <a:pt x="56" y="76"/>
                      <a:pt x="56" y="75"/>
                      <a:pt x="55" y="75"/>
                    </a:cubicBezTo>
                    <a:cubicBezTo>
                      <a:pt x="55" y="75"/>
                      <a:pt x="55" y="76"/>
                      <a:pt x="54" y="76"/>
                    </a:cubicBezTo>
                    <a:cubicBezTo>
                      <a:pt x="54" y="76"/>
                      <a:pt x="55" y="76"/>
                      <a:pt x="55" y="76"/>
                    </a:cubicBezTo>
                    <a:cubicBezTo>
                      <a:pt x="55" y="76"/>
                      <a:pt x="55" y="76"/>
                      <a:pt x="55" y="76"/>
                    </a:cubicBezTo>
                    <a:cubicBezTo>
                      <a:pt x="55" y="76"/>
                      <a:pt x="54" y="76"/>
                      <a:pt x="54" y="76"/>
                    </a:cubicBezTo>
                    <a:cubicBezTo>
                      <a:pt x="53" y="76"/>
                      <a:pt x="54" y="77"/>
                      <a:pt x="54" y="77"/>
                    </a:cubicBezTo>
                    <a:cubicBezTo>
                      <a:pt x="54" y="77"/>
                      <a:pt x="53" y="77"/>
                      <a:pt x="53" y="77"/>
                    </a:cubicBezTo>
                    <a:cubicBezTo>
                      <a:pt x="53" y="77"/>
                      <a:pt x="54" y="77"/>
                      <a:pt x="54" y="77"/>
                    </a:cubicBezTo>
                    <a:cubicBezTo>
                      <a:pt x="54" y="77"/>
                      <a:pt x="54" y="77"/>
                      <a:pt x="54" y="78"/>
                    </a:cubicBezTo>
                    <a:cubicBezTo>
                      <a:pt x="54" y="78"/>
                      <a:pt x="54" y="78"/>
                      <a:pt x="54" y="78"/>
                    </a:cubicBezTo>
                    <a:cubicBezTo>
                      <a:pt x="55" y="77"/>
                      <a:pt x="55" y="77"/>
                      <a:pt x="55" y="77"/>
                    </a:cubicBezTo>
                    <a:cubicBezTo>
                      <a:pt x="56" y="77"/>
                      <a:pt x="56" y="77"/>
                      <a:pt x="56" y="77"/>
                    </a:cubicBezTo>
                    <a:cubicBezTo>
                      <a:pt x="57" y="77"/>
                      <a:pt x="56" y="77"/>
                      <a:pt x="57" y="76"/>
                    </a:cubicBezTo>
                    <a:cubicBezTo>
                      <a:pt x="57" y="77"/>
                      <a:pt x="57" y="77"/>
                      <a:pt x="57" y="77"/>
                    </a:cubicBezTo>
                    <a:cubicBezTo>
                      <a:pt x="58" y="76"/>
                      <a:pt x="57" y="76"/>
                      <a:pt x="57" y="76"/>
                    </a:cubicBezTo>
                    <a:close/>
                    <a:moveTo>
                      <a:pt x="53" y="79"/>
                    </a:moveTo>
                    <a:cubicBezTo>
                      <a:pt x="53" y="78"/>
                      <a:pt x="53" y="78"/>
                      <a:pt x="52" y="78"/>
                    </a:cubicBezTo>
                    <a:cubicBezTo>
                      <a:pt x="52" y="78"/>
                      <a:pt x="53" y="79"/>
                      <a:pt x="53" y="79"/>
                    </a:cubicBezTo>
                    <a:close/>
                    <a:moveTo>
                      <a:pt x="10" y="97"/>
                    </a:moveTo>
                    <a:cubicBezTo>
                      <a:pt x="11" y="97"/>
                      <a:pt x="11" y="97"/>
                      <a:pt x="11" y="97"/>
                    </a:cubicBezTo>
                    <a:cubicBezTo>
                      <a:pt x="11" y="97"/>
                      <a:pt x="10" y="97"/>
                      <a:pt x="10" y="97"/>
                    </a:cubicBezTo>
                    <a:close/>
                    <a:moveTo>
                      <a:pt x="26" y="91"/>
                    </a:moveTo>
                    <a:cubicBezTo>
                      <a:pt x="25" y="91"/>
                      <a:pt x="26" y="92"/>
                      <a:pt x="26" y="92"/>
                    </a:cubicBezTo>
                    <a:cubicBezTo>
                      <a:pt x="26" y="92"/>
                      <a:pt x="27" y="92"/>
                      <a:pt x="27" y="92"/>
                    </a:cubicBezTo>
                    <a:cubicBezTo>
                      <a:pt x="27" y="92"/>
                      <a:pt x="27" y="92"/>
                      <a:pt x="27" y="92"/>
                    </a:cubicBezTo>
                    <a:cubicBezTo>
                      <a:pt x="27" y="92"/>
                      <a:pt x="27" y="91"/>
                      <a:pt x="26" y="91"/>
                    </a:cubicBezTo>
                    <a:close/>
                    <a:moveTo>
                      <a:pt x="7" y="68"/>
                    </a:moveTo>
                    <a:cubicBezTo>
                      <a:pt x="7" y="68"/>
                      <a:pt x="7" y="68"/>
                      <a:pt x="7" y="68"/>
                    </a:cubicBezTo>
                    <a:cubicBezTo>
                      <a:pt x="8" y="68"/>
                      <a:pt x="8" y="68"/>
                      <a:pt x="8" y="68"/>
                    </a:cubicBezTo>
                    <a:cubicBezTo>
                      <a:pt x="8" y="68"/>
                      <a:pt x="8" y="68"/>
                      <a:pt x="8" y="68"/>
                    </a:cubicBezTo>
                    <a:cubicBezTo>
                      <a:pt x="8" y="68"/>
                      <a:pt x="8" y="68"/>
                      <a:pt x="8" y="68"/>
                    </a:cubicBezTo>
                    <a:cubicBezTo>
                      <a:pt x="9" y="68"/>
                      <a:pt x="9" y="68"/>
                      <a:pt x="9" y="68"/>
                    </a:cubicBezTo>
                    <a:cubicBezTo>
                      <a:pt x="9" y="67"/>
                      <a:pt x="9" y="67"/>
                      <a:pt x="8" y="67"/>
                    </a:cubicBezTo>
                    <a:cubicBezTo>
                      <a:pt x="9" y="67"/>
                      <a:pt x="9" y="67"/>
                      <a:pt x="9" y="67"/>
                    </a:cubicBezTo>
                    <a:cubicBezTo>
                      <a:pt x="9" y="66"/>
                      <a:pt x="8" y="66"/>
                      <a:pt x="8" y="66"/>
                    </a:cubicBezTo>
                    <a:cubicBezTo>
                      <a:pt x="8" y="66"/>
                      <a:pt x="9" y="66"/>
                      <a:pt x="9" y="66"/>
                    </a:cubicBezTo>
                    <a:cubicBezTo>
                      <a:pt x="9" y="66"/>
                      <a:pt x="8" y="65"/>
                      <a:pt x="8" y="66"/>
                    </a:cubicBezTo>
                    <a:cubicBezTo>
                      <a:pt x="8" y="66"/>
                      <a:pt x="7" y="66"/>
                      <a:pt x="7" y="65"/>
                    </a:cubicBezTo>
                    <a:cubicBezTo>
                      <a:pt x="7" y="65"/>
                      <a:pt x="7" y="65"/>
                      <a:pt x="7" y="65"/>
                    </a:cubicBezTo>
                    <a:cubicBezTo>
                      <a:pt x="7" y="65"/>
                      <a:pt x="6" y="65"/>
                      <a:pt x="6" y="65"/>
                    </a:cubicBezTo>
                    <a:cubicBezTo>
                      <a:pt x="6" y="65"/>
                      <a:pt x="5" y="65"/>
                      <a:pt x="5" y="66"/>
                    </a:cubicBezTo>
                    <a:cubicBezTo>
                      <a:pt x="5" y="66"/>
                      <a:pt x="5" y="66"/>
                      <a:pt x="5" y="66"/>
                    </a:cubicBezTo>
                    <a:cubicBezTo>
                      <a:pt x="4" y="66"/>
                      <a:pt x="4" y="66"/>
                      <a:pt x="4" y="66"/>
                    </a:cubicBezTo>
                    <a:cubicBezTo>
                      <a:pt x="4" y="66"/>
                      <a:pt x="3" y="66"/>
                      <a:pt x="3" y="66"/>
                    </a:cubicBezTo>
                    <a:cubicBezTo>
                      <a:pt x="3" y="66"/>
                      <a:pt x="3" y="66"/>
                      <a:pt x="2" y="66"/>
                    </a:cubicBezTo>
                    <a:cubicBezTo>
                      <a:pt x="4" y="67"/>
                      <a:pt x="5" y="68"/>
                      <a:pt x="7" y="69"/>
                    </a:cubicBezTo>
                    <a:cubicBezTo>
                      <a:pt x="7" y="68"/>
                      <a:pt x="6" y="68"/>
                      <a:pt x="7" y="68"/>
                    </a:cubicBezTo>
                    <a:close/>
                    <a:moveTo>
                      <a:pt x="0" y="35"/>
                    </a:moveTo>
                    <a:cubicBezTo>
                      <a:pt x="0" y="35"/>
                      <a:pt x="0" y="35"/>
                      <a:pt x="0" y="35"/>
                    </a:cubicBezTo>
                    <a:cubicBezTo>
                      <a:pt x="0" y="35"/>
                      <a:pt x="1" y="35"/>
                      <a:pt x="1" y="35"/>
                    </a:cubicBezTo>
                    <a:cubicBezTo>
                      <a:pt x="1" y="35"/>
                      <a:pt x="0" y="35"/>
                      <a:pt x="0" y="35"/>
                    </a:cubicBezTo>
                    <a:close/>
                    <a:moveTo>
                      <a:pt x="103" y="12"/>
                    </a:moveTo>
                    <a:cubicBezTo>
                      <a:pt x="103" y="12"/>
                      <a:pt x="103" y="12"/>
                      <a:pt x="103" y="12"/>
                    </a:cubicBezTo>
                    <a:cubicBezTo>
                      <a:pt x="103" y="12"/>
                      <a:pt x="103" y="12"/>
                      <a:pt x="103" y="12"/>
                    </a:cubicBezTo>
                    <a:cubicBezTo>
                      <a:pt x="104" y="12"/>
                      <a:pt x="104" y="12"/>
                      <a:pt x="104" y="12"/>
                    </a:cubicBezTo>
                    <a:cubicBezTo>
                      <a:pt x="104" y="12"/>
                      <a:pt x="104" y="12"/>
                      <a:pt x="104" y="12"/>
                    </a:cubicBezTo>
                    <a:cubicBezTo>
                      <a:pt x="104" y="12"/>
                      <a:pt x="104" y="12"/>
                      <a:pt x="104" y="12"/>
                    </a:cubicBezTo>
                    <a:cubicBezTo>
                      <a:pt x="104" y="11"/>
                      <a:pt x="103" y="11"/>
                      <a:pt x="103" y="12"/>
                    </a:cubicBezTo>
                    <a:cubicBezTo>
                      <a:pt x="103" y="12"/>
                      <a:pt x="103" y="12"/>
                      <a:pt x="103" y="12"/>
                    </a:cubicBezTo>
                    <a:cubicBezTo>
                      <a:pt x="103" y="12"/>
                      <a:pt x="103" y="12"/>
                      <a:pt x="103" y="12"/>
                    </a:cubicBezTo>
                    <a:close/>
                    <a:moveTo>
                      <a:pt x="136" y="88"/>
                    </a:move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lose/>
                    <a:moveTo>
                      <a:pt x="8" y="97"/>
                    </a:moveTo>
                    <a:cubicBezTo>
                      <a:pt x="8" y="97"/>
                      <a:pt x="8" y="97"/>
                      <a:pt x="8" y="97"/>
                    </a:cubicBezTo>
                    <a:cubicBezTo>
                      <a:pt x="8" y="97"/>
                      <a:pt x="7" y="97"/>
                      <a:pt x="7" y="97"/>
                    </a:cubicBezTo>
                    <a:cubicBezTo>
                      <a:pt x="7" y="97"/>
                      <a:pt x="7" y="98"/>
                      <a:pt x="8" y="98"/>
                    </a:cubicBezTo>
                    <a:cubicBezTo>
                      <a:pt x="8" y="98"/>
                      <a:pt x="9" y="98"/>
                      <a:pt x="9" y="97"/>
                    </a:cubicBezTo>
                    <a:cubicBezTo>
                      <a:pt x="9" y="97"/>
                      <a:pt x="8" y="97"/>
                      <a:pt x="8" y="97"/>
                    </a:cubicBezTo>
                    <a:close/>
                    <a:moveTo>
                      <a:pt x="6" y="98"/>
                    </a:moveTo>
                    <a:cubicBezTo>
                      <a:pt x="6" y="98"/>
                      <a:pt x="5" y="98"/>
                      <a:pt x="5" y="98"/>
                    </a:cubicBezTo>
                    <a:cubicBezTo>
                      <a:pt x="5" y="98"/>
                      <a:pt x="5" y="98"/>
                      <a:pt x="5" y="98"/>
                    </a:cubicBezTo>
                    <a:cubicBezTo>
                      <a:pt x="5" y="98"/>
                      <a:pt x="4" y="98"/>
                      <a:pt x="4" y="98"/>
                    </a:cubicBezTo>
                    <a:cubicBezTo>
                      <a:pt x="4" y="98"/>
                      <a:pt x="4" y="98"/>
                      <a:pt x="4" y="99"/>
                    </a:cubicBezTo>
                    <a:cubicBezTo>
                      <a:pt x="4" y="99"/>
                      <a:pt x="4" y="99"/>
                      <a:pt x="4" y="99"/>
                    </a:cubicBezTo>
                    <a:cubicBezTo>
                      <a:pt x="4" y="99"/>
                      <a:pt x="5" y="99"/>
                      <a:pt x="5" y="99"/>
                    </a:cubicBezTo>
                    <a:cubicBezTo>
                      <a:pt x="4" y="100"/>
                      <a:pt x="4" y="99"/>
                      <a:pt x="4" y="100"/>
                    </a:cubicBezTo>
                    <a:cubicBezTo>
                      <a:pt x="4" y="100"/>
                      <a:pt x="4" y="100"/>
                      <a:pt x="4" y="100"/>
                    </a:cubicBezTo>
                    <a:cubicBezTo>
                      <a:pt x="3" y="101"/>
                      <a:pt x="2" y="101"/>
                      <a:pt x="1" y="101"/>
                    </a:cubicBezTo>
                    <a:cubicBezTo>
                      <a:pt x="1" y="101"/>
                      <a:pt x="1" y="102"/>
                      <a:pt x="2" y="102"/>
                    </a:cubicBezTo>
                    <a:cubicBezTo>
                      <a:pt x="2" y="102"/>
                      <a:pt x="2" y="102"/>
                      <a:pt x="2" y="102"/>
                    </a:cubicBezTo>
                    <a:cubicBezTo>
                      <a:pt x="2" y="102"/>
                      <a:pt x="2" y="101"/>
                      <a:pt x="2" y="101"/>
                    </a:cubicBezTo>
                    <a:cubicBezTo>
                      <a:pt x="2" y="101"/>
                      <a:pt x="3" y="101"/>
                      <a:pt x="3" y="101"/>
                    </a:cubicBezTo>
                    <a:cubicBezTo>
                      <a:pt x="3" y="101"/>
                      <a:pt x="4" y="101"/>
                      <a:pt x="4" y="101"/>
                    </a:cubicBezTo>
                    <a:cubicBezTo>
                      <a:pt x="4" y="101"/>
                      <a:pt x="4" y="101"/>
                      <a:pt x="4" y="101"/>
                    </a:cubicBezTo>
                    <a:cubicBezTo>
                      <a:pt x="4" y="101"/>
                      <a:pt x="4" y="101"/>
                      <a:pt x="4" y="101"/>
                    </a:cubicBezTo>
                    <a:cubicBezTo>
                      <a:pt x="4" y="100"/>
                      <a:pt x="4" y="101"/>
                      <a:pt x="4" y="101"/>
                    </a:cubicBezTo>
                    <a:cubicBezTo>
                      <a:pt x="5" y="101"/>
                      <a:pt x="5" y="101"/>
                      <a:pt x="5" y="100"/>
                    </a:cubicBezTo>
                    <a:cubicBezTo>
                      <a:pt x="5" y="101"/>
                      <a:pt x="5" y="101"/>
                      <a:pt x="5" y="100"/>
                    </a:cubicBezTo>
                    <a:cubicBezTo>
                      <a:pt x="5" y="100"/>
                      <a:pt x="5" y="100"/>
                      <a:pt x="5" y="100"/>
                    </a:cubicBezTo>
                    <a:cubicBezTo>
                      <a:pt x="5" y="100"/>
                      <a:pt x="5" y="100"/>
                      <a:pt x="6" y="100"/>
                    </a:cubicBezTo>
                    <a:cubicBezTo>
                      <a:pt x="6" y="100"/>
                      <a:pt x="6" y="100"/>
                      <a:pt x="6" y="100"/>
                    </a:cubicBezTo>
                    <a:cubicBezTo>
                      <a:pt x="6" y="100"/>
                      <a:pt x="7" y="100"/>
                      <a:pt x="6" y="99"/>
                    </a:cubicBezTo>
                    <a:cubicBezTo>
                      <a:pt x="6" y="99"/>
                      <a:pt x="6" y="99"/>
                      <a:pt x="5" y="99"/>
                    </a:cubicBezTo>
                    <a:cubicBezTo>
                      <a:pt x="6" y="99"/>
                      <a:pt x="6" y="99"/>
                      <a:pt x="6" y="99"/>
                    </a:cubicBezTo>
                    <a:cubicBezTo>
                      <a:pt x="6" y="99"/>
                      <a:pt x="6" y="99"/>
                      <a:pt x="6" y="99"/>
                    </a:cubicBezTo>
                    <a:cubicBezTo>
                      <a:pt x="6" y="99"/>
                      <a:pt x="6" y="99"/>
                      <a:pt x="6" y="99"/>
                    </a:cubicBezTo>
                    <a:cubicBezTo>
                      <a:pt x="6" y="99"/>
                      <a:pt x="7" y="99"/>
                      <a:pt x="7" y="98"/>
                    </a:cubicBezTo>
                    <a:cubicBezTo>
                      <a:pt x="7" y="98"/>
                      <a:pt x="6" y="98"/>
                      <a:pt x="6" y="98"/>
                    </a:cubicBezTo>
                    <a:close/>
                    <a:moveTo>
                      <a:pt x="20" y="96"/>
                    </a:moveTo>
                    <a:cubicBezTo>
                      <a:pt x="20" y="96"/>
                      <a:pt x="19" y="96"/>
                      <a:pt x="19" y="96"/>
                    </a:cubicBezTo>
                    <a:cubicBezTo>
                      <a:pt x="19" y="96"/>
                      <a:pt x="19" y="96"/>
                      <a:pt x="20" y="96"/>
                    </a:cubicBezTo>
                    <a:close/>
                    <a:moveTo>
                      <a:pt x="20" y="93"/>
                    </a:moveTo>
                    <a:cubicBezTo>
                      <a:pt x="20" y="94"/>
                      <a:pt x="21" y="93"/>
                      <a:pt x="21" y="93"/>
                    </a:cubicBezTo>
                    <a:cubicBezTo>
                      <a:pt x="21" y="93"/>
                      <a:pt x="20" y="93"/>
                      <a:pt x="20" y="93"/>
                    </a:cubicBezTo>
                    <a:close/>
                    <a:moveTo>
                      <a:pt x="9" y="97"/>
                    </a:moveTo>
                    <a:cubicBezTo>
                      <a:pt x="8" y="96"/>
                      <a:pt x="9" y="97"/>
                      <a:pt x="9" y="97"/>
                    </a:cubicBezTo>
                    <a:cubicBezTo>
                      <a:pt x="9" y="97"/>
                      <a:pt x="9" y="97"/>
                      <a:pt x="10" y="97"/>
                    </a:cubicBezTo>
                    <a:cubicBezTo>
                      <a:pt x="9" y="97"/>
                      <a:pt x="9" y="97"/>
                      <a:pt x="9" y="97"/>
                    </a:cubicBezTo>
                    <a:close/>
                    <a:moveTo>
                      <a:pt x="9" y="98"/>
                    </a:moveTo>
                    <a:cubicBezTo>
                      <a:pt x="10" y="98"/>
                      <a:pt x="10" y="98"/>
                      <a:pt x="10" y="98"/>
                    </a:cubicBezTo>
                    <a:cubicBezTo>
                      <a:pt x="10" y="98"/>
                      <a:pt x="10" y="97"/>
                      <a:pt x="9" y="98"/>
                    </a:cubicBezTo>
                    <a:close/>
                    <a:moveTo>
                      <a:pt x="18" y="94"/>
                    </a:moveTo>
                    <a:cubicBezTo>
                      <a:pt x="17" y="94"/>
                      <a:pt x="17" y="94"/>
                      <a:pt x="17" y="94"/>
                    </a:cubicBezTo>
                    <a:cubicBezTo>
                      <a:pt x="17" y="93"/>
                      <a:pt x="16" y="93"/>
                      <a:pt x="16" y="93"/>
                    </a:cubicBezTo>
                    <a:cubicBezTo>
                      <a:pt x="16" y="92"/>
                      <a:pt x="15" y="93"/>
                      <a:pt x="15" y="93"/>
                    </a:cubicBezTo>
                    <a:cubicBezTo>
                      <a:pt x="14" y="93"/>
                      <a:pt x="13" y="93"/>
                      <a:pt x="13" y="94"/>
                    </a:cubicBezTo>
                    <a:cubicBezTo>
                      <a:pt x="12" y="94"/>
                      <a:pt x="12" y="95"/>
                      <a:pt x="11" y="95"/>
                    </a:cubicBezTo>
                    <a:cubicBezTo>
                      <a:pt x="12" y="96"/>
                      <a:pt x="12" y="96"/>
                      <a:pt x="12" y="96"/>
                    </a:cubicBezTo>
                    <a:cubicBezTo>
                      <a:pt x="13" y="96"/>
                      <a:pt x="13" y="96"/>
                      <a:pt x="13" y="96"/>
                    </a:cubicBezTo>
                    <a:cubicBezTo>
                      <a:pt x="13" y="95"/>
                      <a:pt x="13" y="95"/>
                      <a:pt x="13" y="95"/>
                    </a:cubicBezTo>
                    <a:cubicBezTo>
                      <a:pt x="14" y="95"/>
                      <a:pt x="14" y="95"/>
                      <a:pt x="14" y="95"/>
                    </a:cubicBezTo>
                    <a:cubicBezTo>
                      <a:pt x="15" y="95"/>
                      <a:pt x="15" y="95"/>
                      <a:pt x="16" y="95"/>
                    </a:cubicBezTo>
                    <a:cubicBezTo>
                      <a:pt x="16" y="95"/>
                      <a:pt x="16" y="95"/>
                      <a:pt x="17" y="95"/>
                    </a:cubicBezTo>
                    <a:cubicBezTo>
                      <a:pt x="17" y="94"/>
                      <a:pt x="18" y="95"/>
                      <a:pt x="18" y="95"/>
                    </a:cubicBezTo>
                    <a:cubicBezTo>
                      <a:pt x="18" y="95"/>
                      <a:pt x="18" y="94"/>
                      <a:pt x="18" y="94"/>
                    </a:cubicBezTo>
                    <a:close/>
                    <a:moveTo>
                      <a:pt x="126" y="86"/>
                    </a:moveTo>
                    <a:cubicBezTo>
                      <a:pt x="126" y="86"/>
                      <a:pt x="126" y="86"/>
                      <a:pt x="125" y="86"/>
                    </a:cubicBezTo>
                    <a:cubicBezTo>
                      <a:pt x="125" y="86"/>
                      <a:pt x="125" y="86"/>
                      <a:pt x="125" y="86"/>
                    </a:cubicBezTo>
                    <a:cubicBezTo>
                      <a:pt x="126" y="87"/>
                      <a:pt x="126" y="87"/>
                      <a:pt x="126" y="87"/>
                    </a:cubicBezTo>
                    <a:cubicBezTo>
                      <a:pt x="127" y="87"/>
                      <a:pt x="126" y="86"/>
                      <a:pt x="126" y="86"/>
                    </a:cubicBezTo>
                    <a:close/>
                    <a:moveTo>
                      <a:pt x="124" y="92"/>
                    </a:moveTo>
                    <a:cubicBezTo>
                      <a:pt x="124" y="92"/>
                      <a:pt x="124" y="92"/>
                      <a:pt x="124" y="92"/>
                    </a:cubicBezTo>
                    <a:cubicBezTo>
                      <a:pt x="125" y="92"/>
                      <a:pt x="124" y="92"/>
                      <a:pt x="124" y="91"/>
                    </a:cubicBezTo>
                    <a:cubicBezTo>
                      <a:pt x="124" y="91"/>
                      <a:pt x="124" y="91"/>
                      <a:pt x="124" y="92"/>
                    </a:cubicBezTo>
                    <a:close/>
                    <a:moveTo>
                      <a:pt x="124" y="87"/>
                    </a:moveTo>
                    <a:cubicBezTo>
                      <a:pt x="124" y="87"/>
                      <a:pt x="123" y="88"/>
                      <a:pt x="123" y="88"/>
                    </a:cubicBezTo>
                    <a:cubicBezTo>
                      <a:pt x="123" y="88"/>
                      <a:pt x="123" y="88"/>
                      <a:pt x="124" y="88"/>
                    </a:cubicBezTo>
                    <a:cubicBezTo>
                      <a:pt x="124" y="88"/>
                      <a:pt x="124" y="88"/>
                      <a:pt x="124" y="87"/>
                    </a:cubicBezTo>
                    <a:close/>
                    <a:moveTo>
                      <a:pt x="135" y="93"/>
                    </a:move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3"/>
                    </a:cubicBezTo>
                    <a:cubicBezTo>
                      <a:pt x="135" y="93"/>
                      <a:pt x="135" y="93"/>
                      <a:pt x="135" y="93"/>
                    </a:cubicBezTo>
                    <a:close/>
                    <a:moveTo>
                      <a:pt x="123" y="85"/>
                    </a:moveTo>
                    <a:cubicBezTo>
                      <a:pt x="123" y="85"/>
                      <a:pt x="123" y="84"/>
                      <a:pt x="123" y="84"/>
                    </a:cubicBezTo>
                    <a:cubicBezTo>
                      <a:pt x="123" y="84"/>
                      <a:pt x="122" y="84"/>
                      <a:pt x="122" y="84"/>
                    </a:cubicBezTo>
                    <a:cubicBezTo>
                      <a:pt x="122" y="84"/>
                      <a:pt x="122" y="84"/>
                      <a:pt x="122" y="84"/>
                    </a:cubicBezTo>
                    <a:cubicBezTo>
                      <a:pt x="122" y="84"/>
                      <a:pt x="122" y="83"/>
                      <a:pt x="121" y="83"/>
                    </a:cubicBezTo>
                    <a:cubicBezTo>
                      <a:pt x="121" y="83"/>
                      <a:pt x="121" y="84"/>
                      <a:pt x="121" y="84"/>
                    </a:cubicBezTo>
                    <a:cubicBezTo>
                      <a:pt x="121" y="84"/>
                      <a:pt x="121" y="83"/>
                      <a:pt x="120" y="84"/>
                    </a:cubicBezTo>
                    <a:cubicBezTo>
                      <a:pt x="120" y="84"/>
                      <a:pt x="120" y="84"/>
                      <a:pt x="120" y="84"/>
                    </a:cubicBezTo>
                    <a:cubicBezTo>
                      <a:pt x="121" y="85"/>
                      <a:pt x="121" y="84"/>
                      <a:pt x="121" y="85"/>
                    </a:cubicBezTo>
                    <a:cubicBezTo>
                      <a:pt x="121" y="85"/>
                      <a:pt x="121" y="85"/>
                      <a:pt x="121" y="85"/>
                    </a:cubicBezTo>
                    <a:cubicBezTo>
                      <a:pt x="121" y="85"/>
                      <a:pt x="121" y="85"/>
                      <a:pt x="121" y="85"/>
                    </a:cubicBezTo>
                    <a:cubicBezTo>
                      <a:pt x="121" y="85"/>
                      <a:pt x="121" y="85"/>
                      <a:pt x="121" y="85"/>
                    </a:cubicBezTo>
                    <a:cubicBezTo>
                      <a:pt x="121" y="85"/>
                      <a:pt x="122" y="85"/>
                      <a:pt x="122" y="86"/>
                    </a:cubicBezTo>
                    <a:cubicBezTo>
                      <a:pt x="121" y="86"/>
                      <a:pt x="122" y="86"/>
                      <a:pt x="122" y="86"/>
                    </a:cubicBezTo>
                    <a:cubicBezTo>
                      <a:pt x="121" y="86"/>
                      <a:pt x="121" y="86"/>
                      <a:pt x="121" y="87"/>
                    </a:cubicBezTo>
                    <a:cubicBezTo>
                      <a:pt x="121" y="86"/>
                      <a:pt x="121" y="86"/>
                      <a:pt x="121" y="86"/>
                    </a:cubicBezTo>
                    <a:cubicBezTo>
                      <a:pt x="121" y="87"/>
                      <a:pt x="121" y="87"/>
                      <a:pt x="121" y="87"/>
                    </a:cubicBezTo>
                    <a:cubicBezTo>
                      <a:pt x="121" y="87"/>
                      <a:pt x="121" y="87"/>
                      <a:pt x="121" y="87"/>
                    </a:cubicBezTo>
                    <a:cubicBezTo>
                      <a:pt x="121" y="87"/>
                      <a:pt x="121" y="87"/>
                      <a:pt x="121" y="87"/>
                    </a:cubicBezTo>
                    <a:cubicBezTo>
                      <a:pt x="121" y="88"/>
                      <a:pt x="121" y="88"/>
                      <a:pt x="121" y="88"/>
                    </a:cubicBezTo>
                    <a:cubicBezTo>
                      <a:pt x="121" y="87"/>
                      <a:pt x="121" y="87"/>
                      <a:pt x="122" y="86"/>
                    </a:cubicBezTo>
                    <a:cubicBezTo>
                      <a:pt x="122" y="87"/>
                      <a:pt x="121" y="87"/>
                      <a:pt x="122" y="87"/>
                    </a:cubicBezTo>
                    <a:cubicBezTo>
                      <a:pt x="122" y="87"/>
                      <a:pt x="122" y="86"/>
                      <a:pt x="122" y="86"/>
                    </a:cubicBezTo>
                    <a:cubicBezTo>
                      <a:pt x="123" y="87"/>
                      <a:pt x="122" y="85"/>
                      <a:pt x="122" y="85"/>
                    </a:cubicBezTo>
                    <a:cubicBezTo>
                      <a:pt x="122" y="85"/>
                      <a:pt x="123" y="85"/>
                      <a:pt x="123" y="85"/>
                    </a:cubicBezTo>
                    <a:close/>
                    <a:moveTo>
                      <a:pt x="125" y="93"/>
                    </a:moveTo>
                    <a:cubicBezTo>
                      <a:pt x="125" y="93"/>
                      <a:pt x="125" y="93"/>
                      <a:pt x="125" y="93"/>
                    </a:cubicBezTo>
                    <a:cubicBezTo>
                      <a:pt x="125" y="93"/>
                      <a:pt x="125" y="93"/>
                      <a:pt x="125" y="93"/>
                    </a:cubicBezTo>
                    <a:cubicBezTo>
                      <a:pt x="125" y="94"/>
                      <a:pt x="125" y="94"/>
                      <a:pt x="126" y="94"/>
                    </a:cubicBezTo>
                    <a:cubicBezTo>
                      <a:pt x="125" y="94"/>
                      <a:pt x="126" y="94"/>
                      <a:pt x="126" y="94"/>
                    </a:cubicBezTo>
                    <a:cubicBezTo>
                      <a:pt x="126" y="95"/>
                      <a:pt x="126" y="95"/>
                      <a:pt x="126" y="95"/>
                    </a:cubicBezTo>
                    <a:cubicBezTo>
                      <a:pt x="126" y="94"/>
                      <a:pt x="125" y="93"/>
                      <a:pt x="125" y="92"/>
                    </a:cubicBezTo>
                    <a:cubicBezTo>
                      <a:pt x="125" y="92"/>
                      <a:pt x="125" y="92"/>
                      <a:pt x="125" y="93"/>
                    </a:cubicBezTo>
                    <a:close/>
                    <a:moveTo>
                      <a:pt x="126" y="84"/>
                    </a:moveTo>
                    <a:cubicBezTo>
                      <a:pt x="125" y="84"/>
                      <a:pt x="126" y="84"/>
                      <a:pt x="126" y="85"/>
                    </a:cubicBezTo>
                    <a:cubicBezTo>
                      <a:pt x="126" y="85"/>
                      <a:pt x="125" y="85"/>
                      <a:pt x="126" y="85"/>
                    </a:cubicBezTo>
                    <a:cubicBezTo>
                      <a:pt x="126" y="86"/>
                      <a:pt x="126" y="85"/>
                      <a:pt x="127" y="85"/>
                    </a:cubicBezTo>
                    <a:cubicBezTo>
                      <a:pt x="127" y="85"/>
                      <a:pt x="127" y="85"/>
                      <a:pt x="127" y="85"/>
                    </a:cubicBezTo>
                    <a:cubicBezTo>
                      <a:pt x="127" y="85"/>
                      <a:pt x="126" y="84"/>
                      <a:pt x="126" y="84"/>
                    </a:cubicBezTo>
                    <a:close/>
                    <a:moveTo>
                      <a:pt x="132" y="93"/>
                    </a:moveTo>
                    <a:cubicBezTo>
                      <a:pt x="132" y="93"/>
                      <a:pt x="131" y="93"/>
                      <a:pt x="131" y="93"/>
                    </a:cubicBezTo>
                    <a:cubicBezTo>
                      <a:pt x="131" y="93"/>
                      <a:pt x="131" y="94"/>
                      <a:pt x="132" y="93"/>
                    </a:cubicBezTo>
                    <a:close/>
                    <a:moveTo>
                      <a:pt x="132" y="89"/>
                    </a:moveTo>
                    <a:cubicBezTo>
                      <a:pt x="132" y="89"/>
                      <a:pt x="132" y="88"/>
                      <a:pt x="131" y="88"/>
                    </a:cubicBezTo>
                    <a:cubicBezTo>
                      <a:pt x="131" y="88"/>
                      <a:pt x="131" y="88"/>
                      <a:pt x="131" y="88"/>
                    </a:cubicBezTo>
                    <a:cubicBezTo>
                      <a:pt x="130" y="89"/>
                      <a:pt x="131" y="89"/>
                      <a:pt x="131" y="89"/>
                    </a:cubicBezTo>
                    <a:cubicBezTo>
                      <a:pt x="131" y="89"/>
                      <a:pt x="130" y="89"/>
                      <a:pt x="130" y="89"/>
                    </a:cubicBezTo>
                    <a:cubicBezTo>
                      <a:pt x="130" y="89"/>
                      <a:pt x="131" y="89"/>
                      <a:pt x="131" y="89"/>
                    </a:cubicBezTo>
                    <a:cubicBezTo>
                      <a:pt x="131" y="89"/>
                      <a:pt x="130" y="89"/>
                      <a:pt x="130" y="89"/>
                    </a:cubicBezTo>
                    <a:cubicBezTo>
                      <a:pt x="130" y="90"/>
                      <a:pt x="130" y="89"/>
                      <a:pt x="131" y="89"/>
                    </a:cubicBezTo>
                    <a:cubicBezTo>
                      <a:pt x="130" y="89"/>
                      <a:pt x="130" y="90"/>
                      <a:pt x="130" y="90"/>
                    </a:cubicBezTo>
                    <a:cubicBezTo>
                      <a:pt x="130" y="90"/>
                      <a:pt x="130" y="90"/>
                      <a:pt x="130" y="90"/>
                    </a:cubicBezTo>
                    <a:cubicBezTo>
                      <a:pt x="130" y="90"/>
                      <a:pt x="130" y="90"/>
                      <a:pt x="130" y="91"/>
                    </a:cubicBezTo>
                    <a:cubicBezTo>
                      <a:pt x="130" y="91"/>
                      <a:pt x="130" y="91"/>
                      <a:pt x="130" y="91"/>
                    </a:cubicBezTo>
                    <a:cubicBezTo>
                      <a:pt x="131" y="91"/>
                      <a:pt x="131" y="91"/>
                      <a:pt x="131" y="90"/>
                    </a:cubicBezTo>
                    <a:cubicBezTo>
                      <a:pt x="131" y="91"/>
                      <a:pt x="131" y="91"/>
                      <a:pt x="131" y="91"/>
                    </a:cubicBezTo>
                    <a:cubicBezTo>
                      <a:pt x="131" y="91"/>
                      <a:pt x="131" y="90"/>
                      <a:pt x="131" y="90"/>
                    </a:cubicBezTo>
                    <a:cubicBezTo>
                      <a:pt x="131" y="90"/>
                      <a:pt x="132" y="91"/>
                      <a:pt x="131" y="91"/>
                    </a:cubicBezTo>
                    <a:cubicBezTo>
                      <a:pt x="131" y="91"/>
                      <a:pt x="131" y="91"/>
                      <a:pt x="131" y="92"/>
                    </a:cubicBezTo>
                    <a:cubicBezTo>
                      <a:pt x="131" y="92"/>
                      <a:pt x="132" y="91"/>
                      <a:pt x="132" y="91"/>
                    </a:cubicBezTo>
                    <a:cubicBezTo>
                      <a:pt x="132" y="91"/>
                      <a:pt x="132" y="92"/>
                      <a:pt x="132" y="92"/>
                    </a:cubicBezTo>
                    <a:cubicBezTo>
                      <a:pt x="133" y="91"/>
                      <a:pt x="133" y="90"/>
                      <a:pt x="132" y="89"/>
                    </a:cubicBezTo>
                    <a:close/>
                    <a:moveTo>
                      <a:pt x="129" y="93"/>
                    </a:moveTo>
                    <a:cubicBezTo>
                      <a:pt x="129" y="93"/>
                      <a:pt x="129" y="93"/>
                      <a:pt x="128" y="93"/>
                    </a:cubicBezTo>
                    <a:cubicBezTo>
                      <a:pt x="128" y="93"/>
                      <a:pt x="129" y="93"/>
                      <a:pt x="129" y="92"/>
                    </a:cubicBezTo>
                    <a:cubicBezTo>
                      <a:pt x="129" y="92"/>
                      <a:pt x="129" y="91"/>
                      <a:pt x="129" y="92"/>
                    </a:cubicBezTo>
                    <a:cubicBezTo>
                      <a:pt x="129" y="92"/>
                      <a:pt x="128" y="91"/>
                      <a:pt x="128" y="91"/>
                    </a:cubicBezTo>
                    <a:cubicBezTo>
                      <a:pt x="128" y="91"/>
                      <a:pt x="128" y="91"/>
                      <a:pt x="128" y="91"/>
                    </a:cubicBezTo>
                    <a:cubicBezTo>
                      <a:pt x="128" y="91"/>
                      <a:pt x="127" y="91"/>
                      <a:pt x="127" y="91"/>
                    </a:cubicBezTo>
                    <a:cubicBezTo>
                      <a:pt x="127" y="91"/>
                      <a:pt x="128" y="91"/>
                      <a:pt x="128" y="91"/>
                    </a:cubicBezTo>
                    <a:cubicBezTo>
                      <a:pt x="128" y="91"/>
                      <a:pt x="128" y="91"/>
                      <a:pt x="127" y="91"/>
                    </a:cubicBezTo>
                    <a:cubicBezTo>
                      <a:pt x="127" y="91"/>
                      <a:pt x="127" y="91"/>
                      <a:pt x="127" y="91"/>
                    </a:cubicBezTo>
                    <a:cubicBezTo>
                      <a:pt x="127" y="91"/>
                      <a:pt x="127" y="90"/>
                      <a:pt x="127" y="90"/>
                    </a:cubicBezTo>
                    <a:cubicBezTo>
                      <a:pt x="127" y="90"/>
                      <a:pt x="127" y="90"/>
                      <a:pt x="127" y="90"/>
                    </a:cubicBezTo>
                    <a:cubicBezTo>
                      <a:pt x="128" y="90"/>
                      <a:pt x="128" y="91"/>
                      <a:pt x="128" y="91"/>
                    </a:cubicBezTo>
                    <a:cubicBezTo>
                      <a:pt x="128" y="90"/>
                      <a:pt x="128" y="90"/>
                      <a:pt x="128" y="90"/>
                    </a:cubicBezTo>
                    <a:cubicBezTo>
                      <a:pt x="128" y="90"/>
                      <a:pt x="128" y="90"/>
                      <a:pt x="127" y="89"/>
                    </a:cubicBezTo>
                    <a:cubicBezTo>
                      <a:pt x="127" y="89"/>
                      <a:pt x="127" y="88"/>
                      <a:pt x="126" y="88"/>
                    </a:cubicBezTo>
                    <a:cubicBezTo>
                      <a:pt x="126" y="88"/>
                      <a:pt x="126" y="88"/>
                      <a:pt x="125" y="88"/>
                    </a:cubicBezTo>
                    <a:cubicBezTo>
                      <a:pt x="125" y="87"/>
                      <a:pt x="125" y="87"/>
                      <a:pt x="125" y="86"/>
                    </a:cubicBezTo>
                    <a:cubicBezTo>
                      <a:pt x="125" y="86"/>
                      <a:pt x="124" y="86"/>
                      <a:pt x="124" y="86"/>
                    </a:cubicBezTo>
                    <a:cubicBezTo>
                      <a:pt x="124" y="86"/>
                      <a:pt x="123" y="86"/>
                      <a:pt x="123" y="86"/>
                    </a:cubicBezTo>
                    <a:cubicBezTo>
                      <a:pt x="123" y="86"/>
                      <a:pt x="123" y="87"/>
                      <a:pt x="123" y="87"/>
                    </a:cubicBezTo>
                    <a:cubicBezTo>
                      <a:pt x="123" y="87"/>
                      <a:pt x="124" y="87"/>
                      <a:pt x="124" y="87"/>
                    </a:cubicBezTo>
                    <a:cubicBezTo>
                      <a:pt x="124" y="87"/>
                      <a:pt x="124" y="88"/>
                      <a:pt x="124" y="88"/>
                    </a:cubicBezTo>
                    <a:cubicBezTo>
                      <a:pt x="124" y="88"/>
                      <a:pt x="124" y="88"/>
                      <a:pt x="124" y="88"/>
                    </a:cubicBezTo>
                    <a:cubicBezTo>
                      <a:pt x="125" y="89"/>
                      <a:pt x="125" y="89"/>
                      <a:pt x="125" y="89"/>
                    </a:cubicBezTo>
                    <a:cubicBezTo>
                      <a:pt x="125" y="89"/>
                      <a:pt x="124" y="89"/>
                      <a:pt x="124" y="90"/>
                    </a:cubicBezTo>
                    <a:cubicBezTo>
                      <a:pt x="124" y="90"/>
                      <a:pt x="125" y="90"/>
                      <a:pt x="125" y="90"/>
                    </a:cubicBezTo>
                    <a:cubicBezTo>
                      <a:pt x="125" y="90"/>
                      <a:pt x="125" y="90"/>
                      <a:pt x="125" y="90"/>
                    </a:cubicBezTo>
                    <a:cubicBezTo>
                      <a:pt x="125" y="90"/>
                      <a:pt x="125" y="91"/>
                      <a:pt x="125" y="91"/>
                    </a:cubicBezTo>
                    <a:cubicBezTo>
                      <a:pt x="125" y="91"/>
                      <a:pt x="125" y="91"/>
                      <a:pt x="125" y="91"/>
                    </a:cubicBezTo>
                    <a:cubicBezTo>
                      <a:pt x="125" y="91"/>
                      <a:pt x="126" y="91"/>
                      <a:pt x="126" y="91"/>
                    </a:cubicBezTo>
                    <a:cubicBezTo>
                      <a:pt x="125" y="91"/>
                      <a:pt x="125" y="91"/>
                      <a:pt x="124" y="91"/>
                    </a:cubicBezTo>
                    <a:cubicBezTo>
                      <a:pt x="125" y="92"/>
                      <a:pt x="125" y="92"/>
                      <a:pt x="125" y="92"/>
                    </a:cubicBezTo>
                    <a:cubicBezTo>
                      <a:pt x="125" y="92"/>
                      <a:pt x="125" y="92"/>
                      <a:pt x="125" y="92"/>
                    </a:cubicBezTo>
                    <a:cubicBezTo>
                      <a:pt x="126" y="92"/>
                      <a:pt x="126" y="92"/>
                      <a:pt x="126" y="92"/>
                    </a:cubicBezTo>
                    <a:cubicBezTo>
                      <a:pt x="126" y="92"/>
                      <a:pt x="126" y="92"/>
                      <a:pt x="126" y="92"/>
                    </a:cubicBezTo>
                    <a:cubicBezTo>
                      <a:pt x="126" y="92"/>
                      <a:pt x="126" y="92"/>
                      <a:pt x="127" y="92"/>
                    </a:cubicBezTo>
                    <a:cubicBezTo>
                      <a:pt x="127" y="92"/>
                      <a:pt x="127" y="92"/>
                      <a:pt x="127" y="93"/>
                    </a:cubicBezTo>
                    <a:cubicBezTo>
                      <a:pt x="127" y="93"/>
                      <a:pt x="127" y="93"/>
                      <a:pt x="127" y="92"/>
                    </a:cubicBezTo>
                    <a:cubicBezTo>
                      <a:pt x="127" y="93"/>
                      <a:pt x="127" y="93"/>
                      <a:pt x="127" y="93"/>
                    </a:cubicBezTo>
                    <a:cubicBezTo>
                      <a:pt x="127" y="93"/>
                      <a:pt x="127" y="93"/>
                      <a:pt x="127" y="93"/>
                    </a:cubicBezTo>
                    <a:cubicBezTo>
                      <a:pt x="128" y="94"/>
                      <a:pt x="128" y="94"/>
                      <a:pt x="128" y="94"/>
                    </a:cubicBezTo>
                    <a:cubicBezTo>
                      <a:pt x="129" y="94"/>
                      <a:pt x="129" y="95"/>
                      <a:pt x="129" y="94"/>
                    </a:cubicBezTo>
                    <a:cubicBezTo>
                      <a:pt x="129" y="94"/>
                      <a:pt x="129" y="93"/>
                      <a:pt x="129" y="93"/>
                    </a:cubicBezTo>
                    <a:close/>
                    <a:moveTo>
                      <a:pt x="131" y="92"/>
                    </a:moveTo>
                    <a:cubicBezTo>
                      <a:pt x="130" y="91"/>
                      <a:pt x="131" y="92"/>
                      <a:pt x="131" y="92"/>
                    </a:cubicBezTo>
                    <a:cubicBezTo>
                      <a:pt x="130" y="92"/>
                      <a:pt x="130" y="93"/>
                      <a:pt x="130" y="93"/>
                    </a:cubicBezTo>
                    <a:cubicBezTo>
                      <a:pt x="130" y="93"/>
                      <a:pt x="131" y="93"/>
                      <a:pt x="131" y="93"/>
                    </a:cubicBezTo>
                    <a:cubicBezTo>
                      <a:pt x="131" y="93"/>
                      <a:pt x="131" y="92"/>
                      <a:pt x="131" y="92"/>
                    </a:cubicBezTo>
                    <a:close/>
                    <a:moveTo>
                      <a:pt x="130" y="91"/>
                    </a:moveTo>
                    <a:cubicBezTo>
                      <a:pt x="129" y="91"/>
                      <a:pt x="129" y="92"/>
                      <a:pt x="130" y="92"/>
                    </a:cubicBezTo>
                    <a:cubicBezTo>
                      <a:pt x="130" y="92"/>
                      <a:pt x="130" y="92"/>
                      <a:pt x="130" y="92"/>
                    </a:cubicBezTo>
                    <a:cubicBezTo>
                      <a:pt x="130" y="92"/>
                      <a:pt x="130" y="92"/>
                      <a:pt x="130" y="92"/>
                    </a:cubicBezTo>
                    <a:cubicBezTo>
                      <a:pt x="130" y="91"/>
                      <a:pt x="130" y="91"/>
                      <a:pt x="130" y="91"/>
                    </a:cubicBezTo>
                    <a:close/>
                    <a:moveTo>
                      <a:pt x="129" y="87"/>
                    </a:moveTo>
                    <a:cubicBezTo>
                      <a:pt x="129" y="87"/>
                      <a:pt x="129" y="87"/>
                      <a:pt x="129" y="87"/>
                    </a:cubicBezTo>
                    <a:cubicBezTo>
                      <a:pt x="129" y="87"/>
                      <a:pt x="129" y="87"/>
                      <a:pt x="129" y="87"/>
                    </a:cubicBezTo>
                    <a:cubicBezTo>
                      <a:pt x="129" y="87"/>
                      <a:pt x="128" y="86"/>
                      <a:pt x="128" y="86"/>
                    </a:cubicBezTo>
                    <a:cubicBezTo>
                      <a:pt x="128" y="86"/>
                      <a:pt x="128" y="87"/>
                      <a:pt x="128" y="87"/>
                    </a:cubicBezTo>
                    <a:cubicBezTo>
                      <a:pt x="128" y="87"/>
                      <a:pt x="128" y="87"/>
                      <a:pt x="129" y="87"/>
                    </a:cubicBezTo>
                    <a:close/>
                    <a:moveTo>
                      <a:pt x="115" y="82"/>
                    </a:moveTo>
                    <a:cubicBezTo>
                      <a:pt x="115" y="82"/>
                      <a:pt x="115" y="82"/>
                      <a:pt x="115" y="82"/>
                    </a:cubicBezTo>
                    <a:cubicBezTo>
                      <a:pt x="116" y="82"/>
                      <a:pt x="115" y="82"/>
                      <a:pt x="115" y="83"/>
                    </a:cubicBezTo>
                    <a:cubicBezTo>
                      <a:pt x="115" y="83"/>
                      <a:pt x="116" y="83"/>
                      <a:pt x="116" y="83"/>
                    </a:cubicBezTo>
                    <a:cubicBezTo>
                      <a:pt x="116" y="83"/>
                      <a:pt x="116" y="82"/>
                      <a:pt x="116" y="81"/>
                    </a:cubicBezTo>
                    <a:cubicBezTo>
                      <a:pt x="115" y="81"/>
                      <a:pt x="115" y="81"/>
                      <a:pt x="115" y="82"/>
                    </a:cubicBezTo>
                    <a:close/>
                    <a:moveTo>
                      <a:pt x="113" y="77"/>
                    </a:moveTo>
                    <a:cubicBezTo>
                      <a:pt x="113" y="78"/>
                      <a:pt x="113" y="78"/>
                      <a:pt x="113" y="78"/>
                    </a:cubicBezTo>
                    <a:cubicBezTo>
                      <a:pt x="113" y="78"/>
                      <a:pt x="113" y="78"/>
                      <a:pt x="113" y="79"/>
                    </a:cubicBezTo>
                    <a:cubicBezTo>
                      <a:pt x="113" y="78"/>
                      <a:pt x="113" y="78"/>
                      <a:pt x="113" y="77"/>
                    </a:cubicBezTo>
                    <a:close/>
                    <a:moveTo>
                      <a:pt x="116" y="80"/>
                    </a:moveTo>
                    <a:cubicBezTo>
                      <a:pt x="116" y="80"/>
                      <a:pt x="116" y="80"/>
                      <a:pt x="115" y="79"/>
                    </a:cubicBezTo>
                    <a:cubicBezTo>
                      <a:pt x="116" y="79"/>
                      <a:pt x="116" y="79"/>
                      <a:pt x="117" y="80"/>
                    </a:cubicBezTo>
                    <a:cubicBezTo>
                      <a:pt x="117" y="80"/>
                      <a:pt x="118" y="80"/>
                      <a:pt x="119" y="80"/>
                    </a:cubicBezTo>
                    <a:cubicBezTo>
                      <a:pt x="119" y="80"/>
                      <a:pt x="119" y="79"/>
                      <a:pt x="118" y="79"/>
                    </a:cubicBezTo>
                    <a:cubicBezTo>
                      <a:pt x="118" y="79"/>
                      <a:pt x="118" y="79"/>
                      <a:pt x="117" y="79"/>
                    </a:cubicBezTo>
                    <a:cubicBezTo>
                      <a:pt x="117" y="79"/>
                      <a:pt x="117" y="79"/>
                      <a:pt x="116" y="79"/>
                    </a:cubicBezTo>
                    <a:cubicBezTo>
                      <a:pt x="116" y="78"/>
                      <a:pt x="115" y="78"/>
                      <a:pt x="115" y="78"/>
                    </a:cubicBezTo>
                    <a:cubicBezTo>
                      <a:pt x="116" y="78"/>
                      <a:pt x="116" y="78"/>
                      <a:pt x="116" y="78"/>
                    </a:cubicBezTo>
                    <a:cubicBezTo>
                      <a:pt x="117" y="79"/>
                      <a:pt x="118" y="79"/>
                      <a:pt x="118" y="79"/>
                    </a:cubicBezTo>
                    <a:cubicBezTo>
                      <a:pt x="118" y="79"/>
                      <a:pt x="118" y="78"/>
                      <a:pt x="118" y="78"/>
                    </a:cubicBezTo>
                    <a:cubicBezTo>
                      <a:pt x="118" y="78"/>
                      <a:pt x="118" y="78"/>
                      <a:pt x="118" y="79"/>
                    </a:cubicBezTo>
                    <a:cubicBezTo>
                      <a:pt x="118" y="78"/>
                      <a:pt x="119" y="78"/>
                      <a:pt x="118" y="77"/>
                    </a:cubicBezTo>
                    <a:cubicBezTo>
                      <a:pt x="118" y="77"/>
                      <a:pt x="118" y="77"/>
                      <a:pt x="117" y="77"/>
                    </a:cubicBezTo>
                    <a:cubicBezTo>
                      <a:pt x="117" y="77"/>
                      <a:pt x="117" y="77"/>
                      <a:pt x="117" y="77"/>
                    </a:cubicBezTo>
                    <a:cubicBezTo>
                      <a:pt x="117" y="77"/>
                      <a:pt x="116" y="78"/>
                      <a:pt x="116" y="78"/>
                    </a:cubicBezTo>
                    <a:cubicBezTo>
                      <a:pt x="116" y="78"/>
                      <a:pt x="116" y="78"/>
                      <a:pt x="115" y="78"/>
                    </a:cubicBezTo>
                    <a:cubicBezTo>
                      <a:pt x="116" y="78"/>
                      <a:pt x="116" y="78"/>
                      <a:pt x="116" y="78"/>
                    </a:cubicBezTo>
                    <a:cubicBezTo>
                      <a:pt x="116" y="78"/>
                      <a:pt x="116" y="78"/>
                      <a:pt x="115" y="78"/>
                    </a:cubicBezTo>
                    <a:cubicBezTo>
                      <a:pt x="116" y="78"/>
                      <a:pt x="117" y="77"/>
                      <a:pt x="116" y="77"/>
                    </a:cubicBezTo>
                    <a:cubicBezTo>
                      <a:pt x="116" y="77"/>
                      <a:pt x="115" y="76"/>
                      <a:pt x="115" y="76"/>
                    </a:cubicBezTo>
                    <a:cubicBezTo>
                      <a:pt x="115" y="76"/>
                      <a:pt x="115" y="77"/>
                      <a:pt x="115" y="77"/>
                    </a:cubicBezTo>
                    <a:cubicBezTo>
                      <a:pt x="114" y="77"/>
                      <a:pt x="114" y="76"/>
                      <a:pt x="114" y="77"/>
                    </a:cubicBezTo>
                    <a:cubicBezTo>
                      <a:pt x="114" y="77"/>
                      <a:pt x="114" y="77"/>
                      <a:pt x="113" y="77"/>
                    </a:cubicBezTo>
                    <a:cubicBezTo>
                      <a:pt x="114" y="77"/>
                      <a:pt x="114" y="77"/>
                      <a:pt x="113" y="77"/>
                    </a:cubicBezTo>
                    <a:cubicBezTo>
                      <a:pt x="113" y="78"/>
                      <a:pt x="114" y="78"/>
                      <a:pt x="114" y="79"/>
                    </a:cubicBezTo>
                    <a:cubicBezTo>
                      <a:pt x="114" y="78"/>
                      <a:pt x="114" y="78"/>
                      <a:pt x="113" y="78"/>
                    </a:cubicBezTo>
                    <a:cubicBezTo>
                      <a:pt x="113" y="78"/>
                      <a:pt x="113" y="78"/>
                      <a:pt x="113" y="79"/>
                    </a:cubicBezTo>
                    <a:cubicBezTo>
                      <a:pt x="113" y="79"/>
                      <a:pt x="114" y="79"/>
                      <a:pt x="114" y="79"/>
                    </a:cubicBezTo>
                    <a:cubicBezTo>
                      <a:pt x="114" y="79"/>
                      <a:pt x="114" y="80"/>
                      <a:pt x="114" y="80"/>
                    </a:cubicBezTo>
                    <a:cubicBezTo>
                      <a:pt x="114" y="80"/>
                      <a:pt x="114" y="80"/>
                      <a:pt x="114" y="80"/>
                    </a:cubicBezTo>
                    <a:cubicBezTo>
                      <a:pt x="114" y="80"/>
                      <a:pt x="114" y="80"/>
                      <a:pt x="114" y="80"/>
                    </a:cubicBezTo>
                    <a:cubicBezTo>
                      <a:pt x="115" y="80"/>
                      <a:pt x="115" y="80"/>
                      <a:pt x="115" y="80"/>
                    </a:cubicBezTo>
                    <a:cubicBezTo>
                      <a:pt x="115" y="80"/>
                      <a:pt x="116" y="81"/>
                      <a:pt x="116" y="80"/>
                    </a:cubicBezTo>
                    <a:close/>
                    <a:moveTo>
                      <a:pt x="26" y="74"/>
                    </a:moveTo>
                    <a:cubicBezTo>
                      <a:pt x="26" y="74"/>
                      <a:pt x="25" y="74"/>
                      <a:pt x="25" y="74"/>
                    </a:cubicBezTo>
                    <a:cubicBezTo>
                      <a:pt x="25" y="76"/>
                      <a:pt x="26" y="74"/>
                      <a:pt x="26" y="74"/>
                    </a:cubicBezTo>
                    <a:close/>
                    <a:moveTo>
                      <a:pt x="113" y="76"/>
                    </a:moveTo>
                    <a:cubicBezTo>
                      <a:pt x="114" y="76"/>
                      <a:pt x="113" y="76"/>
                      <a:pt x="113" y="76"/>
                    </a:cubicBezTo>
                    <a:cubicBezTo>
                      <a:pt x="113" y="76"/>
                      <a:pt x="114" y="76"/>
                      <a:pt x="114" y="76"/>
                    </a:cubicBezTo>
                    <a:cubicBezTo>
                      <a:pt x="114" y="75"/>
                      <a:pt x="114" y="75"/>
                      <a:pt x="114" y="75"/>
                    </a:cubicBezTo>
                    <a:cubicBezTo>
                      <a:pt x="114" y="74"/>
                      <a:pt x="113" y="75"/>
                      <a:pt x="113" y="75"/>
                    </a:cubicBezTo>
                    <a:cubicBezTo>
                      <a:pt x="113" y="75"/>
                      <a:pt x="113" y="74"/>
                      <a:pt x="113" y="74"/>
                    </a:cubicBezTo>
                    <a:cubicBezTo>
                      <a:pt x="113" y="74"/>
                      <a:pt x="113" y="74"/>
                      <a:pt x="112" y="74"/>
                    </a:cubicBezTo>
                    <a:cubicBezTo>
                      <a:pt x="113" y="74"/>
                      <a:pt x="113" y="74"/>
                      <a:pt x="113" y="74"/>
                    </a:cubicBezTo>
                    <a:cubicBezTo>
                      <a:pt x="113" y="73"/>
                      <a:pt x="112" y="73"/>
                      <a:pt x="111" y="73"/>
                    </a:cubicBezTo>
                    <a:cubicBezTo>
                      <a:pt x="111" y="73"/>
                      <a:pt x="111" y="73"/>
                      <a:pt x="111" y="74"/>
                    </a:cubicBezTo>
                    <a:cubicBezTo>
                      <a:pt x="111" y="73"/>
                      <a:pt x="112" y="73"/>
                      <a:pt x="111" y="73"/>
                    </a:cubicBezTo>
                    <a:cubicBezTo>
                      <a:pt x="111" y="73"/>
                      <a:pt x="111" y="73"/>
                      <a:pt x="111" y="72"/>
                    </a:cubicBezTo>
                    <a:cubicBezTo>
                      <a:pt x="111" y="72"/>
                      <a:pt x="111" y="72"/>
                      <a:pt x="111" y="72"/>
                    </a:cubicBezTo>
                    <a:cubicBezTo>
                      <a:pt x="111" y="72"/>
                      <a:pt x="111" y="72"/>
                      <a:pt x="111" y="72"/>
                    </a:cubicBezTo>
                    <a:cubicBezTo>
                      <a:pt x="111" y="73"/>
                      <a:pt x="111" y="73"/>
                      <a:pt x="111" y="73"/>
                    </a:cubicBezTo>
                    <a:cubicBezTo>
                      <a:pt x="111" y="73"/>
                      <a:pt x="111" y="73"/>
                      <a:pt x="111" y="73"/>
                    </a:cubicBezTo>
                    <a:cubicBezTo>
                      <a:pt x="111" y="73"/>
                      <a:pt x="111" y="73"/>
                      <a:pt x="111" y="73"/>
                    </a:cubicBezTo>
                    <a:cubicBezTo>
                      <a:pt x="111" y="73"/>
                      <a:pt x="111" y="73"/>
                      <a:pt x="111"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1"/>
                      <a:pt x="109" y="71"/>
                      <a:pt x="109" y="71"/>
                    </a:cubicBezTo>
                    <a:cubicBezTo>
                      <a:pt x="109" y="71"/>
                      <a:pt x="109" y="71"/>
                      <a:pt x="109" y="71"/>
                    </a:cubicBezTo>
                    <a:cubicBezTo>
                      <a:pt x="109" y="71"/>
                      <a:pt x="109" y="71"/>
                      <a:pt x="109" y="71"/>
                    </a:cubicBezTo>
                    <a:cubicBezTo>
                      <a:pt x="109" y="71"/>
                      <a:pt x="109" y="71"/>
                      <a:pt x="109" y="71"/>
                    </a:cubicBezTo>
                    <a:cubicBezTo>
                      <a:pt x="109" y="71"/>
                      <a:pt x="109" y="71"/>
                      <a:pt x="109"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0"/>
                      <a:pt x="108" y="70"/>
                      <a:pt x="108"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6" y="70"/>
                      <a:pt x="106" y="70"/>
                      <a:pt x="106" y="70"/>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5" y="69"/>
                      <a:pt x="105" y="69"/>
                      <a:pt x="105" y="69"/>
                    </a:cubicBezTo>
                    <a:cubicBezTo>
                      <a:pt x="105" y="69"/>
                      <a:pt x="105" y="69"/>
                      <a:pt x="105" y="69"/>
                    </a:cubicBezTo>
                    <a:cubicBezTo>
                      <a:pt x="105" y="69"/>
                      <a:pt x="105" y="69"/>
                      <a:pt x="105"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7"/>
                      <a:pt x="104" y="67"/>
                      <a:pt x="104"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2" y="66"/>
                      <a:pt x="102" y="66"/>
                      <a:pt x="102" y="66"/>
                    </a:cubicBezTo>
                    <a:cubicBezTo>
                      <a:pt x="102" y="66"/>
                      <a:pt x="102" y="66"/>
                      <a:pt x="102"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7"/>
                      <a:pt x="101" y="67"/>
                    </a:cubicBezTo>
                    <a:cubicBezTo>
                      <a:pt x="101" y="67"/>
                      <a:pt x="100" y="67"/>
                      <a:pt x="100" y="67"/>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11"/>
                      <a:pt x="97" y="11"/>
                      <a:pt x="97" y="11"/>
                    </a:cubicBezTo>
                    <a:cubicBezTo>
                      <a:pt x="96" y="11"/>
                      <a:pt x="96" y="11"/>
                      <a:pt x="95" y="11"/>
                    </a:cubicBezTo>
                    <a:cubicBezTo>
                      <a:pt x="92" y="9"/>
                      <a:pt x="92" y="9"/>
                      <a:pt x="92" y="9"/>
                    </a:cubicBezTo>
                    <a:cubicBezTo>
                      <a:pt x="91" y="9"/>
                      <a:pt x="90" y="9"/>
                      <a:pt x="89" y="9"/>
                    </a:cubicBezTo>
                    <a:cubicBezTo>
                      <a:pt x="88" y="9"/>
                      <a:pt x="87" y="9"/>
                      <a:pt x="86" y="9"/>
                    </a:cubicBezTo>
                    <a:cubicBezTo>
                      <a:pt x="86" y="9"/>
                      <a:pt x="86" y="9"/>
                      <a:pt x="85" y="9"/>
                    </a:cubicBezTo>
                    <a:cubicBezTo>
                      <a:pt x="85" y="9"/>
                      <a:pt x="85" y="9"/>
                      <a:pt x="84" y="9"/>
                    </a:cubicBezTo>
                    <a:cubicBezTo>
                      <a:pt x="84" y="9"/>
                      <a:pt x="84" y="9"/>
                      <a:pt x="83" y="9"/>
                    </a:cubicBezTo>
                    <a:cubicBezTo>
                      <a:pt x="83" y="9"/>
                      <a:pt x="82" y="9"/>
                      <a:pt x="81" y="9"/>
                    </a:cubicBezTo>
                    <a:cubicBezTo>
                      <a:pt x="80" y="9"/>
                      <a:pt x="80" y="8"/>
                      <a:pt x="79" y="8"/>
                    </a:cubicBezTo>
                    <a:cubicBezTo>
                      <a:pt x="78" y="8"/>
                      <a:pt x="77" y="8"/>
                      <a:pt x="76" y="8"/>
                    </a:cubicBezTo>
                    <a:cubicBezTo>
                      <a:pt x="75" y="8"/>
                      <a:pt x="75" y="8"/>
                      <a:pt x="74" y="8"/>
                    </a:cubicBezTo>
                    <a:cubicBezTo>
                      <a:pt x="72" y="8"/>
                      <a:pt x="70" y="7"/>
                      <a:pt x="68" y="7"/>
                    </a:cubicBezTo>
                    <a:cubicBezTo>
                      <a:pt x="66" y="7"/>
                      <a:pt x="65" y="6"/>
                      <a:pt x="63" y="6"/>
                    </a:cubicBezTo>
                    <a:cubicBezTo>
                      <a:pt x="63" y="6"/>
                      <a:pt x="60" y="6"/>
                      <a:pt x="60" y="7"/>
                    </a:cubicBezTo>
                    <a:cubicBezTo>
                      <a:pt x="60" y="7"/>
                      <a:pt x="60" y="7"/>
                      <a:pt x="59" y="6"/>
                    </a:cubicBezTo>
                    <a:cubicBezTo>
                      <a:pt x="59" y="6"/>
                      <a:pt x="59" y="6"/>
                      <a:pt x="58" y="6"/>
                    </a:cubicBezTo>
                    <a:cubicBezTo>
                      <a:pt x="58" y="6"/>
                      <a:pt x="58" y="6"/>
                      <a:pt x="58" y="6"/>
                    </a:cubicBezTo>
                    <a:cubicBezTo>
                      <a:pt x="57" y="5"/>
                      <a:pt x="56" y="6"/>
                      <a:pt x="56" y="6"/>
                    </a:cubicBezTo>
                    <a:cubicBezTo>
                      <a:pt x="56" y="5"/>
                      <a:pt x="56" y="5"/>
                      <a:pt x="57" y="5"/>
                    </a:cubicBezTo>
                    <a:cubicBezTo>
                      <a:pt x="57" y="5"/>
                      <a:pt x="57" y="5"/>
                      <a:pt x="57" y="5"/>
                    </a:cubicBezTo>
                    <a:cubicBezTo>
                      <a:pt x="57" y="5"/>
                      <a:pt x="56" y="5"/>
                      <a:pt x="56" y="5"/>
                    </a:cubicBezTo>
                    <a:cubicBezTo>
                      <a:pt x="56" y="5"/>
                      <a:pt x="56" y="4"/>
                      <a:pt x="57" y="4"/>
                    </a:cubicBezTo>
                    <a:cubicBezTo>
                      <a:pt x="57" y="4"/>
                      <a:pt x="57" y="4"/>
                      <a:pt x="56" y="4"/>
                    </a:cubicBezTo>
                    <a:cubicBezTo>
                      <a:pt x="56" y="4"/>
                      <a:pt x="55" y="4"/>
                      <a:pt x="55" y="4"/>
                    </a:cubicBezTo>
                    <a:cubicBezTo>
                      <a:pt x="54" y="3"/>
                      <a:pt x="53" y="3"/>
                      <a:pt x="52" y="3"/>
                    </a:cubicBezTo>
                    <a:cubicBezTo>
                      <a:pt x="52" y="3"/>
                      <a:pt x="51" y="3"/>
                      <a:pt x="51" y="3"/>
                    </a:cubicBezTo>
                    <a:cubicBezTo>
                      <a:pt x="51" y="3"/>
                      <a:pt x="50" y="4"/>
                      <a:pt x="50" y="4"/>
                    </a:cubicBezTo>
                    <a:cubicBezTo>
                      <a:pt x="49" y="4"/>
                      <a:pt x="49" y="4"/>
                      <a:pt x="48" y="4"/>
                    </a:cubicBezTo>
                    <a:cubicBezTo>
                      <a:pt x="48" y="3"/>
                      <a:pt x="48" y="3"/>
                      <a:pt x="48" y="2"/>
                    </a:cubicBezTo>
                    <a:cubicBezTo>
                      <a:pt x="48" y="2"/>
                      <a:pt x="47" y="3"/>
                      <a:pt x="47" y="2"/>
                    </a:cubicBezTo>
                    <a:cubicBezTo>
                      <a:pt x="46" y="2"/>
                      <a:pt x="47" y="2"/>
                      <a:pt x="47" y="2"/>
                    </a:cubicBezTo>
                    <a:cubicBezTo>
                      <a:pt x="46" y="2"/>
                      <a:pt x="46" y="2"/>
                      <a:pt x="46" y="2"/>
                    </a:cubicBezTo>
                    <a:cubicBezTo>
                      <a:pt x="46" y="2"/>
                      <a:pt x="46" y="2"/>
                      <a:pt x="46" y="2"/>
                    </a:cubicBezTo>
                    <a:cubicBezTo>
                      <a:pt x="46" y="3"/>
                      <a:pt x="46" y="2"/>
                      <a:pt x="45" y="3"/>
                    </a:cubicBezTo>
                    <a:cubicBezTo>
                      <a:pt x="45" y="3"/>
                      <a:pt x="45" y="3"/>
                      <a:pt x="45" y="3"/>
                    </a:cubicBezTo>
                    <a:cubicBezTo>
                      <a:pt x="45" y="3"/>
                      <a:pt x="45" y="3"/>
                      <a:pt x="45" y="3"/>
                    </a:cubicBezTo>
                    <a:cubicBezTo>
                      <a:pt x="45" y="4"/>
                      <a:pt x="44" y="4"/>
                      <a:pt x="44" y="4"/>
                    </a:cubicBezTo>
                    <a:cubicBezTo>
                      <a:pt x="44" y="4"/>
                      <a:pt x="44" y="4"/>
                      <a:pt x="43" y="4"/>
                    </a:cubicBezTo>
                    <a:cubicBezTo>
                      <a:pt x="43" y="4"/>
                      <a:pt x="44" y="4"/>
                      <a:pt x="43" y="4"/>
                    </a:cubicBezTo>
                    <a:cubicBezTo>
                      <a:pt x="43" y="4"/>
                      <a:pt x="43" y="3"/>
                      <a:pt x="43" y="3"/>
                    </a:cubicBezTo>
                    <a:cubicBezTo>
                      <a:pt x="43" y="3"/>
                      <a:pt x="44" y="3"/>
                      <a:pt x="44" y="3"/>
                    </a:cubicBezTo>
                    <a:cubicBezTo>
                      <a:pt x="44" y="3"/>
                      <a:pt x="45" y="2"/>
                      <a:pt x="45" y="2"/>
                    </a:cubicBezTo>
                    <a:cubicBezTo>
                      <a:pt x="45" y="2"/>
                      <a:pt x="45" y="2"/>
                      <a:pt x="44" y="2"/>
                    </a:cubicBezTo>
                    <a:cubicBezTo>
                      <a:pt x="44" y="2"/>
                      <a:pt x="43" y="2"/>
                      <a:pt x="43" y="1"/>
                    </a:cubicBezTo>
                    <a:cubicBezTo>
                      <a:pt x="42" y="1"/>
                      <a:pt x="41" y="1"/>
                      <a:pt x="41" y="0"/>
                    </a:cubicBezTo>
                    <a:cubicBezTo>
                      <a:pt x="41" y="0"/>
                      <a:pt x="42" y="0"/>
                      <a:pt x="42" y="0"/>
                    </a:cubicBezTo>
                    <a:cubicBezTo>
                      <a:pt x="41" y="0"/>
                      <a:pt x="41" y="0"/>
                      <a:pt x="41" y="0"/>
                    </a:cubicBezTo>
                    <a:cubicBezTo>
                      <a:pt x="40" y="1"/>
                      <a:pt x="40" y="1"/>
                      <a:pt x="39" y="2"/>
                    </a:cubicBezTo>
                    <a:cubicBezTo>
                      <a:pt x="38" y="2"/>
                      <a:pt x="38" y="3"/>
                      <a:pt x="37" y="3"/>
                    </a:cubicBezTo>
                    <a:cubicBezTo>
                      <a:pt x="36" y="4"/>
                      <a:pt x="35" y="4"/>
                      <a:pt x="34" y="4"/>
                    </a:cubicBezTo>
                    <a:cubicBezTo>
                      <a:pt x="34" y="4"/>
                      <a:pt x="35" y="4"/>
                      <a:pt x="35" y="4"/>
                    </a:cubicBezTo>
                    <a:cubicBezTo>
                      <a:pt x="34" y="4"/>
                      <a:pt x="33" y="4"/>
                      <a:pt x="33" y="4"/>
                    </a:cubicBezTo>
                    <a:cubicBezTo>
                      <a:pt x="32" y="4"/>
                      <a:pt x="32" y="4"/>
                      <a:pt x="31" y="4"/>
                    </a:cubicBezTo>
                    <a:cubicBezTo>
                      <a:pt x="31" y="4"/>
                      <a:pt x="31" y="4"/>
                      <a:pt x="31" y="4"/>
                    </a:cubicBezTo>
                    <a:cubicBezTo>
                      <a:pt x="31" y="4"/>
                      <a:pt x="32" y="4"/>
                      <a:pt x="32" y="4"/>
                    </a:cubicBezTo>
                    <a:cubicBezTo>
                      <a:pt x="32" y="4"/>
                      <a:pt x="31" y="4"/>
                      <a:pt x="31" y="4"/>
                    </a:cubicBezTo>
                    <a:cubicBezTo>
                      <a:pt x="31" y="4"/>
                      <a:pt x="31" y="4"/>
                      <a:pt x="32" y="3"/>
                    </a:cubicBezTo>
                    <a:cubicBezTo>
                      <a:pt x="31" y="4"/>
                      <a:pt x="30" y="4"/>
                      <a:pt x="30" y="4"/>
                    </a:cubicBezTo>
                    <a:cubicBezTo>
                      <a:pt x="29" y="5"/>
                      <a:pt x="29" y="5"/>
                      <a:pt x="29" y="5"/>
                    </a:cubicBezTo>
                    <a:cubicBezTo>
                      <a:pt x="29" y="5"/>
                      <a:pt x="29" y="5"/>
                      <a:pt x="29" y="5"/>
                    </a:cubicBezTo>
                    <a:cubicBezTo>
                      <a:pt x="29" y="5"/>
                      <a:pt x="29" y="6"/>
                      <a:pt x="30" y="6"/>
                    </a:cubicBezTo>
                    <a:cubicBezTo>
                      <a:pt x="30" y="6"/>
                      <a:pt x="30" y="6"/>
                      <a:pt x="31" y="6"/>
                    </a:cubicBezTo>
                    <a:cubicBezTo>
                      <a:pt x="31" y="6"/>
                      <a:pt x="30" y="6"/>
                      <a:pt x="30" y="6"/>
                    </a:cubicBezTo>
                    <a:cubicBezTo>
                      <a:pt x="29" y="6"/>
                      <a:pt x="29" y="7"/>
                      <a:pt x="29" y="7"/>
                    </a:cubicBezTo>
                    <a:cubicBezTo>
                      <a:pt x="30" y="7"/>
                      <a:pt x="30" y="7"/>
                      <a:pt x="30" y="8"/>
                    </a:cubicBezTo>
                    <a:cubicBezTo>
                      <a:pt x="30" y="8"/>
                      <a:pt x="29" y="7"/>
                      <a:pt x="29" y="7"/>
                    </a:cubicBezTo>
                    <a:cubicBezTo>
                      <a:pt x="29" y="7"/>
                      <a:pt x="29" y="7"/>
                      <a:pt x="29" y="7"/>
                    </a:cubicBezTo>
                    <a:cubicBezTo>
                      <a:pt x="29" y="7"/>
                      <a:pt x="29" y="7"/>
                      <a:pt x="28" y="7"/>
                    </a:cubicBezTo>
                    <a:cubicBezTo>
                      <a:pt x="29" y="7"/>
                      <a:pt x="29" y="6"/>
                      <a:pt x="29" y="6"/>
                    </a:cubicBezTo>
                    <a:cubicBezTo>
                      <a:pt x="29" y="6"/>
                      <a:pt x="29" y="6"/>
                      <a:pt x="28" y="6"/>
                    </a:cubicBezTo>
                    <a:cubicBezTo>
                      <a:pt x="28" y="6"/>
                      <a:pt x="29" y="6"/>
                      <a:pt x="29" y="5"/>
                    </a:cubicBezTo>
                    <a:cubicBezTo>
                      <a:pt x="29" y="5"/>
                      <a:pt x="28" y="6"/>
                      <a:pt x="28" y="5"/>
                    </a:cubicBezTo>
                    <a:cubicBezTo>
                      <a:pt x="28" y="6"/>
                      <a:pt x="27" y="6"/>
                      <a:pt x="26" y="7"/>
                    </a:cubicBezTo>
                    <a:cubicBezTo>
                      <a:pt x="26" y="6"/>
                      <a:pt x="26" y="6"/>
                      <a:pt x="26" y="6"/>
                    </a:cubicBezTo>
                    <a:cubicBezTo>
                      <a:pt x="26" y="7"/>
                      <a:pt x="25" y="7"/>
                      <a:pt x="24" y="7"/>
                    </a:cubicBezTo>
                    <a:cubicBezTo>
                      <a:pt x="24" y="7"/>
                      <a:pt x="23" y="7"/>
                      <a:pt x="23" y="7"/>
                    </a:cubicBezTo>
                    <a:cubicBezTo>
                      <a:pt x="23" y="7"/>
                      <a:pt x="23" y="8"/>
                      <a:pt x="23" y="8"/>
                    </a:cubicBezTo>
                    <a:cubicBezTo>
                      <a:pt x="22" y="8"/>
                      <a:pt x="22" y="8"/>
                      <a:pt x="21" y="8"/>
                    </a:cubicBezTo>
                    <a:cubicBezTo>
                      <a:pt x="22" y="8"/>
                      <a:pt x="22" y="8"/>
                      <a:pt x="23" y="8"/>
                    </a:cubicBezTo>
                    <a:cubicBezTo>
                      <a:pt x="22" y="8"/>
                      <a:pt x="22" y="7"/>
                      <a:pt x="22" y="7"/>
                    </a:cubicBezTo>
                    <a:cubicBezTo>
                      <a:pt x="22" y="7"/>
                      <a:pt x="23" y="7"/>
                      <a:pt x="23" y="7"/>
                    </a:cubicBezTo>
                    <a:cubicBezTo>
                      <a:pt x="22" y="7"/>
                      <a:pt x="22" y="7"/>
                      <a:pt x="22" y="7"/>
                    </a:cubicBezTo>
                    <a:cubicBezTo>
                      <a:pt x="22" y="7"/>
                      <a:pt x="21" y="8"/>
                      <a:pt x="21" y="8"/>
                    </a:cubicBezTo>
                    <a:cubicBezTo>
                      <a:pt x="20" y="9"/>
                      <a:pt x="19" y="10"/>
                      <a:pt x="19" y="10"/>
                    </a:cubicBezTo>
                    <a:cubicBezTo>
                      <a:pt x="18" y="11"/>
                      <a:pt x="18" y="12"/>
                      <a:pt x="17" y="13"/>
                    </a:cubicBezTo>
                    <a:cubicBezTo>
                      <a:pt x="17" y="13"/>
                      <a:pt x="17" y="14"/>
                      <a:pt x="16" y="14"/>
                    </a:cubicBezTo>
                    <a:cubicBezTo>
                      <a:pt x="15" y="15"/>
                      <a:pt x="14" y="16"/>
                      <a:pt x="12" y="16"/>
                    </a:cubicBezTo>
                    <a:cubicBezTo>
                      <a:pt x="12" y="16"/>
                      <a:pt x="11" y="16"/>
                      <a:pt x="10" y="16"/>
                    </a:cubicBezTo>
                    <a:cubicBezTo>
                      <a:pt x="9" y="16"/>
                      <a:pt x="8" y="16"/>
                      <a:pt x="7" y="16"/>
                    </a:cubicBezTo>
                    <a:cubicBezTo>
                      <a:pt x="7" y="16"/>
                      <a:pt x="7" y="16"/>
                      <a:pt x="7" y="17"/>
                    </a:cubicBezTo>
                    <a:cubicBezTo>
                      <a:pt x="7" y="17"/>
                      <a:pt x="7" y="17"/>
                      <a:pt x="7" y="18"/>
                    </a:cubicBezTo>
                    <a:cubicBezTo>
                      <a:pt x="7" y="18"/>
                      <a:pt x="7" y="18"/>
                      <a:pt x="6" y="19"/>
                    </a:cubicBezTo>
                    <a:cubicBezTo>
                      <a:pt x="6" y="19"/>
                      <a:pt x="6" y="19"/>
                      <a:pt x="6" y="19"/>
                    </a:cubicBezTo>
                    <a:cubicBezTo>
                      <a:pt x="6" y="19"/>
                      <a:pt x="6" y="19"/>
                      <a:pt x="6" y="19"/>
                    </a:cubicBezTo>
                    <a:cubicBezTo>
                      <a:pt x="6" y="19"/>
                      <a:pt x="5" y="19"/>
                      <a:pt x="5" y="19"/>
                    </a:cubicBezTo>
                    <a:cubicBezTo>
                      <a:pt x="5" y="19"/>
                      <a:pt x="5" y="19"/>
                      <a:pt x="5" y="19"/>
                    </a:cubicBezTo>
                    <a:cubicBezTo>
                      <a:pt x="5" y="19"/>
                      <a:pt x="5" y="19"/>
                      <a:pt x="5" y="19"/>
                    </a:cubicBezTo>
                    <a:cubicBezTo>
                      <a:pt x="5" y="20"/>
                      <a:pt x="6" y="20"/>
                      <a:pt x="7" y="20"/>
                    </a:cubicBezTo>
                    <a:cubicBezTo>
                      <a:pt x="7" y="20"/>
                      <a:pt x="7" y="21"/>
                      <a:pt x="8" y="21"/>
                    </a:cubicBezTo>
                    <a:cubicBezTo>
                      <a:pt x="8" y="21"/>
                      <a:pt x="8" y="21"/>
                      <a:pt x="9" y="21"/>
                    </a:cubicBezTo>
                    <a:cubicBezTo>
                      <a:pt x="10" y="21"/>
                      <a:pt x="11" y="22"/>
                      <a:pt x="12" y="23"/>
                    </a:cubicBezTo>
                    <a:cubicBezTo>
                      <a:pt x="12" y="22"/>
                      <a:pt x="12" y="23"/>
                      <a:pt x="13" y="23"/>
                    </a:cubicBezTo>
                    <a:cubicBezTo>
                      <a:pt x="13" y="23"/>
                      <a:pt x="13" y="23"/>
                      <a:pt x="13" y="24"/>
                    </a:cubicBezTo>
                    <a:cubicBezTo>
                      <a:pt x="14" y="24"/>
                      <a:pt x="14" y="24"/>
                      <a:pt x="15" y="25"/>
                    </a:cubicBezTo>
                    <a:cubicBezTo>
                      <a:pt x="15" y="25"/>
                      <a:pt x="15" y="25"/>
                      <a:pt x="15" y="26"/>
                    </a:cubicBezTo>
                    <a:cubicBezTo>
                      <a:pt x="15" y="26"/>
                      <a:pt x="15" y="27"/>
                      <a:pt x="15" y="27"/>
                    </a:cubicBezTo>
                    <a:cubicBezTo>
                      <a:pt x="16" y="27"/>
                      <a:pt x="17" y="27"/>
                      <a:pt x="18" y="27"/>
                    </a:cubicBezTo>
                    <a:cubicBezTo>
                      <a:pt x="18" y="27"/>
                      <a:pt x="18" y="28"/>
                      <a:pt x="19" y="28"/>
                    </a:cubicBezTo>
                    <a:cubicBezTo>
                      <a:pt x="19" y="28"/>
                      <a:pt x="19" y="27"/>
                      <a:pt x="19" y="27"/>
                    </a:cubicBezTo>
                    <a:cubicBezTo>
                      <a:pt x="19" y="27"/>
                      <a:pt x="19" y="28"/>
                      <a:pt x="20" y="28"/>
                    </a:cubicBezTo>
                    <a:cubicBezTo>
                      <a:pt x="20" y="28"/>
                      <a:pt x="20" y="27"/>
                      <a:pt x="20" y="27"/>
                    </a:cubicBezTo>
                    <a:cubicBezTo>
                      <a:pt x="20" y="27"/>
                      <a:pt x="20" y="27"/>
                      <a:pt x="20" y="27"/>
                    </a:cubicBezTo>
                    <a:cubicBezTo>
                      <a:pt x="20" y="27"/>
                      <a:pt x="20" y="28"/>
                      <a:pt x="20" y="28"/>
                    </a:cubicBezTo>
                    <a:cubicBezTo>
                      <a:pt x="21" y="28"/>
                      <a:pt x="21" y="28"/>
                      <a:pt x="21" y="28"/>
                    </a:cubicBezTo>
                    <a:cubicBezTo>
                      <a:pt x="21" y="28"/>
                      <a:pt x="21" y="27"/>
                      <a:pt x="21" y="27"/>
                    </a:cubicBezTo>
                    <a:cubicBezTo>
                      <a:pt x="21" y="27"/>
                      <a:pt x="21" y="28"/>
                      <a:pt x="21" y="28"/>
                    </a:cubicBezTo>
                    <a:cubicBezTo>
                      <a:pt x="21" y="28"/>
                      <a:pt x="21" y="27"/>
                      <a:pt x="22" y="27"/>
                    </a:cubicBezTo>
                    <a:cubicBezTo>
                      <a:pt x="22" y="27"/>
                      <a:pt x="23" y="28"/>
                      <a:pt x="23" y="28"/>
                    </a:cubicBezTo>
                    <a:cubicBezTo>
                      <a:pt x="23" y="28"/>
                      <a:pt x="22" y="29"/>
                      <a:pt x="22" y="29"/>
                    </a:cubicBezTo>
                    <a:cubicBezTo>
                      <a:pt x="23" y="30"/>
                      <a:pt x="23" y="30"/>
                      <a:pt x="23" y="30"/>
                    </a:cubicBezTo>
                    <a:cubicBezTo>
                      <a:pt x="24" y="30"/>
                      <a:pt x="24" y="30"/>
                      <a:pt x="24" y="30"/>
                    </a:cubicBezTo>
                    <a:cubicBezTo>
                      <a:pt x="25" y="30"/>
                      <a:pt x="25" y="30"/>
                      <a:pt x="25" y="30"/>
                    </a:cubicBezTo>
                    <a:cubicBezTo>
                      <a:pt x="25" y="30"/>
                      <a:pt x="26" y="30"/>
                      <a:pt x="26" y="30"/>
                    </a:cubicBezTo>
                    <a:cubicBezTo>
                      <a:pt x="26" y="30"/>
                      <a:pt x="26" y="30"/>
                      <a:pt x="27" y="30"/>
                    </a:cubicBezTo>
                    <a:cubicBezTo>
                      <a:pt x="27" y="30"/>
                      <a:pt x="27" y="30"/>
                      <a:pt x="28" y="30"/>
                    </a:cubicBezTo>
                    <a:cubicBezTo>
                      <a:pt x="28" y="29"/>
                      <a:pt x="28" y="30"/>
                      <a:pt x="28" y="31"/>
                    </a:cubicBezTo>
                    <a:cubicBezTo>
                      <a:pt x="28" y="31"/>
                      <a:pt x="28" y="31"/>
                      <a:pt x="28" y="31"/>
                    </a:cubicBezTo>
                    <a:cubicBezTo>
                      <a:pt x="28" y="32"/>
                      <a:pt x="27" y="31"/>
                      <a:pt x="26" y="31"/>
                    </a:cubicBezTo>
                    <a:cubicBezTo>
                      <a:pt x="26" y="31"/>
                      <a:pt x="25" y="30"/>
                      <a:pt x="24" y="30"/>
                    </a:cubicBezTo>
                    <a:cubicBezTo>
                      <a:pt x="24" y="30"/>
                      <a:pt x="24" y="30"/>
                      <a:pt x="24" y="30"/>
                    </a:cubicBezTo>
                    <a:cubicBezTo>
                      <a:pt x="24" y="31"/>
                      <a:pt x="24" y="31"/>
                      <a:pt x="23" y="30"/>
                    </a:cubicBezTo>
                    <a:cubicBezTo>
                      <a:pt x="23" y="30"/>
                      <a:pt x="23" y="30"/>
                      <a:pt x="23" y="30"/>
                    </a:cubicBezTo>
                    <a:cubicBezTo>
                      <a:pt x="23" y="30"/>
                      <a:pt x="22" y="30"/>
                      <a:pt x="22" y="30"/>
                    </a:cubicBezTo>
                    <a:cubicBezTo>
                      <a:pt x="21" y="29"/>
                      <a:pt x="22" y="29"/>
                      <a:pt x="22" y="29"/>
                    </a:cubicBezTo>
                    <a:cubicBezTo>
                      <a:pt x="22" y="29"/>
                      <a:pt x="21" y="29"/>
                      <a:pt x="21" y="28"/>
                    </a:cubicBezTo>
                    <a:cubicBezTo>
                      <a:pt x="21" y="28"/>
                      <a:pt x="20" y="28"/>
                      <a:pt x="20" y="28"/>
                    </a:cubicBezTo>
                    <a:cubicBezTo>
                      <a:pt x="20" y="29"/>
                      <a:pt x="20" y="29"/>
                      <a:pt x="20" y="29"/>
                    </a:cubicBezTo>
                    <a:cubicBezTo>
                      <a:pt x="20" y="29"/>
                      <a:pt x="21" y="29"/>
                      <a:pt x="21" y="30"/>
                    </a:cubicBezTo>
                    <a:cubicBezTo>
                      <a:pt x="21" y="30"/>
                      <a:pt x="21" y="30"/>
                      <a:pt x="22" y="30"/>
                    </a:cubicBezTo>
                    <a:cubicBezTo>
                      <a:pt x="22" y="30"/>
                      <a:pt x="22" y="31"/>
                      <a:pt x="22" y="31"/>
                    </a:cubicBezTo>
                    <a:cubicBezTo>
                      <a:pt x="22" y="31"/>
                      <a:pt x="22" y="31"/>
                      <a:pt x="22" y="32"/>
                    </a:cubicBezTo>
                    <a:cubicBezTo>
                      <a:pt x="22" y="32"/>
                      <a:pt x="22" y="31"/>
                      <a:pt x="22" y="31"/>
                    </a:cubicBezTo>
                    <a:cubicBezTo>
                      <a:pt x="23" y="31"/>
                      <a:pt x="24" y="31"/>
                      <a:pt x="25" y="32"/>
                    </a:cubicBezTo>
                    <a:cubicBezTo>
                      <a:pt x="25" y="32"/>
                      <a:pt x="25" y="32"/>
                      <a:pt x="25" y="32"/>
                    </a:cubicBezTo>
                    <a:cubicBezTo>
                      <a:pt x="25" y="33"/>
                      <a:pt x="25" y="33"/>
                      <a:pt x="25" y="33"/>
                    </a:cubicBezTo>
                    <a:cubicBezTo>
                      <a:pt x="25" y="32"/>
                      <a:pt x="25" y="32"/>
                      <a:pt x="25" y="32"/>
                    </a:cubicBezTo>
                    <a:cubicBezTo>
                      <a:pt x="24" y="32"/>
                      <a:pt x="24" y="32"/>
                      <a:pt x="23" y="33"/>
                    </a:cubicBezTo>
                    <a:cubicBezTo>
                      <a:pt x="23" y="33"/>
                      <a:pt x="23" y="33"/>
                      <a:pt x="23" y="33"/>
                    </a:cubicBezTo>
                    <a:cubicBezTo>
                      <a:pt x="23" y="33"/>
                      <a:pt x="23" y="33"/>
                      <a:pt x="23" y="33"/>
                    </a:cubicBezTo>
                    <a:cubicBezTo>
                      <a:pt x="22" y="33"/>
                      <a:pt x="22" y="34"/>
                      <a:pt x="22" y="34"/>
                    </a:cubicBezTo>
                    <a:cubicBezTo>
                      <a:pt x="22" y="34"/>
                      <a:pt x="19" y="33"/>
                      <a:pt x="19" y="34"/>
                    </a:cubicBezTo>
                    <a:cubicBezTo>
                      <a:pt x="19" y="33"/>
                      <a:pt x="18" y="33"/>
                      <a:pt x="17" y="33"/>
                    </a:cubicBezTo>
                    <a:cubicBezTo>
                      <a:pt x="16" y="33"/>
                      <a:pt x="16" y="33"/>
                      <a:pt x="16" y="33"/>
                    </a:cubicBezTo>
                    <a:cubicBezTo>
                      <a:pt x="15" y="33"/>
                      <a:pt x="14" y="33"/>
                      <a:pt x="14" y="32"/>
                    </a:cubicBezTo>
                    <a:cubicBezTo>
                      <a:pt x="15" y="32"/>
                      <a:pt x="15" y="31"/>
                      <a:pt x="15" y="31"/>
                    </a:cubicBezTo>
                    <a:cubicBezTo>
                      <a:pt x="15" y="31"/>
                      <a:pt x="16" y="31"/>
                      <a:pt x="15" y="30"/>
                    </a:cubicBezTo>
                    <a:cubicBezTo>
                      <a:pt x="15" y="30"/>
                      <a:pt x="14" y="30"/>
                      <a:pt x="14" y="30"/>
                    </a:cubicBezTo>
                    <a:cubicBezTo>
                      <a:pt x="12" y="30"/>
                      <a:pt x="12" y="30"/>
                      <a:pt x="12" y="30"/>
                    </a:cubicBezTo>
                    <a:cubicBezTo>
                      <a:pt x="12" y="30"/>
                      <a:pt x="11" y="31"/>
                      <a:pt x="11" y="31"/>
                    </a:cubicBezTo>
                    <a:cubicBezTo>
                      <a:pt x="11" y="31"/>
                      <a:pt x="11" y="31"/>
                      <a:pt x="10" y="31"/>
                    </a:cubicBezTo>
                    <a:cubicBezTo>
                      <a:pt x="10" y="31"/>
                      <a:pt x="9" y="31"/>
                      <a:pt x="8" y="32"/>
                    </a:cubicBezTo>
                    <a:cubicBezTo>
                      <a:pt x="8" y="32"/>
                      <a:pt x="8" y="32"/>
                      <a:pt x="8" y="32"/>
                    </a:cubicBezTo>
                    <a:cubicBezTo>
                      <a:pt x="9" y="32"/>
                      <a:pt x="9" y="33"/>
                      <a:pt x="9" y="33"/>
                    </a:cubicBezTo>
                    <a:cubicBezTo>
                      <a:pt x="9" y="33"/>
                      <a:pt x="8" y="33"/>
                      <a:pt x="7" y="33"/>
                    </a:cubicBezTo>
                    <a:cubicBezTo>
                      <a:pt x="7" y="33"/>
                      <a:pt x="7" y="33"/>
                      <a:pt x="7" y="33"/>
                    </a:cubicBezTo>
                    <a:cubicBezTo>
                      <a:pt x="6" y="33"/>
                      <a:pt x="6" y="33"/>
                      <a:pt x="6" y="33"/>
                    </a:cubicBezTo>
                    <a:cubicBezTo>
                      <a:pt x="6" y="33"/>
                      <a:pt x="5" y="33"/>
                      <a:pt x="5" y="33"/>
                    </a:cubicBezTo>
                    <a:cubicBezTo>
                      <a:pt x="5" y="33"/>
                      <a:pt x="5" y="34"/>
                      <a:pt x="4" y="34"/>
                    </a:cubicBezTo>
                    <a:cubicBezTo>
                      <a:pt x="4" y="34"/>
                      <a:pt x="4" y="34"/>
                      <a:pt x="4" y="34"/>
                    </a:cubicBezTo>
                    <a:cubicBezTo>
                      <a:pt x="4" y="34"/>
                      <a:pt x="4" y="34"/>
                      <a:pt x="4" y="34"/>
                    </a:cubicBezTo>
                    <a:cubicBezTo>
                      <a:pt x="3" y="35"/>
                      <a:pt x="3" y="34"/>
                      <a:pt x="3" y="34"/>
                    </a:cubicBezTo>
                    <a:cubicBezTo>
                      <a:pt x="3" y="34"/>
                      <a:pt x="2" y="35"/>
                      <a:pt x="2" y="35"/>
                    </a:cubicBezTo>
                    <a:cubicBezTo>
                      <a:pt x="2" y="35"/>
                      <a:pt x="2" y="35"/>
                      <a:pt x="2" y="35"/>
                    </a:cubicBezTo>
                    <a:cubicBezTo>
                      <a:pt x="2" y="35"/>
                      <a:pt x="1" y="35"/>
                      <a:pt x="1" y="35"/>
                    </a:cubicBezTo>
                    <a:cubicBezTo>
                      <a:pt x="1" y="35"/>
                      <a:pt x="1" y="36"/>
                      <a:pt x="0" y="36"/>
                    </a:cubicBezTo>
                    <a:cubicBezTo>
                      <a:pt x="0" y="36"/>
                      <a:pt x="2" y="37"/>
                      <a:pt x="3" y="37"/>
                    </a:cubicBezTo>
                    <a:cubicBezTo>
                      <a:pt x="4" y="37"/>
                      <a:pt x="4" y="37"/>
                      <a:pt x="5" y="37"/>
                    </a:cubicBezTo>
                    <a:cubicBezTo>
                      <a:pt x="5" y="37"/>
                      <a:pt x="4" y="37"/>
                      <a:pt x="4" y="37"/>
                    </a:cubicBezTo>
                    <a:cubicBezTo>
                      <a:pt x="5" y="37"/>
                      <a:pt x="5" y="37"/>
                      <a:pt x="6" y="38"/>
                    </a:cubicBezTo>
                    <a:cubicBezTo>
                      <a:pt x="6" y="38"/>
                      <a:pt x="7" y="38"/>
                      <a:pt x="7" y="38"/>
                    </a:cubicBezTo>
                    <a:cubicBezTo>
                      <a:pt x="7" y="38"/>
                      <a:pt x="7" y="38"/>
                      <a:pt x="6" y="38"/>
                    </a:cubicBezTo>
                    <a:cubicBezTo>
                      <a:pt x="6" y="38"/>
                      <a:pt x="6" y="38"/>
                      <a:pt x="6" y="38"/>
                    </a:cubicBezTo>
                    <a:cubicBezTo>
                      <a:pt x="6" y="38"/>
                      <a:pt x="6" y="38"/>
                      <a:pt x="6" y="38"/>
                    </a:cubicBezTo>
                    <a:cubicBezTo>
                      <a:pt x="5" y="39"/>
                      <a:pt x="5" y="39"/>
                      <a:pt x="4" y="39"/>
                    </a:cubicBezTo>
                    <a:cubicBezTo>
                      <a:pt x="5" y="39"/>
                      <a:pt x="5" y="40"/>
                      <a:pt x="6" y="40"/>
                    </a:cubicBezTo>
                    <a:cubicBezTo>
                      <a:pt x="6" y="40"/>
                      <a:pt x="6" y="40"/>
                      <a:pt x="6" y="40"/>
                    </a:cubicBezTo>
                    <a:cubicBezTo>
                      <a:pt x="6" y="40"/>
                      <a:pt x="6" y="40"/>
                      <a:pt x="6" y="41"/>
                    </a:cubicBezTo>
                    <a:cubicBezTo>
                      <a:pt x="6" y="41"/>
                      <a:pt x="6" y="41"/>
                      <a:pt x="7" y="42"/>
                    </a:cubicBezTo>
                    <a:cubicBezTo>
                      <a:pt x="7" y="42"/>
                      <a:pt x="8" y="42"/>
                      <a:pt x="8" y="42"/>
                    </a:cubicBezTo>
                    <a:cubicBezTo>
                      <a:pt x="9" y="42"/>
                      <a:pt x="11" y="43"/>
                      <a:pt x="12" y="43"/>
                    </a:cubicBezTo>
                    <a:cubicBezTo>
                      <a:pt x="11" y="43"/>
                      <a:pt x="11" y="43"/>
                      <a:pt x="11" y="42"/>
                    </a:cubicBezTo>
                    <a:cubicBezTo>
                      <a:pt x="12" y="42"/>
                      <a:pt x="12" y="42"/>
                      <a:pt x="12" y="42"/>
                    </a:cubicBezTo>
                    <a:cubicBezTo>
                      <a:pt x="13" y="42"/>
                      <a:pt x="13" y="42"/>
                      <a:pt x="14" y="42"/>
                    </a:cubicBezTo>
                    <a:cubicBezTo>
                      <a:pt x="14" y="42"/>
                      <a:pt x="13" y="42"/>
                      <a:pt x="13" y="42"/>
                    </a:cubicBezTo>
                    <a:cubicBezTo>
                      <a:pt x="14" y="42"/>
                      <a:pt x="14" y="42"/>
                      <a:pt x="14" y="42"/>
                    </a:cubicBezTo>
                    <a:cubicBezTo>
                      <a:pt x="15" y="42"/>
                      <a:pt x="15" y="42"/>
                      <a:pt x="15" y="42"/>
                    </a:cubicBezTo>
                    <a:cubicBezTo>
                      <a:pt x="16" y="42"/>
                      <a:pt x="16" y="42"/>
                      <a:pt x="17" y="42"/>
                    </a:cubicBezTo>
                    <a:cubicBezTo>
                      <a:pt x="17" y="42"/>
                      <a:pt x="17" y="42"/>
                      <a:pt x="17" y="43"/>
                    </a:cubicBezTo>
                    <a:cubicBezTo>
                      <a:pt x="18" y="43"/>
                      <a:pt x="18" y="43"/>
                      <a:pt x="18" y="43"/>
                    </a:cubicBezTo>
                    <a:cubicBezTo>
                      <a:pt x="18" y="42"/>
                      <a:pt x="18" y="42"/>
                      <a:pt x="18" y="42"/>
                    </a:cubicBezTo>
                    <a:cubicBezTo>
                      <a:pt x="18" y="42"/>
                      <a:pt x="18" y="42"/>
                      <a:pt x="17" y="42"/>
                    </a:cubicBezTo>
                    <a:cubicBezTo>
                      <a:pt x="17" y="42"/>
                      <a:pt x="17" y="42"/>
                      <a:pt x="17" y="42"/>
                    </a:cubicBezTo>
                    <a:cubicBezTo>
                      <a:pt x="17" y="41"/>
                      <a:pt x="18" y="42"/>
                      <a:pt x="18" y="42"/>
                    </a:cubicBezTo>
                    <a:cubicBezTo>
                      <a:pt x="18" y="42"/>
                      <a:pt x="19" y="42"/>
                      <a:pt x="19" y="43"/>
                    </a:cubicBezTo>
                    <a:cubicBezTo>
                      <a:pt x="19" y="43"/>
                      <a:pt x="19" y="43"/>
                      <a:pt x="19" y="43"/>
                    </a:cubicBezTo>
                    <a:cubicBezTo>
                      <a:pt x="20" y="43"/>
                      <a:pt x="19" y="43"/>
                      <a:pt x="20" y="43"/>
                    </a:cubicBezTo>
                    <a:cubicBezTo>
                      <a:pt x="20" y="42"/>
                      <a:pt x="20" y="42"/>
                      <a:pt x="21" y="42"/>
                    </a:cubicBezTo>
                    <a:cubicBezTo>
                      <a:pt x="21" y="41"/>
                      <a:pt x="21" y="41"/>
                      <a:pt x="21" y="41"/>
                    </a:cubicBezTo>
                    <a:cubicBezTo>
                      <a:pt x="22" y="41"/>
                      <a:pt x="22" y="41"/>
                      <a:pt x="22" y="41"/>
                    </a:cubicBezTo>
                    <a:cubicBezTo>
                      <a:pt x="22" y="41"/>
                      <a:pt x="23" y="40"/>
                      <a:pt x="23" y="41"/>
                    </a:cubicBezTo>
                    <a:cubicBezTo>
                      <a:pt x="23" y="41"/>
                      <a:pt x="24" y="41"/>
                      <a:pt x="24" y="41"/>
                    </a:cubicBezTo>
                    <a:cubicBezTo>
                      <a:pt x="24" y="41"/>
                      <a:pt x="24" y="40"/>
                      <a:pt x="25" y="40"/>
                    </a:cubicBezTo>
                    <a:cubicBezTo>
                      <a:pt x="25" y="40"/>
                      <a:pt x="25" y="40"/>
                      <a:pt x="25" y="40"/>
                    </a:cubicBezTo>
                    <a:cubicBezTo>
                      <a:pt x="25" y="40"/>
                      <a:pt x="26" y="40"/>
                      <a:pt x="26" y="41"/>
                    </a:cubicBezTo>
                    <a:cubicBezTo>
                      <a:pt x="26" y="41"/>
                      <a:pt x="26" y="41"/>
                      <a:pt x="26" y="41"/>
                    </a:cubicBezTo>
                    <a:cubicBezTo>
                      <a:pt x="25" y="42"/>
                      <a:pt x="25" y="42"/>
                      <a:pt x="24" y="42"/>
                    </a:cubicBezTo>
                    <a:cubicBezTo>
                      <a:pt x="24" y="42"/>
                      <a:pt x="24" y="42"/>
                      <a:pt x="24" y="42"/>
                    </a:cubicBezTo>
                    <a:cubicBezTo>
                      <a:pt x="24" y="42"/>
                      <a:pt x="24" y="43"/>
                      <a:pt x="24" y="43"/>
                    </a:cubicBezTo>
                    <a:cubicBezTo>
                      <a:pt x="24" y="43"/>
                      <a:pt x="24" y="43"/>
                      <a:pt x="25" y="43"/>
                    </a:cubicBezTo>
                    <a:cubicBezTo>
                      <a:pt x="25" y="43"/>
                      <a:pt x="25" y="43"/>
                      <a:pt x="25" y="43"/>
                    </a:cubicBezTo>
                    <a:cubicBezTo>
                      <a:pt x="25" y="44"/>
                      <a:pt x="25" y="44"/>
                      <a:pt x="26" y="44"/>
                    </a:cubicBezTo>
                    <a:cubicBezTo>
                      <a:pt x="26" y="44"/>
                      <a:pt x="25" y="45"/>
                      <a:pt x="26" y="45"/>
                    </a:cubicBezTo>
                    <a:cubicBezTo>
                      <a:pt x="26" y="45"/>
                      <a:pt x="26" y="45"/>
                      <a:pt x="26" y="46"/>
                    </a:cubicBezTo>
                    <a:cubicBezTo>
                      <a:pt x="26" y="46"/>
                      <a:pt x="26" y="47"/>
                      <a:pt x="26" y="47"/>
                    </a:cubicBezTo>
                    <a:cubicBezTo>
                      <a:pt x="25" y="47"/>
                      <a:pt x="25" y="48"/>
                      <a:pt x="25" y="48"/>
                    </a:cubicBezTo>
                    <a:cubicBezTo>
                      <a:pt x="24" y="48"/>
                      <a:pt x="23" y="48"/>
                      <a:pt x="22" y="48"/>
                    </a:cubicBezTo>
                    <a:cubicBezTo>
                      <a:pt x="22" y="48"/>
                      <a:pt x="22" y="48"/>
                      <a:pt x="21" y="48"/>
                    </a:cubicBezTo>
                    <a:cubicBezTo>
                      <a:pt x="21" y="48"/>
                      <a:pt x="21" y="48"/>
                      <a:pt x="21" y="48"/>
                    </a:cubicBezTo>
                    <a:cubicBezTo>
                      <a:pt x="20" y="48"/>
                      <a:pt x="20" y="49"/>
                      <a:pt x="20" y="49"/>
                    </a:cubicBezTo>
                    <a:cubicBezTo>
                      <a:pt x="20" y="49"/>
                      <a:pt x="20" y="49"/>
                      <a:pt x="19" y="49"/>
                    </a:cubicBezTo>
                    <a:cubicBezTo>
                      <a:pt x="19" y="50"/>
                      <a:pt x="19" y="50"/>
                      <a:pt x="19" y="50"/>
                    </a:cubicBezTo>
                    <a:cubicBezTo>
                      <a:pt x="19" y="50"/>
                      <a:pt x="19" y="50"/>
                      <a:pt x="19" y="50"/>
                    </a:cubicBezTo>
                    <a:cubicBezTo>
                      <a:pt x="18" y="51"/>
                      <a:pt x="17" y="51"/>
                      <a:pt x="16" y="50"/>
                    </a:cubicBezTo>
                    <a:cubicBezTo>
                      <a:pt x="16" y="50"/>
                      <a:pt x="15" y="50"/>
                      <a:pt x="15" y="50"/>
                    </a:cubicBezTo>
                    <a:cubicBezTo>
                      <a:pt x="14" y="49"/>
                      <a:pt x="13" y="50"/>
                      <a:pt x="12" y="50"/>
                    </a:cubicBezTo>
                    <a:cubicBezTo>
                      <a:pt x="13" y="50"/>
                      <a:pt x="13" y="50"/>
                      <a:pt x="13" y="51"/>
                    </a:cubicBezTo>
                    <a:cubicBezTo>
                      <a:pt x="13" y="51"/>
                      <a:pt x="12" y="50"/>
                      <a:pt x="12" y="51"/>
                    </a:cubicBezTo>
                    <a:cubicBezTo>
                      <a:pt x="12" y="52"/>
                      <a:pt x="11" y="52"/>
                      <a:pt x="11" y="52"/>
                    </a:cubicBezTo>
                    <a:cubicBezTo>
                      <a:pt x="12" y="54"/>
                      <a:pt x="12" y="52"/>
                      <a:pt x="13" y="52"/>
                    </a:cubicBezTo>
                    <a:cubicBezTo>
                      <a:pt x="13" y="53"/>
                      <a:pt x="12" y="53"/>
                      <a:pt x="12" y="54"/>
                    </a:cubicBezTo>
                    <a:cubicBezTo>
                      <a:pt x="12" y="54"/>
                      <a:pt x="12" y="54"/>
                      <a:pt x="12" y="54"/>
                    </a:cubicBezTo>
                    <a:cubicBezTo>
                      <a:pt x="11" y="53"/>
                      <a:pt x="11" y="53"/>
                      <a:pt x="10" y="54"/>
                    </a:cubicBezTo>
                    <a:cubicBezTo>
                      <a:pt x="10" y="54"/>
                      <a:pt x="9" y="55"/>
                      <a:pt x="9" y="56"/>
                    </a:cubicBezTo>
                    <a:cubicBezTo>
                      <a:pt x="8" y="56"/>
                      <a:pt x="8" y="56"/>
                      <a:pt x="9" y="57"/>
                    </a:cubicBezTo>
                    <a:cubicBezTo>
                      <a:pt x="9" y="57"/>
                      <a:pt x="7" y="57"/>
                      <a:pt x="7" y="57"/>
                    </a:cubicBezTo>
                    <a:cubicBezTo>
                      <a:pt x="7" y="58"/>
                      <a:pt x="8" y="58"/>
                      <a:pt x="8" y="58"/>
                    </a:cubicBezTo>
                    <a:cubicBezTo>
                      <a:pt x="8" y="58"/>
                      <a:pt x="7" y="59"/>
                      <a:pt x="7" y="58"/>
                    </a:cubicBezTo>
                    <a:cubicBezTo>
                      <a:pt x="7" y="59"/>
                      <a:pt x="7" y="59"/>
                      <a:pt x="8" y="59"/>
                    </a:cubicBezTo>
                    <a:cubicBezTo>
                      <a:pt x="8" y="59"/>
                      <a:pt x="8" y="59"/>
                      <a:pt x="8" y="59"/>
                    </a:cubicBezTo>
                    <a:cubicBezTo>
                      <a:pt x="8" y="59"/>
                      <a:pt x="8" y="59"/>
                      <a:pt x="8" y="60"/>
                    </a:cubicBezTo>
                    <a:cubicBezTo>
                      <a:pt x="8" y="60"/>
                      <a:pt x="9" y="60"/>
                      <a:pt x="9" y="60"/>
                    </a:cubicBezTo>
                    <a:cubicBezTo>
                      <a:pt x="9" y="61"/>
                      <a:pt x="9" y="61"/>
                      <a:pt x="9" y="61"/>
                    </a:cubicBezTo>
                    <a:cubicBezTo>
                      <a:pt x="9" y="61"/>
                      <a:pt x="9" y="61"/>
                      <a:pt x="10" y="61"/>
                    </a:cubicBezTo>
                    <a:cubicBezTo>
                      <a:pt x="10" y="61"/>
                      <a:pt x="10" y="61"/>
                      <a:pt x="10" y="61"/>
                    </a:cubicBezTo>
                    <a:cubicBezTo>
                      <a:pt x="10" y="60"/>
                      <a:pt x="10" y="61"/>
                      <a:pt x="10" y="60"/>
                    </a:cubicBezTo>
                    <a:cubicBezTo>
                      <a:pt x="10" y="60"/>
                      <a:pt x="10" y="60"/>
                      <a:pt x="10" y="60"/>
                    </a:cubicBezTo>
                    <a:cubicBezTo>
                      <a:pt x="10" y="60"/>
                      <a:pt x="10" y="60"/>
                      <a:pt x="10" y="60"/>
                    </a:cubicBezTo>
                    <a:cubicBezTo>
                      <a:pt x="10" y="60"/>
                      <a:pt x="11" y="60"/>
                      <a:pt x="11" y="59"/>
                    </a:cubicBezTo>
                    <a:cubicBezTo>
                      <a:pt x="11" y="59"/>
                      <a:pt x="11" y="59"/>
                      <a:pt x="11" y="59"/>
                    </a:cubicBezTo>
                    <a:cubicBezTo>
                      <a:pt x="11" y="59"/>
                      <a:pt x="12" y="59"/>
                      <a:pt x="12" y="59"/>
                    </a:cubicBezTo>
                    <a:cubicBezTo>
                      <a:pt x="12" y="59"/>
                      <a:pt x="12" y="59"/>
                      <a:pt x="12" y="59"/>
                    </a:cubicBezTo>
                    <a:cubicBezTo>
                      <a:pt x="11" y="59"/>
                      <a:pt x="11" y="59"/>
                      <a:pt x="11" y="59"/>
                    </a:cubicBezTo>
                    <a:cubicBezTo>
                      <a:pt x="11" y="59"/>
                      <a:pt x="11" y="60"/>
                      <a:pt x="11" y="60"/>
                    </a:cubicBezTo>
                    <a:cubicBezTo>
                      <a:pt x="11" y="60"/>
                      <a:pt x="11" y="60"/>
                      <a:pt x="11" y="60"/>
                    </a:cubicBezTo>
                    <a:cubicBezTo>
                      <a:pt x="10" y="60"/>
                      <a:pt x="10" y="60"/>
                      <a:pt x="10" y="60"/>
                    </a:cubicBezTo>
                    <a:cubicBezTo>
                      <a:pt x="10" y="60"/>
                      <a:pt x="10" y="60"/>
                      <a:pt x="10" y="60"/>
                    </a:cubicBezTo>
                    <a:cubicBezTo>
                      <a:pt x="10" y="61"/>
                      <a:pt x="10" y="61"/>
                      <a:pt x="10" y="61"/>
                    </a:cubicBezTo>
                    <a:cubicBezTo>
                      <a:pt x="10" y="61"/>
                      <a:pt x="10" y="61"/>
                      <a:pt x="11" y="61"/>
                    </a:cubicBezTo>
                    <a:cubicBezTo>
                      <a:pt x="11" y="61"/>
                      <a:pt x="11" y="61"/>
                      <a:pt x="11" y="61"/>
                    </a:cubicBezTo>
                    <a:cubicBezTo>
                      <a:pt x="11" y="61"/>
                      <a:pt x="11" y="61"/>
                      <a:pt x="10" y="61"/>
                    </a:cubicBezTo>
                    <a:cubicBezTo>
                      <a:pt x="11" y="61"/>
                      <a:pt x="11" y="61"/>
                      <a:pt x="12" y="61"/>
                    </a:cubicBezTo>
                    <a:cubicBezTo>
                      <a:pt x="12" y="62"/>
                      <a:pt x="11" y="61"/>
                      <a:pt x="11" y="62"/>
                    </a:cubicBezTo>
                    <a:cubicBezTo>
                      <a:pt x="11" y="62"/>
                      <a:pt x="11" y="62"/>
                      <a:pt x="10" y="62"/>
                    </a:cubicBezTo>
                    <a:cubicBezTo>
                      <a:pt x="11" y="62"/>
                      <a:pt x="11" y="62"/>
                      <a:pt x="11" y="62"/>
                    </a:cubicBezTo>
                    <a:cubicBezTo>
                      <a:pt x="12" y="62"/>
                      <a:pt x="12" y="62"/>
                      <a:pt x="12" y="62"/>
                    </a:cubicBezTo>
                    <a:cubicBezTo>
                      <a:pt x="12" y="62"/>
                      <a:pt x="12" y="62"/>
                      <a:pt x="12" y="62"/>
                    </a:cubicBezTo>
                    <a:cubicBezTo>
                      <a:pt x="13" y="62"/>
                      <a:pt x="13" y="63"/>
                      <a:pt x="13" y="63"/>
                    </a:cubicBezTo>
                    <a:cubicBezTo>
                      <a:pt x="13" y="63"/>
                      <a:pt x="14" y="63"/>
                      <a:pt x="14" y="63"/>
                    </a:cubicBezTo>
                    <a:cubicBezTo>
                      <a:pt x="14" y="63"/>
                      <a:pt x="14" y="63"/>
                      <a:pt x="15" y="63"/>
                    </a:cubicBezTo>
                    <a:cubicBezTo>
                      <a:pt x="15" y="63"/>
                      <a:pt x="15" y="63"/>
                      <a:pt x="15" y="62"/>
                    </a:cubicBezTo>
                    <a:cubicBezTo>
                      <a:pt x="15" y="62"/>
                      <a:pt x="15" y="62"/>
                      <a:pt x="15" y="62"/>
                    </a:cubicBezTo>
                    <a:cubicBezTo>
                      <a:pt x="16" y="62"/>
                      <a:pt x="16" y="62"/>
                      <a:pt x="16" y="62"/>
                    </a:cubicBezTo>
                    <a:cubicBezTo>
                      <a:pt x="16" y="62"/>
                      <a:pt x="16" y="62"/>
                      <a:pt x="16" y="62"/>
                    </a:cubicBezTo>
                    <a:cubicBezTo>
                      <a:pt x="16" y="63"/>
                      <a:pt x="15" y="62"/>
                      <a:pt x="15" y="63"/>
                    </a:cubicBezTo>
                    <a:cubicBezTo>
                      <a:pt x="15" y="63"/>
                      <a:pt x="16" y="63"/>
                      <a:pt x="17" y="63"/>
                    </a:cubicBezTo>
                    <a:cubicBezTo>
                      <a:pt x="17" y="64"/>
                      <a:pt x="16" y="64"/>
                      <a:pt x="15" y="64"/>
                    </a:cubicBezTo>
                    <a:cubicBezTo>
                      <a:pt x="15" y="64"/>
                      <a:pt x="15" y="63"/>
                      <a:pt x="15" y="63"/>
                    </a:cubicBezTo>
                    <a:cubicBezTo>
                      <a:pt x="14" y="63"/>
                      <a:pt x="14" y="64"/>
                      <a:pt x="14" y="64"/>
                    </a:cubicBezTo>
                    <a:cubicBezTo>
                      <a:pt x="14" y="64"/>
                      <a:pt x="14" y="64"/>
                      <a:pt x="14" y="64"/>
                    </a:cubicBezTo>
                    <a:cubicBezTo>
                      <a:pt x="13" y="64"/>
                      <a:pt x="13" y="64"/>
                      <a:pt x="13" y="64"/>
                    </a:cubicBezTo>
                    <a:cubicBezTo>
                      <a:pt x="13" y="64"/>
                      <a:pt x="13" y="64"/>
                      <a:pt x="13" y="64"/>
                    </a:cubicBezTo>
                    <a:cubicBezTo>
                      <a:pt x="13" y="64"/>
                      <a:pt x="14" y="64"/>
                      <a:pt x="14" y="64"/>
                    </a:cubicBezTo>
                    <a:cubicBezTo>
                      <a:pt x="14" y="63"/>
                      <a:pt x="14" y="63"/>
                      <a:pt x="13" y="63"/>
                    </a:cubicBezTo>
                    <a:cubicBezTo>
                      <a:pt x="13" y="63"/>
                      <a:pt x="12" y="63"/>
                      <a:pt x="12" y="63"/>
                    </a:cubicBezTo>
                    <a:cubicBezTo>
                      <a:pt x="12" y="63"/>
                      <a:pt x="12" y="63"/>
                      <a:pt x="12" y="62"/>
                    </a:cubicBezTo>
                    <a:cubicBezTo>
                      <a:pt x="12" y="62"/>
                      <a:pt x="12" y="63"/>
                      <a:pt x="12" y="63"/>
                    </a:cubicBezTo>
                    <a:cubicBezTo>
                      <a:pt x="11" y="63"/>
                      <a:pt x="11" y="62"/>
                      <a:pt x="11" y="62"/>
                    </a:cubicBezTo>
                    <a:cubicBezTo>
                      <a:pt x="11" y="62"/>
                      <a:pt x="11" y="63"/>
                      <a:pt x="11" y="63"/>
                    </a:cubicBezTo>
                    <a:cubicBezTo>
                      <a:pt x="11" y="63"/>
                      <a:pt x="11" y="63"/>
                      <a:pt x="11" y="63"/>
                    </a:cubicBezTo>
                    <a:cubicBezTo>
                      <a:pt x="11" y="63"/>
                      <a:pt x="11" y="63"/>
                      <a:pt x="11" y="64"/>
                    </a:cubicBezTo>
                    <a:cubicBezTo>
                      <a:pt x="11" y="64"/>
                      <a:pt x="10" y="64"/>
                      <a:pt x="10" y="64"/>
                    </a:cubicBezTo>
                    <a:cubicBezTo>
                      <a:pt x="10" y="64"/>
                      <a:pt x="10" y="65"/>
                      <a:pt x="11" y="64"/>
                    </a:cubicBezTo>
                    <a:cubicBezTo>
                      <a:pt x="11" y="64"/>
                      <a:pt x="11" y="64"/>
                      <a:pt x="11" y="64"/>
                    </a:cubicBezTo>
                    <a:cubicBezTo>
                      <a:pt x="11" y="65"/>
                      <a:pt x="11" y="65"/>
                      <a:pt x="11" y="65"/>
                    </a:cubicBezTo>
                    <a:cubicBezTo>
                      <a:pt x="11" y="65"/>
                      <a:pt x="11" y="65"/>
                      <a:pt x="11" y="65"/>
                    </a:cubicBezTo>
                    <a:cubicBezTo>
                      <a:pt x="11" y="65"/>
                      <a:pt x="12" y="66"/>
                      <a:pt x="12" y="66"/>
                    </a:cubicBezTo>
                    <a:cubicBezTo>
                      <a:pt x="12" y="66"/>
                      <a:pt x="12" y="65"/>
                      <a:pt x="12" y="66"/>
                    </a:cubicBezTo>
                    <a:cubicBezTo>
                      <a:pt x="13" y="66"/>
                      <a:pt x="13" y="67"/>
                      <a:pt x="14" y="68"/>
                    </a:cubicBezTo>
                    <a:cubicBezTo>
                      <a:pt x="14" y="68"/>
                      <a:pt x="15" y="68"/>
                      <a:pt x="16" y="68"/>
                    </a:cubicBezTo>
                    <a:cubicBezTo>
                      <a:pt x="16" y="68"/>
                      <a:pt x="19" y="68"/>
                      <a:pt x="19" y="67"/>
                    </a:cubicBezTo>
                    <a:cubicBezTo>
                      <a:pt x="20" y="68"/>
                      <a:pt x="20" y="67"/>
                      <a:pt x="20" y="67"/>
                    </a:cubicBezTo>
                    <a:cubicBezTo>
                      <a:pt x="20" y="67"/>
                      <a:pt x="20" y="66"/>
                      <a:pt x="20" y="66"/>
                    </a:cubicBezTo>
                    <a:cubicBezTo>
                      <a:pt x="20" y="66"/>
                      <a:pt x="20" y="66"/>
                      <a:pt x="19" y="66"/>
                    </a:cubicBezTo>
                    <a:cubicBezTo>
                      <a:pt x="20" y="66"/>
                      <a:pt x="20" y="66"/>
                      <a:pt x="20" y="66"/>
                    </a:cubicBezTo>
                    <a:cubicBezTo>
                      <a:pt x="20" y="66"/>
                      <a:pt x="20" y="66"/>
                      <a:pt x="20" y="65"/>
                    </a:cubicBezTo>
                    <a:cubicBezTo>
                      <a:pt x="20" y="65"/>
                      <a:pt x="20" y="65"/>
                      <a:pt x="20" y="65"/>
                    </a:cubicBezTo>
                    <a:cubicBezTo>
                      <a:pt x="20" y="65"/>
                      <a:pt x="20" y="65"/>
                      <a:pt x="20" y="65"/>
                    </a:cubicBezTo>
                    <a:cubicBezTo>
                      <a:pt x="20" y="65"/>
                      <a:pt x="20" y="65"/>
                      <a:pt x="20" y="65"/>
                    </a:cubicBezTo>
                    <a:cubicBezTo>
                      <a:pt x="20" y="65"/>
                      <a:pt x="20" y="65"/>
                      <a:pt x="20" y="65"/>
                    </a:cubicBezTo>
                    <a:cubicBezTo>
                      <a:pt x="20" y="65"/>
                      <a:pt x="21" y="64"/>
                      <a:pt x="21" y="64"/>
                    </a:cubicBezTo>
                    <a:cubicBezTo>
                      <a:pt x="21" y="64"/>
                      <a:pt x="21" y="64"/>
                      <a:pt x="21" y="63"/>
                    </a:cubicBezTo>
                    <a:cubicBezTo>
                      <a:pt x="22" y="64"/>
                      <a:pt x="22" y="64"/>
                      <a:pt x="22" y="64"/>
                    </a:cubicBezTo>
                    <a:cubicBezTo>
                      <a:pt x="22" y="64"/>
                      <a:pt x="21" y="64"/>
                      <a:pt x="21" y="64"/>
                    </a:cubicBezTo>
                    <a:cubicBezTo>
                      <a:pt x="21" y="64"/>
                      <a:pt x="21" y="65"/>
                      <a:pt x="21" y="65"/>
                    </a:cubicBezTo>
                    <a:cubicBezTo>
                      <a:pt x="21" y="65"/>
                      <a:pt x="20" y="66"/>
                      <a:pt x="20" y="66"/>
                    </a:cubicBezTo>
                    <a:cubicBezTo>
                      <a:pt x="20" y="66"/>
                      <a:pt x="21" y="66"/>
                      <a:pt x="21" y="66"/>
                    </a:cubicBezTo>
                    <a:cubicBezTo>
                      <a:pt x="21" y="67"/>
                      <a:pt x="21" y="66"/>
                      <a:pt x="21" y="66"/>
                    </a:cubicBezTo>
                    <a:cubicBezTo>
                      <a:pt x="21" y="66"/>
                      <a:pt x="21" y="66"/>
                      <a:pt x="21" y="66"/>
                    </a:cubicBezTo>
                    <a:cubicBezTo>
                      <a:pt x="21" y="66"/>
                      <a:pt x="21" y="67"/>
                      <a:pt x="21" y="67"/>
                    </a:cubicBezTo>
                    <a:cubicBezTo>
                      <a:pt x="21" y="67"/>
                      <a:pt x="21" y="68"/>
                      <a:pt x="21" y="68"/>
                    </a:cubicBezTo>
                    <a:cubicBezTo>
                      <a:pt x="21" y="68"/>
                      <a:pt x="22" y="68"/>
                      <a:pt x="22" y="68"/>
                    </a:cubicBezTo>
                    <a:cubicBezTo>
                      <a:pt x="22" y="69"/>
                      <a:pt x="22" y="69"/>
                      <a:pt x="22" y="69"/>
                    </a:cubicBezTo>
                    <a:cubicBezTo>
                      <a:pt x="22" y="69"/>
                      <a:pt x="23" y="70"/>
                      <a:pt x="23" y="70"/>
                    </a:cubicBezTo>
                    <a:cubicBezTo>
                      <a:pt x="23" y="70"/>
                      <a:pt x="22" y="70"/>
                      <a:pt x="22" y="71"/>
                    </a:cubicBezTo>
                    <a:cubicBezTo>
                      <a:pt x="22" y="71"/>
                      <a:pt x="22" y="71"/>
                      <a:pt x="22" y="72"/>
                    </a:cubicBezTo>
                    <a:cubicBezTo>
                      <a:pt x="22" y="73"/>
                      <a:pt x="23" y="72"/>
                      <a:pt x="23" y="72"/>
                    </a:cubicBezTo>
                    <a:cubicBezTo>
                      <a:pt x="23" y="72"/>
                      <a:pt x="22" y="72"/>
                      <a:pt x="22" y="72"/>
                    </a:cubicBezTo>
                    <a:cubicBezTo>
                      <a:pt x="22" y="72"/>
                      <a:pt x="22" y="73"/>
                      <a:pt x="22" y="73"/>
                    </a:cubicBezTo>
                    <a:cubicBezTo>
                      <a:pt x="23" y="73"/>
                      <a:pt x="23" y="74"/>
                      <a:pt x="23" y="74"/>
                    </a:cubicBezTo>
                    <a:cubicBezTo>
                      <a:pt x="23" y="73"/>
                      <a:pt x="23" y="74"/>
                      <a:pt x="23" y="74"/>
                    </a:cubicBezTo>
                    <a:cubicBezTo>
                      <a:pt x="22" y="74"/>
                      <a:pt x="22" y="74"/>
                      <a:pt x="21" y="74"/>
                    </a:cubicBezTo>
                    <a:cubicBezTo>
                      <a:pt x="22" y="75"/>
                      <a:pt x="22" y="74"/>
                      <a:pt x="23" y="75"/>
                    </a:cubicBezTo>
                    <a:cubicBezTo>
                      <a:pt x="23" y="75"/>
                      <a:pt x="23" y="75"/>
                      <a:pt x="23" y="74"/>
                    </a:cubicBezTo>
                    <a:cubicBezTo>
                      <a:pt x="23" y="75"/>
                      <a:pt x="23" y="75"/>
                      <a:pt x="23" y="75"/>
                    </a:cubicBezTo>
                    <a:cubicBezTo>
                      <a:pt x="23" y="75"/>
                      <a:pt x="23" y="75"/>
                      <a:pt x="24" y="74"/>
                    </a:cubicBezTo>
                    <a:cubicBezTo>
                      <a:pt x="24" y="74"/>
                      <a:pt x="24" y="74"/>
                      <a:pt x="24" y="74"/>
                    </a:cubicBezTo>
                    <a:cubicBezTo>
                      <a:pt x="24" y="74"/>
                      <a:pt x="24" y="74"/>
                      <a:pt x="24" y="74"/>
                    </a:cubicBezTo>
                    <a:cubicBezTo>
                      <a:pt x="24" y="74"/>
                      <a:pt x="24" y="74"/>
                      <a:pt x="24" y="74"/>
                    </a:cubicBezTo>
                    <a:cubicBezTo>
                      <a:pt x="25" y="74"/>
                      <a:pt x="26" y="73"/>
                      <a:pt x="26" y="73"/>
                    </a:cubicBezTo>
                    <a:cubicBezTo>
                      <a:pt x="26" y="73"/>
                      <a:pt x="26" y="73"/>
                      <a:pt x="26" y="73"/>
                    </a:cubicBezTo>
                    <a:cubicBezTo>
                      <a:pt x="27" y="73"/>
                      <a:pt x="27" y="72"/>
                      <a:pt x="28" y="72"/>
                    </a:cubicBezTo>
                    <a:cubicBezTo>
                      <a:pt x="28" y="72"/>
                      <a:pt x="28" y="73"/>
                      <a:pt x="28" y="73"/>
                    </a:cubicBezTo>
                    <a:cubicBezTo>
                      <a:pt x="28" y="73"/>
                      <a:pt x="28" y="73"/>
                      <a:pt x="28" y="73"/>
                    </a:cubicBezTo>
                    <a:cubicBezTo>
                      <a:pt x="28" y="73"/>
                      <a:pt x="28" y="73"/>
                      <a:pt x="29" y="73"/>
                    </a:cubicBezTo>
                    <a:cubicBezTo>
                      <a:pt x="29" y="73"/>
                      <a:pt x="29" y="73"/>
                      <a:pt x="29" y="73"/>
                    </a:cubicBezTo>
                    <a:cubicBezTo>
                      <a:pt x="29" y="73"/>
                      <a:pt x="29" y="74"/>
                      <a:pt x="29" y="74"/>
                    </a:cubicBezTo>
                    <a:cubicBezTo>
                      <a:pt x="29" y="74"/>
                      <a:pt x="29" y="74"/>
                      <a:pt x="30" y="73"/>
                    </a:cubicBezTo>
                    <a:cubicBezTo>
                      <a:pt x="30" y="73"/>
                      <a:pt x="30" y="73"/>
                      <a:pt x="30" y="73"/>
                    </a:cubicBezTo>
                    <a:cubicBezTo>
                      <a:pt x="30" y="73"/>
                      <a:pt x="30" y="73"/>
                      <a:pt x="30" y="73"/>
                    </a:cubicBezTo>
                    <a:cubicBezTo>
                      <a:pt x="30" y="73"/>
                      <a:pt x="31" y="73"/>
                      <a:pt x="31" y="74"/>
                    </a:cubicBezTo>
                    <a:cubicBezTo>
                      <a:pt x="31" y="74"/>
                      <a:pt x="32" y="75"/>
                      <a:pt x="33" y="76"/>
                    </a:cubicBezTo>
                    <a:cubicBezTo>
                      <a:pt x="33" y="76"/>
                      <a:pt x="33" y="76"/>
                      <a:pt x="33" y="75"/>
                    </a:cubicBezTo>
                    <a:cubicBezTo>
                      <a:pt x="34" y="75"/>
                      <a:pt x="33" y="75"/>
                      <a:pt x="33" y="75"/>
                    </a:cubicBezTo>
                    <a:cubicBezTo>
                      <a:pt x="33" y="74"/>
                      <a:pt x="33" y="74"/>
                      <a:pt x="33" y="74"/>
                    </a:cubicBezTo>
                    <a:cubicBezTo>
                      <a:pt x="33" y="73"/>
                      <a:pt x="34" y="73"/>
                      <a:pt x="33" y="73"/>
                    </a:cubicBezTo>
                    <a:cubicBezTo>
                      <a:pt x="34" y="73"/>
                      <a:pt x="33" y="73"/>
                      <a:pt x="34" y="73"/>
                    </a:cubicBezTo>
                    <a:cubicBezTo>
                      <a:pt x="34" y="73"/>
                      <a:pt x="34" y="73"/>
                      <a:pt x="34" y="73"/>
                    </a:cubicBezTo>
                    <a:cubicBezTo>
                      <a:pt x="34" y="73"/>
                      <a:pt x="34" y="72"/>
                      <a:pt x="34" y="72"/>
                    </a:cubicBezTo>
                    <a:cubicBezTo>
                      <a:pt x="34" y="72"/>
                      <a:pt x="34" y="72"/>
                      <a:pt x="34" y="72"/>
                    </a:cubicBezTo>
                    <a:cubicBezTo>
                      <a:pt x="34" y="72"/>
                      <a:pt x="34" y="72"/>
                      <a:pt x="34" y="72"/>
                    </a:cubicBezTo>
                    <a:cubicBezTo>
                      <a:pt x="34" y="72"/>
                      <a:pt x="35" y="72"/>
                      <a:pt x="35" y="72"/>
                    </a:cubicBezTo>
                    <a:cubicBezTo>
                      <a:pt x="36" y="72"/>
                      <a:pt x="36" y="73"/>
                      <a:pt x="36" y="73"/>
                    </a:cubicBezTo>
                    <a:cubicBezTo>
                      <a:pt x="36" y="73"/>
                      <a:pt x="35" y="72"/>
                      <a:pt x="35" y="72"/>
                    </a:cubicBezTo>
                    <a:cubicBezTo>
                      <a:pt x="35" y="72"/>
                      <a:pt x="34" y="72"/>
                      <a:pt x="34" y="73"/>
                    </a:cubicBezTo>
                    <a:cubicBezTo>
                      <a:pt x="34" y="73"/>
                      <a:pt x="34" y="73"/>
                      <a:pt x="34" y="74"/>
                    </a:cubicBezTo>
                    <a:cubicBezTo>
                      <a:pt x="34" y="74"/>
                      <a:pt x="34" y="74"/>
                      <a:pt x="34" y="74"/>
                    </a:cubicBezTo>
                    <a:cubicBezTo>
                      <a:pt x="34" y="74"/>
                      <a:pt x="35" y="74"/>
                      <a:pt x="35" y="74"/>
                    </a:cubicBezTo>
                    <a:cubicBezTo>
                      <a:pt x="35" y="74"/>
                      <a:pt x="35" y="74"/>
                      <a:pt x="35" y="74"/>
                    </a:cubicBezTo>
                    <a:cubicBezTo>
                      <a:pt x="35" y="74"/>
                      <a:pt x="35" y="75"/>
                      <a:pt x="35" y="75"/>
                    </a:cubicBezTo>
                    <a:cubicBezTo>
                      <a:pt x="36" y="75"/>
                      <a:pt x="37" y="74"/>
                      <a:pt x="37" y="74"/>
                    </a:cubicBezTo>
                    <a:cubicBezTo>
                      <a:pt x="38" y="74"/>
                      <a:pt x="38" y="74"/>
                      <a:pt x="39" y="73"/>
                    </a:cubicBezTo>
                    <a:cubicBezTo>
                      <a:pt x="39" y="73"/>
                      <a:pt x="39" y="73"/>
                      <a:pt x="40" y="73"/>
                    </a:cubicBezTo>
                    <a:cubicBezTo>
                      <a:pt x="40" y="73"/>
                      <a:pt x="40" y="72"/>
                      <a:pt x="40" y="72"/>
                    </a:cubicBezTo>
                    <a:cubicBezTo>
                      <a:pt x="40" y="72"/>
                      <a:pt x="40" y="72"/>
                      <a:pt x="40" y="72"/>
                    </a:cubicBezTo>
                    <a:cubicBezTo>
                      <a:pt x="40" y="72"/>
                      <a:pt x="40" y="72"/>
                      <a:pt x="40" y="72"/>
                    </a:cubicBezTo>
                    <a:cubicBezTo>
                      <a:pt x="40" y="73"/>
                      <a:pt x="40" y="73"/>
                      <a:pt x="40" y="73"/>
                    </a:cubicBezTo>
                    <a:cubicBezTo>
                      <a:pt x="40" y="73"/>
                      <a:pt x="39" y="74"/>
                      <a:pt x="40" y="74"/>
                    </a:cubicBezTo>
                    <a:cubicBezTo>
                      <a:pt x="39" y="75"/>
                      <a:pt x="38" y="75"/>
                      <a:pt x="38" y="76"/>
                    </a:cubicBezTo>
                    <a:cubicBezTo>
                      <a:pt x="38" y="76"/>
                      <a:pt x="38" y="76"/>
                      <a:pt x="38" y="77"/>
                    </a:cubicBezTo>
                    <a:cubicBezTo>
                      <a:pt x="38" y="77"/>
                      <a:pt x="39" y="76"/>
                      <a:pt x="39" y="77"/>
                    </a:cubicBezTo>
                    <a:cubicBezTo>
                      <a:pt x="38" y="77"/>
                      <a:pt x="38" y="77"/>
                      <a:pt x="37" y="78"/>
                    </a:cubicBezTo>
                    <a:cubicBezTo>
                      <a:pt x="37" y="78"/>
                      <a:pt x="37" y="78"/>
                      <a:pt x="37" y="79"/>
                    </a:cubicBezTo>
                    <a:cubicBezTo>
                      <a:pt x="37" y="79"/>
                      <a:pt x="37" y="79"/>
                      <a:pt x="37" y="79"/>
                    </a:cubicBezTo>
                    <a:cubicBezTo>
                      <a:pt x="37" y="80"/>
                      <a:pt x="37" y="80"/>
                      <a:pt x="37" y="80"/>
                    </a:cubicBezTo>
                    <a:cubicBezTo>
                      <a:pt x="37" y="80"/>
                      <a:pt x="38" y="80"/>
                      <a:pt x="38" y="80"/>
                    </a:cubicBezTo>
                    <a:cubicBezTo>
                      <a:pt x="37" y="80"/>
                      <a:pt x="37" y="80"/>
                      <a:pt x="37" y="80"/>
                    </a:cubicBezTo>
                    <a:cubicBezTo>
                      <a:pt x="36" y="80"/>
                      <a:pt x="36" y="81"/>
                      <a:pt x="35" y="81"/>
                    </a:cubicBezTo>
                    <a:cubicBezTo>
                      <a:pt x="35" y="82"/>
                      <a:pt x="34" y="82"/>
                      <a:pt x="34" y="83"/>
                    </a:cubicBezTo>
                    <a:cubicBezTo>
                      <a:pt x="33" y="83"/>
                      <a:pt x="34" y="84"/>
                      <a:pt x="34" y="84"/>
                    </a:cubicBezTo>
                    <a:cubicBezTo>
                      <a:pt x="33" y="84"/>
                      <a:pt x="33" y="84"/>
                      <a:pt x="33" y="84"/>
                    </a:cubicBezTo>
                    <a:cubicBezTo>
                      <a:pt x="33" y="84"/>
                      <a:pt x="33" y="84"/>
                      <a:pt x="33" y="83"/>
                    </a:cubicBezTo>
                    <a:cubicBezTo>
                      <a:pt x="32" y="84"/>
                      <a:pt x="30" y="85"/>
                      <a:pt x="29" y="86"/>
                    </a:cubicBezTo>
                    <a:cubicBezTo>
                      <a:pt x="29" y="86"/>
                      <a:pt x="28" y="86"/>
                      <a:pt x="27" y="87"/>
                    </a:cubicBezTo>
                    <a:cubicBezTo>
                      <a:pt x="27" y="87"/>
                      <a:pt x="27" y="88"/>
                      <a:pt x="27" y="88"/>
                    </a:cubicBezTo>
                    <a:cubicBezTo>
                      <a:pt x="27" y="88"/>
                      <a:pt x="27" y="88"/>
                      <a:pt x="27" y="88"/>
                    </a:cubicBezTo>
                    <a:cubicBezTo>
                      <a:pt x="27" y="88"/>
                      <a:pt x="27" y="88"/>
                      <a:pt x="27" y="88"/>
                    </a:cubicBezTo>
                    <a:cubicBezTo>
                      <a:pt x="27" y="88"/>
                      <a:pt x="28" y="89"/>
                      <a:pt x="28" y="89"/>
                    </a:cubicBezTo>
                    <a:cubicBezTo>
                      <a:pt x="28" y="89"/>
                      <a:pt x="28" y="89"/>
                      <a:pt x="28" y="89"/>
                    </a:cubicBezTo>
                    <a:cubicBezTo>
                      <a:pt x="27" y="89"/>
                      <a:pt x="27" y="89"/>
                      <a:pt x="26" y="89"/>
                    </a:cubicBezTo>
                    <a:cubicBezTo>
                      <a:pt x="26" y="89"/>
                      <a:pt x="27" y="89"/>
                      <a:pt x="26" y="90"/>
                    </a:cubicBezTo>
                    <a:cubicBezTo>
                      <a:pt x="26" y="89"/>
                      <a:pt x="26" y="89"/>
                      <a:pt x="26" y="89"/>
                    </a:cubicBezTo>
                    <a:cubicBezTo>
                      <a:pt x="26" y="89"/>
                      <a:pt x="25" y="89"/>
                      <a:pt x="25" y="89"/>
                    </a:cubicBezTo>
                    <a:cubicBezTo>
                      <a:pt x="25" y="89"/>
                      <a:pt x="25" y="89"/>
                      <a:pt x="25" y="88"/>
                    </a:cubicBezTo>
                    <a:cubicBezTo>
                      <a:pt x="25" y="88"/>
                      <a:pt x="26" y="88"/>
                      <a:pt x="26" y="88"/>
                    </a:cubicBezTo>
                    <a:cubicBezTo>
                      <a:pt x="26" y="88"/>
                      <a:pt x="25" y="88"/>
                      <a:pt x="25" y="88"/>
                    </a:cubicBezTo>
                    <a:cubicBezTo>
                      <a:pt x="25" y="88"/>
                      <a:pt x="25" y="88"/>
                      <a:pt x="25" y="88"/>
                    </a:cubicBezTo>
                    <a:cubicBezTo>
                      <a:pt x="23" y="89"/>
                      <a:pt x="22" y="89"/>
                      <a:pt x="21" y="90"/>
                    </a:cubicBezTo>
                    <a:cubicBezTo>
                      <a:pt x="20" y="91"/>
                      <a:pt x="19" y="91"/>
                      <a:pt x="18" y="92"/>
                    </a:cubicBezTo>
                    <a:cubicBezTo>
                      <a:pt x="18" y="92"/>
                      <a:pt x="18" y="92"/>
                      <a:pt x="18" y="92"/>
                    </a:cubicBezTo>
                    <a:cubicBezTo>
                      <a:pt x="18" y="92"/>
                      <a:pt x="18" y="92"/>
                      <a:pt x="17" y="92"/>
                    </a:cubicBezTo>
                    <a:cubicBezTo>
                      <a:pt x="17" y="92"/>
                      <a:pt x="17" y="92"/>
                      <a:pt x="17" y="93"/>
                    </a:cubicBezTo>
                    <a:cubicBezTo>
                      <a:pt x="17" y="93"/>
                      <a:pt x="17" y="93"/>
                      <a:pt x="17" y="93"/>
                    </a:cubicBezTo>
                    <a:cubicBezTo>
                      <a:pt x="17" y="93"/>
                      <a:pt x="17" y="94"/>
                      <a:pt x="17" y="94"/>
                    </a:cubicBezTo>
                    <a:cubicBezTo>
                      <a:pt x="17" y="94"/>
                      <a:pt x="17" y="93"/>
                      <a:pt x="18" y="93"/>
                    </a:cubicBezTo>
                    <a:cubicBezTo>
                      <a:pt x="17" y="93"/>
                      <a:pt x="17" y="93"/>
                      <a:pt x="17" y="92"/>
                    </a:cubicBezTo>
                    <a:cubicBezTo>
                      <a:pt x="18" y="92"/>
                      <a:pt x="18" y="93"/>
                      <a:pt x="18" y="93"/>
                    </a:cubicBezTo>
                    <a:cubicBezTo>
                      <a:pt x="18" y="93"/>
                      <a:pt x="20" y="93"/>
                      <a:pt x="20" y="93"/>
                    </a:cubicBezTo>
                    <a:cubicBezTo>
                      <a:pt x="20" y="93"/>
                      <a:pt x="20" y="93"/>
                      <a:pt x="20" y="93"/>
                    </a:cubicBezTo>
                    <a:cubicBezTo>
                      <a:pt x="20" y="93"/>
                      <a:pt x="19" y="92"/>
                      <a:pt x="20" y="92"/>
                    </a:cubicBezTo>
                    <a:cubicBezTo>
                      <a:pt x="20" y="92"/>
                      <a:pt x="20" y="92"/>
                      <a:pt x="20" y="92"/>
                    </a:cubicBezTo>
                    <a:cubicBezTo>
                      <a:pt x="20" y="92"/>
                      <a:pt x="19" y="92"/>
                      <a:pt x="19" y="92"/>
                    </a:cubicBezTo>
                    <a:cubicBezTo>
                      <a:pt x="19" y="92"/>
                      <a:pt x="19" y="92"/>
                      <a:pt x="19" y="92"/>
                    </a:cubicBezTo>
                    <a:cubicBezTo>
                      <a:pt x="19" y="91"/>
                      <a:pt x="20" y="92"/>
                      <a:pt x="20" y="93"/>
                    </a:cubicBezTo>
                    <a:cubicBezTo>
                      <a:pt x="20" y="93"/>
                      <a:pt x="20" y="93"/>
                      <a:pt x="20" y="93"/>
                    </a:cubicBezTo>
                    <a:cubicBezTo>
                      <a:pt x="20" y="93"/>
                      <a:pt x="21" y="93"/>
                      <a:pt x="21" y="93"/>
                    </a:cubicBezTo>
                    <a:cubicBezTo>
                      <a:pt x="21" y="93"/>
                      <a:pt x="21" y="93"/>
                      <a:pt x="21" y="92"/>
                    </a:cubicBezTo>
                    <a:cubicBezTo>
                      <a:pt x="21" y="92"/>
                      <a:pt x="21" y="93"/>
                      <a:pt x="22" y="93"/>
                    </a:cubicBezTo>
                    <a:cubicBezTo>
                      <a:pt x="22" y="93"/>
                      <a:pt x="22" y="92"/>
                      <a:pt x="22" y="92"/>
                    </a:cubicBezTo>
                    <a:cubicBezTo>
                      <a:pt x="22" y="92"/>
                      <a:pt x="22" y="92"/>
                      <a:pt x="22" y="92"/>
                    </a:cubicBezTo>
                    <a:cubicBezTo>
                      <a:pt x="22" y="91"/>
                      <a:pt x="23" y="91"/>
                      <a:pt x="23" y="91"/>
                    </a:cubicBezTo>
                    <a:cubicBezTo>
                      <a:pt x="23" y="91"/>
                      <a:pt x="23" y="91"/>
                      <a:pt x="23" y="90"/>
                    </a:cubicBezTo>
                    <a:cubicBezTo>
                      <a:pt x="23" y="90"/>
                      <a:pt x="24" y="90"/>
                      <a:pt x="24" y="90"/>
                    </a:cubicBezTo>
                    <a:cubicBezTo>
                      <a:pt x="24" y="90"/>
                      <a:pt x="25" y="90"/>
                      <a:pt x="25" y="90"/>
                    </a:cubicBezTo>
                    <a:cubicBezTo>
                      <a:pt x="24" y="90"/>
                      <a:pt x="24" y="90"/>
                      <a:pt x="24" y="91"/>
                    </a:cubicBezTo>
                    <a:cubicBezTo>
                      <a:pt x="24" y="91"/>
                      <a:pt x="23" y="91"/>
                      <a:pt x="23" y="91"/>
                    </a:cubicBezTo>
                    <a:cubicBezTo>
                      <a:pt x="24" y="91"/>
                      <a:pt x="24" y="91"/>
                      <a:pt x="24" y="91"/>
                    </a:cubicBezTo>
                    <a:cubicBezTo>
                      <a:pt x="24" y="91"/>
                      <a:pt x="25" y="91"/>
                      <a:pt x="25" y="91"/>
                    </a:cubicBezTo>
                    <a:cubicBezTo>
                      <a:pt x="25" y="91"/>
                      <a:pt x="26" y="91"/>
                      <a:pt x="26" y="91"/>
                    </a:cubicBezTo>
                    <a:cubicBezTo>
                      <a:pt x="26" y="91"/>
                      <a:pt x="26" y="90"/>
                      <a:pt x="26" y="90"/>
                    </a:cubicBezTo>
                    <a:cubicBezTo>
                      <a:pt x="27" y="90"/>
                      <a:pt x="27" y="91"/>
                      <a:pt x="27" y="91"/>
                    </a:cubicBezTo>
                    <a:cubicBezTo>
                      <a:pt x="27" y="91"/>
                      <a:pt x="27" y="90"/>
                      <a:pt x="27" y="90"/>
                    </a:cubicBezTo>
                    <a:cubicBezTo>
                      <a:pt x="28" y="89"/>
                      <a:pt x="29" y="89"/>
                      <a:pt x="30" y="89"/>
                    </a:cubicBezTo>
                    <a:cubicBezTo>
                      <a:pt x="30" y="89"/>
                      <a:pt x="30" y="90"/>
                      <a:pt x="30" y="90"/>
                    </a:cubicBezTo>
                    <a:cubicBezTo>
                      <a:pt x="30" y="90"/>
                      <a:pt x="30" y="90"/>
                      <a:pt x="30" y="90"/>
                    </a:cubicBezTo>
                    <a:cubicBezTo>
                      <a:pt x="30" y="90"/>
                      <a:pt x="31" y="89"/>
                      <a:pt x="30" y="89"/>
                    </a:cubicBezTo>
                    <a:cubicBezTo>
                      <a:pt x="31" y="89"/>
                      <a:pt x="31" y="89"/>
                      <a:pt x="31" y="89"/>
                    </a:cubicBezTo>
                    <a:cubicBezTo>
                      <a:pt x="31" y="89"/>
                      <a:pt x="32" y="89"/>
                      <a:pt x="32" y="89"/>
                    </a:cubicBezTo>
                    <a:cubicBezTo>
                      <a:pt x="32" y="88"/>
                      <a:pt x="33" y="88"/>
                      <a:pt x="33" y="88"/>
                    </a:cubicBezTo>
                    <a:cubicBezTo>
                      <a:pt x="33" y="88"/>
                      <a:pt x="33" y="88"/>
                      <a:pt x="33" y="88"/>
                    </a:cubicBezTo>
                    <a:cubicBezTo>
                      <a:pt x="33" y="88"/>
                      <a:pt x="33" y="88"/>
                      <a:pt x="34" y="88"/>
                    </a:cubicBezTo>
                    <a:cubicBezTo>
                      <a:pt x="34" y="88"/>
                      <a:pt x="34" y="88"/>
                      <a:pt x="34" y="88"/>
                    </a:cubicBezTo>
                    <a:cubicBezTo>
                      <a:pt x="34" y="87"/>
                      <a:pt x="34" y="87"/>
                      <a:pt x="34" y="87"/>
                    </a:cubicBezTo>
                    <a:cubicBezTo>
                      <a:pt x="34" y="87"/>
                      <a:pt x="34" y="88"/>
                      <a:pt x="34" y="88"/>
                    </a:cubicBezTo>
                    <a:cubicBezTo>
                      <a:pt x="34" y="88"/>
                      <a:pt x="34" y="88"/>
                      <a:pt x="34" y="88"/>
                    </a:cubicBezTo>
                    <a:cubicBezTo>
                      <a:pt x="34" y="88"/>
                      <a:pt x="34" y="88"/>
                      <a:pt x="34" y="87"/>
                    </a:cubicBezTo>
                    <a:cubicBezTo>
                      <a:pt x="34" y="87"/>
                      <a:pt x="35" y="87"/>
                      <a:pt x="35" y="87"/>
                    </a:cubicBezTo>
                    <a:cubicBezTo>
                      <a:pt x="35" y="87"/>
                      <a:pt x="35" y="87"/>
                      <a:pt x="35" y="87"/>
                    </a:cubicBezTo>
                    <a:cubicBezTo>
                      <a:pt x="35" y="87"/>
                      <a:pt x="35" y="86"/>
                      <a:pt x="35" y="87"/>
                    </a:cubicBezTo>
                    <a:cubicBezTo>
                      <a:pt x="34" y="86"/>
                      <a:pt x="34" y="86"/>
                      <a:pt x="34" y="86"/>
                    </a:cubicBezTo>
                    <a:cubicBezTo>
                      <a:pt x="34" y="86"/>
                      <a:pt x="34" y="87"/>
                      <a:pt x="34" y="87"/>
                    </a:cubicBezTo>
                    <a:cubicBezTo>
                      <a:pt x="34" y="87"/>
                      <a:pt x="34" y="86"/>
                      <a:pt x="34" y="86"/>
                    </a:cubicBezTo>
                    <a:cubicBezTo>
                      <a:pt x="35" y="86"/>
                      <a:pt x="36" y="85"/>
                      <a:pt x="36" y="85"/>
                    </a:cubicBezTo>
                    <a:cubicBezTo>
                      <a:pt x="37" y="84"/>
                      <a:pt x="37" y="85"/>
                      <a:pt x="38" y="85"/>
                    </a:cubicBezTo>
                    <a:cubicBezTo>
                      <a:pt x="38" y="85"/>
                      <a:pt x="38" y="84"/>
                      <a:pt x="37" y="84"/>
                    </a:cubicBezTo>
                    <a:cubicBezTo>
                      <a:pt x="38" y="84"/>
                      <a:pt x="38" y="84"/>
                      <a:pt x="39" y="84"/>
                    </a:cubicBezTo>
                    <a:cubicBezTo>
                      <a:pt x="39" y="84"/>
                      <a:pt x="40" y="84"/>
                      <a:pt x="40" y="83"/>
                    </a:cubicBezTo>
                    <a:cubicBezTo>
                      <a:pt x="40" y="83"/>
                      <a:pt x="40" y="83"/>
                      <a:pt x="40" y="83"/>
                    </a:cubicBezTo>
                    <a:cubicBezTo>
                      <a:pt x="40" y="83"/>
                      <a:pt x="41" y="83"/>
                      <a:pt x="41" y="83"/>
                    </a:cubicBezTo>
                    <a:cubicBezTo>
                      <a:pt x="41" y="83"/>
                      <a:pt x="41" y="83"/>
                      <a:pt x="41" y="82"/>
                    </a:cubicBezTo>
                    <a:cubicBezTo>
                      <a:pt x="41" y="82"/>
                      <a:pt x="42" y="82"/>
                      <a:pt x="42" y="81"/>
                    </a:cubicBezTo>
                    <a:cubicBezTo>
                      <a:pt x="42" y="81"/>
                      <a:pt x="41" y="81"/>
                      <a:pt x="41" y="82"/>
                    </a:cubicBezTo>
                    <a:cubicBezTo>
                      <a:pt x="41" y="81"/>
                      <a:pt x="43" y="81"/>
                      <a:pt x="43" y="80"/>
                    </a:cubicBezTo>
                    <a:cubicBezTo>
                      <a:pt x="44" y="80"/>
                      <a:pt x="44" y="80"/>
                      <a:pt x="44" y="79"/>
                    </a:cubicBezTo>
                    <a:cubicBezTo>
                      <a:pt x="45" y="79"/>
                      <a:pt x="44" y="79"/>
                      <a:pt x="45" y="79"/>
                    </a:cubicBezTo>
                    <a:cubicBezTo>
                      <a:pt x="45" y="79"/>
                      <a:pt x="45" y="79"/>
                      <a:pt x="45" y="79"/>
                    </a:cubicBezTo>
                    <a:cubicBezTo>
                      <a:pt x="45" y="79"/>
                      <a:pt x="46" y="79"/>
                      <a:pt x="46" y="78"/>
                    </a:cubicBezTo>
                    <a:cubicBezTo>
                      <a:pt x="46" y="78"/>
                      <a:pt x="46" y="78"/>
                      <a:pt x="46" y="78"/>
                    </a:cubicBezTo>
                    <a:cubicBezTo>
                      <a:pt x="46" y="78"/>
                      <a:pt x="47" y="78"/>
                      <a:pt x="47" y="78"/>
                    </a:cubicBezTo>
                    <a:cubicBezTo>
                      <a:pt x="47" y="78"/>
                      <a:pt x="49" y="77"/>
                      <a:pt x="49" y="77"/>
                    </a:cubicBezTo>
                    <a:cubicBezTo>
                      <a:pt x="49" y="77"/>
                      <a:pt x="49" y="77"/>
                      <a:pt x="49" y="77"/>
                    </a:cubicBezTo>
                    <a:cubicBezTo>
                      <a:pt x="49" y="77"/>
                      <a:pt x="49" y="77"/>
                      <a:pt x="50" y="77"/>
                    </a:cubicBezTo>
                    <a:cubicBezTo>
                      <a:pt x="50" y="77"/>
                      <a:pt x="50" y="77"/>
                      <a:pt x="49" y="76"/>
                    </a:cubicBezTo>
                    <a:cubicBezTo>
                      <a:pt x="50" y="76"/>
                      <a:pt x="50" y="76"/>
                      <a:pt x="50" y="76"/>
                    </a:cubicBezTo>
                    <a:cubicBezTo>
                      <a:pt x="50" y="76"/>
                      <a:pt x="49" y="76"/>
                      <a:pt x="49" y="76"/>
                    </a:cubicBezTo>
                    <a:cubicBezTo>
                      <a:pt x="50" y="76"/>
                      <a:pt x="50" y="76"/>
                      <a:pt x="50" y="76"/>
                    </a:cubicBezTo>
                    <a:cubicBezTo>
                      <a:pt x="50" y="76"/>
                      <a:pt x="50" y="76"/>
                      <a:pt x="50" y="75"/>
                    </a:cubicBezTo>
                    <a:cubicBezTo>
                      <a:pt x="50" y="75"/>
                      <a:pt x="50" y="75"/>
                      <a:pt x="50" y="75"/>
                    </a:cubicBezTo>
                    <a:cubicBezTo>
                      <a:pt x="51" y="75"/>
                      <a:pt x="51" y="75"/>
                      <a:pt x="51" y="75"/>
                    </a:cubicBezTo>
                    <a:cubicBezTo>
                      <a:pt x="51" y="74"/>
                      <a:pt x="52" y="74"/>
                      <a:pt x="52" y="74"/>
                    </a:cubicBezTo>
                    <a:cubicBezTo>
                      <a:pt x="53" y="74"/>
                      <a:pt x="52" y="73"/>
                      <a:pt x="53" y="73"/>
                    </a:cubicBezTo>
                    <a:cubicBezTo>
                      <a:pt x="53" y="73"/>
                      <a:pt x="53" y="73"/>
                      <a:pt x="53" y="73"/>
                    </a:cubicBezTo>
                    <a:cubicBezTo>
                      <a:pt x="53" y="73"/>
                      <a:pt x="52" y="73"/>
                      <a:pt x="52" y="73"/>
                    </a:cubicBezTo>
                    <a:cubicBezTo>
                      <a:pt x="52" y="72"/>
                      <a:pt x="52" y="72"/>
                      <a:pt x="51" y="72"/>
                    </a:cubicBezTo>
                    <a:cubicBezTo>
                      <a:pt x="51" y="72"/>
                      <a:pt x="51" y="72"/>
                      <a:pt x="51" y="72"/>
                    </a:cubicBezTo>
                    <a:cubicBezTo>
                      <a:pt x="50" y="72"/>
                      <a:pt x="50" y="72"/>
                      <a:pt x="50" y="72"/>
                    </a:cubicBezTo>
                    <a:cubicBezTo>
                      <a:pt x="50" y="72"/>
                      <a:pt x="49" y="72"/>
                      <a:pt x="49" y="72"/>
                    </a:cubicBezTo>
                    <a:cubicBezTo>
                      <a:pt x="49" y="72"/>
                      <a:pt x="50" y="72"/>
                      <a:pt x="50" y="71"/>
                    </a:cubicBezTo>
                    <a:cubicBezTo>
                      <a:pt x="50" y="71"/>
                      <a:pt x="50" y="71"/>
                      <a:pt x="50" y="71"/>
                    </a:cubicBezTo>
                    <a:cubicBezTo>
                      <a:pt x="50" y="71"/>
                      <a:pt x="50" y="71"/>
                      <a:pt x="50" y="71"/>
                    </a:cubicBezTo>
                    <a:cubicBezTo>
                      <a:pt x="50" y="70"/>
                      <a:pt x="51" y="70"/>
                      <a:pt x="51" y="70"/>
                    </a:cubicBezTo>
                    <a:cubicBezTo>
                      <a:pt x="51" y="70"/>
                      <a:pt x="51" y="70"/>
                      <a:pt x="51" y="70"/>
                    </a:cubicBezTo>
                    <a:cubicBezTo>
                      <a:pt x="51" y="70"/>
                      <a:pt x="51" y="69"/>
                      <a:pt x="52" y="69"/>
                    </a:cubicBezTo>
                    <a:cubicBezTo>
                      <a:pt x="52" y="69"/>
                      <a:pt x="51" y="69"/>
                      <a:pt x="51" y="69"/>
                    </a:cubicBezTo>
                    <a:cubicBezTo>
                      <a:pt x="52" y="69"/>
                      <a:pt x="52" y="69"/>
                      <a:pt x="52" y="68"/>
                    </a:cubicBezTo>
                    <a:cubicBezTo>
                      <a:pt x="52" y="69"/>
                      <a:pt x="53" y="69"/>
                      <a:pt x="52" y="69"/>
                    </a:cubicBezTo>
                    <a:cubicBezTo>
                      <a:pt x="53" y="69"/>
                      <a:pt x="54" y="69"/>
                      <a:pt x="54" y="68"/>
                    </a:cubicBezTo>
                    <a:cubicBezTo>
                      <a:pt x="54" y="68"/>
                      <a:pt x="53" y="68"/>
                      <a:pt x="53" y="68"/>
                    </a:cubicBezTo>
                    <a:cubicBezTo>
                      <a:pt x="53" y="68"/>
                      <a:pt x="55" y="68"/>
                      <a:pt x="55" y="67"/>
                    </a:cubicBezTo>
                    <a:cubicBezTo>
                      <a:pt x="56" y="67"/>
                      <a:pt x="55" y="67"/>
                      <a:pt x="55" y="67"/>
                    </a:cubicBezTo>
                    <a:cubicBezTo>
                      <a:pt x="55" y="66"/>
                      <a:pt x="54" y="66"/>
                      <a:pt x="54" y="66"/>
                    </a:cubicBezTo>
                    <a:cubicBezTo>
                      <a:pt x="54" y="65"/>
                      <a:pt x="56" y="66"/>
                      <a:pt x="57" y="65"/>
                    </a:cubicBezTo>
                    <a:cubicBezTo>
                      <a:pt x="56" y="65"/>
                      <a:pt x="57" y="64"/>
                      <a:pt x="57" y="64"/>
                    </a:cubicBezTo>
                    <a:cubicBezTo>
                      <a:pt x="57" y="64"/>
                      <a:pt x="57" y="64"/>
                      <a:pt x="58" y="63"/>
                    </a:cubicBezTo>
                    <a:cubicBezTo>
                      <a:pt x="58" y="63"/>
                      <a:pt x="58" y="63"/>
                      <a:pt x="58" y="63"/>
                    </a:cubicBezTo>
                    <a:cubicBezTo>
                      <a:pt x="58" y="63"/>
                      <a:pt x="58" y="63"/>
                      <a:pt x="58" y="63"/>
                    </a:cubicBezTo>
                    <a:cubicBezTo>
                      <a:pt x="58" y="62"/>
                      <a:pt x="59" y="62"/>
                      <a:pt x="60" y="62"/>
                    </a:cubicBezTo>
                    <a:cubicBezTo>
                      <a:pt x="60" y="62"/>
                      <a:pt x="60" y="62"/>
                      <a:pt x="61" y="61"/>
                    </a:cubicBezTo>
                    <a:cubicBezTo>
                      <a:pt x="61" y="61"/>
                      <a:pt x="61" y="61"/>
                      <a:pt x="61" y="61"/>
                    </a:cubicBezTo>
                    <a:cubicBezTo>
                      <a:pt x="61" y="61"/>
                      <a:pt x="62" y="61"/>
                      <a:pt x="62" y="60"/>
                    </a:cubicBezTo>
                    <a:cubicBezTo>
                      <a:pt x="62" y="60"/>
                      <a:pt x="62" y="60"/>
                      <a:pt x="63" y="60"/>
                    </a:cubicBezTo>
                    <a:cubicBezTo>
                      <a:pt x="63" y="60"/>
                      <a:pt x="64" y="60"/>
                      <a:pt x="64" y="60"/>
                    </a:cubicBezTo>
                    <a:cubicBezTo>
                      <a:pt x="64" y="60"/>
                      <a:pt x="65" y="60"/>
                      <a:pt x="65" y="60"/>
                    </a:cubicBezTo>
                    <a:cubicBezTo>
                      <a:pt x="66" y="59"/>
                      <a:pt x="66" y="59"/>
                      <a:pt x="67" y="59"/>
                    </a:cubicBezTo>
                    <a:cubicBezTo>
                      <a:pt x="67" y="59"/>
                      <a:pt x="66" y="60"/>
                      <a:pt x="66" y="60"/>
                    </a:cubicBezTo>
                    <a:cubicBezTo>
                      <a:pt x="66" y="60"/>
                      <a:pt x="66" y="60"/>
                      <a:pt x="66" y="60"/>
                    </a:cubicBezTo>
                    <a:cubicBezTo>
                      <a:pt x="65" y="60"/>
                      <a:pt x="65" y="61"/>
                      <a:pt x="65" y="61"/>
                    </a:cubicBezTo>
                    <a:cubicBezTo>
                      <a:pt x="65" y="61"/>
                      <a:pt x="64" y="61"/>
                      <a:pt x="65" y="61"/>
                    </a:cubicBezTo>
                    <a:cubicBezTo>
                      <a:pt x="65" y="61"/>
                      <a:pt x="65" y="61"/>
                      <a:pt x="65" y="62"/>
                    </a:cubicBezTo>
                    <a:cubicBezTo>
                      <a:pt x="66" y="62"/>
                      <a:pt x="67" y="62"/>
                      <a:pt x="68" y="63"/>
                    </a:cubicBezTo>
                    <a:cubicBezTo>
                      <a:pt x="67" y="62"/>
                      <a:pt x="66" y="62"/>
                      <a:pt x="66" y="62"/>
                    </a:cubicBezTo>
                    <a:cubicBezTo>
                      <a:pt x="65" y="62"/>
                      <a:pt x="65" y="62"/>
                      <a:pt x="64" y="62"/>
                    </a:cubicBezTo>
                    <a:cubicBezTo>
                      <a:pt x="64" y="62"/>
                      <a:pt x="63" y="62"/>
                      <a:pt x="63" y="62"/>
                    </a:cubicBezTo>
                    <a:cubicBezTo>
                      <a:pt x="62" y="62"/>
                      <a:pt x="62" y="62"/>
                      <a:pt x="62" y="62"/>
                    </a:cubicBezTo>
                    <a:cubicBezTo>
                      <a:pt x="62" y="63"/>
                      <a:pt x="61" y="63"/>
                      <a:pt x="61" y="63"/>
                    </a:cubicBezTo>
                    <a:cubicBezTo>
                      <a:pt x="60" y="63"/>
                      <a:pt x="60" y="63"/>
                      <a:pt x="60" y="63"/>
                    </a:cubicBezTo>
                    <a:cubicBezTo>
                      <a:pt x="60" y="64"/>
                      <a:pt x="60" y="64"/>
                      <a:pt x="60" y="64"/>
                    </a:cubicBezTo>
                    <a:cubicBezTo>
                      <a:pt x="60" y="64"/>
                      <a:pt x="60" y="64"/>
                      <a:pt x="60" y="65"/>
                    </a:cubicBezTo>
                    <a:cubicBezTo>
                      <a:pt x="60" y="65"/>
                      <a:pt x="60" y="65"/>
                      <a:pt x="60" y="65"/>
                    </a:cubicBezTo>
                    <a:cubicBezTo>
                      <a:pt x="60" y="65"/>
                      <a:pt x="60" y="65"/>
                      <a:pt x="60" y="65"/>
                    </a:cubicBezTo>
                    <a:cubicBezTo>
                      <a:pt x="59" y="66"/>
                      <a:pt x="60" y="66"/>
                      <a:pt x="59" y="67"/>
                    </a:cubicBezTo>
                    <a:cubicBezTo>
                      <a:pt x="59" y="67"/>
                      <a:pt x="58" y="67"/>
                      <a:pt x="58" y="68"/>
                    </a:cubicBezTo>
                    <a:cubicBezTo>
                      <a:pt x="58" y="68"/>
                      <a:pt x="58" y="69"/>
                      <a:pt x="58" y="69"/>
                    </a:cubicBezTo>
                    <a:cubicBezTo>
                      <a:pt x="59" y="69"/>
                      <a:pt x="59" y="69"/>
                      <a:pt x="59" y="69"/>
                    </a:cubicBezTo>
                    <a:cubicBezTo>
                      <a:pt x="60" y="69"/>
                      <a:pt x="60" y="69"/>
                      <a:pt x="60" y="69"/>
                    </a:cubicBezTo>
                    <a:cubicBezTo>
                      <a:pt x="60" y="69"/>
                      <a:pt x="61" y="69"/>
                      <a:pt x="61" y="68"/>
                    </a:cubicBezTo>
                    <a:cubicBezTo>
                      <a:pt x="61" y="69"/>
                      <a:pt x="61" y="69"/>
                      <a:pt x="60" y="69"/>
                    </a:cubicBezTo>
                    <a:cubicBezTo>
                      <a:pt x="60" y="69"/>
                      <a:pt x="60" y="69"/>
                      <a:pt x="60" y="69"/>
                    </a:cubicBezTo>
                    <a:cubicBezTo>
                      <a:pt x="60" y="70"/>
                      <a:pt x="60" y="70"/>
                      <a:pt x="60" y="70"/>
                    </a:cubicBezTo>
                    <a:cubicBezTo>
                      <a:pt x="59" y="70"/>
                      <a:pt x="60" y="70"/>
                      <a:pt x="60" y="70"/>
                    </a:cubicBezTo>
                    <a:cubicBezTo>
                      <a:pt x="60" y="70"/>
                      <a:pt x="60" y="70"/>
                      <a:pt x="59" y="70"/>
                    </a:cubicBezTo>
                    <a:cubicBezTo>
                      <a:pt x="59" y="70"/>
                      <a:pt x="59" y="70"/>
                      <a:pt x="58" y="70"/>
                    </a:cubicBezTo>
                    <a:cubicBezTo>
                      <a:pt x="58" y="70"/>
                      <a:pt x="57" y="70"/>
                      <a:pt x="58" y="71"/>
                    </a:cubicBezTo>
                    <a:cubicBezTo>
                      <a:pt x="58" y="71"/>
                      <a:pt x="57" y="71"/>
                      <a:pt x="58" y="71"/>
                    </a:cubicBezTo>
                    <a:cubicBezTo>
                      <a:pt x="58" y="71"/>
                      <a:pt x="58" y="72"/>
                      <a:pt x="58" y="72"/>
                    </a:cubicBezTo>
                    <a:cubicBezTo>
                      <a:pt x="59" y="72"/>
                      <a:pt x="60" y="71"/>
                      <a:pt x="61" y="71"/>
                    </a:cubicBezTo>
                    <a:cubicBezTo>
                      <a:pt x="62" y="71"/>
                      <a:pt x="62" y="70"/>
                      <a:pt x="62" y="70"/>
                    </a:cubicBezTo>
                    <a:cubicBezTo>
                      <a:pt x="62" y="70"/>
                      <a:pt x="62" y="70"/>
                      <a:pt x="62" y="70"/>
                    </a:cubicBezTo>
                    <a:cubicBezTo>
                      <a:pt x="63" y="70"/>
                      <a:pt x="62" y="70"/>
                      <a:pt x="62" y="70"/>
                    </a:cubicBezTo>
                    <a:cubicBezTo>
                      <a:pt x="62" y="70"/>
                      <a:pt x="63" y="70"/>
                      <a:pt x="63" y="69"/>
                    </a:cubicBezTo>
                    <a:cubicBezTo>
                      <a:pt x="63" y="70"/>
                      <a:pt x="63" y="70"/>
                      <a:pt x="63" y="70"/>
                    </a:cubicBezTo>
                    <a:cubicBezTo>
                      <a:pt x="63" y="70"/>
                      <a:pt x="63" y="69"/>
                      <a:pt x="64" y="69"/>
                    </a:cubicBezTo>
                    <a:cubicBezTo>
                      <a:pt x="64" y="69"/>
                      <a:pt x="64" y="69"/>
                      <a:pt x="63" y="70"/>
                    </a:cubicBezTo>
                    <a:cubicBezTo>
                      <a:pt x="63" y="70"/>
                      <a:pt x="63" y="70"/>
                      <a:pt x="63" y="70"/>
                    </a:cubicBezTo>
                    <a:cubicBezTo>
                      <a:pt x="64" y="70"/>
                      <a:pt x="65" y="69"/>
                      <a:pt x="64" y="69"/>
                    </a:cubicBezTo>
                    <a:cubicBezTo>
                      <a:pt x="64" y="69"/>
                      <a:pt x="65" y="69"/>
                      <a:pt x="65" y="69"/>
                    </a:cubicBezTo>
                    <a:cubicBezTo>
                      <a:pt x="65" y="69"/>
                      <a:pt x="65" y="69"/>
                      <a:pt x="64" y="68"/>
                    </a:cubicBezTo>
                    <a:cubicBezTo>
                      <a:pt x="65" y="69"/>
                      <a:pt x="65" y="69"/>
                      <a:pt x="65" y="69"/>
                    </a:cubicBezTo>
                    <a:cubicBezTo>
                      <a:pt x="65" y="69"/>
                      <a:pt x="65" y="69"/>
                      <a:pt x="65" y="68"/>
                    </a:cubicBezTo>
                    <a:cubicBezTo>
                      <a:pt x="65" y="68"/>
                      <a:pt x="65" y="68"/>
                      <a:pt x="65" y="68"/>
                    </a:cubicBezTo>
                    <a:cubicBezTo>
                      <a:pt x="65" y="68"/>
                      <a:pt x="65" y="68"/>
                      <a:pt x="66" y="68"/>
                    </a:cubicBezTo>
                    <a:cubicBezTo>
                      <a:pt x="66" y="68"/>
                      <a:pt x="66" y="68"/>
                      <a:pt x="66" y="68"/>
                    </a:cubicBezTo>
                    <a:cubicBezTo>
                      <a:pt x="66" y="68"/>
                      <a:pt x="66" y="69"/>
                      <a:pt x="66" y="69"/>
                    </a:cubicBezTo>
                    <a:cubicBezTo>
                      <a:pt x="66" y="69"/>
                      <a:pt x="66" y="69"/>
                      <a:pt x="66" y="69"/>
                    </a:cubicBezTo>
                    <a:cubicBezTo>
                      <a:pt x="66" y="68"/>
                      <a:pt x="66" y="68"/>
                      <a:pt x="66" y="68"/>
                    </a:cubicBezTo>
                    <a:cubicBezTo>
                      <a:pt x="66" y="68"/>
                      <a:pt x="66" y="68"/>
                      <a:pt x="67" y="68"/>
                    </a:cubicBezTo>
                    <a:cubicBezTo>
                      <a:pt x="67" y="67"/>
                      <a:pt x="66" y="67"/>
                      <a:pt x="67" y="67"/>
                    </a:cubicBezTo>
                    <a:cubicBezTo>
                      <a:pt x="67" y="67"/>
                      <a:pt x="67" y="67"/>
                      <a:pt x="67" y="68"/>
                    </a:cubicBezTo>
                    <a:cubicBezTo>
                      <a:pt x="67" y="68"/>
                      <a:pt x="67" y="67"/>
                      <a:pt x="68" y="67"/>
                    </a:cubicBezTo>
                    <a:cubicBezTo>
                      <a:pt x="68" y="67"/>
                      <a:pt x="68" y="68"/>
                      <a:pt x="69" y="68"/>
                    </a:cubicBezTo>
                    <a:cubicBezTo>
                      <a:pt x="69" y="68"/>
                      <a:pt x="69" y="68"/>
                      <a:pt x="70" y="67"/>
                    </a:cubicBezTo>
                    <a:cubicBezTo>
                      <a:pt x="70" y="67"/>
                      <a:pt x="70" y="67"/>
                      <a:pt x="70" y="67"/>
                    </a:cubicBezTo>
                    <a:cubicBezTo>
                      <a:pt x="71" y="67"/>
                      <a:pt x="70" y="67"/>
                      <a:pt x="71" y="66"/>
                    </a:cubicBezTo>
                    <a:cubicBezTo>
                      <a:pt x="71" y="66"/>
                      <a:pt x="72" y="66"/>
                      <a:pt x="71" y="66"/>
                    </a:cubicBezTo>
                    <a:cubicBezTo>
                      <a:pt x="71" y="66"/>
                      <a:pt x="71" y="66"/>
                      <a:pt x="71" y="66"/>
                    </a:cubicBezTo>
                    <a:cubicBezTo>
                      <a:pt x="71" y="66"/>
                      <a:pt x="70" y="66"/>
                      <a:pt x="70" y="66"/>
                    </a:cubicBezTo>
                    <a:cubicBezTo>
                      <a:pt x="70" y="66"/>
                      <a:pt x="71" y="66"/>
                      <a:pt x="71" y="65"/>
                    </a:cubicBezTo>
                    <a:cubicBezTo>
                      <a:pt x="71" y="65"/>
                      <a:pt x="71" y="65"/>
                      <a:pt x="71" y="65"/>
                    </a:cubicBezTo>
                    <a:cubicBezTo>
                      <a:pt x="71" y="65"/>
                      <a:pt x="71" y="65"/>
                      <a:pt x="71" y="65"/>
                    </a:cubicBezTo>
                    <a:cubicBezTo>
                      <a:pt x="71" y="65"/>
                      <a:pt x="72" y="65"/>
                      <a:pt x="72" y="65"/>
                    </a:cubicBezTo>
                    <a:cubicBezTo>
                      <a:pt x="72" y="65"/>
                      <a:pt x="72" y="64"/>
                      <a:pt x="71" y="64"/>
                    </a:cubicBezTo>
                    <a:cubicBezTo>
                      <a:pt x="71" y="64"/>
                      <a:pt x="71" y="65"/>
                      <a:pt x="71" y="65"/>
                    </a:cubicBezTo>
                    <a:cubicBezTo>
                      <a:pt x="70" y="65"/>
                      <a:pt x="70" y="64"/>
                      <a:pt x="69" y="65"/>
                    </a:cubicBezTo>
                    <a:cubicBezTo>
                      <a:pt x="70" y="65"/>
                      <a:pt x="70" y="64"/>
                      <a:pt x="70" y="64"/>
                    </a:cubicBezTo>
                    <a:cubicBezTo>
                      <a:pt x="70" y="64"/>
                      <a:pt x="71" y="64"/>
                      <a:pt x="71" y="64"/>
                    </a:cubicBezTo>
                    <a:cubicBezTo>
                      <a:pt x="71" y="64"/>
                      <a:pt x="71" y="64"/>
                      <a:pt x="71" y="63"/>
                    </a:cubicBezTo>
                    <a:cubicBezTo>
                      <a:pt x="71" y="63"/>
                      <a:pt x="71" y="64"/>
                      <a:pt x="70" y="64"/>
                    </a:cubicBezTo>
                    <a:cubicBezTo>
                      <a:pt x="70" y="64"/>
                      <a:pt x="71" y="63"/>
                      <a:pt x="70" y="63"/>
                    </a:cubicBezTo>
                    <a:cubicBezTo>
                      <a:pt x="70" y="63"/>
                      <a:pt x="70" y="64"/>
                      <a:pt x="69" y="64"/>
                    </a:cubicBezTo>
                    <a:cubicBezTo>
                      <a:pt x="69" y="63"/>
                      <a:pt x="70" y="63"/>
                      <a:pt x="70" y="63"/>
                    </a:cubicBezTo>
                    <a:cubicBezTo>
                      <a:pt x="70" y="63"/>
                      <a:pt x="70" y="63"/>
                      <a:pt x="69" y="63"/>
                    </a:cubicBezTo>
                    <a:cubicBezTo>
                      <a:pt x="70" y="63"/>
                      <a:pt x="71" y="63"/>
                      <a:pt x="71" y="62"/>
                    </a:cubicBezTo>
                    <a:cubicBezTo>
                      <a:pt x="71" y="62"/>
                      <a:pt x="71" y="62"/>
                      <a:pt x="71" y="62"/>
                    </a:cubicBezTo>
                    <a:cubicBezTo>
                      <a:pt x="71" y="61"/>
                      <a:pt x="71" y="62"/>
                      <a:pt x="70" y="62"/>
                    </a:cubicBezTo>
                    <a:cubicBezTo>
                      <a:pt x="70" y="61"/>
                      <a:pt x="71" y="61"/>
                      <a:pt x="72" y="61"/>
                    </a:cubicBezTo>
                    <a:cubicBezTo>
                      <a:pt x="72" y="61"/>
                      <a:pt x="72" y="61"/>
                      <a:pt x="73" y="60"/>
                    </a:cubicBezTo>
                    <a:cubicBezTo>
                      <a:pt x="73" y="61"/>
                      <a:pt x="72" y="62"/>
                      <a:pt x="72" y="62"/>
                    </a:cubicBezTo>
                    <a:cubicBezTo>
                      <a:pt x="72" y="62"/>
                      <a:pt x="72" y="62"/>
                      <a:pt x="72" y="62"/>
                    </a:cubicBezTo>
                    <a:cubicBezTo>
                      <a:pt x="72" y="62"/>
                      <a:pt x="72" y="63"/>
                      <a:pt x="72" y="63"/>
                    </a:cubicBezTo>
                    <a:cubicBezTo>
                      <a:pt x="72" y="63"/>
                      <a:pt x="72" y="62"/>
                      <a:pt x="73" y="62"/>
                    </a:cubicBezTo>
                    <a:cubicBezTo>
                      <a:pt x="73" y="62"/>
                      <a:pt x="73" y="62"/>
                      <a:pt x="73" y="62"/>
                    </a:cubicBezTo>
                    <a:cubicBezTo>
                      <a:pt x="73" y="62"/>
                      <a:pt x="73" y="62"/>
                      <a:pt x="73" y="62"/>
                    </a:cubicBezTo>
                    <a:cubicBezTo>
                      <a:pt x="73" y="62"/>
                      <a:pt x="73" y="62"/>
                      <a:pt x="73" y="61"/>
                    </a:cubicBezTo>
                    <a:cubicBezTo>
                      <a:pt x="73" y="61"/>
                      <a:pt x="73" y="61"/>
                      <a:pt x="73" y="61"/>
                    </a:cubicBezTo>
                    <a:cubicBezTo>
                      <a:pt x="74" y="62"/>
                      <a:pt x="73" y="62"/>
                      <a:pt x="73" y="62"/>
                    </a:cubicBezTo>
                    <a:cubicBezTo>
                      <a:pt x="74" y="62"/>
                      <a:pt x="74" y="62"/>
                      <a:pt x="74" y="62"/>
                    </a:cubicBezTo>
                    <a:cubicBezTo>
                      <a:pt x="74" y="63"/>
                      <a:pt x="74" y="62"/>
                      <a:pt x="75" y="62"/>
                    </a:cubicBezTo>
                    <a:cubicBezTo>
                      <a:pt x="75" y="62"/>
                      <a:pt x="75" y="62"/>
                      <a:pt x="76" y="62"/>
                    </a:cubicBezTo>
                    <a:cubicBezTo>
                      <a:pt x="76" y="62"/>
                      <a:pt x="76" y="61"/>
                      <a:pt x="77" y="61"/>
                    </a:cubicBezTo>
                    <a:cubicBezTo>
                      <a:pt x="77" y="61"/>
                      <a:pt x="77" y="61"/>
                      <a:pt x="78" y="61"/>
                    </a:cubicBezTo>
                    <a:cubicBezTo>
                      <a:pt x="77" y="61"/>
                      <a:pt x="76" y="61"/>
                      <a:pt x="77" y="62"/>
                    </a:cubicBezTo>
                    <a:cubicBezTo>
                      <a:pt x="76" y="62"/>
                      <a:pt x="76" y="62"/>
                      <a:pt x="77" y="62"/>
                    </a:cubicBezTo>
                    <a:cubicBezTo>
                      <a:pt x="76" y="62"/>
                      <a:pt x="76" y="62"/>
                      <a:pt x="76" y="62"/>
                    </a:cubicBezTo>
                    <a:cubicBezTo>
                      <a:pt x="76" y="62"/>
                      <a:pt x="76" y="63"/>
                      <a:pt x="77" y="63"/>
                    </a:cubicBezTo>
                    <a:cubicBezTo>
                      <a:pt x="77" y="63"/>
                      <a:pt x="78" y="63"/>
                      <a:pt x="78" y="63"/>
                    </a:cubicBezTo>
                    <a:cubicBezTo>
                      <a:pt x="78" y="63"/>
                      <a:pt x="78" y="63"/>
                      <a:pt x="77" y="63"/>
                    </a:cubicBezTo>
                    <a:cubicBezTo>
                      <a:pt x="77" y="63"/>
                      <a:pt x="77" y="63"/>
                      <a:pt x="77" y="63"/>
                    </a:cubicBezTo>
                    <a:cubicBezTo>
                      <a:pt x="77" y="63"/>
                      <a:pt x="77" y="63"/>
                      <a:pt x="76" y="63"/>
                    </a:cubicBezTo>
                    <a:cubicBezTo>
                      <a:pt x="77" y="64"/>
                      <a:pt x="77" y="63"/>
                      <a:pt x="78" y="63"/>
                    </a:cubicBezTo>
                    <a:cubicBezTo>
                      <a:pt x="78" y="63"/>
                      <a:pt x="79" y="63"/>
                      <a:pt x="79" y="63"/>
                    </a:cubicBezTo>
                    <a:cubicBezTo>
                      <a:pt x="79" y="63"/>
                      <a:pt x="78" y="64"/>
                      <a:pt x="78" y="64"/>
                    </a:cubicBezTo>
                    <a:cubicBezTo>
                      <a:pt x="78" y="64"/>
                      <a:pt x="79" y="64"/>
                      <a:pt x="79" y="64"/>
                    </a:cubicBezTo>
                    <a:cubicBezTo>
                      <a:pt x="79" y="63"/>
                      <a:pt x="80" y="64"/>
                      <a:pt x="80" y="64"/>
                    </a:cubicBezTo>
                    <a:cubicBezTo>
                      <a:pt x="80" y="64"/>
                      <a:pt x="80" y="65"/>
                      <a:pt x="79" y="65"/>
                    </a:cubicBezTo>
                    <a:cubicBezTo>
                      <a:pt x="80" y="65"/>
                      <a:pt x="81" y="65"/>
                      <a:pt x="82" y="65"/>
                    </a:cubicBezTo>
                    <a:cubicBezTo>
                      <a:pt x="82" y="65"/>
                      <a:pt x="82" y="65"/>
                      <a:pt x="83" y="64"/>
                    </a:cubicBezTo>
                    <a:cubicBezTo>
                      <a:pt x="83" y="64"/>
                      <a:pt x="83" y="64"/>
                      <a:pt x="83" y="64"/>
                    </a:cubicBezTo>
                    <a:cubicBezTo>
                      <a:pt x="83" y="64"/>
                      <a:pt x="83" y="64"/>
                      <a:pt x="84" y="63"/>
                    </a:cubicBezTo>
                    <a:cubicBezTo>
                      <a:pt x="83" y="64"/>
                      <a:pt x="83" y="64"/>
                      <a:pt x="83" y="64"/>
                    </a:cubicBezTo>
                    <a:cubicBezTo>
                      <a:pt x="83" y="65"/>
                      <a:pt x="83" y="65"/>
                      <a:pt x="83" y="65"/>
                    </a:cubicBezTo>
                    <a:cubicBezTo>
                      <a:pt x="83" y="65"/>
                      <a:pt x="83" y="65"/>
                      <a:pt x="83" y="65"/>
                    </a:cubicBezTo>
                    <a:cubicBezTo>
                      <a:pt x="83" y="66"/>
                      <a:pt x="83" y="66"/>
                      <a:pt x="83" y="66"/>
                    </a:cubicBezTo>
                    <a:cubicBezTo>
                      <a:pt x="84" y="66"/>
                      <a:pt x="84" y="66"/>
                      <a:pt x="85" y="67"/>
                    </a:cubicBezTo>
                    <a:cubicBezTo>
                      <a:pt x="85" y="67"/>
                      <a:pt x="86" y="67"/>
                      <a:pt x="86" y="67"/>
                    </a:cubicBezTo>
                    <a:cubicBezTo>
                      <a:pt x="87" y="67"/>
                      <a:pt x="88" y="67"/>
                      <a:pt x="89" y="67"/>
                    </a:cubicBezTo>
                    <a:cubicBezTo>
                      <a:pt x="90" y="67"/>
                      <a:pt x="91" y="67"/>
                      <a:pt x="92" y="67"/>
                    </a:cubicBezTo>
                    <a:cubicBezTo>
                      <a:pt x="92" y="67"/>
                      <a:pt x="93" y="67"/>
                      <a:pt x="94" y="67"/>
                    </a:cubicBezTo>
                    <a:cubicBezTo>
                      <a:pt x="94" y="67"/>
                      <a:pt x="94" y="68"/>
                      <a:pt x="95" y="67"/>
                    </a:cubicBezTo>
                    <a:cubicBezTo>
                      <a:pt x="95" y="67"/>
                      <a:pt x="95" y="67"/>
                      <a:pt x="95" y="67"/>
                    </a:cubicBezTo>
                    <a:cubicBezTo>
                      <a:pt x="95" y="67"/>
                      <a:pt x="95" y="67"/>
                      <a:pt x="95" y="67"/>
                    </a:cubicBezTo>
                    <a:cubicBezTo>
                      <a:pt x="95" y="66"/>
                      <a:pt x="96" y="67"/>
                      <a:pt x="96" y="68"/>
                    </a:cubicBezTo>
                    <a:cubicBezTo>
                      <a:pt x="96" y="68"/>
                      <a:pt x="95" y="68"/>
                      <a:pt x="95" y="68"/>
                    </a:cubicBezTo>
                    <a:cubicBezTo>
                      <a:pt x="96" y="68"/>
                      <a:pt x="98" y="69"/>
                      <a:pt x="99" y="69"/>
                    </a:cubicBezTo>
                    <a:cubicBezTo>
                      <a:pt x="100" y="69"/>
                      <a:pt x="100" y="69"/>
                      <a:pt x="101" y="68"/>
                    </a:cubicBezTo>
                    <a:cubicBezTo>
                      <a:pt x="101" y="68"/>
                      <a:pt x="101" y="68"/>
                      <a:pt x="101" y="68"/>
                    </a:cubicBezTo>
                    <a:cubicBezTo>
                      <a:pt x="101" y="68"/>
                      <a:pt x="102" y="68"/>
                      <a:pt x="102" y="68"/>
                    </a:cubicBezTo>
                    <a:cubicBezTo>
                      <a:pt x="102" y="67"/>
                      <a:pt x="102" y="67"/>
                      <a:pt x="102" y="67"/>
                    </a:cubicBezTo>
                    <a:cubicBezTo>
                      <a:pt x="103" y="67"/>
                      <a:pt x="104" y="68"/>
                      <a:pt x="104" y="68"/>
                    </a:cubicBezTo>
                    <a:cubicBezTo>
                      <a:pt x="104" y="68"/>
                      <a:pt x="103" y="68"/>
                      <a:pt x="103" y="68"/>
                    </a:cubicBezTo>
                    <a:cubicBezTo>
                      <a:pt x="103" y="68"/>
                      <a:pt x="103" y="69"/>
                      <a:pt x="103" y="69"/>
                    </a:cubicBezTo>
                    <a:cubicBezTo>
                      <a:pt x="103" y="69"/>
                      <a:pt x="103" y="70"/>
                      <a:pt x="103" y="69"/>
                    </a:cubicBezTo>
                    <a:cubicBezTo>
                      <a:pt x="103" y="69"/>
                      <a:pt x="103" y="69"/>
                      <a:pt x="103" y="68"/>
                    </a:cubicBezTo>
                    <a:cubicBezTo>
                      <a:pt x="103" y="68"/>
                      <a:pt x="103" y="68"/>
                      <a:pt x="103" y="68"/>
                    </a:cubicBezTo>
                    <a:cubicBezTo>
                      <a:pt x="103" y="68"/>
                      <a:pt x="103" y="68"/>
                      <a:pt x="102" y="68"/>
                    </a:cubicBezTo>
                    <a:cubicBezTo>
                      <a:pt x="102" y="67"/>
                      <a:pt x="102" y="68"/>
                      <a:pt x="102" y="68"/>
                    </a:cubicBezTo>
                    <a:cubicBezTo>
                      <a:pt x="102" y="68"/>
                      <a:pt x="102" y="68"/>
                      <a:pt x="102" y="69"/>
                    </a:cubicBezTo>
                    <a:cubicBezTo>
                      <a:pt x="102" y="69"/>
                      <a:pt x="102" y="69"/>
                      <a:pt x="102" y="69"/>
                    </a:cubicBezTo>
                    <a:cubicBezTo>
                      <a:pt x="102" y="69"/>
                      <a:pt x="102" y="69"/>
                      <a:pt x="102" y="69"/>
                    </a:cubicBezTo>
                    <a:cubicBezTo>
                      <a:pt x="102" y="70"/>
                      <a:pt x="101" y="70"/>
                      <a:pt x="101" y="70"/>
                    </a:cubicBezTo>
                    <a:cubicBezTo>
                      <a:pt x="101" y="70"/>
                      <a:pt x="101" y="70"/>
                      <a:pt x="101" y="70"/>
                    </a:cubicBezTo>
                    <a:cubicBezTo>
                      <a:pt x="101" y="70"/>
                      <a:pt x="102" y="70"/>
                      <a:pt x="102" y="70"/>
                    </a:cubicBezTo>
                    <a:cubicBezTo>
                      <a:pt x="103" y="71"/>
                      <a:pt x="104" y="71"/>
                      <a:pt x="105" y="72"/>
                    </a:cubicBezTo>
                    <a:cubicBezTo>
                      <a:pt x="105" y="72"/>
                      <a:pt x="106" y="72"/>
                      <a:pt x="106" y="72"/>
                    </a:cubicBezTo>
                    <a:cubicBezTo>
                      <a:pt x="106" y="72"/>
                      <a:pt x="106" y="72"/>
                      <a:pt x="105" y="72"/>
                    </a:cubicBezTo>
                    <a:cubicBezTo>
                      <a:pt x="106" y="73"/>
                      <a:pt x="107" y="73"/>
                      <a:pt x="108" y="74"/>
                    </a:cubicBezTo>
                    <a:cubicBezTo>
                      <a:pt x="110" y="75"/>
                      <a:pt x="111" y="76"/>
                      <a:pt x="112" y="77"/>
                    </a:cubicBezTo>
                    <a:cubicBezTo>
                      <a:pt x="112" y="77"/>
                      <a:pt x="112" y="76"/>
                      <a:pt x="112" y="76"/>
                    </a:cubicBezTo>
                    <a:cubicBezTo>
                      <a:pt x="113" y="76"/>
                      <a:pt x="113" y="76"/>
                      <a:pt x="113" y="76"/>
                    </a:cubicBezTo>
                    <a:close/>
                    <a:moveTo>
                      <a:pt x="136" y="91"/>
                    </a:moveTo>
                    <a:cubicBezTo>
                      <a:pt x="136" y="91"/>
                      <a:pt x="136" y="91"/>
                      <a:pt x="136" y="91"/>
                    </a:cubicBezTo>
                    <a:cubicBezTo>
                      <a:pt x="136" y="91"/>
                      <a:pt x="136" y="91"/>
                      <a:pt x="136" y="91"/>
                    </a:cubicBezTo>
                    <a:cubicBezTo>
                      <a:pt x="136" y="91"/>
                      <a:pt x="136" y="91"/>
                      <a:pt x="136" y="91"/>
                    </a:cubicBezTo>
                    <a:cubicBezTo>
                      <a:pt x="136" y="91"/>
                      <a:pt x="136" y="91"/>
                      <a:pt x="136" y="91"/>
                    </a:cubicBezTo>
                    <a:cubicBezTo>
                      <a:pt x="136" y="91"/>
                      <a:pt x="136" y="91"/>
                      <a:pt x="136" y="91"/>
                    </a:cubicBezTo>
                    <a:cubicBezTo>
                      <a:pt x="135" y="90"/>
                      <a:pt x="135" y="90"/>
                      <a:pt x="135" y="90"/>
                    </a:cubicBezTo>
                    <a:cubicBezTo>
                      <a:pt x="135" y="90"/>
                      <a:pt x="135" y="90"/>
                      <a:pt x="135" y="90"/>
                    </a:cubicBezTo>
                    <a:cubicBezTo>
                      <a:pt x="135" y="90"/>
                      <a:pt x="135" y="90"/>
                      <a:pt x="135" y="90"/>
                    </a:cubicBezTo>
                    <a:cubicBezTo>
                      <a:pt x="135" y="90"/>
                      <a:pt x="135" y="90"/>
                      <a:pt x="135" y="90"/>
                    </a:cubicBezTo>
                    <a:cubicBezTo>
                      <a:pt x="135" y="90"/>
                      <a:pt x="135" y="90"/>
                      <a:pt x="135" y="90"/>
                    </a:cubicBezTo>
                    <a:cubicBezTo>
                      <a:pt x="135" y="89"/>
                      <a:pt x="135" y="89"/>
                      <a:pt x="135" y="89"/>
                    </a:cubicBezTo>
                    <a:cubicBezTo>
                      <a:pt x="135" y="89"/>
                      <a:pt x="135" y="89"/>
                      <a:pt x="135" y="89"/>
                    </a:cubicBezTo>
                    <a:cubicBezTo>
                      <a:pt x="135" y="89"/>
                      <a:pt x="135" y="89"/>
                      <a:pt x="135" y="89"/>
                    </a:cubicBezTo>
                    <a:cubicBezTo>
                      <a:pt x="136" y="89"/>
                      <a:pt x="136" y="89"/>
                      <a:pt x="136" y="89"/>
                    </a:cubicBezTo>
                    <a:cubicBezTo>
                      <a:pt x="136" y="89"/>
                      <a:pt x="136" y="89"/>
                      <a:pt x="136" y="89"/>
                    </a:cubicBezTo>
                    <a:cubicBezTo>
                      <a:pt x="136" y="89"/>
                      <a:pt x="136" y="89"/>
                      <a:pt x="136" y="89"/>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3" y="87"/>
                      <a:pt x="133" y="87"/>
                      <a:pt x="133" y="87"/>
                    </a:cubicBezTo>
                    <a:cubicBezTo>
                      <a:pt x="133" y="86"/>
                      <a:pt x="133" y="86"/>
                      <a:pt x="133" y="86"/>
                    </a:cubicBezTo>
                    <a:cubicBezTo>
                      <a:pt x="133" y="86"/>
                      <a:pt x="133" y="86"/>
                      <a:pt x="133" y="86"/>
                    </a:cubicBezTo>
                    <a:cubicBezTo>
                      <a:pt x="133" y="86"/>
                      <a:pt x="133" y="86"/>
                      <a:pt x="133" y="86"/>
                    </a:cubicBezTo>
                    <a:cubicBezTo>
                      <a:pt x="133" y="86"/>
                      <a:pt x="133" y="86"/>
                      <a:pt x="133" y="86"/>
                    </a:cubicBezTo>
                    <a:cubicBezTo>
                      <a:pt x="133" y="86"/>
                      <a:pt x="133" y="86"/>
                      <a:pt x="133"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5"/>
                      <a:pt x="131" y="85"/>
                      <a:pt x="131" y="85"/>
                    </a:cubicBezTo>
                    <a:cubicBezTo>
                      <a:pt x="131" y="85"/>
                      <a:pt x="131" y="85"/>
                      <a:pt x="131" y="85"/>
                    </a:cubicBezTo>
                    <a:cubicBezTo>
                      <a:pt x="131" y="85"/>
                      <a:pt x="131" y="85"/>
                      <a:pt x="131" y="85"/>
                    </a:cubicBezTo>
                    <a:cubicBezTo>
                      <a:pt x="131" y="85"/>
                      <a:pt x="131" y="85"/>
                      <a:pt x="131" y="85"/>
                    </a:cubicBezTo>
                    <a:cubicBezTo>
                      <a:pt x="131" y="85"/>
                      <a:pt x="131" y="85"/>
                      <a:pt x="131" y="85"/>
                    </a:cubicBezTo>
                    <a:cubicBezTo>
                      <a:pt x="130" y="85"/>
                      <a:pt x="130" y="85"/>
                      <a:pt x="130" y="85"/>
                    </a:cubicBezTo>
                    <a:cubicBezTo>
                      <a:pt x="130" y="85"/>
                      <a:pt x="130" y="85"/>
                      <a:pt x="130" y="85"/>
                    </a:cubicBezTo>
                    <a:cubicBezTo>
                      <a:pt x="130" y="85"/>
                      <a:pt x="130" y="85"/>
                      <a:pt x="130" y="85"/>
                    </a:cubicBezTo>
                    <a:cubicBezTo>
                      <a:pt x="130" y="85"/>
                      <a:pt x="130" y="85"/>
                      <a:pt x="130" y="85"/>
                    </a:cubicBezTo>
                    <a:cubicBezTo>
                      <a:pt x="130" y="85"/>
                      <a:pt x="130" y="85"/>
                      <a:pt x="130"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8" y="84"/>
                      <a:pt x="128" y="84"/>
                      <a:pt x="128" y="84"/>
                    </a:cubicBezTo>
                    <a:cubicBezTo>
                      <a:pt x="128" y="83"/>
                      <a:pt x="128" y="83"/>
                      <a:pt x="128" y="83"/>
                    </a:cubicBezTo>
                    <a:cubicBezTo>
                      <a:pt x="129" y="83"/>
                      <a:pt x="129" y="83"/>
                      <a:pt x="129" y="83"/>
                    </a:cubicBezTo>
                    <a:cubicBezTo>
                      <a:pt x="129" y="83"/>
                      <a:pt x="129" y="83"/>
                      <a:pt x="129" y="83"/>
                    </a:cubicBezTo>
                    <a:cubicBezTo>
                      <a:pt x="129" y="83"/>
                      <a:pt x="129" y="83"/>
                      <a:pt x="129" y="83"/>
                    </a:cubicBezTo>
                    <a:cubicBezTo>
                      <a:pt x="129" y="83"/>
                      <a:pt x="129" y="83"/>
                      <a:pt x="129"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1"/>
                      <a:pt x="128" y="81"/>
                      <a:pt x="128" y="81"/>
                    </a:cubicBezTo>
                    <a:cubicBezTo>
                      <a:pt x="128" y="81"/>
                      <a:pt x="128" y="81"/>
                      <a:pt x="128" y="81"/>
                    </a:cubicBezTo>
                    <a:cubicBezTo>
                      <a:pt x="128" y="81"/>
                      <a:pt x="128" y="81"/>
                      <a:pt x="128"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5"/>
                      <a:pt x="124" y="75"/>
                      <a:pt x="124" y="75"/>
                    </a:cubicBezTo>
                    <a:cubicBezTo>
                      <a:pt x="124" y="75"/>
                      <a:pt x="124" y="75"/>
                      <a:pt x="124"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0" y="73"/>
                      <a:pt x="120" y="73"/>
                      <a:pt x="120" y="73"/>
                    </a:cubicBezTo>
                    <a:cubicBezTo>
                      <a:pt x="120" y="73"/>
                      <a:pt x="120" y="73"/>
                      <a:pt x="120" y="73"/>
                    </a:cubicBezTo>
                    <a:cubicBezTo>
                      <a:pt x="120" y="73"/>
                      <a:pt x="120" y="73"/>
                      <a:pt x="120" y="73"/>
                    </a:cubicBezTo>
                    <a:cubicBezTo>
                      <a:pt x="120" y="73"/>
                      <a:pt x="120" y="73"/>
                      <a:pt x="120" y="73"/>
                    </a:cubicBezTo>
                    <a:cubicBezTo>
                      <a:pt x="120" y="73"/>
                      <a:pt x="120" y="73"/>
                      <a:pt x="120" y="73"/>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19" y="72"/>
                      <a:pt x="119" y="72"/>
                      <a:pt x="119" y="72"/>
                    </a:cubicBezTo>
                    <a:cubicBezTo>
                      <a:pt x="119" y="72"/>
                      <a:pt x="119" y="72"/>
                      <a:pt x="119" y="72"/>
                    </a:cubicBezTo>
                    <a:cubicBezTo>
                      <a:pt x="119" y="72"/>
                      <a:pt x="119" y="72"/>
                      <a:pt x="119" y="72"/>
                    </a:cubicBezTo>
                    <a:cubicBezTo>
                      <a:pt x="119" y="72"/>
                      <a:pt x="119" y="72"/>
                      <a:pt x="119" y="72"/>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69"/>
                      <a:pt x="118" y="69"/>
                      <a:pt x="118" y="69"/>
                    </a:cubicBezTo>
                    <a:cubicBezTo>
                      <a:pt x="118" y="69"/>
                      <a:pt x="118"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4" y="69"/>
                      <a:pt x="114" y="69"/>
                      <a:pt x="114" y="69"/>
                    </a:cubicBezTo>
                    <a:cubicBezTo>
                      <a:pt x="114" y="69"/>
                      <a:pt x="114" y="69"/>
                      <a:pt x="114" y="69"/>
                    </a:cubicBezTo>
                    <a:cubicBezTo>
                      <a:pt x="114" y="69"/>
                      <a:pt x="114" y="69"/>
                      <a:pt x="114" y="69"/>
                    </a:cubicBezTo>
                    <a:cubicBezTo>
                      <a:pt x="114" y="69"/>
                      <a:pt x="114" y="69"/>
                      <a:pt x="114" y="69"/>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3" y="70"/>
                    </a:cubicBezTo>
                    <a:cubicBezTo>
                      <a:pt x="113" y="70"/>
                      <a:pt x="113" y="70"/>
                      <a:pt x="113" y="70"/>
                    </a:cubicBezTo>
                    <a:cubicBezTo>
                      <a:pt x="113" y="70"/>
                      <a:pt x="113" y="70"/>
                      <a:pt x="113" y="70"/>
                    </a:cubicBezTo>
                    <a:cubicBezTo>
                      <a:pt x="113" y="70"/>
                      <a:pt x="113" y="70"/>
                      <a:pt x="113" y="70"/>
                    </a:cubicBezTo>
                    <a:cubicBezTo>
                      <a:pt x="113" y="71"/>
                      <a:pt x="113" y="71"/>
                      <a:pt x="113" y="71"/>
                    </a:cubicBezTo>
                    <a:cubicBezTo>
                      <a:pt x="113" y="71"/>
                      <a:pt x="113" y="71"/>
                      <a:pt x="113" y="71"/>
                    </a:cubicBezTo>
                    <a:cubicBezTo>
                      <a:pt x="113" y="71"/>
                      <a:pt x="113" y="71"/>
                      <a:pt x="113" y="71"/>
                    </a:cubicBezTo>
                    <a:cubicBezTo>
                      <a:pt x="113" y="71"/>
                      <a:pt x="113" y="71"/>
                      <a:pt x="113" y="71"/>
                    </a:cubicBezTo>
                    <a:cubicBezTo>
                      <a:pt x="113" y="71"/>
                      <a:pt x="113" y="71"/>
                      <a:pt x="113" y="71"/>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2" y="73"/>
                      <a:pt x="112" y="73"/>
                      <a:pt x="112" y="73"/>
                    </a:cubicBezTo>
                    <a:cubicBezTo>
                      <a:pt x="112" y="73"/>
                      <a:pt x="112" y="73"/>
                      <a:pt x="112" y="72"/>
                    </a:cubicBezTo>
                    <a:cubicBezTo>
                      <a:pt x="112" y="73"/>
                      <a:pt x="113" y="73"/>
                      <a:pt x="113" y="73"/>
                    </a:cubicBezTo>
                    <a:cubicBezTo>
                      <a:pt x="113" y="73"/>
                      <a:pt x="113" y="73"/>
                      <a:pt x="113" y="73"/>
                    </a:cubicBezTo>
                    <a:cubicBezTo>
                      <a:pt x="113" y="74"/>
                      <a:pt x="114" y="74"/>
                      <a:pt x="114" y="73"/>
                    </a:cubicBezTo>
                    <a:cubicBezTo>
                      <a:pt x="114" y="73"/>
                      <a:pt x="114" y="73"/>
                      <a:pt x="114" y="72"/>
                    </a:cubicBezTo>
                    <a:cubicBezTo>
                      <a:pt x="114" y="73"/>
                      <a:pt x="114" y="73"/>
                      <a:pt x="115" y="73"/>
                    </a:cubicBezTo>
                    <a:cubicBezTo>
                      <a:pt x="115" y="73"/>
                      <a:pt x="115" y="73"/>
                      <a:pt x="115" y="73"/>
                    </a:cubicBezTo>
                    <a:cubicBezTo>
                      <a:pt x="115" y="73"/>
                      <a:pt x="115" y="73"/>
                      <a:pt x="114" y="73"/>
                    </a:cubicBezTo>
                    <a:cubicBezTo>
                      <a:pt x="114" y="74"/>
                      <a:pt x="115" y="74"/>
                      <a:pt x="115" y="74"/>
                    </a:cubicBezTo>
                    <a:cubicBezTo>
                      <a:pt x="115" y="74"/>
                      <a:pt x="115" y="75"/>
                      <a:pt x="115" y="75"/>
                    </a:cubicBezTo>
                    <a:cubicBezTo>
                      <a:pt x="115" y="75"/>
                      <a:pt x="115" y="76"/>
                      <a:pt x="115" y="76"/>
                    </a:cubicBezTo>
                    <a:cubicBezTo>
                      <a:pt x="115" y="76"/>
                      <a:pt x="116" y="76"/>
                      <a:pt x="116" y="76"/>
                    </a:cubicBezTo>
                    <a:cubicBezTo>
                      <a:pt x="116" y="76"/>
                      <a:pt x="116" y="76"/>
                      <a:pt x="117" y="76"/>
                    </a:cubicBezTo>
                    <a:cubicBezTo>
                      <a:pt x="117" y="76"/>
                      <a:pt x="116" y="76"/>
                      <a:pt x="116" y="76"/>
                    </a:cubicBezTo>
                    <a:cubicBezTo>
                      <a:pt x="116" y="76"/>
                      <a:pt x="116" y="75"/>
                      <a:pt x="116" y="75"/>
                    </a:cubicBezTo>
                    <a:cubicBezTo>
                      <a:pt x="117" y="76"/>
                      <a:pt x="117" y="76"/>
                      <a:pt x="117" y="76"/>
                    </a:cubicBezTo>
                    <a:cubicBezTo>
                      <a:pt x="117" y="77"/>
                      <a:pt x="117" y="77"/>
                      <a:pt x="118" y="76"/>
                    </a:cubicBezTo>
                    <a:cubicBezTo>
                      <a:pt x="118" y="76"/>
                      <a:pt x="118" y="76"/>
                      <a:pt x="118" y="75"/>
                    </a:cubicBezTo>
                    <a:cubicBezTo>
                      <a:pt x="118" y="75"/>
                      <a:pt x="117" y="74"/>
                      <a:pt x="118" y="75"/>
                    </a:cubicBezTo>
                    <a:cubicBezTo>
                      <a:pt x="117" y="74"/>
                      <a:pt x="117" y="74"/>
                      <a:pt x="117" y="74"/>
                    </a:cubicBezTo>
                    <a:cubicBezTo>
                      <a:pt x="117" y="73"/>
                      <a:pt x="117" y="73"/>
                      <a:pt x="117" y="73"/>
                    </a:cubicBezTo>
                    <a:cubicBezTo>
                      <a:pt x="117" y="73"/>
                      <a:pt x="117" y="72"/>
                      <a:pt x="117" y="72"/>
                    </a:cubicBezTo>
                    <a:cubicBezTo>
                      <a:pt x="117" y="72"/>
                      <a:pt x="117" y="72"/>
                      <a:pt x="117" y="72"/>
                    </a:cubicBezTo>
                    <a:cubicBezTo>
                      <a:pt x="117" y="72"/>
                      <a:pt x="116" y="71"/>
                      <a:pt x="116" y="71"/>
                    </a:cubicBezTo>
                    <a:cubicBezTo>
                      <a:pt x="116" y="71"/>
                      <a:pt x="117" y="72"/>
                      <a:pt x="117" y="72"/>
                    </a:cubicBezTo>
                    <a:cubicBezTo>
                      <a:pt x="117" y="71"/>
                      <a:pt x="117" y="71"/>
                      <a:pt x="116" y="71"/>
                    </a:cubicBezTo>
                    <a:cubicBezTo>
                      <a:pt x="117" y="71"/>
                      <a:pt x="117" y="71"/>
                      <a:pt x="117" y="70"/>
                    </a:cubicBezTo>
                    <a:cubicBezTo>
                      <a:pt x="117" y="70"/>
                      <a:pt x="117" y="71"/>
                      <a:pt x="117" y="71"/>
                    </a:cubicBezTo>
                    <a:cubicBezTo>
                      <a:pt x="117" y="71"/>
                      <a:pt x="117" y="71"/>
                      <a:pt x="117" y="72"/>
                    </a:cubicBezTo>
                    <a:cubicBezTo>
                      <a:pt x="117" y="72"/>
                      <a:pt x="117" y="72"/>
                      <a:pt x="118" y="73"/>
                    </a:cubicBezTo>
                    <a:cubicBezTo>
                      <a:pt x="118" y="73"/>
                      <a:pt x="118" y="73"/>
                      <a:pt x="118" y="74"/>
                    </a:cubicBezTo>
                    <a:cubicBezTo>
                      <a:pt x="118" y="74"/>
                      <a:pt x="118" y="74"/>
                      <a:pt x="118" y="74"/>
                    </a:cubicBezTo>
                    <a:cubicBezTo>
                      <a:pt x="118" y="74"/>
                      <a:pt x="118" y="74"/>
                      <a:pt x="118" y="74"/>
                    </a:cubicBezTo>
                    <a:cubicBezTo>
                      <a:pt x="119" y="74"/>
                      <a:pt x="119" y="75"/>
                      <a:pt x="118" y="74"/>
                    </a:cubicBezTo>
                    <a:cubicBezTo>
                      <a:pt x="118" y="75"/>
                      <a:pt x="119" y="75"/>
                      <a:pt x="119" y="75"/>
                    </a:cubicBezTo>
                    <a:cubicBezTo>
                      <a:pt x="119" y="75"/>
                      <a:pt x="119" y="75"/>
                      <a:pt x="119" y="76"/>
                    </a:cubicBezTo>
                    <a:cubicBezTo>
                      <a:pt x="119" y="76"/>
                      <a:pt x="121" y="77"/>
                      <a:pt x="121" y="77"/>
                    </a:cubicBezTo>
                    <a:cubicBezTo>
                      <a:pt x="121" y="76"/>
                      <a:pt x="121" y="76"/>
                      <a:pt x="121" y="76"/>
                    </a:cubicBezTo>
                    <a:cubicBezTo>
                      <a:pt x="121" y="76"/>
                      <a:pt x="121" y="76"/>
                      <a:pt x="121" y="76"/>
                    </a:cubicBezTo>
                    <a:cubicBezTo>
                      <a:pt x="122" y="76"/>
                      <a:pt x="122" y="76"/>
                      <a:pt x="122" y="76"/>
                    </a:cubicBezTo>
                    <a:cubicBezTo>
                      <a:pt x="122" y="76"/>
                      <a:pt x="122" y="75"/>
                      <a:pt x="122" y="75"/>
                    </a:cubicBezTo>
                    <a:cubicBezTo>
                      <a:pt x="122" y="75"/>
                      <a:pt x="122" y="75"/>
                      <a:pt x="123" y="75"/>
                    </a:cubicBezTo>
                    <a:cubicBezTo>
                      <a:pt x="122" y="75"/>
                      <a:pt x="122" y="75"/>
                      <a:pt x="122" y="76"/>
                    </a:cubicBezTo>
                    <a:cubicBezTo>
                      <a:pt x="122" y="76"/>
                      <a:pt x="122" y="76"/>
                      <a:pt x="122" y="76"/>
                    </a:cubicBezTo>
                    <a:cubicBezTo>
                      <a:pt x="122" y="76"/>
                      <a:pt x="122" y="76"/>
                      <a:pt x="122" y="76"/>
                    </a:cubicBezTo>
                    <a:cubicBezTo>
                      <a:pt x="122" y="76"/>
                      <a:pt x="122" y="77"/>
                      <a:pt x="122" y="77"/>
                    </a:cubicBezTo>
                    <a:cubicBezTo>
                      <a:pt x="121" y="77"/>
                      <a:pt x="121" y="77"/>
                      <a:pt x="122" y="78"/>
                    </a:cubicBezTo>
                    <a:cubicBezTo>
                      <a:pt x="123" y="78"/>
                      <a:pt x="123" y="77"/>
                      <a:pt x="123" y="77"/>
                    </a:cubicBezTo>
                    <a:cubicBezTo>
                      <a:pt x="123" y="77"/>
                      <a:pt x="122" y="77"/>
                      <a:pt x="123" y="78"/>
                    </a:cubicBezTo>
                    <a:cubicBezTo>
                      <a:pt x="123" y="78"/>
                      <a:pt x="123" y="78"/>
                      <a:pt x="123" y="78"/>
                    </a:cubicBezTo>
                    <a:cubicBezTo>
                      <a:pt x="122" y="78"/>
                      <a:pt x="122" y="78"/>
                      <a:pt x="122" y="78"/>
                    </a:cubicBezTo>
                    <a:cubicBezTo>
                      <a:pt x="123" y="79"/>
                      <a:pt x="123" y="79"/>
                      <a:pt x="123" y="79"/>
                    </a:cubicBezTo>
                    <a:cubicBezTo>
                      <a:pt x="123" y="79"/>
                      <a:pt x="123" y="78"/>
                      <a:pt x="123" y="78"/>
                    </a:cubicBezTo>
                    <a:cubicBezTo>
                      <a:pt x="124" y="78"/>
                      <a:pt x="124" y="78"/>
                      <a:pt x="124" y="78"/>
                    </a:cubicBezTo>
                    <a:cubicBezTo>
                      <a:pt x="124" y="78"/>
                      <a:pt x="124" y="78"/>
                      <a:pt x="123" y="78"/>
                    </a:cubicBezTo>
                    <a:cubicBezTo>
                      <a:pt x="123" y="79"/>
                      <a:pt x="124" y="79"/>
                      <a:pt x="124" y="80"/>
                    </a:cubicBezTo>
                    <a:cubicBezTo>
                      <a:pt x="124" y="80"/>
                      <a:pt x="123" y="79"/>
                      <a:pt x="123" y="79"/>
                    </a:cubicBezTo>
                    <a:cubicBezTo>
                      <a:pt x="123" y="80"/>
                      <a:pt x="124" y="80"/>
                      <a:pt x="124" y="80"/>
                    </a:cubicBezTo>
                    <a:cubicBezTo>
                      <a:pt x="124" y="80"/>
                      <a:pt x="123" y="80"/>
                      <a:pt x="124" y="81"/>
                    </a:cubicBezTo>
                    <a:cubicBezTo>
                      <a:pt x="124" y="81"/>
                      <a:pt x="124" y="81"/>
                      <a:pt x="125" y="81"/>
                    </a:cubicBezTo>
                    <a:cubicBezTo>
                      <a:pt x="125" y="81"/>
                      <a:pt x="125" y="81"/>
                      <a:pt x="125" y="81"/>
                    </a:cubicBezTo>
                    <a:cubicBezTo>
                      <a:pt x="125" y="81"/>
                      <a:pt x="125" y="81"/>
                      <a:pt x="125" y="81"/>
                    </a:cubicBezTo>
                    <a:cubicBezTo>
                      <a:pt x="125" y="82"/>
                      <a:pt x="124" y="81"/>
                      <a:pt x="124" y="82"/>
                    </a:cubicBezTo>
                    <a:cubicBezTo>
                      <a:pt x="123" y="82"/>
                      <a:pt x="124" y="82"/>
                      <a:pt x="123" y="82"/>
                    </a:cubicBezTo>
                    <a:cubicBezTo>
                      <a:pt x="124" y="82"/>
                      <a:pt x="124" y="82"/>
                      <a:pt x="125" y="82"/>
                    </a:cubicBezTo>
                    <a:cubicBezTo>
                      <a:pt x="125" y="82"/>
                      <a:pt x="126" y="83"/>
                      <a:pt x="126" y="83"/>
                    </a:cubicBezTo>
                    <a:cubicBezTo>
                      <a:pt x="126" y="83"/>
                      <a:pt x="126" y="83"/>
                      <a:pt x="126" y="83"/>
                    </a:cubicBezTo>
                    <a:cubicBezTo>
                      <a:pt x="126" y="83"/>
                      <a:pt x="126" y="84"/>
                      <a:pt x="126" y="84"/>
                    </a:cubicBezTo>
                    <a:cubicBezTo>
                      <a:pt x="127" y="84"/>
                      <a:pt x="127" y="84"/>
                      <a:pt x="128" y="84"/>
                    </a:cubicBezTo>
                    <a:cubicBezTo>
                      <a:pt x="127" y="84"/>
                      <a:pt x="127" y="84"/>
                      <a:pt x="127" y="85"/>
                    </a:cubicBezTo>
                    <a:cubicBezTo>
                      <a:pt x="127" y="85"/>
                      <a:pt x="127" y="85"/>
                      <a:pt x="127" y="85"/>
                    </a:cubicBezTo>
                    <a:cubicBezTo>
                      <a:pt x="127" y="85"/>
                      <a:pt x="127" y="85"/>
                      <a:pt x="127" y="85"/>
                    </a:cubicBezTo>
                    <a:cubicBezTo>
                      <a:pt x="128" y="85"/>
                      <a:pt x="128" y="86"/>
                      <a:pt x="128" y="86"/>
                    </a:cubicBezTo>
                    <a:cubicBezTo>
                      <a:pt x="128" y="86"/>
                      <a:pt x="128" y="86"/>
                      <a:pt x="128" y="86"/>
                    </a:cubicBezTo>
                    <a:cubicBezTo>
                      <a:pt x="129" y="86"/>
                      <a:pt x="129" y="86"/>
                      <a:pt x="129" y="87"/>
                    </a:cubicBezTo>
                    <a:cubicBezTo>
                      <a:pt x="129" y="87"/>
                      <a:pt x="129" y="87"/>
                      <a:pt x="130" y="87"/>
                    </a:cubicBezTo>
                    <a:cubicBezTo>
                      <a:pt x="129" y="87"/>
                      <a:pt x="129" y="88"/>
                      <a:pt x="129" y="88"/>
                    </a:cubicBezTo>
                    <a:cubicBezTo>
                      <a:pt x="129" y="88"/>
                      <a:pt x="129" y="88"/>
                      <a:pt x="129" y="88"/>
                    </a:cubicBezTo>
                    <a:cubicBezTo>
                      <a:pt x="129" y="88"/>
                      <a:pt x="129" y="89"/>
                      <a:pt x="129" y="89"/>
                    </a:cubicBezTo>
                    <a:cubicBezTo>
                      <a:pt x="128" y="89"/>
                      <a:pt x="128" y="89"/>
                      <a:pt x="128" y="89"/>
                    </a:cubicBezTo>
                    <a:cubicBezTo>
                      <a:pt x="128" y="89"/>
                      <a:pt x="128" y="90"/>
                      <a:pt x="128" y="90"/>
                    </a:cubicBezTo>
                    <a:cubicBezTo>
                      <a:pt x="128" y="90"/>
                      <a:pt x="129" y="91"/>
                      <a:pt x="129" y="90"/>
                    </a:cubicBezTo>
                    <a:cubicBezTo>
                      <a:pt x="129" y="90"/>
                      <a:pt x="129" y="90"/>
                      <a:pt x="129" y="90"/>
                    </a:cubicBezTo>
                    <a:cubicBezTo>
                      <a:pt x="129" y="90"/>
                      <a:pt x="130" y="89"/>
                      <a:pt x="130" y="89"/>
                    </a:cubicBezTo>
                    <a:cubicBezTo>
                      <a:pt x="130" y="89"/>
                      <a:pt x="129" y="89"/>
                      <a:pt x="129" y="89"/>
                    </a:cubicBezTo>
                    <a:cubicBezTo>
                      <a:pt x="130" y="89"/>
                      <a:pt x="130" y="88"/>
                      <a:pt x="131" y="88"/>
                    </a:cubicBezTo>
                    <a:cubicBezTo>
                      <a:pt x="131" y="88"/>
                      <a:pt x="132" y="88"/>
                      <a:pt x="132" y="88"/>
                    </a:cubicBezTo>
                    <a:cubicBezTo>
                      <a:pt x="132" y="88"/>
                      <a:pt x="132" y="88"/>
                      <a:pt x="132" y="88"/>
                    </a:cubicBezTo>
                    <a:cubicBezTo>
                      <a:pt x="132" y="88"/>
                      <a:pt x="132" y="89"/>
                      <a:pt x="132" y="89"/>
                    </a:cubicBezTo>
                    <a:cubicBezTo>
                      <a:pt x="133" y="89"/>
                      <a:pt x="133" y="89"/>
                      <a:pt x="133" y="90"/>
                    </a:cubicBezTo>
                    <a:cubicBezTo>
                      <a:pt x="133" y="90"/>
                      <a:pt x="133" y="90"/>
                      <a:pt x="133" y="91"/>
                    </a:cubicBezTo>
                    <a:cubicBezTo>
                      <a:pt x="133" y="92"/>
                      <a:pt x="133" y="91"/>
                      <a:pt x="134" y="92"/>
                    </a:cubicBezTo>
                    <a:cubicBezTo>
                      <a:pt x="133" y="92"/>
                      <a:pt x="133" y="91"/>
                      <a:pt x="132" y="92"/>
                    </a:cubicBezTo>
                    <a:cubicBezTo>
                      <a:pt x="132" y="93"/>
                      <a:pt x="133" y="93"/>
                      <a:pt x="133" y="93"/>
                    </a:cubicBezTo>
                    <a:cubicBezTo>
                      <a:pt x="133" y="93"/>
                      <a:pt x="132" y="93"/>
                      <a:pt x="132" y="93"/>
                    </a:cubicBezTo>
                    <a:cubicBezTo>
                      <a:pt x="132" y="93"/>
                      <a:pt x="133" y="93"/>
                      <a:pt x="133" y="93"/>
                    </a:cubicBezTo>
                    <a:cubicBezTo>
                      <a:pt x="133" y="94"/>
                      <a:pt x="133"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3"/>
                      <a:pt x="134" y="93"/>
                      <a:pt x="134" y="93"/>
                    </a:cubicBezTo>
                    <a:cubicBezTo>
                      <a:pt x="135" y="93"/>
                      <a:pt x="135" y="93"/>
                      <a:pt x="135" y="93"/>
                    </a:cubicBezTo>
                    <a:cubicBezTo>
                      <a:pt x="135" y="93"/>
                      <a:pt x="135" y="93"/>
                      <a:pt x="135" y="93"/>
                    </a:cubicBezTo>
                    <a:cubicBezTo>
                      <a:pt x="135" y="93"/>
                      <a:pt x="135" y="93"/>
                      <a:pt x="135" y="93"/>
                    </a:cubicBezTo>
                    <a:cubicBezTo>
                      <a:pt x="135" y="93"/>
                      <a:pt x="135" y="93"/>
                      <a:pt x="135" y="93"/>
                    </a:cubicBezTo>
                    <a:cubicBezTo>
                      <a:pt x="135" y="92"/>
                      <a:pt x="135" y="92"/>
                      <a:pt x="135" y="92"/>
                    </a:cubicBezTo>
                    <a:cubicBezTo>
                      <a:pt x="135" y="92"/>
                      <a:pt x="135" y="92"/>
                      <a:pt x="135" y="92"/>
                    </a:cubicBezTo>
                    <a:cubicBezTo>
                      <a:pt x="135" y="92"/>
                      <a:pt x="135" y="92"/>
                      <a:pt x="135" y="92"/>
                    </a:cubicBezTo>
                    <a:cubicBezTo>
                      <a:pt x="135" y="92"/>
                      <a:pt x="135" y="92"/>
                      <a:pt x="135" y="92"/>
                    </a:cubicBezTo>
                    <a:cubicBezTo>
                      <a:pt x="136" y="92"/>
                      <a:pt x="136" y="92"/>
                      <a:pt x="136" y="92"/>
                    </a:cubicBezTo>
                    <a:cubicBezTo>
                      <a:pt x="136" y="92"/>
                      <a:pt x="136" y="92"/>
                      <a:pt x="136" y="92"/>
                    </a:cubicBezTo>
                    <a:cubicBezTo>
                      <a:pt x="136" y="92"/>
                      <a:pt x="136" y="92"/>
                      <a:pt x="136" y="92"/>
                    </a:cubicBezTo>
                    <a:cubicBezTo>
                      <a:pt x="136" y="91"/>
                      <a:pt x="136" y="91"/>
                      <a:pt x="136" y="91"/>
                    </a:cubicBezTo>
                    <a:close/>
                    <a:moveTo>
                      <a:pt x="120" y="86"/>
                    </a:moveTo>
                    <a:cubicBezTo>
                      <a:pt x="120" y="86"/>
                      <a:pt x="119" y="86"/>
                      <a:pt x="119" y="85"/>
                    </a:cubicBezTo>
                    <a:cubicBezTo>
                      <a:pt x="120" y="85"/>
                      <a:pt x="120" y="84"/>
                      <a:pt x="119" y="84"/>
                    </a:cubicBezTo>
                    <a:cubicBezTo>
                      <a:pt x="119" y="83"/>
                      <a:pt x="119" y="82"/>
                      <a:pt x="118" y="81"/>
                    </a:cubicBezTo>
                    <a:cubicBezTo>
                      <a:pt x="118" y="81"/>
                      <a:pt x="117" y="80"/>
                      <a:pt x="117" y="81"/>
                    </a:cubicBezTo>
                    <a:cubicBezTo>
                      <a:pt x="117" y="80"/>
                      <a:pt x="117" y="80"/>
                      <a:pt x="116" y="80"/>
                    </a:cubicBezTo>
                    <a:cubicBezTo>
                      <a:pt x="116" y="80"/>
                      <a:pt x="116" y="80"/>
                      <a:pt x="116" y="81"/>
                    </a:cubicBezTo>
                    <a:cubicBezTo>
                      <a:pt x="116" y="81"/>
                      <a:pt x="116" y="81"/>
                      <a:pt x="117" y="81"/>
                    </a:cubicBezTo>
                    <a:cubicBezTo>
                      <a:pt x="116" y="81"/>
                      <a:pt x="116" y="81"/>
                      <a:pt x="116" y="81"/>
                    </a:cubicBezTo>
                    <a:cubicBezTo>
                      <a:pt x="116" y="81"/>
                      <a:pt x="116" y="82"/>
                      <a:pt x="116" y="82"/>
                    </a:cubicBezTo>
                    <a:cubicBezTo>
                      <a:pt x="117" y="82"/>
                      <a:pt x="117" y="82"/>
                      <a:pt x="117" y="82"/>
                    </a:cubicBezTo>
                    <a:cubicBezTo>
                      <a:pt x="117" y="82"/>
                      <a:pt x="117" y="82"/>
                      <a:pt x="117" y="82"/>
                    </a:cubicBezTo>
                    <a:cubicBezTo>
                      <a:pt x="117" y="82"/>
                      <a:pt x="117" y="83"/>
                      <a:pt x="117" y="83"/>
                    </a:cubicBezTo>
                    <a:cubicBezTo>
                      <a:pt x="118" y="83"/>
                      <a:pt x="118" y="83"/>
                      <a:pt x="117" y="83"/>
                    </a:cubicBezTo>
                    <a:cubicBezTo>
                      <a:pt x="117" y="83"/>
                      <a:pt x="117" y="83"/>
                      <a:pt x="117" y="83"/>
                    </a:cubicBezTo>
                    <a:cubicBezTo>
                      <a:pt x="117" y="83"/>
                      <a:pt x="117" y="83"/>
                      <a:pt x="117" y="83"/>
                    </a:cubicBezTo>
                    <a:cubicBezTo>
                      <a:pt x="117" y="84"/>
                      <a:pt x="117" y="84"/>
                      <a:pt x="117" y="84"/>
                    </a:cubicBezTo>
                    <a:cubicBezTo>
                      <a:pt x="117" y="84"/>
                      <a:pt x="117" y="84"/>
                      <a:pt x="118" y="84"/>
                    </a:cubicBezTo>
                    <a:cubicBezTo>
                      <a:pt x="118" y="84"/>
                      <a:pt x="118" y="84"/>
                      <a:pt x="118" y="84"/>
                    </a:cubicBezTo>
                    <a:cubicBezTo>
                      <a:pt x="117" y="85"/>
                      <a:pt x="118" y="84"/>
                      <a:pt x="118" y="84"/>
                    </a:cubicBezTo>
                    <a:cubicBezTo>
                      <a:pt x="118" y="84"/>
                      <a:pt x="118" y="85"/>
                      <a:pt x="118" y="85"/>
                    </a:cubicBezTo>
                    <a:cubicBezTo>
                      <a:pt x="118" y="85"/>
                      <a:pt x="118" y="85"/>
                      <a:pt x="119" y="85"/>
                    </a:cubicBezTo>
                    <a:cubicBezTo>
                      <a:pt x="118" y="85"/>
                      <a:pt x="119" y="87"/>
                      <a:pt x="119" y="87"/>
                    </a:cubicBezTo>
                    <a:cubicBezTo>
                      <a:pt x="119" y="87"/>
                      <a:pt x="120" y="87"/>
                      <a:pt x="120" y="87"/>
                    </a:cubicBezTo>
                    <a:cubicBezTo>
                      <a:pt x="119" y="87"/>
                      <a:pt x="120" y="86"/>
                      <a:pt x="120" y="86"/>
                    </a:cubicBezTo>
                    <a:cubicBezTo>
                      <a:pt x="120" y="86"/>
                      <a:pt x="120" y="86"/>
                      <a:pt x="120" y="86"/>
                    </a:cubicBezTo>
                    <a:close/>
                    <a:moveTo>
                      <a:pt x="122" y="83"/>
                    </a:moveTo>
                    <a:cubicBezTo>
                      <a:pt x="122" y="83"/>
                      <a:pt x="122" y="83"/>
                      <a:pt x="123" y="84"/>
                    </a:cubicBezTo>
                    <a:cubicBezTo>
                      <a:pt x="123" y="84"/>
                      <a:pt x="122" y="83"/>
                      <a:pt x="122" y="84"/>
                    </a:cubicBezTo>
                    <a:cubicBezTo>
                      <a:pt x="122" y="84"/>
                      <a:pt x="122" y="84"/>
                      <a:pt x="123" y="84"/>
                    </a:cubicBezTo>
                    <a:cubicBezTo>
                      <a:pt x="123" y="84"/>
                      <a:pt x="123" y="84"/>
                      <a:pt x="123" y="84"/>
                    </a:cubicBezTo>
                    <a:cubicBezTo>
                      <a:pt x="123" y="85"/>
                      <a:pt x="123" y="85"/>
                      <a:pt x="123" y="85"/>
                    </a:cubicBezTo>
                    <a:cubicBezTo>
                      <a:pt x="123" y="85"/>
                      <a:pt x="123" y="86"/>
                      <a:pt x="123" y="86"/>
                    </a:cubicBezTo>
                    <a:cubicBezTo>
                      <a:pt x="124" y="86"/>
                      <a:pt x="125" y="86"/>
                      <a:pt x="125" y="85"/>
                    </a:cubicBezTo>
                    <a:cubicBezTo>
                      <a:pt x="125" y="85"/>
                      <a:pt x="125" y="85"/>
                      <a:pt x="125" y="85"/>
                    </a:cubicBezTo>
                    <a:cubicBezTo>
                      <a:pt x="125" y="84"/>
                      <a:pt x="124" y="84"/>
                      <a:pt x="124" y="84"/>
                    </a:cubicBezTo>
                    <a:cubicBezTo>
                      <a:pt x="124" y="84"/>
                      <a:pt x="124" y="84"/>
                      <a:pt x="125" y="84"/>
                    </a:cubicBezTo>
                    <a:cubicBezTo>
                      <a:pt x="125" y="84"/>
                      <a:pt x="125" y="84"/>
                      <a:pt x="125" y="84"/>
                    </a:cubicBezTo>
                    <a:cubicBezTo>
                      <a:pt x="125" y="85"/>
                      <a:pt x="125" y="85"/>
                      <a:pt x="125" y="85"/>
                    </a:cubicBezTo>
                    <a:cubicBezTo>
                      <a:pt x="126" y="85"/>
                      <a:pt x="126" y="85"/>
                      <a:pt x="126" y="84"/>
                    </a:cubicBezTo>
                    <a:cubicBezTo>
                      <a:pt x="125" y="84"/>
                      <a:pt x="125" y="83"/>
                      <a:pt x="124" y="83"/>
                    </a:cubicBezTo>
                    <a:cubicBezTo>
                      <a:pt x="124" y="83"/>
                      <a:pt x="124" y="83"/>
                      <a:pt x="124" y="83"/>
                    </a:cubicBezTo>
                    <a:cubicBezTo>
                      <a:pt x="124" y="83"/>
                      <a:pt x="123" y="83"/>
                      <a:pt x="123" y="83"/>
                    </a:cubicBezTo>
                    <a:cubicBezTo>
                      <a:pt x="122" y="83"/>
                      <a:pt x="122" y="82"/>
                      <a:pt x="122" y="83"/>
                    </a:cubicBezTo>
                    <a:close/>
                    <a:moveTo>
                      <a:pt x="127" y="87"/>
                    </a:moveTo>
                    <a:cubicBezTo>
                      <a:pt x="127" y="87"/>
                      <a:pt x="126" y="87"/>
                      <a:pt x="126" y="87"/>
                    </a:cubicBezTo>
                    <a:cubicBezTo>
                      <a:pt x="126" y="87"/>
                      <a:pt x="126" y="87"/>
                      <a:pt x="127" y="88"/>
                    </a:cubicBezTo>
                    <a:cubicBezTo>
                      <a:pt x="127" y="88"/>
                      <a:pt x="127" y="88"/>
                      <a:pt x="127" y="88"/>
                    </a:cubicBezTo>
                    <a:cubicBezTo>
                      <a:pt x="127" y="88"/>
                      <a:pt x="127" y="88"/>
                      <a:pt x="127" y="88"/>
                    </a:cubicBezTo>
                    <a:cubicBezTo>
                      <a:pt x="127" y="88"/>
                      <a:pt x="127" y="88"/>
                      <a:pt x="128" y="88"/>
                    </a:cubicBezTo>
                    <a:cubicBezTo>
                      <a:pt x="128" y="88"/>
                      <a:pt x="127" y="88"/>
                      <a:pt x="128" y="88"/>
                    </a:cubicBezTo>
                    <a:cubicBezTo>
                      <a:pt x="128" y="88"/>
                      <a:pt x="128" y="88"/>
                      <a:pt x="128" y="88"/>
                    </a:cubicBezTo>
                    <a:cubicBezTo>
                      <a:pt x="128" y="88"/>
                      <a:pt x="128" y="88"/>
                      <a:pt x="128" y="88"/>
                    </a:cubicBezTo>
                    <a:cubicBezTo>
                      <a:pt x="128" y="88"/>
                      <a:pt x="129" y="88"/>
                      <a:pt x="129" y="88"/>
                    </a:cubicBezTo>
                    <a:cubicBezTo>
                      <a:pt x="128" y="87"/>
                      <a:pt x="128" y="87"/>
                      <a:pt x="127" y="87"/>
                    </a:cubicBezTo>
                    <a:cubicBezTo>
                      <a:pt x="127" y="87"/>
                      <a:pt x="127" y="87"/>
                      <a:pt x="128" y="86"/>
                    </a:cubicBezTo>
                    <a:cubicBezTo>
                      <a:pt x="127" y="86"/>
                      <a:pt x="127" y="86"/>
                      <a:pt x="127" y="87"/>
                    </a:cubicBezTo>
                    <a:close/>
                    <a:moveTo>
                      <a:pt x="120" y="81"/>
                    </a:moveTo>
                    <a:cubicBezTo>
                      <a:pt x="120" y="81"/>
                      <a:pt x="120" y="81"/>
                      <a:pt x="120" y="81"/>
                    </a:cubicBezTo>
                    <a:cubicBezTo>
                      <a:pt x="120" y="81"/>
                      <a:pt x="120" y="82"/>
                      <a:pt x="120" y="82"/>
                    </a:cubicBezTo>
                    <a:cubicBezTo>
                      <a:pt x="120" y="82"/>
                      <a:pt x="120" y="82"/>
                      <a:pt x="120" y="83"/>
                    </a:cubicBezTo>
                    <a:cubicBezTo>
                      <a:pt x="120" y="83"/>
                      <a:pt x="120" y="83"/>
                      <a:pt x="120" y="83"/>
                    </a:cubicBezTo>
                    <a:cubicBezTo>
                      <a:pt x="120" y="82"/>
                      <a:pt x="122" y="82"/>
                      <a:pt x="121" y="81"/>
                    </a:cubicBezTo>
                    <a:cubicBezTo>
                      <a:pt x="122" y="81"/>
                      <a:pt x="122" y="81"/>
                      <a:pt x="122" y="81"/>
                    </a:cubicBezTo>
                    <a:cubicBezTo>
                      <a:pt x="122" y="81"/>
                      <a:pt x="122" y="81"/>
                      <a:pt x="122" y="80"/>
                    </a:cubicBezTo>
                    <a:cubicBezTo>
                      <a:pt x="122" y="80"/>
                      <a:pt x="122" y="80"/>
                      <a:pt x="122" y="80"/>
                    </a:cubicBezTo>
                    <a:cubicBezTo>
                      <a:pt x="122" y="80"/>
                      <a:pt x="121" y="79"/>
                      <a:pt x="121" y="79"/>
                    </a:cubicBezTo>
                    <a:cubicBezTo>
                      <a:pt x="121" y="79"/>
                      <a:pt x="121" y="78"/>
                      <a:pt x="121" y="79"/>
                    </a:cubicBezTo>
                    <a:cubicBezTo>
                      <a:pt x="121" y="78"/>
                      <a:pt x="121" y="78"/>
                      <a:pt x="121" y="77"/>
                    </a:cubicBezTo>
                    <a:cubicBezTo>
                      <a:pt x="121" y="77"/>
                      <a:pt x="121" y="78"/>
                      <a:pt x="121" y="78"/>
                    </a:cubicBezTo>
                    <a:cubicBezTo>
                      <a:pt x="122" y="79"/>
                      <a:pt x="122" y="79"/>
                      <a:pt x="122" y="79"/>
                    </a:cubicBezTo>
                    <a:cubicBezTo>
                      <a:pt x="122" y="79"/>
                      <a:pt x="122" y="80"/>
                      <a:pt x="122" y="80"/>
                    </a:cubicBezTo>
                    <a:cubicBezTo>
                      <a:pt x="122" y="80"/>
                      <a:pt x="122" y="79"/>
                      <a:pt x="122" y="79"/>
                    </a:cubicBezTo>
                    <a:cubicBezTo>
                      <a:pt x="122" y="79"/>
                      <a:pt x="122" y="79"/>
                      <a:pt x="122" y="78"/>
                    </a:cubicBezTo>
                    <a:cubicBezTo>
                      <a:pt x="122" y="78"/>
                      <a:pt x="121" y="77"/>
                      <a:pt x="121" y="77"/>
                    </a:cubicBezTo>
                    <a:cubicBezTo>
                      <a:pt x="121" y="77"/>
                      <a:pt x="120" y="77"/>
                      <a:pt x="120" y="77"/>
                    </a:cubicBezTo>
                    <a:cubicBezTo>
                      <a:pt x="120" y="77"/>
                      <a:pt x="120" y="77"/>
                      <a:pt x="120" y="77"/>
                    </a:cubicBezTo>
                    <a:cubicBezTo>
                      <a:pt x="119" y="77"/>
                      <a:pt x="119" y="77"/>
                      <a:pt x="119" y="76"/>
                    </a:cubicBezTo>
                    <a:cubicBezTo>
                      <a:pt x="119" y="76"/>
                      <a:pt x="119" y="76"/>
                      <a:pt x="118" y="76"/>
                    </a:cubicBezTo>
                    <a:cubicBezTo>
                      <a:pt x="118" y="76"/>
                      <a:pt x="118" y="76"/>
                      <a:pt x="119" y="76"/>
                    </a:cubicBezTo>
                    <a:cubicBezTo>
                      <a:pt x="118" y="77"/>
                      <a:pt x="119" y="77"/>
                      <a:pt x="119" y="77"/>
                    </a:cubicBezTo>
                    <a:cubicBezTo>
                      <a:pt x="119" y="77"/>
                      <a:pt x="119" y="77"/>
                      <a:pt x="119" y="78"/>
                    </a:cubicBezTo>
                    <a:cubicBezTo>
                      <a:pt x="119" y="78"/>
                      <a:pt x="119" y="78"/>
                      <a:pt x="119" y="78"/>
                    </a:cubicBezTo>
                    <a:cubicBezTo>
                      <a:pt x="119" y="79"/>
                      <a:pt x="119" y="80"/>
                      <a:pt x="120" y="80"/>
                    </a:cubicBezTo>
                    <a:cubicBezTo>
                      <a:pt x="120" y="80"/>
                      <a:pt x="120" y="80"/>
                      <a:pt x="120" y="80"/>
                    </a:cubicBezTo>
                    <a:cubicBezTo>
                      <a:pt x="120" y="80"/>
                      <a:pt x="121" y="81"/>
                      <a:pt x="121" y="81"/>
                    </a:cubicBezTo>
                    <a:cubicBezTo>
                      <a:pt x="121" y="81"/>
                      <a:pt x="121" y="81"/>
                      <a:pt x="12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Rectangle 152"/>
              <p:cNvSpPr>
                <a:spLocks noChangeArrowheads="1"/>
              </p:cNvSpPr>
              <p:nvPr/>
            </p:nvSpPr>
            <p:spPr bwMode="auto">
              <a:xfrm>
                <a:off x="1787" y="21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75" name="Freeform 153"/>
              <p:cNvSpPr>
                <a:spLocks noEditPoints="1"/>
              </p:cNvSpPr>
              <p:nvPr/>
            </p:nvSpPr>
            <p:spPr bwMode="auto">
              <a:xfrm>
                <a:off x="1763" y="2155"/>
                <a:ext cx="42" cy="42"/>
              </a:xfrm>
              <a:custGeom>
                <a:avLst/>
                <a:gdLst>
                  <a:gd name="T0" fmla="*/ 16 w 16"/>
                  <a:gd name="T1" fmla="*/ 1 h 16"/>
                  <a:gd name="T2" fmla="*/ 15 w 16"/>
                  <a:gd name="T3" fmla="*/ 1 h 16"/>
                  <a:gd name="T4" fmla="*/ 15 w 16"/>
                  <a:gd name="T5" fmla="*/ 1 h 16"/>
                  <a:gd name="T6" fmla="*/ 14 w 16"/>
                  <a:gd name="T7" fmla="*/ 1 h 16"/>
                  <a:gd name="T8" fmla="*/ 13 w 16"/>
                  <a:gd name="T9" fmla="*/ 1 h 16"/>
                  <a:gd name="T10" fmla="*/ 13 w 16"/>
                  <a:gd name="T11" fmla="*/ 2 h 16"/>
                  <a:gd name="T12" fmla="*/ 12 w 16"/>
                  <a:gd name="T13" fmla="*/ 2 h 16"/>
                  <a:gd name="T14" fmla="*/ 11 w 16"/>
                  <a:gd name="T15" fmla="*/ 2 h 16"/>
                  <a:gd name="T16" fmla="*/ 11 w 16"/>
                  <a:gd name="T17" fmla="*/ 1 h 16"/>
                  <a:gd name="T18" fmla="*/ 10 w 16"/>
                  <a:gd name="T19" fmla="*/ 1 h 16"/>
                  <a:gd name="T20" fmla="*/ 10 w 16"/>
                  <a:gd name="T21" fmla="*/ 1 h 16"/>
                  <a:gd name="T22" fmla="*/ 10 w 16"/>
                  <a:gd name="T23" fmla="*/ 2 h 16"/>
                  <a:gd name="T24" fmla="*/ 9 w 16"/>
                  <a:gd name="T25" fmla="*/ 2 h 16"/>
                  <a:gd name="T26" fmla="*/ 9 w 16"/>
                  <a:gd name="T27" fmla="*/ 3 h 16"/>
                  <a:gd name="T28" fmla="*/ 9 w 16"/>
                  <a:gd name="T29" fmla="*/ 3 h 16"/>
                  <a:gd name="T30" fmla="*/ 9 w 16"/>
                  <a:gd name="T31" fmla="*/ 3 h 16"/>
                  <a:gd name="T32" fmla="*/ 9 w 16"/>
                  <a:gd name="T33" fmla="*/ 3 h 16"/>
                  <a:gd name="T34" fmla="*/ 8 w 16"/>
                  <a:gd name="T35" fmla="*/ 4 h 16"/>
                  <a:gd name="T36" fmla="*/ 8 w 16"/>
                  <a:gd name="T37" fmla="*/ 4 h 16"/>
                  <a:gd name="T38" fmla="*/ 7 w 16"/>
                  <a:gd name="T39" fmla="*/ 4 h 16"/>
                  <a:gd name="T40" fmla="*/ 7 w 16"/>
                  <a:gd name="T41" fmla="*/ 5 h 16"/>
                  <a:gd name="T42" fmla="*/ 6 w 16"/>
                  <a:gd name="T43" fmla="*/ 4 h 16"/>
                  <a:gd name="T44" fmla="*/ 6 w 16"/>
                  <a:gd name="T45" fmla="*/ 4 h 16"/>
                  <a:gd name="T46" fmla="*/ 6 w 16"/>
                  <a:gd name="T47" fmla="*/ 4 h 16"/>
                  <a:gd name="T48" fmla="*/ 6 w 16"/>
                  <a:gd name="T49" fmla="*/ 4 h 16"/>
                  <a:gd name="T50" fmla="*/ 6 w 16"/>
                  <a:gd name="T51" fmla="*/ 5 h 16"/>
                  <a:gd name="T52" fmla="*/ 5 w 16"/>
                  <a:gd name="T53" fmla="*/ 5 h 16"/>
                  <a:gd name="T54" fmla="*/ 5 w 16"/>
                  <a:gd name="T55" fmla="*/ 5 h 16"/>
                  <a:gd name="T56" fmla="*/ 4 w 16"/>
                  <a:gd name="T57" fmla="*/ 5 h 16"/>
                  <a:gd name="T58" fmla="*/ 4 w 16"/>
                  <a:gd name="T59" fmla="*/ 5 h 16"/>
                  <a:gd name="T60" fmla="*/ 4 w 16"/>
                  <a:gd name="T61" fmla="*/ 6 h 16"/>
                  <a:gd name="T62" fmla="*/ 4 w 16"/>
                  <a:gd name="T63" fmla="*/ 7 h 16"/>
                  <a:gd name="T64" fmla="*/ 3 w 16"/>
                  <a:gd name="T65" fmla="*/ 7 h 16"/>
                  <a:gd name="T66" fmla="*/ 3 w 16"/>
                  <a:gd name="T67" fmla="*/ 7 h 16"/>
                  <a:gd name="T68" fmla="*/ 3 w 16"/>
                  <a:gd name="T69" fmla="*/ 7 h 16"/>
                  <a:gd name="T70" fmla="*/ 3 w 16"/>
                  <a:gd name="T71" fmla="*/ 8 h 16"/>
                  <a:gd name="T72" fmla="*/ 2 w 16"/>
                  <a:gd name="T73" fmla="*/ 8 h 16"/>
                  <a:gd name="T74" fmla="*/ 2 w 16"/>
                  <a:gd name="T75" fmla="*/ 10 h 16"/>
                  <a:gd name="T76" fmla="*/ 7 w 16"/>
                  <a:gd name="T77" fmla="*/ 14 h 16"/>
                  <a:gd name="T78" fmla="*/ 8 w 16"/>
                  <a:gd name="T79" fmla="*/ 14 h 16"/>
                  <a:gd name="T80" fmla="*/ 8 w 16"/>
                  <a:gd name="T81" fmla="*/ 14 h 16"/>
                  <a:gd name="T82" fmla="*/ 11 w 16"/>
                  <a:gd name="T83" fmla="*/ 15 h 16"/>
                  <a:gd name="T84" fmla="*/ 11 w 16"/>
                  <a:gd name="T85" fmla="*/ 14 h 16"/>
                  <a:gd name="T86" fmla="*/ 12 w 16"/>
                  <a:gd name="T87" fmla="*/ 15 h 16"/>
                  <a:gd name="T88" fmla="*/ 12 w 16"/>
                  <a:gd name="T89" fmla="*/ 15 h 16"/>
                  <a:gd name="T90" fmla="*/ 13 w 16"/>
                  <a:gd name="T91" fmla="*/ 15 h 16"/>
                  <a:gd name="T92" fmla="*/ 13 w 16"/>
                  <a:gd name="T93" fmla="*/ 15 h 16"/>
                  <a:gd name="T94" fmla="*/ 13 w 16"/>
                  <a:gd name="T95" fmla="*/ 15 h 16"/>
                  <a:gd name="T96" fmla="*/ 14 w 16"/>
                  <a:gd name="T97" fmla="*/ 16 h 16"/>
                  <a:gd name="T98" fmla="*/ 14 w 16"/>
                  <a:gd name="T99" fmla="*/ 15 h 16"/>
                  <a:gd name="T100" fmla="*/ 14 w 16"/>
                  <a:gd name="T101" fmla="*/ 15 h 16"/>
                  <a:gd name="T102" fmla="*/ 15 w 16"/>
                  <a:gd name="T103" fmla="*/ 13 h 16"/>
                  <a:gd name="T104" fmla="*/ 15 w 16"/>
                  <a:gd name="T105" fmla="*/ 9 h 16"/>
                  <a:gd name="T106" fmla="*/ 16 w 16"/>
                  <a:gd name="T107" fmla="*/ 3 h 16"/>
                  <a:gd name="T108" fmla="*/ 10 w 16"/>
                  <a:gd name="T109" fmla="*/ 15 h 16"/>
                  <a:gd name="T110" fmla="*/ 10 w 16"/>
                  <a:gd name="T11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16">
                    <a:moveTo>
                      <a:pt x="7" y="13"/>
                    </a:moveTo>
                    <a:cubicBezTo>
                      <a:pt x="8" y="13"/>
                      <a:pt x="9" y="14"/>
                      <a:pt x="7" y="13"/>
                    </a:cubicBezTo>
                    <a:close/>
                    <a:moveTo>
                      <a:pt x="15" y="1"/>
                    </a:moveTo>
                    <a:cubicBezTo>
                      <a:pt x="16" y="1"/>
                      <a:pt x="16" y="1"/>
                      <a:pt x="16" y="1"/>
                    </a:cubicBezTo>
                    <a:cubicBezTo>
                      <a:pt x="16" y="1"/>
                      <a:pt x="16" y="1"/>
                      <a:pt x="16" y="1"/>
                    </a:cubicBezTo>
                    <a:cubicBezTo>
                      <a:pt x="16" y="0"/>
                      <a:pt x="16" y="0"/>
                      <a:pt x="16" y="0"/>
                    </a:cubicBezTo>
                    <a:cubicBezTo>
                      <a:pt x="16"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7"/>
                    </a:cubicBezTo>
                    <a:cubicBezTo>
                      <a:pt x="0" y="8"/>
                      <a:pt x="0" y="8"/>
                      <a:pt x="0" y="8"/>
                    </a:cubicBezTo>
                    <a:cubicBezTo>
                      <a:pt x="1" y="9"/>
                      <a:pt x="2" y="9"/>
                      <a:pt x="2" y="10"/>
                    </a:cubicBezTo>
                    <a:cubicBezTo>
                      <a:pt x="3" y="10"/>
                      <a:pt x="3" y="10"/>
                      <a:pt x="3" y="10"/>
                    </a:cubicBezTo>
                    <a:cubicBezTo>
                      <a:pt x="4" y="11"/>
                      <a:pt x="4" y="11"/>
                      <a:pt x="4" y="11"/>
                    </a:cubicBezTo>
                    <a:cubicBezTo>
                      <a:pt x="5" y="12"/>
                      <a:pt x="6" y="13"/>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7" y="14"/>
                      <a:pt x="7" y="13"/>
                    </a:cubicBezTo>
                    <a:cubicBezTo>
                      <a:pt x="7" y="13"/>
                      <a:pt x="7" y="12"/>
                      <a:pt x="7" y="12"/>
                    </a:cubicBezTo>
                    <a:cubicBezTo>
                      <a:pt x="6" y="11"/>
                      <a:pt x="7" y="11"/>
                      <a:pt x="7" y="11"/>
                    </a:cubicBezTo>
                    <a:cubicBezTo>
                      <a:pt x="8" y="11"/>
                      <a:pt x="11" y="14"/>
                      <a:pt x="11" y="15"/>
                    </a:cubicBezTo>
                    <a:cubicBezTo>
                      <a:pt x="11" y="15"/>
                      <a:pt x="11" y="15"/>
                      <a:pt x="11" y="15"/>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2" y="14"/>
                      <a:pt x="12" y="14"/>
                      <a:pt x="12" y="14"/>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4"/>
                      <a:pt x="14" y="14"/>
                    </a:cubicBezTo>
                    <a:cubicBezTo>
                      <a:pt x="14" y="13"/>
                      <a:pt x="14" y="13"/>
                      <a:pt x="15" y="13"/>
                    </a:cubicBezTo>
                    <a:cubicBezTo>
                      <a:pt x="14" y="12"/>
                      <a:pt x="14" y="12"/>
                      <a:pt x="14" y="11"/>
                    </a:cubicBezTo>
                    <a:cubicBezTo>
                      <a:pt x="14" y="11"/>
                      <a:pt x="14" y="11"/>
                      <a:pt x="15" y="11"/>
                    </a:cubicBezTo>
                    <a:cubicBezTo>
                      <a:pt x="15" y="11"/>
                      <a:pt x="15" y="10"/>
                      <a:pt x="14" y="10"/>
                    </a:cubicBezTo>
                    <a:cubicBezTo>
                      <a:pt x="14" y="9"/>
                      <a:pt x="14" y="9"/>
                      <a:pt x="14" y="9"/>
                    </a:cubicBezTo>
                    <a:cubicBezTo>
                      <a:pt x="14" y="9"/>
                      <a:pt x="15" y="9"/>
                      <a:pt x="15" y="9"/>
                    </a:cubicBezTo>
                    <a:cubicBezTo>
                      <a:pt x="15" y="9"/>
                      <a:pt x="15" y="9"/>
                      <a:pt x="15" y="10"/>
                    </a:cubicBezTo>
                    <a:cubicBezTo>
                      <a:pt x="15" y="10"/>
                      <a:pt x="15" y="10"/>
                      <a:pt x="15" y="10"/>
                    </a:cubicBezTo>
                    <a:cubicBezTo>
                      <a:pt x="15" y="10"/>
                      <a:pt x="15" y="9"/>
                      <a:pt x="15" y="9"/>
                    </a:cubicBezTo>
                    <a:cubicBezTo>
                      <a:pt x="15" y="7"/>
                      <a:pt x="15" y="7"/>
                      <a:pt x="15" y="5"/>
                    </a:cubicBezTo>
                    <a:cubicBezTo>
                      <a:pt x="16" y="5"/>
                      <a:pt x="16" y="4"/>
                      <a:pt x="16" y="3"/>
                    </a:cubicBezTo>
                    <a:cubicBezTo>
                      <a:pt x="16" y="3"/>
                      <a:pt x="16" y="3"/>
                      <a:pt x="16" y="3"/>
                    </a:cubicBezTo>
                    <a:cubicBezTo>
                      <a:pt x="16" y="3"/>
                      <a:pt x="16" y="1"/>
                      <a:pt x="15" y="1"/>
                    </a:cubicBezTo>
                    <a:close/>
                    <a:moveTo>
                      <a:pt x="9" y="14"/>
                    </a:move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154"/>
              <p:cNvSpPr/>
              <p:nvPr/>
            </p:nvSpPr>
            <p:spPr bwMode="auto">
              <a:xfrm>
                <a:off x="1782" y="2165"/>
                <a:ext cx="2"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155"/>
              <p:cNvSpPr/>
              <p:nvPr/>
            </p:nvSpPr>
            <p:spPr bwMode="auto">
              <a:xfrm>
                <a:off x="1779" y="2192"/>
                <a:ext cx="32" cy="26"/>
              </a:xfrm>
              <a:custGeom>
                <a:avLst/>
                <a:gdLst>
                  <a:gd name="T0" fmla="*/ 11 w 12"/>
                  <a:gd name="T1" fmla="*/ 10 h 10"/>
                  <a:gd name="T2" fmla="*/ 11 w 12"/>
                  <a:gd name="T3" fmla="*/ 10 h 10"/>
                  <a:gd name="T4" fmla="*/ 11 w 12"/>
                  <a:gd name="T5" fmla="*/ 10 h 10"/>
                  <a:gd name="T6" fmla="*/ 11 w 12"/>
                  <a:gd name="T7" fmla="*/ 10 h 10"/>
                  <a:gd name="T8" fmla="*/ 11 w 12"/>
                  <a:gd name="T9" fmla="*/ 9 h 10"/>
                  <a:gd name="T10" fmla="*/ 11 w 12"/>
                  <a:gd name="T11" fmla="*/ 9 h 10"/>
                  <a:gd name="T12" fmla="*/ 11 w 12"/>
                  <a:gd name="T13" fmla="*/ 9 h 10"/>
                  <a:gd name="T14" fmla="*/ 11 w 12"/>
                  <a:gd name="T15" fmla="*/ 9 h 10"/>
                  <a:gd name="T16" fmla="*/ 11 w 12"/>
                  <a:gd name="T17" fmla="*/ 8 h 10"/>
                  <a:gd name="T18" fmla="*/ 12 w 12"/>
                  <a:gd name="T19" fmla="*/ 8 h 10"/>
                  <a:gd name="T20" fmla="*/ 12 w 12"/>
                  <a:gd name="T21" fmla="*/ 8 h 10"/>
                  <a:gd name="T22" fmla="*/ 11 w 12"/>
                  <a:gd name="T23" fmla="*/ 8 h 10"/>
                  <a:gd name="T24" fmla="*/ 11 w 12"/>
                  <a:gd name="T25" fmla="*/ 8 h 10"/>
                  <a:gd name="T26" fmla="*/ 11 w 12"/>
                  <a:gd name="T27" fmla="*/ 8 h 10"/>
                  <a:gd name="T28" fmla="*/ 11 w 12"/>
                  <a:gd name="T29" fmla="*/ 6 h 10"/>
                  <a:gd name="T30" fmla="*/ 11 w 12"/>
                  <a:gd name="T31" fmla="*/ 6 h 10"/>
                  <a:gd name="T32" fmla="*/ 11 w 12"/>
                  <a:gd name="T33" fmla="*/ 6 h 10"/>
                  <a:gd name="T34" fmla="*/ 12 w 12"/>
                  <a:gd name="T35" fmla="*/ 6 h 10"/>
                  <a:gd name="T36" fmla="*/ 12 w 12"/>
                  <a:gd name="T37" fmla="*/ 6 h 10"/>
                  <a:gd name="T38" fmla="*/ 12 w 12"/>
                  <a:gd name="T39" fmla="*/ 6 h 10"/>
                  <a:gd name="T40" fmla="*/ 10 w 12"/>
                  <a:gd name="T41" fmla="*/ 4 h 10"/>
                  <a:gd name="T42" fmla="*/ 9 w 12"/>
                  <a:gd name="T43" fmla="*/ 2 h 10"/>
                  <a:gd name="T44" fmla="*/ 8 w 12"/>
                  <a:gd name="T45" fmla="*/ 2 h 10"/>
                  <a:gd name="T46" fmla="*/ 8 w 12"/>
                  <a:gd name="T47" fmla="*/ 2 h 10"/>
                  <a:gd name="T48" fmla="*/ 8 w 12"/>
                  <a:gd name="T49" fmla="*/ 2 h 10"/>
                  <a:gd name="T50" fmla="*/ 8 w 12"/>
                  <a:gd name="T51" fmla="*/ 2 h 10"/>
                  <a:gd name="T52" fmla="*/ 7 w 12"/>
                  <a:gd name="T53" fmla="*/ 2 h 10"/>
                  <a:gd name="T54" fmla="*/ 7 w 12"/>
                  <a:gd name="T55" fmla="*/ 2 h 10"/>
                  <a:gd name="T56" fmla="*/ 7 w 12"/>
                  <a:gd name="T57" fmla="*/ 2 h 10"/>
                  <a:gd name="T58" fmla="*/ 6 w 12"/>
                  <a:gd name="T59" fmla="*/ 2 h 10"/>
                  <a:gd name="T60" fmla="*/ 6 w 12"/>
                  <a:gd name="T61" fmla="*/ 1 h 10"/>
                  <a:gd name="T62" fmla="*/ 6 w 12"/>
                  <a:gd name="T63" fmla="*/ 1 h 10"/>
                  <a:gd name="T64" fmla="*/ 6 w 12"/>
                  <a:gd name="T65" fmla="*/ 1 h 10"/>
                  <a:gd name="T66" fmla="*/ 6 w 12"/>
                  <a:gd name="T67" fmla="*/ 1 h 10"/>
                  <a:gd name="T68" fmla="*/ 5 w 12"/>
                  <a:gd name="T69" fmla="*/ 1 h 10"/>
                  <a:gd name="T70" fmla="*/ 5 w 12"/>
                  <a:gd name="T71" fmla="*/ 1 h 10"/>
                  <a:gd name="T72" fmla="*/ 4 w 12"/>
                  <a:gd name="T73" fmla="*/ 1 h 10"/>
                  <a:gd name="T74" fmla="*/ 4 w 12"/>
                  <a:gd name="T75" fmla="*/ 1 h 10"/>
                  <a:gd name="T76" fmla="*/ 3 w 12"/>
                  <a:gd name="T77" fmla="*/ 1 h 10"/>
                  <a:gd name="T78" fmla="*/ 3 w 12"/>
                  <a:gd name="T79" fmla="*/ 1 h 10"/>
                  <a:gd name="T80" fmla="*/ 3 w 12"/>
                  <a:gd name="T81" fmla="*/ 1 h 10"/>
                  <a:gd name="T82" fmla="*/ 2 w 12"/>
                  <a:gd name="T83" fmla="*/ 0 h 10"/>
                  <a:gd name="T84" fmla="*/ 2 w 12"/>
                  <a:gd name="T85" fmla="*/ 0 h 10"/>
                  <a:gd name="T86" fmla="*/ 1 w 12"/>
                  <a:gd name="T87" fmla="*/ 1 h 10"/>
                  <a:gd name="T88" fmla="*/ 1 w 12"/>
                  <a:gd name="T89" fmla="*/ 1 h 10"/>
                  <a:gd name="T90" fmla="*/ 2 w 12"/>
                  <a:gd name="T91" fmla="*/ 2 h 10"/>
                  <a:gd name="T92" fmla="*/ 2 w 12"/>
                  <a:gd name="T93" fmla="*/ 5 h 10"/>
                  <a:gd name="T94" fmla="*/ 3 w 12"/>
                  <a:gd name="T95" fmla="*/ 6 h 10"/>
                  <a:gd name="T96" fmla="*/ 3 w 12"/>
                  <a:gd name="T97" fmla="*/ 4 h 10"/>
                  <a:gd name="T98" fmla="*/ 5 w 12"/>
                  <a:gd name="T99" fmla="*/ 5 h 10"/>
                  <a:gd name="T100" fmla="*/ 7 w 12"/>
                  <a:gd name="T101" fmla="*/ 6 h 10"/>
                  <a:gd name="T102" fmla="*/ 8 w 12"/>
                  <a:gd name="T103" fmla="*/ 8 h 10"/>
                  <a:gd name="T104" fmla="*/ 10 w 12"/>
                  <a:gd name="T105" fmla="*/ 10 h 10"/>
                  <a:gd name="T106" fmla="*/ 11 w 12"/>
                  <a:gd name="T10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10">
                    <a:moveTo>
                      <a:pt x="11" y="10"/>
                    </a:move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5"/>
                      <a:pt x="11" y="5"/>
                      <a:pt x="10" y="4"/>
                    </a:cubicBezTo>
                    <a:cubicBezTo>
                      <a:pt x="10" y="3"/>
                      <a:pt x="9" y="2"/>
                      <a:pt x="9" y="1"/>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1" y="1"/>
                      <a:pt x="1" y="1"/>
                    </a:cubicBezTo>
                    <a:cubicBezTo>
                      <a:pt x="1" y="1"/>
                      <a:pt x="1" y="1"/>
                      <a:pt x="1" y="1"/>
                    </a:cubicBezTo>
                    <a:cubicBezTo>
                      <a:pt x="1" y="1"/>
                      <a:pt x="1" y="1"/>
                      <a:pt x="1" y="1"/>
                    </a:cubicBezTo>
                    <a:cubicBezTo>
                      <a:pt x="1" y="1"/>
                      <a:pt x="1" y="1"/>
                      <a:pt x="1" y="1"/>
                    </a:cubicBezTo>
                    <a:cubicBezTo>
                      <a:pt x="1" y="1"/>
                      <a:pt x="1" y="1"/>
                      <a:pt x="0" y="1"/>
                    </a:cubicBezTo>
                    <a:cubicBezTo>
                      <a:pt x="1" y="1"/>
                      <a:pt x="1" y="1"/>
                      <a:pt x="1" y="2"/>
                    </a:cubicBezTo>
                    <a:cubicBezTo>
                      <a:pt x="1" y="2"/>
                      <a:pt x="2" y="2"/>
                      <a:pt x="2" y="2"/>
                    </a:cubicBezTo>
                    <a:cubicBezTo>
                      <a:pt x="1" y="2"/>
                      <a:pt x="1" y="3"/>
                      <a:pt x="1" y="3"/>
                    </a:cubicBezTo>
                    <a:cubicBezTo>
                      <a:pt x="1" y="3"/>
                      <a:pt x="1" y="4"/>
                      <a:pt x="1" y="4"/>
                    </a:cubicBezTo>
                    <a:cubicBezTo>
                      <a:pt x="1" y="5"/>
                      <a:pt x="2" y="5"/>
                      <a:pt x="2" y="5"/>
                    </a:cubicBezTo>
                    <a:cubicBezTo>
                      <a:pt x="3" y="5"/>
                      <a:pt x="3" y="5"/>
                      <a:pt x="3" y="6"/>
                    </a:cubicBezTo>
                    <a:cubicBezTo>
                      <a:pt x="3" y="6"/>
                      <a:pt x="3" y="6"/>
                      <a:pt x="3" y="6"/>
                    </a:cubicBezTo>
                    <a:cubicBezTo>
                      <a:pt x="3" y="6"/>
                      <a:pt x="3" y="6"/>
                      <a:pt x="3" y="6"/>
                    </a:cubicBezTo>
                    <a:cubicBezTo>
                      <a:pt x="3" y="6"/>
                      <a:pt x="4" y="6"/>
                      <a:pt x="4" y="5"/>
                    </a:cubicBezTo>
                    <a:cubicBezTo>
                      <a:pt x="4" y="5"/>
                      <a:pt x="4" y="5"/>
                      <a:pt x="4" y="5"/>
                    </a:cubicBezTo>
                    <a:cubicBezTo>
                      <a:pt x="4" y="5"/>
                      <a:pt x="4" y="5"/>
                      <a:pt x="3" y="4"/>
                    </a:cubicBezTo>
                    <a:cubicBezTo>
                      <a:pt x="3" y="4"/>
                      <a:pt x="3" y="4"/>
                      <a:pt x="3" y="3"/>
                    </a:cubicBezTo>
                    <a:cubicBezTo>
                      <a:pt x="3" y="4"/>
                      <a:pt x="3" y="4"/>
                      <a:pt x="4" y="4"/>
                    </a:cubicBezTo>
                    <a:cubicBezTo>
                      <a:pt x="4" y="4"/>
                      <a:pt x="4" y="4"/>
                      <a:pt x="5" y="5"/>
                    </a:cubicBezTo>
                    <a:cubicBezTo>
                      <a:pt x="5" y="5"/>
                      <a:pt x="5" y="5"/>
                      <a:pt x="5" y="6"/>
                    </a:cubicBezTo>
                    <a:cubicBezTo>
                      <a:pt x="5" y="6"/>
                      <a:pt x="6" y="6"/>
                      <a:pt x="6" y="6"/>
                    </a:cubicBezTo>
                    <a:cubicBezTo>
                      <a:pt x="6" y="6"/>
                      <a:pt x="6" y="6"/>
                      <a:pt x="7" y="6"/>
                    </a:cubicBezTo>
                    <a:cubicBezTo>
                      <a:pt x="7" y="6"/>
                      <a:pt x="7" y="6"/>
                      <a:pt x="7" y="6"/>
                    </a:cubicBezTo>
                    <a:cubicBezTo>
                      <a:pt x="7" y="7"/>
                      <a:pt x="7" y="7"/>
                      <a:pt x="8" y="7"/>
                    </a:cubicBezTo>
                    <a:cubicBezTo>
                      <a:pt x="8" y="7"/>
                      <a:pt x="8" y="7"/>
                      <a:pt x="8" y="8"/>
                    </a:cubicBezTo>
                    <a:cubicBezTo>
                      <a:pt x="9" y="8"/>
                      <a:pt x="9" y="8"/>
                      <a:pt x="9" y="8"/>
                    </a:cubicBezTo>
                    <a:cubicBezTo>
                      <a:pt x="9" y="9"/>
                      <a:pt x="8" y="9"/>
                      <a:pt x="9" y="10"/>
                    </a:cubicBezTo>
                    <a:cubicBezTo>
                      <a:pt x="9" y="10"/>
                      <a:pt x="10" y="10"/>
                      <a:pt x="10" y="10"/>
                    </a:cubicBezTo>
                    <a:cubicBezTo>
                      <a:pt x="10" y="10"/>
                      <a:pt x="9" y="10"/>
                      <a:pt x="9" y="9"/>
                    </a:cubicBezTo>
                    <a:cubicBezTo>
                      <a:pt x="10" y="9"/>
                      <a:pt x="11" y="9"/>
                      <a:pt x="10" y="10"/>
                    </a:cubicBezTo>
                    <a:cubicBezTo>
                      <a:pt x="10" y="10"/>
                      <a:pt x="10" y="10"/>
                      <a:pt x="11" y="10"/>
                    </a:cubicBezTo>
                    <a:cubicBezTo>
                      <a:pt x="11" y="10"/>
                      <a:pt x="11" y="10"/>
                      <a:pt x="1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156"/>
              <p:cNvSpPr>
                <a:spLocks noEditPoints="1"/>
              </p:cNvSpPr>
              <p:nvPr/>
            </p:nvSpPr>
            <p:spPr bwMode="auto">
              <a:xfrm>
                <a:off x="1826" y="2284"/>
                <a:ext cx="56" cy="60"/>
              </a:xfrm>
              <a:custGeom>
                <a:avLst/>
                <a:gdLst>
                  <a:gd name="T0" fmla="*/ 20 w 21"/>
                  <a:gd name="T1" fmla="*/ 7 h 23"/>
                  <a:gd name="T2" fmla="*/ 20 w 21"/>
                  <a:gd name="T3" fmla="*/ 7 h 23"/>
                  <a:gd name="T4" fmla="*/ 20 w 21"/>
                  <a:gd name="T5" fmla="*/ 6 h 23"/>
                  <a:gd name="T6" fmla="*/ 19 w 21"/>
                  <a:gd name="T7" fmla="*/ 6 h 23"/>
                  <a:gd name="T8" fmla="*/ 19 w 21"/>
                  <a:gd name="T9" fmla="*/ 5 h 23"/>
                  <a:gd name="T10" fmla="*/ 18 w 21"/>
                  <a:gd name="T11" fmla="*/ 5 h 23"/>
                  <a:gd name="T12" fmla="*/ 18 w 21"/>
                  <a:gd name="T13" fmla="*/ 4 h 23"/>
                  <a:gd name="T14" fmla="*/ 17 w 21"/>
                  <a:gd name="T15" fmla="*/ 4 h 23"/>
                  <a:gd name="T16" fmla="*/ 16 w 21"/>
                  <a:gd name="T17" fmla="*/ 5 h 23"/>
                  <a:gd name="T18" fmla="*/ 16 w 21"/>
                  <a:gd name="T19" fmla="*/ 4 h 23"/>
                  <a:gd name="T20" fmla="*/ 15 w 21"/>
                  <a:gd name="T21" fmla="*/ 4 h 23"/>
                  <a:gd name="T22" fmla="*/ 14 w 21"/>
                  <a:gd name="T23" fmla="*/ 4 h 23"/>
                  <a:gd name="T24" fmla="*/ 13 w 21"/>
                  <a:gd name="T25" fmla="*/ 4 h 23"/>
                  <a:gd name="T26" fmla="*/ 12 w 21"/>
                  <a:gd name="T27" fmla="*/ 3 h 23"/>
                  <a:gd name="T28" fmla="*/ 12 w 21"/>
                  <a:gd name="T29" fmla="*/ 2 h 23"/>
                  <a:gd name="T30" fmla="*/ 11 w 21"/>
                  <a:gd name="T31" fmla="*/ 2 h 23"/>
                  <a:gd name="T32" fmla="*/ 10 w 21"/>
                  <a:gd name="T33" fmla="*/ 2 h 23"/>
                  <a:gd name="T34" fmla="*/ 10 w 21"/>
                  <a:gd name="T35" fmla="*/ 1 h 23"/>
                  <a:gd name="T36" fmla="*/ 9 w 21"/>
                  <a:gd name="T37" fmla="*/ 1 h 23"/>
                  <a:gd name="T38" fmla="*/ 8 w 21"/>
                  <a:gd name="T39" fmla="*/ 1 h 23"/>
                  <a:gd name="T40" fmla="*/ 8 w 21"/>
                  <a:gd name="T41" fmla="*/ 0 h 23"/>
                  <a:gd name="T42" fmla="*/ 4 w 21"/>
                  <a:gd name="T43" fmla="*/ 4 h 23"/>
                  <a:gd name="T44" fmla="*/ 0 w 21"/>
                  <a:gd name="T45" fmla="*/ 13 h 23"/>
                  <a:gd name="T46" fmla="*/ 4 w 21"/>
                  <a:gd name="T47" fmla="*/ 13 h 23"/>
                  <a:gd name="T48" fmla="*/ 3 w 21"/>
                  <a:gd name="T49" fmla="*/ 17 h 23"/>
                  <a:gd name="T50" fmla="*/ 3 w 21"/>
                  <a:gd name="T51" fmla="*/ 18 h 23"/>
                  <a:gd name="T52" fmla="*/ 3 w 21"/>
                  <a:gd name="T53" fmla="*/ 19 h 23"/>
                  <a:gd name="T54" fmla="*/ 3 w 21"/>
                  <a:gd name="T55" fmla="*/ 19 h 23"/>
                  <a:gd name="T56" fmla="*/ 2 w 21"/>
                  <a:gd name="T57" fmla="*/ 20 h 23"/>
                  <a:gd name="T58" fmla="*/ 2 w 21"/>
                  <a:gd name="T59" fmla="*/ 20 h 23"/>
                  <a:gd name="T60" fmla="*/ 3 w 21"/>
                  <a:gd name="T61" fmla="*/ 21 h 23"/>
                  <a:gd name="T62" fmla="*/ 2 w 21"/>
                  <a:gd name="T63" fmla="*/ 21 h 23"/>
                  <a:gd name="T64" fmla="*/ 3 w 21"/>
                  <a:gd name="T65" fmla="*/ 21 h 23"/>
                  <a:gd name="T66" fmla="*/ 4 w 21"/>
                  <a:gd name="T67" fmla="*/ 20 h 23"/>
                  <a:gd name="T68" fmla="*/ 4 w 21"/>
                  <a:gd name="T69" fmla="*/ 21 h 23"/>
                  <a:gd name="T70" fmla="*/ 5 w 21"/>
                  <a:gd name="T71" fmla="*/ 21 h 23"/>
                  <a:gd name="T72" fmla="*/ 5 w 21"/>
                  <a:gd name="T73" fmla="*/ 21 h 23"/>
                  <a:gd name="T74" fmla="*/ 6 w 21"/>
                  <a:gd name="T75" fmla="*/ 22 h 23"/>
                  <a:gd name="T76" fmla="*/ 6 w 21"/>
                  <a:gd name="T77" fmla="*/ 23 h 23"/>
                  <a:gd name="T78" fmla="*/ 7 w 21"/>
                  <a:gd name="T79" fmla="*/ 23 h 23"/>
                  <a:gd name="T80" fmla="*/ 8 w 21"/>
                  <a:gd name="T81" fmla="*/ 22 h 23"/>
                  <a:gd name="T82" fmla="*/ 8 w 21"/>
                  <a:gd name="T83" fmla="*/ 22 h 23"/>
                  <a:gd name="T84" fmla="*/ 8 w 21"/>
                  <a:gd name="T85" fmla="*/ 21 h 23"/>
                  <a:gd name="T86" fmla="*/ 9 w 21"/>
                  <a:gd name="T87" fmla="*/ 20 h 23"/>
                  <a:gd name="T88" fmla="*/ 9 w 21"/>
                  <a:gd name="T89" fmla="*/ 19 h 23"/>
                  <a:gd name="T90" fmla="*/ 9 w 21"/>
                  <a:gd name="T91" fmla="*/ 18 h 23"/>
                  <a:gd name="T92" fmla="*/ 9 w 21"/>
                  <a:gd name="T93" fmla="*/ 17 h 23"/>
                  <a:gd name="T94" fmla="*/ 10 w 21"/>
                  <a:gd name="T95" fmla="*/ 17 h 23"/>
                  <a:gd name="T96" fmla="*/ 11 w 21"/>
                  <a:gd name="T97" fmla="*/ 16 h 23"/>
                  <a:gd name="T98" fmla="*/ 12 w 21"/>
                  <a:gd name="T99" fmla="*/ 16 h 23"/>
                  <a:gd name="T100" fmla="*/ 13 w 21"/>
                  <a:gd name="T101" fmla="*/ 15 h 23"/>
                  <a:gd name="T102" fmla="*/ 13 w 21"/>
                  <a:gd name="T103" fmla="*/ 15 h 23"/>
                  <a:gd name="T104" fmla="*/ 14 w 21"/>
                  <a:gd name="T105" fmla="*/ 15 h 23"/>
                  <a:gd name="T106" fmla="*/ 15 w 21"/>
                  <a:gd name="T107" fmla="*/ 14 h 23"/>
                  <a:gd name="T108" fmla="*/ 16 w 21"/>
                  <a:gd name="T109" fmla="*/ 14 h 23"/>
                  <a:gd name="T110" fmla="*/ 17 w 21"/>
                  <a:gd name="T111" fmla="*/ 13 h 23"/>
                  <a:gd name="T112" fmla="*/ 17 w 21"/>
                  <a:gd name="T113" fmla="*/ 13 h 23"/>
                  <a:gd name="T114" fmla="*/ 18 w 21"/>
                  <a:gd name="T115" fmla="*/ 12 h 23"/>
                  <a:gd name="T116" fmla="*/ 19 w 21"/>
                  <a:gd name="T117" fmla="*/ 11 h 23"/>
                  <a:gd name="T118" fmla="*/ 19 w 21"/>
                  <a:gd name="T119" fmla="*/ 11 h 23"/>
                  <a:gd name="T120" fmla="*/ 20 w 21"/>
                  <a:gd name="T121" fmla="*/ 10 h 23"/>
                  <a:gd name="T122" fmla="*/ 20 w 21"/>
                  <a:gd name="T123" fmla="*/ 8 h 23"/>
                  <a:gd name="T124" fmla="*/ 20 w 21"/>
                  <a:gd name="T125"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23">
                    <a:moveTo>
                      <a:pt x="4" y="15"/>
                    </a:moveTo>
                    <a:cubicBezTo>
                      <a:pt x="3" y="15"/>
                      <a:pt x="3" y="15"/>
                      <a:pt x="3" y="15"/>
                    </a:cubicBezTo>
                    <a:cubicBezTo>
                      <a:pt x="2" y="17"/>
                      <a:pt x="4" y="15"/>
                      <a:pt x="4" y="15"/>
                    </a:cubicBezTo>
                    <a:close/>
                    <a:moveTo>
                      <a:pt x="20" y="8"/>
                    </a:moveTo>
                    <a:cubicBezTo>
                      <a:pt x="20" y="8"/>
                      <a:pt x="20" y="8"/>
                      <a:pt x="20" y="8"/>
                    </a:cubicBezTo>
                    <a:cubicBezTo>
                      <a:pt x="20" y="8"/>
                      <a:pt x="20" y="8"/>
                      <a:pt x="20"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2"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3"/>
                      <a:pt x="12" y="3"/>
                      <a:pt x="12"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7" y="1"/>
                      <a:pt x="7" y="1"/>
                    </a:cubicBezTo>
                    <a:cubicBezTo>
                      <a:pt x="7" y="1"/>
                      <a:pt x="7" y="1"/>
                      <a:pt x="7" y="1"/>
                    </a:cubicBezTo>
                    <a:cubicBezTo>
                      <a:pt x="7" y="1"/>
                      <a:pt x="7" y="1"/>
                      <a:pt x="6" y="1"/>
                    </a:cubicBezTo>
                    <a:cubicBezTo>
                      <a:pt x="6" y="2"/>
                      <a:pt x="5" y="2"/>
                      <a:pt x="5" y="2"/>
                    </a:cubicBezTo>
                    <a:cubicBezTo>
                      <a:pt x="5" y="2"/>
                      <a:pt x="3" y="2"/>
                      <a:pt x="3" y="3"/>
                    </a:cubicBezTo>
                    <a:cubicBezTo>
                      <a:pt x="3" y="3"/>
                      <a:pt x="4" y="3"/>
                      <a:pt x="4" y="3"/>
                    </a:cubicBezTo>
                    <a:cubicBezTo>
                      <a:pt x="4" y="3"/>
                      <a:pt x="3" y="3"/>
                      <a:pt x="4" y="3"/>
                    </a:cubicBezTo>
                    <a:cubicBezTo>
                      <a:pt x="4" y="4"/>
                      <a:pt x="4" y="4"/>
                      <a:pt x="4" y="4"/>
                    </a:cubicBezTo>
                    <a:cubicBezTo>
                      <a:pt x="4" y="4"/>
                      <a:pt x="3" y="5"/>
                      <a:pt x="3" y="5"/>
                    </a:cubicBezTo>
                    <a:cubicBezTo>
                      <a:pt x="3" y="6"/>
                      <a:pt x="2" y="6"/>
                      <a:pt x="2" y="7"/>
                    </a:cubicBezTo>
                    <a:cubicBezTo>
                      <a:pt x="2" y="7"/>
                      <a:pt x="2" y="8"/>
                      <a:pt x="3" y="7"/>
                    </a:cubicBezTo>
                    <a:cubicBezTo>
                      <a:pt x="2" y="7"/>
                      <a:pt x="2" y="8"/>
                      <a:pt x="2" y="8"/>
                    </a:cubicBezTo>
                    <a:cubicBezTo>
                      <a:pt x="2" y="8"/>
                      <a:pt x="2" y="8"/>
                      <a:pt x="1" y="9"/>
                    </a:cubicBezTo>
                    <a:cubicBezTo>
                      <a:pt x="1" y="9"/>
                      <a:pt x="0" y="9"/>
                      <a:pt x="1" y="9"/>
                    </a:cubicBezTo>
                    <a:cubicBezTo>
                      <a:pt x="1" y="10"/>
                      <a:pt x="1" y="10"/>
                      <a:pt x="1" y="11"/>
                    </a:cubicBezTo>
                    <a:cubicBezTo>
                      <a:pt x="1" y="11"/>
                      <a:pt x="1" y="13"/>
                      <a:pt x="0" y="13"/>
                    </a:cubicBezTo>
                    <a:cubicBezTo>
                      <a:pt x="0" y="14"/>
                      <a:pt x="1" y="14"/>
                      <a:pt x="1" y="14"/>
                    </a:cubicBezTo>
                    <a:cubicBezTo>
                      <a:pt x="2" y="14"/>
                      <a:pt x="2" y="15"/>
                      <a:pt x="2" y="15"/>
                    </a:cubicBezTo>
                    <a:cubicBezTo>
                      <a:pt x="3" y="15"/>
                      <a:pt x="3" y="15"/>
                      <a:pt x="3" y="15"/>
                    </a:cubicBezTo>
                    <a:cubicBezTo>
                      <a:pt x="3" y="15"/>
                      <a:pt x="3" y="15"/>
                      <a:pt x="3" y="15"/>
                    </a:cubicBezTo>
                    <a:cubicBezTo>
                      <a:pt x="3" y="15"/>
                      <a:pt x="3" y="15"/>
                      <a:pt x="3" y="15"/>
                    </a:cubicBezTo>
                    <a:cubicBezTo>
                      <a:pt x="3" y="14"/>
                      <a:pt x="3" y="14"/>
                      <a:pt x="4" y="14"/>
                    </a:cubicBezTo>
                    <a:cubicBezTo>
                      <a:pt x="4" y="14"/>
                      <a:pt x="4" y="14"/>
                      <a:pt x="4" y="15"/>
                    </a:cubicBezTo>
                    <a:cubicBezTo>
                      <a:pt x="4" y="15"/>
                      <a:pt x="4" y="14"/>
                      <a:pt x="4" y="13"/>
                    </a:cubicBezTo>
                    <a:cubicBezTo>
                      <a:pt x="4" y="13"/>
                      <a:pt x="4" y="13"/>
                      <a:pt x="4" y="13"/>
                    </a:cubicBezTo>
                    <a:cubicBezTo>
                      <a:pt x="4" y="13"/>
                      <a:pt x="4" y="13"/>
                      <a:pt x="4" y="13"/>
                    </a:cubicBezTo>
                    <a:cubicBezTo>
                      <a:pt x="4" y="14"/>
                      <a:pt x="4" y="14"/>
                      <a:pt x="5" y="14"/>
                    </a:cubicBezTo>
                    <a:cubicBezTo>
                      <a:pt x="5" y="15"/>
                      <a:pt x="5" y="14"/>
                      <a:pt x="4" y="15"/>
                    </a:cubicBezTo>
                    <a:cubicBezTo>
                      <a:pt x="4" y="15"/>
                      <a:pt x="4" y="16"/>
                      <a:pt x="4" y="16"/>
                    </a:cubicBezTo>
                    <a:cubicBezTo>
                      <a:pt x="4"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3" y="20"/>
                      <a:pt x="3" y="20"/>
                      <a:pt x="3"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1"/>
                      <a:pt x="3" y="21"/>
                      <a:pt x="3" y="21"/>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2"/>
                      <a:pt x="7" y="22"/>
                      <a:pt x="7" y="22"/>
                    </a:cubicBezTo>
                    <a:cubicBezTo>
                      <a:pt x="7" y="22"/>
                      <a:pt x="7" y="22"/>
                      <a:pt x="7" y="22"/>
                    </a:cubicBezTo>
                    <a:cubicBezTo>
                      <a:pt x="7" y="22"/>
                      <a:pt x="7" y="22"/>
                      <a:pt x="7" y="22"/>
                    </a:cubicBezTo>
                    <a:cubicBezTo>
                      <a:pt x="7" y="22"/>
                      <a:pt x="7" y="22"/>
                      <a:pt x="7"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8" y="13"/>
                      <a:pt x="18" y="13"/>
                      <a:pt x="18" y="13"/>
                    </a:cubicBezTo>
                    <a:cubicBezTo>
                      <a:pt x="18" y="13"/>
                      <a:pt x="18" y="13"/>
                      <a:pt x="18"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1" y="8"/>
                      <a:pt x="21" y="8"/>
                      <a:pt x="21" y="8"/>
                    </a:cubicBezTo>
                    <a:lnTo>
                      <a:pt x="20"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157"/>
              <p:cNvSpPr/>
              <p:nvPr/>
            </p:nvSpPr>
            <p:spPr bwMode="auto">
              <a:xfrm>
                <a:off x="1845" y="2178"/>
                <a:ext cx="113" cy="158"/>
              </a:xfrm>
              <a:custGeom>
                <a:avLst/>
                <a:gdLst>
                  <a:gd name="T0" fmla="*/ 3 w 43"/>
                  <a:gd name="T1" fmla="*/ 41 h 60"/>
                  <a:gd name="T2" fmla="*/ 4 w 43"/>
                  <a:gd name="T3" fmla="*/ 42 h 60"/>
                  <a:gd name="T4" fmla="*/ 6 w 43"/>
                  <a:gd name="T5" fmla="*/ 43 h 60"/>
                  <a:gd name="T6" fmla="*/ 8 w 43"/>
                  <a:gd name="T7" fmla="*/ 44 h 60"/>
                  <a:gd name="T8" fmla="*/ 10 w 43"/>
                  <a:gd name="T9" fmla="*/ 44 h 60"/>
                  <a:gd name="T10" fmla="*/ 12 w 43"/>
                  <a:gd name="T11" fmla="*/ 45 h 60"/>
                  <a:gd name="T12" fmla="*/ 14 w 43"/>
                  <a:gd name="T13" fmla="*/ 45 h 60"/>
                  <a:gd name="T14" fmla="*/ 16 w 43"/>
                  <a:gd name="T15" fmla="*/ 46 h 60"/>
                  <a:gd name="T16" fmla="*/ 17 w 43"/>
                  <a:gd name="T17" fmla="*/ 48 h 60"/>
                  <a:gd name="T18" fmla="*/ 18 w 43"/>
                  <a:gd name="T19" fmla="*/ 49 h 60"/>
                  <a:gd name="T20" fmla="*/ 20 w 43"/>
                  <a:gd name="T21" fmla="*/ 50 h 60"/>
                  <a:gd name="T22" fmla="*/ 21 w 43"/>
                  <a:gd name="T23" fmla="*/ 51 h 60"/>
                  <a:gd name="T24" fmla="*/ 21 w 43"/>
                  <a:gd name="T25" fmla="*/ 53 h 60"/>
                  <a:gd name="T26" fmla="*/ 23 w 43"/>
                  <a:gd name="T27" fmla="*/ 54 h 60"/>
                  <a:gd name="T28" fmla="*/ 25 w 43"/>
                  <a:gd name="T29" fmla="*/ 53 h 60"/>
                  <a:gd name="T30" fmla="*/ 27 w 43"/>
                  <a:gd name="T31" fmla="*/ 53 h 60"/>
                  <a:gd name="T32" fmla="*/ 29 w 43"/>
                  <a:gd name="T33" fmla="*/ 53 h 60"/>
                  <a:gd name="T34" fmla="*/ 31 w 43"/>
                  <a:gd name="T35" fmla="*/ 54 h 60"/>
                  <a:gd name="T36" fmla="*/ 32 w 43"/>
                  <a:gd name="T37" fmla="*/ 56 h 60"/>
                  <a:gd name="T38" fmla="*/ 31 w 43"/>
                  <a:gd name="T39" fmla="*/ 58 h 60"/>
                  <a:gd name="T40" fmla="*/ 31 w 43"/>
                  <a:gd name="T41" fmla="*/ 59 h 60"/>
                  <a:gd name="T42" fmla="*/ 33 w 43"/>
                  <a:gd name="T43" fmla="*/ 59 h 60"/>
                  <a:gd name="T44" fmla="*/ 33 w 43"/>
                  <a:gd name="T45" fmla="*/ 54 h 60"/>
                  <a:gd name="T46" fmla="*/ 34 w 43"/>
                  <a:gd name="T47" fmla="*/ 50 h 60"/>
                  <a:gd name="T48" fmla="*/ 34 w 43"/>
                  <a:gd name="T49" fmla="*/ 48 h 60"/>
                  <a:gd name="T50" fmla="*/ 33 w 43"/>
                  <a:gd name="T51" fmla="*/ 47 h 60"/>
                  <a:gd name="T52" fmla="*/ 33 w 43"/>
                  <a:gd name="T53" fmla="*/ 43 h 60"/>
                  <a:gd name="T54" fmla="*/ 35 w 43"/>
                  <a:gd name="T55" fmla="*/ 43 h 60"/>
                  <a:gd name="T56" fmla="*/ 35 w 43"/>
                  <a:gd name="T57" fmla="*/ 42 h 60"/>
                  <a:gd name="T58" fmla="*/ 34 w 43"/>
                  <a:gd name="T59" fmla="*/ 39 h 60"/>
                  <a:gd name="T60" fmla="*/ 39 w 43"/>
                  <a:gd name="T61" fmla="*/ 38 h 60"/>
                  <a:gd name="T62" fmla="*/ 40 w 43"/>
                  <a:gd name="T63" fmla="*/ 38 h 60"/>
                  <a:gd name="T64" fmla="*/ 42 w 43"/>
                  <a:gd name="T65" fmla="*/ 38 h 60"/>
                  <a:gd name="T66" fmla="*/ 42 w 43"/>
                  <a:gd name="T67" fmla="*/ 38 h 60"/>
                  <a:gd name="T68" fmla="*/ 42 w 43"/>
                  <a:gd name="T69" fmla="*/ 36 h 60"/>
                  <a:gd name="T70" fmla="*/ 40 w 43"/>
                  <a:gd name="T71" fmla="*/ 35 h 60"/>
                  <a:gd name="T72" fmla="*/ 41 w 43"/>
                  <a:gd name="T73" fmla="*/ 33 h 60"/>
                  <a:gd name="T74" fmla="*/ 41 w 43"/>
                  <a:gd name="T75" fmla="*/ 32 h 60"/>
                  <a:gd name="T76" fmla="*/ 40 w 43"/>
                  <a:gd name="T77" fmla="*/ 28 h 60"/>
                  <a:gd name="T78" fmla="*/ 41 w 43"/>
                  <a:gd name="T79" fmla="*/ 26 h 60"/>
                  <a:gd name="T80" fmla="*/ 41 w 43"/>
                  <a:gd name="T81" fmla="*/ 23 h 60"/>
                  <a:gd name="T82" fmla="*/ 38 w 43"/>
                  <a:gd name="T83" fmla="*/ 23 h 60"/>
                  <a:gd name="T84" fmla="*/ 35 w 43"/>
                  <a:gd name="T85" fmla="*/ 24 h 60"/>
                  <a:gd name="T86" fmla="*/ 33 w 43"/>
                  <a:gd name="T87" fmla="*/ 21 h 60"/>
                  <a:gd name="T88" fmla="*/ 31 w 43"/>
                  <a:gd name="T89" fmla="*/ 20 h 60"/>
                  <a:gd name="T90" fmla="*/ 28 w 43"/>
                  <a:gd name="T91" fmla="*/ 20 h 60"/>
                  <a:gd name="T92" fmla="*/ 24 w 43"/>
                  <a:gd name="T93" fmla="*/ 19 h 60"/>
                  <a:gd name="T94" fmla="*/ 23 w 43"/>
                  <a:gd name="T95" fmla="*/ 17 h 60"/>
                  <a:gd name="T96" fmla="*/ 23 w 43"/>
                  <a:gd name="T97" fmla="*/ 15 h 60"/>
                  <a:gd name="T98" fmla="*/ 22 w 43"/>
                  <a:gd name="T99" fmla="*/ 13 h 60"/>
                  <a:gd name="T100" fmla="*/ 20 w 43"/>
                  <a:gd name="T101" fmla="*/ 12 h 60"/>
                  <a:gd name="T102" fmla="*/ 21 w 43"/>
                  <a:gd name="T103" fmla="*/ 10 h 60"/>
                  <a:gd name="T104" fmla="*/ 22 w 43"/>
                  <a:gd name="T105" fmla="*/ 7 h 60"/>
                  <a:gd name="T106" fmla="*/ 23 w 43"/>
                  <a:gd name="T107" fmla="*/ 6 h 60"/>
                  <a:gd name="T108" fmla="*/ 25 w 43"/>
                  <a:gd name="T109" fmla="*/ 4 h 60"/>
                  <a:gd name="T110" fmla="*/ 27 w 43"/>
                  <a:gd name="T111" fmla="*/ 3 h 60"/>
                  <a:gd name="T112" fmla="*/ 17 w 43"/>
                  <a:gd name="T113" fmla="*/ 6 h 60"/>
                  <a:gd name="T114" fmla="*/ 6 w 43"/>
                  <a:gd name="T115" fmla="*/ 14 h 60"/>
                  <a:gd name="T116" fmla="*/ 7 w 43"/>
                  <a:gd name="T117" fmla="*/ 16 h 60"/>
                  <a:gd name="T118" fmla="*/ 6 w 43"/>
                  <a:gd name="T119" fmla="*/ 18 h 60"/>
                  <a:gd name="T120" fmla="*/ 4 w 43"/>
                  <a:gd name="T121" fmla="*/ 19 h 60"/>
                  <a:gd name="T122" fmla="*/ 2 w 43"/>
                  <a:gd name="T123"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 h="60">
                    <a:moveTo>
                      <a:pt x="1" y="40"/>
                    </a:move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2" y="40"/>
                      <a:pt x="2" y="40"/>
                      <a:pt x="2"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2"/>
                      <a:pt x="3" y="42"/>
                      <a:pt x="3" y="42"/>
                    </a:cubicBezTo>
                    <a:cubicBezTo>
                      <a:pt x="3" y="42"/>
                      <a:pt x="3" y="42"/>
                      <a:pt x="3" y="42"/>
                    </a:cubicBezTo>
                    <a:cubicBezTo>
                      <a:pt x="3" y="42"/>
                      <a:pt x="3" y="42"/>
                      <a:pt x="3" y="42"/>
                    </a:cubicBezTo>
                    <a:cubicBezTo>
                      <a:pt x="3" y="42"/>
                      <a:pt x="3" y="42"/>
                      <a:pt x="3"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10" y="44"/>
                      <a:pt x="10" y="44"/>
                      <a:pt x="10" y="44"/>
                    </a:cubicBezTo>
                    <a:cubicBezTo>
                      <a:pt x="10" y="44"/>
                      <a:pt x="10" y="44"/>
                      <a:pt x="10" y="44"/>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5" y="45"/>
                      <a:pt x="15" y="45"/>
                      <a:pt x="15" y="45"/>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7"/>
                      <a:pt x="16" y="47"/>
                      <a:pt x="16" y="47"/>
                    </a:cubicBezTo>
                    <a:cubicBezTo>
                      <a:pt x="16" y="47"/>
                      <a:pt x="16" y="47"/>
                      <a:pt x="16" y="47"/>
                    </a:cubicBezTo>
                    <a:cubicBezTo>
                      <a:pt x="16" y="47"/>
                      <a:pt x="16" y="47"/>
                      <a:pt x="16" y="47"/>
                    </a:cubicBezTo>
                    <a:cubicBezTo>
                      <a:pt x="16" y="47"/>
                      <a:pt x="16" y="47"/>
                      <a:pt x="16" y="47"/>
                    </a:cubicBezTo>
                    <a:cubicBezTo>
                      <a:pt x="16" y="47"/>
                      <a:pt x="16"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9"/>
                      <a:pt x="17" y="49"/>
                      <a:pt x="17" y="49"/>
                    </a:cubicBezTo>
                    <a:cubicBezTo>
                      <a:pt x="17" y="49"/>
                      <a:pt x="17" y="49"/>
                      <a:pt x="17" y="49"/>
                    </a:cubicBezTo>
                    <a:cubicBezTo>
                      <a:pt x="17" y="49"/>
                      <a:pt x="17" y="49"/>
                      <a:pt x="17"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50"/>
                      <a:pt x="19" y="50"/>
                      <a:pt x="19" y="50"/>
                    </a:cubicBezTo>
                    <a:cubicBezTo>
                      <a:pt x="19" y="50"/>
                      <a:pt x="19" y="50"/>
                      <a:pt x="19"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2"/>
                      <a:pt x="21" y="52"/>
                      <a:pt x="21" y="52"/>
                    </a:cubicBezTo>
                    <a:cubicBezTo>
                      <a:pt x="21" y="52"/>
                      <a:pt x="21" y="52"/>
                      <a:pt x="21" y="52"/>
                    </a:cubicBezTo>
                    <a:cubicBezTo>
                      <a:pt x="21" y="52"/>
                      <a:pt x="21" y="52"/>
                      <a:pt x="21" y="52"/>
                    </a:cubicBezTo>
                    <a:cubicBezTo>
                      <a:pt x="21" y="52"/>
                      <a:pt x="21" y="52"/>
                      <a:pt x="21" y="52"/>
                    </a:cubicBezTo>
                    <a:cubicBezTo>
                      <a:pt x="21" y="52"/>
                      <a:pt x="21" y="52"/>
                      <a:pt x="21" y="52"/>
                    </a:cubicBezTo>
                    <a:cubicBezTo>
                      <a:pt x="22" y="52"/>
                      <a:pt x="22" y="52"/>
                      <a:pt x="22" y="52"/>
                    </a:cubicBezTo>
                    <a:cubicBezTo>
                      <a:pt x="22" y="52"/>
                      <a:pt x="22" y="52"/>
                      <a:pt x="22" y="52"/>
                    </a:cubicBezTo>
                    <a:cubicBezTo>
                      <a:pt x="22" y="52"/>
                      <a:pt x="22" y="52"/>
                      <a:pt x="22" y="52"/>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3"/>
                      <a:pt x="23" y="53"/>
                      <a:pt x="23" y="53"/>
                    </a:cubicBezTo>
                    <a:cubicBezTo>
                      <a:pt x="23" y="53"/>
                      <a:pt x="23" y="53"/>
                      <a:pt x="23" y="53"/>
                    </a:cubicBezTo>
                    <a:cubicBezTo>
                      <a:pt x="23" y="53"/>
                      <a:pt x="23" y="53"/>
                      <a:pt x="23" y="53"/>
                    </a:cubicBezTo>
                    <a:cubicBezTo>
                      <a:pt x="23" y="53"/>
                      <a:pt x="23" y="53"/>
                      <a:pt x="23" y="53"/>
                    </a:cubicBezTo>
                    <a:cubicBezTo>
                      <a:pt x="23" y="54"/>
                      <a:pt x="23" y="54"/>
                      <a:pt x="23" y="54"/>
                    </a:cubicBezTo>
                    <a:cubicBezTo>
                      <a:pt x="23" y="54"/>
                      <a:pt x="23" y="54"/>
                      <a:pt x="23" y="54"/>
                    </a:cubicBezTo>
                    <a:cubicBezTo>
                      <a:pt x="23" y="54"/>
                      <a:pt x="23" y="54"/>
                      <a:pt x="23"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4"/>
                      <a:pt x="30" y="54"/>
                      <a:pt x="30" y="54"/>
                    </a:cubicBezTo>
                    <a:cubicBezTo>
                      <a:pt x="30" y="54"/>
                      <a:pt x="30" y="54"/>
                      <a:pt x="30"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0" y="58"/>
                      <a:pt x="30" y="58"/>
                      <a:pt x="30" y="58"/>
                    </a:cubicBezTo>
                    <a:cubicBezTo>
                      <a:pt x="30" y="58"/>
                      <a:pt x="30" y="58"/>
                      <a:pt x="30" y="58"/>
                    </a:cubicBezTo>
                    <a:cubicBezTo>
                      <a:pt x="30" y="58"/>
                      <a:pt x="30" y="58"/>
                      <a:pt x="30" y="58"/>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60"/>
                      <a:pt x="32" y="60"/>
                      <a:pt x="32" y="60"/>
                    </a:cubicBezTo>
                    <a:cubicBezTo>
                      <a:pt x="32" y="60"/>
                      <a:pt x="32" y="60"/>
                      <a:pt x="32" y="60"/>
                    </a:cubicBezTo>
                    <a:cubicBezTo>
                      <a:pt x="32" y="60"/>
                      <a:pt x="32" y="60"/>
                      <a:pt x="32" y="60"/>
                    </a:cubicBezTo>
                    <a:cubicBezTo>
                      <a:pt x="32" y="60"/>
                      <a:pt x="32" y="60"/>
                      <a:pt x="32" y="60"/>
                    </a:cubicBezTo>
                    <a:cubicBezTo>
                      <a:pt x="32" y="60"/>
                      <a:pt x="32" y="60"/>
                      <a:pt x="32" y="60"/>
                    </a:cubicBezTo>
                    <a:cubicBezTo>
                      <a:pt x="33" y="60"/>
                      <a:pt x="33" y="60"/>
                      <a:pt x="33" y="60"/>
                    </a:cubicBezTo>
                    <a:cubicBezTo>
                      <a:pt x="33" y="60"/>
                      <a:pt x="33" y="60"/>
                      <a:pt x="33" y="60"/>
                    </a:cubicBezTo>
                    <a:cubicBezTo>
                      <a:pt x="33" y="59"/>
                      <a:pt x="33" y="59"/>
                      <a:pt x="33" y="59"/>
                    </a:cubicBezTo>
                    <a:cubicBezTo>
                      <a:pt x="33" y="59"/>
                      <a:pt x="33" y="59"/>
                      <a:pt x="33" y="59"/>
                    </a:cubicBezTo>
                    <a:cubicBezTo>
                      <a:pt x="33" y="59"/>
                      <a:pt x="33" y="59"/>
                      <a:pt x="33" y="59"/>
                    </a:cubicBezTo>
                    <a:cubicBezTo>
                      <a:pt x="33" y="59"/>
                      <a:pt x="33" y="59"/>
                      <a:pt x="33" y="59"/>
                    </a:cubicBezTo>
                    <a:cubicBezTo>
                      <a:pt x="33" y="59"/>
                      <a:pt x="33" y="59"/>
                      <a:pt x="33" y="59"/>
                    </a:cubicBezTo>
                    <a:cubicBezTo>
                      <a:pt x="33" y="58"/>
                      <a:pt x="33" y="58"/>
                      <a:pt x="33" y="58"/>
                    </a:cubicBezTo>
                    <a:cubicBezTo>
                      <a:pt x="33" y="58"/>
                      <a:pt x="33" y="58"/>
                      <a:pt x="33" y="58"/>
                    </a:cubicBezTo>
                    <a:cubicBezTo>
                      <a:pt x="33" y="58"/>
                      <a:pt x="33" y="58"/>
                      <a:pt x="33" y="58"/>
                    </a:cubicBezTo>
                    <a:cubicBezTo>
                      <a:pt x="33" y="58"/>
                      <a:pt x="33" y="58"/>
                      <a:pt x="33" y="58"/>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6"/>
                      <a:pt x="33" y="56"/>
                      <a:pt x="33" y="56"/>
                    </a:cubicBezTo>
                    <a:cubicBezTo>
                      <a:pt x="33" y="56"/>
                      <a:pt x="33" y="56"/>
                      <a:pt x="33" y="56"/>
                    </a:cubicBezTo>
                    <a:cubicBezTo>
                      <a:pt x="33" y="56"/>
                      <a:pt x="33" y="56"/>
                      <a:pt x="33" y="56"/>
                    </a:cubicBezTo>
                    <a:cubicBezTo>
                      <a:pt x="33" y="56"/>
                      <a:pt x="33" y="56"/>
                      <a:pt x="33" y="56"/>
                    </a:cubicBezTo>
                    <a:cubicBezTo>
                      <a:pt x="33" y="56"/>
                      <a:pt x="33" y="56"/>
                      <a:pt x="33" y="56"/>
                    </a:cubicBezTo>
                    <a:cubicBezTo>
                      <a:pt x="33" y="55"/>
                      <a:pt x="33" y="55"/>
                      <a:pt x="33" y="55"/>
                    </a:cubicBezTo>
                    <a:cubicBezTo>
                      <a:pt x="33" y="55"/>
                      <a:pt x="33" y="55"/>
                      <a:pt x="33" y="55"/>
                    </a:cubicBezTo>
                    <a:cubicBezTo>
                      <a:pt x="33" y="55"/>
                      <a:pt x="33" y="55"/>
                      <a:pt x="33" y="55"/>
                    </a:cubicBezTo>
                    <a:cubicBezTo>
                      <a:pt x="33" y="55"/>
                      <a:pt x="33" y="55"/>
                      <a:pt x="33" y="55"/>
                    </a:cubicBezTo>
                    <a:cubicBezTo>
                      <a:pt x="33" y="54"/>
                      <a:pt x="33" y="54"/>
                      <a:pt x="33" y="54"/>
                    </a:cubicBezTo>
                    <a:cubicBezTo>
                      <a:pt x="33" y="54"/>
                      <a:pt x="33" y="54"/>
                      <a:pt x="33" y="54"/>
                    </a:cubicBezTo>
                    <a:cubicBezTo>
                      <a:pt x="34" y="54"/>
                      <a:pt x="34" y="54"/>
                      <a:pt x="34" y="54"/>
                    </a:cubicBezTo>
                    <a:cubicBezTo>
                      <a:pt x="34" y="54"/>
                      <a:pt x="34" y="54"/>
                      <a:pt x="34" y="54"/>
                    </a:cubicBezTo>
                    <a:cubicBezTo>
                      <a:pt x="34" y="54"/>
                      <a:pt x="34" y="54"/>
                      <a:pt x="34" y="54"/>
                    </a:cubicBezTo>
                    <a:cubicBezTo>
                      <a:pt x="34" y="54"/>
                      <a:pt x="34" y="54"/>
                      <a:pt x="34" y="54"/>
                    </a:cubicBezTo>
                    <a:cubicBezTo>
                      <a:pt x="34" y="53"/>
                      <a:pt x="34" y="53"/>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4" y="52"/>
                      <a:pt x="34" y="52"/>
                      <a:pt x="34" y="52"/>
                    </a:cubicBezTo>
                    <a:cubicBezTo>
                      <a:pt x="34" y="52"/>
                      <a:pt x="34" y="52"/>
                      <a:pt x="34" y="52"/>
                    </a:cubicBezTo>
                    <a:cubicBezTo>
                      <a:pt x="34" y="52"/>
                      <a:pt x="34" y="52"/>
                      <a:pt x="34" y="52"/>
                    </a:cubicBezTo>
                    <a:cubicBezTo>
                      <a:pt x="34" y="52"/>
                      <a:pt x="34" y="52"/>
                      <a:pt x="34" y="52"/>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2" y="47"/>
                      <a:pt x="32" y="47"/>
                      <a:pt x="32" y="47"/>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3"/>
                      <a:pt x="32" y="43"/>
                      <a:pt x="32" y="43"/>
                    </a:cubicBezTo>
                    <a:cubicBezTo>
                      <a:pt x="32" y="43"/>
                      <a:pt x="32" y="43"/>
                      <a:pt x="32" y="43"/>
                    </a:cubicBezTo>
                    <a:cubicBezTo>
                      <a:pt x="32" y="43"/>
                      <a:pt x="32" y="43"/>
                      <a:pt x="32" y="43"/>
                    </a:cubicBezTo>
                    <a:cubicBezTo>
                      <a:pt x="32" y="43"/>
                      <a:pt x="32" y="43"/>
                      <a:pt x="32" y="43"/>
                    </a:cubicBezTo>
                    <a:cubicBezTo>
                      <a:pt x="32" y="43"/>
                      <a:pt x="32" y="43"/>
                      <a:pt x="32"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2"/>
                      <a:pt x="34" y="42"/>
                      <a:pt x="34" y="42"/>
                    </a:cubicBezTo>
                    <a:cubicBezTo>
                      <a:pt x="34" y="42"/>
                      <a:pt x="34" y="42"/>
                      <a:pt x="34" y="42"/>
                    </a:cubicBezTo>
                    <a:cubicBezTo>
                      <a:pt x="34" y="42"/>
                      <a:pt x="34" y="42"/>
                      <a:pt x="34" y="42"/>
                    </a:cubicBezTo>
                    <a:cubicBezTo>
                      <a:pt x="34" y="42"/>
                      <a:pt x="34" y="42"/>
                      <a:pt x="34" y="42"/>
                    </a:cubicBezTo>
                    <a:cubicBezTo>
                      <a:pt x="34" y="43"/>
                      <a:pt x="34" y="43"/>
                      <a:pt x="34"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3" y="42"/>
                      <a:pt x="33" y="42"/>
                      <a:pt x="33" y="42"/>
                    </a:cubicBezTo>
                    <a:cubicBezTo>
                      <a:pt x="33" y="41"/>
                      <a:pt x="33" y="41"/>
                      <a:pt x="33" y="41"/>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4" y="39"/>
                      <a:pt x="34" y="39"/>
                      <a:pt x="34" y="39"/>
                    </a:cubicBezTo>
                    <a:cubicBezTo>
                      <a:pt x="34" y="39"/>
                      <a:pt x="34" y="39"/>
                      <a:pt x="34" y="39"/>
                    </a:cubicBezTo>
                    <a:cubicBezTo>
                      <a:pt x="34" y="39"/>
                      <a:pt x="34" y="39"/>
                      <a:pt x="34" y="39"/>
                    </a:cubicBezTo>
                    <a:cubicBezTo>
                      <a:pt x="34" y="39"/>
                      <a:pt x="34" y="39"/>
                      <a:pt x="34" y="39"/>
                    </a:cubicBezTo>
                    <a:cubicBezTo>
                      <a:pt x="35" y="39"/>
                      <a:pt x="35" y="39"/>
                      <a:pt x="35" y="39"/>
                    </a:cubicBezTo>
                    <a:cubicBezTo>
                      <a:pt x="35" y="39"/>
                      <a:pt x="35" y="39"/>
                      <a:pt x="35" y="39"/>
                    </a:cubicBezTo>
                    <a:cubicBezTo>
                      <a:pt x="38" y="39"/>
                      <a:pt x="38" y="39"/>
                      <a:pt x="38" y="39"/>
                    </a:cubicBezTo>
                    <a:cubicBezTo>
                      <a:pt x="38" y="39"/>
                      <a:pt x="38" y="39"/>
                      <a:pt x="38" y="39"/>
                    </a:cubicBezTo>
                    <a:cubicBezTo>
                      <a:pt x="38" y="39"/>
                      <a:pt x="38" y="39"/>
                      <a:pt x="38" y="39"/>
                    </a:cubicBezTo>
                    <a:cubicBezTo>
                      <a:pt x="38" y="38"/>
                      <a:pt x="38" y="38"/>
                      <a:pt x="38" y="38"/>
                    </a:cubicBezTo>
                    <a:cubicBezTo>
                      <a:pt x="38" y="38"/>
                      <a:pt x="38" y="38"/>
                      <a:pt x="38" y="38"/>
                    </a:cubicBezTo>
                    <a:cubicBezTo>
                      <a:pt x="38" y="38"/>
                      <a:pt x="38" y="38"/>
                      <a:pt x="38" y="38"/>
                    </a:cubicBezTo>
                    <a:cubicBezTo>
                      <a:pt x="38" y="38"/>
                      <a:pt x="38" y="38"/>
                      <a:pt x="38"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3" y="38"/>
                      <a:pt x="43" y="38"/>
                      <a:pt x="43" y="38"/>
                    </a:cubicBezTo>
                    <a:cubicBezTo>
                      <a:pt x="43" y="38"/>
                      <a:pt x="43" y="38"/>
                      <a:pt x="43" y="38"/>
                    </a:cubicBezTo>
                    <a:cubicBezTo>
                      <a:pt x="43" y="38"/>
                      <a:pt x="43" y="38"/>
                      <a:pt x="43" y="38"/>
                    </a:cubicBezTo>
                    <a:cubicBezTo>
                      <a:pt x="43" y="39"/>
                      <a:pt x="43" y="39"/>
                      <a:pt x="43" y="39"/>
                    </a:cubicBezTo>
                    <a:cubicBezTo>
                      <a:pt x="43" y="39"/>
                      <a:pt x="43" y="39"/>
                      <a:pt x="43" y="39"/>
                    </a:cubicBezTo>
                    <a:cubicBezTo>
                      <a:pt x="43" y="39"/>
                      <a:pt x="43" y="39"/>
                      <a:pt x="43" y="39"/>
                    </a:cubicBezTo>
                    <a:cubicBezTo>
                      <a:pt x="43" y="39"/>
                      <a:pt x="43" y="39"/>
                      <a:pt x="43" y="39"/>
                    </a:cubicBezTo>
                    <a:cubicBezTo>
                      <a:pt x="43" y="39"/>
                      <a:pt x="43" y="39"/>
                      <a:pt x="43" y="39"/>
                    </a:cubicBezTo>
                    <a:cubicBezTo>
                      <a:pt x="43" y="39"/>
                      <a:pt x="43" y="39"/>
                      <a:pt x="43" y="39"/>
                    </a:cubicBezTo>
                    <a:cubicBezTo>
                      <a:pt x="43" y="38"/>
                      <a:pt x="43" y="38"/>
                      <a:pt x="43" y="38"/>
                    </a:cubicBezTo>
                    <a:cubicBezTo>
                      <a:pt x="43" y="38"/>
                      <a:pt x="43" y="38"/>
                      <a:pt x="43" y="38"/>
                    </a:cubicBezTo>
                    <a:cubicBezTo>
                      <a:pt x="43" y="38"/>
                      <a:pt x="43" y="38"/>
                      <a:pt x="43" y="38"/>
                    </a:cubicBezTo>
                    <a:cubicBezTo>
                      <a:pt x="43" y="38"/>
                      <a:pt x="43" y="38"/>
                      <a:pt x="43" y="38"/>
                    </a:cubicBezTo>
                    <a:cubicBezTo>
                      <a:pt x="42" y="38"/>
                      <a:pt x="42" y="38"/>
                      <a:pt x="42" y="38"/>
                    </a:cubicBezTo>
                    <a:cubicBezTo>
                      <a:pt x="42" y="38"/>
                      <a:pt x="42" y="38"/>
                      <a:pt x="42" y="38"/>
                    </a:cubicBezTo>
                    <a:cubicBezTo>
                      <a:pt x="42" y="38"/>
                      <a:pt x="42" y="38"/>
                      <a:pt x="42" y="38"/>
                    </a:cubicBezTo>
                    <a:cubicBezTo>
                      <a:pt x="42" y="38"/>
                      <a:pt x="42" y="38"/>
                      <a:pt x="42" y="38"/>
                    </a:cubicBezTo>
                    <a:cubicBezTo>
                      <a:pt x="43" y="38"/>
                      <a:pt x="43" y="38"/>
                      <a:pt x="43" y="38"/>
                    </a:cubicBezTo>
                    <a:cubicBezTo>
                      <a:pt x="43" y="38"/>
                      <a:pt x="43" y="38"/>
                      <a:pt x="43" y="38"/>
                    </a:cubicBezTo>
                    <a:cubicBezTo>
                      <a:pt x="43" y="38"/>
                      <a:pt x="43" y="38"/>
                      <a:pt x="43" y="38"/>
                    </a:cubicBezTo>
                    <a:cubicBezTo>
                      <a:pt x="42" y="38"/>
                      <a:pt x="42" y="38"/>
                      <a:pt x="42" y="38"/>
                    </a:cubicBezTo>
                    <a:cubicBezTo>
                      <a:pt x="42" y="38"/>
                      <a:pt x="42" y="38"/>
                      <a:pt x="42" y="38"/>
                    </a:cubicBezTo>
                    <a:cubicBezTo>
                      <a:pt x="42" y="38"/>
                      <a:pt x="42" y="38"/>
                      <a:pt x="42" y="38"/>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6"/>
                      <a:pt x="42" y="36"/>
                      <a:pt x="42" y="36"/>
                    </a:cubicBezTo>
                    <a:cubicBezTo>
                      <a:pt x="42" y="36"/>
                      <a:pt x="42" y="36"/>
                      <a:pt x="42" y="36"/>
                    </a:cubicBezTo>
                    <a:cubicBezTo>
                      <a:pt x="42" y="36"/>
                      <a:pt x="42" y="36"/>
                      <a:pt x="42" y="36"/>
                    </a:cubicBezTo>
                    <a:cubicBezTo>
                      <a:pt x="42" y="36"/>
                      <a:pt x="42" y="36"/>
                      <a:pt x="42" y="36"/>
                    </a:cubicBezTo>
                    <a:cubicBezTo>
                      <a:pt x="42" y="36"/>
                      <a:pt x="42" y="36"/>
                      <a:pt x="42" y="36"/>
                    </a:cubicBezTo>
                    <a:cubicBezTo>
                      <a:pt x="42" y="36"/>
                      <a:pt x="42" y="36"/>
                      <a:pt x="42"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4"/>
                      <a:pt x="40" y="34"/>
                      <a:pt x="40" y="34"/>
                    </a:cubicBezTo>
                    <a:cubicBezTo>
                      <a:pt x="40" y="34"/>
                      <a:pt x="40" y="34"/>
                      <a:pt x="40" y="34"/>
                    </a:cubicBezTo>
                    <a:cubicBezTo>
                      <a:pt x="40" y="34"/>
                      <a:pt x="40" y="34"/>
                      <a:pt x="40"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3"/>
                      <a:pt x="41" y="33"/>
                      <a:pt x="41"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1" y="33"/>
                      <a:pt x="41" y="33"/>
                      <a:pt x="41" y="33"/>
                    </a:cubicBezTo>
                    <a:cubicBezTo>
                      <a:pt x="41" y="33"/>
                      <a:pt x="41" y="33"/>
                      <a:pt x="41" y="33"/>
                    </a:cubicBezTo>
                    <a:cubicBezTo>
                      <a:pt x="41" y="33"/>
                      <a:pt x="41" y="33"/>
                      <a:pt x="41" y="33"/>
                    </a:cubicBezTo>
                    <a:cubicBezTo>
                      <a:pt x="41" y="33"/>
                      <a:pt x="41" y="33"/>
                      <a:pt x="41" y="33"/>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1"/>
                      <a:pt x="41" y="31"/>
                      <a:pt x="41" y="31"/>
                    </a:cubicBezTo>
                    <a:cubicBezTo>
                      <a:pt x="41" y="31"/>
                      <a:pt x="41" y="31"/>
                      <a:pt x="41"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1" y="26"/>
                      <a:pt x="41" y="26"/>
                      <a:pt x="41" y="26"/>
                    </a:cubicBezTo>
                    <a:cubicBezTo>
                      <a:pt x="41" y="26"/>
                      <a:pt x="41" y="26"/>
                      <a:pt x="41" y="26"/>
                    </a:cubicBezTo>
                    <a:cubicBezTo>
                      <a:pt x="41" y="26"/>
                      <a:pt x="41" y="26"/>
                      <a:pt x="41" y="26"/>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7" y="23"/>
                      <a:pt x="37" y="23"/>
                      <a:pt x="37" y="23"/>
                    </a:cubicBezTo>
                    <a:cubicBezTo>
                      <a:pt x="37" y="24"/>
                      <a:pt x="37" y="24"/>
                      <a:pt x="37" y="24"/>
                    </a:cubicBezTo>
                    <a:cubicBezTo>
                      <a:pt x="37" y="24"/>
                      <a:pt x="37" y="24"/>
                      <a:pt x="37" y="24"/>
                    </a:cubicBezTo>
                    <a:cubicBezTo>
                      <a:pt x="37" y="24"/>
                      <a:pt x="37" y="24"/>
                      <a:pt x="37" y="24"/>
                    </a:cubicBezTo>
                    <a:cubicBezTo>
                      <a:pt x="37" y="24"/>
                      <a:pt x="37" y="24"/>
                      <a:pt x="37" y="24"/>
                    </a:cubicBezTo>
                    <a:cubicBezTo>
                      <a:pt x="37" y="23"/>
                      <a:pt x="37" y="23"/>
                      <a:pt x="37" y="23"/>
                    </a:cubicBezTo>
                    <a:cubicBezTo>
                      <a:pt x="37" y="23"/>
                      <a:pt x="37" y="23"/>
                      <a:pt x="37"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4" y="24"/>
                      <a:pt x="34" y="24"/>
                      <a:pt x="34" y="24"/>
                    </a:cubicBezTo>
                    <a:cubicBezTo>
                      <a:pt x="34" y="24"/>
                      <a:pt x="34" y="24"/>
                      <a:pt x="34" y="24"/>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3" y="23"/>
                      <a:pt x="33" y="23"/>
                      <a:pt x="33" y="23"/>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1"/>
                      <a:pt x="32" y="21"/>
                      <a:pt x="32" y="21"/>
                    </a:cubicBezTo>
                    <a:cubicBezTo>
                      <a:pt x="32" y="21"/>
                      <a:pt x="32" y="21"/>
                      <a:pt x="32" y="21"/>
                    </a:cubicBezTo>
                    <a:cubicBezTo>
                      <a:pt x="32" y="21"/>
                      <a:pt x="32" y="21"/>
                      <a:pt x="32"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1"/>
                      <a:pt x="29" y="21"/>
                      <a:pt x="29" y="21"/>
                    </a:cubicBezTo>
                    <a:cubicBezTo>
                      <a:pt x="29" y="20"/>
                      <a:pt x="29" y="20"/>
                      <a:pt x="29" y="20"/>
                    </a:cubicBezTo>
                    <a:cubicBezTo>
                      <a:pt x="29" y="20"/>
                      <a:pt x="29" y="20"/>
                      <a:pt x="29" y="20"/>
                    </a:cubicBezTo>
                    <a:cubicBezTo>
                      <a:pt x="28" y="20"/>
                      <a:pt x="28" y="20"/>
                      <a:pt x="28" y="20"/>
                    </a:cubicBezTo>
                    <a:cubicBezTo>
                      <a:pt x="28" y="20"/>
                      <a:pt x="28" y="20"/>
                      <a:pt x="28" y="20"/>
                    </a:cubicBezTo>
                    <a:cubicBezTo>
                      <a:pt x="28" y="20"/>
                      <a:pt x="28" y="20"/>
                      <a:pt x="28" y="20"/>
                    </a:cubicBezTo>
                    <a:cubicBezTo>
                      <a:pt x="27" y="20"/>
                      <a:pt x="27" y="20"/>
                      <a:pt x="27" y="20"/>
                    </a:cubicBezTo>
                    <a:cubicBezTo>
                      <a:pt x="27" y="20"/>
                      <a:pt x="27" y="20"/>
                      <a:pt x="27" y="20"/>
                    </a:cubicBezTo>
                    <a:cubicBezTo>
                      <a:pt x="27" y="20"/>
                      <a:pt x="27" y="20"/>
                      <a:pt x="27" y="20"/>
                    </a:cubicBezTo>
                    <a:cubicBezTo>
                      <a:pt x="27"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3" y="19"/>
                      <a:pt x="23" y="19"/>
                      <a:pt x="23" y="19"/>
                    </a:cubicBezTo>
                    <a:cubicBezTo>
                      <a:pt x="23" y="19"/>
                      <a:pt x="23" y="19"/>
                      <a:pt x="23" y="19"/>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4" y="17"/>
                      <a:pt x="24" y="17"/>
                      <a:pt x="24" y="17"/>
                    </a:cubicBezTo>
                    <a:cubicBezTo>
                      <a:pt x="24" y="17"/>
                      <a:pt x="24" y="17"/>
                      <a:pt x="24" y="17"/>
                    </a:cubicBezTo>
                    <a:cubicBezTo>
                      <a:pt x="24" y="17"/>
                      <a:pt x="24" y="17"/>
                      <a:pt x="24" y="17"/>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5"/>
                      <a:pt x="24" y="15"/>
                      <a:pt x="24" y="15"/>
                    </a:cubicBezTo>
                    <a:cubicBezTo>
                      <a:pt x="24" y="15"/>
                      <a:pt x="24" y="15"/>
                      <a:pt x="24" y="15"/>
                    </a:cubicBezTo>
                    <a:cubicBezTo>
                      <a:pt x="24" y="15"/>
                      <a:pt x="24" y="15"/>
                      <a:pt x="24" y="15"/>
                    </a:cubicBezTo>
                    <a:cubicBezTo>
                      <a:pt x="24" y="15"/>
                      <a:pt x="24" y="15"/>
                      <a:pt x="24"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2" y="14"/>
                      <a:pt x="22" y="14"/>
                      <a:pt x="22" y="14"/>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1" y="13"/>
                      <a:pt x="22" y="12"/>
                      <a:pt x="22" y="12"/>
                    </a:cubicBezTo>
                    <a:cubicBezTo>
                      <a:pt x="22" y="12"/>
                      <a:pt x="22" y="12"/>
                      <a:pt x="22" y="12"/>
                    </a:cubicBezTo>
                    <a:cubicBezTo>
                      <a:pt x="22" y="12"/>
                      <a:pt x="22" y="12"/>
                      <a:pt x="22" y="12"/>
                    </a:cubicBezTo>
                    <a:cubicBezTo>
                      <a:pt x="22" y="12"/>
                      <a:pt x="22" y="12"/>
                      <a:pt x="22" y="12"/>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3"/>
                      <a:pt x="21" y="13"/>
                      <a:pt x="21" y="13"/>
                    </a:cubicBezTo>
                    <a:cubicBezTo>
                      <a:pt x="21" y="13"/>
                      <a:pt x="21" y="13"/>
                      <a:pt x="21" y="13"/>
                    </a:cubicBezTo>
                    <a:cubicBezTo>
                      <a:pt x="21" y="13"/>
                      <a:pt x="21" y="13"/>
                      <a:pt x="21"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1" y="12"/>
                      <a:pt x="21" y="12"/>
                      <a:pt x="21" y="12"/>
                    </a:cubicBezTo>
                    <a:cubicBezTo>
                      <a:pt x="21" y="12"/>
                      <a:pt x="21" y="12"/>
                      <a:pt x="21" y="12"/>
                    </a:cubicBezTo>
                    <a:cubicBezTo>
                      <a:pt x="21" y="12"/>
                      <a:pt x="21" y="12"/>
                      <a:pt x="21" y="12"/>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1" y="10"/>
                      <a:pt x="22" y="10"/>
                      <a:pt x="22" y="10"/>
                    </a:cubicBezTo>
                    <a:cubicBezTo>
                      <a:pt x="22" y="10"/>
                      <a:pt x="22" y="10"/>
                      <a:pt x="22" y="10"/>
                    </a:cubicBezTo>
                    <a:cubicBezTo>
                      <a:pt x="22" y="10"/>
                      <a:pt x="22" y="10"/>
                      <a:pt x="22" y="10"/>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8"/>
                      <a:pt x="22" y="8"/>
                      <a:pt x="22" y="8"/>
                    </a:cubicBezTo>
                    <a:cubicBezTo>
                      <a:pt x="22" y="8"/>
                      <a:pt x="22" y="8"/>
                      <a:pt x="22" y="8"/>
                    </a:cubicBez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8" y="3"/>
                      <a:pt x="28" y="3"/>
                      <a:pt x="28" y="3"/>
                    </a:cubicBezTo>
                    <a:cubicBezTo>
                      <a:pt x="28" y="3"/>
                      <a:pt x="28" y="3"/>
                      <a:pt x="28" y="3"/>
                    </a:cubicBezTo>
                    <a:cubicBezTo>
                      <a:pt x="28" y="2"/>
                      <a:pt x="28" y="2"/>
                      <a:pt x="28" y="2"/>
                    </a:cubicBezTo>
                    <a:cubicBezTo>
                      <a:pt x="28" y="2"/>
                      <a:pt x="28" y="2"/>
                      <a:pt x="28" y="2"/>
                    </a:cubicBezTo>
                    <a:cubicBezTo>
                      <a:pt x="28" y="1"/>
                      <a:pt x="28" y="1"/>
                      <a:pt x="28" y="1"/>
                    </a:cubicBezTo>
                    <a:cubicBezTo>
                      <a:pt x="27" y="1"/>
                      <a:pt x="27" y="0"/>
                      <a:pt x="27" y="1"/>
                    </a:cubicBezTo>
                    <a:cubicBezTo>
                      <a:pt x="26" y="1"/>
                      <a:pt x="25" y="1"/>
                      <a:pt x="25" y="1"/>
                    </a:cubicBezTo>
                    <a:cubicBezTo>
                      <a:pt x="24" y="2"/>
                      <a:pt x="24" y="2"/>
                      <a:pt x="24" y="3"/>
                    </a:cubicBezTo>
                    <a:cubicBezTo>
                      <a:pt x="23" y="3"/>
                      <a:pt x="23" y="3"/>
                      <a:pt x="22" y="4"/>
                    </a:cubicBezTo>
                    <a:cubicBezTo>
                      <a:pt x="22" y="4"/>
                      <a:pt x="21" y="4"/>
                      <a:pt x="21" y="5"/>
                    </a:cubicBezTo>
                    <a:cubicBezTo>
                      <a:pt x="20" y="5"/>
                      <a:pt x="19" y="5"/>
                      <a:pt x="18" y="5"/>
                    </a:cubicBezTo>
                    <a:cubicBezTo>
                      <a:pt x="18" y="5"/>
                      <a:pt x="18" y="4"/>
                      <a:pt x="18" y="5"/>
                    </a:cubicBezTo>
                    <a:cubicBezTo>
                      <a:pt x="17" y="5"/>
                      <a:pt x="17" y="6"/>
                      <a:pt x="17" y="6"/>
                    </a:cubicBezTo>
                    <a:cubicBezTo>
                      <a:pt x="17" y="7"/>
                      <a:pt x="17" y="7"/>
                      <a:pt x="16" y="6"/>
                    </a:cubicBezTo>
                    <a:cubicBezTo>
                      <a:pt x="16" y="7"/>
                      <a:pt x="16" y="7"/>
                      <a:pt x="16" y="7"/>
                    </a:cubicBezTo>
                    <a:cubicBezTo>
                      <a:pt x="16" y="6"/>
                      <a:pt x="16" y="6"/>
                      <a:pt x="16" y="6"/>
                    </a:cubicBezTo>
                    <a:cubicBezTo>
                      <a:pt x="16" y="6"/>
                      <a:pt x="17" y="6"/>
                      <a:pt x="17" y="6"/>
                    </a:cubicBezTo>
                    <a:cubicBezTo>
                      <a:pt x="17" y="6"/>
                      <a:pt x="17" y="6"/>
                      <a:pt x="17" y="6"/>
                    </a:cubicBezTo>
                    <a:cubicBezTo>
                      <a:pt x="17" y="6"/>
                      <a:pt x="16" y="6"/>
                      <a:pt x="16" y="6"/>
                    </a:cubicBezTo>
                    <a:cubicBezTo>
                      <a:pt x="16" y="6"/>
                      <a:pt x="15" y="5"/>
                      <a:pt x="15" y="5"/>
                    </a:cubicBezTo>
                    <a:cubicBezTo>
                      <a:pt x="15" y="6"/>
                      <a:pt x="14" y="6"/>
                      <a:pt x="14" y="6"/>
                    </a:cubicBezTo>
                    <a:cubicBezTo>
                      <a:pt x="14" y="6"/>
                      <a:pt x="14" y="6"/>
                      <a:pt x="14" y="7"/>
                    </a:cubicBezTo>
                    <a:cubicBezTo>
                      <a:pt x="14" y="7"/>
                      <a:pt x="14" y="7"/>
                      <a:pt x="14" y="7"/>
                    </a:cubicBezTo>
                    <a:cubicBezTo>
                      <a:pt x="13" y="7"/>
                      <a:pt x="13" y="7"/>
                      <a:pt x="13" y="7"/>
                    </a:cubicBezTo>
                    <a:cubicBezTo>
                      <a:pt x="12" y="8"/>
                      <a:pt x="12" y="8"/>
                      <a:pt x="12" y="9"/>
                    </a:cubicBezTo>
                    <a:cubicBezTo>
                      <a:pt x="12" y="9"/>
                      <a:pt x="12" y="9"/>
                      <a:pt x="13" y="9"/>
                    </a:cubicBezTo>
                    <a:cubicBezTo>
                      <a:pt x="13" y="9"/>
                      <a:pt x="12" y="10"/>
                      <a:pt x="12" y="10"/>
                    </a:cubicBezTo>
                    <a:cubicBezTo>
                      <a:pt x="12" y="11"/>
                      <a:pt x="12" y="11"/>
                      <a:pt x="12" y="11"/>
                    </a:cubicBezTo>
                    <a:cubicBezTo>
                      <a:pt x="12" y="11"/>
                      <a:pt x="12" y="12"/>
                      <a:pt x="12" y="11"/>
                    </a:cubicBezTo>
                    <a:cubicBezTo>
                      <a:pt x="11" y="11"/>
                      <a:pt x="11" y="12"/>
                      <a:pt x="11" y="12"/>
                    </a:cubicBezTo>
                    <a:cubicBezTo>
                      <a:pt x="10" y="12"/>
                      <a:pt x="10" y="13"/>
                      <a:pt x="10" y="13"/>
                    </a:cubicBezTo>
                    <a:cubicBezTo>
                      <a:pt x="10" y="14"/>
                      <a:pt x="9" y="14"/>
                      <a:pt x="8" y="14"/>
                    </a:cubicBezTo>
                    <a:cubicBezTo>
                      <a:pt x="8" y="14"/>
                      <a:pt x="8" y="14"/>
                      <a:pt x="8" y="14"/>
                    </a:cubicBezTo>
                    <a:cubicBezTo>
                      <a:pt x="7" y="15"/>
                      <a:pt x="8" y="15"/>
                      <a:pt x="8" y="15"/>
                    </a:cubicBezTo>
                    <a:cubicBezTo>
                      <a:pt x="8" y="16"/>
                      <a:pt x="8" y="16"/>
                      <a:pt x="8" y="16"/>
                    </a:cubicBezTo>
                    <a:cubicBezTo>
                      <a:pt x="8" y="17"/>
                      <a:pt x="8" y="17"/>
                      <a:pt x="8" y="17"/>
                    </a:cubicBezTo>
                    <a:cubicBezTo>
                      <a:pt x="8" y="17"/>
                      <a:pt x="8" y="17"/>
                      <a:pt x="8" y="17"/>
                    </a:cubicBezTo>
                    <a:cubicBezTo>
                      <a:pt x="7" y="16"/>
                      <a:pt x="7" y="15"/>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5" y="19"/>
                      <a:pt x="5" y="19"/>
                      <a:pt x="5" y="19"/>
                    </a:cubicBezTo>
                    <a:cubicBezTo>
                      <a:pt x="5" y="19"/>
                      <a:pt x="5" y="19"/>
                      <a:pt x="5" y="19"/>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4" y="19"/>
                      <a:pt x="4" y="19"/>
                      <a:pt x="4" y="19"/>
                    </a:cubicBezTo>
                    <a:cubicBezTo>
                      <a:pt x="4" y="19"/>
                      <a:pt x="4" y="19"/>
                      <a:pt x="4" y="19"/>
                    </a:cubicBezTo>
                    <a:cubicBezTo>
                      <a:pt x="4" y="19"/>
                      <a:pt x="4" y="19"/>
                      <a:pt x="4" y="19"/>
                    </a:cubicBezTo>
                    <a:cubicBezTo>
                      <a:pt x="4" y="19"/>
                      <a:pt x="4" y="20"/>
                      <a:pt x="4" y="20"/>
                    </a:cubicBezTo>
                    <a:cubicBezTo>
                      <a:pt x="4" y="20"/>
                      <a:pt x="4" y="20"/>
                      <a:pt x="4" y="20"/>
                    </a:cubicBezTo>
                    <a:cubicBezTo>
                      <a:pt x="6" y="21"/>
                      <a:pt x="6" y="21"/>
                      <a:pt x="6" y="21"/>
                    </a:cubicBezTo>
                    <a:cubicBezTo>
                      <a:pt x="6" y="21"/>
                      <a:pt x="6" y="21"/>
                      <a:pt x="6" y="22"/>
                    </a:cubicBezTo>
                    <a:cubicBezTo>
                      <a:pt x="6" y="22"/>
                      <a:pt x="6" y="23"/>
                      <a:pt x="6" y="23"/>
                    </a:cubicBezTo>
                    <a:cubicBezTo>
                      <a:pt x="6" y="23"/>
                      <a:pt x="6" y="24"/>
                      <a:pt x="6" y="24"/>
                    </a:cubicBezTo>
                    <a:cubicBezTo>
                      <a:pt x="6" y="24"/>
                      <a:pt x="7" y="24"/>
                      <a:pt x="7" y="25"/>
                    </a:cubicBezTo>
                    <a:cubicBezTo>
                      <a:pt x="7" y="25"/>
                      <a:pt x="5" y="25"/>
                      <a:pt x="6" y="25"/>
                    </a:cubicBezTo>
                    <a:cubicBezTo>
                      <a:pt x="6" y="26"/>
                      <a:pt x="6" y="26"/>
                      <a:pt x="6" y="27"/>
                    </a:cubicBezTo>
                    <a:cubicBezTo>
                      <a:pt x="6" y="27"/>
                      <a:pt x="6" y="28"/>
                      <a:pt x="6" y="28"/>
                    </a:cubicBezTo>
                    <a:cubicBezTo>
                      <a:pt x="6" y="29"/>
                      <a:pt x="6" y="29"/>
                      <a:pt x="6" y="30"/>
                    </a:cubicBezTo>
                    <a:cubicBezTo>
                      <a:pt x="6" y="30"/>
                      <a:pt x="6" y="30"/>
                      <a:pt x="6" y="30"/>
                    </a:cubicBezTo>
                    <a:cubicBezTo>
                      <a:pt x="6" y="31"/>
                      <a:pt x="5" y="30"/>
                      <a:pt x="6" y="31"/>
                    </a:cubicBezTo>
                    <a:cubicBezTo>
                      <a:pt x="6" y="31"/>
                      <a:pt x="6" y="31"/>
                      <a:pt x="6" y="31"/>
                    </a:cubicBezTo>
                    <a:cubicBezTo>
                      <a:pt x="7" y="31"/>
                      <a:pt x="7" y="31"/>
                      <a:pt x="7" y="31"/>
                    </a:cubicBezTo>
                    <a:cubicBezTo>
                      <a:pt x="7" y="31"/>
                      <a:pt x="7" y="31"/>
                      <a:pt x="7" y="31"/>
                    </a:cubicBezTo>
                    <a:cubicBezTo>
                      <a:pt x="7" y="32"/>
                      <a:pt x="6" y="34"/>
                      <a:pt x="5" y="34"/>
                    </a:cubicBezTo>
                    <a:cubicBezTo>
                      <a:pt x="5" y="35"/>
                      <a:pt x="5" y="35"/>
                      <a:pt x="5" y="35"/>
                    </a:cubicBezTo>
                    <a:cubicBezTo>
                      <a:pt x="5" y="36"/>
                      <a:pt x="4" y="36"/>
                      <a:pt x="4" y="36"/>
                    </a:cubicBezTo>
                    <a:cubicBezTo>
                      <a:pt x="3" y="36"/>
                      <a:pt x="2" y="36"/>
                      <a:pt x="2" y="37"/>
                    </a:cubicBezTo>
                    <a:cubicBezTo>
                      <a:pt x="2" y="37"/>
                      <a:pt x="1" y="37"/>
                      <a:pt x="1" y="37"/>
                    </a:cubicBezTo>
                    <a:cubicBezTo>
                      <a:pt x="1" y="38"/>
                      <a:pt x="2" y="38"/>
                      <a:pt x="2" y="38"/>
                    </a:cubicBezTo>
                    <a:cubicBezTo>
                      <a:pt x="2" y="39"/>
                      <a:pt x="1" y="39"/>
                      <a:pt x="0" y="39"/>
                    </a:cubicBezTo>
                    <a:cubicBezTo>
                      <a:pt x="0" y="40"/>
                      <a:pt x="0" y="39"/>
                      <a:pt x="0" y="40"/>
                    </a:cubicBezTo>
                    <a:cubicBezTo>
                      <a:pt x="0" y="40"/>
                      <a:pt x="1" y="40"/>
                      <a:pt x="1" y="40"/>
                    </a:cubicBezTo>
                    <a:cubicBezTo>
                      <a:pt x="1" y="40"/>
                      <a:pt x="1" y="40"/>
                      <a:pt x="1" y="40"/>
                    </a:cubicBezTo>
                    <a:cubicBezTo>
                      <a:pt x="1" y="40"/>
                      <a:pt x="1" y="40"/>
                      <a:pt x="1" y="40"/>
                    </a:cubicBezTo>
                    <a:cubicBezTo>
                      <a:pt x="1" y="40"/>
                      <a:pt x="1" y="40"/>
                      <a:pt x="1"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158"/>
              <p:cNvSpPr/>
              <p:nvPr/>
            </p:nvSpPr>
            <p:spPr bwMode="auto">
              <a:xfrm>
                <a:off x="1958" y="2281"/>
                <a:ext cx="0" cy="5"/>
              </a:xfrm>
              <a:custGeom>
                <a:avLst/>
                <a:gdLst>
                  <a:gd name="T0" fmla="*/ 0 h 2"/>
                  <a:gd name="T1" fmla="*/ 0 h 2"/>
                  <a:gd name="T2" fmla="*/ 0 h 2"/>
                  <a:gd name="T3" fmla="*/ 1 h 2"/>
                  <a:gd name="T4" fmla="*/ 1 h 2"/>
                  <a:gd name="T5" fmla="*/ 1 h 2"/>
                  <a:gd name="T6" fmla="*/ 1 h 2"/>
                  <a:gd name="T7" fmla="*/ 2 h 2"/>
                  <a:gd name="T8" fmla="*/ 2 h 2"/>
                  <a:gd name="T9" fmla="*/ 2 h 2"/>
                  <a:gd name="T10" fmla="*/ 2 h 2"/>
                  <a:gd name="T11" fmla="*/ 2 h 2"/>
                  <a:gd name="T12" fmla="*/ 2 h 2"/>
                  <a:gd name="T13" fmla="*/ 2 h 2"/>
                  <a:gd name="T14" fmla="*/ 2 h 2"/>
                  <a:gd name="T15" fmla="*/ 2 h 2"/>
                  <a:gd name="T16" fmla="*/ 2 h 2"/>
                  <a:gd name="T17" fmla="*/ 1 h 2"/>
                  <a:gd name="T18" fmla="*/ 1 h 2"/>
                  <a:gd name="T19" fmla="*/ 1 h 2"/>
                  <a:gd name="T20" fmla="*/ 1 h 2"/>
                  <a:gd name="T21" fmla="*/ 1 h 2"/>
                  <a:gd name="T22" fmla="*/ 1 h 2"/>
                  <a:gd name="T23" fmla="*/ 1 h 2"/>
                  <a:gd name="T24" fmla="*/ 1 h 2"/>
                  <a:gd name="T25" fmla="*/ 1 h 2"/>
                  <a:gd name="T26" fmla="*/ 1 h 2"/>
                  <a:gd name="T27" fmla="*/ 0 h 2"/>
                  <a:gd name="T28" fmla="*/ 0 h 2"/>
                  <a:gd name="T29" fmla="*/ 0 h 2"/>
                  <a:gd name="T30" fmla="*/ 0 h 2"/>
                  <a:gd name="T31" fmla="*/ 0 h 2"/>
                  <a:gd name="T32" fmla="*/ 0 h 2"/>
                  <a:gd name="T33" fmla="*/ 0 h 2"/>
                  <a:gd name="T34" fmla="*/ 0 h 2"/>
                  <a:gd name="T35" fmla="*/ 0 h 2"/>
                  <a:gd name="T36"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Lst>
                <a:rect l="0" t="0" r="r" b="b"/>
                <a:pathLst>
                  <a:path h="2">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159"/>
              <p:cNvSpPr/>
              <p:nvPr/>
            </p:nvSpPr>
            <p:spPr bwMode="auto">
              <a:xfrm>
                <a:off x="1503" y="2023"/>
                <a:ext cx="3" cy="3"/>
              </a:xfrm>
              <a:custGeom>
                <a:avLst/>
                <a:gdLst>
                  <a:gd name="T0" fmla="*/ 1 w 1"/>
                  <a:gd name="T1" fmla="*/ 1 h 1"/>
                  <a:gd name="T2" fmla="*/ 1 w 1"/>
                  <a:gd name="T3" fmla="*/ 1 h 1"/>
                  <a:gd name="T4" fmla="*/ 1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0" y="1"/>
                      <a:pt x="0" y="1"/>
                      <a:pt x="1" y="1"/>
                    </a:cubicBezTo>
                    <a:cubicBezTo>
                      <a:pt x="1" y="1"/>
                      <a:pt x="1" y="1"/>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160"/>
              <p:cNvSpPr/>
              <p:nvPr/>
            </p:nvSpPr>
            <p:spPr bwMode="auto">
              <a:xfrm>
                <a:off x="1532" y="2055"/>
                <a:ext cx="3" cy="8"/>
              </a:xfrm>
              <a:custGeom>
                <a:avLst/>
                <a:gdLst>
                  <a:gd name="T0" fmla="*/ 1 w 1"/>
                  <a:gd name="T1" fmla="*/ 1 h 3"/>
                  <a:gd name="T2" fmla="*/ 1 w 1"/>
                  <a:gd name="T3" fmla="*/ 1 h 3"/>
                  <a:gd name="T4" fmla="*/ 1 w 1"/>
                  <a:gd name="T5" fmla="*/ 0 h 3"/>
                  <a:gd name="T6" fmla="*/ 1 w 1"/>
                  <a:gd name="T7" fmla="*/ 0 h 3"/>
                  <a:gd name="T8" fmla="*/ 1 w 1"/>
                  <a:gd name="T9" fmla="*/ 1 h 3"/>
                  <a:gd name="T10" fmla="*/ 0 w 1"/>
                  <a:gd name="T11" fmla="*/ 2 h 3"/>
                  <a:gd name="T12" fmla="*/ 1 w 1"/>
                  <a:gd name="T13" fmla="*/ 2 h 3"/>
                  <a:gd name="T14" fmla="*/ 1 w 1"/>
                  <a:gd name="T15" fmla="*/ 2 h 3"/>
                  <a:gd name="T16" fmla="*/ 1 w 1"/>
                  <a:gd name="T17" fmla="*/ 3 h 3"/>
                  <a:gd name="T18" fmla="*/ 1 w 1"/>
                  <a:gd name="T19" fmla="*/ 2 h 3"/>
                  <a:gd name="T20" fmla="*/ 1 w 1"/>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
                    <a:moveTo>
                      <a:pt x="1" y="1"/>
                    </a:moveTo>
                    <a:cubicBezTo>
                      <a:pt x="1" y="1"/>
                      <a:pt x="1" y="1"/>
                      <a:pt x="1" y="1"/>
                    </a:cubicBezTo>
                    <a:cubicBezTo>
                      <a:pt x="1" y="1"/>
                      <a:pt x="1" y="0"/>
                      <a:pt x="1" y="0"/>
                    </a:cubicBezTo>
                    <a:cubicBezTo>
                      <a:pt x="1" y="0"/>
                      <a:pt x="1" y="0"/>
                      <a:pt x="1" y="0"/>
                    </a:cubicBezTo>
                    <a:cubicBezTo>
                      <a:pt x="1" y="0"/>
                      <a:pt x="1" y="0"/>
                      <a:pt x="1" y="1"/>
                    </a:cubicBezTo>
                    <a:cubicBezTo>
                      <a:pt x="1" y="1"/>
                      <a:pt x="0" y="1"/>
                      <a:pt x="0" y="2"/>
                    </a:cubicBezTo>
                    <a:cubicBezTo>
                      <a:pt x="1" y="2"/>
                      <a:pt x="1" y="2"/>
                      <a:pt x="1" y="2"/>
                    </a:cubicBezTo>
                    <a:cubicBezTo>
                      <a:pt x="1" y="2"/>
                      <a:pt x="1" y="2"/>
                      <a:pt x="1" y="2"/>
                    </a:cubicBezTo>
                    <a:cubicBezTo>
                      <a:pt x="1" y="3"/>
                      <a:pt x="1" y="3"/>
                      <a:pt x="1" y="3"/>
                    </a:cubicBezTo>
                    <a:cubicBezTo>
                      <a:pt x="1" y="2"/>
                      <a:pt x="1" y="2"/>
                      <a:pt x="1"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161"/>
              <p:cNvSpPr>
                <a:spLocks noEditPoints="1"/>
              </p:cNvSpPr>
              <p:nvPr/>
            </p:nvSpPr>
            <p:spPr bwMode="auto">
              <a:xfrm>
                <a:off x="1264" y="1243"/>
                <a:ext cx="830" cy="636"/>
              </a:xfrm>
              <a:custGeom>
                <a:avLst/>
                <a:gdLst>
                  <a:gd name="T0" fmla="*/ 109 w 316"/>
                  <a:gd name="T1" fmla="*/ 78 h 242"/>
                  <a:gd name="T2" fmla="*/ 141 w 316"/>
                  <a:gd name="T3" fmla="*/ 100 h 242"/>
                  <a:gd name="T4" fmla="*/ 158 w 316"/>
                  <a:gd name="T5" fmla="*/ 85 h 242"/>
                  <a:gd name="T6" fmla="*/ 169 w 316"/>
                  <a:gd name="T7" fmla="*/ 62 h 242"/>
                  <a:gd name="T8" fmla="*/ 169 w 316"/>
                  <a:gd name="T9" fmla="*/ 55 h 242"/>
                  <a:gd name="T10" fmla="*/ 200 w 316"/>
                  <a:gd name="T11" fmla="*/ 15 h 242"/>
                  <a:gd name="T12" fmla="*/ 196 w 316"/>
                  <a:gd name="T13" fmla="*/ 40 h 242"/>
                  <a:gd name="T14" fmla="*/ 210 w 316"/>
                  <a:gd name="T15" fmla="*/ 47 h 242"/>
                  <a:gd name="T16" fmla="*/ 277 w 316"/>
                  <a:gd name="T17" fmla="*/ 2 h 242"/>
                  <a:gd name="T18" fmla="*/ 274 w 316"/>
                  <a:gd name="T19" fmla="*/ 113 h 242"/>
                  <a:gd name="T20" fmla="*/ 249 w 316"/>
                  <a:gd name="T21" fmla="*/ 91 h 242"/>
                  <a:gd name="T22" fmla="*/ 187 w 316"/>
                  <a:gd name="T23" fmla="*/ 75 h 242"/>
                  <a:gd name="T24" fmla="*/ 243 w 316"/>
                  <a:gd name="T25" fmla="*/ 111 h 242"/>
                  <a:gd name="T26" fmla="*/ 261 w 316"/>
                  <a:gd name="T27" fmla="*/ 145 h 242"/>
                  <a:gd name="T28" fmla="*/ 263 w 316"/>
                  <a:gd name="T29" fmla="*/ 121 h 242"/>
                  <a:gd name="T30" fmla="*/ 195 w 316"/>
                  <a:gd name="T31" fmla="*/ 132 h 242"/>
                  <a:gd name="T32" fmla="*/ 56 w 316"/>
                  <a:gd name="T33" fmla="*/ 205 h 242"/>
                  <a:gd name="T34" fmla="*/ 57 w 316"/>
                  <a:gd name="T35" fmla="*/ 206 h 242"/>
                  <a:gd name="T36" fmla="*/ 307 w 316"/>
                  <a:gd name="T37" fmla="*/ 210 h 242"/>
                  <a:gd name="T38" fmla="*/ 304 w 316"/>
                  <a:gd name="T39" fmla="*/ 193 h 242"/>
                  <a:gd name="T40" fmla="*/ 277 w 316"/>
                  <a:gd name="T41" fmla="*/ 164 h 242"/>
                  <a:gd name="T42" fmla="*/ 269 w 316"/>
                  <a:gd name="T43" fmla="*/ 159 h 242"/>
                  <a:gd name="T44" fmla="*/ 268 w 316"/>
                  <a:gd name="T45" fmla="*/ 164 h 242"/>
                  <a:gd name="T46" fmla="*/ 261 w 316"/>
                  <a:gd name="T47" fmla="*/ 164 h 242"/>
                  <a:gd name="T48" fmla="*/ 255 w 316"/>
                  <a:gd name="T49" fmla="*/ 163 h 242"/>
                  <a:gd name="T50" fmla="*/ 255 w 316"/>
                  <a:gd name="T51" fmla="*/ 160 h 242"/>
                  <a:gd name="T52" fmla="*/ 226 w 316"/>
                  <a:gd name="T53" fmla="*/ 148 h 242"/>
                  <a:gd name="T54" fmla="*/ 224 w 316"/>
                  <a:gd name="T55" fmla="*/ 162 h 242"/>
                  <a:gd name="T56" fmla="*/ 230 w 316"/>
                  <a:gd name="T57" fmla="*/ 171 h 242"/>
                  <a:gd name="T58" fmla="*/ 221 w 316"/>
                  <a:gd name="T59" fmla="*/ 189 h 242"/>
                  <a:gd name="T60" fmla="*/ 217 w 316"/>
                  <a:gd name="T61" fmla="*/ 200 h 242"/>
                  <a:gd name="T62" fmla="*/ 211 w 316"/>
                  <a:gd name="T63" fmla="*/ 193 h 242"/>
                  <a:gd name="T64" fmla="*/ 199 w 316"/>
                  <a:gd name="T65" fmla="*/ 181 h 242"/>
                  <a:gd name="T66" fmla="*/ 180 w 316"/>
                  <a:gd name="T67" fmla="*/ 136 h 242"/>
                  <a:gd name="T68" fmla="*/ 197 w 316"/>
                  <a:gd name="T69" fmla="*/ 107 h 242"/>
                  <a:gd name="T70" fmla="*/ 163 w 316"/>
                  <a:gd name="T71" fmla="*/ 114 h 242"/>
                  <a:gd name="T72" fmla="*/ 92 w 316"/>
                  <a:gd name="T73" fmla="*/ 111 h 242"/>
                  <a:gd name="T74" fmla="*/ 18 w 316"/>
                  <a:gd name="T75" fmla="*/ 103 h 242"/>
                  <a:gd name="T76" fmla="*/ 13 w 316"/>
                  <a:gd name="T77" fmla="*/ 161 h 242"/>
                  <a:gd name="T78" fmla="*/ 28 w 316"/>
                  <a:gd name="T79" fmla="*/ 166 h 242"/>
                  <a:gd name="T80" fmla="*/ 39 w 316"/>
                  <a:gd name="T81" fmla="*/ 181 h 242"/>
                  <a:gd name="T82" fmla="*/ 50 w 316"/>
                  <a:gd name="T83" fmla="*/ 196 h 242"/>
                  <a:gd name="T84" fmla="*/ 61 w 316"/>
                  <a:gd name="T85" fmla="*/ 208 h 242"/>
                  <a:gd name="T86" fmla="*/ 182 w 316"/>
                  <a:gd name="T87" fmla="*/ 215 h 242"/>
                  <a:gd name="T88" fmla="*/ 187 w 316"/>
                  <a:gd name="T89" fmla="*/ 212 h 242"/>
                  <a:gd name="T90" fmla="*/ 195 w 316"/>
                  <a:gd name="T91" fmla="*/ 213 h 242"/>
                  <a:gd name="T92" fmla="*/ 202 w 316"/>
                  <a:gd name="T93" fmla="*/ 221 h 242"/>
                  <a:gd name="T94" fmla="*/ 218 w 316"/>
                  <a:gd name="T95" fmla="*/ 230 h 242"/>
                  <a:gd name="T96" fmla="*/ 213 w 316"/>
                  <a:gd name="T97" fmla="*/ 230 h 242"/>
                  <a:gd name="T98" fmla="*/ 219 w 316"/>
                  <a:gd name="T99" fmla="*/ 236 h 242"/>
                  <a:gd name="T100" fmla="*/ 248 w 316"/>
                  <a:gd name="T101" fmla="*/ 227 h 242"/>
                  <a:gd name="T102" fmla="*/ 263 w 316"/>
                  <a:gd name="T103" fmla="*/ 227 h 242"/>
                  <a:gd name="T104" fmla="*/ 272 w 316"/>
                  <a:gd name="T105" fmla="*/ 214 h 242"/>
                  <a:gd name="T106" fmla="*/ 251 w 316"/>
                  <a:gd name="T107" fmla="*/ 219 h 242"/>
                  <a:gd name="T108" fmla="*/ 256 w 316"/>
                  <a:gd name="T109" fmla="*/ 214 h 242"/>
                  <a:gd name="T110" fmla="*/ 276 w 316"/>
                  <a:gd name="T111" fmla="*/ 205 h 242"/>
                  <a:gd name="T112" fmla="*/ 109 w 316"/>
                  <a:gd name="T113" fmla="*/ 142 h 242"/>
                  <a:gd name="T114" fmla="*/ 283 w 316"/>
                  <a:gd name="T115" fmla="*/ 218 h 242"/>
                  <a:gd name="T116" fmla="*/ 94 w 316"/>
                  <a:gd name="T117" fmla="*/ 43 h 242"/>
                  <a:gd name="T118" fmla="*/ 115 w 316"/>
                  <a:gd name="T119" fmla="*/ 51 h 242"/>
                  <a:gd name="T120" fmla="*/ 173 w 316"/>
                  <a:gd name="T121" fmla="*/ 31 h 242"/>
                  <a:gd name="T122" fmla="*/ 38 w 316"/>
                  <a:gd name="T123" fmla="*/ 188 h 242"/>
                  <a:gd name="T124" fmla="*/ 90 w 316"/>
                  <a:gd name="T125" fmla="*/ 4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6" h="242">
                    <a:moveTo>
                      <a:pt x="220" y="196"/>
                    </a:moveTo>
                    <a:cubicBezTo>
                      <a:pt x="220" y="196"/>
                      <a:pt x="219" y="196"/>
                      <a:pt x="219" y="197"/>
                    </a:cubicBezTo>
                    <a:cubicBezTo>
                      <a:pt x="220" y="197"/>
                      <a:pt x="220" y="197"/>
                      <a:pt x="220" y="196"/>
                    </a:cubicBezTo>
                    <a:close/>
                    <a:moveTo>
                      <a:pt x="221" y="178"/>
                    </a:moveTo>
                    <a:cubicBezTo>
                      <a:pt x="221" y="177"/>
                      <a:pt x="221" y="176"/>
                      <a:pt x="221" y="176"/>
                    </a:cubicBezTo>
                    <a:cubicBezTo>
                      <a:pt x="221" y="176"/>
                      <a:pt x="222" y="175"/>
                      <a:pt x="222" y="175"/>
                    </a:cubicBezTo>
                    <a:cubicBezTo>
                      <a:pt x="221" y="175"/>
                      <a:pt x="221" y="175"/>
                      <a:pt x="221" y="175"/>
                    </a:cubicBezTo>
                    <a:cubicBezTo>
                      <a:pt x="221" y="175"/>
                      <a:pt x="221" y="174"/>
                      <a:pt x="221" y="174"/>
                    </a:cubicBezTo>
                    <a:cubicBezTo>
                      <a:pt x="221" y="174"/>
                      <a:pt x="220" y="174"/>
                      <a:pt x="220" y="174"/>
                    </a:cubicBezTo>
                    <a:cubicBezTo>
                      <a:pt x="220" y="174"/>
                      <a:pt x="220" y="175"/>
                      <a:pt x="220" y="175"/>
                    </a:cubicBezTo>
                    <a:cubicBezTo>
                      <a:pt x="220" y="175"/>
                      <a:pt x="220" y="176"/>
                      <a:pt x="220" y="176"/>
                    </a:cubicBezTo>
                    <a:cubicBezTo>
                      <a:pt x="220" y="176"/>
                      <a:pt x="219" y="176"/>
                      <a:pt x="219" y="176"/>
                    </a:cubicBezTo>
                    <a:cubicBezTo>
                      <a:pt x="219" y="176"/>
                      <a:pt x="220" y="175"/>
                      <a:pt x="220" y="174"/>
                    </a:cubicBezTo>
                    <a:cubicBezTo>
                      <a:pt x="219" y="175"/>
                      <a:pt x="220" y="175"/>
                      <a:pt x="219" y="176"/>
                    </a:cubicBezTo>
                    <a:cubicBezTo>
                      <a:pt x="219" y="176"/>
                      <a:pt x="219" y="176"/>
                      <a:pt x="218" y="176"/>
                    </a:cubicBezTo>
                    <a:cubicBezTo>
                      <a:pt x="218" y="177"/>
                      <a:pt x="218" y="177"/>
                      <a:pt x="218" y="177"/>
                    </a:cubicBezTo>
                    <a:cubicBezTo>
                      <a:pt x="218" y="178"/>
                      <a:pt x="218" y="178"/>
                      <a:pt x="218" y="178"/>
                    </a:cubicBezTo>
                    <a:cubicBezTo>
                      <a:pt x="218" y="177"/>
                      <a:pt x="219" y="177"/>
                      <a:pt x="219" y="176"/>
                    </a:cubicBezTo>
                    <a:cubicBezTo>
                      <a:pt x="220" y="176"/>
                      <a:pt x="219" y="177"/>
                      <a:pt x="219" y="177"/>
                    </a:cubicBezTo>
                    <a:cubicBezTo>
                      <a:pt x="219" y="177"/>
                      <a:pt x="219" y="178"/>
                      <a:pt x="218" y="178"/>
                    </a:cubicBezTo>
                    <a:cubicBezTo>
                      <a:pt x="219" y="178"/>
                      <a:pt x="220" y="178"/>
                      <a:pt x="220" y="177"/>
                    </a:cubicBezTo>
                    <a:cubicBezTo>
                      <a:pt x="220" y="177"/>
                      <a:pt x="220" y="176"/>
                      <a:pt x="221" y="176"/>
                    </a:cubicBezTo>
                    <a:cubicBezTo>
                      <a:pt x="221" y="176"/>
                      <a:pt x="220" y="177"/>
                      <a:pt x="220" y="178"/>
                    </a:cubicBezTo>
                    <a:cubicBezTo>
                      <a:pt x="221" y="177"/>
                      <a:pt x="221" y="176"/>
                      <a:pt x="221" y="176"/>
                    </a:cubicBezTo>
                    <a:cubicBezTo>
                      <a:pt x="221" y="176"/>
                      <a:pt x="221" y="175"/>
                      <a:pt x="221" y="175"/>
                    </a:cubicBezTo>
                    <a:cubicBezTo>
                      <a:pt x="221" y="176"/>
                      <a:pt x="221" y="177"/>
                      <a:pt x="221" y="178"/>
                    </a:cubicBezTo>
                    <a:close/>
                    <a:moveTo>
                      <a:pt x="212" y="192"/>
                    </a:moveTo>
                    <a:cubicBezTo>
                      <a:pt x="213" y="193"/>
                      <a:pt x="213" y="193"/>
                      <a:pt x="214" y="193"/>
                    </a:cubicBezTo>
                    <a:cubicBezTo>
                      <a:pt x="214" y="193"/>
                      <a:pt x="215" y="193"/>
                      <a:pt x="215" y="193"/>
                    </a:cubicBezTo>
                    <a:cubicBezTo>
                      <a:pt x="215" y="192"/>
                      <a:pt x="214" y="192"/>
                      <a:pt x="214" y="191"/>
                    </a:cubicBezTo>
                    <a:cubicBezTo>
                      <a:pt x="213" y="191"/>
                      <a:pt x="212" y="191"/>
                      <a:pt x="212" y="191"/>
                    </a:cubicBezTo>
                    <a:cubicBezTo>
                      <a:pt x="211" y="191"/>
                      <a:pt x="211" y="191"/>
                      <a:pt x="210" y="192"/>
                    </a:cubicBezTo>
                    <a:cubicBezTo>
                      <a:pt x="210" y="192"/>
                      <a:pt x="212" y="192"/>
                      <a:pt x="212" y="192"/>
                    </a:cubicBezTo>
                    <a:close/>
                    <a:moveTo>
                      <a:pt x="222" y="175"/>
                    </a:moveTo>
                    <a:cubicBezTo>
                      <a:pt x="222" y="175"/>
                      <a:pt x="222" y="175"/>
                      <a:pt x="222" y="176"/>
                    </a:cubicBezTo>
                    <a:cubicBezTo>
                      <a:pt x="222" y="176"/>
                      <a:pt x="222" y="176"/>
                      <a:pt x="222" y="176"/>
                    </a:cubicBezTo>
                    <a:cubicBezTo>
                      <a:pt x="223" y="176"/>
                      <a:pt x="222" y="176"/>
                      <a:pt x="222" y="175"/>
                    </a:cubicBezTo>
                    <a:close/>
                    <a:moveTo>
                      <a:pt x="218" y="175"/>
                    </a:moveTo>
                    <a:cubicBezTo>
                      <a:pt x="218" y="175"/>
                      <a:pt x="218" y="175"/>
                      <a:pt x="218" y="175"/>
                    </a:cubicBezTo>
                    <a:cubicBezTo>
                      <a:pt x="217" y="176"/>
                      <a:pt x="218" y="175"/>
                      <a:pt x="217" y="176"/>
                    </a:cubicBezTo>
                    <a:cubicBezTo>
                      <a:pt x="218" y="176"/>
                      <a:pt x="218" y="175"/>
                      <a:pt x="218" y="175"/>
                    </a:cubicBezTo>
                    <a:cubicBezTo>
                      <a:pt x="218" y="175"/>
                      <a:pt x="218" y="175"/>
                      <a:pt x="218" y="175"/>
                    </a:cubicBezTo>
                    <a:close/>
                    <a:moveTo>
                      <a:pt x="162" y="102"/>
                    </a:moveTo>
                    <a:cubicBezTo>
                      <a:pt x="162" y="102"/>
                      <a:pt x="162" y="102"/>
                      <a:pt x="162" y="102"/>
                    </a:cubicBezTo>
                    <a:cubicBezTo>
                      <a:pt x="162" y="102"/>
                      <a:pt x="163" y="102"/>
                      <a:pt x="163" y="102"/>
                    </a:cubicBezTo>
                    <a:cubicBezTo>
                      <a:pt x="163" y="102"/>
                      <a:pt x="163" y="102"/>
                      <a:pt x="163" y="102"/>
                    </a:cubicBezTo>
                    <a:cubicBezTo>
                      <a:pt x="163" y="102"/>
                      <a:pt x="163" y="102"/>
                      <a:pt x="163" y="102"/>
                    </a:cubicBezTo>
                    <a:cubicBezTo>
                      <a:pt x="163" y="102"/>
                      <a:pt x="163" y="102"/>
                      <a:pt x="163" y="102"/>
                    </a:cubicBezTo>
                    <a:cubicBezTo>
                      <a:pt x="163" y="102"/>
                      <a:pt x="163" y="102"/>
                      <a:pt x="163" y="102"/>
                    </a:cubicBezTo>
                    <a:cubicBezTo>
                      <a:pt x="163" y="101"/>
                      <a:pt x="163" y="101"/>
                      <a:pt x="163" y="101"/>
                    </a:cubicBezTo>
                    <a:cubicBezTo>
                      <a:pt x="163" y="101"/>
                      <a:pt x="163" y="101"/>
                      <a:pt x="163" y="101"/>
                    </a:cubicBezTo>
                    <a:cubicBezTo>
                      <a:pt x="163" y="101"/>
                      <a:pt x="162" y="101"/>
                      <a:pt x="162" y="101"/>
                    </a:cubicBezTo>
                    <a:cubicBezTo>
                      <a:pt x="162" y="100"/>
                      <a:pt x="162" y="100"/>
                      <a:pt x="161" y="100"/>
                    </a:cubicBezTo>
                    <a:cubicBezTo>
                      <a:pt x="161" y="100"/>
                      <a:pt x="161" y="100"/>
                      <a:pt x="161" y="101"/>
                    </a:cubicBezTo>
                    <a:cubicBezTo>
                      <a:pt x="161" y="101"/>
                      <a:pt x="160" y="102"/>
                      <a:pt x="161" y="102"/>
                    </a:cubicBezTo>
                    <a:cubicBezTo>
                      <a:pt x="161" y="102"/>
                      <a:pt x="161" y="102"/>
                      <a:pt x="161" y="102"/>
                    </a:cubicBezTo>
                    <a:cubicBezTo>
                      <a:pt x="161" y="102"/>
                      <a:pt x="161" y="101"/>
                      <a:pt x="161" y="101"/>
                    </a:cubicBezTo>
                    <a:cubicBezTo>
                      <a:pt x="161" y="101"/>
                      <a:pt x="161" y="101"/>
                      <a:pt x="161" y="101"/>
                    </a:cubicBezTo>
                    <a:cubicBezTo>
                      <a:pt x="161" y="101"/>
                      <a:pt x="161" y="101"/>
                      <a:pt x="161" y="101"/>
                    </a:cubicBezTo>
                    <a:cubicBezTo>
                      <a:pt x="161" y="101"/>
                      <a:pt x="161" y="101"/>
                      <a:pt x="161" y="101"/>
                    </a:cubicBezTo>
                    <a:cubicBezTo>
                      <a:pt x="162" y="101"/>
                      <a:pt x="162" y="102"/>
                      <a:pt x="162" y="102"/>
                    </a:cubicBezTo>
                    <a:cubicBezTo>
                      <a:pt x="162" y="102"/>
                      <a:pt x="162" y="102"/>
                      <a:pt x="162" y="102"/>
                    </a:cubicBezTo>
                    <a:cubicBezTo>
                      <a:pt x="161" y="102"/>
                      <a:pt x="161" y="102"/>
                      <a:pt x="162" y="102"/>
                    </a:cubicBezTo>
                    <a:close/>
                    <a:moveTo>
                      <a:pt x="144" y="106"/>
                    </a:moveTo>
                    <a:cubicBezTo>
                      <a:pt x="144" y="106"/>
                      <a:pt x="144" y="106"/>
                      <a:pt x="144" y="106"/>
                    </a:cubicBezTo>
                    <a:cubicBezTo>
                      <a:pt x="145" y="106"/>
                      <a:pt x="144" y="106"/>
                      <a:pt x="145" y="106"/>
                    </a:cubicBezTo>
                    <a:cubicBezTo>
                      <a:pt x="145" y="106"/>
                      <a:pt x="145" y="106"/>
                      <a:pt x="145" y="106"/>
                    </a:cubicBezTo>
                    <a:cubicBezTo>
                      <a:pt x="145" y="106"/>
                      <a:pt x="145" y="106"/>
                      <a:pt x="145" y="106"/>
                    </a:cubicBezTo>
                    <a:cubicBezTo>
                      <a:pt x="146" y="105"/>
                      <a:pt x="146" y="105"/>
                      <a:pt x="145" y="104"/>
                    </a:cubicBezTo>
                    <a:cubicBezTo>
                      <a:pt x="145" y="104"/>
                      <a:pt x="145" y="104"/>
                      <a:pt x="145" y="104"/>
                    </a:cubicBezTo>
                    <a:cubicBezTo>
                      <a:pt x="145" y="104"/>
                      <a:pt x="145" y="104"/>
                      <a:pt x="145" y="104"/>
                    </a:cubicBezTo>
                    <a:cubicBezTo>
                      <a:pt x="145" y="104"/>
                      <a:pt x="145" y="104"/>
                      <a:pt x="145" y="104"/>
                    </a:cubicBezTo>
                    <a:cubicBezTo>
                      <a:pt x="145" y="104"/>
                      <a:pt x="145" y="104"/>
                      <a:pt x="145" y="104"/>
                    </a:cubicBezTo>
                    <a:cubicBezTo>
                      <a:pt x="144" y="104"/>
                      <a:pt x="144" y="104"/>
                      <a:pt x="144" y="105"/>
                    </a:cubicBezTo>
                    <a:cubicBezTo>
                      <a:pt x="144" y="105"/>
                      <a:pt x="144" y="105"/>
                      <a:pt x="144" y="105"/>
                    </a:cubicBezTo>
                    <a:cubicBezTo>
                      <a:pt x="144" y="105"/>
                      <a:pt x="144" y="105"/>
                      <a:pt x="144" y="105"/>
                    </a:cubicBezTo>
                    <a:cubicBezTo>
                      <a:pt x="144" y="106"/>
                      <a:pt x="144" y="106"/>
                      <a:pt x="144" y="106"/>
                    </a:cubicBezTo>
                    <a:cubicBezTo>
                      <a:pt x="144" y="106"/>
                      <a:pt x="144" y="106"/>
                      <a:pt x="144" y="106"/>
                    </a:cubicBezTo>
                    <a:close/>
                    <a:moveTo>
                      <a:pt x="144" y="95"/>
                    </a:moveTo>
                    <a:cubicBezTo>
                      <a:pt x="144" y="95"/>
                      <a:pt x="144" y="95"/>
                      <a:pt x="145" y="95"/>
                    </a:cubicBezTo>
                    <a:cubicBezTo>
                      <a:pt x="145" y="95"/>
                      <a:pt x="145" y="95"/>
                      <a:pt x="145" y="95"/>
                    </a:cubicBezTo>
                    <a:cubicBezTo>
                      <a:pt x="146" y="95"/>
                      <a:pt x="146" y="95"/>
                      <a:pt x="145" y="94"/>
                    </a:cubicBezTo>
                    <a:cubicBezTo>
                      <a:pt x="145" y="94"/>
                      <a:pt x="145" y="94"/>
                      <a:pt x="145" y="94"/>
                    </a:cubicBezTo>
                    <a:cubicBezTo>
                      <a:pt x="144" y="94"/>
                      <a:pt x="144" y="94"/>
                      <a:pt x="144" y="94"/>
                    </a:cubicBezTo>
                    <a:cubicBezTo>
                      <a:pt x="144" y="94"/>
                      <a:pt x="144" y="94"/>
                      <a:pt x="144" y="94"/>
                    </a:cubicBezTo>
                    <a:cubicBezTo>
                      <a:pt x="144" y="94"/>
                      <a:pt x="144" y="94"/>
                      <a:pt x="144" y="94"/>
                    </a:cubicBezTo>
                    <a:cubicBezTo>
                      <a:pt x="144" y="94"/>
                      <a:pt x="144" y="95"/>
                      <a:pt x="144" y="95"/>
                    </a:cubicBezTo>
                    <a:cubicBezTo>
                      <a:pt x="144" y="95"/>
                      <a:pt x="144" y="95"/>
                      <a:pt x="144" y="95"/>
                    </a:cubicBezTo>
                    <a:close/>
                    <a:moveTo>
                      <a:pt x="146" y="105"/>
                    </a:moveTo>
                    <a:cubicBezTo>
                      <a:pt x="146" y="104"/>
                      <a:pt x="146" y="104"/>
                      <a:pt x="146" y="104"/>
                    </a:cubicBezTo>
                    <a:cubicBezTo>
                      <a:pt x="146" y="104"/>
                      <a:pt x="146" y="104"/>
                      <a:pt x="146" y="104"/>
                    </a:cubicBezTo>
                    <a:cubicBezTo>
                      <a:pt x="146" y="104"/>
                      <a:pt x="146" y="104"/>
                      <a:pt x="146" y="104"/>
                    </a:cubicBezTo>
                    <a:cubicBezTo>
                      <a:pt x="146" y="104"/>
                      <a:pt x="146" y="104"/>
                      <a:pt x="146" y="104"/>
                    </a:cubicBezTo>
                    <a:cubicBezTo>
                      <a:pt x="146" y="104"/>
                      <a:pt x="146" y="104"/>
                      <a:pt x="145" y="104"/>
                    </a:cubicBezTo>
                    <a:cubicBezTo>
                      <a:pt x="145" y="104"/>
                      <a:pt x="145" y="104"/>
                      <a:pt x="145" y="104"/>
                    </a:cubicBezTo>
                    <a:cubicBezTo>
                      <a:pt x="145" y="104"/>
                      <a:pt x="146" y="105"/>
                      <a:pt x="146" y="105"/>
                    </a:cubicBezTo>
                    <a:cubicBezTo>
                      <a:pt x="146" y="105"/>
                      <a:pt x="146" y="105"/>
                      <a:pt x="146" y="105"/>
                    </a:cubicBezTo>
                    <a:close/>
                    <a:moveTo>
                      <a:pt x="141" y="100"/>
                    </a:moveTo>
                    <a:cubicBezTo>
                      <a:pt x="141" y="100"/>
                      <a:pt x="142" y="100"/>
                      <a:pt x="143" y="100"/>
                    </a:cubicBezTo>
                    <a:cubicBezTo>
                      <a:pt x="144" y="100"/>
                      <a:pt x="143" y="98"/>
                      <a:pt x="143" y="98"/>
                    </a:cubicBezTo>
                    <a:cubicBezTo>
                      <a:pt x="143" y="97"/>
                      <a:pt x="143" y="97"/>
                      <a:pt x="143" y="97"/>
                    </a:cubicBezTo>
                    <a:cubicBezTo>
                      <a:pt x="142" y="97"/>
                      <a:pt x="142" y="97"/>
                      <a:pt x="142" y="97"/>
                    </a:cubicBezTo>
                    <a:cubicBezTo>
                      <a:pt x="142" y="97"/>
                      <a:pt x="142" y="97"/>
                      <a:pt x="142" y="97"/>
                    </a:cubicBezTo>
                    <a:cubicBezTo>
                      <a:pt x="142" y="97"/>
                      <a:pt x="141" y="97"/>
                      <a:pt x="141" y="97"/>
                    </a:cubicBezTo>
                    <a:cubicBezTo>
                      <a:pt x="141" y="97"/>
                      <a:pt x="141" y="97"/>
                      <a:pt x="141" y="97"/>
                    </a:cubicBezTo>
                    <a:cubicBezTo>
                      <a:pt x="141" y="97"/>
                      <a:pt x="141" y="97"/>
                      <a:pt x="141" y="97"/>
                    </a:cubicBezTo>
                    <a:cubicBezTo>
                      <a:pt x="141" y="97"/>
                      <a:pt x="141" y="97"/>
                      <a:pt x="141" y="97"/>
                    </a:cubicBezTo>
                    <a:cubicBezTo>
                      <a:pt x="140" y="97"/>
                      <a:pt x="141" y="96"/>
                      <a:pt x="140" y="96"/>
                    </a:cubicBezTo>
                    <a:cubicBezTo>
                      <a:pt x="140" y="96"/>
                      <a:pt x="140" y="97"/>
                      <a:pt x="139" y="96"/>
                    </a:cubicBezTo>
                    <a:cubicBezTo>
                      <a:pt x="139" y="96"/>
                      <a:pt x="139" y="96"/>
                      <a:pt x="139" y="96"/>
                    </a:cubicBezTo>
                    <a:cubicBezTo>
                      <a:pt x="139" y="96"/>
                      <a:pt x="139" y="96"/>
                      <a:pt x="139" y="96"/>
                    </a:cubicBezTo>
                    <a:cubicBezTo>
                      <a:pt x="139" y="96"/>
                      <a:pt x="139" y="96"/>
                      <a:pt x="138" y="96"/>
                    </a:cubicBezTo>
                    <a:cubicBezTo>
                      <a:pt x="138" y="96"/>
                      <a:pt x="138" y="96"/>
                      <a:pt x="138" y="96"/>
                    </a:cubicBezTo>
                    <a:cubicBezTo>
                      <a:pt x="138" y="95"/>
                      <a:pt x="137" y="95"/>
                      <a:pt x="137" y="95"/>
                    </a:cubicBezTo>
                    <a:cubicBezTo>
                      <a:pt x="137" y="95"/>
                      <a:pt x="136" y="95"/>
                      <a:pt x="136" y="95"/>
                    </a:cubicBezTo>
                    <a:cubicBezTo>
                      <a:pt x="136" y="95"/>
                      <a:pt x="136" y="94"/>
                      <a:pt x="136" y="94"/>
                    </a:cubicBezTo>
                    <a:cubicBezTo>
                      <a:pt x="136" y="94"/>
                      <a:pt x="135" y="94"/>
                      <a:pt x="135" y="94"/>
                    </a:cubicBezTo>
                    <a:cubicBezTo>
                      <a:pt x="135" y="94"/>
                      <a:pt x="135" y="94"/>
                      <a:pt x="135" y="94"/>
                    </a:cubicBezTo>
                    <a:cubicBezTo>
                      <a:pt x="135" y="95"/>
                      <a:pt x="136" y="95"/>
                      <a:pt x="136" y="95"/>
                    </a:cubicBezTo>
                    <a:cubicBezTo>
                      <a:pt x="135" y="95"/>
                      <a:pt x="135" y="95"/>
                      <a:pt x="135" y="95"/>
                    </a:cubicBezTo>
                    <a:cubicBezTo>
                      <a:pt x="134" y="94"/>
                      <a:pt x="134" y="94"/>
                      <a:pt x="134" y="94"/>
                    </a:cubicBezTo>
                    <a:cubicBezTo>
                      <a:pt x="133" y="94"/>
                      <a:pt x="133" y="94"/>
                      <a:pt x="133" y="94"/>
                    </a:cubicBezTo>
                    <a:cubicBezTo>
                      <a:pt x="133" y="94"/>
                      <a:pt x="133" y="93"/>
                      <a:pt x="133" y="93"/>
                    </a:cubicBezTo>
                    <a:cubicBezTo>
                      <a:pt x="132" y="93"/>
                      <a:pt x="132" y="93"/>
                      <a:pt x="132" y="93"/>
                    </a:cubicBezTo>
                    <a:cubicBezTo>
                      <a:pt x="132" y="93"/>
                      <a:pt x="132" y="93"/>
                      <a:pt x="132" y="92"/>
                    </a:cubicBezTo>
                    <a:cubicBezTo>
                      <a:pt x="132" y="92"/>
                      <a:pt x="131" y="92"/>
                      <a:pt x="131" y="92"/>
                    </a:cubicBezTo>
                    <a:cubicBezTo>
                      <a:pt x="131" y="92"/>
                      <a:pt x="130" y="92"/>
                      <a:pt x="130" y="91"/>
                    </a:cubicBezTo>
                    <a:cubicBezTo>
                      <a:pt x="130" y="91"/>
                      <a:pt x="130" y="91"/>
                      <a:pt x="130" y="91"/>
                    </a:cubicBezTo>
                    <a:cubicBezTo>
                      <a:pt x="130" y="90"/>
                      <a:pt x="131" y="90"/>
                      <a:pt x="131" y="90"/>
                    </a:cubicBezTo>
                    <a:cubicBezTo>
                      <a:pt x="131" y="89"/>
                      <a:pt x="131" y="88"/>
                      <a:pt x="130" y="87"/>
                    </a:cubicBezTo>
                    <a:cubicBezTo>
                      <a:pt x="130" y="87"/>
                      <a:pt x="130" y="87"/>
                      <a:pt x="130" y="86"/>
                    </a:cubicBezTo>
                    <a:cubicBezTo>
                      <a:pt x="129" y="86"/>
                      <a:pt x="129" y="86"/>
                      <a:pt x="129" y="86"/>
                    </a:cubicBezTo>
                    <a:cubicBezTo>
                      <a:pt x="129" y="85"/>
                      <a:pt x="129" y="85"/>
                      <a:pt x="129" y="85"/>
                    </a:cubicBezTo>
                    <a:cubicBezTo>
                      <a:pt x="128" y="84"/>
                      <a:pt x="129" y="84"/>
                      <a:pt x="128" y="84"/>
                    </a:cubicBezTo>
                    <a:cubicBezTo>
                      <a:pt x="128" y="83"/>
                      <a:pt x="128" y="82"/>
                      <a:pt x="127" y="81"/>
                    </a:cubicBezTo>
                    <a:cubicBezTo>
                      <a:pt x="127" y="81"/>
                      <a:pt x="127" y="81"/>
                      <a:pt x="127" y="81"/>
                    </a:cubicBezTo>
                    <a:cubicBezTo>
                      <a:pt x="127" y="80"/>
                      <a:pt x="127" y="80"/>
                      <a:pt x="127" y="80"/>
                    </a:cubicBezTo>
                    <a:cubicBezTo>
                      <a:pt x="127" y="80"/>
                      <a:pt x="127" y="80"/>
                      <a:pt x="127" y="80"/>
                    </a:cubicBezTo>
                    <a:cubicBezTo>
                      <a:pt x="127" y="80"/>
                      <a:pt x="127" y="79"/>
                      <a:pt x="127" y="79"/>
                    </a:cubicBezTo>
                    <a:cubicBezTo>
                      <a:pt x="126" y="79"/>
                      <a:pt x="126" y="79"/>
                      <a:pt x="126" y="79"/>
                    </a:cubicBezTo>
                    <a:cubicBezTo>
                      <a:pt x="126" y="79"/>
                      <a:pt x="126" y="79"/>
                      <a:pt x="126" y="78"/>
                    </a:cubicBezTo>
                    <a:cubicBezTo>
                      <a:pt x="125" y="78"/>
                      <a:pt x="125" y="78"/>
                      <a:pt x="125" y="78"/>
                    </a:cubicBezTo>
                    <a:cubicBezTo>
                      <a:pt x="125" y="78"/>
                      <a:pt x="125" y="78"/>
                      <a:pt x="125" y="78"/>
                    </a:cubicBezTo>
                    <a:cubicBezTo>
                      <a:pt x="124" y="78"/>
                      <a:pt x="124" y="78"/>
                      <a:pt x="124" y="78"/>
                    </a:cubicBezTo>
                    <a:cubicBezTo>
                      <a:pt x="124" y="77"/>
                      <a:pt x="123" y="77"/>
                      <a:pt x="123" y="77"/>
                    </a:cubicBezTo>
                    <a:cubicBezTo>
                      <a:pt x="123" y="77"/>
                      <a:pt x="123" y="77"/>
                      <a:pt x="122" y="77"/>
                    </a:cubicBezTo>
                    <a:cubicBezTo>
                      <a:pt x="122" y="76"/>
                      <a:pt x="122" y="76"/>
                      <a:pt x="121" y="76"/>
                    </a:cubicBezTo>
                    <a:cubicBezTo>
                      <a:pt x="121" y="77"/>
                      <a:pt x="121" y="77"/>
                      <a:pt x="121" y="77"/>
                    </a:cubicBezTo>
                    <a:cubicBezTo>
                      <a:pt x="120" y="77"/>
                      <a:pt x="120" y="77"/>
                      <a:pt x="120" y="76"/>
                    </a:cubicBezTo>
                    <a:cubicBezTo>
                      <a:pt x="119" y="76"/>
                      <a:pt x="119" y="76"/>
                      <a:pt x="119" y="76"/>
                    </a:cubicBezTo>
                    <a:cubicBezTo>
                      <a:pt x="118" y="76"/>
                      <a:pt x="118" y="76"/>
                      <a:pt x="118" y="76"/>
                    </a:cubicBezTo>
                    <a:cubicBezTo>
                      <a:pt x="118" y="76"/>
                      <a:pt x="117" y="76"/>
                      <a:pt x="117" y="76"/>
                    </a:cubicBezTo>
                    <a:cubicBezTo>
                      <a:pt x="117" y="77"/>
                      <a:pt x="118" y="77"/>
                      <a:pt x="118" y="77"/>
                    </a:cubicBezTo>
                    <a:cubicBezTo>
                      <a:pt x="118" y="77"/>
                      <a:pt x="117" y="77"/>
                      <a:pt x="117" y="77"/>
                    </a:cubicBezTo>
                    <a:cubicBezTo>
                      <a:pt x="116" y="77"/>
                      <a:pt x="117" y="77"/>
                      <a:pt x="117" y="78"/>
                    </a:cubicBezTo>
                    <a:cubicBezTo>
                      <a:pt x="117" y="78"/>
                      <a:pt x="117" y="78"/>
                      <a:pt x="117" y="78"/>
                    </a:cubicBezTo>
                    <a:cubicBezTo>
                      <a:pt x="117" y="78"/>
                      <a:pt x="117" y="78"/>
                      <a:pt x="117" y="78"/>
                    </a:cubicBezTo>
                    <a:cubicBezTo>
                      <a:pt x="117" y="78"/>
                      <a:pt x="117" y="79"/>
                      <a:pt x="117" y="79"/>
                    </a:cubicBezTo>
                    <a:cubicBezTo>
                      <a:pt x="117" y="79"/>
                      <a:pt x="117" y="79"/>
                      <a:pt x="117" y="80"/>
                    </a:cubicBezTo>
                    <a:cubicBezTo>
                      <a:pt x="117" y="80"/>
                      <a:pt x="117" y="80"/>
                      <a:pt x="118" y="81"/>
                    </a:cubicBezTo>
                    <a:cubicBezTo>
                      <a:pt x="118" y="81"/>
                      <a:pt x="118" y="81"/>
                      <a:pt x="118" y="82"/>
                    </a:cubicBezTo>
                    <a:cubicBezTo>
                      <a:pt x="118" y="82"/>
                      <a:pt x="118" y="82"/>
                      <a:pt x="118" y="82"/>
                    </a:cubicBezTo>
                    <a:cubicBezTo>
                      <a:pt x="118" y="82"/>
                      <a:pt x="118" y="82"/>
                      <a:pt x="118" y="82"/>
                    </a:cubicBezTo>
                    <a:cubicBezTo>
                      <a:pt x="118" y="83"/>
                      <a:pt x="119" y="83"/>
                      <a:pt x="118" y="83"/>
                    </a:cubicBezTo>
                    <a:cubicBezTo>
                      <a:pt x="119" y="83"/>
                      <a:pt x="118" y="84"/>
                      <a:pt x="118" y="84"/>
                    </a:cubicBezTo>
                    <a:cubicBezTo>
                      <a:pt x="119" y="84"/>
                      <a:pt x="119" y="84"/>
                      <a:pt x="119" y="84"/>
                    </a:cubicBezTo>
                    <a:cubicBezTo>
                      <a:pt x="119" y="84"/>
                      <a:pt x="119" y="85"/>
                      <a:pt x="119" y="85"/>
                    </a:cubicBezTo>
                    <a:cubicBezTo>
                      <a:pt x="119" y="85"/>
                      <a:pt x="119" y="85"/>
                      <a:pt x="120" y="85"/>
                    </a:cubicBezTo>
                    <a:cubicBezTo>
                      <a:pt x="120" y="85"/>
                      <a:pt x="120" y="85"/>
                      <a:pt x="120" y="85"/>
                    </a:cubicBezTo>
                    <a:cubicBezTo>
                      <a:pt x="120" y="86"/>
                      <a:pt x="120" y="86"/>
                      <a:pt x="120" y="86"/>
                    </a:cubicBezTo>
                    <a:cubicBezTo>
                      <a:pt x="120" y="86"/>
                      <a:pt x="120" y="86"/>
                      <a:pt x="120" y="86"/>
                    </a:cubicBezTo>
                    <a:cubicBezTo>
                      <a:pt x="120" y="86"/>
                      <a:pt x="120" y="86"/>
                      <a:pt x="120" y="86"/>
                    </a:cubicBezTo>
                    <a:cubicBezTo>
                      <a:pt x="120" y="86"/>
                      <a:pt x="119" y="86"/>
                      <a:pt x="119" y="87"/>
                    </a:cubicBezTo>
                    <a:cubicBezTo>
                      <a:pt x="119" y="87"/>
                      <a:pt x="119" y="87"/>
                      <a:pt x="119" y="87"/>
                    </a:cubicBezTo>
                    <a:cubicBezTo>
                      <a:pt x="119" y="87"/>
                      <a:pt x="118" y="87"/>
                      <a:pt x="118" y="87"/>
                    </a:cubicBezTo>
                    <a:cubicBezTo>
                      <a:pt x="118" y="87"/>
                      <a:pt x="119" y="87"/>
                      <a:pt x="118" y="88"/>
                    </a:cubicBezTo>
                    <a:cubicBezTo>
                      <a:pt x="118" y="88"/>
                      <a:pt x="118" y="88"/>
                      <a:pt x="118" y="87"/>
                    </a:cubicBezTo>
                    <a:cubicBezTo>
                      <a:pt x="118" y="87"/>
                      <a:pt x="118" y="87"/>
                      <a:pt x="118" y="87"/>
                    </a:cubicBezTo>
                    <a:cubicBezTo>
                      <a:pt x="118" y="87"/>
                      <a:pt x="117" y="87"/>
                      <a:pt x="117" y="87"/>
                    </a:cubicBezTo>
                    <a:cubicBezTo>
                      <a:pt x="117" y="87"/>
                      <a:pt x="117" y="86"/>
                      <a:pt x="117" y="86"/>
                    </a:cubicBezTo>
                    <a:cubicBezTo>
                      <a:pt x="117" y="86"/>
                      <a:pt x="117" y="85"/>
                      <a:pt x="117" y="85"/>
                    </a:cubicBezTo>
                    <a:cubicBezTo>
                      <a:pt x="117" y="85"/>
                      <a:pt x="117" y="85"/>
                      <a:pt x="117" y="85"/>
                    </a:cubicBezTo>
                    <a:cubicBezTo>
                      <a:pt x="117" y="85"/>
                      <a:pt x="116" y="85"/>
                      <a:pt x="116" y="85"/>
                    </a:cubicBezTo>
                    <a:cubicBezTo>
                      <a:pt x="116" y="85"/>
                      <a:pt x="116" y="84"/>
                      <a:pt x="116" y="84"/>
                    </a:cubicBezTo>
                    <a:cubicBezTo>
                      <a:pt x="116" y="84"/>
                      <a:pt x="116" y="84"/>
                      <a:pt x="116" y="84"/>
                    </a:cubicBezTo>
                    <a:cubicBezTo>
                      <a:pt x="116" y="84"/>
                      <a:pt x="116" y="84"/>
                      <a:pt x="116" y="83"/>
                    </a:cubicBezTo>
                    <a:cubicBezTo>
                      <a:pt x="116" y="83"/>
                      <a:pt x="116" y="82"/>
                      <a:pt x="115" y="81"/>
                    </a:cubicBezTo>
                    <a:cubicBezTo>
                      <a:pt x="115" y="81"/>
                      <a:pt x="115" y="81"/>
                      <a:pt x="115" y="81"/>
                    </a:cubicBezTo>
                    <a:cubicBezTo>
                      <a:pt x="115" y="81"/>
                      <a:pt x="114" y="81"/>
                      <a:pt x="114" y="81"/>
                    </a:cubicBezTo>
                    <a:cubicBezTo>
                      <a:pt x="114" y="81"/>
                      <a:pt x="114" y="81"/>
                      <a:pt x="114" y="80"/>
                    </a:cubicBezTo>
                    <a:cubicBezTo>
                      <a:pt x="114" y="80"/>
                      <a:pt x="114" y="80"/>
                      <a:pt x="114" y="80"/>
                    </a:cubicBezTo>
                    <a:cubicBezTo>
                      <a:pt x="114" y="80"/>
                      <a:pt x="114" y="80"/>
                      <a:pt x="114" y="80"/>
                    </a:cubicBezTo>
                    <a:cubicBezTo>
                      <a:pt x="113" y="80"/>
                      <a:pt x="113" y="80"/>
                      <a:pt x="113" y="80"/>
                    </a:cubicBezTo>
                    <a:cubicBezTo>
                      <a:pt x="113" y="80"/>
                      <a:pt x="113" y="80"/>
                      <a:pt x="112" y="80"/>
                    </a:cubicBezTo>
                    <a:cubicBezTo>
                      <a:pt x="112" y="80"/>
                      <a:pt x="112" y="79"/>
                      <a:pt x="112" y="79"/>
                    </a:cubicBezTo>
                    <a:cubicBezTo>
                      <a:pt x="111" y="79"/>
                      <a:pt x="111" y="79"/>
                      <a:pt x="112" y="79"/>
                    </a:cubicBezTo>
                    <a:cubicBezTo>
                      <a:pt x="112" y="79"/>
                      <a:pt x="111" y="79"/>
                      <a:pt x="111" y="79"/>
                    </a:cubicBezTo>
                    <a:cubicBezTo>
                      <a:pt x="111" y="79"/>
                      <a:pt x="111" y="79"/>
                      <a:pt x="111" y="79"/>
                    </a:cubicBezTo>
                    <a:cubicBezTo>
                      <a:pt x="111" y="79"/>
                      <a:pt x="111" y="79"/>
                      <a:pt x="111" y="79"/>
                    </a:cubicBezTo>
                    <a:cubicBezTo>
                      <a:pt x="110" y="78"/>
                      <a:pt x="110" y="78"/>
                      <a:pt x="109" y="78"/>
                    </a:cubicBezTo>
                    <a:cubicBezTo>
                      <a:pt x="109" y="78"/>
                      <a:pt x="108" y="78"/>
                      <a:pt x="108" y="79"/>
                    </a:cubicBezTo>
                    <a:cubicBezTo>
                      <a:pt x="108" y="79"/>
                      <a:pt x="108" y="79"/>
                      <a:pt x="109" y="79"/>
                    </a:cubicBezTo>
                    <a:cubicBezTo>
                      <a:pt x="109" y="80"/>
                      <a:pt x="109" y="79"/>
                      <a:pt x="110" y="80"/>
                    </a:cubicBezTo>
                    <a:cubicBezTo>
                      <a:pt x="110" y="80"/>
                      <a:pt x="111" y="80"/>
                      <a:pt x="111" y="80"/>
                    </a:cubicBezTo>
                    <a:cubicBezTo>
                      <a:pt x="111" y="81"/>
                      <a:pt x="111" y="80"/>
                      <a:pt x="111" y="80"/>
                    </a:cubicBezTo>
                    <a:cubicBezTo>
                      <a:pt x="110" y="80"/>
                      <a:pt x="110" y="80"/>
                      <a:pt x="110" y="80"/>
                    </a:cubicBezTo>
                    <a:cubicBezTo>
                      <a:pt x="110" y="80"/>
                      <a:pt x="110" y="80"/>
                      <a:pt x="109" y="81"/>
                    </a:cubicBezTo>
                    <a:cubicBezTo>
                      <a:pt x="110" y="81"/>
                      <a:pt x="110" y="81"/>
                      <a:pt x="110" y="81"/>
                    </a:cubicBezTo>
                    <a:cubicBezTo>
                      <a:pt x="111" y="81"/>
                      <a:pt x="111" y="81"/>
                      <a:pt x="111" y="82"/>
                    </a:cubicBezTo>
                    <a:cubicBezTo>
                      <a:pt x="111" y="82"/>
                      <a:pt x="110" y="81"/>
                      <a:pt x="110" y="81"/>
                    </a:cubicBezTo>
                    <a:cubicBezTo>
                      <a:pt x="110" y="81"/>
                      <a:pt x="111" y="82"/>
                      <a:pt x="111" y="82"/>
                    </a:cubicBezTo>
                    <a:cubicBezTo>
                      <a:pt x="111" y="82"/>
                      <a:pt x="110" y="82"/>
                      <a:pt x="109" y="82"/>
                    </a:cubicBezTo>
                    <a:cubicBezTo>
                      <a:pt x="109" y="81"/>
                      <a:pt x="108" y="81"/>
                      <a:pt x="108" y="81"/>
                    </a:cubicBezTo>
                    <a:cubicBezTo>
                      <a:pt x="108" y="81"/>
                      <a:pt x="108" y="81"/>
                      <a:pt x="108" y="82"/>
                    </a:cubicBezTo>
                    <a:cubicBezTo>
                      <a:pt x="107" y="82"/>
                      <a:pt x="107" y="82"/>
                      <a:pt x="107" y="82"/>
                    </a:cubicBezTo>
                    <a:cubicBezTo>
                      <a:pt x="107" y="82"/>
                      <a:pt x="107" y="82"/>
                      <a:pt x="107" y="82"/>
                    </a:cubicBezTo>
                    <a:cubicBezTo>
                      <a:pt x="107" y="82"/>
                      <a:pt x="107" y="82"/>
                      <a:pt x="107" y="82"/>
                    </a:cubicBezTo>
                    <a:cubicBezTo>
                      <a:pt x="107" y="83"/>
                      <a:pt x="107" y="83"/>
                      <a:pt x="107" y="83"/>
                    </a:cubicBezTo>
                    <a:cubicBezTo>
                      <a:pt x="107" y="83"/>
                      <a:pt x="106" y="83"/>
                      <a:pt x="106" y="83"/>
                    </a:cubicBezTo>
                    <a:cubicBezTo>
                      <a:pt x="105" y="83"/>
                      <a:pt x="106" y="83"/>
                      <a:pt x="106" y="82"/>
                    </a:cubicBezTo>
                    <a:cubicBezTo>
                      <a:pt x="106" y="82"/>
                      <a:pt x="105" y="82"/>
                      <a:pt x="105" y="83"/>
                    </a:cubicBezTo>
                    <a:cubicBezTo>
                      <a:pt x="105" y="83"/>
                      <a:pt x="105" y="83"/>
                      <a:pt x="105" y="83"/>
                    </a:cubicBezTo>
                    <a:cubicBezTo>
                      <a:pt x="105" y="83"/>
                      <a:pt x="104" y="83"/>
                      <a:pt x="104" y="84"/>
                    </a:cubicBezTo>
                    <a:cubicBezTo>
                      <a:pt x="104" y="83"/>
                      <a:pt x="105" y="83"/>
                      <a:pt x="104" y="83"/>
                    </a:cubicBezTo>
                    <a:cubicBezTo>
                      <a:pt x="103" y="83"/>
                      <a:pt x="104" y="82"/>
                      <a:pt x="104" y="82"/>
                    </a:cubicBezTo>
                    <a:cubicBezTo>
                      <a:pt x="105" y="82"/>
                      <a:pt x="105" y="82"/>
                      <a:pt x="105" y="82"/>
                    </a:cubicBezTo>
                    <a:cubicBezTo>
                      <a:pt x="105" y="82"/>
                      <a:pt x="105" y="82"/>
                      <a:pt x="105" y="82"/>
                    </a:cubicBezTo>
                    <a:cubicBezTo>
                      <a:pt x="105" y="82"/>
                      <a:pt x="105" y="81"/>
                      <a:pt x="106" y="81"/>
                    </a:cubicBezTo>
                    <a:cubicBezTo>
                      <a:pt x="106" y="81"/>
                      <a:pt x="106" y="81"/>
                      <a:pt x="106" y="81"/>
                    </a:cubicBezTo>
                    <a:cubicBezTo>
                      <a:pt x="104" y="80"/>
                      <a:pt x="103" y="80"/>
                      <a:pt x="101" y="79"/>
                    </a:cubicBezTo>
                    <a:cubicBezTo>
                      <a:pt x="100" y="79"/>
                      <a:pt x="100" y="78"/>
                      <a:pt x="99" y="78"/>
                    </a:cubicBezTo>
                    <a:cubicBezTo>
                      <a:pt x="99" y="79"/>
                      <a:pt x="98" y="79"/>
                      <a:pt x="98" y="79"/>
                    </a:cubicBezTo>
                    <a:cubicBezTo>
                      <a:pt x="98" y="79"/>
                      <a:pt x="98" y="80"/>
                      <a:pt x="98" y="80"/>
                    </a:cubicBezTo>
                    <a:cubicBezTo>
                      <a:pt x="98" y="80"/>
                      <a:pt x="98" y="80"/>
                      <a:pt x="98" y="80"/>
                    </a:cubicBezTo>
                    <a:cubicBezTo>
                      <a:pt x="98" y="80"/>
                      <a:pt x="98" y="81"/>
                      <a:pt x="97" y="81"/>
                    </a:cubicBezTo>
                    <a:cubicBezTo>
                      <a:pt x="97" y="81"/>
                      <a:pt x="98" y="81"/>
                      <a:pt x="98" y="80"/>
                    </a:cubicBezTo>
                    <a:cubicBezTo>
                      <a:pt x="97" y="81"/>
                      <a:pt x="97" y="81"/>
                      <a:pt x="96" y="81"/>
                    </a:cubicBezTo>
                    <a:cubicBezTo>
                      <a:pt x="96" y="81"/>
                      <a:pt x="94" y="81"/>
                      <a:pt x="94" y="81"/>
                    </a:cubicBezTo>
                    <a:cubicBezTo>
                      <a:pt x="94" y="81"/>
                      <a:pt x="95" y="81"/>
                      <a:pt x="95" y="80"/>
                    </a:cubicBezTo>
                    <a:cubicBezTo>
                      <a:pt x="95" y="80"/>
                      <a:pt x="95" y="80"/>
                      <a:pt x="95" y="80"/>
                    </a:cubicBezTo>
                    <a:cubicBezTo>
                      <a:pt x="95" y="80"/>
                      <a:pt x="95" y="80"/>
                      <a:pt x="95" y="80"/>
                    </a:cubicBezTo>
                    <a:cubicBezTo>
                      <a:pt x="96" y="80"/>
                      <a:pt x="96" y="80"/>
                      <a:pt x="96" y="80"/>
                    </a:cubicBezTo>
                    <a:cubicBezTo>
                      <a:pt x="96" y="79"/>
                      <a:pt x="96" y="79"/>
                      <a:pt x="96" y="79"/>
                    </a:cubicBezTo>
                    <a:cubicBezTo>
                      <a:pt x="96" y="79"/>
                      <a:pt x="96" y="79"/>
                      <a:pt x="96" y="79"/>
                    </a:cubicBezTo>
                    <a:cubicBezTo>
                      <a:pt x="96" y="79"/>
                      <a:pt x="96" y="79"/>
                      <a:pt x="96" y="79"/>
                    </a:cubicBezTo>
                    <a:cubicBezTo>
                      <a:pt x="96" y="78"/>
                      <a:pt x="96" y="78"/>
                      <a:pt x="96" y="78"/>
                    </a:cubicBezTo>
                    <a:cubicBezTo>
                      <a:pt x="96" y="78"/>
                      <a:pt x="96" y="77"/>
                      <a:pt x="96" y="77"/>
                    </a:cubicBezTo>
                    <a:cubicBezTo>
                      <a:pt x="96" y="77"/>
                      <a:pt x="96" y="77"/>
                      <a:pt x="95" y="77"/>
                    </a:cubicBezTo>
                    <a:cubicBezTo>
                      <a:pt x="95" y="76"/>
                      <a:pt x="94" y="76"/>
                      <a:pt x="94" y="76"/>
                    </a:cubicBezTo>
                    <a:cubicBezTo>
                      <a:pt x="94" y="76"/>
                      <a:pt x="93" y="76"/>
                      <a:pt x="93" y="76"/>
                    </a:cubicBezTo>
                    <a:cubicBezTo>
                      <a:pt x="91" y="77"/>
                      <a:pt x="90" y="77"/>
                      <a:pt x="88" y="77"/>
                    </a:cubicBezTo>
                    <a:cubicBezTo>
                      <a:pt x="88" y="78"/>
                      <a:pt x="87" y="78"/>
                      <a:pt x="86" y="78"/>
                    </a:cubicBezTo>
                    <a:cubicBezTo>
                      <a:pt x="85" y="79"/>
                      <a:pt x="85" y="79"/>
                      <a:pt x="84" y="79"/>
                    </a:cubicBezTo>
                    <a:cubicBezTo>
                      <a:pt x="84" y="79"/>
                      <a:pt x="83" y="80"/>
                      <a:pt x="83" y="80"/>
                    </a:cubicBezTo>
                    <a:cubicBezTo>
                      <a:pt x="82" y="80"/>
                      <a:pt x="82" y="80"/>
                      <a:pt x="81" y="81"/>
                    </a:cubicBezTo>
                    <a:cubicBezTo>
                      <a:pt x="81" y="81"/>
                      <a:pt x="80" y="81"/>
                      <a:pt x="80" y="82"/>
                    </a:cubicBezTo>
                    <a:cubicBezTo>
                      <a:pt x="79" y="83"/>
                      <a:pt x="81" y="83"/>
                      <a:pt x="81" y="83"/>
                    </a:cubicBezTo>
                    <a:cubicBezTo>
                      <a:pt x="82" y="83"/>
                      <a:pt x="80" y="84"/>
                      <a:pt x="80" y="84"/>
                    </a:cubicBezTo>
                    <a:cubicBezTo>
                      <a:pt x="80" y="84"/>
                      <a:pt x="80" y="84"/>
                      <a:pt x="80" y="84"/>
                    </a:cubicBezTo>
                    <a:cubicBezTo>
                      <a:pt x="79" y="84"/>
                      <a:pt x="79" y="84"/>
                      <a:pt x="79" y="85"/>
                    </a:cubicBezTo>
                    <a:cubicBezTo>
                      <a:pt x="79" y="85"/>
                      <a:pt x="78" y="85"/>
                      <a:pt x="78" y="86"/>
                    </a:cubicBezTo>
                    <a:cubicBezTo>
                      <a:pt x="78" y="86"/>
                      <a:pt x="78" y="86"/>
                      <a:pt x="78" y="87"/>
                    </a:cubicBezTo>
                    <a:cubicBezTo>
                      <a:pt x="78" y="87"/>
                      <a:pt x="78" y="87"/>
                      <a:pt x="78" y="87"/>
                    </a:cubicBezTo>
                    <a:cubicBezTo>
                      <a:pt x="78" y="88"/>
                      <a:pt x="79" y="87"/>
                      <a:pt x="79" y="87"/>
                    </a:cubicBezTo>
                    <a:cubicBezTo>
                      <a:pt x="79" y="87"/>
                      <a:pt x="81" y="87"/>
                      <a:pt x="80" y="88"/>
                    </a:cubicBezTo>
                    <a:cubicBezTo>
                      <a:pt x="81" y="88"/>
                      <a:pt x="82" y="87"/>
                      <a:pt x="82" y="87"/>
                    </a:cubicBezTo>
                    <a:cubicBezTo>
                      <a:pt x="82" y="87"/>
                      <a:pt x="82" y="88"/>
                      <a:pt x="82" y="88"/>
                    </a:cubicBezTo>
                    <a:cubicBezTo>
                      <a:pt x="82" y="88"/>
                      <a:pt x="82" y="88"/>
                      <a:pt x="81" y="88"/>
                    </a:cubicBezTo>
                    <a:cubicBezTo>
                      <a:pt x="81" y="88"/>
                      <a:pt x="81" y="89"/>
                      <a:pt x="81" y="89"/>
                    </a:cubicBezTo>
                    <a:cubicBezTo>
                      <a:pt x="81" y="89"/>
                      <a:pt x="82" y="89"/>
                      <a:pt x="83" y="89"/>
                    </a:cubicBezTo>
                    <a:cubicBezTo>
                      <a:pt x="83" y="89"/>
                      <a:pt x="84" y="89"/>
                      <a:pt x="84" y="89"/>
                    </a:cubicBezTo>
                    <a:cubicBezTo>
                      <a:pt x="84" y="89"/>
                      <a:pt x="84" y="89"/>
                      <a:pt x="84" y="88"/>
                    </a:cubicBezTo>
                    <a:cubicBezTo>
                      <a:pt x="84" y="88"/>
                      <a:pt x="84" y="88"/>
                      <a:pt x="84" y="89"/>
                    </a:cubicBezTo>
                    <a:cubicBezTo>
                      <a:pt x="84" y="89"/>
                      <a:pt x="84" y="89"/>
                      <a:pt x="84" y="89"/>
                    </a:cubicBezTo>
                    <a:cubicBezTo>
                      <a:pt x="84" y="89"/>
                      <a:pt x="85" y="89"/>
                      <a:pt x="85" y="89"/>
                    </a:cubicBezTo>
                    <a:cubicBezTo>
                      <a:pt x="86" y="89"/>
                      <a:pt x="86" y="89"/>
                      <a:pt x="87" y="89"/>
                    </a:cubicBezTo>
                    <a:cubicBezTo>
                      <a:pt x="88" y="88"/>
                      <a:pt x="88" y="88"/>
                      <a:pt x="89" y="88"/>
                    </a:cubicBezTo>
                    <a:cubicBezTo>
                      <a:pt x="87" y="89"/>
                      <a:pt x="85" y="90"/>
                      <a:pt x="83" y="91"/>
                    </a:cubicBezTo>
                    <a:cubicBezTo>
                      <a:pt x="82" y="91"/>
                      <a:pt x="82" y="91"/>
                      <a:pt x="81" y="91"/>
                    </a:cubicBezTo>
                    <a:cubicBezTo>
                      <a:pt x="81" y="91"/>
                      <a:pt x="80" y="92"/>
                      <a:pt x="80" y="92"/>
                    </a:cubicBezTo>
                    <a:cubicBezTo>
                      <a:pt x="80" y="92"/>
                      <a:pt x="81" y="92"/>
                      <a:pt x="81" y="92"/>
                    </a:cubicBezTo>
                    <a:cubicBezTo>
                      <a:pt x="81" y="93"/>
                      <a:pt x="82" y="93"/>
                      <a:pt x="83" y="93"/>
                    </a:cubicBezTo>
                    <a:cubicBezTo>
                      <a:pt x="83" y="94"/>
                      <a:pt x="83" y="94"/>
                      <a:pt x="83" y="94"/>
                    </a:cubicBezTo>
                    <a:cubicBezTo>
                      <a:pt x="84" y="94"/>
                      <a:pt x="84" y="94"/>
                      <a:pt x="84" y="94"/>
                    </a:cubicBezTo>
                    <a:cubicBezTo>
                      <a:pt x="84" y="94"/>
                      <a:pt x="84" y="94"/>
                      <a:pt x="84" y="94"/>
                    </a:cubicBezTo>
                    <a:cubicBezTo>
                      <a:pt x="85" y="94"/>
                      <a:pt x="86" y="94"/>
                      <a:pt x="87" y="94"/>
                    </a:cubicBezTo>
                    <a:cubicBezTo>
                      <a:pt x="87" y="94"/>
                      <a:pt x="87" y="94"/>
                      <a:pt x="88" y="94"/>
                    </a:cubicBezTo>
                    <a:cubicBezTo>
                      <a:pt x="88" y="94"/>
                      <a:pt x="88" y="94"/>
                      <a:pt x="89" y="94"/>
                    </a:cubicBezTo>
                    <a:cubicBezTo>
                      <a:pt x="89" y="94"/>
                      <a:pt x="90" y="94"/>
                      <a:pt x="90" y="94"/>
                    </a:cubicBezTo>
                    <a:cubicBezTo>
                      <a:pt x="90" y="94"/>
                      <a:pt x="90" y="94"/>
                      <a:pt x="90" y="94"/>
                    </a:cubicBezTo>
                    <a:cubicBezTo>
                      <a:pt x="91" y="94"/>
                      <a:pt x="91" y="94"/>
                      <a:pt x="91" y="94"/>
                    </a:cubicBezTo>
                    <a:cubicBezTo>
                      <a:pt x="92" y="94"/>
                      <a:pt x="93" y="94"/>
                      <a:pt x="93" y="94"/>
                    </a:cubicBezTo>
                    <a:cubicBezTo>
                      <a:pt x="94" y="94"/>
                      <a:pt x="94" y="94"/>
                      <a:pt x="95" y="94"/>
                    </a:cubicBezTo>
                    <a:cubicBezTo>
                      <a:pt x="95" y="94"/>
                      <a:pt x="95" y="94"/>
                      <a:pt x="96" y="94"/>
                    </a:cubicBezTo>
                    <a:cubicBezTo>
                      <a:pt x="96" y="94"/>
                      <a:pt x="96" y="93"/>
                      <a:pt x="97" y="93"/>
                    </a:cubicBezTo>
                    <a:cubicBezTo>
                      <a:pt x="97" y="94"/>
                      <a:pt x="97" y="94"/>
                      <a:pt x="98" y="94"/>
                    </a:cubicBezTo>
                    <a:cubicBezTo>
                      <a:pt x="98" y="94"/>
                      <a:pt x="98" y="94"/>
                      <a:pt x="98" y="94"/>
                    </a:cubicBezTo>
                    <a:cubicBezTo>
                      <a:pt x="98" y="94"/>
                      <a:pt x="99" y="94"/>
                      <a:pt x="99" y="94"/>
                    </a:cubicBezTo>
                    <a:cubicBezTo>
                      <a:pt x="99" y="94"/>
                      <a:pt x="99" y="94"/>
                      <a:pt x="100" y="94"/>
                    </a:cubicBezTo>
                    <a:cubicBezTo>
                      <a:pt x="100" y="94"/>
                      <a:pt x="100" y="94"/>
                      <a:pt x="100" y="94"/>
                    </a:cubicBezTo>
                    <a:cubicBezTo>
                      <a:pt x="100" y="94"/>
                      <a:pt x="100" y="95"/>
                      <a:pt x="100" y="95"/>
                    </a:cubicBezTo>
                    <a:cubicBezTo>
                      <a:pt x="100" y="95"/>
                      <a:pt x="100" y="94"/>
                      <a:pt x="100" y="94"/>
                    </a:cubicBezTo>
                    <a:cubicBezTo>
                      <a:pt x="101" y="94"/>
                      <a:pt x="101" y="95"/>
                      <a:pt x="102" y="95"/>
                    </a:cubicBezTo>
                    <a:cubicBezTo>
                      <a:pt x="102" y="95"/>
                      <a:pt x="102" y="95"/>
                      <a:pt x="102" y="95"/>
                    </a:cubicBezTo>
                    <a:cubicBezTo>
                      <a:pt x="102" y="95"/>
                      <a:pt x="102" y="95"/>
                      <a:pt x="102" y="95"/>
                    </a:cubicBezTo>
                    <a:cubicBezTo>
                      <a:pt x="102" y="95"/>
                      <a:pt x="102" y="95"/>
                      <a:pt x="102" y="95"/>
                    </a:cubicBezTo>
                    <a:cubicBezTo>
                      <a:pt x="103" y="95"/>
                      <a:pt x="103" y="95"/>
                      <a:pt x="103" y="95"/>
                    </a:cubicBezTo>
                    <a:cubicBezTo>
                      <a:pt x="103" y="96"/>
                      <a:pt x="104" y="96"/>
                      <a:pt x="104" y="96"/>
                    </a:cubicBezTo>
                    <a:cubicBezTo>
                      <a:pt x="104" y="96"/>
                      <a:pt x="105" y="96"/>
                      <a:pt x="105" y="96"/>
                    </a:cubicBezTo>
                    <a:cubicBezTo>
                      <a:pt x="105" y="96"/>
                      <a:pt x="105" y="96"/>
                      <a:pt x="105" y="96"/>
                    </a:cubicBezTo>
                    <a:cubicBezTo>
                      <a:pt x="104" y="97"/>
                      <a:pt x="103" y="96"/>
                      <a:pt x="102" y="96"/>
                    </a:cubicBezTo>
                    <a:cubicBezTo>
                      <a:pt x="103" y="96"/>
                      <a:pt x="103" y="96"/>
                      <a:pt x="103" y="96"/>
                    </a:cubicBezTo>
                    <a:cubicBezTo>
                      <a:pt x="102" y="96"/>
                      <a:pt x="102" y="97"/>
                      <a:pt x="101" y="97"/>
                    </a:cubicBezTo>
                    <a:cubicBezTo>
                      <a:pt x="101" y="97"/>
                      <a:pt x="101" y="96"/>
                      <a:pt x="100" y="97"/>
                    </a:cubicBezTo>
                    <a:cubicBezTo>
                      <a:pt x="99" y="97"/>
                      <a:pt x="99" y="96"/>
                      <a:pt x="98" y="96"/>
                    </a:cubicBezTo>
                    <a:cubicBezTo>
                      <a:pt x="97" y="96"/>
                      <a:pt x="96" y="96"/>
                      <a:pt x="96" y="96"/>
                    </a:cubicBezTo>
                    <a:cubicBezTo>
                      <a:pt x="95" y="96"/>
                      <a:pt x="94" y="96"/>
                      <a:pt x="93" y="96"/>
                    </a:cubicBezTo>
                    <a:cubicBezTo>
                      <a:pt x="92" y="96"/>
                      <a:pt x="90" y="96"/>
                      <a:pt x="89" y="97"/>
                    </a:cubicBezTo>
                    <a:cubicBezTo>
                      <a:pt x="87" y="97"/>
                      <a:pt x="86" y="97"/>
                      <a:pt x="84" y="98"/>
                    </a:cubicBezTo>
                    <a:cubicBezTo>
                      <a:pt x="84" y="99"/>
                      <a:pt x="84" y="99"/>
                      <a:pt x="85" y="100"/>
                    </a:cubicBezTo>
                    <a:cubicBezTo>
                      <a:pt x="85" y="100"/>
                      <a:pt x="86" y="100"/>
                      <a:pt x="86" y="100"/>
                    </a:cubicBezTo>
                    <a:cubicBezTo>
                      <a:pt x="86" y="100"/>
                      <a:pt x="86" y="101"/>
                      <a:pt x="86" y="101"/>
                    </a:cubicBezTo>
                    <a:cubicBezTo>
                      <a:pt x="87" y="101"/>
                      <a:pt x="88" y="102"/>
                      <a:pt x="89" y="103"/>
                    </a:cubicBezTo>
                    <a:cubicBezTo>
                      <a:pt x="90" y="103"/>
                      <a:pt x="91" y="103"/>
                      <a:pt x="91" y="103"/>
                    </a:cubicBezTo>
                    <a:cubicBezTo>
                      <a:pt x="92" y="103"/>
                      <a:pt x="93" y="103"/>
                      <a:pt x="94" y="103"/>
                    </a:cubicBezTo>
                    <a:cubicBezTo>
                      <a:pt x="95" y="103"/>
                      <a:pt x="96" y="103"/>
                      <a:pt x="97" y="103"/>
                    </a:cubicBezTo>
                    <a:cubicBezTo>
                      <a:pt x="97" y="103"/>
                      <a:pt x="98" y="103"/>
                      <a:pt x="98" y="103"/>
                    </a:cubicBezTo>
                    <a:cubicBezTo>
                      <a:pt x="98" y="103"/>
                      <a:pt x="97" y="103"/>
                      <a:pt x="97" y="104"/>
                    </a:cubicBezTo>
                    <a:cubicBezTo>
                      <a:pt x="97" y="104"/>
                      <a:pt x="98" y="104"/>
                      <a:pt x="98" y="104"/>
                    </a:cubicBezTo>
                    <a:cubicBezTo>
                      <a:pt x="98" y="104"/>
                      <a:pt x="98" y="104"/>
                      <a:pt x="98" y="104"/>
                    </a:cubicBezTo>
                    <a:cubicBezTo>
                      <a:pt x="98" y="105"/>
                      <a:pt x="98" y="105"/>
                      <a:pt x="98" y="105"/>
                    </a:cubicBezTo>
                    <a:cubicBezTo>
                      <a:pt x="97" y="106"/>
                      <a:pt x="99" y="107"/>
                      <a:pt x="99" y="107"/>
                    </a:cubicBezTo>
                    <a:cubicBezTo>
                      <a:pt x="99" y="108"/>
                      <a:pt x="101" y="107"/>
                      <a:pt x="101" y="107"/>
                    </a:cubicBezTo>
                    <a:cubicBezTo>
                      <a:pt x="103" y="107"/>
                      <a:pt x="104" y="107"/>
                      <a:pt x="106" y="107"/>
                    </a:cubicBezTo>
                    <a:cubicBezTo>
                      <a:pt x="107" y="107"/>
                      <a:pt x="109" y="107"/>
                      <a:pt x="111" y="107"/>
                    </a:cubicBezTo>
                    <a:cubicBezTo>
                      <a:pt x="112" y="106"/>
                      <a:pt x="114" y="106"/>
                      <a:pt x="114" y="106"/>
                    </a:cubicBezTo>
                    <a:cubicBezTo>
                      <a:pt x="115" y="105"/>
                      <a:pt x="115" y="105"/>
                      <a:pt x="116" y="105"/>
                    </a:cubicBezTo>
                    <a:cubicBezTo>
                      <a:pt x="117" y="105"/>
                      <a:pt x="118" y="105"/>
                      <a:pt x="118" y="104"/>
                    </a:cubicBezTo>
                    <a:cubicBezTo>
                      <a:pt x="119" y="104"/>
                      <a:pt x="119" y="104"/>
                      <a:pt x="120" y="104"/>
                    </a:cubicBezTo>
                    <a:cubicBezTo>
                      <a:pt x="120" y="104"/>
                      <a:pt x="121" y="104"/>
                      <a:pt x="121" y="104"/>
                    </a:cubicBezTo>
                    <a:cubicBezTo>
                      <a:pt x="121" y="103"/>
                      <a:pt x="121" y="103"/>
                      <a:pt x="121" y="103"/>
                    </a:cubicBezTo>
                    <a:cubicBezTo>
                      <a:pt x="122" y="103"/>
                      <a:pt x="121" y="103"/>
                      <a:pt x="121" y="103"/>
                    </a:cubicBezTo>
                    <a:cubicBezTo>
                      <a:pt x="122" y="102"/>
                      <a:pt x="122" y="101"/>
                      <a:pt x="123" y="101"/>
                    </a:cubicBezTo>
                    <a:cubicBezTo>
                      <a:pt x="123" y="102"/>
                      <a:pt x="124" y="102"/>
                      <a:pt x="124" y="103"/>
                    </a:cubicBezTo>
                    <a:cubicBezTo>
                      <a:pt x="124" y="103"/>
                      <a:pt x="123" y="103"/>
                      <a:pt x="124" y="103"/>
                    </a:cubicBezTo>
                    <a:cubicBezTo>
                      <a:pt x="124" y="104"/>
                      <a:pt x="125" y="103"/>
                      <a:pt x="126" y="103"/>
                    </a:cubicBezTo>
                    <a:cubicBezTo>
                      <a:pt x="126" y="103"/>
                      <a:pt x="126" y="103"/>
                      <a:pt x="127" y="104"/>
                    </a:cubicBezTo>
                    <a:cubicBezTo>
                      <a:pt x="127" y="104"/>
                      <a:pt x="127" y="104"/>
                      <a:pt x="127" y="104"/>
                    </a:cubicBezTo>
                    <a:cubicBezTo>
                      <a:pt x="127" y="104"/>
                      <a:pt x="127" y="104"/>
                      <a:pt x="128" y="104"/>
                    </a:cubicBezTo>
                    <a:cubicBezTo>
                      <a:pt x="128" y="104"/>
                      <a:pt x="129" y="104"/>
                      <a:pt x="129" y="104"/>
                    </a:cubicBezTo>
                    <a:cubicBezTo>
                      <a:pt x="129" y="104"/>
                      <a:pt x="128" y="104"/>
                      <a:pt x="128" y="104"/>
                    </a:cubicBezTo>
                    <a:cubicBezTo>
                      <a:pt x="128" y="104"/>
                      <a:pt x="128" y="105"/>
                      <a:pt x="127" y="105"/>
                    </a:cubicBezTo>
                    <a:cubicBezTo>
                      <a:pt x="128" y="105"/>
                      <a:pt x="128" y="105"/>
                      <a:pt x="129" y="105"/>
                    </a:cubicBezTo>
                    <a:cubicBezTo>
                      <a:pt x="129" y="105"/>
                      <a:pt x="131" y="105"/>
                      <a:pt x="131" y="105"/>
                    </a:cubicBezTo>
                    <a:cubicBezTo>
                      <a:pt x="131" y="105"/>
                      <a:pt x="131" y="105"/>
                      <a:pt x="131" y="105"/>
                    </a:cubicBezTo>
                    <a:cubicBezTo>
                      <a:pt x="132" y="105"/>
                      <a:pt x="133" y="105"/>
                      <a:pt x="134" y="105"/>
                    </a:cubicBezTo>
                    <a:cubicBezTo>
                      <a:pt x="135" y="106"/>
                      <a:pt x="136" y="106"/>
                      <a:pt x="137" y="105"/>
                    </a:cubicBezTo>
                    <a:cubicBezTo>
                      <a:pt x="138" y="105"/>
                      <a:pt x="138" y="105"/>
                      <a:pt x="139" y="105"/>
                    </a:cubicBezTo>
                    <a:cubicBezTo>
                      <a:pt x="139" y="105"/>
                      <a:pt x="139" y="105"/>
                      <a:pt x="139" y="104"/>
                    </a:cubicBezTo>
                    <a:cubicBezTo>
                      <a:pt x="139" y="105"/>
                      <a:pt x="139" y="105"/>
                      <a:pt x="139" y="105"/>
                    </a:cubicBezTo>
                    <a:cubicBezTo>
                      <a:pt x="139" y="105"/>
                      <a:pt x="140" y="105"/>
                      <a:pt x="140" y="104"/>
                    </a:cubicBezTo>
                    <a:cubicBezTo>
                      <a:pt x="140" y="104"/>
                      <a:pt x="140" y="104"/>
                      <a:pt x="140" y="104"/>
                    </a:cubicBezTo>
                    <a:cubicBezTo>
                      <a:pt x="140" y="104"/>
                      <a:pt x="140" y="104"/>
                      <a:pt x="140" y="104"/>
                    </a:cubicBezTo>
                    <a:cubicBezTo>
                      <a:pt x="140" y="104"/>
                      <a:pt x="140" y="103"/>
                      <a:pt x="140" y="103"/>
                    </a:cubicBezTo>
                    <a:cubicBezTo>
                      <a:pt x="140" y="103"/>
                      <a:pt x="140" y="103"/>
                      <a:pt x="139" y="103"/>
                    </a:cubicBezTo>
                    <a:cubicBezTo>
                      <a:pt x="139" y="103"/>
                      <a:pt x="139" y="103"/>
                      <a:pt x="139" y="103"/>
                    </a:cubicBezTo>
                    <a:cubicBezTo>
                      <a:pt x="139" y="103"/>
                      <a:pt x="139" y="103"/>
                      <a:pt x="139" y="103"/>
                    </a:cubicBezTo>
                    <a:cubicBezTo>
                      <a:pt x="139" y="103"/>
                      <a:pt x="139" y="103"/>
                      <a:pt x="139" y="103"/>
                    </a:cubicBezTo>
                    <a:cubicBezTo>
                      <a:pt x="138" y="103"/>
                      <a:pt x="139" y="103"/>
                      <a:pt x="139" y="103"/>
                    </a:cubicBezTo>
                    <a:cubicBezTo>
                      <a:pt x="139" y="103"/>
                      <a:pt x="139" y="102"/>
                      <a:pt x="138"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8" y="101"/>
                      <a:pt x="138" y="101"/>
                    </a:cubicBezTo>
                    <a:cubicBezTo>
                      <a:pt x="137" y="101"/>
                      <a:pt x="137" y="102"/>
                      <a:pt x="137" y="102"/>
                    </a:cubicBezTo>
                    <a:cubicBezTo>
                      <a:pt x="136" y="102"/>
                      <a:pt x="136" y="102"/>
                      <a:pt x="136" y="102"/>
                    </a:cubicBezTo>
                    <a:cubicBezTo>
                      <a:pt x="136" y="103"/>
                      <a:pt x="135" y="104"/>
                      <a:pt x="135" y="104"/>
                    </a:cubicBezTo>
                    <a:cubicBezTo>
                      <a:pt x="134" y="104"/>
                      <a:pt x="135" y="103"/>
                      <a:pt x="135" y="103"/>
                    </a:cubicBezTo>
                    <a:cubicBezTo>
                      <a:pt x="135" y="103"/>
                      <a:pt x="135" y="103"/>
                      <a:pt x="135" y="102"/>
                    </a:cubicBezTo>
                    <a:cubicBezTo>
                      <a:pt x="135" y="102"/>
                      <a:pt x="135" y="102"/>
                      <a:pt x="136" y="102"/>
                    </a:cubicBezTo>
                    <a:cubicBezTo>
                      <a:pt x="135" y="101"/>
                      <a:pt x="135" y="102"/>
                      <a:pt x="135" y="102"/>
                    </a:cubicBezTo>
                    <a:cubicBezTo>
                      <a:pt x="135" y="101"/>
                      <a:pt x="135" y="101"/>
                      <a:pt x="135" y="101"/>
                    </a:cubicBezTo>
                    <a:cubicBezTo>
                      <a:pt x="135" y="101"/>
                      <a:pt x="134" y="101"/>
                      <a:pt x="134" y="101"/>
                    </a:cubicBezTo>
                    <a:cubicBezTo>
                      <a:pt x="134" y="100"/>
                      <a:pt x="134" y="100"/>
                      <a:pt x="134" y="100"/>
                    </a:cubicBezTo>
                    <a:cubicBezTo>
                      <a:pt x="135" y="100"/>
                      <a:pt x="135" y="100"/>
                      <a:pt x="135" y="101"/>
                    </a:cubicBezTo>
                    <a:cubicBezTo>
                      <a:pt x="136" y="101"/>
                      <a:pt x="137" y="101"/>
                      <a:pt x="137" y="101"/>
                    </a:cubicBezTo>
                    <a:cubicBezTo>
                      <a:pt x="137" y="100"/>
                      <a:pt x="137" y="100"/>
                      <a:pt x="137" y="100"/>
                    </a:cubicBezTo>
                    <a:cubicBezTo>
                      <a:pt x="137" y="100"/>
                      <a:pt x="137" y="100"/>
                      <a:pt x="137" y="100"/>
                    </a:cubicBezTo>
                    <a:cubicBezTo>
                      <a:pt x="137" y="100"/>
                      <a:pt x="138" y="100"/>
                      <a:pt x="138" y="99"/>
                    </a:cubicBezTo>
                    <a:cubicBezTo>
                      <a:pt x="138" y="99"/>
                      <a:pt x="138" y="99"/>
                      <a:pt x="138" y="99"/>
                    </a:cubicBezTo>
                    <a:cubicBezTo>
                      <a:pt x="139" y="99"/>
                      <a:pt x="138" y="99"/>
                      <a:pt x="138" y="99"/>
                    </a:cubicBezTo>
                    <a:cubicBezTo>
                      <a:pt x="139" y="99"/>
                      <a:pt x="139" y="99"/>
                      <a:pt x="139" y="99"/>
                    </a:cubicBezTo>
                    <a:cubicBezTo>
                      <a:pt x="139" y="99"/>
                      <a:pt x="139" y="99"/>
                      <a:pt x="139" y="99"/>
                    </a:cubicBezTo>
                    <a:cubicBezTo>
                      <a:pt x="139" y="99"/>
                      <a:pt x="139" y="99"/>
                      <a:pt x="139" y="99"/>
                    </a:cubicBezTo>
                    <a:cubicBezTo>
                      <a:pt x="139" y="99"/>
                      <a:pt x="139" y="99"/>
                      <a:pt x="139" y="100"/>
                    </a:cubicBezTo>
                    <a:cubicBezTo>
                      <a:pt x="139" y="100"/>
                      <a:pt x="139" y="100"/>
                      <a:pt x="140" y="100"/>
                    </a:cubicBezTo>
                    <a:cubicBezTo>
                      <a:pt x="140" y="100"/>
                      <a:pt x="140" y="100"/>
                      <a:pt x="140" y="100"/>
                    </a:cubicBezTo>
                    <a:cubicBezTo>
                      <a:pt x="140" y="100"/>
                      <a:pt x="141" y="100"/>
                      <a:pt x="141" y="100"/>
                    </a:cubicBezTo>
                    <a:cubicBezTo>
                      <a:pt x="141" y="99"/>
                      <a:pt x="141" y="99"/>
                      <a:pt x="141" y="99"/>
                    </a:cubicBezTo>
                    <a:cubicBezTo>
                      <a:pt x="141" y="99"/>
                      <a:pt x="141" y="99"/>
                      <a:pt x="141" y="100"/>
                    </a:cubicBezTo>
                    <a:close/>
                    <a:moveTo>
                      <a:pt x="159" y="102"/>
                    </a:moveTo>
                    <a:cubicBezTo>
                      <a:pt x="159" y="102"/>
                      <a:pt x="159" y="102"/>
                      <a:pt x="158" y="102"/>
                    </a:cubicBezTo>
                    <a:cubicBezTo>
                      <a:pt x="158" y="101"/>
                      <a:pt x="158" y="101"/>
                      <a:pt x="157" y="101"/>
                    </a:cubicBezTo>
                    <a:cubicBezTo>
                      <a:pt x="156" y="100"/>
                      <a:pt x="155" y="100"/>
                      <a:pt x="154" y="99"/>
                    </a:cubicBezTo>
                    <a:cubicBezTo>
                      <a:pt x="154" y="99"/>
                      <a:pt x="154" y="99"/>
                      <a:pt x="153" y="99"/>
                    </a:cubicBezTo>
                    <a:cubicBezTo>
                      <a:pt x="153" y="99"/>
                      <a:pt x="153" y="99"/>
                      <a:pt x="152" y="100"/>
                    </a:cubicBezTo>
                    <a:cubicBezTo>
                      <a:pt x="152" y="100"/>
                      <a:pt x="152" y="100"/>
                      <a:pt x="152" y="100"/>
                    </a:cubicBezTo>
                    <a:cubicBezTo>
                      <a:pt x="152" y="101"/>
                      <a:pt x="152" y="100"/>
                      <a:pt x="151" y="101"/>
                    </a:cubicBezTo>
                    <a:cubicBezTo>
                      <a:pt x="151" y="101"/>
                      <a:pt x="151" y="101"/>
                      <a:pt x="152" y="101"/>
                    </a:cubicBezTo>
                    <a:cubicBezTo>
                      <a:pt x="151" y="101"/>
                      <a:pt x="151" y="102"/>
                      <a:pt x="152" y="102"/>
                    </a:cubicBezTo>
                    <a:cubicBezTo>
                      <a:pt x="152" y="102"/>
                      <a:pt x="152" y="102"/>
                      <a:pt x="151" y="103"/>
                    </a:cubicBezTo>
                    <a:cubicBezTo>
                      <a:pt x="151" y="103"/>
                      <a:pt x="151" y="103"/>
                      <a:pt x="151" y="103"/>
                    </a:cubicBezTo>
                    <a:cubicBezTo>
                      <a:pt x="150" y="104"/>
                      <a:pt x="149" y="103"/>
                      <a:pt x="148" y="104"/>
                    </a:cubicBezTo>
                    <a:cubicBezTo>
                      <a:pt x="148" y="104"/>
                      <a:pt x="148" y="104"/>
                      <a:pt x="148" y="104"/>
                    </a:cubicBezTo>
                    <a:cubicBezTo>
                      <a:pt x="148" y="104"/>
                      <a:pt x="148" y="104"/>
                      <a:pt x="148" y="105"/>
                    </a:cubicBezTo>
                    <a:cubicBezTo>
                      <a:pt x="148" y="105"/>
                      <a:pt x="148" y="105"/>
                      <a:pt x="149" y="105"/>
                    </a:cubicBezTo>
                    <a:cubicBezTo>
                      <a:pt x="149" y="105"/>
                      <a:pt x="149" y="106"/>
                      <a:pt x="149" y="105"/>
                    </a:cubicBezTo>
                    <a:cubicBezTo>
                      <a:pt x="149" y="105"/>
                      <a:pt x="149" y="105"/>
                      <a:pt x="149" y="105"/>
                    </a:cubicBezTo>
                    <a:cubicBezTo>
                      <a:pt x="149" y="105"/>
                      <a:pt x="150" y="105"/>
                      <a:pt x="150" y="105"/>
                    </a:cubicBezTo>
                    <a:cubicBezTo>
                      <a:pt x="150" y="105"/>
                      <a:pt x="150" y="105"/>
                      <a:pt x="150" y="105"/>
                    </a:cubicBezTo>
                    <a:cubicBezTo>
                      <a:pt x="150" y="106"/>
                      <a:pt x="151" y="106"/>
                      <a:pt x="151" y="106"/>
                    </a:cubicBezTo>
                    <a:cubicBezTo>
                      <a:pt x="152" y="106"/>
                      <a:pt x="152" y="106"/>
                      <a:pt x="152" y="105"/>
                    </a:cubicBezTo>
                    <a:cubicBezTo>
                      <a:pt x="152" y="105"/>
                      <a:pt x="152" y="106"/>
                      <a:pt x="152" y="106"/>
                    </a:cubicBezTo>
                    <a:cubicBezTo>
                      <a:pt x="153" y="106"/>
                      <a:pt x="153" y="106"/>
                      <a:pt x="153" y="106"/>
                    </a:cubicBezTo>
                    <a:cubicBezTo>
                      <a:pt x="154" y="106"/>
                      <a:pt x="155" y="107"/>
                      <a:pt x="155" y="107"/>
                    </a:cubicBezTo>
                    <a:cubicBezTo>
                      <a:pt x="155" y="107"/>
                      <a:pt x="156" y="107"/>
                      <a:pt x="156" y="107"/>
                    </a:cubicBezTo>
                    <a:cubicBezTo>
                      <a:pt x="156" y="107"/>
                      <a:pt x="156" y="107"/>
                      <a:pt x="156" y="107"/>
                    </a:cubicBezTo>
                    <a:cubicBezTo>
                      <a:pt x="157" y="107"/>
                      <a:pt x="156" y="107"/>
                      <a:pt x="157" y="107"/>
                    </a:cubicBezTo>
                    <a:cubicBezTo>
                      <a:pt x="157" y="107"/>
                      <a:pt x="157" y="107"/>
                      <a:pt x="157" y="107"/>
                    </a:cubicBezTo>
                    <a:cubicBezTo>
                      <a:pt x="158" y="108"/>
                      <a:pt x="159" y="108"/>
                      <a:pt x="160" y="107"/>
                    </a:cubicBezTo>
                    <a:cubicBezTo>
                      <a:pt x="160" y="107"/>
                      <a:pt x="160" y="107"/>
                      <a:pt x="160" y="107"/>
                    </a:cubicBezTo>
                    <a:cubicBezTo>
                      <a:pt x="160" y="107"/>
                      <a:pt x="160" y="107"/>
                      <a:pt x="160" y="107"/>
                    </a:cubicBezTo>
                    <a:cubicBezTo>
                      <a:pt x="161" y="107"/>
                      <a:pt x="162" y="106"/>
                      <a:pt x="163" y="105"/>
                    </a:cubicBezTo>
                    <a:cubicBezTo>
                      <a:pt x="163" y="105"/>
                      <a:pt x="163" y="105"/>
                      <a:pt x="162" y="105"/>
                    </a:cubicBezTo>
                    <a:cubicBezTo>
                      <a:pt x="162" y="106"/>
                      <a:pt x="162" y="105"/>
                      <a:pt x="162" y="105"/>
                    </a:cubicBezTo>
                    <a:cubicBezTo>
                      <a:pt x="161" y="105"/>
                      <a:pt x="161" y="105"/>
                      <a:pt x="161" y="105"/>
                    </a:cubicBezTo>
                    <a:cubicBezTo>
                      <a:pt x="161" y="105"/>
                      <a:pt x="161" y="104"/>
                      <a:pt x="161" y="104"/>
                    </a:cubicBezTo>
                    <a:cubicBezTo>
                      <a:pt x="161" y="104"/>
                      <a:pt x="161" y="104"/>
                      <a:pt x="161" y="103"/>
                    </a:cubicBezTo>
                    <a:cubicBezTo>
                      <a:pt x="160" y="102"/>
                      <a:pt x="160" y="104"/>
                      <a:pt x="160" y="104"/>
                    </a:cubicBezTo>
                    <a:cubicBezTo>
                      <a:pt x="160" y="104"/>
                      <a:pt x="160" y="104"/>
                      <a:pt x="160" y="103"/>
                    </a:cubicBezTo>
                    <a:cubicBezTo>
                      <a:pt x="159" y="104"/>
                      <a:pt x="159" y="104"/>
                      <a:pt x="159" y="104"/>
                    </a:cubicBezTo>
                    <a:cubicBezTo>
                      <a:pt x="160" y="103"/>
                      <a:pt x="160" y="103"/>
                      <a:pt x="159" y="102"/>
                    </a:cubicBezTo>
                    <a:close/>
                    <a:moveTo>
                      <a:pt x="193" y="111"/>
                    </a:moveTo>
                    <a:cubicBezTo>
                      <a:pt x="193" y="111"/>
                      <a:pt x="193" y="111"/>
                      <a:pt x="193" y="111"/>
                    </a:cubicBezTo>
                    <a:cubicBezTo>
                      <a:pt x="193" y="111"/>
                      <a:pt x="193" y="111"/>
                      <a:pt x="193" y="111"/>
                    </a:cubicBezTo>
                    <a:cubicBezTo>
                      <a:pt x="193" y="111"/>
                      <a:pt x="193" y="111"/>
                      <a:pt x="193" y="111"/>
                    </a:cubicBezTo>
                    <a:cubicBezTo>
                      <a:pt x="193" y="112"/>
                      <a:pt x="193" y="112"/>
                      <a:pt x="193" y="112"/>
                    </a:cubicBezTo>
                    <a:cubicBezTo>
                      <a:pt x="193" y="112"/>
                      <a:pt x="193" y="112"/>
                      <a:pt x="193" y="112"/>
                    </a:cubicBezTo>
                    <a:cubicBezTo>
                      <a:pt x="194" y="112"/>
                      <a:pt x="194" y="112"/>
                      <a:pt x="194" y="112"/>
                    </a:cubicBezTo>
                    <a:cubicBezTo>
                      <a:pt x="194" y="112"/>
                      <a:pt x="195" y="112"/>
                      <a:pt x="195" y="112"/>
                    </a:cubicBezTo>
                    <a:cubicBezTo>
                      <a:pt x="195" y="111"/>
                      <a:pt x="195" y="110"/>
                      <a:pt x="195" y="110"/>
                    </a:cubicBezTo>
                    <a:cubicBezTo>
                      <a:pt x="195" y="110"/>
                      <a:pt x="195" y="110"/>
                      <a:pt x="195" y="110"/>
                    </a:cubicBezTo>
                    <a:cubicBezTo>
                      <a:pt x="195" y="110"/>
                      <a:pt x="195" y="110"/>
                      <a:pt x="195" y="110"/>
                    </a:cubicBezTo>
                    <a:cubicBezTo>
                      <a:pt x="195" y="109"/>
                      <a:pt x="195" y="109"/>
                      <a:pt x="194" y="109"/>
                    </a:cubicBezTo>
                    <a:cubicBezTo>
                      <a:pt x="194" y="109"/>
                      <a:pt x="194" y="109"/>
                      <a:pt x="194" y="109"/>
                    </a:cubicBezTo>
                    <a:cubicBezTo>
                      <a:pt x="194" y="109"/>
                      <a:pt x="193" y="109"/>
                      <a:pt x="193" y="109"/>
                    </a:cubicBezTo>
                    <a:cubicBezTo>
                      <a:pt x="193" y="109"/>
                      <a:pt x="193" y="110"/>
                      <a:pt x="193" y="110"/>
                    </a:cubicBezTo>
                    <a:cubicBezTo>
                      <a:pt x="193" y="110"/>
                      <a:pt x="193" y="110"/>
                      <a:pt x="193" y="110"/>
                    </a:cubicBezTo>
                    <a:cubicBezTo>
                      <a:pt x="193" y="110"/>
                      <a:pt x="193" y="110"/>
                      <a:pt x="193" y="110"/>
                    </a:cubicBezTo>
                    <a:cubicBezTo>
                      <a:pt x="193" y="111"/>
                      <a:pt x="193" y="111"/>
                      <a:pt x="193" y="111"/>
                    </a:cubicBezTo>
                    <a:cubicBezTo>
                      <a:pt x="193" y="111"/>
                      <a:pt x="193" y="111"/>
                      <a:pt x="193" y="111"/>
                    </a:cubicBezTo>
                    <a:close/>
                    <a:moveTo>
                      <a:pt x="228" y="102"/>
                    </a:moveTo>
                    <a:cubicBezTo>
                      <a:pt x="228" y="102"/>
                      <a:pt x="227" y="102"/>
                      <a:pt x="227" y="102"/>
                    </a:cubicBezTo>
                    <a:cubicBezTo>
                      <a:pt x="227" y="102"/>
                      <a:pt x="227" y="103"/>
                      <a:pt x="227" y="103"/>
                    </a:cubicBezTo>
                    <a:cubicBezTo>
                      <a:pt x="227" y="103"/>
                      <a:pt x="228" y="104"/>
                      <a:pt x="228" y="104"/>
                    </a:cubicBezTo>
                    <a:cubicBezTo>
                      <a:pt x="228" y="103"/>
                      <a:pt x="229" y="104"/>
                      <a:pt x="229" y="104"/>
                    </a:cubicBezTo>
                    <a:cubicBezTo>
                      <a:pt x="229" y="104"/>
                      <a:pt x="229" y="103"/>
                      <a:pt x="229" y="103"/>
                    </a:cubicBezTo>
                    <a:cubicBezTo>
                      <a:pt x="229" y="103"/>
                      <a:pt x="230" y="102"/>
                      <a:pt x="230" y="102"/>
                    </a:cubicBezTo>
                    <a:cubicBezTo>
                      <a:pt x="230" y="102"/>
                      <a:pt x="228" y="102"/>
                      <a:pt x="228" y="102"/>
                    </a:cubicBezTo>
                    <a:close/>
                    <a:moveTo>
                      <a:pt x="236" y="108"/>
                    </a:moveTo>
                    <a:cubicBezTo>
                      <a:pt x="236" y="108"/>
                      <a:pt x="236" y="108"/>
                      <a:pt x="236" y="108"/>
                    </a:cubicBezTo>
                    <a:cubicBezTo>
                      <a:pt x="236" y="107"/>
                      <a:pt x="236" y="107"/>
                      <a:pt x="236" y="107"/>
                    </a:cubicBezTo>
                    <a:cubicBezTo>
                      <a:pt x="236" y="107"/>
                      <a:pt x="236" y="107"/>
                      <a:pt x="236" y="107"/>
                    </a:cubicBezTo>
                    <a:cubicBezTo>
                      <a:pt x="235" y="106"/>
                      <a:pt x="235" y="106"/>
                      <a:pt x="235" y="106"/>
                    </a:cubicBezTo>
                    <a:cubicBezTo>
                      <a:pt x="235" y="106"/>
                      <a:pt x="235" y="106"/>
                      <a:pt x="235" y="106"/>
                    </a:cubicBezTo>
                    <a:cubicBezTo>
                      <a:pt x="234" y="107"/>
                      <a:pt x="235" y="108"/>
                      <a:pt x="236" y="109"/>
                    </a:cubicBezTo>
                    <a:cubicBezTo>
                      <a:pt x="236" y="108"/>
                      <a:pt x="236" y="109"/>
                      <a:pt x="236" y="108"/>
                    </a:cubicBezTo>
                    <a:close/>
                    <a:moveTo>
                      <a:pt x="159" y="82"/>
                    </a:moveTo>
                    <a:cubicBezTo>
                      <a:pt x="159" y="81"/>
                      <a:pt x="159" y="81"/>
                      <a:pt x="159" y="81"/>
                    </a:cubicBezTo>
                    <a:cubicBezTo>
                      <a:pt x="159" y="80"/>
                      <a:pt x="159" y="80"/>
                      <a:pt x="158" y="80"/>
                    </a:cubicBezTo>
                    <a:cubicBezTo>
                      <a:pt x="159" y="80"/>
                      <a:pt x="158" y="80"/>
                      <a:pt x="158" y="80"/>
                    </a:cubicBezTo>
                    <a:cubicBezTo>
                      <a:pt x="157" y="80"/>
                      <a:pt x="157" y="81"/>
                      <a:pt x="157" y="81"/>
                    </a:cubicBezTo>
                    <a:cubicBezTo>
                      <a:pt x="157" y="81"/>
                      <a:pt x="157" y="80"/>
                      <a:pt x="157" y="80"/>
                    </a:cubicBezTo>
                    <a:cubicBezTo>
                      <a:pt x="157" y="80"/>
                      <a:pt x="156" y="80"/>
                      <a:pt x="156" y="79"/>
                    </a:cubicBezTo>
                    <a:cubicBezTo>
                      <a:pt x="156" y="79"/>
                      <a:pt x="156" y="79"/>
                      <a:pt x="155" y="78"/>
                    </a:cubicBezTo>
                    <a:cubicBezTo>
                      <a:pt x="155" y="78"/>
                      <a:pt x="155" y="78"/>
                      <a:pt x="155" y="78"/>
                    </a:cubicBezTo>
                    <a:cubicBezTo>
                      <a:pt x="154" y="78"/>
                      <a:pt x="154" y="78"/>
                      <a:pt x="153" y="78"/>
                    </a:cubicBezTo>
                    <a:cubicBezTo>
                      <a:pt x="153" y="78"/>
                      <a:pt x="152" y="79"/>
                      <a:pt x="152" y="79"/>
                    </a:cubicBezTo>
                    <a:cubicBezTo>
                      <a:pt x="152" y="79"/>
                      <a:pt x="151" y="78"/>
                      <a:pt x="152" y="78"/>
                    </a:cubicBezTo>
                    <a:cubicBezTo>
                      <a:pt x="152" y="78"/>
                      <a:pt x="152" y="78"/>
                      <a:pt x="152" y="78"/>
                    </a:cubicBezTo>
                    <a:cubicBezTo>
                      <a:pt x="152" y="78"/>
                      <a:pt x="153" y="77"/>
                      <a:pt x="153" y="77"/>
                    </a:cubicBezTo>
                    <a:cubicBezTo>
                      <a:pt x="154" y="77"/>
                      <a:pt x="154" y="76"/>
                      <a:pt x="155" y="76"/>
                    </a:cubicBezTo>
                    <a:cubicBezTo>
                      <a:pt x="155" y="76"/>
                      <a:pt x="156" y="76"/>
                      <a:pt x="156" y="76"/>
                    </a:cubicBezTo>
                    <a:cubicBezTo>
                      <a:pt x="156" y="76"/>
                      <a:pt x="156" y="75"/>
                      <a:pt x="156" y="75"/>
                    </a:cubicBezTo>
                    <a:cubicBezTo>
                      <a:pt x="156" y="75"/>
                      <a:pt x="156" y="75"/>
                      <a:pt x="156" y="75"/>
                    </a:cubicBezTo>
                    <a:cubicBezTo>
                      <a:pt x="156" y="75"/>
                      <a:pt x="155" y="75"/>
                      <a:pt x="155" y="75"/>
                    </a:cubicBezTo>
                    <a:cubicBezTo>
                      <a:pt x="155" y="75"/>
                      <a:pt x="155" y="75"/>
                      <a:pt x="155" y="75"/>
                    </a:cubicBezTo>
                    <a:cubicBezTo>
                      <a:pt x="155" y="74"/>
                      <a:pt x="155" y="75"/>
                      <a:pt x="155" y="75"/>
                    </a:cubicBezTo>
                    <a:cubicBezTo>
                      <a:pt x="155" y="74"/>
                      <a:pt x="155" y="74"/>
                      <a:pt x="156" y="74"/>
                    </a:cubicBezTo>
                    <a:cubicBezTo>
                      <a:pt x="156" y="75"/>
                      <a:pt x="157" y="74"/>
                      <a:pt x="157" y="73"/>
                    </a:cubicBezTo>
                    <a:cubicBezTo>
                      <a:pt x="157" y="73"/>
                      <a:pt x="156" y="72"/>
                      <a:pt x="156" y="72"/>
                    </a:cubicBezTo>
                    <a:cubicBezTo>
                      <a:pt x="155" y="72"/>
                      <a:pt x="155" y="72"/>
                      <a:pt x="155" y="72"/>
                    </a:cubicBezTo>
                    <a:cubicBezTo>
                      <a:pt x="154" y="72"/>
                      <a:pt x="154" y="72"/>
                      <a:pt x="154" y="72"/>
                    </a:cubicBezTo>
                    <a:cubicBezTo>
                      <a:pt x="154" y="72"/>
                      <a:pt x="154" y="72"/>
                      <a:pt x="154" y="72"/>
                    </a:cubicBezTo>
                    <a:cubicBezTo>
                      <a:pt x="153" y="73"/>
                      <a:pt x="152" y="73"/>
                      <a:pt x="152" y="73"/>
                    </a:cubicBezTo>
                    <a:cubicBezTo>
                      <a:pt x="151" y="73"/>
                      <a:pt x="151" y="73"/>
                      <a:pt x="151" y="73"/>
                    </a:cubicBezTo>
                    <a:cubicBezTo>
                      <a:pt x="150" y="73"/>
                      <a:pt x="150" y="73"/>
                      <a:pt x="149" y="73"/>
                    </a:cubicBezTo>
                    <a:cubicBezTo>
                      <a:pt x="149" y="73"/>
                      <a:pt x="149" y="73"/>
                      <a:pt x="149" y="73"/>
                    </a:cubicBezTo>
                    <a:cubicBezTo>
                      <a:pt x="149" y="73"/>
                      <a:pt x="148" y="73"/>
                      <a:pt x="148" y="73"/>
                    </a:cubicBezTo>
                    <a:cubicBezTo>
                      <a:pt x="148" y="73"/>
                      <a:pt x="148" y="73"/>
                      <a:pt x="148" y="73"/>
                    </a:cubicBezTo>
                    <a:cubicBezTo>
                      <a:pt x="147" y="72"/>
                      <a:pt x="147" y="72"/>
                      <a:pt x="147" y="72"/>
                    </a:cubicBezTo>
                    <a:cubicBezTo>
                      <a:pt x="147" y="72"/>
                      <a:pt x="146" y="72"/>
                      <a:pt x="146" y="72"/>
                    </a:cubicBezTo>
                    <a:cubicBezTo>
                      <a:pt x="146" y="72"/>
                      <a:pt x="145" y="72"/>
                      <a:pt x="145" y="73"/>
                    </a:cubicBezTo>
                    <a:cubicBezTo>
                      <a:pt x="146" y="73"/>
                      <a:pt x="146" y="73"/>
                      <a:pt x="146" y="72"/>
                    </a:cubicBezTo>
                    <a:cubicBezTo>
                      <a:pt x="146" y="72"/>
                      <a:pt x="147" y="72"/>
                      <a:pt x="147" y="72"/>
                    </a:cubicBezTo>
                    <a:cubicBezTo>
                      <a:pt x="147" y="73"/>
                      <a:pt x="147" y="73"/>
                      <a:pt x="146" y="73"/>
                    </a:cubicBezTo>
                    <a:cubicBezTo>
                      <a:pt x="146" y="73"/>
                      <a:pt x="146" y="73"/>
                      <a:pt x="146" y="73"/>
                    </a:cubicBezTo>
                    <a:cubicBezTo>
                      <a:pt x="145" y="73"/>
                      <a:pt x="145" y="73"/>
                      <a:pt x="145" y="72"/>
                    </a:cubicBezTo>
                    <a:cubicBezTo>
                      <a:pt x="144" y="72"/>
                      <a:pt x="144" y="73"/>
                      <a:pt x="144" y="73"/>
                    </a:cubicBezTo>
                    <a:cubicBezTo>
                      <a:pt x="143" y="73"/>
                      <a:pt x="143" y="72"/>
                      <a:pt x="143" y="73"/>
                    </a:cubicBezTo>
                    <a:cubicBezTo>
                      <a:pt x="143" y="73"/>
                      <a:pt x="143" y="73"/>
                      <a:pt x="143" y="73"/>
                    </a:cubicBezTo>
                    <a:cubicBezTo>
                      <a:pt x="142" y="73"/>
                      <a:pt x="142" y="73"/>
                      <a:pt x="142" y="74"/>
                    </a:cubicBezTo>
                    <a:cubicBezTo>
                      <a:pt x="142" y="74"/>
                      <a:pt x="143" y="74"/>
                      <a:pt x="143" y="74"/>
                    </a:cubicBezTo>
                    <a:cubicBezTo>
                      <a:pt x="143" y="74"/>
                      <a:pt x="143" y="74"/>
                      <a:pt x="144" y="74"/>
                    </a:cubicBezTo>
                    <a:cubicBezTo>
                      <a:pt x="145" y="74"/>
                      <a:pt x="144" y="75"/>
                      <a:pt x="144" y="75"/>
                    </a:cubicBezTo>
                    <a:cubicBezTo>
                      <a:pt x="145" y="76"/>
                      <a:pt x="144" y="75"/>
                      <a:pt x="144" y="75"/>
                    </a:cubicBezTo>
                    <a:cubicBezTo>
                      <a:pt x="144" y="75"/>
                      <a:pt x="143" y="74"/>
                      <a:pt x="143" y="74"/>
                    </a:cubicBezTo>
                    <a:cubicBezTo>
                      <a:pt x="143" y="74"/>
                      <a:pt x="142" y="74"/>
                      <a:pt x="142" y="74"/>
                    </a:cubicBezTo>
                    <a:cubicBezTo>
                      <a:pt x="142" y="74"/>
                      <a:pt x="142" y="74"/>
                      <a:pt x="142" y="74"/>
                    </a:cubicBezTo>
                    <a:cubicBezTo>
                      <a:pt x="142" y="74"/>
                      <a:pt x="141" y="74"/>
                      <a:pt x="141" y="74"/>
                    </a:cubicBezTo>
                    <a:cubicBezTo>
                      <a:pt x="141" y="75"/>
                      <a:pt x="140" y="75"/>
                      <a:pt x="141" y="75"/>
                    </a:cubicBezTo>
                    <a:cubicBezTo>
                      <a:pt x="141" y="76"/>
                      <a:pt x="142" y="76"/>
                      <a:pt x="142" y="76"/>
                    </a:cubicBezTo>
                    <a:cubicBezTo>
                      <a:pt x="143" y="76"/>
                      <a:pt x="143" y="77"/>
                      <a:pt x="144" y="76"/>
                    </a:cubicBezTo>
                    <a:cubicBezTo>
                      <a:pt x="144" y="76"/>
                      <a:pt x="145" y="76"/>
                      <a:pt x="145" y="76"/>
                    </a:cubicBezTo>
                    <a:cubicBezTo>
                      <a:pt x="145" y="75"/>
                      <a:pt x="145" y="76"/>
                      <a:pt x="145" y="76"/>
                    </a:cubicBezTo>
                    <a:cubicBezTo>
                      <a:pt x="146" y="76"/>
                      <a:pt x="146" y="76"/>
                      <a:pt x="146" y="77"/>
                    </a:cubicBezTo>
                    <a:cubicBezTo>
                      <a:pt x="146" y="77"/>
                      <a:pt x="147" y="77"/>
                      <a:pt x="147" y="77"/>
                    </a:cubicBezTo>
                    <a:cubicBezTo>
                      <a:pt x="146" y="77"/>
                      <a:pt x="146" y="77"/>
                      <a:pt x="145" y="76"/>
                    </a:cubicBezTo>
                    <a:cubicBezTo>
                      <a:pt x="145" y="76"/>
                      <a:pt x="145" y="76"/>
                      <a:pt x="145" y="77"/>
                    </a:cubicBezTo>
                    <a:cubicBezTo>
                      <a:pt x="145" y="77"/>
                      <a:pt x="145" y="77"/>
                      <a:pt x="145" y="77"/>
                    </a:cubicBezTo>
                    <a:cubicBezTo>
                      <a:pt x="144" y="77"/>
                      <a:pt x="144" y="77"/>
                      <a:pt x="144" y="77"/>
                    </a:cubicBezTo>
                    <a:cubicBezTo>
                      <a:pt x="144" y="77"/>
                      <a:pt x="144" y="78"/>
                      <a:pt x="145" y="78"/>
                    </a:cubicBezTo>
                    <a:cubicBezTo>
                      <a:pt x="145" y="78"/>
                      <a:pt x="145" y="77"/>
                      <a:pt x="145" y="77"/>
                    </a:cubicBezTo>
                    <a:cubicBezTo>
                      <a:pt x="146" y="77"/>
                      <a:pt x="146" y="78"/>
                      <a:pt x="146" y="78"/>
                    </a:cubicBezTo>
                    <a:cubicBezTo>
                      <a:pt x="146" y="79"/>
                      <a:pt x="146" y="79"/>
                      <a:pt x="146" y="79"/>
                    </a:cubicBezTo>
                    <a:cubicBezTo>
                      <a:pt x="146" y="79"/>
                      <a:pt x="146" y="79"/>
                      <a:pt x="145" y="79"/>
                    </a:cubicBezTo>
                    <a:cubicBezTo>
                      <a:pt x="145" y="79"/>
                      <a:pt x="145" y="79"/>
                      <a:pt x="145" y="79"/>
                    </a:cubicBezTo>
                    <a:cubicBezTo>
                      <a:pt x="145" y="78"/>
                      <a:pt x="145" y="78"/>
                      <a:pt x="145" y="78"/>
                    </a:cubicBezTo>
                    <a:cubicBezTo>
                      <a:pt x="145" y="78"/>
                      <a:pt x="145" y="78"/>
                      <a:pt x="145" y="79"/>
                    </a:cubicBezTo>
                    <a:cubicBezTo>
                      <a:pt x="145" y="79"/>
                      <a:pt x="145" y="79"/>
                      <a:pt x="145" y="79"/>
                    </a:cubicBezTo>
                    <a:cubicBezTo>
                      <a:pt x="145" y="79"/>
                      <a:pt x="145" y="79"/>
                      <a:pt x="145" y="79"/>
                    </a:cubicBezTo>
                    <a:cubicBezTo>
                      <a:pt x="145" y="80"/>
                      <a:pt x="144" y="80"/>
                      <a:pt x="143" y="80"/>
                    </a:cubicBezTo>
                    <a:cubicBezTo>
                      <a:pt x="143" y="80"/>
                      <a:pt x="143" y="80"/>
                      <a:pt x="143" y="80"/>
                    </a:cubicBezTo>
                    <a:cubicBezTo>
                      <a:pt x="143" y="80"/>
                      <a:pt x="143" y="80"/>
                      <a:pt x="143" y="80"/>
                    </a:cubicBezTo>
                    <a:cubicBezTo>
                      <a:pt x="142" y="80"/>
                      <a:pt x="142" y="80"/>
                      <a:pt x="142" y="80"/>
                    </a:cubicBezTo>
                    <a:cubicBezTo>
                      <a:pt x="141" y="79"/>
                      <a:pt x="141" y="79"/>
                      <a:pt x="140" y="79"/>
                    </a:cubicBezTo>
                    <a:cubicBezTo>
                      <a:pt x="140" y="78"/>
                      <a:pt x="140" y="78"/>
                      <a:pt x="139" y="78"/>
                    </a:cubicBezTo>
                    <a:cubicBezTo>
                      <a:pt x="139" y="78"/>
                      <a:pt x="139" y="78"/>
                      <a:pt x="139" y="78"/>
                    </a:cubicBezTo>
                    <a:cubicBezTo>
                      <a:pt x="139" y="78"/>
                      <a:pt x="139" y="78"/>
                      <a:pt x="139" y="78"/>
                    </a:cubicBezTo>
                    <a:cubicBezTo>
                      <a:pt x="139" y="78"/>
                      <a:pt x="139" y="78"/>
                      <a:pt x="138" y="78"/>
                    </a:cubicBezTo>
                    <a:cubicBezTo>
                      <a:pt x="138" y="78"/>
                      <a:pt x="138" y="78"/>
                      <a:pt x="138" y="78"/>
                    </a:cubicBezTo>
                    <a:cubicBezTo>
                      <a:pt x="138" y="78"/>
                      <a:pt x="137" y="78"/>
                      <a:pt x="137" y="79"/>
                    </a:cubicBezTo>
                    <a:cubicBezTo>
                      <a:pt x="137" y="79"/>
                      <a:pt x="137" y="79"/>
                      <a:pt x="137" y="79"/>
                    </a:cubicBezTo>
                    <a:cubicBezTo>
                      <a:pt x="136" y="80"/>
                      <a:pt x="136" y="80"/>
                      <a:pt x="136" y="80"/>
                    </a:cubicBezTo>
                    <a:cubicBezTo>
                      <a:pt x="137" y="81"/>
                      <a:pt x="138" y="82"/>
                      <a:pt x="139" y="82"/>
                    </a:cubicBezTo>
                    <a:cubicBezTo>
                      <a:pt x="139" y="82"/>
                      <a:pt x="139" y="82"/>
                      <a:pt x="139" y="82"/>
                    </a:cubicBezTo>
                    <a:cubicBezTo>
                      <a:pt x="139" y="82"/>
                      <a:pt x="139" y="82"/>
                      <a:pt x="139" y="82"/>
                    </a:cubicBezTo>
                    <a:cubicBezTo>
                      <a:pt x="139" y="83"/>
                      <a:pt x="140" y="83"/>
                      <a:pt x="140" y="83"/>
                    </a:cubicBezTo>
                    <a:cubicBezTo>
                      <a:pt x="140" y="83"/>
                      <a:pt x="140" y="83"/>
                      <a:pt x="141" y="83"/>
                    </a:cubicBezTo>
                    <a:cubicBezTo>
                      <a:pt x="141" y="83"/>
                      <a:pt x="141" y="83"/>
                      <a:pt x="141" y="83"/>
                    </a:cubicBezTo>
                    <a:cubicBezTo>
                      <a:pt x="141" y="83"/>
                      <a:pt x="141" y="83"/>
                      <a:pt x="142" y="83"/>
                    </a:cubicBezTo>
                    <a:cubicBezTo>
                      <a:pt x="142" y="83"/>
                      <a:pt x="142" y="83"/>
                      <a:pt x="143" y="84"/>
                    </a:cubicBezTo>
                    <a:cubicBezTo>
                      <a:pt x="143" y="84"/>
                      <a:pt x="143" y="84"/>
                      <a:pt x="143" y="84"/>
                    </a:cubicBezTo>
                    <a:cubicBezTo>
                      <a:pt x="144" y="84"/>
                      <a:pt x="144" y="84"/>
                      <a:pt x="145" y="85"/>
                    </a:cubicBezTo>
                    <a:cubicBezTo>
                      <a:pt x="145" y="85"/>
                      <a:pt x="146" y="86"/>
                      <a:pt x="146" y="86"/>
                    </a:cubicBezTo>
                    <a:cubicBezTo>
                      <a:pt x="147" y="86"/>
                      <a:pt x="147" y="86"/>
                      <a:pt x="147" y="86"/>
                    </a:cubicBezTo>
                    <a:cubicBezTo>
                      <a:pt x="147" y="86"/>
                      <a:pt x="147" y="86"/>
                      <a:pt x="147" y="86"/>
                    </a:cubicBezTo>
                    <a:cubicBezTo>
                      <a:pt x="147" y="87"/>
                      <a:pt x="147" y="87"/>
                      <a:pt x="148" y="87"/>
                    </a:cubicBezTo>
                    <a:cubicBezTo>
                      <a:pt x="148" y="87"/>
                      <a:pt x="148" y="87"/>
                      <a:pt x="148" y="88"/>
                    </a:cubicBezTo>
                    <a:cubicBezTo>
                      <a:pt x="148" y="88"/>
                      <a:pt x="148" y="88"/>
                      <a:pt x="148" y="88"/>
                    </a:cubicBezTo>
                    <a:cubicBezTo>
                      <a:pt x="148" y="88"/>
                      <a:pt x="148" y="88"/>
                      <a:pt x="148" y="88"/>
                    </a:cubicBezTo>
                    <a:cubicBezTo>
                      <a:pt x="149" y="88"/>
                      <a:pt x="149" y="89"/>
                      <a:pt x="149" y="89"/>
                    </a:cubicBezTo>
                    <a:cubicBezTo>
                      <a:pt x="149" y="89"/>
                      <a:pt x="149" y="89"/>
                      <a:pt x="150" y="89"/>
                    </a:cubicBezTo>
                    <a:cubicBezTo>
                      <a:pt x="150" y="89"/>
                      <a:pt x="150" y="89"/>
                      <a:pt x="150" y="89"/>
                    </a:cubicBezTo>
                    <a:cubicBezTo>
                      <a:pt x="150" y="89"/>
                      <a:pt x="150" y="90"/>
                      <a:pt x="151" y="90"/>
                    </a:cubicBezTo>
                    <a:cubicBezTo>
                      <a:pt x="151" y="90"/>
                      <a:pt x="152" y="89"/>
                      <a:pt x="152" y="89"/>
                    </a:cubicBezTo>
                    <a:cubicBezTo>
                      <a:pt x="152" y="89"/>
                      <a:pt x="153" y="88"/>
                      <a:pt x="153" y="88"/>
                    </a:cubicBezTo>
                    <a:cubicBezTo>
                      <a:pt x="153" y="88"/>
                      <a:pt x="152" y="88"/>
                      <a:pt x="152" y="87"/>
                    </a:cubicBezTo>
                    <a:cubicBezTo>
                      <a:pt x="152" y="87"/>
                      <a:pt x="152" y="87"/>
                      <a:pt x="152" y="87"/>
                    </a:cubicBezTo>
                    <a:cubicBezTo>
                      <a:pt x="152" y="87"/>
                      <a:pt x="152" y="87"/>
                      <a:pt x="152" y="87"/>
                    </a:cubicBezTo>
                    <a:cubicBezTo>
                      <a:pt x="152" y="87"/>
                      <a:pt x="152" y="87"/>
                      <a:pt x="152" y="87"/>
                    </a:cubicBezTo>
                    <a:cubicBezTo>
                      <a:pt x="152" y="87"/>
                      <a:pt x="152" y="87"/>
                      <a:pt x="153" y="87"/>
                    </a:cubicBezTo>
                    <a:cubicBezTo>
                      <a:pt x="153" y="88"/>
                      <a:pt x="153" y="87"/>
                      <a:pt x="153" y="87"/>
                    </a:cubicBezTo>
                    <a:cubicBezTo>
                      <a:pt x="154" y="87"/>
                      <a:pt x="154" y="87"/>
                      <a:pt x="154" y="87"/>
                    </a:cubicBezTo>
                    <a:cubicBezTo>
                      <a:pt x="154" y="87"/>
                      <a:pt x="155" y="87"/>
                      <a:pt x="155" y="87"/>
                    </a:cubicBezTo>
                    <a:cubicBezTo>
                      <a:pt x="156" y="87"/>
                      <a:pt x="157" y="86"/>
                      <a:pt x="158" y="86"/>
                    </a:cubicBezTo>
                    <a:cubicBezTo>
                      <a:pt x="159" y="86"/>
                      <a:pt x="159" y="86"/>
                      <a:pt x="159" y="85"/>
                    </a:cubicBezTo>
                    <a:cubicBezTo>
                      <a:pt x="159" y="85"/>
                      <a:pt x="159" y="85"/>
                      <a:pt x="158" y="85"/>
                    </a:cubicBezTo>
                    <a:cubicBezTo>
                      <a:pt x="158" y="85"/>
                      <a:pt x="159" y="84"/>
                      <a:pt x="159" y="84"/>
                    </a:cubicBezTo>
                    <a:cubicBezTo>
                      <a:pt x="159" y="84"/>
                      <a:pt x="159" y="84"/>
                      <a:pt x="159" y="84"/>
                    </a:cubicBezTo>
                    <a:cubicBezTo>
                      <a:pt x="159" y="83"/>
                      <a:pt x="158" y="83"/>
                      <a:pt x="158" y="83"/>
                    </a:cubicBezTo>
                    <a:cubicBezTo>
                      <a:pt x="158" y="83"/>
                      <a:pt x="158" y="83"/>
                      <a:pt x="157" y="83"/>
                    </a:cubicBezTo>
                    <a:cubicBezTo>
                      <a:pt x="158" y="83"/>
                      <a:pt x="158" y="83"/>
                      <a:pt x="159" y="82"/>
                    </a:cubicBezTo>
                    <a:cubicBezTo>
                      <a:pt x="159" y="82"/>
                      <a:pt x="160" y="82"/>
                      <a:pt x="159" y="82"/>
                    </a:cubicBezTo>
                    <a:close/>
                    <a:moveTo>
                      <a:pt x="180" y="73"/>
                    </a:moveTo>
                    <a:cubicBezTo>
                      <a:pt x="180" y="73"/>
                      <a:pt x="181" y="72"/>
                      <a:pt x="181" y="72"/>
                    </a:cubicBezTo>
                    <a:cubicBezTo>
                      <a:pt x="181" y="72"/>
                      <a:pt x="181" y="72"/>
                      <a:pt x="180" y="72"/>
                    </a:cubicBezTo>
                    <a:cubicBezTo>
                      <a:pt x="179" y="72"/>
                      <a:pt x="178" y="71"/>
                      <a:pt x="176" y="71"/>
                    </a:cubicBezTo>
                    <a:cubicBezTo>
                      <a:pt x="176" y="71"/>
                      <a:pt x="176" y="71"/>
                      <a:pt x="175" y="71"/>
                    </a:cubicBezTo>
                    <a:cubicBezTo>
                      <a:pt x="175" y="71"/>
                      <a:pt x="175" y="72"/>
                      <a:pt x="174" y="72"/>
                    </a:cubicBezTo>
                    <a:cubicBezTo>
                      <a:pt x="174" y="72"/>
                      <a:pt x="174" y="72"/>
                      <a:pt x="174" y="71"/>
                    </a:cubicBezTo>
                    <a:cubicBezTo>
                      <a:pt x="174" y="71"/>
                      <a:pt x="173" y="71"/>
                      <a:pt x="173" y="71"/>
                    </a:cubicBezTo>
                    <a:cubicBezTo>
                      <a:pt x="172" y="71"/>
                      <a:pt x="171" y="71"/>
                      <a:pt x="170" y="71"/>
                    </a:cubicBezTo>
                    <a:cubicBezTo>
                      <a:pt x="169" y="71"/>
                      <a:pt x="167" y="71"/>
                      <a:pt x="166" y="71"/>
                    </a:cubicBezTo>
                    <a:cubicBezTo>
                      <a:pt x="165" y="71"/>
                      <a:pt x="163" y="71"/>
                      <a:pt x="163" y="72"/>
                    </a:cubicBezTo>
                    <a:cubicBezTo>
                      <a:pt x="163" y="73"/>
                      <a:pt x="164" y="72"/>
                      <a:pt x="164" y="72"/>
                    </a:cubicBezTo>
                    <a:cubicBezTo>
                      <a:pt x="164" y="73"/>
                      <a:pt x="164" y="73"/>
                      <a:pt x="164" y="73"/>
                    </a:cubicBezTo>
                    <a:cubicBezTo>
                      <a:pt x="164" y="73"/>
                      <a:pt x="165" y="74"/>
                      <a:pt x="165" y="74"/>
                    </a:cubicBezTo>
                    <a:cubicBezTo>
                      <a:pt x="165" y="74"/>
                      <a:pt x="165" y="74"/>
                      <a:pt x="164" y="74"/>
                    </a:cubicBezTo>
                    <a:cubicBezTo>
                      <a:pt x="164" y="74"/>
                      <a:pt x="162" y="73"/>
                      <a:pt x="162" y="74"/>
                    </a:cubicBezTo>
                    <a:cubicBezTo>
                      <a:pt x="162" y="74"/>
                      <a:pt x="162" y="74"/>
                      <a:pt x="162" y="74"/>
                    </a:cubicBezTo>
                    <a:cubicBezTo>
                      <a:pt x="162" y="74"/>
                      <a:pt x="162" y="74"/>
                      <a:pt x="162" y="74"/>
                    </a:cubicBezTo>
                    <a:cubicBezTo>
                      <a:pt x="162" y="74"/>
                      <a:pt x="162" y="75"/>
                      <a:pt x="162" y="75"/>
                    </a:cubicBezTo>
                    <a:cubicBezTo>
                      <a:pt x="162" y="75"/>
                      <a:pt x="162" y="76"/>
                      <a:pt x="162" y="76"/>
                    </a:cubicBezTo>
                    <a:cubicBezTo>
                      <a:pt x="162" y="76"/>
                      <a:pt x="162" y="76"/>
                      <a:pt x="162" y="76"/>
                    </a:cubicBezTo>
                    <a:cubicBezTo>
                      <a:pt x="162" y="76"/>
                      <a:pt x="162" y="76"/>
                      <a:pt x="162" y="76"/>
                    </a:cubicBezTo>
                    <a:cubicBezTo>
                      <a:pt x="162" y="76"/>
                      <a:pt x="162" y="77"/>
                      <a:pt x="162" y="77"/>
                    </a:cubicBezTo>
                    <a:cubicBezTo>
                      <a:pt x="162" y="77"/>
                      <a:pt x="161" y="78"/>
                      <a:pt x="162" y="78"/>
                    </a:cubicBezTo>
                    <a:cubicBezTo>
                      <a:pt x="162" y="78"/>
                      <a:pt x="162" y="79"/>
                      <a:pt x="162" y="79"/>
                    </a:cubicBezTo>
                    <a:cubicBezTo>
                      <a:pt x="162" y="79"/>
                      <a:pt x="162" y="79"/>
                      <a:pt x="162" y="79"/>
                    </a:cubicBezTo>
                    <a:cubicBezTo>
                      <a:pt x="162" y="80"/>
                      <a:pt x="162" y="80"/>
                      <a:pt x="162" y="80"/>
                    </a:cubicBezTo>
                    <a:cubicBezTo>
                      <a:pt x="162" y="80"/>
                      <a:pt x="162" y="80"/>
                      <a:pt x="162" y="81"/>
                    </a:cubicBezTo>
                    <a:cubicBezTo>
                      <a:pt x="163" y="81"/>
                      <a:pt x="163" y="81"/>
                      <a:pt x="163" y="81"/>
                    </a:cubicBezTo>
                    <a:cubicBezTo>
                      <a:pt x="163" y="81"/>
                      <a:pt x="163" y="81"/>
                      <a:pt x="163" y="82"/>
                    </a:cubicBezTo>
                    <a:cubicBezTo>
                      <a:pt x="163" y="82"/>
                      <a:pt x="163" y="82"/>
                      <a:pt x="163" y="82"/>
                    </a:cubicBezTo>
                    <a:cubicBezTo>
                      <a:pt x="163" y="82"/>
                      <a:pt x="163" y="82"/>
                      <a:pt x="163" y="83"/>
                    </a:cubicBezTo>
                    <a:cubicBezTo>
                      <a:pt x="164" y="83"/>
                      <a:pt x="163" y="83"/>
                      <a:pt x="163" y="84"/>
                    </a:cubicBezTo>
                    <a:cubicBezTo>
                      <a:pt x="164" y="84"/>
                      <a:pt x="164" y="84"/>
                      <a:pt x="164" y="84"/>
                    </a:cubicBezTo>
                    <a:cubicBezTo>
                      <a:pt x="164" y="84"/>
                      <a:pt x="165" y="84"/>
                      <a:pt x="165" y="84"/>
                    </a:cubicBezTo>
                    <a:cubicBezTo>
                      <a:pt x="164" y="84"/>
                      <a:pt x="164" y="84"/>
                      <a:pt x="164" y="85"/>
                    </a:cubicBezTo>
                    <a:cubicBezTo>
                      <a:pt x="164" y="85"/>
                      <a:pt x="163" y="85"/>
                      <a:pt x="164" y="85"/>
                    </a:cubicBezTo>
                    <a:cubicBezTo>
                      <a:pt x="164" y="85"/>
                      <a:pt x="164" y="85"/>
                      <a:pt x="165" y="85"/>
                    </a:cubicBezTo>
                    <a:cubicBezTo>
                      <a:pt x="165" y="85"/>
                      <a:pt x="166" y="85"/>
                      <a:pt x="166" y="85"/>
                    </a:cubicBezTo>
                    <a:cubicBezTo>
                      <a:pt x="167" y="85"/>
                      <a:pt x="167" y="85"/>
                      <a:pt x="168" y="85"/>
                    </a:cubicBezTo>
                    <a:cubicBezTo>
                      <a:pt x="168" y="85"/>
                      <a:pt x="168" y="85"/>
                      <a:pt x="167" y="85"/>
                    </a:cubicBezTo>
                    <a:cubicBezTo>
                      <a:pt x="167" y="85"/>
                      <a:pt x="167" y="85"/>
                      <a:pt x="167" y="85"/>
                    </a:cubicBezTo>
                    <a:cubicBezTo>
                      <a:pt x="167" y="85"/>
                      <a:pt x="167" y="85"/>
                      <a:pt x="167" y="84"/>
                    </a:cubicBezTo>
                    <a:cubicBezTo>
                      <a:pt x="168" y="84"/>
                      <a:pt x="168" y="84"/>
                      <a:pt x="168" y="84"/>
                    </a:cubicBezTo>
                    <a:cubicBezTo>
                      <a:pt x="168" y="83"/>
                      <a:pt x="168" y="83"/>
                      <a:pt x="168" y="83"/>
                    </a:cubicBezTo>
                    <a:cubicBezTo>
                      <a:pt x="169" y="83"/>
                      <a:pt x="169" y="83"/>
                      <a:pt x="169" y="83"/>
                    </a:cubicBezTo>
                    <a:cubicBezTo>
                      <a:pt x="169" y="83"/>
                      <a:pt x="169" y="82"/>
                      <a:pt x="169" y="82"/>
                    </a:cubicBezTo>
                    <a:cubicBezTo>
                      <a:pt x="169" y="82"/>
                      <a:pt x="170" y="82"/>
                      <a:pt x="170" y="82"/>
                    </a:cubicBezTo>
                    <a:cubicBezTo>
                      <a:pt x="170" y="82"/>
                      <a:pt x="169" y="81"/>
                      <a:pt x="169" y="81"/>
                    </a:cubicBezTo>
                    <a:cubicBezTo>
                      <a:pt x="169" y="81"/>
                      <a:pt x="169" y="81"/>
                      <a:pt x="168" y="81"/>
                    </a:cubicBezTo>
                    <a:cubicBezTo>
                      <a:pt x="168" y="81"/>
                      <a:pt x="168" y="80"/>
                      <a:pt x="168" y="80"/>
                    </a:cubicBezTo>
                    <a:cubicBezTo>
                      <a:pt x="168" y="80"/>
                      <a:pt x="168" y="80"/>
                      <a:pt x="168" y="80"/>
                    </a:cubicBezTo>
                    <a:cubicBezTo>
                      <a:pt x="167" y="80"/>
                      <a:pt x="167" y="80"/>
                      <a:pt x="167" y="80"/>
                    </a:cubicBezTo>
                    <a:cubicBezTo>
                      <a:pt x="167" y="80"/>
                      <a:pt x="166" y="80"/>
                      <a:pt x="167" y="80"/>
                    </a:cubicBezTo>
                    <a:cubicBezTo>
                      <a:pt x="167" y="80"/>
                      <a:pt x="168" y="80"/>
                      <a:pt x="169" y="80"/>
                    </a:cubicBezTo>
                    <a:cubicBezTo>
                      <a:pt x="169" y="80"/>
                      <a:pt x="170" y="80"/>
                      <a:pt x="170" y="80"/>
                    </a:cubicBezTo>
                    <a:cubicBezTo>
                      <a:pt x="170" y="80"/>
                      <a:pt x="171" y="80"/>
                      <a:pt x="171" y="80"/>
                    </a:cubicBezTo>
                    <a:cubicBezTo>
                      <a:pt x="172" y="80"/>
                      <a:pt x="172" y="80"/>
                      <a:pt x="173" y="80"/>
                    </a:cubicBezTo>
                    <a:cubicBezTo>
                      <a:pt x="174" y="80"/>
                      <a:pt x="175" y="80"/>
                      <a:pt x="176" y="79"/>
                    </a:cubicBezTo>
                    <a:cubicBezTo>
                      <a:pt x="176" y="78"/>
                      <a:pt x="176" y="78"/>
                      <a:pt x="177" y="78"/>
                    </a:cubicBezTo>
                    <a:cubicBezTo>
                      <a:pt x="177" y="78"/>
                      <a:pt x="177" y="77"/>
                      <a:pt x="177" y="77"/>
                    </a:cubicBezTo>
                    <a:cubicBezTo>
                      <a:pt x="177" y="77"/>
                      <a:pt x="177" y="77"/>
                      <a:pt x="176" y="77"/>
                    </a:cubicBezTo>
                    <a:cubicBezTo>
                      <a:pt x="176" y="77"/>
                      <a:pt x="177" y="77"/>
                      <a:pt x="177" y="77"/>
                    </a:cubicBezTo>
                    <a:cubicBezTo>
                      <a:pt x="177" y="76"/>
                      <a:pt x="177" y="76"/>
                      <a:pt x="178" y="76"/>
                    </a:cubicBezTo>
                    <a:cubicBezTo>
                      <a:pt x="178" y="76"/>
                      <a:pt x="179" y="75"/>
                      <a:pt x="178" y="75"/>
                    </a:cubicBezTo>
                    <a:cubicBezTo>
                      <a:pt x="179" y="75"/>
                      <a:pt x="179" y="75"/>
                      <a:pt x="179" y="75"/>
                    </a:cubicBezTo>
                    <a:cubicBezTo>
                      <a:pt x="179" y="75"/>
                      <a:pt x="180" y="74"/>
                      <a:pt x="180" y="73"/>
                    </a:cubicBezTo>
                    <a:close/>
                    <a:moveTo>
                      <a:pt x="238" y="112"/>
                    </a:moveTo>
                    <a:cubicBezTo>
                      <a:pt x="239" y="112"/>
                      <a:pt x="240" y="112"/>
                      <a:pt x="241" y="112"/>
                    </a:cubicBezTo>
                    <a:cubicBezTo>
                      <a:pt x="242" y="112"/>
                      <a:pt x="241" y="111"/>
                      <a:pt x="241" y="111"/>
                    </a:cubicBezTo>
                    <a:cubicBezTo>
                      <a:pt x="241" y="111"/>
                      <a:pt x="241" y="111"/>
                      <a:pt x="240" y="111"/>
                    </a:cubicBezTo>
                    <a:cubicBezTo>
                      <a:pt x="240" y="110"/>
                      <a:pt x="239" y="110"/>
                      <a:pt x="238" y="110"/>
                    </a:cubicBezTo>
                    <a:cubicBezTo>
                      <a:pt x="238" y="109"/>
                      <a:pt x="238" y="110"/>
                      <a:pt x="238" y="110"/>
                    </a:cubicBezTo>
                    <a:cubicBezTo>
                      <a:pt x="237" y="110"/>
                      <a:pt x="237" y="110"/>
                      <a:pt x="237" y="110"/>
                    </a:cubicBezTo>
                    <a:cubicBezTo>
                      <a:pt x="236" y="111"/>
                      <a:pt x="236" y="111"/>
                      <a:pt x="237" y="111"/>
                    </a:cubicBezTo>
                    <a:cubicBezTo>
                      <a:pt x="237" y="112"/>
                      <a:pt x="238" y="112"/>
                      <a:pt x="238" y="112"/>
                    </a:cubicBezTo>
                    <a:close/>
                    <a:moveTo>
                      <a:pt x="157" y="77"/>
                    </a:moveTo>
                    <a:cubicBezTo>
                      <a:pt x="157" y="77"/>
                      <a:pt x="157" y="77"/>
                      <a:pt x="157" y="77"/>
                    </a:cubicBezTo>
                    <a:cubicBezTo>
                      <a:pt x="157" y="77"/>
                      <a:pt x="157" y="77"/>
                      <a:pt x="157" y="78"/>
                    </a:cubicBezTo>
                    <a:cubicBezTo>
                      <a:pt x="157" y="78"/>
                      <a:pt x="157" y="78"/>
                      <a:pt x="157" y="78"/>
                    </a:cubicBezTo>
                    <a:cubicBezTo>
                      <a:pt x="157" y="78"/>
                      <a:pt x="157" y="78"/>
                      <a:pt x="157" y="78"/>
                    </a:cubicBezTo>
                    <a:cubicBezTo>
                      <a:pt x="156" y="78"/>
                      <a:pt x="156" y="78"/>
                      <a:pt x="157" y="78"/>
                    </a:cubicBezTo>
                    <a:cubicBezTo>
                      <a:pt x="157" y="78"/>
                      <a:pt x="157" y="79"/>
                      <a:pt x="157" y="79"/>
                    </a:cubicBezTo>
                    <a:cubicBezTo>
                      <a:pt x="157" y="79"/>
                      <a:pt x="158" y="79"/>
                      <a:pt x="158" y="79"/>
                    </a:cubicBezTo>
                    <a:cubicBezTo>
                      <a:pt x="158" y="78"/>
                      <a:pt x="158" y="78"/>
                      <a:pt x="158" y="78"/>
                    </a:cubicBezTo>
                    <a:cubicBezTo>
                      <a:pt x="159" y="78"/>
                      <a:pt x="159" y="78"/>
                      <a:pt x="158" y="78"/>
                    </a:cubicBezTo>
                    <a:cubicBezTo>
                      <a:pt x="158" y="78"/>
                      <a:pt x="158" y="78"/>
                      <a:pt x="158" y="78"/>
                    </a:cubicBezTo>
                    <a:cubicBezTo>
                      <a:pt x="158" y="77"/>
                      <a:pt x="158" y="77"/>
                      <a:pt x="158" y="77"/>
                    </a:cubicBezTo>
                    <a:cubicBezTo>
                      <a:pt x="158" y="77"/>
                      <a:pt x="158" y="77"/>
                      <a:pt x="157" y="77"/>
                    </a:cubicBezTo>
                    <a:cubicBezTo>
                      <a:pt x="157" y="77"/>
                      <a:pt x="157" y="77"/>
                      <a:pt x="157" y="77"/>
                    </a:cubicBezTo>
                    <a:close/>
                    <a:moveTo>
                      <a:pt x="128" y="73"/>
                    </a:moveTo>
                    <a:cubicBezTo>
                      <a:pt x="128" y="73"/>
                      <a:pt x="127" y="73"/>
                      <a:pt x="127" y="73"/>
                    </a:cubicBezTo>
                    <a:cubicBezTo>
                      <a:pt x="127" y="73"/>
                      <a:pt x="127" y="73"/>
                      <a:pt x="127" y="73"/>
                    </a:cubicBezTo>
                    <a:cubicBezTo>
                      <a:pt x="126" y="73"/>
                      <a:pt x="126" y="73"/>
                      <a:pt x="125" y="73"/>
                    </a:cubicBezTo>
                    <a:cubicBezTo>
                      <a:pt x="125" y="73"/>
                      <a:pt x="124" y="73"/>
                      <a:pt x="124" y="73"/>
                    </a:cubicBezTo>
                    <a:cubicBezTo>
                      <a:pt x="124" y="73"/>
                      <a:pt x="124" y="73"/>
                      <a:pt x="123" y="73"/>
                    </a:cubicBezTo>
                    <a:cubicBezTo>
                      <a:pt x="123" y="73"/>
                      <a:pt x="123" y="73"/>
                      <a:pt x="123" y="73"/>
                    </a:cubicBezTo>
                    <a:cubicBezTo>
                      <a:pt x="123" y="73"/>
                      <a:pt x="123" y="73"/>
                      <a:pt x="123" y="73"/>
                    </a:cubicBezTo>
                    <a:cubicBezTo>
                      <a:pt x="123" y="73"/>
                      <a:pt x="123" y="73"/>
                      <a:pt x="123" y="73"/>
                    </a:cubicBezTo>
                    <a:cubicBezTo>
                      <a:pt x="123" y="73"/>
                      <a:pt x="123" y="73"/>
                      <a:pt x="122" y="73"/>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1" y="75"/>
                      <a:pt x="121" y="75"/>
                      <a:pt x="121" y="75"/>
                    </a:cubicBezTo>
                    <a:cubicBezTo>
                      <a:pt x="121" y="75"/>
                      <a:pt x="121" y="75"/>
                      <a:pt x="121" y="75"/>
                    </a:cubicBezTo>
                    <a:cubicBezTo>
                      <a:pt x="122" y="75"/>
                      <a:pt x="122" y="75"/>
                      <a:pt x="122" y="75"/>
                    </a:cubicBezTo>
                    <a:cubicBezTo>
                      <a:pt x="123" y="75"/>
                      <a:pt x="123" y="75"/>
                      <a:pt x="123" y="76"/>
                    </a:cubicBezTo>
                    <a:cubicBezTo>
                      <a:pt x="123" y="76"/>
                      <a:pt x="123" y="76"/>
                      <a:pt x="123" y="76"/>
                    </a:cubicBezTo>
                    <a:cubicBezTo>
                      <a:pt x="124" y="76"/>
                      <a:pt x="124" y="76"/>
                      <a:pt x="124" y="76"/>
                    </a:cubicBezTo>
                    <a:cubicBezTo>
                      <a:pt x="124" y="76"/>
                      <a:pt x="124" y="76"/>
                      <a:pt x="124" y="76"/>
                    </a:cubicBezTo>
                    <a:cubicBezTo>
                      <a:pt x="124" y="76"/>
                      <a:pt x="124" y="76"/>
                      <a:pt x="124" y="77"/>
                    </a:cubicBezTo>
                    <a:cubicBezTo>
                      <a:pt x="124" y="77"/>
                      <a:pt x="124" y="77"/>
                      <a:pt x="124" y="77"/>
                    </a:cubicBezTo>
                    <a:cubicBezTo>
                      <a:pt x="124" y="77"/>
                      <a:pt x="124" y="77"/>
                      <a:pt x="124" y="77"/>
                    </a:cubicBezTo>
                    <a:cubicBezTo>
                      <a:pt x="124" y="77"/>
                      <a:pt x="124" y="77"/>
                      <a:pt x="124" y="77"/>
                    </a:cubicBezTo>
                    <a:cubicBezTo>
                      <a:pt x="124" y="77"/>
                      <a:pt x="125" y="77"/>
                      <a:pt x="125" y="77"/>
                    </a:cubicBezTo>
                    <a:cubicBezTo>
                      <a:pt x="125" y="77"/>
                      <a:pt x="125" y="77"/>
                      <a:pt x="125" y="77"/>
                    </a:cubicBezTo>
                    <a:cubicBezTo>
                      <a:pt x="126" y="78"/>
                      <a:pt x="126" y="78"/>
                      <a:pt x="126" y="78"/>
                    </a:cubicBezTo>
                    <a:cubicBezTo>
                      <a:pt x="127" y="79"/>
                      <a:pt x="127" y="79"/>
                      <a:pt x="127" y="79"/>
                    </a:cubicBezTo>
                    <a:cubicBezTo>
                      <a:pt x="127" y="79"/>
                      <a:pt x="127" y="79"/>
                      <a:pt x="127" y="79"/>
                    </a:cubicBezTo>
                    <a:cubicBezTo>
                      <a:pt x="127" y="79"/>
                      <a:pt x="127" y="79"/>
                      <a:pt x="127" y="79"/>
                    </a:cubicBezTo>
                    <a:cubicBezTo>
                      <a:pt x="128" y="79"/>
                      <a:pt x="128" y="79"/>
                      <a:pt x="128" y="78"/>
                    </a:cubicBezTo>
                    <a:cubicBezTo>
                      <a:pt x="128" y="78"/>
                      <a:pt x="128" y="78"/>
                      <a:pt x="128" y="78"/>
                    </a:cubicBezTo>
                    <a:cubicBezTo>
                      <a:pt x="128" y="78"/>
                      <a:pt x="128" y="78"/>
                      <a:pt x="128" y="78"/>
                    </a:cubicBezTo>
                    <a:cubicBezTo>
                      <a:pt x="129" y="78"/>
                      <a:pt x="130" y="77"/>
                      <a:pt x="130" y="76"/>
                    </a:cubicBezTo>
                    <a:cubicBezTo>
                      <a:pt x="130" y="76"/>
                      <a:pt x="130" y="75"/>
                      <a:pt x="130" y="75"/>
                    </a:cubicBezTo>
                    <a:cubicBezTo>
                      <a:pt x="130" y="75"/>
                      <a:pt x="130" y="75"/>
                      <a:pt x="130" y="75"/>
                    </a:cubicBezTo>
                    <a:cubicBezTo>
                      <a:pt x="130" y="75"/>
                      <a:pt x="130" y="75"/>
                      <a:pt x="130" y="75"/>
                    </a:cubicBezTo>
                    <a:cubicBezTo>
                      <a:pt x="130" y="75"/>
                      <a:pt x="130" y="74"/>
                      <a:pt x="130" y="74"/>
                    </a:cubicBezTo>
                    <a:cubicBezTo>
                      <a:pt x="130" y="74"/>
                      <a:pt x="130" y="74"/>
                      <a:pt x="130" y="74"/>
                    </a:cubicBezTo>
                    <a:cubicBezTo>
                      <a:pt x="130" y="74"/>
                      <a:pt x="129" y="74"/>
                      <a:pt x="129" y="74"/>
                    </a:cubicBezTo>
                    <a:cubicBezTo>
                      <a:pt x="129" y="74"/>
                      <a:pt x="129" y="74"/>
                      <a:pt x="129" y="74"/>
                    </a:cubicBezTo>
                    <a:cubicBezTo>
                      <a:pt x="128" y="73"/>
                      <a:pt x="128" y="73"/>
                      <a:pt x="128" y="73"/>
                    </a:cubicBezTo>
                    <a:close/>
                    <a:moveTo>
                      <a:pt x="139" y="106"/>
                    </a:moveTo>
                    <a:cubicBezTo>
                      <a:pt x="139" y="106"/>
                      <a:pt x="139" y="106"/>
                      <a:pt x="139" y="106"/>
                    </a:cubicBezTo>
                    <a:cubicBezTo>
                      <a:pt x="139" y="106"/>
                      <a:pt x="139" y="106"/>
                      <a:pt x="139" y="106"/>
                    </a:cubicBezTo>
                    <a:cubicBezTo>
                      <a:pt x="139" y="106"/>
                      <a:pt x="139" y="106"/>
                      <a:pt x="139" y="106"/>
                    </a:cubicBezTo>
                    <a:cubicBezTo>
                      <a:pt x="139" y="106"/>
                      <a:pt x="139" y="106"/>
                      <a:pt x="139" y="106"/>
                    </a:cubicBezTo>
                    <a:cubicBezTo>
                      <a:pt x="139" y="106"/>
                      <a:pt x="139" y="106"/>
                      <a:pt x="139" y="106"/>
                    </a:cubicBezTo>
                    <a:cubicBezTo>
                      <a:pt x="139" y="106"/>
                      <a:pt x="139" y="106"/>
                      <a:pt x="138" y="106"/>
                    </a:cubicBezTo>
                    <a:cubicBezTo>
                      <a:pt x="138" y="106"/>
                      <a:pt x="138" y="106"/>
                      <a:pt x="138" y="106"/>
                    </a:cubicBezTo>
                    <a:cubicBezTo>
                      <a:pt x="138" y="107"/>
                      <a:pt x="139" y="107"/>
                      <a:pt x="139" y="107"/>
                    </a:cubicBezTo>
                    <a:cubicBezTo>
                      <a:pt x="139" y="107"/>
                      <a:pt x="139" y="107"/>
                      <a:pt x="139" y="107"/>
                    </a:cubicBezTo>
                    <a:cubicBezTo>
                      <a:pt x="139" y="107"/>
                      <a:pt x="139" y="107"/>
                      <a:pt x="140" y="107"/>
                    </a:cubicBezTo>
                    <a:cubicBezTo>
                      <a:pt x="140" y="107"/>
                      <a:pt x="140" y="107"/>
                      <a:pt x="140" y="107"/>
                    </a:cubicBezTo>
                    <a:cubicBezTo>
                      <a:pt x="140" y="107"/>
                      <a:pt x="140" y="107"/>
                      <a:pt x="140" y="107"/>
                    </a:cubicBezTo>
                    <a:cubicBezTo>
                      <a:pt x="140" y="107"/>
                      <a:pt x="140" y="106"/>
                      <a:pt x="140" y="106"/>
                    </a:cubicBezTo>
                    <a:cubicBezTo>
                      <a:pt x="140" y="106"/>
                      <a:pt x="140" y="106"/>
                      <a:pt x="139" y="106"/>
                    </a:cubicBezTo>
                    <a:cubicBezTo>
                      <a:pt x="139" y="106"/>
                      <a:pt x="139" y="106"/>
                      <a:pt x="139" y="106"/>
                    </a:cubicBezTo>
                    <a:close/>
                    <a:moveTo>
                      <a:pt x="163" y="46"/>
                    </a:moveTo>
                    <a:cubicBezTo>
                      <a:pt x="164" y="46"/>
                      <a:pt x="165" y="46"/>
                      <a:pt x="166" y="46"/>
                    </a:cubicBezTo>
                    <a:cubicBezTo>
                      <a:pt x="166" y="46"/>
                      <a:pt x="166" y="46"/>
                      <a:pt x="167" y="46"/>
                    </a:cubicBezTo>
                    <a:cubicBezTo>
                      <a:pt x="167" y="46"/>
                      <a:pt x="168" y="46"/>
                      <a:pt x="169" y="46"/>
                    </a:cubicBezTo>
                    <a:cubicBezTo>
                      <a:pt x="170" y="46"/>
                      <a:pt x="170" y="45"/>
                      <a:pt x="171" y="44"/>
                    </a:cubicBezTo>
                    <a:cubicBezTo>
                      <a:pt x="170" y="44"/>
                      <a:pt x="169" y="44"/>
                      <a:pt x="169" y="44"/>
                    </a:cubicBezTo>
                    <a:cubicBezTo>
                      <a:pt x="169" y="44"/>
                      <a:pt x="168" y="44"/>
                      <a:pt x="168" y="44"/>
                    </a:cubicBezTo>
                    <a:cubicBezTo>
                      <a:pt x="168" y="44"/>
                      <a:pt x="168" y="44"/>
                      <a:pt x="167" y="44"/>
                    </a:cubicBezTo>
                    <a:cubicBezTo>
                      <a:pt x="167" y="44"/>
                      <a:pt x="167" y="44"/>
                      <a:pt x="167" y="44"/>
                    </a:cubicBezTo>
                    <a:cubicBezTo>
                      <a:pt x="167" y="44"/>
                      <a:pt x="166" y="44"/>
                      <a:pt x="166" y="44"/>
                    </a:cubicBezTo>
                    <a:cubicBezTo>
                      <a:pt x="165" y="44"/>
                      <a:pt x="165" y="44"/>
                      <a:pt x="165" y="44"/>
                    </a:cubicBezTo>
                    <a:cubicBezTo>
                      <a:pt x="164" y="44"/>
                      <a:pt x="164" y="44"/>
                      <a:pt x="164" y="44"/>
                    </a:cubicBezTo>
                    <a:cubicBezTo>
                      <a:pt x="163" y="44"/>
                      <a:pt x="163" y="44"/>
                      <a:pt x="163" y="44"/>
                    </a:cubicBezTo>
                    <a:cubicBezTo>
                      <a:pt x="163" y="44"/>
                      <a:pt x="163" y="44"/>
                      <a:pt x="163" y="44"/>
                    </a:cubicBezTo>
                    <a:cubicBezTo>
                      <a:pt x="163" y="44"/>
                      <a:pt x="163" y="44"/>
                      <a:pt x="162" y="44"/>
                    </a:cubicBezTo>
                    <a:cubicBezTo>
                      <a:pt x="162" y="44"/>
                      <a:pt x="162" y="44"/>
                      <a:pt x="162" y="44"/>
                    </a:cubicBezTo>
                    <a:cubicBezTo>
                      <a:pt x="162" y="44"/>
                      <a:pt x="161" y="44"/>
                      <a:pt x="161" y="44"/>
                    </a:cubicBezTo>
                    <a:cubicBezTo>
                      <a:pt x="160" y="44"/>
                      <a:pt x="159" y="45"/>
                      <a:pt x="160" y="45"/>
                    </a:cubicBezTo>
                    <a:cubicBezTo>
                      <a:pt x="161" y="46"/>
                      <a:pt x="162" y="46"/>
                      <a:pt x="163" y="46"/>
                    </a:cubicBezTo>
                    <a:close/>
                    <a:moveTo>
                      <a:pt x="130" y="53"/>
                    </a:moveTo>
                    <a:cubicBezTo>
                      <a:pt x="129" y="53"/>
                      <a:pt x="130" y="53"/>
                      <a:pt x="130" y="53"/>
                    </a:cubicBezTo>
                    <a:cubicBezTo>
                      <a:pt x="130" y="54"/>
                      <a:pt x="130" y="54"/>
                      <a:pt x="130" y="54"/>
                    </a:cubicBezTo>
                    <a:cubicBezTo>
                      <a:pt x="131" y="54"/>
                      <a:pt x="131" y="54"/>
                      <a:pt x="130" y="54"/>
                    </a:cubicBezTo>
                    <a:cubicBezTo>
                      <a:pt x="131" y="54"/>
                      <a:pt x="131" y="55"/>
                      <a:pt x="131" y="55"/>
                    </a:cubicBezTo>
                    <a:cubicBezTo>
                      <a:pt x="131" y="55"/>
                      <a:pt x="131" y="55"/>
                      <a:pt x="131" y="55"/>
                    </a:cubicBezTo>
                    <a:cubicBezTo>
                      <a:pt x="132" y="55"/>
                      <a:pt x="132" y="55"/>
                      <a:pt x="133" y="55"/>
                    </a:cubicBezTo>
                    <a:cubicBezTo>
                      <a:pt x="134" y="55"/>
                      <a:pt x="135" y="55"/>
                      <a:pt x="135" y="54"/>
                    </a:cubicBezTo>
                    <a:cubicBezTo>
                      <a:pt x="134" y="53"/>
                      <a:pt x="133" y="53"/>
                      <a:pt x="131" y="52"/>
                    </a:cubicBezTo>
                    <a:cubicBezTo>
                      <a:pt x="131" y="52"/>
                      <a:pt x="130" y="52"/>
                      <a:pt x="130" y="53"/>
                    </a:cubicBezTo>
                    <a:close/>
                    <a:moveTo>
                      <a:pt x="160" y="64"/>
                    </a:moveTo>
                    <a:cubicBezTo>
                      <a:pt x="160" y="65"/>
                      <a:pt x="161" y="66"/>
                      <a:pt x="161" y="66"/>
                    </a:cubicBezTo>
                    <a:cubicBezTo>
                      <a:pt x="161" y="66"/>
                      <a:pt x="162" y="66"/>
                      <a:pt x="162" y="66"/>
                    </a:cubicBezTo>
                    <a:cubicBezTo>
                      <a:pt x="162" y="66"/>
                      <a:pt x="162" y="66"/>
                      <a:pt x="162" y="66"/>
                    </a:cubicBezTo>
                    <a:cubicBezTo>
                      <a:pt x="162" y="66"/>
                      <a:pt x="163" y="66"/>
                      <a:pt x="162" y="66"/>
                    </a:cubicBezTo>
                    <a:cubicBezTo>
                      <a:pt x="163" y="66"/>
                      <a:pt x="163" y="66"/>
                      <a:pt x="163" y="66"/>
                    </a:cubicBezTo>
                    <a:cubicBezTo>
                      <a:pt x="164" y="66"/>
                      <a:pt x="164" y="67"/>
                      <a:pt x="164" y="67"/>
                    </a:cubicBezTo>
                    <a:cubicBezTo>
                      <a:pt x="165" y="67"/>
                      <a:pt x="165" y="67"/>
                      <a:pt x="165" y="67"/>
                    </a:cubicBezTo>
                    <a:cubicBezTo>
                      <a:pt x="165" y="67"/>
                      <a:pt x="165" y="67"/>
                      <a:pt x="165" y="67"/>
                    </a:cubicBezTo>
                    <a:cubicBezTo>
                      <a:pt x="165" y="67"/>
                      <a:pt x="166" y="67"/>
                      <a:pt x="166" y="67"/>
                    </a:cubicBezTo>
                    <a:cubicBezTo>
                      <a:pt x="167" y="67"/>
                      <a:pt x="169" y="68"/>
                      <a:pt x="170" y="66"/>
                    </a:cubicBezTo>
                    <a:cubicBezTo>
                      <a:pt x="170" y="65"/>
                      <a:pt x="170" y="65"/>
                      <a:pt x="170" y="64"/>
                    </a:cubicBezTo>
                    <a:cubicBezTo>
                      <a:pt x="169" y="64"/>
                      <a:pt x="169" y="64"/>
                      <a:pt x="169" y="64"/>
                    </a:cubicBezTo>
                    <a:cubicBezTo>
                      <a:pt x="169" y="64"/>
                      <a:pt x="169" y="64"/>
                      <a:pt x="170" y="63"/>
                    </a:cubicBezTo>
                    <a:cubicBezTo>
                      <a:pt x="170" y="63"/>
                      <a:pt x="169" y="63"/>
                      <a:pt x="169" y="63"/>
                    </a:cubicBezTo>
                    <a:cubicBezTo>
                      <a:pt x="169" y="62"/>
                      <a:pt x="169" y="62"/>
                      <a:pt x="169" y="62"/>
                    </a:cubicBezTo>
                    <a:cubicBezTo>
                      <a:pt x="169" y="62"/>
                      <a:pt x="169" y="62"/>
                      <a:pt x="169" y="62"/>
                    </a:cubicBezTo>
                    <a:cubicBezTo>
                      <a:pt x="169" y="62"/>
                      <a:pt x="168" y="62"/>
                      <a:pt x="168" y="62"/>
                    </a:cubicBezTo>
                    <a:cubicBezTo>
                      <a:pt x="168" y="61"/>
                      <a:pt x="167" y="61"/>
                      <a:pt x="167" y="60"/>
                    </a:cubicBezTo>
                    <a:cubicBezTo>
                      <a:pt x="166" y="60"/>
                      <a:pt x="165" y="60"/>
                      <a:pt x="165" y="60"/>
                    </a:cubicBezTo>
                    <a:cubicBezTo>
                      <a:pt x="164" y="60"/>
                      <a:pt x="163" y="60"/>
                      <a:pt x="162" y="61"/>
                    </a:cubicBezTo>
                    <a:cubicBezTo>
                      <a:pt x="161" y="61"/>
                      <a:pt x="160" y="61"/>
                      <a:pt x="160" y="62"/>
                    </a:cubicBezTo>
                    <a:cubicBezTo>
                      <a:pt x="160" y="62"/>
                      <a:pt x="160" y="61"/>
                      <a:pt x="161" y="61"/>
                    </a:cubicBezTo>
                    <a:cubicBezTo>
                      <a:pt x="160" y="62"/>
                      <a:pt x="159" y="62"/>
                      <a:pt x="159" y="63"/>
                    </a:cubicBezTo>
                    <a:cubicBezTo>
                      <a:pt x="159" y="63"/>
                      <a:pt x="158" y="64"/>
                      <a:pt x="158" y="64"/>
                    </a:cubicBezTo>
                    <a:cubicBezTo>
                      <a:pt x="159" y="64"/>
                      <a:pt x="159" y="65"/>
                      <a:pt x="159" y="65"/>
                    </a:cubicBezTo>
                    <a:cubicBezTo>
                      <a:pt x="160" y="65"/>
                      <a:pt x="160" y="65"/>
                      <a:pt x="160" y="64"/>
                    </a:cubicBezTo>
                    <a:close/>
                    <a:moveTo>
                      <a:pt x="182" y="67"/>
                    </a:moveTo>
                    <a:cubicBezTo>
                      <a:pt x="182" y="67"/>
                      <a:pt x="182" y="67"/>
                      <a:pt x="182" y="67"/>
                    </a:cubicBezTo>
                    <a:cubicBezTo>
                      <a:pt x="182" y="67"/>
                      <a:pt x="182" y="68"/>
                      <a:pt x="182" y="68"/>
                    </a:cubicBezTo>
                    <a:cubicBezTo>
                      <a:pt x="183" y="68"/>
                      <a:pt x="183" y="67"/>
                      <a:pt x="183" y="68"/>
                    </a:cubicBezTo>
                    <a:cubicBezTo>
                      <a:pt x="184" y="68"/>
                      <a:pt x="184" y="68"/>
                      <a:pt x="184" y="67"/>
                    </a:cubicBezTo>
                    <a:cubicBezTo>
                      <a:pt x="184" y="67"/>
                      <a:pt x="184" y="67"/>
                      <a:pt x="184" y="67"/>
                    </a:cubicBezTo>
                    <a:cubicBezTo>
                      <a:pt x="184" y="67"/>
                      <a:pt x="184" y="67"/>
                      <a:pt x="184" y="67"/>
                    </a:cubicBezTo>
                    <a:cubicBezTo>
                      <a:pt x="185" y="67"/>
                      <a:pt x="185" y="67"/>
                      <a:pt x="185" y="67"/>
                    </a:cubicBezTo>
                    <a:cubicBezTo>
                      <a:pt x="185" y="67"/>
                      <a:pt x="185" y="66"/>
                      <a:pt x="185" y="66"/>
                    </a:cubicBezTo>
                    <a:cubicBezTo>
                      <a:pt x="185" y="66"/>
                      <a:pt x="185" y="66"/>
                      <a:pt x="185" y="66"/>
                    </a:cubicBezTo>
                    <a:cubicBezTo>
                      <a:pt x="186" y="66"/>
                      <a:pt x="185" y="66"/>
                      <a:pt x="185" y="65"/>
                    </a:cubicBezTo>
                    <a:cubicBezTo>
                      <a:pt x="185" y="66"/>
                      <a:pt x="186" y="66"/>
                      <a:pt x="186" y="66"/>
                    </a:cubicBezTo>
                    <a:cubicBezTo>
                      <a:pt x="186" y="66"/>
                      <a:pt x="186" y="67"/>
                      <a:pt x="186" y="67"/>
                    </a:cubicBezTo>
                    <a:cubicBezTo>
                      <a:pt x="186" y="67"/>
                      <a:pt x="187" y="65"/>
                      <a:pt x="187" y="66"/>
                    </a:cubicBezTo>
                    <a:cubicBezTo>
                      <a:pt x="187" y="65"/>
                      <a:pt x="187" y="65"/>
                      <a:pt x="187" y="65"/>
                    </a:cubicBezTo>
                    <a:cubicBezTo>
                      <a:pt x="187" y="65"/>
                      <a:pt x="187" y="66"/>
                      <a:pt x="187" y="66"/>
                    </a:cubicBezTo>
                    <a:cubicBezTo>
                      <a:pt x="187" y="66"/>
                      <a:pt x="188" y="66"/>
                      <a:pt x="188" y="66"/>
                    </a:cubicBezTo>
                    <a:cubicBezTo>
                      <a:pt x="188" y="66"/>
                      <a:pt x="188" y="66"/>
                      <a:pt x="188" y="66"/>
                    </a:cubicBezTo>
                    <a:cubicBezTo>
                      <a:pt x="188" y="67"/>
                      <a:pt x="186" y="68"/>
                      <a:pt x="188" y="68"/>
                    </a:cubicBezTo>
                    <a:cubicBezTo>
                      <a:pt x="188" y="68"/>
                      <a:pt x="188" y="68"/>
                      <a:pt x="188" y="68"/>
                    </a:cubicBezTo>
                    <a:cubicBezTo>
                      <a:pt x="188" y="68"/>
                      <a:pt x="188" y="68"/>
                      <a:pt x="189" y="68"/>
                    </a:cubicBezTo>
                    <a:cubicBezTo>
                      <a:pt x="189" y="68"/>
                      <a:pt x="189" y="68"/>
                      <a:pt x="189" y="68"/>
                    </a:cubicBezTo>
                    <a:cubicBezTo>
                      <a:pt x="190" y="68"/>
                      <a:pt x="190" y="68"/>
                      <a:pt x="190" y="68"/>
                    </a:cubicBezTo>
                    <a:cubicBezTo>
                      <a:pt x="190" y="68"/>
                      <a:pt x="190" y="68"/>
                      <a:pt x="190" y="68"/>
                    </a:cubicBezTo>
                    <a:cubicBezTo>
                      <a:pt x="190" y="68"/>
                      <a:pt x="191" y="68"/>
                      <a:pt x="191" y="68"/>
                    </a:cubicBezTo>
                    <a:cubicBezTo>
                      <a:pt x="191" y="68"/>
                      <a:pt x="191" y="68"/>
                      <a:pt x="191" y="68"/>
                    </a:cubicBezTo>
                    <a:cubicBezTo>
                      <a:pt x="191" y="68"/>
                      <a:pt x="192" y="68"/>
                      <a:pt x="192" y="68"/>
                    </a:cubicBezTo>
                    <a:cubicBezTo>
                      <a:pt x="192" y="68"/>
                      <a:pt x="192" y="68"/>
                      <a:pt x="192" y="68"/>
                    </a:cubicBezTo>
                    <a:cubicBezTo>
                      <a:pt x="193" y="68"/>
                      <a:pt x="192" y="68"/>
                      <a:pt x="193" y="68"/>
                    </a:cubicBezTo>
                    <a:cubicBezTo>
                      <a:pt x="193" y="68"/>
                      <a:pt x="193" y="68"/>
                      <a:pt x="193" y="68"/>
                    </a:cubicBezTo>
                    <a:cubicBezTo>
                      <a:pt x="193" y="68"/>
                      <a:pt x="194" y="68"/>
                      <a:pt x="194" y="68"/>
                    </a:cubicBezTo>
                    <a:cubicBezTo>
                      <a:pt x="194" y="68"/>
                      <a:pt x="193" y="67"/>
                      <a:pt x="193" y="67"/>
                    </a:cubicBezTo>
                    <a:cubicBezTo>
                      <a:pt x="194" y="67"/>
                      <a:pt x="195" y="68"/>
                      <a:pt x="195" y="68"/>
                    </a:cubicBezTo>
                    <a:cubicBezTo>
                      <a:pt x="195" y="68"/>
                      <a:pt x="195" y="67"/>
                      <a:pt x="196" y="67"/>
                    </a:cubicBezTo>
                    <a:cubicBezTo>
                      <a:pt x="196" y="68"/>
                      <a:pt x="196" y="68"/>
                      <a:pt x="196" y="68"/>
                    </a:cubicBezTo>
                    <a:cubicBezTo>
                      <a:pt x="196" y="68"/>
                      <a:pt x="196" y="68"/>
                      <a:pt x="196" y="68"/>
                    </a:cubicBezTo>
                    <a:cubicBezTo>
                      <a:pt x="197" y="68"/>
                      <a:pt x="197" y="68"/>
                      <a:pt x="198" y="68"/>
                    </a:cubicBezTo>
                    <a:cubicBezTo>
                      <a:pt x="198" y="68"/>
                      <a:pt x="198" y="67"/>
                      <a:pt x="198" y="67"/>
                    </a:cubicBezTo>
                    <a:cubicBezTo>
                      <a:pt x="198" y="66"/>
                      <a:pt x="198" y="67"/>
                      <a:pt x="198" y="67"/>
                    </a:cubicBezTo>
                    <a:cubicBezTo>
                      <a:pt x="199" y="68"/>
                      <a:pt x="199" y="68"/>
                      <a:pt x="199" y="68"/>
                    </a:cubicBezTo>
                    <a:cubicBezTo>
                      <a:pt x="200" y="68"/>
                      <a:pt x="199" y="67"/>
                      <a:pt x="200" y="67"/>
                    </a:cubicBezTo>
                    <a:cubicBezTo>
                      <a:pt x="200" y="66"/>
                      <a:pt x="200" y="66"/>
                      <a:pt x="200" y="66"/>
                    </a:cubicBezTo>
                    <a:cubicBezTo>
                      <a:pt x="200" y="66"/>
                      <a:pt x="200" y="66"/>
                      <a:pt x="200" y="67"/>
                    </a:cubicBezTo>
                    <a:cubicBezTo>
                      <a:pt x="200" y="67"/>
                      <a:pt x="200" y="68"/>
                      <a:pt x="200" y="68"/>
                    </a:cubicBezTo>
                    <a:cubicBezTo>
                      <a:pt x="200" y="68"/>
                      <a:pt x="201" y="68"/>
                      <a:pt x="201" y="68"/>
                    </a:cubicBezTo>
                    <a:cubicBezTo>
                      <a:pt x="201" y="68"/>
                      <a:pt x="201" y="68"/>
                      <a:pt x="201" y="68"/>
                    </a:cubicBezTo>
                    <a:cubicBezTo>
                      <a:pt x="202" y="68"/>
                      <a:pt x="202" y="68"/>
                      <a:pt x="203" y="68"/>
                    </a:cubicBezTo>
                    <a:cubicBezTo>
                      <a:pt x="204" y="67"/>
                      <a:pt x="204" y="68"/>
                      <a:pt x="205" y="67"/>
                    </a:cubicBezTo>
                    <a:cubicBezTo>
                      <a:pt x="205" y="67"/>
                      <a:pt x="205" y="67"/>
                      <a:pt x="205" y="67"/>
                    </a:cubicBezTo>
                    <a:cubicBezTo>
                      <a:pt x="206" y="66"/>
                      <a:pt x="206" y="66"/>
                      <a:pt x="206" y="66"/>
                    </a:cubicBezTo>
                    <a:cubicBezTo>
                      <a:pt x="206" y="66"/>
                      <a:pt x="205" y="65"/>
                      <a:pt x="205" y="65"/>
                    </a:cubicBezTo>
                    <a:cubicBezTo>
                      <a:pt x="205" y="65"/>
                      <a:pt x="206" y="66"/>
                      <a:pt x="206" y="66"/>
                    </a:cubicBezTo>
                    <a:cubicBezTo>
                      <a:pt x="207" y="66"/>
                      <a:pt x="206" y="66"/>
                      <a:pt x="207" y="67"/>
                    </a:cubicBezTo>
                    <a:cubicBezTo>
                      <a:pt x="207" y="67"/>
                      <a:pt x="208" y="68"/>
                      <a:pt x="209" y="67"/>
                    </a:cubicBezTo>
                    <a:cubicBezTo>
                      <a:pt x="209" y="68"/>
                      <a:pt x="210" y="68"/>
                      <a:pt x="210" y="68"/>
                    </a:cubicBezTo>
                    <a:cubicBezTo>
                      <a:pt x="211" y="68"/>
                      <a:pt x="211" y="68"/>
                      <a:pt x="212" y="68"/>
                    </a:cubicBezTo>
                    <a:cubicBezTo>
                      <a:pt x="213" y="68"/>
                      <a:pt x="214" y="68"/>
                      <a:pt x="215" y="68"/>
                    </a:cubicBezTo>
                    <a:cubicBezTo>
                      <a:pt x="216" y="67"/>
                      <a:pt x="217" y="68"/>
                      <a:pt x="217" y="67"/>
                    </a:cubicBezTo>
                    <a:cubicBezTo>
                      <a:pt x="217" y="67"/>
                      <a:pt x="217" y="67"/>
                      <a:pt x="217" y="67"/>
                    </a:cubicBezTo>
                    <a:cubicBezTo>
                      <a:pt x="217" y="67"/>
                      <a:pt x="217" y="66"/>
                      <a:pt x="217" y="66"/>
                    </a:cubicBezTo>
                    <a:cubicBezTo>
                      <a:pt x="217" y="66"/>
                      <a:pt x="217" y="66"/>
                      <a:pt x="217" y="66"/>
                    </a:cubicBezTo>
                    <a:cubicBezTo>
                      <a:pt x="217" y="66"/>
                      <a:pt x="217" y="66"/>
                      <a:pt x="217" y="66"/>
                    </a:cubicBezTo>
                    <a:cubicBezTo>
                      <a:pt x="217" y="65"/>
                      <a:pt x="217" y="65"/>
                      <a:pt x="217" y="65"/>
                    </a:cubicBezTo>
                    <a:cubicBezTo>
                      <a:pt x="217" y="65"/>
                      <a:pt x="217" y="65"/>
                      <a:pt x="217" y="65"/>
                    </a:cubicBezTo>
                    <a:cubicBezTo>
                      <a:pt x="217" y="65"/>
                      <a:pt x="217" y="65"/>
                      <a:pt x="217" y="65"/>
                    </a:cubicBezTo>
                    <a:cubicBezTo>
                      <a:pt x="217" y="65"/>
                      <a:pt x="218" y="65"/>
                      <a:pt x="218" y="65"/>
                    </a:cubicBezTo>
                    <a:cubicBezTo>
                      <a:pt x="219" y="65"/>
                      <a:pt x="220" y="65"/>
                      <a:pt x="220" y="65"/>
                    </a:cubicBezTo>
                    <a:cubicBezTo>
                      <a:pt x="220" y="65"/>
                      <a:pt x="219" y="64"/>
                      <a:pt x="219" y="64"/>
                    </a:cubicBezTo>
                    <a:cubicBezTo>
                      <a:pt x="219" y="64"/>
                      <a:pt x="218" y="64"/>
                      <a:pt x="218" y="64"/>
                    </a:cubicBezTo>
                    <a:cubicBezTo>
                      <a:pt x="218" y="65"/>
                      <a:pt x="217" y="65"/>
                      <a:pt x="217" y="65"/>
                    </a:cubicBezTo>
                    <a:cubicBezTo>
                      <a:pt x="217" y="64"/>
                      <a:pt x="216" y="64"/>
                      <a:pt x="216" y="64"/>
                    </a:cubicBezTo>
                    <a:cubicBezTo>
                      <a:pt x="217" y="63"/>
                      <a:pt x="218" y="63"/>
                      <a:pt x="220" y="62"/>
                    </a:cubicBezTo>
                    <a:cubicBezTo>
                      <a:pt x="219" y="62"/>
                      <a:pt x="219" y="62"/>
                      <a:pt x="219" y="62"/>
                    </a:cubicBezTo>
                    <a:cubicBezTo>
                      <a:pt x="220" y="61"/>
                      <a:pt x="219" y="62"/>
                      <a:pt x="219" y="61"/>
                    </a:cubicBezTo>
                    <a:cubicBezTo>
                      <a:pt x="219" y="61"/>
                      <a:pt x="219" y="61"/>
                      <a:pt x="219" y="61"/>
                    </a:cubicBezTo>
                    <a:cubicBezTo>
                      <a:pt x="218" y="61"/>
                      <a:pt x="217" y="61"/>
                      <a:pt x="216" y="61"/>
                    </a:cubicBezTo>
                    <a:cubicBezTo>
                      <a:pt x="217" y="61"/>
                      <a:pt x="217" y="61"/>
                      <a:pt x="218" y="60"/>
                    </a:cubicBezTo>
                    <a:cubicBezTo>
                      <a:pt x="217" y="61"/>
                      <a:pt x="217" y="60"/>
                      <a:pt x="217" y="60"/>
                    </a:cubicBezTo>
                    <a:cubicBezTo>
                      <a:pt x="217" y="60"/>
                      <a:pt x="216" y="60"/>
                      <a:pt x="216" y="60"/>
                    </a:cubicBezTo>
                    <a:cubicBezTo>
                      <a:pt x="216" y="60"/>
                      <a:pt x="215" y="60"/>
                      <a:pt x="215" y="60"/>
                    </a:cubicBezTo>
                    <a:cubicBezTo>
                      <a:pt x="215" y="60"/>
                      <a:pt x="214" y="60"/>
                      <a:pt x="214" y="60"/>
                    </a:cubicBezTo>
                    <a:cubicBezTo>
                      <a:pt x="214" y="60"/>
                      <a:pt x="214" y="59"/>
                      <a:pt x="214" y="59"/>
                    </a:cubicBezTo>
                    <a:cubicBezTo>
                      <a:pt x="213" y="59"/>
                      <a:pt x="213" y="59"/>
                      <a:pt x="212" y="58"/>
                    </a:cubicBezTo>
                    <a:cubicBezTo>
                      <a:pt x="212" y="58"/>
                      <a:pt x="211" y="58"/>
                      <a:pt x="211" y="58"/>
                    </a:cubicBezTo>
                    <a:cubicBezTo>
                      <a:pt x="210" y="58"/>
                      <a:pt x="210" y="58"/>
                      <a:pt x="209" y="58"/>
                    </a:cubicBezTo>
                    <a:cubicBezTo>
                      <a:pt x="208" y="58"/>
                      <a:pt x="207" y="59"/>
                      <a:pt x="207" y="59"/>
                    </a:cubicBezTo>
                    <a:cubicBezTo>
                      <a:pt x="206" y="59"/>
                      <a:pt x="206" y="59"/>
                      <a:pt x="205" y="59"/>
                    </a:cubicBezTo>
                    <a:cubicBezTo>
                      <a:pt x="205" y="58"/>
                      <a:pt x="204" y="58"/>
                      <a:pt x="204" y="58"/>
                    </a:cubicBezTo>
                    <a:cubicBezTo>
                      <a:pt x="204" y="59"/>
                      <a:pt x="203" y="59"/>
                      <a:pt x="203" y="59"/>
                    </a:cubicBezTo>
                    <a:cubicBezTo>
                      <a:pt x="203" y="59"/>
                      <a:pt x="203" y="59"/>
                      <a:pt x="203" y="59"/>
                    </a:cubicBezTo>
                    <a:cubicBezTo>
                      <a:pt x="203" y="59"/>
                      <a:pt x="202" y="59"/>
                      <a:pt x="202" y="59"/>
                    </a:cubicBezTo>
                    <a:cubicBezTo>
                      <a:pt x="202" y="59"/>
                      <a:pt x="200" y="59"/>
                      <a:pt x="202" y="60"/>
                    </a:cubicBezTo>
                    <a:cubicBezTo>
                      <a:pt x="201" y="60"/>
                      <a:pt x="200" y="60"/>
                      <a:pt x="200" y="60"/>
                    </a:cubicBezTo>
                    <a:cubicBezTo>
                      <a:pt x="200" y="60"/>
                      <a:pt x="200" y="60"/>
                      <a:pt x="200" y="60"/>
                    </a:cubicBezTo>
                    <a:cubicBezTo>
                      <a:pt x="200" y="60"/>
                      <a:pt x="200" y="60"/>
                      <a:pt x="200" y="60"/>
                    </a:cubicBezTo>
                    <a:cubicBezTo>
                      <a:pt x="200" y="60"/>
                      <a:pt x="198" y="60"/>
                      <a:pt x="199" y="60"/>
                    </a:cubicBezTo>
                    <a:cubicBezTo>
                      <a:pt x="199" y="60"/>
                      <a:pt x="198" y="60"/>
                      <a:pt x="198" y="60"/>
                    </a:cubicBezTo>
                    <a:cubicBezTo>
                      <a:pt x="198" y="60"/>
                      <a:pt x="197" y="60"/>
                      <a:pt x="197" y="60"/>
                    </a:cubicBezTo>
                    <a:cubicBezTo>
                      <a:pt x="197" y="60"/>
                      <a:pt x="196" y="60"/>
                      <a:pt x="196" y="61"/>
                    </a:cubicBezTo>
                    <a:cubicBezTo>
                      <a:pt x="196" y="61"/>
                      <a:pt x="197" y="61"/>
                      <a:pt x="198" y="61"/>
                    </a:cubicBezTo>
                    <a:cubicBezTo>
                      <a:pt x="197" y="61"/>
                      <a:pt x="197" y="61"/>
                      <a:pt x="196" y="61"/>
                    </a:cubicBezTo>
                    <a:cubicBezTo>
                      <a:pt x="195" y="61"/>
                      <a:pt x="194" y="62"/>
                      <a:pt x="194" y="61"/>
                    </a:cubicBezTo>
                    <a:cubicBezTo>
                      <a:pt x="193" y="61"/>
                      <a:pt x="192" y="60"/>
                      <a:pt x="192" y="60"/>
                    </a:cubicBezTo>
                    <a:cubicBezTo>
                      <a:pt x="191" y="60"/>
                      <a:pt x="191" y="60"/>
                      <a:pt x="191" y="61"/>
                    </a:cubicBezTo>
                    <a:cubicBezTo>
                      <a:pt x="191" y="61"/>
                      <a:pt x="191" y="61"/>
                      <a:pt x="190" y="60"/>
                    </a:cubicBezTo>
                    <a:cubicBezTo>
                      <a:pt x="190" y="60"/>
                      <a:pt x="190" y="60"/>
                      <a:pt x="190" y="60"/>
                    </a:cubicBezTo>
                    <a:cubicBezTo>
                      <a:pt x="189" y="60"/>
                      <a:pt x="189" y="61"/>
                      <a:pt x="188" y="61"/>
                    </a:cubicBezTo>
                    <a:cubicBezTo>
                      <a:pt x="188" y="61"/>
                      <a:pt x="187" y="59"/>
                      <a:pt x="187" y="59"/>
                    </a:cubicBezTo>
                    <a:cubicBezTo>
                      <a:pt x="187" y="59"/>
                      <a:pt x="186" y="60"/>
                      <a:pt x="186" y="60"/>
                    </a:cubicBezTo>
                    <a:cubicBezTo>
                      <a:pt x="186" y="60"/>
                      <a:pt x="186" y="60"/>
                      <a:pt x="186" y="60"/>
                    </a:cubicBezTo>
                    <a:cubicBezTo>
                      <a:pt x="186" y="60"/>
                      <a:pt x="186" y="60"/>
                      <a:pt x="186" y="60"/>
                    </a:cubicBezTo>
                    <a:cubicBezTo>
                      <a:pt x="186" y="60"/>
                      <a:pt x="185" y="60"/>
                      <a:pt x="184" y="60"/>
                    </a:cubicBezTo>
                    <a:cubicBezTo>
                      <a:pt x="184" y="60"/>
                      <a:pt x="183" y="60"/>
                      <a:pt x="183" y="60"/>
                    </a:cubicBezTo>
                    <a:cubicBezTo>
                      <a:pt x="183" y="60"/>
                      <a:pt x="183" y="60"/>
                      <a:pt x="183" y="60"/>
                    </a:cubicBezTo>
                    <a:cubicBezTo>
                      <a:pt x="183" y="60"/>
                      <a:pt x="183" y="60"/>
                      <a:pt x="184" y="60"/>
                    </a:cubicBezTo>
                    <a:cubicBezTo>
                      <a:pt x="184" y="60"/>
                      <a:pt x="184" y="60"/>
                      <a:pt x="185" y="60"/>
                    </a:cubicBezTo>
                    <a:cubicBezTo>
                      <a:pt x="185" y="59"/>
                      <a:pt x="184" y="59"/>
                      <a:pt x="184" y="58"/>
                    </a:cubicBezTo>
                    <a:cubicBezTo>
                      <a:pt x="184" y="58"/>
                      <a:pt x="183" y="58"/>
                      <a:pt x="183" y="59"/>
                    </a:cubicBezTo>
                    <a:cubicBezTo>
                      <a:pt x="183" y="58"/>
                      <a:pt x="183" y="58"/>
                      <a:pt x="183" y="58"/>
                    </a:cubicBezTo>
                    <a:cubicBezTo>
                      <a:pt x="183" y="58"/>
                      <a:pt x="182" y="57"/>
                      <a:pt x="182" y="57"/>
                    </a:cubicBezTo>
                    <a:cubicBezTo>
                      <a:pt x="182" y="57"/>
                      <a:pt x="182" y="57"/>
                      <a:pt x="182" y="57"/>
                    </a:cubicBezTo>
                    <a:cubicBezTo>
                      <a:pt x="181" y="57"/>
                      <a:pt x="181" y="57"/>
                      <a:pt x="181" y="57"/>
                    </a:cubicBezTo>
                    <a:cubicBezTo>
                      <a:pt x="181" y="57"/>
                      <a:pt x="179" y="57"/>
                      <a:pt x="179" y="57"/>
                    </a:cubicBezTo>
                    <a:cubicBezTo>
                      <a:pt x="179" y="57"/>
                      <a:pt x="179" y="57"/>
                      <a:pt x="179" y="58"/>
                    </a:cubicBezTo>
                    <a:cubicBezTo>
                      <a:pt x="179" y="58"/>
                      <a:pt x="178" y="58"/>
                      <a:pt x="178" y="58"/>
                    </a:cubicBezTo>
                    <a:cubicBezTo>
                      <a:pt x="178" y="58"/>
                      <a:pt x="178" y="58"/>
                      <a:pt x="178" y="58"/>
                    </a:cubicBezTo>
                    <a:cubicBezTo>
                      <a:pt x="178" y="58"/>
                      <a:pt x="179" y="58"/>
                      <a:pt x="179" y="57"/>
                    </a:cubicBezTo>
                    <a:cubicBezTo>
                      <a:pt x="179" y="57"/>
                      <a:pt x="178" y="57"/>
                      <a:pt x="178" y="57"/>
                    </a:cubicBezTo>
                    <a:cubicBezTo>
                      <a:pt x="178" y="57"/>
                      <a:pt x="179" y="57"/>
                      <a:pt x="179" y="57"/>
                    </a:cubicBezTo>
                    <a:cubicBezTo>
                      <a:pt x="180" y="57"/>
                      <a:pt x="180" y="57"/>
                      <a:pt x="181" y="57"/>
                    </a:cubicBezTo>
                    <a:cubicBezTo>
                      <a:pt x="180" y="56"/>
                      <a:pt x="178" y="56"/>
                      <a:pt x="177" y="56"/>
                    </a:cubicBezTo>
                    <a:cubicBezTo>
                      <a:pt x="177" y="56"/>
                      <a:pt x="177" y="56"/>
                      <a:pt x="177" y="56"/>
                    </a:cubicBezTo>
                    <a:cubicBezTo>
                      <a:pt x="177" y="55"/>
                      <a:pt x="177" y="55"/>
                      <a:pt x="176" y="55"/>
                    </a:cubicBezTo>
                    <a:cubicBezTo>
                      <a:pt x="177" y="55"/>
                      <a:pt x="177" y="55"/>
                      <a:pt x="177" y="55"/>
                    </a:cubicBezTo>
                    <a:cubicBezTo>
                      <a:pt x="178" y="56"/>
                      <a:pt x="178" y="56"/>
                      <a:pt x="179" y="56"/>
                    </a:cubicBezTo>
                    <a:cubicBezTo>
                      <a:pt x="179" y="56"/>
                      <a:pt x="180" y="56"/>
                      <a:pt x="181" y="56"/>
                    </a:cubicBezTo>
                    <a:cubicBezTo>
                      <a:pt x="180" y="56"/>
                      <a:pt x="180" y="56"/>
                      <a:pt x="180" y="56"/>
                    </a:cubicBezTo>
                    <a:cubicBezTo>
                      <a:pt x="181" y="55"/>
                      <a:pt x="184" y="56"/>
                      <a:pt x="184" y="56"/>
                    </a:cubicBezTo>
                    <a:cubicBezTo>
                      <a:pt x="185" y="55"/>
                      <a:pt x="184" y="55"/>
                      <a:pt x="184" y="55"/>
                    </a:cubicBezTo>
                    <a:cubicBezTo>
                      <a:pt x="183" y="55"/>
                      <a:pt x="183" y="55"/>
                      <a:pt x="182" y="55"/>
                    </a:cubicBezTo>
                    <a:cubicBezTo>
                      <a:pt x="182" y="54"/>
                      <a:pt x="181" y="54"/>
                      <a:pt x="180" y="54"/>
                    </a:cubicBezTo>
                    <a:cubicBezTo>
                      <a:pt x="179" y="54"/>
                      <a:pt x="178" y="54"/>
                      <a:pt x="176" y="53"/>
                    </a:cubicBezTo>
                    <a:cubicBezTo>
                      <a:pt x="177" y="53"/>
                      <a:pt x="177" y="54"/>
                      <a:pt x="178" y="54"/>
                    </a:cubicBezTo>
                    <a:cubicBezTo>
                      <a:pt x="178" y="54"/>
                      <a:pt x="178" y="53"/>
                      <a:pt x="179" y="54"/>
                    </a:cubicBezTo>
                    <a:cubicBezTo>
                      <a:pt x="179" y="54"/>
                      <a:pt x="179" y="54"/>
                      <a:pt x="180" y="54"/>
                    </a:cubicBezTo>
                    <a:cubicBezTo>
                      <a:pt x="179" y="52"/>
                      <a:pt x="178" y="52"/>
                      <a:pt x="177" y="52"/>
                    </a:cubicBezTo>
                    <a:cubicBezTo>
                      <a:pt x="176" y="52"/>
                      <a:pt x="175" y="52"/>
                      <a:pt x="174" y="52"/>
                    </a:cubicBezTo>
                    <a:cubicBezTo>
                      <a:pt x="174" y="53"/>
                      <a:pt x="174" y="53"/>
                      <a:pt x="173" y="53"/>
                    </a:cubicBezTo>
                    <a:cubicBezTo>
                      <a:pt x="173" y="52"/>
                      <a:pt x="172" y="53"/>
                      <a:pt x="172" y="53"/>
                    </a:cubicBezTo>
                    <a:cubicBezTo>
                      <a:pt x="172" y="53"/>
                      <a:pt x="171" y="52"/>
                      <a:pt x="171" y="53"/>
                    </a:cubicBezTo>
                    <a:cubicBezTo>
                      <a:pt x="171" y="53"/>
                      <a:pt x="171" y="53"/>
                      <a:pt x="170" y="53"/>
                    </a:cubicBezTo>
                    <a:cubicBezTo>
                      <a:pt x="170" y="53"/>
                      <a:pt x="169" y="54"/>
                      <a:pt x="169" y="54"/>
                    </a:cubicBezTo>
                    <a:cubicBezTo>
                      <a:pt x="168" y="54"/>
                      <a:pt x="169" y="54"/>
                      <a:pt x="169" y="54"/>
                    </a:cubicBezTo>
                    <a:cubicBezTo>
                      <a:pt x="170" y="53"/>
                      <a:pt x="170" y="53"/>
                      <a:pt x="170" y="53"/>
                    </a:cubicBezTo>
                    <a:cubicBezTo>
                      <a:pt x="170" y="53"/>
                      <a:pt x="171" y="52"/>
                      <a:pt x="171" y="52"/>
                    </a:cubicBezTo>
                    <a:cubicBezTo>
                      <a:pt x="170" y="51"/>
                      <a:pt x="169" y="50"/>
                      <a:pt x="169" y="50"/>
                    </a:cubicBezTo>
                    <a:cubicBezTo>
                      <a:pt x="168" y="50"/>
                      <a:pt x="168" y="50"/>
                      <a:pt x="167" y="50"/>
                    </a:cubicBezTo>
                    <a:cubicBezTo>
                      <a:pt x="166" y="50"/>
                      <a:pt x="166" y="50"/>
                      <a:pt x="165" y="50"/>
                    </a:cubicBezTo>
                    <a:cubicBezTo>
                      <a:pt x="165" y="50"/>
                      <a:pt x="164" y="50"/>
                      <a:pt x="163" y="49"/>
                    </a:cubicBezTo>
                    <a:cubicBezTo>
                      <a:pt x="162" y="49"/>
                      <a:pt x="162" y="49"/>
                      <a:pt x="161" y="49"/>
                    </a:cubicBezTo>
                    <a:cubicBezTo>
                      <a:pt x="160" y="49"/>
                      <a:pt x="160" y="49"/>
                      <a:pt x="159" y="49"/>
                    </a:cubicBezTo>
                    <a:cubicBezTo>
                      <a:pt x="160" y="50"/>
                      <a:pt x="159" y="50"/>
                      <a:pt x="159" y="50"/>
                    </a:cubicBezTo>
                    <a:cubicBezTo>
                      <a:pt x="159" y="50"/>
                      <a:pt x="158" y="50"/>
                      <a:pt x="158" y="50"/>
                    </a:cubicBezTo>
                    <a:cubicBezTo>
                      <a:pt x="158" y="50"/>
                      <a:pt x="158" y="50"/>
                      <a:pt x="158" y="50"/>
                    </a:cubicBezTo>
                    <a:cubicBezTo>
                      <a:pt x="158" y="50"/>
                      <a:pt x="157" y="50"/>
                      <a:pt x="157" y="50"/>
                    </a:cubicBezTo>
                    <a:cubicBezTo>
                      <a:pt x="158" y="51"/>
                      <a:pt x="159" y="51"/>
                      <a:pt x="159" y="51"/>
                    </a:cubicBezTo>
                    <a:cubicBezTo>
                      <a:pt x="159" y="51"/>
                      <a:pt x="159" y="51"/>
                      <a:pt x="159" y="51"/>
                    </a:cubicBezTo>
                    <a:cubicBezTo>
                      <a:pt x="159" y="51"/>
                      <a:pt x="159" y="51"/>
                      <a:pt x="159" y="51"/>
                    </a:cubicBezTo>
                    <a:cubicBezTo>
                      <a:pt x="159" y="52"/>
                      <a:pt x="158" y="52"/>
                      <a:pt x="157" y="52"/>
                    </a:cubicBezTo>
                    <a:cubicBezTo>
                      <a:pt x="157" y="52"/>
                      <a:pt x="157" y="52"/>
                      <a:pt x="157" y="52"/>
                    </a:cubicBezTo>
                    <a:cubicBezTo>
                      <a:pt x="158" y="52"/>
                      <a:pt x="158" y="52"/>
                      <a:pt x="158" y="52"/>
                    </a:cubicBezTo>
                    <a:cubicBezTo>
                      <a:pt x="159" y="52"/>
                      <a:pt x="159" y="52"/>
                      <a:pt x="159" y="52"/>
                    </a:cubicBezTo>
                    <a:cubicBezTo>
                      <a:pt x="159" y="52"/>
                      <a:pt x="159" y="52"/>
                      <a:pt x="160" y="52"/>
                    </a:cubicBezTo>
                    <a:cubicBezTo>
                      <a:pt x="160" y="53"/>
                      <a:pt x="160" y="53"/>
                      <a:pt x="160" y="53"/>
                    </a:cubicBezTo>
                    <a:cubicBezTo>
                      <a:pt x="161" y="53"/>
                      <a:pt x="161" y="53"/>
                      <a:pt x="162" y="53"/>
                    </a:cubicBezTo>
                    <a:cubicBezTo>
                      <a:pt x="161" y="53"/>
                      <a:pt x="161" y="53"/>
                      <a:pt x="160" y="54"/>
                    </a:cubicBezTo>
                    <a:cubicBezTo>
                      <a:pt x="161" y="54"/>
                      <a:pt x="161" y="54"/>
                      <a:pt x="162" y="54"/>
                    </a:cubicBezTo>
                    <a:cubicBezTo>
                      <a:pt x="162" y="54"/>
                      <a:pt x="162" y="54"/>
                      <a:pt x="162" y="54"/>
                    </a:cubicBezTo>
                    <a:cubicBezTo>
                      <a:pt x="162" y="54"/>
                      <a:pt x="162" y="54"/>
                      <a:pt x="163" y="54"/>
                    </a:cubicBezTo>
                    <a:cubicBezTo>
                      <a:pt x="163" y="55"/>
                      <a:pt x="164" y="55"/>
                      <a:pt x="165" y="55"/>
                    </a:cubicBezTo>
                    <a:cubicBezTo>
                      <a:pt x="164" y="55"/>
                      <a:pt x="163" y="55"/>
                      <a:pt x="163" y="55"/>
                    </a:cubicBezTo>
                    <a:cubicBezTo>
                      <a:pt x="162" y="55"/>
                      <a:pt x="163" y="55"/>
                      <a:pt x="164" y="55"/>
                    </a:cubicBezTo>
                    <a:cubicBezTo>
                      <a:pt x="164" y="55"/>
                      <a:pt x="164" y="55"/>
                      <a:pt x="165" y="55"/>
                    </a:cubicBezTo>
                    <a:cubicBezTo>
                      <a:pt x="165" y="55"/>
                      <a:pt x="165" y="55"/>
                      <a:pt x="165" y="55"/>
                    </a:cubicBezTo>
                    <a:cubicBezTo>
                      <a:pt x="165" y="55"/>
                      <a:pt x="165" y="55"/>
                      <a:pt x="165" y="55"/>
                    </a:cubicBezTo>
                    <a:cubicBezTo>
                      <a:pt x="166" y="55"/>
                      <a:pt x="167" y="55"/>
                      <a:pt x="167" y="55"/>
                    </a:cubicBezTo>
                    <a:cubicBezTo>
                      <a:pt x="168" y="55"/>
                      <a:pt x="168" y="55"/>
                      <a:pt x="168" y="55"/>
                    </a:cubicBezTo>
                    <a:cubicBezTo>
                      <a:pt x="169" y="55"/>
                      <a:pt x="169" y="55"/>
                      <a:pt x="169" y="55"/>
                    </a:cubicBezTo>
                    <a:cubicBezTo>
                      <a:pt x="169" y="55"/>
                      <a:pt x="169" y="55"/>
                      <a:pt x="169" y="55"/>
                    </a:cubicBezTo>
                    <a:cubicBezTo>
                      <a:pt x="170" y="55"/>
                      <a:pt x="170" y="54"/>
                      <a:pt x="170" y="54"/>
                    </a:cubicBezTo>
                    <a:cubicBezTo>
                      <a:pt x="170" y="54"/>
                      <a:pt x="171" y="54"/>
                      <a:pt x="171" y="54"/>
                    </a:cubicBezTo>
                    <a:cubicBezTo>
                      <a:pt x="171" y="55"/>
                      <a:pt x="171" y="55"/>
                      <a:pt x="171" y="55"/>
                    </a:cubicBezTo>
                    <a:cubicBezTo>
                      <a:pt x="171" y="55"/>
                      <a:pt x="172" y="56"/>
                      <a:pt x="172" y="56"/>
                    </a:cubicBezTo>
                    <a:cubicBezTo>
                      <a:pt x="173" y="56"/>
                      <a:pt x="173" y="57"/>
                      <a:pt x="173" y="57"/>
                    </a:cubicBezTo>
                    <a:cubicBezTo>
                      <a:pt x="173" y="57"/>
                      <a:pt x="173" y="57"/>
                      <a:pt x="173" y="57"/>
                    </a:cubicBezTo>
                    <a:cubicBezTo>
                      <a:pt x="173" y="57"/>
                      <a:pt x="173" y="58"/>
                      <a:pt x="174" y="58"/>
                    </a:cubicBezTo>
                    <a:cubicBezTo>
                      <a:pt x="174" y="58"/>
                      <a:pt x="175" y="58"/>
                      <a:pt x="174" y="58"/>
                    </a:cubicBezTo>
                    <a:cubicBezTo>
                      <a:pt x="174" y="59"/>
                      <a:pt x="174" y="59"/>
                      <a:pt x="175" y="59"/>
                    </a:cubicBezTo>
                    <a:cubicBezTo>
                      <a:pt x="175" y="59"/>
                      <a:pt x="175" y="59"/>
                      <a:pt x="175" y="60"/>
                    </a:cubicBezTo>
                    <a:cubicBezTo>
                      <a:pt x="175" y="59"/>
                      <a:pt x="175" y="60"/>
                      <a:pt x="175" y="60"/>
                    </a:cubicBezTo>
                    <a:cubicBezTo>
                      <a:pt x="175" y="60"/>
                      <a:pt x="175" y="60"/>
                      <a:pt x="175" y="60"/>
                    </a:cubicBezTo>
                    <a:cubicBezTo>
                      <a:pt x="174" y="60"/>
                      <a:pt x="174" y="60"/>
                      <a:pt x="174" y="60"/>
                    </a:cubicBezTo>
                    <a:cubicBezTo>
                      <a:pt x="174" y="61"/>
                      <a:pt x="173" y="62"/>
                      <a:pt x="174" y="62"/>
                    </a:cubicBezTo>
                    <a:cubicBezTo>
                      <a:pt x="173" y="62"/>
                      <a:pt x="173" y="62"/>
                      <a:pt x="173" y="62"/>
                    </a:cubicBezTo>
                    <a:cubicBezTo>
                      <a:pt x="173" y="62"/>
                      <a:pt x="173" y="63"/>
                      <a:pt x="173" y="63"/>
                    </a:cubicBezTo>
                    <a:cubicBezTo>
                      <a:pt x="174" y="63"/>
                      <a:pt x="174" y="63"/>
                      <a:pt x="174" y="64"/>
                    </a:cubicBezTo>
                    <a:cubicBezTo>
                      <a:pt x="174" y="64"/>
                      <a:pt x="174" y="64"/>
                      <a:pt x="175" y="65"/>
                    </a:cubicBezTo>
                    <a:cubicBezTo>
                      <a:pt x="175" y="65"/>
                      <a:pt x="175" y="65"/>
                      <a:pt x="175" y="66"/>
                    </a:cubicBezTo>
                    <a:cubicBezTo>
                      <a:pt x="175" y="66"/>
                      <a:pt x="175" y="66"/>
                      <a:pt x="175" y="66"/>
                    </a:cubicBezTo>
                    <a:cubicBezTo>
                      <a:pt x="175" y="66"/>
                      <a:pt x="175" y="66"/>
                      <a:pt x="175" y="66"/>
                    </a:cubicBezTo>
                    <a:cubicBezTo>
                      <a:pt x="175" y="66"/>
                      <a:pt x="175" y="66"/>
                      <a:pt x="176" y="66"/>
                    </a:cubicBezTo>
                    <a:cubicBezTo>
                      <a:pt x="176" y="66"/>
                      <a:pt x="176" y="67"/>
                      <a:pt x="176" y="67"/>
                    </a:cubicBezTo>
                    <a:cubicBezTo>
                      <a:pt x="176" y="67"/>
                      <a:pt x="176" y="67"/>
                      <a:pt x="177" y="67"/>
                    </a:cubicBezTo>
                    <a:cubicBezTo>
                      <a:pt x="177" y="67"/>
                      <a:pt x="177" y="66"/>
                      <a:pt x="177" y="67"/>
                    </a:cubicBezTo>
                    <a:cubicBezTo>
                      <a:pt x="177" y="67"/>
                      <a:pt x="178" y="67"/>
                      <a:pt x="178" y="67"/>
                    </a:cubicBezTo>
                    <a:cubicBezTo>
                      <a:pt x="178" y="66"/>
                      <a:pt x="178" y="66"/>
                      <a:pt x="178" y="66"/>
                    </a:cubicBezTo>
                    <a:cubicBezTo>
                      <a:pt x="178" y="66"/>
                      <a:pt x="179" y="65"/>
                      <a:pt x="179" y="65"/>
                    </a:cubicBezTo>
                    <a:cubicBezTo>
                      <a:pt x="179" y="66"/>
                      <a:pt x="179" y="66"/>
                      <a:pt x="178" y="66"/>
                    </a:cubicBezTo>
                    <a:cubicBezTo>
                      <a:pt x="179" y="67"/>
                      <a:pt x="179" y="66"/>
                      <a:pt x="179" y="66"/>
                    </a:cubicBezTo>
                    <a:cubicBezTo>
                      <a:pt x="179" y="66"/>
                      <a:pt x="179" y="67"/>
                      <a:pt x="179" y="67"/>
                    </a:cubicBezTo>
                    <a:cubicBezTo>
                      <a:pt x="179" y="67"/>
                      <a:pt x="180" y="67"/>
                      <a:pt x="180" y="67"/>
                    </a:cubicBezTo>
                    <a:cubicBezTo>
                      <a:pt x="180" y="67"/>
                      <a:pt x="180" y="67"/>
                      <a:pt x="180" y="67"/>
                    </a:cubicBezTo>
                    <a:cubicBezTo>
                      <a:pt x="181" y="67"/>
                      <a:pt x="180" y="67"/>
                      <a:pt x="181" y="67"/>
                    </a:cubicBezTo>
                    <a:cubicBezTo>
                      <a:pt x="181" y="67"/>
                      <a:pt x="181" y="67"/>
                      <a:pt x="182" y="67"/>
                    </a:cubicBezTo>
                    <a:cubicBezTo>
                      <a:pt x="182" y="67"/>
                      <a:pt x="182" y="67"/>
                      <a:pt x="182" y="67"/>
                    </a:cubicBezTo>
                    <a:close/>
                    <a:moveTo>
                      <a:pt x="129" y="64"/>
                    </a:moveTo>
                    <a:cubicBezTo>
                      <a:pt x="129" y="64"/>
                      <a:pt x="130" y="64"/>
                      <a:pt x="130" y="64"/>
                    </a:cubicBezTo>
                    <a:cubicBezTo>
                      <a:pt x="131" y="64"/>
                      <a:pt x="131" y="64"/>
                      <a:pt x="132" y="64"/>
                    </a:cubicBezTo>
                    <a:cubicBezTo>
                      <a:pt x="133" y="64"/>
                      <a:pt x="134" y="63"/>
                      <a:pt x="133" y="63"/>
                    </a:cubicBezTo>
                    <a:cubicBezTo>
                      <a:pt x="133" y="63"/>
                      <a:pt x="133" y="62"/>
                      <a:pt x="133" y="62"/>
                    </a:cubicBezTo>
                    <a:cubicBezTo>
                      <a:pt x="132" y="61"/>
                      <a:pt x="132" y="61"/>
                      <a:pt x="131" y="61"/>
                    </a:cubicBezTo>
                    <a:cubicBezTo>
                      <a:pt x="131" y="61"/>
                      <a:pt x="130" y="62"/>
                      <a:pt x="130" y="62"/>
                    </a:cubicBezTo>
                    <a:cubicBezTo>
                      <a:pt x="129" y="62"/>
                      <a:pt x="129" y="63"/>
                      <a:pt x="129" y="63"/>
                    </a:cubicBezTo>
                    <a:cubicBezTo>
                      <a:pt x="129" y="63"/>
                      <a:pt x="129" y="63"/>
                      <a:pt x="129" y="64"/>
                    </a:cubicBezTo>
                    <a:close/>
                    <a:moveTo>
                      <a:pt x="249" y="141"/>
                    </a:moveTo>
                    <a:cubicBezTo>
                      <a:pt x="249" y="141"/>
                      <a:pt x="250" y="141"/>
                      <a:pt x="250" y="142"/>
                    </a:cubicBezTo>
                    <a:cubicBezTo>
                      <a:pt x="250" y="142"/>
                      <a:pt x="251" y="142"/>
                      <a:pt x="251" y="142"/>
                    </a:cubicBezTo>
                    <a:cubicBezTo>
                      <a:pt x="251" y="143"/>
                      <a:pt x="252" y="143"/>
                      <a:pt x="253" y="142"/>
                    </a:cubicBezTo>
                    <a:cubicBezTo>
                      <a:pt x="252" y="142"/>
                      <a:pt x="252" y="141"/>
                      <a:pt x="251" y="141"/>
                    </a:cubicBezTo>
                    <a:cubicBezTo>
                      <a:pt x="251" y="141"/>
                      <a:pt x="250" y="141"/>
                      <a:pt x="249" y="141"/>
                    </a:cubicBezTo>
                    <a:close/>
                    <a:moveTo>
                      <a:pt x="119" y="74"/>
                    </a:moveTo>
                    <a:cubicBezTo>
                      <a:pt x="119" y="74"/>
                      <a:pt x="118" y="74"/>
                      <a:pt x="117" y="74"/>
                    </a:cubicBezTo>
                    <a:cubicBezTo>
                      <a:pt x="117" y="74"/>
                      <a:pt x="118" y="74"/>
                      <a:pt x="118" y="74"/>
                    </a:cubicBezTo>
                    <a:cubicBezTo>
                      <a:pt x="118" y="74"/>
                      <a:pt x="118" y="74"/>
                      <a:pt x="118" y="74"/>
                    </a:cubicBezTo>
                    <a:cubicBezTo>
                      <a:pt x="118" y="74"/>
                      <a:pt x="119" y="74"/>
                      <a:pt x="119" y="74"/>
                    </a:cubicBezTo>
                    <a:close/>
                    <a:moveTo>
                      <a:pt x="129" y="107"/>
                    </a:moveTo>
                    <a:cubicBezTo>
                      <a:pt x="129" y="107"/>
                      <a:pt x="128" y="107"/>
                      <a:pt x="128" y="107"/>
                    </a:cubicBezTo>
                    <a:cubicBezTo>
                      <a:pt x="128" y="107"/>
                      <a:pt x="128" y="107"/>
                      <a:pt x="128" y="107"/>
                    </a:cubicBezTo>
                    <a:cubicBezTo>
                      <a:pt x="128" y="107"/>
                      <a:pt x="128" y="107"/>
                      <a:pt x="128" y="107"/>
                    </a:cubicBezTo>
                    <a:cubicBezTo>
                      <a:pt x="128" y="108"/>
                      <a:pt x="129" y="108"/>
                      <a:pt x="129" y="108"/>
                    </a:cubicBezTo>
                    <a:cubicBezTo>
                      <a:pt x="129" y="108"/>
                      <a:pt x="130" y="108"/>
                      <a:pt x="130" y="108"/>
                    </a:cubicBezTo>
                    <a:cubicBezTo>
                      <a:pt x="130" y="108"/>
                      <a:pt x="130" y="108"/>
                      <a:pt x="130" y="108"/>
                    </a:cubicBezTo>
                    <a:cubicBezTo>
                      <a:pt x="130" y="108"/>
                      <a:pt x="130" y="108"/>
                      <a:pt x="130" y="108"/>
                    </a:cubicBezTo>
                    <a:cubicBezTo>
                      <a:pt x="130" y="107"/>
                      <a:pt x="130" y="107"/>
                      <a:pt x="129" y="107"/>
                    </a:cubicBezTo>
                    <a:close/>
                    <a:moveTo>
                      <a:pt x="142" y="52"/>
                    </a:moveTo>
                    <a:cubicBezTo>
                      <a:pt x="142" y="52"/>
                      <a:pt x="142" y="52"/>
                      <a:pt x="142" y="52"/>
                    </a:cubicBezTo>
                    <a:cubicBezTo>
                      <a:pt x="142" y="52"/>
                      <a:pt x="142" y="52"/>
                      <a:pt x="141" y="52"/>
                    </a:cubicBezTo>
                    <a:cubicBezTo>
                      <a:pt x="141" y="52"/>
                      <a:pt x="141" y="53"/>
                      <a:pt x="140" y="53"/>
                    </a:cubicBezTo>
                    <a:cubicBezTo>
                      <a:pt x="142" y="52"/>
                      <a:pt x="143" y="52"/>
                      <a:pt x="145" y="52"/>
                    </a:cubicBezTo>
                    <a:cubicBezTo>
                      <a:pt x="145" y="52"/>
                      <a:pt x="145" y="52"/>
                      <a:pt x="145" y="52"/>
                    </a:cubicBezTo>
                    <a:cubicBezTo>
                      <a:pt x="144" y="51"/>
                      <a:pt x="144" y="51"/>
                      <a:pt x="143" y="52"/>
                    </a:cubicBezTo>
                    <a:cubicBezTo>
                      <a:pt x="143" y="52"/>
                      <a:pt x="143" y="52"/>
                      <a:pt x="143" y="52"/>
                    </a:cubicBezTo>
                    <a:cubicBezTo>
                      <a:pt x="143" y="52"/>
                      <a:pt x="143" y="52"/>
                      <a:pt x="143" y="52"/>
                    </a:cubicBezTo>
                    <a:cubicBezTo>
                      <a:pt x="143" y="52"/>
                      <a:pt x="142" y="52"/>
                      <a:pt x="142" y="52"/>
                    </a:cubicBezTo>
                    <a:close/>
                    <a:moveTo>
                      <a:pt x="136" y="58"/>
                    </a:moveTo>
                    <a:cubicBezTo>
                      <a:pt x="136" y="58"/>
                      <a:pt x="136" y="58"/>
                      <a:pt x="136" y="58"/>
                    </a:cubicBezTo>
                    <a:cubicBezTo>
                      <a:pt x="136" y="58"/>
                      <a:pt x="136" y="58"/>
                      <a:pt x="135" y="58"/>
                    </a:cubicBezTo>
                    <a:cubicBezTo>
                      <a:pt x="135" y="58"/>
                      <a:pt x="135" y="58"/>
                      <a:pt x="135" y="58"/>
                    </a:cubicBezTo>
                    <a:cubicBezTo>
                      <a:pt x="135" y="58"/>
                      <a:pt x="135" y="58"/>
                      <a:pt x="135" y="58"/>
                    </a:cubicBezTo>
                    <a:cubicBezTo>
                      <a:pt x="135" y="58"/>
                      <a:pt x="135" y="59"/>
                      <a:pt x="134" y="59"/>
                    </a:cubicBezTo>
                    <a:cubicBezTo>
                      <a:pt x="136" y="58"/>
                      <a:pt x="137" y="58"/>
                      <a:pt x="139" y="58"/>
                    </a:cubicBezTo>
                    <a:cubicBezTo>
                      <a:pt x="139" y="58"/>
                      <a:pt x="139" y="58"/>
                      <a:pt x="139" y="58"/>
                    </a:cubicBezTo>
                    <a:cubicBezTo>
                      <a:pt x="139" y="57"/>
                      <a:pt x="139" y="57"/>
                      <a:pt x="139" y="57"/>
                    </a:cubicBezTo>
                    <a:cubicBezTo>
                      <a:pt x="139" y="57"/>
                      <a:pt x="139" y="57"/>
                      <a:pt x="139" y="57"/>
                    </a:cubicBezTo>
                    <a:cubicBezTo>
                      <a:pt x="139" y="57"/>
                      <a:pt x="139" y="57"/>
                      <a:pt x="139" y="57"/>
                    </a:cubicBezTo>
                    <a:cubicBezTo>
                      <a:pt x="139" y="57"/>
                      <a:pt x="138" y="57"/>
                      <a:pt x="138" y="57"/>
                    </a:cubicBezTo>
                    <a:cubicBezTo>
                      <a:pt x="138" y="57"/>
                      <a:pt x="138" y="57"/>
                      <a:pt x="138" y="57"/>
                    </a:cubicBezTo>
                    <a:cubicBezTo>
                      <a:pt x="138" y="57"/>
                      <a:pt x="137" y="57"/>
                      <a:pt x="136" y="58"/>
                    </a:cubicBezTo>
                    <a:cubicBezTo>
                      <a:pt x="136" y="58"/>
                      <a:pt x="136" y="58"/>
                      <a:pt x="136" y="58"/>
                    </a:cubicBezTo>
                    <a:close/>
                    <a:moveTo>
                      <a:pt x="133" y="55"/>
                    </a:moveTo>
                    <a:cubicBezTo>
                      <a:pt x="132" y="55"/>
                      <a:pt x="132" y="55"/>
                      <a:pt x="132" y="55"/>
                    </a:cubicBezTo>
                    <a:cubicBezTo>
                      <a:pt x="132" y="55"/>
                      <a:pt x="131" y="55"/>
                      <a:pt x="131" y="56"/>
                    </a:cubicBezTo>
                    <a:cubicBezTo>
                      <a:pt x="131" y="56"/>
                      <a:pt x="131" y="56"/>
                      <a:pt x="130" y="56"/>
                    </a:cubicBezTo>
                    <a:cubicBezTo>
                      <a:pt x="130" y="56"/>
                      <a:pt x="131" y="56"/>
                      <a:pt x="131" y="56"/>
                    </a:cubicBezTo>
                    <a:cubicBezTo>
                      <a:pt x="131" y="57"/>
                      <a:pt x="131" y="57"/>
                      <a:pt x="132" y="57"/>
                    </a:cubicBezTo>
                    <a:cubicBezTo>
                      <a:pt x="132" y="57"/>
                      <a:pt x="132" y="57"/>
                      <a:pt x="132" y="57"/>
                    </a:cubicBezTo>
                    <a:cubicBezTo>
                      <a:pt x="132" y="57"/>
                      <a:pt x="132" y="57"/>
                      <a:pt x="132" y="57"/>
                    </a:cubicBezTo>
                    <a:cubicBezTo>
                      <a:pt x="133" y="57"/>
                      <a:pt x="134" y="57"/>
                      <a:pt x="134" y="57"/>
                    </a:cubicBezTo>
                    <a:cubicBezTo>
                      <a:pt x="135" y="57"/>
                      <a:pt x="136" y="57"/>
                      <a:pt x="136" y="56"/>
                    </a:cubicBezTo>
                    <a:cubicBezTo>
                      <a:pt x="137" y="56"/>
                      <a:pt x="137" y="56"/>
                      <a:pt x="137" y="55"/>
                    </a:cubicBezTo>
                    <a:cubicBezTo>
                      <a:pt x="136" y="54"/>
                      <a:pt x="134" y="55"/>
                      <a:pt x="133" y="55"/>
                    </a:cubicBezTo>
                    <a:close/>
                    <a:moveTo>
                      <a:pt x="142" y="44"/>
                    </a:moveTo>
                    <a:cubicBezTo>
                      <a:pt x="142" y="44"/>
                      <a:pt x="142" y="44"/>
                      <a:pt x="142" y="44"/>
                    </a:cubicBezTo>
                    <a:cubicBezTo>
                      <a:pt x="142" y="43"/>
                      <a:pt x="142" y="43"/>
                      <a:pt x="141" y="43"/>
                    </a:cubicBezTo>
                    <a:cubicBezTo>
                      <a:pt x="141" y="43"/>
                      <a:pt x="141" y="43"/>
                      <a:pt x="141" y="43"/>
                    </a:cubicBezTo>
                    <a:cubicBezTo>
                      <a:pt x="141" y="43"/>
                      <a:pt x="140" y="43"/>
                      <a:pt x="140" y="43"/>
                    </a:cubicBezTo>
                    <a:cubicBezTo>
                      <a:pt x="140" y="43"/>
                      <a:pt x="140" y="43"/>
                      <a:pt x="140" y="43"/>
                    </a:cubicBezTo>
                    <a:cubicBezTo>
                      <a:pt x="140" y="43"/>
                      <a:pt x="140" y="43"/>
                      <a:pt x="140" y="43"/>
                    </a:cubicBezTo>
                    <a:cubicBezTo>
                      <a:pt x="140" y="43"/>
                      <a:pt x="139" y="43"/>
                      <a:pt x="139" y="43"/>
                    </a:cubicBezTo>
                    <a:cubicBezTo>
                      <a:pt x="139" y="43"/>
                      <a:pt x="139" y="43"/>
                      <a:pt x="139" y="43"/>
                    </a:cubicBezTo>
                    <a:cubicBezTo>
                      <a:pt x="139" y="43"/>
                      <a:pt x="138" y="43"/>
                      <a:pt x="138" y="43"/>
                    </a:cubicBezTo>
                    <a:cubicBezTo>
                      <a:pt x="138" y="43"/>
                      <a:pt x="137" y="43"/>
                      <a:pt x="137" y="43"/>
                    </a:cubicBezTo>
                    <a:cubicBezTo>
                      <a:pt x="137" y="44"/>
                      <a:pt x="137" y="44"/>
                      <a:pt x="137" y="44"/>
                    </a:cubicBezTo>
                    <a:cubicBezTo>
                      <a:pt x="138" y="44"/>
                      <a:pt x="138" y="44"/>
                      <a:pt x="139" y="44"/>
                    </a:cubicBezTo>
                    <a:cubicBezTo>
                      <a:pt x="139" y="45"/>
                      <a:pt x="140" y="45"/>
                      <a:pt x="140" y="44"/>
                    </a:cubicBezTo>
                    <a:cubicBezTo>
                      <a:pt x="141" y="44"/>
                      <a:pt x="142" y="44"/>
                      <a:pt x="143" y="44"/>
                    </a:cubicBezTo>
                    <a:cubicBezTo>
                      <a:pt x="143" y="44"/>
                      <a:pt x="143" y="44"/>
                      <a:pt x="143" y="44"/>
                    </a:cubicBezTo>
                    <a:cubicBezTo>
                      <a:pt x="142" y="44"/>
                      <a:pt x="142" y="44"/>
                      <a:pt x="142" y="44"/>
                    </a:cubicBezTo>
                    <a:close/>
                    <a:moveTo>
                      <a:pt x="183" y="52"/>
                    </a:moveTo>
                    <a:cubicBezTo>
                      <a:pt x="183" y="52"/>
                      <a:pt x="183" y="52"/>
                      <a:pt x="183" y="52"/>
                    </a:cubicBezTo>
                    <a:cubicBezTo>
                      <a:pt x="183" y="52"/>
                      <a:pt x="183" y="52"/>
                      <a:pt x="183" y="51"/>
                    </a:cubicBezTo>
                    <a:cubicBezTo>
                      <a:pt x="183" y="51"/>
                      <a:pt x="183" y="51"/>
                      <a:pt x="183" y="51"/>
                    </a:cubicBezTo>
                    <a:cubicBezTo>
                      <a:pt x="183" y="51"/>
                      <a:pt x="183" y="51"/>
                      <a:pt x="183" y="51"/>
                    </a:cubicBezTo>
                    <a:cubicBezTo>
                      <a:pt x="183" y="51"/>
                      <a:pt x="183" y="51"/>
                      <a:pt x="183" y="51"/>
                    </a:cubicBezTo>
                    <a:cubicBezTo>
                      <a:pt x="183"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1" y="51"/>
                      <a:pt x="181" y="51"/>
                      <a:pt x="180" y="51"/>
                    </a:cubicBezTo>
                    <a:cubicBezTo>
                      <a:pt x="180" y="51"/>
                      <a:pt x="180" y="51"/>
                      <a:pt x="180" y="51"/>
                    </a:cubicBezTo>
                    <a:cubicBezTo>
                      <a:pt x="180" y="51"/>
                      <a:pt x="180" y="51"/>
                      <a:pt x="180" y="51"/>
                    </a:cubicBezTo>
                    <a:cubicBezTo>
                      <a:pt x="180" y="51"/>
                      <a:pt x="180" y="51"/>
                      <a:pt x="180" y="51"/>
                    </a:cubicBezTo>
                    <a:cubicBezTo>
                      <a:pt x="180" y="51"/>
                      <a:pt x="180" y="51"/>
                      <a:pt x="180" y="51"/>
                    </a:cubicBezTo>
                    <a:cubicBezTo>
                      <a:pt x="180" y="51"/>
                      <a:pt x="180" y="52"/>
                      <a:pt x="180" y="52"/>
                    </a:cubicBezTo>
                    <a:cubicBezTo>
                      <a:pt x="180" y="52"/>
                      <a:pt x="180" y="52"/>
                      <a:pt x="180" y="52"/>
                    </a:cubicBezTo>
                    <a:cubicBezTo>
                      <a:pt x="180" y="52"/>
                      <a:pt x="180" y="52"/>
                      <a:pt x="180" y="52"/>
                    </a:cubicBezTo>
                    <a:cubicBezTo>
                      <a:pt x="180" y="52"/>
                      <a:pt x="180" y="52"/>
                      <a:pt x="180" y="52"/>
                    </a:cubicBezTo>
                    <a:cubicBezTo>
                      <a:pt x="180" y="52"/>
                      <a:pt x="180" y="52"/>
                      <a:pt x="180" y="52"/>
                    </a:cubicBezTo>
                    <a:cubicBezTo>
                      <a:pt x="181" y="52"/>
                      <a:pt x="181" y="53"/>
                      <a:pt x="182" y="53"/>
                    </a:cubicBezTo>
                    <a:cubicBezTo>
                      <a:pt x="182" y="54"/>
                      <a:pt x="182" y="54"/>
                      <a:pt x="182" y="54"/>
                    </a:cubicBezTo>
                    <a:cubicBezTo>
                      <a:pt x="182" y="54"/>
                      <a:pt x="182" y="54"/>
                      <a:pt x="183" y="54"/>
                    </a:cubicBezTo>
                    <a:cubicBezTo>
                      <a:pt x="183" y="54"/>
                      <a:pt x="183" y="53"/>
                      <a:pt x="183" y="53"/>
                    </a:cubicBezTo>
                    <a:cubicBezTo>
                      <a:pt x="183" y="53"/>
                      <a:pt x="183" y="53"/>
                      <a:pt x="183" y="53"/>
                    </a:cubicBezTo>
                    <a:cubicBezTo>
                      <a:pt x="183" y="53"/>
                      <a:pt x="183" y="53"/>
                      <a:pt x="183" y="53"/>
                    </a:cubicBezTo>
                    <a:cubicBezTo>
                      <a:pt x="183" y="53"/>
                      <a:pt x="183" y="53"/>
                      <a:pt x="183" y="53"/>
                    </a:cubicBezTo>
                    <a:cubicBezTo>
                      <a:pt x="183" y="53"/>
                      <a:pt x="183" y="53"/>
                      <a:pt x="183" y="53"/>
                    </a:cubicBezTo>
                    <a:cubicBezTo>
                      <a:pt x="183" y="53"/>
                      <a:pt x="182" y="53"/>
                      <a:pt x="182" y="53"/>
                    </a:cubicBezTo>
                    <a:cubicBezTo>
                      <a:pt x="182" y="52"/>
                      <a:pt x="183" y="52"/>
                      <a:pt x="183" y="52"/>
                    </a:cubicBezTo>
                    <a:cubicBezTo>
                      <a:pt x="183" y="52"/>
                      <a:pt x="183" y="52"/>
                      <a:pt x="183" y="52"/>
                    </a:cubicBezTo>
                    <a:close/>
                    <a:moveTo>
                      <a:pt x="261" y="106"/>
                    </a:moveTo>
                    <a:cubicBezTo>
                      <a:pt x="261" y="106"/>
                      <a:pt x="261" y="106"/>
                      <a:pt x="261" y="106"/>
                    </a:cubicBezTo>
                    <a:cubicBezTo>
                      <a:pt x="261" y="106"/>
                      <a:pt x="261" y="106"/>
                      <a:pt x="261" y="106"/>
                    </a:cubicBezTo>
                    <a:cubicBezTo>
                      <a:pt x="261" y="106"/>
                      <a:pt x="261" y="106"/>
                      <a:pt x="261" y="106"/>
                    </a:cubicBezTo>
                    <a:close/>
                    <a:moveTo>
                      <a:pt x="261" y="105"/>
                    </a:moveTo>
                    <a:cubicBezTo>
                      <a:pt x="261" y="105"/>
                      <a:pt x="261" y="105"/>
                      <a:pt x="261" y="105"/>
                    </a:cubicBezTo>
                    <a:cubicBezTo>
                      <a:pt x="261" y="105"/>
                      <a:pt x="261" y="105"/>
                      <a:pt x="261" y="105"/>
                    </a:cubicBezTo>
                    <a:close/>
                    <a:moveTo>
                      <a:pt x="308" y="208"/>
                    </a:moveTo>
                    <a:cubicBezTo>
                      <a:pt x="308" y="208"/>
                      <a:pt x="309" y="208"/>
                      <a:pt x="309" y="208"/>
                    </a:cubicBezTo>
                    <a:cubicBezTo>
                      <a:pt x="308" y="208"/>
                      <a:pt x="308" y="208"/>
                      <a:pt x="308" y="208"/>
                    </a:cubicBezTo>
                    <a:close/>
                    <a:moveTo>
                      <a:pt x="176" y="13"/>
                    </a:moveTo>
                    <a:cubicBezTo>
                      <a:pt x="177" y="13"/>
                      <a:pt x="177" y="13"/>
                      <a:pt x="177" y="13"/>
                    </a:cubicBezTo>
                    <a:cubicBezTo>
                      <a:pt x="178" y="13"/>
                      <a:pt x="178" y="13"/>
                      <a:pt x="178" y="13"/>
                    </a:cubicBezTo>
                    <a:cubicBezTo>
                      <a:pt x="179" y="13"/>
                      <a:pt x="178" y="13"/>
                      <a:pt x="178" y="13"/>
                    </a:cubicBezTo>
                    <a:cubicBezTo>
                      <a:pt x="179" y="13"/>
                      <a:pt x="179" y="13"/>
                      <a:pt x="179" y="13"/>
                    </a:cubicBezTo>
                    <a:cubicBezTo>
                      <a:pt x="180" y="12"/>
                      <a:pt x="180" y="12"/>
                      <a:pt x="181" y="12"/>
                    </a:cubicBezTo>
                    <a:cubicBezTo>
                      <a:pt x="180" y="12"/>
                      <a:pt x="181" y="12"/>
                      <a:pt x="182" y="12"/>
                    </a:cubicBezTo>
                    <a:cubicBezTo>
                      <a:pt x="182" y="13"/>
                      <a:pt x="183" y="13"/>
                      <a:pt x="183" y="13"/>
                    </a:cubicBezTo>
                    <a:cubicBezTo>
                      <a:pt x="183" y="13"/>
                      <a:pt x="182" y="13"/>
                      <a:pt x="181" y="13"/>
                    </a:cubicBezTo>
                    <a:cubicBezTo>
                      <a:pt x="180" y="14"/>
                      <a:pt x="179" y="14"/>
                      <a:pt x="179" y="14"/>
                    </a:cubicBezTo>
                    <a:cubicBezTo>
                      <a:pt x="179" y="14"/>
                      <a:pt x="180" y="15"/>
                      <a:pt x="181" y="15"/>
                    </a:cubicBezTo>
                    <a:cubicBezTo>
                      <a:pt x="181" y="15"/>
                      <a:pt x="182" y="14"/>
                      <a:pt x="182" y="14"/>
                    </a:cubicBezTo>
                    <a:cubicBezTo>
                      <a:pt x="183" y="14"/>
                      <a:pt x="184" y="14"/>
                      <a:pt x="185" y="13"/>
                    </a:cubicBezTo>
                    <a:cubicBezTo>
                      <a:pt x="187" y="13"/>
                      <a:pt x="189" y="13"/>
                      <a:pt x="191" y="14"/>
                    </a:cubicBezTo>
                    <a:cubicBezTo>
                      <a:pt x="191" y="14"/>
                      <a:pt x="192" y="14"/>
                      <a:pt x="192" y="14"/>
                    </a:cubicBezTo>
                    <a:cubicBezTo>
                      <a:pt x="191" y="14"/>
                      <a:pt x="191" y="14"/>
                      <a:pt x="190" y="14"/>
                    </a:cubicBezTo>
                    <a:cubicBezTo>
                      <a:pt x="190" y="14"/>
                      <a:pt x="190" y="14"/>
                      <a:pt x="189" y="14"/>
                    </a:cubicBezTo>
                    <a:cubicBezTo>
                      <a:pt x="188" y="13"/>
                      <a:pt x="187" y="13"/>
                      <a:pt x="186" y="14"/>
                    </a:cubicBezTo>
                    <a:cubicBezTo>
                      <a:pt x="186" y="14"/>
                      <a:pt x="186" y="14"/>
                      <a:pt x="185" y="14"/>
                    </a:cubicBezTo>
                    <a:cubicBezTo>
                      <a:pt x="185" y="14"/>
                      <a:pt x="185" y="14"/>
                      <a:pt x="184" y="14"/>
                    </a:cubicBezTo>
                    <a:cubicBezTo>
                      <a:pt x="184" y="15"/>
                      <a:pt x="183" y="15"/>
                      <a:pt x="182" y="15"/>
                    </a:cubicBezTo>
                    <a:cubicBezTo>
                      <a:pt x="183" y="16"/>
                      <a:pt x="183" y="16"/>
                      <a:pt x="184" y="16"/>
                    </a:cubicBezTo>
                    <a:cubicBezTo>
                      <a:pt x="185" y="16"/>
                      <a:pt x="185" y="16"/>
                      <a:pt x="186" y="16"/>
                    </a:cubicBezTo>
                    <a:cubicBezTo>
                      <a:pt x="185" y="16"/>
                      <a:pt x="184" y="16"/>
                      <a:pt x="184" y="16"/>
                    </a:cubicBezTo>
                    <a:cubicBezTo>
                      <a:pt x="183" y="16"/>
                      <a:pt x="183" y="16"/>
                      <a:pt x="182" y="16"/>
                    </a:cubicBezTo>
                    <a:cubicBezTo>
                      <a:pt x="182" y="16"/>
                      <a:pt x="182" y="16"/>
                      <a:pt x="181" y="16"/>
                    </a:cubicBezTo>
                    <a:cubicBezTo>
                      <a:pt x="181" y="16"/>
                      <a:pt x="181" y="16"/>
                      <a:pt x="181" y="17"/>
                    </a:cubicBezTo>
                    <a:cubicBezTo>
                      <a:pt x="181" y="17"/>
                      <a:pt x="182" y="17"/>
                      <a:pt x="182" y="18"/>
                    </a:cubicBezTo>
                    <a:cubicBezTo>
                      <a:pt x="183" y="18"/>
                      <a:pt x="185" y="18"/>
                      <a:pt x="186" y="18"/>
                    </a:cubicBezTo>
                    <a:cubicBezTo>
                      <a:pt x="186" y="17"/>
                      <a:pt x="187" y="17"/>
                      <a:pt x="187" y="17"/>
                    </a:cubicBezTo>
                    <a:cubicBezTo>
                      <a:pt x="188" y="17"/>
                      <a:pt x="189" y="17"/>
                      <a:pt x="189" y="17"/>
                    </a:cubicBezTo>
                    <a:cubicBezTo>
                      <a:pt x="190" y="17"/>
                      <a:pt x="192" y="17"/>
                      <a:pt x="193" y="17"/>
                    </a:cubicBezTo>
                    <a:cubicBezTo>
                      <a:pt x="193" y="17"/>
                      <a:pt x="194" y="17"/>
                      <a:pt x="195" y="17"/>
                    </a:cubicBezTo>
                    <a:cubicBezTo>
                      <a:pt x="195" y="17"/>
                      <a:pt x="195" y="17"/>
                      <a:pt x="196" y="16"/>
                    </a:cubicBezTo>
                    <a:cubicBezTo>
                      <a:pt x="196" y="16"/>
                      <a:pt x="198" y="16"/>
                      <a:pt x="199" y="16"/>
                    </a:cubicBezTo>
                    <a:cubicBezTo>
                      <a:pt x="199" y="15"/>
                      <a:pt x="199" y="15"/>
                      <a:pt x="200" y="15"/>
                    </a:cubicBezTo>
                    <a:cubicBezTo>
                      <a:pt x="200" y="15"/>
                      <a:pt x="200" y="15"/>
                      <a:pt x="200" y="15"/>
                    </a:cubicBezTo>
                    <a:cubicBezTo>
                      <a:pt x="200" y="15"/>
                      <a:pt x="200" y="15"/>
                      <a:pt x="200" y="15"/>
                    </a:cubicBezTo>
                    <a:cubicBezTo>
                      <a:pt x="200" y="15"/>
                      <a:pt x="200" y="15"/>
                      <a:pt x="201" y="16"/>
                    </a:cubicBezTo>
                    <a:cubicBezTo>
                      <a:pt x="200" y="16"/>
                      <a:pt x="200" y="16"/>
                      <a:pt x="200" y="16"/>
                    </a:cubicBezTo>
                    <a:cubicBezTo>
                      <a:pt x="200" y="16"/>
                      <a:pt x="200" y="16"/>
                      <a:pt x="200" y="16"/>
                    </a:cubicBezTo>
                    <a:cubicBezTo>
                      <a:pt x="200" y="16"/>
                      <a:pt x="200" y="16"/>
                      <a:pt x="200" y="16"/>
                    </a:cubicBezTo>
                    <a:cubicBezTo>
                      <a:pt x="199" y="16"/>
                      <a:pt x="198" y="16"/>
                      <a:pt x="197" y="17"/>
                    </a:cubicBezTo>
                    <a:cubicBezTo>
                      <a:pt x="197" y="17"/>
                      <a:pt x="197" y="17"/>
                      <a:pt x="197" y="17"/>
                    </a:cubicBezTo>
                    <a:cubicBezTo>
                      <a:pt x="196" y="17"/>
                      <a:pt x="197" y="17"/>
                      <a:pt x="196" y="17"/>
                    </a:cubicBezTo>
                    <a:cubicBezTo>
                      <a:pt x="196" y="17"/>
                      <a:pt x="196" y="17"/>
                      <a:pt x="196" y="17"/>
                    </a:cubicBezTo>
                    <a:cubicBezTo>
                      <a:pt x="195" y="17"/>
                      <a:pt x="195" y="18"/>
                      <a:pt x="194" y="18"/>
                    </a:cubicBezTo>
                    <a:cubicBezTo>
                      <a:pt x="193" y="18"/>
                      <a:pt x="192" y="18"/>
                      <a:pt x="191" y="18"/>
                    </a:cubicBezTo>
                    <a:cubicBezTo>
                      <a:pt x="190" y="18"/>
                      <a:pt x="189" y="18"/>
                      <a:pt x="188" y="18"/>
                    </a:cubicBezTo>
                    <a:cubicBezTo>
                      <a:pt x="187" y="18"/>
                      <a:pt x="185" y="18"/>
                      <a:pt x="184" y="19"/>
                    </a:cubicBezTo>
                    <a:cubicBezTo>
                      <a:pt x="184" y="19"/>
                      <a:pt x="186" y="20"/>
                      <a:pt x="187" y="20"/>
                    </a:cubicBezTo>
                    <a:cubicBezTo>
                      <a:pt x="188" y="20"/>
                      <a:pt x="189" y="20"/>
                      <a:pt x="189" y="21"/>
                    </a:cubicBezTo>
                    <a:cubicBezTo>
                      <a:pt x="190" y="21"/>
                      <a:pt x="191" y="21"/>
                      <a:pt x="192" y="21"/>
                    </a:cubicBezTo>
                    <a:cubicBezTo>
                      <a:pt x="192" y="21"/>
                      <a:pt x="192" y="20"/>
                      <a:pt x="193" y="20"/>
                    </a:cubicBezTo>
                    <a:cubicBezTo>
                      <a:pt x="193" y="20"/>
                      <a:pt x="193" y="20"/>
                      <a:pt x="194" y="20"/>
                    </a:cubicBezTo>
                    <a:cubicBezTo>
                      <a:pt x="195" y="19"/>
                      <a:pt x="195" y="18"/>
                      <a:pt x="196" y="18"/>
                    </a:cubicBezTo>
                    <a:cubicBezTo>
                      <a:pt x="197" y="18"/>
                      <a:pt x="198" y="17"/>
                      <a:pt x="198" y="17"/>
                    </a:cubicBezTo>
                    <a:cubicBezTo>
                      <a:pt x="199" y="17"/>
                      <a:pt x="199" y="17"/>
                      <a:pt x="200" y="17"/>
                    </a:cubicBezTo>
                    <a:cubicBezTo>
                      <a:pt x="200" y="17"/>
                      <a:pt x="200" y="17"/>
                      <a:pt x="200" y="17"/>
                    </a:cubicBezTo>
                    <a:cubicBezTo>
                      <a:pt x="200" y="17"/>
                      <a:pt x="200" y="17"/>
                      <a:pt x="200" y="17"/>
                    </a:cubicBezTo>
                    <a:cubicBezTo>
                      <a:pt x="201" y="17"/>
                      <a:pt x="203" y="17"/>
                      <a:pt x="204" y="17"/>
                    </a:cubicBezTo>
                    <a:cubicBezTo>
                      <a:pt x="205" y="17"/>
                      <a:pt x="206" y="17"/>
                      <a:pt x="207" y="17"/>
                    </a:cubicBezTo>
                    <a:cubicBezTo>
                      <a:pt x="208" y="16"/>
                      <a:pt x="208" y="17"/>
                      <a:pt x="209" y="16"/>
                    </a:cubicBezTo>
                    <a:cubicBezTo>
                      <a:pt x="209" y="17"/>
                      <a:pt x="208" y="17"/>
                      <a:pt x="208" y="17"/>
                    </a:cubicBezTo>
                    <a:cubicBezTo>
                      <a:pt x="207" y="17"/>
                      <a:pt x="207" y="17"/>
                      <a:pt x="206" y="17"/>
                    </a:cubicBezTo>
                    <a:cubicBezTo>
                      <a:pt x="205" y="17"/>
                      <a:pt x="204" y="17"/>
                      <a:pt x="203" y="17"/>
                    </a:cubicBezTo>
                    <a:cubicBezTo>
                      <a:pt x="202" y="17"/>
                      <a:pt x="201" y="18"/>
                      <a:pt x="200" y="18"/>
                    </a:cubicBezTo>
                    <a:cubicBezTo>
                      <a:pt x="200" y="18"/>
                      <a:pt x="200" y="18"/>
                      <a:pt x="200" y="18"/>
                    </a:cubicBezTo>
                    <a:cubicBezTo>
                      <a:pt x="200" y="18"/>
                      <a:pt x="200" y="18"/>
                      <a:pt x="200" y="18"/>
                    </a:cubicBezTo>
                    <a:cubicBezTo>
                      <a:pt x="200" y="18"/>
                      <a:pt x="200" y="18"/>
                      <a:pt x="200" y="18"/>
                    </a:cubicBezTo>
                    <a:cubicBezTo>
                      <a:pt x="200" y="18"/>
                      <a:pt x="199" y="18"/>
                      <a:pt x="199" y="18"/>
                    </a:cubicBezTo>
                    <a:cubicBezTo>
                      <a:pt x="198" y="18"/>
                      <a:pt x="198" y="18"/>
                      <a:pt x="197" y="18"/>
                    </a:cubicBezTo>
                    <a:cubicBezTo>
                      <a:pt x="196" y="19"/>
                      <a:pt x="196" y="19"/>
                      <a:pt x="196" y="20"/>
                    </a:cubicBezTo>
                    <a:cubicBezTo>
                      <a:pt x="195" y="20"/>
                      <a:pt x="194" y="20"/>
                      <a:pt x="194" y="21"/>
                    </a:cubicBezTo>
                    <a:cubicBezTo>
                      <a:pt x="194" y="21"/>
                      <a:pt x="194" y="22"/>
                      <a:pt x="195" y="22"/>
                    </a:cubicBezTo>
                    <a:cubicBezTo>
                      <a:pt x="195" y="22"/>
                      <a:pt x="196" y="22"/>
                      <a:pt x="196" y="22"/>
                    </a:cubicBezTo>
                    <a:cubicBezTo>
                      <a:pt x="197" y="22"/>
                      <a:pt x="197" y="21"/>
                      <a:pt x="198" y="21"/>
                    </a:cubicBezTo>
                    <a:cubicBezTo>
                      <a:pt x="197" y="21"/>
                      <a:pt x="197" y="22"/>
                      <a:pt x="197" y="22"/>
                    </a:cubicBezTo>
                    <a:cubicBezTo>
                      <a:pt x="197" y="22"/>
                      <a:pt x="198" y="22"/>
                      <a:pt x="198" y="22"/>
                    </a:cubicBezTo>
                    <a:cubicBezTo>
                      <a:pt x="199" y="22"/>
                      <a:pt x="199" y="22"/>
                      <a:pt x="199" y="22"/>
                    </a:cubicBezTo>
                    <a:cubicBezTo>
                      <a:pt x="200" y="22"/>
                      <a:pt x="200" y="22"/>
                      <a:pt x="200" y="22"/>
                    </a:cubicBezTo>
                    <a:cubicBezTo>
                      <a:pt x="200" y="22"/>
                      <a:pt x="200" y="22"/>
                      <a:pt x="200" y="22"/>
                    </a:cubicBezTo>
                    <a:cubicBezTo>
                      <a:pt x="201" y="22"/>
                      <a:pt x="202" y="22"/>
                      <a:pt x="203" y="22"/>
                    </a:cubicBezTo>
                    <a:cubicBezTo>
                      <a:pt x="203" y="22"/>
                      <a:pt x="204" y="22"/>
                      <a:pt x="204" y="22"/>
                    </a:cubicBezTo>
                    <a:cubicBezTo>
                      <a:pt x="205" y="21"/>
                      <a:pt x="204" y="21"/>
                      <a:pt x="204" y="20"/>
                    </a:cubicBezTo>
                    <a:cubicBezTo>
                      <a:pt x="204" y="20"/>
                      <a:pt x="206" y="19"/>
                      <a:pt x="206" y="19"/>
                    </a:cubicBezTo>
                    <a:cubicBezTo>
                      <a:pt x="207" y="19"/>
                      <a:pt x="206" y="20"/>
                      <a:pt x="206" y="20"/>
                    </a:cubicBezTo>
                    <a:cubicBezTo>
                      <a:pt x="205" y="20"/>
                      <a:pt x="205" y="20"/>
                      <a:pt x="205" y="20"/>
                    </a:cubicBezTo>
                    <a:cubicBezTo>
                      <a:pt x="205" y="20"/>
                      <a:pt x="206" y="21"/>
                      <a:pt x="206" y="21"/>
                    </a:cubicBezTo>
                    <a:cubicBezTo>
                      <a:pt x="207" y="21"/>
                      <a:pt x="208" y="20"/>
                      <a:pt x="209" y="20"/>
                    </a:cubicBezTo>
                    <a:cubicBezTo>
                      <a:pt x="209" y="20"/>
                      <a:pt x="210" y="20"/>
                      <a:pt x="210" y="20"/>
                    </a:cubicBezTo>
                    <a:cubicBezTo>
                      <a:pt x="211" y="19"/>
                      <a:pt x="211" y="19"/>
                      <a:pt x="211" y="19"/>
                    </a:cubicBezTo>
                    <a:cubicBezTo>
                      <a:pt x="211" y="20"/>
                      <a:pt x="209" y="20"/>
                      <a:pt x="209" y="20"/>
                    </a:cubicBezTo>
                    <a:cubicBezTo>
                      <a:pt x="208" y="20"/>
                      <a:pt x="205" y="21"/>
                      <a:pt x="207" y="22"/>
                    </a:cubicBezTo>
                    <a:cubicBezTo>
                      <a:pt x="207" y="22"/>
                      <a:pt x="208" y="22"/>
                      <a:pt x="209" y="22"/>
                    </a:cubicBezTo>
                    <a:cubicBezTo>
                      <a:pt x="209" y="22"/>
                      <a:pt x="210" y="22"/>
                      <a:pt x="210" y="21"/>
                    </a:cubicBezTo>
                    <a:cubicBezTo>
                      <a:pt x="211" y="21"/>
                      <a:pt x="213" y="21"/>
                      <a:pt x="214" y="21"/>
                    </a:cubicBezTo>
                    <a:cubicBezTo>
                      <a:pt x="215" y="21"/>
                      <a:pt x="216" y="20"/>
                      <a:pt x="217" y="20"/>
                    </a:cubicBezTo>
                    <a:cubicBezTo>
                      <a:pt x="217" y="20"/>
                      <a:pt x="218" y="20"/>
                      <a:pt x="219" y="19"/>
                    </a:cubicBezTo>
                    <a:cubicBezTo>
                      <a:pt x="219" y="19"/>
                      <a:pt x="219" y="19"/>
                      <a:pt x="220" y="19"/>
                    </a:cubicBezTo>
                    <a:cubicBezTo>
                      <a:pt x="220" y="19"/>
                      <a:pt x="220" y="19"/>
                      <a:pt x="220" y="19"/>
                    </a:cubicBezTo>
                    <a:cubicBezTo>
                      <a:pt x="220" y="19"/>
                      <a:pt x="221" y="18"/>
                      <a:pt x="221" y="18"/>
                    </a:cubicBezTo>
                    <a:cubicBezTo>
                      <a:pt x="220" y="18"/>
                      <a:pt x="220" y="18"/>
                      <a:pt x="220" y="18"/>
                    </a:cubicBezTo>
                    <a:cubicBezTo>
                      <a:pt x="220" y="18"/>
                      <a:pt x="220" y="17"/>
                      <a:pt x="221" y="17"/>
                    </a:cubicBezTo>
                    <a:cubicBezTo>
                      <a:pt x="221" y="17"/>
                      <a:pt x="220" y="17"/>
                      <a:pt x="220" y="17"/>
                    </a:cubicBezTo>
                    <a:cubicBezTo>
                      <a:pt x="220" y="17"/>
                      <a:pt x="220" y="16"/>
                      <a:pt x="219" y="16"/>
                    </a:cubicBezTo>
                    <a:cubicBezTo>
                      <a:pt x="220" y="16"/>
                      <a:pt x="221" y="17"/>
                      <a:pt x="221" y="17"/>
                    </a:cubicBezTo>
                    <a:cubicBezTo>
                      <a:pt x="221" y="17"/>
                      <a:pt x="222" y="17"/>
                      <a:pt x="222" y="17"/>
                    </a:cubicBezTo>
                    <a:cubicBezTo>
                      <a:pt x="222" y="17"/>
                      <a:pt x="222" y="17"/>
                      <a:pt x="222" y="17"/>
                    </a:cubicBezTo>
                    <a:cubicBezTo>
                      <a:pt x="222" y="17"/>
                      <a:pt x="222" y="17"/>
                      <a:pt x="222" y="17"/>
                    </a:cubicBezTo>
                    <a:cubicBezTo>
                      <a:pt x="222" y="16"/>
                      <a:pt x="223" y="16"/>
                      <a:pt x="224" y="16"/>
                    </a:cubicBezTo>
                    <a:cubicBezTo>
                      <a:pt x="224" y="16"/>
                      <a:pt x="224" y="16"/>
                      <a:pt x="224" y="15"/>
                    </a:cubicBezTo>
                    <a:cubicBezTo>
                      <a:pt x="224" y="15"/>
                      <a:pt x="225" y="15"/>
                      <a:pt x="225" y="15"/>
                    </a:cubicBezTo>
                    <a:cubicBezTo>
                      <a:pt x="225" y="15"/>
                      <a:pt x="225" y="15"/>
                      <a:pt x="225" y="15"/>
                    </a:cubicBezTo>
                    <a:cubicBezTo>
                      <a:pt x="225" y="15"/>
                      <a:pt x="226" y="15"/>
                      <a:pt x="227" y="15"/>
                    </a:cubicBezTo>
                    <a:cubicBezTo>
                      <a:pt x="227" y="14"/>
                      <a:pt x="228" y="14"/>
                      <a:pt x="228" y="14"/>
                    </a:cubicBezTo>
                    <a:cubicBezTo>
                      <a:pt x="228" y="15"/>
                      <a:pt x="225" y="15"/>
                      <a:pt x="224" y="16"/>
                    </a:cubicBezTo>
                    <a:cubicBezTo>
                      <a:pt x="224" y="16"/>
                      <a:pt x="224" y="16"/>
                      <a:pt x="225" y="16"/>
                    </a:cubicBezTo>
                    <a:cubicBezTo>
                      <a:pt x="224" y="16"/>
                      <a:pt x="224" y="16"/>
                      <a:pt x="224" y="16"/>
                    </a:cubicBezTo>
                    <a:cubicBezTo>
                      <a:pt x="224" y="16"/>
                      <a:pt x="223" y="16"/>
                      <a:pt x="223" y="17"/>
                    </a:cubicBezTo>
                    <a:cubicBezTo>
                      <a:pt x="223" y="17"/>
                      <a:pt x="223" y="17"/>
                      <a:pt x="222" y="17"/>
                    </a:cubicBezTo>
                    <a:cubicBezTo>
                      <a:pt x="222" y="18"/>
                      <a:pt x="222" y="18"/>
                      <a:pt x="222" y="18"/>
                    </a:cubicBezTo>
                    <a:cubicBezTo>
                      <a:pt x="222" y="18"/>
                      <a:pt x="222" y="18"/>
                      <a:pt x="222" y="18"/>
                    </a:cubicBezTo>
                    <a:cubicBezTo>
                      <a:pt x="222" y="18"/>
                      <a:pt x="222" y="19"/>
                      <a:pt x="222" y="19"/>
                    </a:cubicBezTo>
                    <a:cubicBezTo>
                      <a:pt x="222" y="19"/>
                      <a:pt x="223" y="19"/>
                      <a:pt x="223" y="19"/>
                    </a:cubicBezTo>
                    <a:cubicBezTo>
                      <a:pt x="224" y="19"/>
                      <a:pt x="226" y="19"/>
                      <a:pt x="227" y="19"/>
                    </a:cubicBezTo>
                    <a:cubicBezTo>
                      <a:pt x="227" y="19"/>
                      <a:pt x="228" y="19"/>
                      <a:pt x="228" y="19"/>
                    </a:cubicBezTo>
                    <a:cubicBezTo>
                      <a:pt x="229" y="19"/>
                      <a:pt x="229" y="19"/>
                      <a:pt x="230" y="19"/>
                    </a:cubicBezTo>
                    <a:cubicBezTo>
                      <a:pt x="231" y="19"/>
                      <a:pt x="230" y="19"/>
                      <a:pt x="230" y="19"/>
                    </a:cubicBezTo>
                    <a:cubicBezTo>
                      <a:pt x="229" y="19"/>
                      <a:pt x="228" y="19"/>
                      <a:pt x="227" y="19"/>
                    </a:cubicBezTo>
                    <a:cubicBezTo>
                      <a:pt x="226" y="19"/>
                      <a:pt x="225" y="20"/>
                      <a:pt x="224" y="20"/>
                    </a:cubicBezTo>
                    <a:cubicBezTo>
                      <a:pt x="223" y="20"/>
                      <a:pt x="222" y="20"/>
                      <a:pt x="221" y="20"/>
                    </a:cubicBezTo>
                    <a:cubicBezTo>
                      <a:pt x="220" y="21"/>
                      <a:pt x="219" y="21"/>
                      <a:pt x="218" y="21"/>
                    </a:cubicBezTo>
                    <a:cubicBezTo>
                      <a:pt x="219" y="22"/>
                      <a:pt x="220" y="21"/>
                      <a:pt x="221" y="21"/>
                    </a:cubicBezTo>
                    <a:cubicBezTo>
                      <a:pt x="222" y="21"/>
                      <a:pt x="224" y="21"/>
                      <a:pt x="225" y="21"/>
                    </a:cubicBezTo>
                    <a:cubicBezTo>
                      <a:pt x="224" y="22"/>
                      <a:pt x="223" y="22"/>
                      <a:pt x="223" y="22"/>
                    </a:cubicBezTo>
                    <a:cubicBezTo>
                      <a:pt x="222" y="22"/>
                      <a:pt x="221" y="22"/>
                      <a:pt x="221" y="22"/>
                    </a:cubicBezTo>
                    <a:cubicBezTo>
                      <a:pt x="220" y="22"/>
                      <a:pt x="219" y="22"/>
                      <a:pt x="217" y="22"/>
                    </a:cubicBezTo>
                    <a:cubicBezTo>
                      <a:pt x="217" y="22"/>
                      <a:pt x="217" y="22"/>
                      <a:pt x="216" y="22"/>
                    </a:cubicBezTo>
                    <a:cubicBezTo>
                      <a:pt x="216" y="22"/>
                      <a:pt x="215" y="22"/>
                      <a:pt x="215" y="22"/>
                    </a:cubicBezTo>
                    <a:cubicBezTo>
                      <a:pt x="213" y="23"/>
                      <a:pt x="212" y="23"/>
                      <a:pt x="211" y="23"/>
                    </a:cubicBezTo>
                    <a:cubicBezTo>
                      <a:pt x="210" y="23"/>
                      <a:pt x="209" y="23"/>
                      <a:pt x="208" y="23"/>
                    </a:cubicBezTo>
                    <a:cubicBezTo>
                      <a:pt x="208" y="23"/>
                      <a:pt x="207" y="23"/>
                      <a:pt x="206" y="24"/>
                    </a:cubicBezTo>
                    <a:cubicBezTo>
                      <a:pt x="206" y="24"/>
                      <a:pt x="207" y="24"/>
                      <a:pt x="207" y="24"/>
                    </a:cubicBezTo>
                    <a:cubicBezTo>
                      <a:pt x="208" y="25"/>
                      <a:pt x="210" y="26"/>
                      <a:pt x="211" y="26"/>
                    </a:cubicBezTo>
                    <a:cubicBezTo>
                      <a:pt x="211" y="26"/>
                      <a:pt x="212" y="26"/>
                      <a:pt x="213" y="27"/>
                    </a:cubicBezTo>
                    <a:cubicBezTo>
                      <a:pt x="212" y="27"/>
                      <a:pt x="212" y="27"/>
                      <a:pt x="212" y="27"/>
                    </a:cubicBezTo>
                    <a:cubicBezTo>
                      <a:pt x="212" y="28"/>
                      <a:pt x="212" y="28"/>
                      <a:pt x="212" y="28"/>
                    </a:cubicBezTo>
                    <a:cubicBezTo>
                      <a:pt x="212" y="28"/>
                      <a:pt x="214" y="29"/>
                      <a:pt x="214" y="29"/>
                    </a:cubicBezTo>
                    <a:cubicBezTo>
                      <a:pt x="215" y="29"/>
                      <a:pt x="215" y="29"/>
                      <a:pt x="216" y="29"/>
                    </a:cubicBezTo>
                    <a:cubicBezTo>
                      <a:pt x="217" y="29"/>
                      <a:pt x="218" y="29"/>
                      <a:pt x="218" y="29"/>
                    </a:cubicBezTo>
                    <a:cubicBezTo>
                      <a:pt x="218" y="29"/>
                      <a:pt x="217" y="29"/>
                      <a:pt x="216" y="29"/>
                    </a:cubicBezTo>
                    <a:cubicBezTo>
                      <a:pt x="216" y="29"/>
                      <a:pt x="216" y="29"/>
                      <a:pt x="215" y="30"/>
                    </a:cubicBezTo>
                    <a:cubicBezTo>
                      <a:pt x="215" y="30"/>
                      <a:pt x="215" y="30"/>
                      <a:pt x="214" y="30"/>
                    </a:cubicBezTo>
                    <a:cubicBezTo>
                      <a:pt x="214" y="29"/>
                      <a:pt x="213" y="29"/>
                      <a:pt x="213" y="29"/>
                    </a:cubicBezTo>
                    <a:cubicBezTo>
                      <a:pt x="212" y="29"/>
                      <a:pt x="212" y="30"/>
                      <a:pt x="211" y="29"/>
                    </a:cubicBezTo>
                    <a:cubicBezTo>
                      <a:pt x="212" y="29"/>
                      <a:pt x="212" y="29"/>
                      <a:pt x="211" y="29"/>
                    </a:cubicBezTo>
                    <a:cubicBezTo>
                      <a:pt x="211" y="29"/>
                      <a:pt x="211" y="28"/>
                      <a:pt x="210" y="28"/>
                    </a:cubicBezTo>
                    <a:cubicBezTo>
                      <a:pt x="210" y="27"/>
                      <a:pt x="209" y="27"/>
                      <a:pt x="209" y="27"/>
                    </a:cubicBezTo>
                    <a:cubicBezTo>
                      <a:pt x="207" y="26"/>
                      <a:pt x="206" y="26"/>
                      <a:pt x="205" y="25"/>
                    </a:cubicBezTo>
                    <a:cubicBezTo>
                      <a:pt x="204" y="24"/>
                      <a:pt x="203" y="24"/>
                      <a:pt x="201" y="24"/>
                    </a:cubicBezTo>
                    <a:cubicBezTo>
                      <a:pt x="201" y="24"/>
                      <a:pt x="200" y="24"/>
                      <a:pt x="200" y="24"/>
                    </a:cubicBezTo>
                    <a:cubicBezTo>
                      <a:pt x="200" y="24"/>
                      <a:pt x="200" y="24"/>
                      <a:pt x="200" y="24"/>
                    </a:cubicBezTo>
                    <a:cubicBezTo>
                      <a:pt x="200" y="24"/>
                      <a:pt x="200" y="24"/>
                      <a:pt x="200" y="24"/>
                    </a:cubicBezTo>
                    <a:cubicBezTo>
                      <a:pt x="200" y="24"/>
                      <a:pt x="200" y="24"/>
                      <a:pt x="200" y="24"/>
                    </a:cubicBezTo>
                    <a:cubicBezTo>
                      <a:pt x="199" y="24"/>
                      <a:pt x="198" y="24"/>
                      <a:pt x="197" y="24"/>
                    </a:cubicBezTo>
                    <a:cubicBezTo>
                      <a:pt x="196" y="23"/>
                      <a:pt x="195" y="23"/>
                      <a:pt x="194" y="24"/>
                    </a:cubicBezTo>
                    <a:cubicBezTo>
                      <a:pt x="194" y="25"/>
                      <a:pt x="194" y="25"/>
                      <a:pt x="194" y="26"/>
                    </a:cubicBezTo>
                    <a:cubicBezTo>
                      <a:pt x="195" y="26"/>
                      <a:pt x="195" y="26"/>
                      <a:pt x="196" y="26"/>
                    </a:cubicBezTo>
                    <a:cubicBezTo>
                      <a:pt x="197" y="26"/>
                      <a:pt x="197" y="26"/>
                      <a:pt x="197" y="26"/>
                    </a:cubicBezTo>
                    <a:cubicBezTo>
                      <a:pt x="198" y="27"/>
                      <a:pt x="198" y="27"/>
                      <a:pt x="199" y="27"/>
                    </a:cubicBezTo>
                    <a:cubicBezTo>
                      <a:pt x="199" y="27"/>
                      <a:pt x="199" y="27"/>
                      <a:pt x="199" y="27"/>
                    </a:cubicBezTo>
                    <a:cubicBezTo>
                      <a:pt x="198" y="27"/>
                      <a:pt x="198" y="27"/>
                      <a:pt x="198" y="27"/>
                    </a:cubicBezTo>
                    <a:cubicBezTo>
                      <a:pt x="197" y="27"/>
                      <a:pt x="197" y="27"/>
                      <a:pt x="196" y="27"/>
                    </a:cubicBezTo>
                    <a:cubicBezTo>
                      <a:pt x="196" y="27"/>
                      <a:pt x="195" y="26"/>
                      <a:pt x="195" y="27"/>
                    </a:cubicBezTo>
                    <a:cubicBezTo>
                      <a:pt x="194" y="27"/>
                      <a:pt x="195" y="27"/>
                      <a:pt x="195" y="28"/>
                    </a:cubicBezTo>
                    <a:cubicBezTo>
                      <a:pt x="195" y="28"/>
                      <a:pt x="194" y="28"/>
                      <a:pt x="195" y="28"/>
                    </a:cubicBezTo>
                    <a:cubicBezTo>
                      <a:pt x="195" y="28"/>
                      <a:pt x="195" y="28"/>
                      <a:pt x="196" y="28"/>
                    </a:cubicBezTo>
                    <a:cubicBezTo>
                      <a:pt x="196" y="28"/>
                      <a:pt x="196" y="29"/>
                      <a:pt x="197" y="29"/>
                    </a:cubicBezTo>
                    <a:cubicBezTo>
                      <a:pt x="198" y="29"/>
                      <a:pt x="199" y="29"/>
                      <a:pt x="199" y="29"/>
                    </a:cubicBezTo>
                    <a:cubicBezTo>
                      <a:pt x="200" y="29"/>
                      <a:pt x="200" y="29"/>
                      <a:pt x="200" y="30"/>
                    </a:cubicBezTo>
                    <a:cubicBezTo>
                      <a:pt x="200" y="29"/>
                      <a:pt x="200" y="29"/>
                      <a:pt x="200" y="29"/>
                    </a:cubicBezTo>
                    <a:cubicBezTo>
                      <a:pt x="200" y="29"/>
                      <a:pt x="200" y="30"/>
                      <a:pt x="200" y="30"/>
                    </a:cubicBezTo>
                    <a:cubicBezTo>
                      <a:pt x="200" y="31"/>
                      <a:pt x="201" y="31"/>
                      <a:pt x="202" y="31"/>
                    </a:cubicBezTo>
                    <a:cubicBezTo>
                      <a:pt x="202" y="31"/>
                      <a:pt x="202" y="32"/>
                      <a:pt x="202" y="33"/>
                    </a:cubicBezTo>
                    <a:cubicBezTo>
                      <a:pt x="203" y="33"/>
                      <a:pt x="203" y="33"/>
                      <a:pt x="203" y="33"/>
                    </a:cubicBezTo>
                    <a:cubicBezTo>
                      <a:pt x="203" y="33"/>
                      <a:pt x="203" y="32"/>
                      <a:pt x="203" y="33"/>
                    </a:cubicBezTo>
                    <a:cubicBezTo>
                      <a:pt x="204" y="33"/>
                      <a:pt x="203" y="33"/>
                      <a:pt x="203" y="33"/>
                    </a:cubicBezTo>
                    <a:cubicBezTo>
                      <a:pt x="204" y="33"/>
                      <a:pt x="204" y="33"/>
                      <a:pt x="204" y="34"/>
                    </a:cubicBezTo>
                    <a:cubicBezTo>
                      <a:pt x="205" y="34"/>
                      <a:pt x="205" y="34"/>
                      <a:pt x="205" y="34"/>
                    </a:cubicBezTo>
                    <a:cubicBezTo>
                      <a:pt x="205" y="34"/>
                      <a:pt x="205" y="34"/>
                      <a:pt x="206" y="34"/>
                    </a:cubicBezTo>
                    <a:cubicBezTo>
                      <a:pt x="205" y="34"/>
                      <a:pt x="204" y="34"/>
                      <a:pt x="203" y="34"/>
                    </a:cubicBezTo>
                    <a:cubicBezTo>
                      <a:pt x="203" y="33"/>
                      <a:pt x="202" y="33"/>
                      <a:pt x="201" y="33"/>
                    </a:cubicBezTo>
                    <a:cubicBezTo>
                      <a:pt x="201" y="33"/>
                      <a:pt x="201" y="34"/>
                      <a:pt x="201" y="34"/>
                    </a:cubicBezTo>
                    <a:cubicBezTo>
                      <a:pt x="201" y="34"/>
                      <a:pt x="201" y="34"/>
                      <a:pt x="201" y="34"/>
                    </a:cubicBezTo>
                    <a:cubicBezTo>
                      <a:pt x="202" y="34"/>
                      <a:pt x="202" y="34"/>
                      <a:pt x="202" y="35"/>
                    </a:cubicBezTo>
                    <a:cubicBezTo>
                      <a:pt x="203" y="35"/>
                      <a:pt x="203" y="35"/>
                      <a:pt x="204" y="35"/>
                    </a:cubicBezTo>
                    <a:cubicBezTo>
                      <a:pt x="204" y="35"/>
                      <a:pt x="204" y="35"/>
                      <a:pt x="205" y="35"/>
                    </a:cubicBezTo>
                    <a:cubicBezTo>
                      <a:pt x="206" y="35"/>
                      <a:pt x="207" y="35"/>
                      <a:pt x="208" y="35"/>
                    </a:cubicBezTo>
                    <a:cubicBezTo>
                      <a:pt x="208" y="35"/>
                      <a:pt x="209" y="35"/>
                      <a:pt x="210" y="35"/>
                    </a:cubicBezTo>
                    <a:cubicBezTo>
                      <a:pt x="210" y="35"/>
                      <a:pt x="211" y="34"/>
                      <a:pt x="211" y="34"/>
                    </a:cubicBezTo>
                    <a:cubicBezTo>
                      <a:pt x="211" y="34"/>
                      <a:pt x="212" y="34"/>
                      <a:pt x="212" y="34"/>
                    </a:cubicBezTo>
                    <a:cubicBezTo>
                      <a:pt x="212" y="34"/>
                      <a:pt x="212" y="34"/>
                      <a:pt x="212" y="34"/>
                    </a:cubicBezTo>
                    <a:cubicBezTo>
                      <a:pt x="212" y="34"/>
                      <a:pt x="212" y="34"/>
                      <a:pt x="212" y="35"/>
                    </a:cubicBezTo>
                    <a:cubicBezTo>
                      <a:pt x="211" y="35"/>
                      <a:pt x="212" y="35"/>
                      <a:pt x="211" y="35"/>
                    </a:cubicBezTo>
                    <a:cubicBezTo>
                      <a:pt x="211" y="35"/>
                      <a:pt x="211" y="35"/>
                      <a:pt x="211" y="35"/>
                    </a:cubicBezTo>
                    <a:cubicBezTo>
                      <a:pt x="210" y="35"/>
                      <a:pt x="209" y="36"/>
                      <a:pt x="208" y="36"/>
                    </a:cubicBezTo>
                    <a:cubicBezTo>
                      <a:pt x="208" y="36"/>
                      <a:pt x="207" y="35"/>
                      <a:pt x="206" y="35"/>
                    </a:cubicBezTo>
                    <a:cubicBezTo>
                      <a:pt x="206" y="36"/>
                      <a:pt x="207" y="36"/>
                      <a:pt x="207" y="36"/>
                    </a:cubicBezTo>
                    <a:cubicBezTo>
                      <a:pt x="207" y="36"/>
                      <a:pt x="208" y="36"/>
                      <a:pt x="208" y="36"/>
                    </a:cubicBezTo>
                    <a:cubicBezTo>
                      <a:pt x="208" y="37"/>
                      <a:pt x="209" y="36"/>
                      <a:pt x="210" y="36"/>
                    </a:cubicBezTo>
                    <a:cubicBezTo>
                      <a:pt x="210" y="36"/>
                      <a:pt x="209" y="36"/>
                      <a:pt x="208" y="37"/>
                    </a:cubicBezTo>
                    <a:cubicBezTo>
                      <a:pt x="208" y="37"/>
                      <a:pt x="209" y="37"/>
                      <a:pt x="209" y="37"/>
                    </a:cubicBezTo>
                    <a:cubicBezTo>
                      <a:pt x="210" y="38"/>
                      <a:pt x="209" y="38"/>
                      <a:pt x="209" y="37"/>
                    </a:cubicBezTo>
                    <a:cubicBezTo>
                      <a:pt x="208" y="37"/>
                      <a:pt x="208" y="37"/>
                      <a:pt x="208" y="37"/>
                    </a:cubicBezTo>
                    <a:cubicBezTo>
                      <a:pt x="207" y="37"/>
                      <a:pt x="207" y="37"/>
                      <a:pt x="207" y="37"/>
                    </a:cubicBezTo>
                    <a:cubicBezTo>
                      <a:pt x="206" y="36"/>
                      <a:pt x="206" y="36"/>
                      <a:pt x="206" y="36"/>
                    </a:cubicBezTo>
                    <a:cubicBezTo>
                      <a:pt x="205" y="36"/>
                      <a:pt x="205" y="36"/>
                      <a:pt x="205" y="36"/>
                    </a:cubicBezTo>
                    <a:cubicBezTo>
                      <a:pt x="204" y="36"/>
                      <a:pt x="204" y="36"/>
                      <a:pt x="204" y="35"/>
                    </a:cubicBezTo>
                    <a:cubicBezTo>
                      <a:pt x="202" y="35"/>
                      <a:pt x="201" y="35"/>
                      <a:pt x="200" y="35"/>
                    </a:cubicBezTo>
                    <a:cubicBezTo>
                      <a:pt x="200" y="36"/>
                      <a:pt x="200" y="36"/>
                      <a:pt x="200" y="36"/>
                    </a:cubicBezTo>
                    <a:cubicBezTo>
                      <a:pt x="200" y="35"/>
                      <a:pt x="200" y="35"/>
                      <a:pt x="200" y="35"/>
                    </a:cubicBezTo>
                    <a:cubicBezTo>
                      <a:pt x="199" y="35"/>
                      <a:pt x="198" y="35"/>
                      <a:pt x="198" y="35"/>
                    </a:cubicBezTo>
                    <a:cubicBezTo>
                      <a:pt x="197" y="36"/>
                      <a:pt x="196" y="36"/>
                      <a:pt x="195" y="36"/>
                    </a:cubicBezTo>
                    <a:cubicBezTo>
                      <a:pt x="194" y="36"/>
                      <a:pt x="193" y="36"/>
                      <a:pt x="193" y="37"/>
                    </a:cubicBezTo>
                    <a:cubicBezTo>
                      <a:pt x="192" y="38"/>
                      <a:pt x="191" y="38"/>
                      <a:pt x="191" y="39"/>
                    </a:cubicBezTo>
                    <a:cubicBezTo>
                      <a:pt x="191" y="39"/>
                      <a:pt x="191" y="40"/>
                      <a:pt x="191" y="40"/>
                    </a:cubicBezTo>
                    <a:cubicBezTo>
                      <a:pt x="191" y="40"/>
                      <a:pt x="191" y="40"/>
                      <a:pt x="191" y="40"/>
                    </a:cubicBezTo>
                    <a:cubicBezTo>
                      <a:pt x="192" y="40"/>
                      <a:pt x="192" y="40"/>
                      <a:pt x="192" y="40"/>
                    </a:cubicBezTo>
                    <a:cubicBezTo>
                      <a:pt x="192" y="41"/>
                      <a:pt x="191" y="41"/>
                      <a:pt x="191" y="41"/>
                    </a:cubicBezTo>
                    <a:cubicBezTo>
                      <a:pt x="192" y="41"/>
                      <a:pt x="192" y="41"/>
                      <a:pt x="193" y="41"/>
                    </a:cubicBezTo>
                    <a:cubicBezTo>
                      <a:pt x="194" y="41"/>
                      <a:pt x="194" y="40"/>
                      <a:pt x="195" y="40"/>
                    </a:cubicBezTo>
                    <a:cubicBezTo>
                      <a:pt x="195" y="41"/>
                      <a:pt x="196" y="40"/>
                      <a:pt x="196" y="40"/>
                    </a:cubicBezTo>
                    <a:cubicBezTo>
                      <a:pt x="196" y="40"/>
                      <a:pt x="196" y="40"/>
                      <a:pt x="196" y="40"/>
                    </a:cubicBezTo>
                    <a:cubicBezTo>
                      <a:pt x="196" y="39"/>
                      <a:pt x="197" y="39"/>
                      <a:pt x="197" y="39"/>
                    </a:cubicBezTo>
                    <a:cubicBezTo>
                      <a:pt x="197" y="39"/>
                      <a:pt x="197" y="40"/>
                      <a:pt x="196" y="40"/>
                    </a:cubicBezTo>
                    <a:cubicBezTo>
                      <a:pt x="196" y="40"/>
                      <a:pt x="196" y="41"/>
                      <a:pt x="196" y="41"/>
                    </a:cubicBezTo>
                    <a:cubicBezTo>
                      <a:pt x="196" y="41"/>
                      <a:pt x="195" y="41"/>
                      <a:pt x="195" y="41"/>
                    </a:cubicBezTo>
                    <a:cubicBezTo>
                      <a:pt x="195" y="42"/>
                      <a:pt x="197" y="41"/>
                      <a:pt x="197" y="41"/>
                    </a:cubicBezTo>
                    <a:cubicBezTo>
                      <a:pt x="198" y="41"/>
                      <a:pt x="198" y="41"/>
                      <a:pt x="198" y="41"/>
                    </a:cubicBezTo>
                    <a:cubicBezTo>
                      <a:pt x="199" y="41"/>
                      <a:pt x="199" y="40"/>
                      <a:pt x="199" y="40"/>
                    </a:cubicBezTo>
                    <a:cubicBezTo>
                      <a:pt x="200" y="40"/>
                      <a:pt x="200" y="40"/>
                      <a:pt x="200" y="39"/>
                    </a:cubicBezTo>
                    <a:cubicBezTo>
                      <a:pt x="200" y="40"/>
                      <a:pt x="200" y="40"/>
                      <a:pt x="200" y="40"/>
                    </a:cubicBezTo>
                    <a:cubicBezTo>
                      <a:pt x="200" y="39"/>
                      <a:pt x="200" y="39"/>
                      <a:pt x="200" y="39"/>
                    </a:cubicBezTo>
                    <a:cubicBezTo>
                      <a:pt x="200" y="39"/>
                      <a:pt x="200" y="39"/>
                      <a:pt x="200" y="39"/>
                    </a:cubicBezTo>
                    <a:cubicBezTo>
                      <a:pt x="200" y="38"/>
                      <a:pt x="201" y="38"/>
                      <a:pt x="201" y="37"/>
                    </a:cubicBezTo>
                    <a:cubicBezTo>
                      <a:pt x="201" y="38"/>
                      <a:pt x="201" y="38"/>
                      <a:pt x="201" y="38"/>
                    </a:cubicBezTo>
                    <a:cubicBezTo>
                      <a:pt x="201" y="38"/>
                      <a:pt x="201" y="38"/>
                      <a:pt x="200" y="39"/>
                    </a:cubicBezTo>
                    <a:cubicBezTo>
                      <a:pt x="200" y="39"/>
                      <a:pt x="200" y="39"/>
                      <a:pt x="200" y="39"/>
                    </a:cubicBezTo>
                    <a:cubicBezTo>
                      <a:pt x="201" y="39"/>
                      <a:pt x="201" y="39"/>
                      <a:pt x="201" y="39"/>
                    </a:cubicBezTo>
                    <a:cubicBezTo>
                      <a:pt x="201" y="40"/>
                      <a:pt x="201" y="40"/>
                      <a:pt x="200" y="40"/>
                    </a:cubicBezTo>
                    <a:cubicBezTo>
                      <a:pt x="200" y="40"/>
                      <a:pt x="200" y="40"/>
                      <a:pt x="200" y="40"/>
                    </a:cubicBezTo>
                    <a:cubicBezTo>
                      <a:pt x="201" y="41"/>
                      <a:pt x="201" y="40"/>
                      <a:pt x="202" y="40"/>
                    </a:cubicBezTo>
                    <a:cubicBezTo>
                      <a:pt x="202" y="41"/>
                      <a:pt x="203" y="41"/>
                      <a:pt x="203" y="41"/>
                    </a:cubicBezTo>
                    <a:cubicBezTo>
                      <a:pt x="203" y="41"/>
                      <a:pt x="202" y="41"/>
                      <a:pt x="201" y="41"/>
                    </a:cubicBezTo>
                    <a:cubicBezTo>
                      <a:pt x="201" y="41"/>
                      <a:pt x="200" y="41"/>
                      <a:pt x="200" y="41"/>
                    </a:cubicBezTo>
                    <a:cubicBezTo>
                      <a:pt x="200" y="41"/>
                      <a:pt x="200" y="41"/>
                      <a:pt x="200" y="41"/>
                    </a:cubicBezTo>
                    <a:cubicBezTo>
                      <a:pt x="200" y="41"/>
                      <a:pt x="200" y="41"/>
                      <a:pt x="200" y="41"/>
                    </a:cubicBezTo>
                    <a:cubicBezTo>
                      <a:pt x="200" y="41"/>
                      <a:pt x="199" y="41"/>
                      <a:pt x="200" y="41"/>
                    </a:cubicBezTo>
                    <a:cubicBezTo>
                      <a:pt x="200" y="41"/>
                      <a:pt x="200" y="41"/>
                      <a:pt x="200" y="41"/>
                    </a:cubicBezTo>
                    <a:cubicBezTo>
                      <a:pt x="200" y="41"/>
                      <a:pt x="200" y="42"/>
                      <a:pt x="200" y="42"/>
                    </a:cubicBezTo>
                    <a:cubicBezTo>
                      <a:pt x="201" y="42"/>
                      <a:pt x="201" y="42"/>
                      <a:pt x="201" y="42"/>
                    </a:cubicBezTo>
                    <a:cubicBezTo>
                      <a:pt x="201" y="41"/>
                      <a:pt x="202" y="41"/>
                      <a:pt x="202" y="41"/>
                    </a:cubicBezTo>
                    <a:cubicBezTo>
                      <a:pt x="202" y="42"/>
                      <a:pt x="201" y="41"/>
                      <a:pt x="201" y="42"/>
                    </a:cubicBezTo>
                    <a:cubicBezTo>
                      <a:pt x="201" y="42"/>
                      <a:pt x="200" y="42"/>
                      <a:pt x="200" y="42"/>
                    </a:cubicBezTo>
                    <a:cubicBezTo>
                      <a:pt x="200" y="43"/>
                      <a:pt x="200" y="43"/>
                      <a:pt x="200" y="43"/>
                    </a:cubicBezTo>
                    <a:cubicBezTo>
                      <a:pt x="200" y="43"/>
                      <a:pt x="200" y="43"/>
                      <a:pt x="200" y="43"/>
                    </a:cubicBezTo>
                    <a:cubicBezTo>
                      <a:pt x="200" y="43"/>
                      <a:pt x="201" y="43"/>
                      <a:pt x="201" y="43"/>
                    </a:cubicBezTo>
                    <a:cubicBezTo>
                      <a:pt x="201" y="43"/>
                      <a:pt x="202" y="43"/>
                      <a:pt x="202" y="43"/>
                    </a:cubicBezTo>
                    <a:cubicBezTo>
                      <a:pt x="202" y="43"/>
                      <a:pt x="201" y="43"/>
                      <a:pt x="201" y="43"/>
                    </a:cubicBezTo>
                    <a:cubicBezTo>
                      <a:pt x="201" y="43"/>
                      <a:pt x="200" y="43"/>
                      <a:pt x="200" y="43"/>
                    </a:cubicBezTo>
                    <a:cubicBezTo>
                      <a:pt x="200" y="43"/>
                      <a:pt x="200" y="43"/>
                      <a:pt x="200" y="43"/>
                    </a:cubicBezTo>
                    <a:cubicBezTo>
                      <a:pt x="200" y="43"/>
                      <a:pt x="200" y="43"/>
                      <a:pt x="200" y="43"/>
                    </a:cubicBezTo>
                    <a:cubicBezTo>
                      <a:pt x="200" y="43"/>
                      <a:pt x="200" y="43"/>
                      <a:pt x="200" y="43"/>
                    </a:cubicBezTo>
                    <a:cubicBezTo>
                      <a:pt x="199" y="43"/>
                      <a:pt x="199" y="43"/>
                      <a:pt x="198" y="43"/>
                    </a:cubicBezTo>
                    <a:cubicBezTo>
                      <a:pt x="198" y="44"/>
                      <a:pt x="200" y="44"/>
                      <a:pt x="200" y="43"/>
                    </a:cubicBezTo>
                    <a:cubicBezTo>
                      <a:pt x="200" y="43"/>
                      <a:pt x="200" y="43"/>
                      <a:pt x="200" y="43"/>
                    </a:cubicBezTo>
                    <a:cubicBezTo>
                      <a:pt x="200" y="43"/>
                      <a:pt x="200" y="43"/>
                      <a:pt x="200" y="44"/>
                    </a:cubicBezTo>
                    <a:cubicBezTo>
                      <a:pt x="199" y="44"/>
                      <a:pt x="199" y="44"/>
                      <a:pt x="199" y="44"/>
                    </a:cubicBezTo>
                    <a:cubicBezTo>
                      <a:pt x="198" y="44"/>
                      <a:pt x="200" y="45"/>
                      <a:pt x="200" y="45"/>
                    </a:cubicBezTo>
                    <a:cubicBezTo>
                      <a:pt x="200" y="45"/>
                      <a:pt x="200" y="45"/>
                      <a:pt x="200" y="45"/>
                    </a:cubicBezTo>
                    <a:cubicBezTo>
                      <a:pt x="200" y="45"/>
                      <a:pt x="200" y="45"/>
                      <a:pt x="201" y="45"/>
                    </a:cubicBezTo>
                    <a:cubicBezTo>
                      <a:pt x="201" y="45"/>
                      <a:pt x="202" y="45"/>
                      <a:pt x="202" y="44"/>
                    </a:cubicBezTo>
                    <a:cubicBezTo>
                      <a:pt x="202" y="44"/>
                      <a:pt x="201" y="45"/>
                      <a:pt x="201" y="45"/>
                    </a:cubicBezTo>
                    <a:cubicBezTo>
                      <a:pt x="201" y="45"/>
                      <a:pt x="200" y="45"/>
                      <a:pt x="201" y="46"/>
                    </a:cubicBezTo>
                    <a:cubicBezTo>
                      <a:pt x="201" y="46"/>
                      <a:pt x="202" y="46"/>
                      <a:pt x="202" y="46"/>
                    </a:cubicBezTo>
                    <a:cubicBezTo>
                      <a:pt x="203" y="46"/>
                      <a:pt x="203" y="46"/>
                      <a:pt x="203" y="46"/>
                    </a:cubicBezTo>
                    <a:cubicBezTo>
                      <a:pt x="205" y="46"/>
                      <a:pt x="206" y="45"/>
                      <a:pt x="207" y="44"/>
                    </a:cubicBezTo>
                    <a:cubicBezTo>
                      <a:pt x="207" y="43"/>
                      <a:pt x="207" y="43"/>
                      <a:pt x="207" y="43"/>
                    </a:cubicBezTo>
                    <a:cubicBezTo>
                      <a:pt x="208" y="43"/>
                      <a:pt x="208" y="43"/>
                      <a:pt x="208" y="42"/>
                    </a:cubicBezTo>
                    <a:cubicBezTo>
                      <a:pt x="207" y="42"/>
                      <a:pt x="209" y="42"/>
                      <a:pt x="209" y="41"/>
                    </a:cubicBezTo>
                    <a:cubicBezTo>
                      <a:pt x="209" y="42"/>
                      <a:pt x="209" y="42"/>
                      <a:pt x="209" y="42"/>
                    </a:cubicBezTo>
                    <a:cubicBezTo>
                      <a:pt x="208" y="42"/>
                      <a:pt x="208" y="43"/>
                      <a:pt x="208" y="43"/>
                    </a:cubicBezTo>
                    <a:cubicBezTo>
                      <a:pt x="208" y="44"/>
                      <a:pt x="207" y="44"/>
                      <a:pt x="207" y="44"/>
                    </a:cubicBezTo>
                    <a:cubicBezTo>
                      <a:pt x="207" y="45"/>
                      <a:pt x="206" y="46"/>
                      <a:pt x="205" y="46"/>
                    </a:cubicBezTo>
                    <a:cubicBezTo>
                      <a:pt x="205" y="46"/>
                      <a:pt x="205" y="46"/>
                      <a:pt x="204" y="46"/>
                    </a:cubicBezTo>
                    <a:cubicBezTo>
                      <a:pt x="204" y="46"/>
                      <a:pt x="205" y="47"/>
                      <a:pt x="205" y="47"/>
                    </a:cubicBezTo>
                    <a:cubicBezTo>
                      <a:pt x="205" y="47"/>
                      <a:pt x="203" y="47"/>
                      <a:pt x="203" y="47"/>
                    </a:cubicBezTo>
                    <a:cubicBezTo>
                      <a:pt x="203" y="47"/>
                      <a:pt x="202" y="47"/>
                      <a:pt x="202" y="47"/>
                    </a:cubicBezTo>
                    <a:cubicBezTo>
                      <a:pt x="202" y="47"/>
                      <a:pt x="202" y="47"/>
                      <a:pt x="201" y="47"/>
                    </a:cubicBezTo>
                    <a:cubicBezTo>
                      <a:pt x="201" y="47"/>
                      <a:pt x="201" y="47"/>
                      <a:pt x="200" y="47"/>
                    </a:cubicBezTo>
                    <a:cubicBezTo>
                      <a:pt x="200" y="47"/>
                      <a:pt x="200" y="47"/>
                      <a:pt x="200" y="47"/>
                    </a:cubicBezTo>
                    <a:cubicBezTo>
                      <a:pt x="200" y="47"/>
                      <a:pt x="200" y="47"/>
                      <a:pt x="200" y="47"/>
                    </a:cubicBezTo>
                    <a:cubicBezTo>
                      <a:pt x="200" y="47"/>
                      <a:pt x="200" y="47"/>
                      <a:pt x="200" y="47"/>
                    </a:cubicBezTo>
                    <a:cubicBezTo>
                      <a:pt x="199" y="47"/>
                      <a:pt x="198" y="47"/>
                      <a:pt x="198" y="46"/>
                    </a:cubicBezTo>
                    <a:cubicBezTo>
                      <a:pt x="198" y="46"/>
                      <a:pt x="197" y="47"/>
                      <a:pt x="197" y="46"/>
                    </a:cubicBezTo>
                    <a:cubicBezTo>
                      <a:pt x="197" y="46"/>
                      <a:pt x="197" y="46"/>
                      <a:pt x="197" y="46"/>
                    </a:cubicBezTo>
                    <a:cubicBezTo>
                      <a:pt x="197" y="45"/>
                      <a:pt x="197" y="45"/>
                      <a:pt x="197" y="45"/>
                    </a:cubicBezTo>
                    <a:cubicBezTo>
                      <a:pt x="196" y="44"/>
                      <a:pt x="196" y="44"/>
                      <a:pt x="195" y="44"/>
                    </a:cubicBezTo>
                    <a:cubicBezTo>
                      <a:pt x="194" y="43"/>
                      <a:pt x="192" y="43"/>
                      <a:pt x="191" y="43"/>
                    </a:cubicBezTo>
                    <a:cubicBezTo>
                      <a:pt x="191" y="43"/>
                      <a:pt x="190" y="43"/>
                      <a:pt x="189" y="43"/>
                    </a:cubicBezTo>
                    <a:cubicBezTo>
                      <a:pt x="189" y="43"/>
                      <a:pt x="188" y="43"/>
                      <a:pt x="188" y="43"/>
                    </a:cubicBezTo>
                    <a:cubicBezTo>
                      <a:pt x="188" y="44"/>
                      <a:pt x="188" y="44"/>
                      <a:pt x="188" y="44"/>
                    </a:cubicBezTo>
                    <a:cubicBezTo>
                      <a:pt x="188" y="44"/>
                      <a:pt x="188" y="45"/>
                      <a:pt x="188" y="45"/>
                    </a:cubicBezTo>
                    <a:cubicBezTo>
                      <a:pt x="188" y="45"/>
                      <a:pt x="189" y="45"/>
                      <a:pt x="189" y="45"/>
                    </a:cubicBezTo>
                    <a:cubicBezTo>
                      <a:pt x="189" y="45"/>
                      <a:pt x="189" y="46"/>
                      <a:pt x="190" y="46"/>
                    </a:cubicBezTo>
                    <a:cubicBezTo>
                      <a:pt x="190" y="46"/>
                      <a:pt x="190" y="46"/>
                      <a:pt x="190" y="47"/>
                    </a:cubicBezTo>
                    <a:cubicBezTo>
                      <a:pt x="190" y="47"/>
                      <a:pt x="190" y="47"/>
                      <a:pt x="190" y="47"/>
                    </a:cubicBezTo>
                    <a:cubicBezTo>
                      <a:pt x="190" y="47"/>
                      <a:pt x="191" y="47"/>
                      <a:pt x="191" y="47"/>
                    </a:cubicBezTo>
                    <a:cubicBezTo>
                      <a:pt x="191" y="47"/>
                      <a:pt x="191" y="47"/>
                      <a:pt x="192" y="47"/>
                    </a:cubicBezTo>
                    <a:cubicBezTo>
                      <a:pt x="192" y="47"/>
                      <a:pt x="193" y="47"/>
                      <a:pt x="193" y="47"/>
                    </a:cubicBezTo>
                    <a:cubicBezTo>
                      <a:pt x="193" y="47"/>
                      <a:pt x="192" y="47"/>
                      <a:pt x="192" y="48"/>
                    </a:cubicBezTo>
                    <a:cubicBezTo>
                      <a:pt x="192" y="48"/>
                      <a:pt x="192" y="48"/>
                      <a:pt x="192" y="48"/>
                    </a:cubicBezTo>
                    <a:cubicBezTo>
                      <a:pt x="192" y="48"/>
                      <a:pt x="192" y="48"/>
                      <a:pt x="192" y="48"/>
                    </a:cubicBezTo>
                    <a:cubicBezTo>
                      <a:pt x="192" y="48"/>
                      <a:pt x="193" y="48"/>
                      <a:pt x="193" y="49"/>
                    </a:cubicBezTo>
                    <a:cubicBezTo>
                      <a:pt x="193" y="48"/>
                      <a:pt x="192" y="48"/>
                      <a:pt x="192" y="48"/>
                    </a:cubicBezTo>
                    <a:cubicBezTo>
                      <a:pt x="191" y="48"/>
                      <a:pt x="191" y="49"/>
                      <a:pt x="191" y="49"/>
                    </a:cubicBezTo>
                    <a:cubicBezTo>
                      <a:pt x="191" y="49"/>
                      <a:pt x="190" y="49"/>
                      <a:pt x="190" y="49"/>
                    </a:cubicBezTo>
                    <a:cubicBezTo>
                      <a:pt x="190" y="49"/>
                      <a:pt x="189" y="49"/>
                      <a:pt x="189" y="49"/>
                    </a:cubicBezTo>
                    <a:cubicBezTo>
                      <a:pt x="188" y="49"/>
                      <a:pt x="188" y="49"/>
                      <a:pt x="188" y="49"/>
                    </a:cubicBezTo>
                    <a:cubicBezTo>
                      <a:pt x="187" y="49"/>
                      <a:pt x="187" y="49"/>
                      <a:pt x="187" y="49"/>
                    </a:cubicBezTo>
                    <a:cubicBezTo>
                      <a:pt x="187" y="50"/>
                      <a:pt x="186" y="50"/>
                      <a:pt x="186" y="50"/>
                    </a:cubicBezTo>
                    <a:cubicBezTo>
                      <a:pt x="186" y="50"/>
                      <a:pt x="185" y="50"/>
                      <a:pt x="185" y="50"/>
                    </a:cubicBezTo>
                    <a:cubicBezTo>
                      <a:pt x="185" y="50"/>
                      <a:pt x="184" y="50"/>
                      <a:pt x="184" y="51"/>
                    </a:cubicBezTo>
                    <a:cubicBezTo>
                      <a:pt x="183" y="51"/>
                      <a:pt x="184" y="51"/>
                      <a:pt x="184" y="52"/>
                    </a:cubicBezTo>
                    <a:cubicBezTo>
                      <a:pt x="184" y="52"/>
                      <a:pt x="184" y="52"/>
                      <a:pt x="184" y="52"/>
                    </a:cubicBezTo>
                    <a:cubicBezTo>
                      <a:pt x="183" y="52"/>
                      <a:pt x="183" y="53"/>
                      <a:pt x="183" y="53"/>
                    </a:cubicBezTo>
                    <a:cubicBezTo>
                      <a:pt x="184" y="53"/>
                      <a:pt x="185" y="54"/>
                      <a:pt x="185" y="54"/>
                    </a:cubicBezTo>
                    <a:cubicBezTo>
                      <a:pt x="186" y="54"/>
                      <a:pt x="186" y="53"/>
                      <a:pt x="186" y="53"/>
                    </a:cubicBezTo>
                    <a:cubicBezTo>
                      <a:pt x="187" y="53"/>
                      <a:pt x="187" y="53"/>
                      <a:pt x="187" y="53"/>
                    </a:cubicBezTo>
                    <a:cubicBezTo>
                      <a:pt x="187" y="54"/>
                      <a:pt x="187" y="53"/>
                      <a:pt x="187" y="54"/>
                    </a:cubicBezTo>
                    <a:cubicBezTo>
                      <a:pt x="187" y="54"/>
                      <a:pt x="186" y="54"/>
                      <a:pt x="187" y="54"/>
                    </a:cubicBezTo>
                    <a:cubicBezTo>
                      <a:pt x="187" y="54"/>
                      <a:pt x="187" y="53"/>
                      <a:pt x="187" y="53"/>
                    </a:cubicBezTo>
                    <a:cubicBezTo>
                      <a:pt x="187" y="53"/>
                      <a:pt x="187" y="53"/>
                      <a:pt x="187" y="53"/>
                    </a:cubicBezTo>
                    <a:cubicBezTo>
                      <a:pt x="187" y="52"/>
                      <a:pt x="187" y="52"/>
                      <a:pt x="187" y="52"/>
                    </a:cubicBezTo>
                    <a:cubicBezTo>
                      <a:pt x="187" y="52"/>
                      <a:pt x="187" y="51"/>
                      <a:pt x="187" y="51"/>
                    </a:cubicBezTo>
                    <a:cubicBezTo>
                      <a:pt x="187" y="51"/>
                      <a:pt x="187" y="51"/>
                      <a:pt x="187" y="52"/>
                    </a:cubicBezTo>
                    <a:cubicBezTo>
                      <a:pt x="187" y="52"/>
                      <a:pt x="187" y="52"/>
                      <a:pt x="187" y="52"/>
                    </a:cubicBezTo>
                    <a:cubicBezTo>
                      <a:pt x="187" y="52"/>
                      <a:pt x="187" y="52"/>
                      <a:pt x="187" y="52"/>
                    </a:cubicBezTo>
                    <a:cubicBezTo>
                      <a:pt x="187" y="52"/>
                      <a:pt x="187" y="53"/>
                      <a:pt x="187" y="53"/>
                    </a:cubicBezTo>
                    <a:cubicBezTo>
                      <a:pt x="187" y="53"/>
                      <a:pt x="188" y="54"/>
                      <a:pt x="188" y="54"/>
                    </a:cubicBezTo>
                    <a:cubicBezTo>
                      <a:pt x="188" y="54"/>
                      <a:pt x="187" y="54"/>
                      <a:pt x="188" y="54"/>
                    </a:cubicBezTo>
                    <a:cubicBezTo>
                      <a:pt x="188" y="54"/>
                      <a:pt x="189" y="54"/>
                      <a:pt x="189" y="54"/>
                    </a:cubicBezTo>
                    <a:cubicBezTo>
                      <a:pt x="190" y="55"/>
                      <a:pt x="190" y="55"/>
                      <a:pt x="190" y="54"/>
                    </a:cubicBezTo>
                    <a:cubicBezTo>
                      <a:pt x="190" y="54"/>
                      <a:pt x="191" y="54"/>
                      <a:pt x="191" y="53"/>
                    </a:cubicBezTo>
                    <a:cubicBezTo>
                      <a:pt x="191" y="53"/>
                      <a:pt x="191" y="53"/>
                      <a:pt x="191" y="53"/>
                    </a:cubicBezTo>
                    <a:cubicBezTo>
                      <a:pt x="191" y="53"/>
                      <a:pt x="191" y="53"/>
                      <a:pt x="191" y="53"/>
                    </a:cubicBezTo>
                    <a:cubicBezTo>
                      <a:pt x="191" y="53"/>
                      <a:pt x="191" y="53"/>
                      <a:pt x="191" y="53"/>
                    </a:cubicBezTo>
                    <a:cubicBezTo>
                      <a:pt x="191" y="53"/>
                      <a:pt x="191" y="54"/>
                      <a:pt x="191" y="54"/>
                    </a:cubicBezTo>
                    <a:cubicBezTo>
                      <a:pt x="191" y="54"/>
                      <a:pt x="192" y="54"/>
                      <a:pt x="192" y="54"/>
                    </a:cubicBezTo>
                    <a:cubicBezTo>
                      <a:pt x="192" y="54"/>
                      <a:pt x="192" y="54"/>
                      <a:pt x="192" y="54"/>
                    </a:cubicBezTo>
                    <a:cubicBezTo>
                      <a:pt x="192" y="54"/>
                      <a:pt x="192" y="54"/>
                      <a:pt x="192" y="54"/>
                    </a:cubicBezTo>
                    <a:cubicBezTo>
                      <a:pt x="193" y="54"/>
                      <a:pt x="193" y="54"/>
                      <a:pt x="193" y="54"/>
                    </a:cubicBezTo>
                    <a:cubicBezTo>
                      <a:pt x="194" y="55"/>
                      <a:pt x="194" y="54"/>
                      <a:pt x="194" y="54"/>
                    </a:cubicBezTo>
                    <a:cubicBezTo>
                      <a:pt x="194" y="54"/>
                      <a:pt x="195" y="53"/>
                      <a:pt x="195" y="53"/>
                    </a:cubicBezTo>
                    <a:cubicBezTo>
                      <a:pt x="195" y="53"/>
                      <a:pt x="195" y="53"/>
                      <a:pt x="195" y="53"/>
                    </a:cubicBezTo>
                    <a:cubicBezTo>
                      <a:pt x="194" y="53"/>
                      <a:pt x="194" y="53"/>
                      <a:pt x="194" y="52"/>
                    </a:cubicBezTo>
                    <a:cubicBezTo>
                      <a:pt x="195" y="53"/>
                      <a:pt x="195" y="53"/>
                      <a:pt x="195" y="53"/>
                    </a:cubicBezTo>
                    <a:cubicBezTo>
                      <a:pt x="195" y="53"/>
                      <a:pt x="195" y="53"/>
                      <a:pt x="195" y="54"/>
                    </a:cubicBezTo>
                    <a:cubicBezTo>
                      <a:pt x="195" y="54"/>
                      <a:pt x="195" y="54"/>
                      <a:pt x="195" y="54"/>
                    </a:cubicBezTo>
                    <a:cubicBezTo>
                      <a:pt x="196" y="54"/>
                      <a:pt x="197" y="54"/>
                      <a:pt x="197" y="55"/>
                    </a:cubicBezTo>
                    <a:cubicBezTo>
                      <a:pt x="198" y="55"/>
                      <a:pt x="199" y="55"/>
                      <a:pt x="199" y="55"/>
                    </a:cubicBezTo>
                    <a:cubicBezTo>
                      <a:pt x="200" y="55"/>
                      <a:pt x="200" y="55"/>
                      <a:pt x="200" y="55"/>
                    </a:cubicBezTo>
                    <a:cubicBezTo>
                      <a:pt x="200" y="55"/>
                      <a:pt x="200" y="55"/>
                      <a:pt x="200" y="55"/>
                    </a:cubicBezTo>
                    <a:cubicBezTo>
                      <a:pt x="200" y="55"/>
                      <a:pt x="201" y="55"/>
                      <a:pt x="201" y="55"/>
                    </a:cubicBezTo>
                    <a:cubicBezTo>
                      <a:pt x="201" y="54"/>
                      <a:pt x="200" y="54"/>
                      <a:pt x="200" y="54"/>
                    </a:cubicBezTo>
                    <a:cubicBezTo>
                      <a:pt x="200" y="54"/>
                      <a:pt x="200" y="54"/>
                      <a:pt x="200" y="54"/>
                    </a:cubicBezTo>
                    <a:cubicBezTo>
                      <a:pt x="200" y="54"/>
                      <a:pt x="200" y="54"/>
                      <a:pt x="200" y="54"/>
                    </a:cubicBezTo>
                    <a:cubicBezTo>
                      <a:pt x="200" y="53"/>
                      <a:pt x="200" y="53"/>
                      <a:pt x="200" y="53"/>
                    </a:cubicBezTo>
                    <a:cubicBezTo>
                      <a:pt x="200" y="53"/>
                      <a:pt x="200" y="53"/>
                      <a:pt x="200" y="53"/>
                    </a:cubicBezTo>
                    <a:cubicBezTo>
                      <a:pt x="200" y="53"/>
                      <a:pt x="200" y="53"/>
                      <a:pt x="200" y="53"/>
                    </a:cubicBezTo>
                    <a:cubicBezTo>
                      <a:pt x="200" y="53"/>
                      <a:pt x="200" y="53"/>
                      <a:pt x="200" y="53"/>
                    </a:cubicBezTo>
                    <a:cubicBezTo>
                      <a:pt x="201" y="54"/>
                      <a:pt x="201" y="54"/>
                      <a:pt x="202" y="54"/>
                    </a:cubicBezTo>
                    <a:cubicBezTo>
                      <a:pt x="202" y="54"/>
                      <a:pt x="203" y="53"/>
                      <a:pt x="203" y="53"/>
                    </a:cubicBezTo>
                    <a:cubicBezTo>
                      <a:pt x="203" y="53"/>
                      <a:pt x="203" y="53"/>
                      <a:pt x="203" y="53"/>
                    </a:cubicBezTo>
                    <a:cubicBezTo>
                      <a:pt x="203" y="53"/>
                      <a:pt x="204" y="54"/>
                      <a:pt x="205" y="54"/>
                    </a:cubicBezTo>
                    <a:cubicBezTo>
                      <a:pt x="205" y="54"/>
                      <a:pt x="206" y="54"/>
                      <a:pt x="206" y="54"/>
                    </a:cubicBezTo>
                    <a:cubicBezTo>
                      <a:pt x="206" y="53"/>
                      <a:pt x="206" y="53"/>
                      <a:pt x="206" y="52"/>
                    </a:cubicBezTo>
                    <a:cubicBezTo>
                      <a:pt x="205" y="52"/>
                      <a:pt x="205" y="52"/>
                      <a:pt x="205" y="52"/>
                    </a:cubicBezTo>
                    <a:cubicBezTo>
                      <a:pt x="205" y="52"/>
                      <a:pt x="206" y="53"/>
                      <a:pt x="206" y="53"/>
                    </a:cubicBezTo>
                    <a:cubicBezTo>
                      <a:pt x="206" y="52"/>
                      <a:pt x="206" y="52"/>
                      <a:pt x="207" y="52"/>
                    </a:cubicBezTo>
                    <a:cubicBezTo>
                      <a:pt x="206" y="53"/>
                      <a:pt x="206" y="53"/>
                      <a:pt x="207" y="53"/>
                    </a:cubicBezTo>
                    <a:cubicBezTo>
                      <a:pt x="207" y="53"/>
                      <a:pt x="207" y="54"/>
                      <a:pt x="207" y="54"/>
                    </a:cubicBezTo>
                    <a:cubicBezTo>
                      <a:pt x="207" y="54"/>
                      <a:pt x="207" y="54"/>
                      <a:pt x="207" y="54"/>
                    </a:cubicBezTo>
                    <a:cubicBezTo>
                      <a:pt x="208" y="54"/>
                      <a:pt x="208" y="54"/>
                      <a:pt x="208" y="54"/>
                    </a:cubicBezTo>
                    <a:cubicBezTo>
                      <a:pt x="208" y="54"/>
                      <a:pt x="209" y="54"/>
                      <a:pt x="209" y="54"/>
                    </a:cubicBezTo>
                    <a:cubicBezTo>
                      <a:pt x="209" y="54"/>
                      <a:pt x="210" y="54"/>
                      <a:pt x="210" y="54"/>
                    </a:cubicBezTo>
                    <a:cubicBezTo>
                      <a:pt x="210" y="54"/>
                      <a:pt x="210" y="53"/>
                      <a:pt x="210" y="53"/>
                    </a:cubicBezTo>
                    <a:cubicBezTo>
                      <a:pt x="209" y="52"/>
                      <a:pt x="208" y="51"/>
                      <a:pt x="208" y="51"/>
                    </a:cubicBezTo>
                    <a:cubicBezTo>
                      <a:pt x="208" y="51"/>
                      <a:pt x="208" y="51"/>
                      <a:pt x="208" y="51"/>
                    </a:cubicBezTo>
                    <a:cubicBezTo>
                      <a:pt x="208" y="51"/>
                      <a:pt x="209" y="52"/>
                      <a:pt x="209" y="52"/>
                    </a:cubicBezTo>
                    <a:cubicBezTo>
                      <a:pt x="210" y="52"/>
                      <a:pt x="211" y="52"/>
                      <a:pt x="211" y="52"/>
                    </a:cubicBezTo>
                    <a:cubicBezTo>
                      <a:pt x="211" y="52"/>
                      <a:pt x="211" y="52"/>
                      <a:pt x="210" y="53"/>
                    </a:cubicBezTo>
                    <a:cubicBezTo>
                      <a:pt x="210" y="53"/>
                      <a:pt x="211" y="53"/>
                      <a:pt x="210" y="53"/>
                    </a:cubicBezTo>
                    <a:cubicBezTo>
                      <a:pt x="211" y="53"/>
                      <a:pt x="212" y="54"/>
                      <a:pt x="212" y="54"/>
                    </a:cubicBezTo>
                    <a:cubicBezTo>
                      <a:pt x="213" y="54"/>
                      <a:pt x="213" y="53"/>
                      <a:pt x="213" y="53"/>
                    </a:cubicBezTo>
                    <a:cubicBezTo>
                      <a:pt x="214" y="53"/>
                      <a:pt x="214" y="54"/>
                      <a:pt x="215" y="54"/>
                    </a:cubicBezTo>
                    <a:cubicBezTo>
                      <a:pt x="215" y="54"/>
                      <a:pt x="215" y="54"/>
                      <a:pt x="215" y="54"/>
                    </a:cubicBezTo>
                    <a:cubicBezTo>
                      <a:pt x="215" y="54"/>
                      <a:pt x="215" y="54"/>
                      <a:pt x="215" y="55"/>
                    </a:cubicBezTo>
                    <a:cubicBezTo>
                      <a:pt x="214" y="55"/>
                      <a:pt x="214" y="56"/>
                      <a:pt x="214" y="56"/>
                    </a:cubicBezTo>
                    <a:cubicBezTo>
                      <a:pt x="215" y="56"/>
                      <a:pt x="216" y="56"/>
                      <a:pt x="217" y="56"/>
                    </a:cubicBezTo>
                    <a:cubicBezTo>
                      <a:pt x="218" y="55"/>
                      <a:pt x="218" y="55"/>
                      <a:pt x="219" y="55"/>
                    </a:cubicBezTo>
                    <a:cubicBezTo>
                      <a:pt x="219" y="55"/>
                      <a:pt x="220" y="55"/>
                      <a:pt x="220" y="55"/>
                    </a:cubicBezTo>
                    <a:cubicBezTo>
                      <a:pt x="221" y="54"/>
                      <a:pt x="221" y="54"/>
                      <a:pt x="222" y="53"/>
                    </a:cubicBezTo>
                    <a:cubicBezTo>
                      <a:pt x="222" y="53"/>
                      <a:pt x="223" y="54"/>
                      <a:pt x="223" y="54"/>
                    </a:cubicBezTo>
                    <a:cubicBezTo>
                      <a:pt x="224" y="53"/>
                      <a:pt x="225" y="53"/>
                      <a:pt x="226" y="52"/>
                    </a:cubicBezTo>
                    <a:cubicBezTo>
                      <a:pt x="226" y="52"/>
                      <a:pt x="226" y="51"/>
                      <a:pt x="226" y="51"/>
                    </a:cubicBezTo>
                    <a:cubicBezTo>
                      <a:pt x="226" y="51"/>
                      <a:pt x="225" y="51"/>
                      <a:pt x="225" y="51"/>
                    </a:cubicBezTo>
                    <a:cubicBezTo>
                      <a:pt x="225" y="50"/>
                      <a:pt x="225" y="50"/>
                      <a:pt x="225" y="50"/>
                    </a:cubicBezTo>
                    <a:cubicBezTo>
                      <a:pt x="225" y="50"/>
                      <a:pt x="224" y="49"/>
                      <a:pt x="224" y="50"/>
                    </a:cubicBezTo>
                    <a:cubicBezTo>
                      <a:pt x="223" y="50"/>
                      <a:pt x="222" y="51"/>
                      <a:pt x="222" y="51"/>
                    </a:cubicBezTo>
                    <a:cubicBezTo>
                      <a:pt x="221" y="51"/>
                      <a:pt x="222" y="50"/>
                      <a:pt x="221" y="50"/>
                    </a:cubicBezTo>
                    <a:cubicBezTo>
                      <a:pt x="221" y="50"/>
                      <a:pt x="221" y="50"/>
                      <a:pt x="220" y="50"/>
                    </a:cubicBezTo>
                    <a:cubicBezTo>
                      <a:pt x="219" y="50"/>
                      <a:pt x="221" y="49"/>
                      <a:pt x="221" y="49"/>
                    </a:cubicBezTo>
                    <a:cubicBezTo>
                      <a:pt x="221" y="48"/>
                      <a:pt x="221" y="48"/>
                      <a:pt x="220" y="48"/>
                    </a:cubicBezTo>
                    <a:cubicBezTo>
                      <a:pt x="220" y="48"/>
                      <a:pt x="219" y="48"/>
                      <a:pt x="218" y="48"/>
                    </a:cubicBezTo>
                    <a:cubicBezTo>
                      <a:pt x="218" y="48"/>
                      <a:pt x="217" y="49"/>
                      <a:pt x="216" y="49"/>
                    </a:cubicBezTo>
                    <a:cubicBezTo>
                      <a:pt x="216" y="49"/>
                      <a:pt x="217" y="48"/>
                      <a:pt x="217" y="48"/>
                    </a:cubicBezTo>
                    <a:cubicBezTo>
                      <a:pt x="217" y="48"/>
                      <a:pt x="216" y="48"/>
                      <a:pt x="216" y="48"/>
                    </a:cubicBezTo>
                    <a:cubicBezTo>
                      <a:pt x="216" y="48"/>
                      <a:pt x="216" y="48"/>
                      <a:pt x="215" y="48"/>
                    </a:cubicBezTo>
                    <a:cubicBezTo>
                      <a:pt x="215" y="48"/>
                      <a:pt x="215" y="48"/>
                      <a:pt x="214" y="48"/>
                    </a:cubicBezTo>
                    <a:cubicBezTo>
                      <a:pt x="214" y="48"/>
                      <a:pt x="214" y="48"/>
                      <a:pt x="213" y="48"/>
                    </a:cubicBezTo>
                    <a:cubicBezTo>
                      <a:pt x="213" y="48"/>
                      <a:pt x="213" y="48"/>
                      <a:pt x="212" y="48"/>
                    </a:cubicBezTo>
                    <a:cubicBezTo>
                      <a:pt x="212" y="48"/>
                      <a:pt x="212" y="48"/>
                      <a:pt x="211" y="48"/>
                    </a:cubicBezTo>
                    <a:cubicBezTo>
                      <a:pt x="211" y="48"/>
                      <a:pt x="211" y="48"/>
                      <a:pt x="211" y="48"/>
                    </a:cubicBezTo>
                    <a:cubicBezTo>
                      <a:pt x="211" y="48"/>
                      <a:pt x="210" y="48"/>
                      <a:pt x="210" y="47"/>
                    </a:cubicBezTo>
                    <a:cubicBezTo>
                      <a:pt x="211" y="47"/>
                      <a:pt x="212" y="47"/>
                      <a:pt x="213" y="47"/>
                    </a:cubicBezTo>
                    <a:cubicBezTo>
                      <a:pt x="213" y="47"/>
                      <a:pt x="212" y="47"/>
                      <a:pt x="212" y="47"/>
                    </a:cubicBezTo>
                    <a:cubicBezTo>
                      <a:pt x="212" y="47"/>
                      <a:pt x="212" y="47"/>
                      <a:pt x="212" y="46"/>
                    </a:cubicBezTo>
                    <a:cubicBezTo>
                      <a:pt x="211" y="46"/>
                      <a:pt x="212" y="46"/>
                      <a:pt x="212" y="46"/>
                    </a:cubicBezTo>
                    <a:cubicBezTo>
                      <a:pt x="212" y="46"/>
                      <a:pt x="212" y="45"/>
                      <a:pt x="211" y="45"/>
                    </a:cubicBezTo>
                    <a:cubicBezTo>
                      <a:pt x="211" y="45"/>
                      <a:pt x="211" y="45"/>
                      <a:pt x="211" y="45"/>
                    </a:cubicBezTo>
                    <a:cubicBezTo>
                      <a:pt x="211" y="45"/>
                      <a:pt x="212" y="45"/>
                      <a:pt x="212" y="45"/>
                    </a:cubicBezTo>
                    <a:cubicBezTo>
                      <a:pt x="212" y="45"/>
                      <a:pt x="212" y="46"/>
                      <a:pt x="212" y="46"/>
                    </a:cubicBezTo>
                    <a:cubicBezTo>
                      <a:pt x="212" y="46"/>
                      <a:pt x="212" y="46"/>
                      <a:pt x="212" y="46"/>
                    </a:cubicBezTo>
                    <a:cubicBezTo>
                      <a:pt x="213" y="46"/>
                      <a:pt x="213" y="46"/>
                      <a:pt x="213" y="46"/>
                    </a:cubicBezTo>
                    <a:cubicBezTo>
                      <a:pt x="213" y="47"/>
                      <a:pt x="213" y="46"/>
                      <a:pt x="214" y="47"/>
                    </a:cubicBezTo>
                    <a:cubicBezTo>
                      <a:pt x="214" y="47"/>
                      <a:pt x="214" y="47"/>
                      <a:pt x="214" y="47"/>
                    </a:cubicBezTo>
                    <a:cubicBezTo>
                      <a:pt x="214" y="47"/>
                      <a:pt x="215" y="47"/>
                      <a:pt x="215" y="47"/>
                    </a:cubicBezTo>
                    <a:cubicBezTo>
                      <a:pt x="216" y="47"/>
                      <a:pt x="216" y="47"/>
                      <a:pt x="217" y="48"/>
                    </a:cubicBezTo>
                    <a:cubicBezTo>
                      <a:pt x="218" y="48"/>
                      <a:pt x="218" y="47"/>
                      <a:pt x="219" y="47"/>
                    </a:cubicBezTo>
                    <a:cubicBezTo>
                      <a:pt x="219" y="47"/>
                      <a:pt x="220" y="47"/>
                      <a:pt x="220" y="47"/>
                    </a:cubicBezTo>
                    <a:cubicBezTo>
                      <a:pt x="221" y="48"/>
                      <a:pt x="221" y="47"/>
                      <a:pt x="222" y="47"/>
                    </a:cubicBezTo>
                    <a:cubicBezTo>
                      <a:pt x="222" y="47"/>
                      <a:pt x="222" y="47"/>
                      <a:pt x="222" y="47"/>
                    </a:cubicBezTo>
                    <a:cubicBezTo>
                      <a:pt x="222" y="47"/>
                      <a:pt x="223" y="47"/>
                      <a:pt x="223" y="46"/>
                    </a:cubicBezTo>
                    <a:cubicBezTo>
                      <a:pt x="224" y="46"/>
                      <a:pt x="225" y="45"/>
                      <a:pt x="225" y="45"/>
                    </a:cubicBezTo>
                    <a:cubicBezTo>
                      <a:pt x="225" y="45"/>
                      <a:pt x="225" y="45"/>
                      <a:pt x="225" y="45"/>
                    </a:cubicBezTo>
                    <a:cubicBezTo>
                      <a:pt x="225" y="44"/>
                      <a:pt x="225" y="44"/>
                      <a:pt x="225" y="44"/>
                    </a:cubicBezTo>
                    <a:cubicBezTo>
                      <a:pt x="225" y="44"/>
                      <a:pt x="225" y="44"/>
                      <a:pt x="225" y="44"/>
                    </a:cubicBezTo>
                    <a:cubicBezTo>
                      <a:pt x="225" y="43"/>
                      <a:pt x="224" y="43"/>
                      <a:pt x="224" y="43"/>
                    </a:cubicBezTo>
                    <a:cubicBezTo>
                      <a:pt x="224" y="43"/>
                      <a:pt x="224" y="43"/>
                      <a:pt x="223" y="43"/>
                    </a:cubicBezTo>
                    <a:cubicBezTo>
                      <a:pt x="223" y="43"/>
                      <a:pt x="224" y="43"/>
                      <a:pt x="224" y="42"/>
                    </a:cubicBezTo>
                    <a:cubicBezTo>
                      <a:pt x="224" y="42"/>
                      <a:pt x="224" y="42"/>
                      <a:pt x="224" y="42"/>
                    </a:cubicBezTo>
                    <a:cubicBezTo>
                      <a:pt x="225" y="42"/>
                      <a:pt x="225" y="42"/>
                      <a:pt x="226" y="42"/>
                    </a:cubicBezTo>
                    <a:cubicBezTo>
                      <a:pt x="226" y="42"/>
                      <a:pt x="227" y="43"/>
                      <a:pt x="227" y="43"/>
                    </a:cubicBezTo>
                    <a:cubicBezTo>
                      <a:pt x="228" y="42"/>
                      <a:pt x="228" y="43"/>
                      <a:pt x="228" y="43"/>
                    </a:cubicBezTo>
                    <a:cubicBezTo>
                      <a:pt x="229" y="43"/>
                      <a:pt x="231" y="42"/>
                      <a:pt x="232" y="42"/>
                    </a:cubicBezTo>
                    <a:cubicBezTo>
                      <a:pt x="232" y="42"/>
                      <a:pt x="232" y="42"/>
                      <a:pt x="232" y="42"/>
                    </a:cubicBezTo>
                    <a:cubicBezTo>
                      <a:pt x="233" y="42"/>
                      <a:pt x="233" y="41"/>
                      <a:pt x="232" y="41"/>
                    </a:cubicBezTo>
                    <a:cubicBezTo>
                      <a:pt x="231" y="41"/>
                      <a:pt x="231" y="41"/>
                      <a:pt x="231" y="41"/>
                    </a:cubicBezTo>
                    <a:cubicBezTo>
                      <a:pt x="230" y="41"/>
                      <a:pt x="230" y="41"/>
                      <a:pt x="230" y="41"/>
                    </a:cubicBezTo>
                    <a:cubicBezTo>
                      <a:pt x="229" y="41"/>
                      <a:pt x="228" y="41"/>
                      <a:pt x="229" y="40"/>
                    </a:cubicBezTo>
                    <a:cubicBezTo>
                      <a:pt x="230" y="40"/>
                      <a:pt x="231" y="40"/>
                      <a:pt x="232" y="40"/>
                    </a:cubicBezTo>
                    <a:cubicBezTo>
                      <a:pt x="232" y="40"/>
                      <a:pt x="233" y="40"/>
                      <a:pt x="233" y="40"/>
                    </a:cubicBezTo>
                    <a:cubicBezTo>
                      <a:pt x="233" y="41"/>
                      <a:pt x="233" y="40"/>
                      <a:pt x="234" y="40"/>
                    </a:cubicBezTo>
                    <a:cubicBezTo>
                      <a:pt x="234" y="40"/>
                      <a:pt x="234" y="39"/>
                      <a:pt x="234" y="39"/>
                    </a:cubicBezTo>
                    <a:cubicBezTo>
                      <a:pt x="234" y="39"/>
                      <a:pt x="233" y="39"/>
                      <a:pt x="233" y="39"/>
                    </a:cubicBezTo>
                    <a:cubicBezTo>
                      <a:pt x="233" y="39"/>
                      <a:pt x="232" y="39"/>
                      <a:pt x="232" y="38"/>
                    </a:cubicBezTo>
                    <a:cubicBezTo>
                      <a:pt x="232" y="38"/>
                      <a:pt x="232" y="38"/>
                      <a:pt x="231" y="38"/>
                    </a:cubicBezTo>
                    <a:cubicBezTo>
                      <a:pt x="231" y="38"/>
                      <a:pt x="230" y="38"/>
                      <a:pt x="230" y="38"/>
                    </a:cubicBezTo>
                    <a:cubicBezTo>
                      <a:pt x="229" y="38"/>
                      <a:pt x="230" y="38"/>
                      <a:pt x="230" y="38"/>
                    </a:cubicBezTo>
                    <a:cubicBezTo>
                      <a:pt x="231" y="38"/>
                      <a:pt x="232" y="38"/>
                      <a:pt x="232" y="38"/>
                    </a:cubicBezTo>
                    <a:cubicBezTo>
                      <a:pt x="237" y="37"/>
                      <a:pt x="237" y="37"/>
                      <a:pt x="237" y="37"/>
                    </a:cubicBezTo>
                    <a:cubicBezTo>
                      <a:pt x="237" y="37"/>
                      <a:pt x="236" y="37"/>
                      <a:pt x="236" y="37"/>
                    </a:cubicBezTo>
                    <a:cubicBezTo>
                      <a:pt x="236" y="37"/>
                      <a:pt x="236" y="37"/>
                      <a:pt x="236" y="36"/>
                    </a:cubicBezTo>
                    <a:cubicBezTo>
                      <a:pt x="236" y="36"/>
                      <a:pt x="236" y="36"/>
                      <a:pt x="236" y="36"/>
                    </a:cubicBezTo>
                    <a:cubicBezTo>
                      <a:pt x="236" y="36"/>
                      <a:pt x="236" y="36"/>
                      <a:pt x="236" y="36"/>
                    </a:cubicBezTo>
                    <a:cubicBezTo>
                      <a:pt x="236" y="36"/>
                      <a:pt x="235" y="35"/>
                      <a:pt x="235" y="35"/>
                    </a:cubicBezTo>
                    <a:cubicBezTo>
                      <a:pt x="234" y="35"/>
                      <a:pt x="234" y="35"/>
                      <a:pt x="233" y="35"/>
                    </a:cubicBezTo>
                    <a:cubicBezTo>
                      <a:pt x="233" y="35"/>
                      <a:pt x="232" y="35"/>
                      <a:pt x="232" y="35"/>
                    </a:cubicBezTo>
                    <a:cubicBezTo>
                      <a:pt x="231" y="35"/>
                      <a:pt x="231" y="35"/>
                      <a:pt x="231" y="35"/>
                    </a:cubicBezTo>
                    <a:cubicBezTo>
                      <a:pt x="231" y="35"/>
                      <a:pt x="231" y="36"/>
                      <a:pt x="230" y="35"/>
                    </a:cubicBezTo>
                    <a:cubicBezTo>
                      <a:pt x="231" y="35"/>
                      <a:pt x="231" y="35"/>
                      <a:pt x="232" y="34"/>
                    </a:cubicBezTo>
                    <a:cubicBezTo>
                      <a:pt x="231" y="34"/>
                      <a:pt x="229" y="34"/>
                      <a:pt x="228" y="34"/>
                    </a:cubicBezTo>
                    <a:cubicBezTo>
                      <a:pt x="228" y="34"/>
                      <a:pt x="227" y="34"/>
                      <a:pt x="226" y="34"/>
                    </a:cubicBezTo>
                    <a:cubicBezTo>
                      <a:pt x="225" y="35"/>
                      <a:pt x="225" y="35"/>
                      <a:pt x="224" y="36"/>
                    </a:cubicBezTo>
                    <a:cubicBezTo>
                      <a:pt x="224" y="36"/>
                      <a:pt x="224" y="35"/>
                      <a:pt x="225" y="35"/>
                    </a:cubicBezTo>
                    <a:cubicBezTo>
                      <a:pt x="225" y="35"/>
                      <a:pt x="226" y="34"/>
                      <a:pt x="226" y="34"/>
                    </a:cubicBezTo>
                    <a:cubicBezTo>
                      <a:pt x="225" y="34"/>
                      <a:pt x="225" y="34"/>
                      <a:pt x="225" y="34"/>
                    </a:cubicBezTo>
                    <a:cubicBezTo>
                      <a:pt x="224" y="34"/>
                      <a:pt x="224" y="34"/>
                      <a:pt x="223" y="34"/>
                    </a:cubicBezTo>
                    <a:cubicBezTo>
                      <a:pt x="223" y="34"/>
                      <a:pt x="222" y="34"/>
                      <a:pt x="222" y="34"/>
                    </a:cubicBezTo>
                    <a:cubicBezTo>
                      <a:pt x="223" y="34"/>
                      <a:pt x="224" y="34"/>
                      <a:pt x="225" y="34"/>
                    </a:cubicBezTo>
                    <a:cubicBezTo>
                      <a:pt x="226" y="34"/>
                      <a:pt x="226" y="34"/>
                      <a:pt x="227" y="34"/>
                    </a:cubicBezTo>
                    <a:cubicBezTo>
                      <a:pt x="227" y="34"/>
                      <a:pt x="228" y="34"/>
                      <a:pt x="228" y="34"/>
                    </a:cubicBezTo>
                    <a:cubicBezTo>
                      <a:pt x="229" y="34"/>
                      <a:pt x="229" y="34"/>
                      <a:pt x="229" y="34"/>
                    </a:cubicBezTo>
                    <a:cubicBezTo>
                      <a:pt x="230" y="34"/>
                      <a:pt x="231" y="34"/>
                      <a:pt x="231" y="34"/>
                    </a:cubicBezTo>
                    <a:cubicBezTo>
                      <a:pt x="230" y="33"/>
                      <a:pt x="229" y="33"/>
                      <a:pt x="228" y="33"/>
                    </a:cubicBezTo>
                    <a:cubicBezTo>
                      <a:pt x="228" y="33"/>
                      <a:pt x="227" y="33"/>
                      <a:pt x="226" y="33"/>
                    </a:cubicBezTo>
                    <a:cubicBezTo>
                      <a:pt x="225" y="33"/>
                      <a:pt x="225" y="33"/>
                      <a:pt x="224" y="33"/>
                    </a:cubicBezTo>
                    <a:cubicBezTo>
                      <a:pt x="224" y="33"/>
                      <a:pt x="224" y="33"/>
                      <a:pt x="224" y="33"/>
                    </a:cubicBezTo>
                    <a:cubicBezTo>
                      <a:pt x="225" y="33"/>
                      <a:pt x="225" y="33"/>
                      <a:pt x="226" y="33"/>
                    </a:cubicBezTo>
                    <a:cubicBezTo>
                      <a:pt x="226" y="33"/>
                      <a:pt x="227" y="33"/>
                      <a:pt x="228" y="33"/>
                    </a:cubicBezTo>
                    <a:cubicBezTo>
                      <a:pt x="228" y="33"/>
                      <a:pt x="229" y="33"/>
                      <a:pt x="229" y="33"/>
                    </a:cubicBezTo>
                    <a:cubicBezTo>
                      <a:pt x="230" y="33"/>
                      <a:pt x="230" y="33"/>
                      <a:pt x="231" y="33"/>
                    </a:cubicBezTo>
                    <a:cubicBezTo>
                      <a:pt x="232" y="33"/>
                      <a:pt x="232" y="33"/>
                      <a:pt x="232" y="33"/>
                    </a:cubicBezTo>
                    <a:cubicBezTo>
                      <a:pt x="233" y="33"/>
                      <a:pt x="232" y="33"/>
                      <a:pt x="232" y="33"/>
                    </a:cubicBezTo>
                    <a:cubicBezTo>
                      <a:pt x="233" y="33"/>
                      <a:pt x="233" y="34"/>
                      <a:pt x="234" y="34"/>
                    </a:cubicBezTo>
                    <a:cubicBezTo>
                      <a:pt x="234" y="34"/>
                      <a:pt x="235" y="34"/>
                      <a:pt x="235" y="34"/>
                    </a:cubicBezTo>
                    <a:cubicBezTo>
                      <a:pt x="236" y="34"/>
                      <a:pt x="236" y="34"/>
                      <a:pt x="237" y="34"/>
                    </a:cubicBezTo>
                    <a:cubicBezTo>
                      <a:pt x="237" y="34"/>
                      <a:pt x="237" y="34"/>
                      <a:pt x="237" y="34"/>
                    </a:cubicBezTo>
                    <a:cubicBezTo>
                      <a:pt x="237" y="34"/>
                      <a:pt x="237" y="33"/>
                      <a:pt x="237" y="33"/>
                    </a:cubicBezTo>
                    <a:cubicBezTo>
                      <a:pt x="237" y="33"/>
                      <a:pt x="236" y="33"/>
                      <a:pt x="236" y="33"/>
                    </a:cubicBezTo>
                    <a:cubicBezTo>
                      <a:pt x="236" y="33"/>
                      <a:pt x="237" y="32"/>
                      <a:pt x="236" y="32"/>
                    </a:cubicBezTo>
                    <a:cubicBezTo>
                      <a:pt x="236" y="32"/>
                      <a:pt x="236" y="32"/>
                      <a:pt x="235" y="32"/>
                    </a:cubicBezTo>
                    <a:cubicBezTo>
                      <a:pt x="234" y="32"/>
                      <a:pt x="233" y="32"/>
                      <a:pt x="232" y="32"/>
                    </a:cubicBezTo>
                    <a:cubicBezTo>
                      <a:pt x="232" y="32"/>
                      <a:pt x="232" y="32"/>
                      <a:pt x="231" y="32"/>
                    </a:cubicBezTo>
                    <a:cubicBezTo>
                      <a:pt x="231" y="32"/>
                      <a:pt x="230" y="32"/>
                      <a:pt x="230" y="32"/>
                    </a:cubicBezTo>
                    <a:cubicBezTo>
                      <a:pt x="229" y="32"/>
                      <a:pt x="229" y="32"/>
                      <a:pt x="228" y="32"/>
                    </a:cubicBezTo>
                    <a:cubicBezTo>
                      <a:pt x="228" y="32"/>
                      <a:pt x="227" y="32"/>
                      <a:pt x="227" y="32"/>
                    </a:cubicBezTo>
                    <a:cubicBezTo>
                      <a:pt x="227" y="32"/>
                      <a:pt x="227" y="32"/>
                      <a:pt x="227" y="32"/>
                    </a:cubicBezTo>
                    <a:cubicBezTo>
                      <a:pt x="227" y="32"/>
                      <a:pt x="226" y="32"/>
                      <a:pt x="226" y="32"/>
                    </a:cubicBezTo>
                    <a:cubicBezTo>
                      <a:pt x="225" y="32"/>
                      <a:pt x="225" y="32"/>
                      <a:pt x="225" y="31"/>
                    </a:cubicBezTo>
                    <a:cubicBezTo>
                      <a:pt x="225" y="31"/>
                      <a:pt x="226" y="32"/>
                      <a:pt x="227" y="32"/>
                    </a:cubicBezTo>
                    <a:cubicBezTo>
                      <a:pt x="228" y="32"/>
                      <a:pt x="227" y="31"/>
                      <a:pt x="227" y="31"/>
                    </a:cubicBezTo>
                    <a:cubicBezTo>
                      <a:pt x="228" y="31"/>
                      <a:pt x="228" y="31"/>
                      <a:pt x="229" y="31"/>
                    </a:cubicBezTo>
                    <a:cubicBezTo>
                      <a:pt x="229" y="32"/>
                      <a:pt x="229" y="31"/>
                      <a:pt x="230" y="31"/>
                    </a:cubicBezTo>
                    <a:cubicBezTo>
                      <a:pt x="231" y="32"/>
                      <a:pt x="231" y="31"/>
                      <a:pt x="232" y="31"/>
                    </a:cubicBezTo>
                    <a:cubicBezTo>
                      <a:pt x="232" y="31"/>
                      <a:pt x="231" y="31"/>
                      <a:pt x="231" y="31"/>
                    </a:cubicBezTo>
                    <a:cubicBezTo>
                      <a:pt x="231" y="31"/>
                      <a:pt x="232" y="31"/>
                      <a:pt x="231" y="31"/>
                    </a:cubicBezTo>
                    <a:cubicBezTo>
                      <a:pt x="231" y="30"/>
                      <a:pt x="230" y="31"/>
                      <a:pt x="230" y="30"/>
                    </a:cubicBezTo>
                    <a:cubicBezTo>
                      <a:pt x="230" y="30"/>
                      <a:pt x="229" y="30"/>
                      <a:pt x="229" y="30"/>
                    </a:cubicBezTo>
                    <a:cubicBezTo>
                      <a:pt x="228" y="30"/>
                      <a:pt x="228" y="30"/>
                      <a:pt x="228" y="30"/>
                    </a:cubicBezTo>
                    <a:cubicBezTo>
                      <a:pt x="228" y="30"/>
                      <a:pt x="231" y="30"/>
                      <a:pt x="231" y="30"/>
                    </a:cubicBezTo>
                    <a:cubicBezTo>
                      <a:pt x="232" y="31"/>
                      <a:pt x="232" y="31"/>
                      <a:pt x="232" y="31"/>
                    </a:cubicBezTo>
                    <a:cubicBezTo>
                      <a:pt x="232" y="31"/>
                      <a:pt x="232" y="31"/>
                      <a:pt x="233" y="31"/>
                    </a:cubicBezTo>
                    <a:cubicBezTo>
                      <a:pt x="233" y="31"/>
                      <a:pt x="233" y="31"/>
                      <a:pt x="233" y="31"/>
                    </a:cubicBezTo>
                    <a:cubicBezTo>
                      <a:pt x="233" y="31"/>
                      <a:pt x="233" y="31"/>
                      <a:pt x="234" y="31"/>
                    </a:cubicBezTo>
                    <a:cubicBezTo>
                      <a:pt x="234" y="31"/>
                      <a:pt x="234" y="31"/>
                      <a:pt x="235" y="31"/>
                    </a:cubicBezTo>
                    <a:cubicBezTo>
                      <a:pt x="235" y="31"/>
                      <a:pt x="236" y="31"/>
                      <a:pt x="235" y="31"/>
                    </a:cubicBezTo>
                    <a:cubicBezTo>
                      <a:pt x="235" y="30"/>
                      <a:pt x="235" y="30"/>
                      <a:pt x="236" y="30"/>
                    </a:cubicBezTo>
                    <a:cubicBezTo>
                      <a:pt x="236" y="30"/>
                      <a:pt x="236" y="31"/>
                      <a:pt x="237" y="31"/>
                    </a:cubicBezTo>
                    <a:cubicBezTo>
                      <a:pt x="237" y="31"/>
                      <a:pt x="237" y="31"/>
                      <a:pt x="238" y="31"/>
                    </a:cubicBezTo>
                    <a:cubicBezTo>
                      <a:pt x="239" y="31"/>
                      <a:pt x="240" y="30"/>
                      <a:pt x="241" y="30"/>
                    </a:cubicBezTo>
                    <a:cubicBezTo>
                      <a:pt x="242" y="30"/>
                      <a:pt x="242" y="29"/>
                      <a:pt x="242" y="29"/>
                    </a:cubicBezTo>
                    <a:cubicBezTo>
                      <a:pt x="242" y="29"/>
                      <a:pt x="241" y="28"/>
                      <a:pt x="241" y="28"/>
                    </a:cubicBezTo>
                    <a:cubicBezTo>
                      <a:pt x="241" y="28"/>
                      <a:pt x="241" y="28"/>
                      <a:pt x="240" y="28"/>
                    </a:cubicBezTo>
                    <a:cubicBezTo>
                      <a:pt x="240" y="28"/>
                      <a:pt x="239" y="28"/>
                      <a:pt x="239" y="28"/>
                    </a:cubicBezTo>
                    <a:cubicBezTo>
                      <a:pt x="238" y="28"/>
                      <a:pt x="238" y="28"/>
                      <a:pt x="237" y="28"/>
                    </a:cubicBezTo>
                    <a:cubicBezTo>
                      <a:pt x="237" y="28"/>
                      <a:pt x="237" y="28"/>
                      <a:pt x="237" y="28"/>
                    </a:cubicBezTo>
                    <a:cubicBezTo>
                      <a:pt x="236" y="28"/>
                      <a:pt x="236" y="28"/>
                      <a:pt x="236" y="27"/>
                    </a:cubicBezTo>
                    <a:cubicBezTo>
                      <a:pt x="237" y="27"/>
                      <a:pt x="239" y="27"/>
                      <a:pt x="240" y="27"/>
                    </a:cubicBezTo>
                    <a:cubicBezTo>
                      <a:pt x="240" y="27"/>
                      <a:pt x="240" y="28"/>
                      <a:pt x="240" y="28"/>
                    </a:cubicBezTo>
                    <a:cubicBezTo>
                      <a:pt x="241" y="28"/>
                      <a:pt x="242" y="27"/>
                      <a:pt x="243" y="28"/>
                    </a:cubicBezTo>
                    <a:cubicBezTo>
                      <a:pt x="242" y="28"/>
                      <a:pt x="244" y="29"/>
                      <a:pt x="244" y="29"/>
                    </a:cubicBezTo>
                    <a:cubicBezTo>
                      <a:pt x="245" y="29"/>
                      <a:pt x="245" y="29"/>
                      <a:pt x="245" y="29"/>
                    </a:cubicBezTo>
                    <a:cubicBezTo>
                      <a:pt x="246" y="29"/>
                      <a:pt x="246" y="29"/>
                      <a:pt x="247" y="29"/>
                    </a:cubicBezTo>
                    <a:cubicBezTo>
                      <a:pt x="247" y="29"/>
                      <a:pt x="248" y="28"/>
                      <a:pt x="249" y="28"/>
                    </a:cubicBezTo>
                    <a:cubicBezTo>
                      <a:pt x="249" y="28"/>
                      <a:pt x="250" y="27"/>
                      <a:pt x="249" y="27"/>
                    </a:cubicBezTo>
                    <a:cubicBezTo>
                      <a:pt x="249" y="27"/>
                      <a:pt x="249" y="27"/>
                      <a:pt x="249" y="27"/>
                    </a:cubicBezTo>
                    <a:cubicBezTo>
                      <a:pt x="248" y="27"/>
                      <a:pt x="248" y="27"/>
                      <a:pt x="249" y="27"/>
                    </a:cubicBezTo>
                    <a:cubicBezTo>
                      <a:pt x="249" y="27"/>
                      <a:pt x="250" y="26"/>
                      <a:pt x="250" y="26"/>
                    </a:cubicBezTo>
                    <a:cubicBezTo>
                      <a:pt x="251" y="26"/>
                      <a:pt x="251" y="26"/>
                      <a:pt x="251" y="26"/>
                    </a:cubicBezTo>
                    <a:cubicBezTo>
                      <a:pt x="251" y="25"/>
                      <a:pt x="250" y="25"/>
                      <a:pt x="250" y="25"/>
                    </a:cubicBezTo>
                    <a:cubicBezTo>
                      <a:pt x="249" y="25"/>
                      <a:pt x="249" y="26"/>
                      <a:pt x="248" y="26"/>
                    </a:cubicBezTo>
                    <a:cubicBezTo>
                      <a:pt x="247" y="26"/>
                      <a:pt x="247" y="26"/>
                      <a:pt x="246" y="26"/>
                    </a:cubicBezTo>
                    <a:cubicBezTo>
                      <a:pt x="246" y="26"/>
                      <a:pt x="245" y="26"/>
                      <a:pt x="245" y="26"/>
                    </a:cubicBezTo>
                    <a:cubicBezTo>
                      <a:pt x="245" y="25"/>
                      <a:pt x="245" y="25"/>
                      <a:pt x="245" y="25"/>
                    </a:cubicBezTo>
                    <a:cubicBezTo>
                      <a:pt x="245" y="25"/>
                      <a:pt x="245" y="25"/>
                      <a:pt x="245" y="25"/>
                    </a:cubicBezTo>
                    <a:cubicBezTo>
                      <a:pt x="245" y="24"/>
                      <a:pt x="246" y="25"/>
                      <a:pt x="247" y="25"/>
                    </a:cubicBezTo>
                    <a:cubicBezTo>
                      <a:pt x="247" y="25"/>
                      <a:pt x="247" y="25"/>
                      <a:pt x="248" y="25"/>
                    </a:cubicBezTo>
                    <a:cubicBezTo>
                      <a:pt x="249" y="25"/>
                      <a:pt x="249" y="25"/>
                      <a:pt x="250" y="25"/>
                    </a:cubicBezTo>
                    <a:cubicBezTo>
                      <a:pt x="251" y="25"/>
                      <a:pt x="251" y="25"/>
                      <a:pt x="252" y="25"/>
                    </a:cubicBezTo>
                    <a:cubicBezTo>
                      <a:pt x="252" y="25"/>
                      <a:pt x="253" y="25"/>
                      <a:pt x="253" y="25"/>
                    </a:cubicBezTo>
                    <a:cubicBezTo>
                      <a:pt x="253" y="24"/>
                      <a:pt x="253" y="24"/>
                      <a:pt x="252" y="24"/>
                    </a:cubicBezTo>
                    <a:cubicBezTo>
                      <a:pt x="252" y="23"/>
                      <a:pt x="252" y="24"/>
                      <a:pt x="252" y="23"/>
                    </a:cubicBezTo>
                    <a:cubicBezTo>
                      <a:pt x="252" y="23"/>
                      <a:pt x="252" y="23"/>
                      <a:pt x="252" y="23"/>
                    </a:cubicBezTo>
                    <a:cubicBezTo>
                      <a:pt x="252" y="23"/>
                      <a:pt x="251" y="22"/>
                      <a:pt x="251" y="22"/>
                    </a:cubicBezTo>
                    <a:cubicBezTo>
                      <a:pt x="251" y="22"/>
                      <a:pt x="251" y="22"/>
                      <a:pt x="250" y="22"/>
                    </a:cubicBezTo>
                    <a:cubicBezTo>
                      <a:pt x="250" y="22"/>
                      <a:pt x="250" y="22"/>
                      <a:pt x="250" y="22"/>
                    </a:cubicBezTo>
                    <a:cubicBezTo>
                      <a:pt x="251" y="22"/>
                      <a:pt x="252" y="22"/>
                      <a:pt x="252" y="22"/>
                    </a:cubicBezTo>
                    <a:cubicBezTo>
                      <a:pt x="252" y="23"/>
                      <a:pt x="252" y="23"/>
                      <a:pt x="252" y="23"/>
                    </a:cubicBezTo>
                    <a:cubicBezTo>
                      <a:pt x="252" y="23"/>
                      <a:pt x="252" y="23"/>
                      <a:pt x="252" y="23"/>
                    </a:cubicBezTo>
                    <a:cubicBezTo>
                      <a:pt x="253" y="24"/>
                      <a:pt x="255" y="23"/>
                      <a:pt x="256" y="23"/>
                    </a:cubicBezTo>
                    <a:cubicBezTo>
                      <a:pt x="258" y="21"/>
                      <a:pt x="260" y="20"/>
                      <a:pt x="262" y="19"/>
                    </a:cubicBezTo>
                    <a:cubicBezTo>
                      <a:pt x="263" y="18"/>
                      <a:pt x="263" y="18"/>
                      <a:pt x="264" y="18"/>
                    </a:cubicBezTo>
                    <a:cubicBezTo>
                      <a:pt x="265" y="17"/>
                      <a:pt x="267" y="17"/>
                      <a:pt x="268" y="16"/>
                    </a:cubicBezTo>
                    <a:cubicBezTo>
                      <a:pt x="269" y="16"/>
                      <a:pt x="270" y="16"/>
                      <a:pt x="271" y="15"/>
                    </a:cubicBezTo>
                    <a:cubicBezTo>
                      <a:pt x="271" y="15"/>
                      <a:pt x="271" y="15"/>
                      <a:pt x="272" y="15"/>
                    </a:cubicBezTo>
                    <a:cubicBezTo>
                      <a:pt x="272" y="15"/>
                      <a:pt x="273" y="14"/>
                      <a:pt x="273" y="13"/>
                    </a:cubicBezTo>
                    <a:cubicBezTo>
                      <a:pt x="272" y="13"/>
                      <a:pt x="271" y="14"/>
                      <a:pt x="270" y="14"/>
                    </a:cubicBezTo>
                    <a:cubicBezTo>
                      <a:pt x="268" y="14"/>
                      <a:pt x="267" y="14"/>
                      <a:pt x="266" y="14"/>
                    </a:cubicBezTo>
                    <a:cubicBezTo>
                      <a:pt x="264" y="15"/>
                      <a:pt x="262" y="15"/>
                      <a:pt x="260" y="16"/>
                    </a:cubicBezTo>
                    <a:cubicBezTo>
                      <a:pt x="259" y="16"/>
                      <a:pt x="258" y="16"/>
                      <a:pt x="257" y="16"/>
                    </a:cubicBezTo>
                    <a:cubicBezTo>
                      <a:pt x="256" y="16"/>
                      <a:pt x="256" y="16"/>
                      <a:pt x="255" y="16"/>
                    </a:cubicBezTo>
                    <a:cubicBezTo>
                      <a:pt x="255" y="17"/>
                      <a:pt x="254" y="17"/>
                      <a:pt x="253" y="17"/>
                    </a:cubicBezTo>
                    <a:cubicBezTo>
                      <a:pt x="253" y="17"/>
                      <a:pt x="254" y="17"/>
                      <a:pt x="254" y="17"/>
                    </a:cubicBezTo>
                    <a:cubicBezTo>
                      <a:pt x="254" y="17"/>
                      <a:pt x="253" y="17"/>
                      <a:pt x="253" y="16"/>
                    </a:cubicBezTo>
                    <a:cubicBezTo>
                      <a:pt x="257" y="16"/>
                      <a:pt x="260" y="15"/>
                      <a:pt x="264" y="14"/>
                    </a:cubicBezTo>
                    <a:cubicBezTo>
                      <a:pt x="265" y="14"/>
                      <a:pt x="265" y="14"/>
                      <a:pt x="265" y="14"/>
                    </a:cubicBezTo>
                    <a:cubicBezTo>
                      <a:pt x="265" y="13"/>
                      <a:pt x="264" y="13"/>
                      <a:pt x="264" y="13"/>
                    </a:cubicBezTo>
                    <a:cubicBezTo>
                      <a:pt x="263" y="13"/>
                      <a:pt x="262" y="13"/>
                      <a:pt x="262" y="13"/>
                    </a:cubicBezTo>
                    <a:cubicBezTo>
                      <a:pt x="260" y="13"/>
                      <a:pt x="259" y="14"/>
                      <a:pt x="258" y="13"/>
                    </a:cubicBezTo>
                    <a:cubicBezTo>
                      <a:pt x="258" y="13"/>
                      <a:pt x="258" y="13"/>
                      <a:pt x="257" y="13"/>
                    </a:cubicBezTo>
                    <a:cubicBezTo>
                      <a:pt x="258" y="13"/>
                      <a:pt x="258" y="13"/>
                      <a:pt x="258" y="13"/>
                    </a:cubicBezTo>
                    <a:cubicBezTo>
                      <a:pt x="258" y="13"/>
                      <a:pt x="257" y="13"/>
                      <a:pt x="257" y="12"/>
                    </a:cubicBezTo>
                    <a:cubicBezTo>
                      <a:pt x="257" y="12"/>
                      <a:pt x="256" y="12"/>
                      <a:pt x="256" y="12"/>
                    </a:cubicBezTo>
                    <a:cubicBezTo>
                      <a:pt x="257" y="12"/>
                      <a:pt x="258" y="13"/>
                      <a:pt x="259" y="13"/>
                    </a:cubicBezTo>
                    <a:cubicBezTo>
                      <a:pt x="260" y="13"/>
                      <a:pt x="261" y="13"/>
                      <a:pt x="261" y="13"/>
                    </a:cubicBezTo>
                    <a:cubicBezTo>
                      <a:pt x="262" y="13"/>
                      <a:pt x="263" y="13"/>
                      <a:pt x="264" y="13"/>
                    </a:cubicBezTo>
                    <a:cubicBezTo>
                      <a:pt x="264" y="13"/>
                      <a:pt x="265" y="13"/>
                      <a:pt x="265" y="13"/>
                    </a:cubicBezTo>
                    <a:cubicBezTo>
                      <a:pt x="266" y="13"/>
                      <a:pt x="267" y="13"/>
                      <a:pt x="267" y="13"/>
                    </a:cubicBezTo>
                    <a:cubicBezTo>
                      <a:pt x="269" y="12"/>
                      <a:pt x="271" y="12"/>
                      <a:pt x="273" y="12"/>
                    </a:cubicBezTo>
                    <a:cubicBezTo>
                      <a:pt x="273" y="12"/>
                      <a:pt x="274" y="12"/>
                      <a:pt x="274" y="11"/>
                    </a:cubicBezTo>
                    <a:cubicBezTo>
                      <a:pt x="276" y="11"/>
                      <a:pt x="277" y="10"/>
                      <a:pt x="278" y="10"/>
                    </a:cubicBezTo>
                    <a:cubicBezTo>
                      <a:pt x="281" y="9"/>
                      <a:pt x="283" y="8"/>
                      <a:pt x="285" y="7"/>
                    </a:cubicBezTo>
                    <a:cubicBezTo>
                      <a:pt x="285" y="6"/>
                      <a:pt x="284" y="5"/>
                      <a:pt x="284" y="5"/>
                    </a:cubicBezTo>
                    <a:cubicBezTo>
                      <a:pt x="283" y="5"/>
                      <a:pt x="282" y="5"/>
                      <a:pt x="281" y="5"/>
                    </a:cubicBezTo>
                    <a:cubicBezTo>
                      <a:pt x="280" y="5"/>
                      <a:pt x="279" y="5"/>
                      <a:pt x="279" y="5"/>
                    </a:cubicBezTo>
                    <a:cubicBezTo>
                      <a:pt x="278" y="5"/>
                      <a:pt x="278" y="6"/>
                      <a:pt x="277" y="6"/>
                    </a:cubicBezTo>
                    <a:cubicBezTo>
                      <a:pt x="278" y="5"/>
                      <a:pt x="278" y="5"/>
                      <a:pt x="278" y="5"/>
                    </a:cubicBezTo>
                    <a:cubicBezTo>
                      <a:pt x="278" y="5"/>
                      <a:pt x="279" y="5"/>
                      <a:pt x="279" y="4"/>
                    </a:cubicBezTo>
                    <a:cubicBezTo>
                      <a:pt x="279" y="4"/>
                      <a:pt x="278" y="4"/>
                      <a:pt x="278" y="4"/>
                    </a:cubicBezTo>
                    <a:cubicBezTo>
                      <a:pt x="278" y="4"/>
                      <a:pt x="277" y="4"/>
                      <a:pt x="277" y="3"/>
                    </a:cubicBezTo>
                    <a:cubicBezTo>
                      <a:pt x="276" y="3"/>
                      <a:pt x="276" y="3"/>
                      <a:pt x="276" y="3"/>
                    </a:cubicBezTo>
                    <a:cubicBezTo>
                      <a:pt x="276" y="3"/>
                      <a:pt x="277" y="3"/>
                      <a:pt x="277" y="3"/>
                    </a:cubicBezTo>
                    <a:cubicBezTo>
                      <a:pt x="277" y="3"/>
                      <a:pt x="277" y="2"/>
                      <a:pt x="277" y="2"/>
                    </a:cubicBezTo>
                    <a:cubicBezTo>
                      <a:pt x="274" y="2"/>
                      <a:pt x="272" y="2"/>
                      <a:pt x="270" y="3"/>
                    </a:cubicBezTo>
                    <a:cubicBezTo>
                      <a:pt x="270" y="3"/>
                      <a:pt x="271" y="3"/>
                      <a:pt x="271" y="3"/>
                    </a:cubicBezTo>
                    <a:cubicBezTo>
                      <a:pt x="269" y="3"/>
                      <a:pt x="268" y="2"/>
                      <a:pt x="266" y="3"/>
                    </a:cubicBezTo>
                    <a:cubicBezTo>
                      <a:pt x="266" y="3"/>
                      <a:pt x="266" y="3"/>
                      <a:pt x="265" y="3"/>
                    </a:cubicBezTo>
                    <a:cubicBezTo>
                      <a:pt x="265" y="3"/>
                      <a:pt x="265" y="3"/>
                      <a:pt x="265" y="3"/>
                    </a:cubicBezTo>
                    <a:cubicBezTo>
                      <a:pt x="265" y="3"/>
                      <a:pt x="264" y="3"/>
                      <a:pt x="264" y="3"/>
                    </a:cubicBezTo>
                    <a:cubicBezTo>
                      <a:pt x="263" y="3"/>
                      <a:pt x="263" y="4"/>
                      <a:pt x="262" y="4"/>
                    </a:cubicBezTo>
                    <a:cubicBezTo>
                      <a:pt x="261" y="4"/>
                      <a:pt x="260" y="4"/>
                      <a:pt x="258" y="4"/>
                    </a:cubicBezTo>
                    <a:cubicBezTo>
                      <a:pt x="260" y="3"/>
                      <a:pt x="261" y="3"/>
                      <a:pt x="263" y="3"/>
                    </a:cubicBezTo>
                    <a:cubicBezTo>
                      <a:pt x="264" y="2"/>
                      <a:pt x="265" y="2"/>
                      <a:pt x="266" y="2"/>
                    </a:cubicBezTo>
                    <a:cubicBezTo>
                      <a:pt x="265" y="1"/>
                      <a:pt x="263" y="1"/>
                      <a:pt x="261" y="1"/>
                    </a:cubicBezTo>
                    <a:cubicBezTo>
                      <a:pt x="260" y="1"/>
                      <a:pt x="258" y="1"/>
                      <a:pt x="257" y="1"/>
                    </a:cubicBezTo>
                    <a:cubicBezTo>
                      <a:pt x="256" y="1"/>
                      <a:pt x="255" y="1"/>
                      <a:pt x="255" y="1"/>
                    </a:cubicBezTo>
                    <a:cubicBezTo>
                      <a:pt x="255" y="0"/>
                      <a:pt x="255" y="0"/>
                      <a:pt x="255" y="0"/>
                    </a:cubicBezTo>
                    <a:cubicBezTo>
                      <a:pt x="254" y="0"/>
                      <a:pt x="254" y="0"/>
                      <a:pt x="253" y="0"/>
                    </a:cubicBezTo>
                    <a:cubicBezTo>
                      <a:pt x="252" y="0"/>
                      <a:pt x="250" y="0"/>
                      <a:pt x="248" y="1"/>
                    </a:cubicBezTo>
                    <a:cubicBezTo>
                      <a:pt x="249" y="1"/>
                      <a:pt x="250" y="1"/>
                      <a:pt x="250" y="2"/>
                    </a:cubicBezTo>
                    <a:cubicBezTo>
                      <a:pt x="249" y="2"/>
                      <a:pt x="249" y="1"/>
                      <a:pt x="248" y="1"/>
                    </a:cubicBezTo>
                    <a:cubicBezTo>
                      <a:pt x="248" y="1"/>
                      <a:pt x="247" y="1"/>
                      <a:pt x="247" y="1"/>
                    </a:cubicBezTo>
                    <a:cubicBezTo>
                      <a:pt x="247" y="0"/>
                      <a:pt x="247" y="0"/>
                      <a:pt x="247" y="0"/>
                    </a:cubicBezTo>
                    <a:cubicBezTo>
                      <a:pt x="245" y="0"/>
                      <a:pt x="243" y="1"/>
                      <a:pt x="241" y="2"/>
                    </a:cubicBezTo>
                    <a:cubicBezTo>
                      <a:pt x="241" y="2"/>
                      <a:pt x="242" y="2"/>
                      <a:pt x="242" y="3"/>
                    </a:cubicBezTo>
                    <a:cubicBezTo>
                      <a:pt x="243" y="3"/>
                      <a:pt x="244" y="3"/>
                      <a:pt x="244" y="3"/>
                    </a:cubicBezTo>
                    <a:cubicBezTo>
                      <a:pt x="244" y="3"/>
                      <a:pt x="244" y="3"/>
                      <a:pt x="244" y="3"/>
                    </a:cubicBezTo>
                    <a:cubicBezTo>
                      <a:pt x="244" y="3"/>
                      <a:pt x="244" y="3"/>
                      <a:pt x="244" y="3"/>
                    </a:cubicBezTo>
                    <a:cubicBezTo>
                      <a:pt x="242" y="3"/>
                      <a:pt x="241" y="3"/>
                      <a:pt x="240" y="2"/>
                    </a:cubicBezTo>
                    <a:cubicBezTo>
                      <a:pt x="239" y="2"/>
                      <a:pt x="239" y="2"/>
                      <a:pt x="239" y="1"/>
                    </a:cubicBezTo>
                    <a:cubicBezTo>
                      <a:pt x="239" y="1"/>
                      <a:pt x="238" y="1"/>
                      <a:pt x="238" y="1"/>
                    </a:cubicBezTo>
                    <a:cubicBezTo>
                      <a:pt x="237" y="0"/>
                      <a:pt x="235" y="0"/>
                      <a:pt x="234" y="0"/>
                    </a:cubicBezTo>
                    <a:cubicBezTo>
                      <a:pt x="233" y="0"/>
                      <a:pt x="232" y="0"/>
                      <a:pt x="231" y="0"/>
                    </a:cubicBezTo>
                    <a:cubicBezTo>
                      <a:pt x="230" y="0"/>
                      <a:pt x="229" y="0"/>
                      <a:pt x="228" y="0"/>
                    </a:cubicBezTo>
                    <a:cubicBezTo>
                      <a:pt x="228" y="0"/>
                      <a:pt x="227" y="0"/>
                      <a:pt x="227" y="0"/>
                    </a:cubicBezTo>
                    <a:cubicBezTo>
                      <a:pt x="227" y="1"/>
                      <a:pt x="227" y="1"/>
                      <a:pt x="228" y="1"/>
                    </a:cubicBezTo>
                    <a:cubicBezTo>
                      <a:pt x="228" y="2"/>
                      <a:pt x="229" y="2"/>
                      <a:pt x="229" y="2"/>
                    </a:cubicBezTo>
                    <a:cubicBezTo>
                      <a:pt x="230" y="3"/>
                      <a:pt x="230" y="2"/>
                      <a:pt x="231" y="3"/>
                    </a:cubicBezTo>
                    <a:cubicBezTo>
                      <a:pt x="231" y="3"/>
                      <a:pt x="230" y="3"/>
                      <a:pt x="230" y="3"/>
                    </a:cubicBezTo>
                    <a:cubicBezTo>
                      <a:pt x="231" y="3"/>
                      <a:pt x="231" y="3"/>
                      <a:pt x="231" y="4"/>
                    </a:cubicBezTo>
                    <a:cubicBezTo>
                      <a:pt x="232" y="4"/>
                      <a:pt x="232" y="4"/>
                      <a:pt x="232" y="4"/>
                    </a:cubicBezTo>
                    <a:cubicBezTo>
                      <a:pt x="233" y="4"/>
                      <a:pt x="233" y="4"/>
                      <a:pt x="234" y="4"/>
                    </a:cubicBezTo>
                    <a:cubicBezTo>
                      <a:pt x="233" y="4"/>
                      <a:pt x="232" y="5"/>
                      <a:pt x="232" y="5"/>
                    </a:cubicBezTo>
                    <a:cubicBezTo>
                      <a:pt x="231" y="5"/>
                      <a:pt x="231" y="5"/>
                      <a:pt x="231" y="6"/>
                    </a:cubicBezTo>
                    <a:cubicBezTo>
                      <a:pt x="231" y="5"/>
                      <a:pt x="231" y="5"/>
                      <a:pt x="231" y="5"/>
                    </a:cubicBezTo>
                    <a:cubicBezTo>
                      <a:pt x="231" y="5"/>
                      <a:pt x="232" y="4"/>
                      <a:pt x="232" y="4"/>
                    </a:cubicBezTo>
                    <a:cubicBezTo>
                      <a:pt x="232" y="4"/>
                      <a:pt x="231" y="4"/>
                      <a:pt x="230" y="4"/>
                    </a:cubicBezTo>
                    <a:cubicBezTo>
                      <a:pt x="230" y="4"/>
                      <a:pt x="229" y="4"/>
                      <a:pt x="229" y="3"/>
                    </a:cubicBezTo>
                    <a:cubicBezTo>
                      <a:pt x="229" y="3"/>
                      <a:pt x="229" y="3"/>
                      <a:pt x="228" y="3"/>
                    </a:cubicBezTo>
                    <a:cubicBezTo>
                      <a:pt x="228" y="3"/>
                      <a:pt x="228" y="3"/>
                      <a:pt x="228" y="3"/>
                    </a:cubicBezTo>
                    <a:cubicBezTo>
                      <a:pt x="228" y="3"/>
                      <a:pt x="228" y="3"/>
                      <a:pt x="228" y="3"/>
                    </a:cubicBezTo>
                    <a:cubicBezTo>
                      <a:pt x="228" y="2"/>
                      <a:pt x="228" y="2"/>
                      <a:pt x="227" y="2"/>
                    </a:cubicBezTo>
                    <a:cubicBezTo>
                      <a:pt x="227" y="2"/>
                      <a:pt x="226" y="2"/>
                      <a:pt x="226" y="2"/>
                    </a:cubicBezTo>
                    <a:cubicBezTo>
                      <a:pt x="225" y="2"/>
                      <a:pt x="225" y="1"/>
                      <a:pt x="224" y="1"/>
                    </a:cubicBezTo>
                    <a:cubicBezTo>
                      <a:pt x="223" y="1"/>
                      <a:pt x="223" y="1"/>
                      <a:pt x="222" y="1"/>
                    </a:cubicBezTo>
                    <a:cubicBezTo>
                      <a:pt x="221" y="1"/>
                      <a:pt x="221" y="1"/>
                      <a:pt x="220" y="1"/>
                    </a:cubicBezTo>
                    <a:cubicBezTo>
                      <a:pt x="220" y="1"/>
                      <a:pt x="220" y="1"/>
                      <a:pt x="220" y="1"/>
                    </a:cubicBezTo>
                    <a:cubicBezTo>
                      <a:pt x="219" y="1"/>
                      <a:pt x="219" y="2"/>
                      <a:pt x="219" y="2"/>
                    </a:cubicBezTo>
                    <a:cubicBezTo>
                      <a:pt x="219" y="2"/>
                      <a:pt x="219" y="2"/>
                      <a:pt x="219" y="2"/>
                    </a:cubicBezTo>
                    <a:cubicBezTo>
                      <a:pt x="218" y="2"/>
                      <a:pt x="218" y="3"/>
                      <a:pt x="218" y="3"/>
                    </a:cubicBezTo>
                    <a:cubicBezTo>
                      <a:pt x="218" y="3"/>
                      <a:pt x="219" y="3"/>
                      <a:pt x="219" y="3"/>
                    </a:cubicBezTo>
                    <a:cubicBezTo>
                      <a:pt x="219" y="3"/>
                      <a:pt x="220" y="3"/>
                      <a:pt x="220" y="3"/>
                    </a:cubicBezTo>
                    <a:cubicBezTo>
                      <a:pt x="221" y="3"/>
                      <a:pt x="222" y="3"/>
                      <a:pt x="223" y="3"/>
                    </a:cubicBezTo>
                    <a:cubicBezTo>
                      <a:pt x="222" y="4"/>
                      <a:pt x="221" y="3"/>
                      <a:pt x="221" y="3"/>
                    </a:cubicBezTo>
                    <a:cubicBezTo>
                      <a:pt x="220" y="3"/>
                      <a:pt x="218" y="3"/>
                      <a:pt x="217" y="3"/>
                    </a:cubicBezTo>
                    <a:cubicBezTo>
                      <a:pt x="217" y="3"/>
                      <a:pt x="217" y="3"/>
                      <a:pt x="217" y="3"/>
                    </a:cubicBezTo>
                    <a:cubicBezTo>
                      <a:pt x="216" y="3"/>
                      <a:pt x="216" y="2"/>
                      <a:pt x="216" y="2"/>
                    </a:cubicBezTo>
                    <a:cubicBezTo>
                      <a:pt x="215" y="2"/>
                      <a:pt x="215" y="2"/>
                      <a:pt x="214" y="2"/>
                    </a:cubicBezTo>
                    <a:cubicBezTo>
                      <a:pt x="214" y="2"/>
                      <a:pt x="213" y="2"/>
                      <a:pt x="213" y="2"/>
                    </a:cubicBezTo>
                    <a:cubicBezTo>
                      <a:pt x="212" y="2"/>
                      <a:pt x="213" y="3"/>
                      <a:pt x="213" y="3"/>
                    </a:cubicBezTo>
                    <a:cubicBezTo>
                      <a:pt x="214" y="3"/>
                      <a:pt x="214" y="4"/>
                      <a:pt x="214" y="4"/>
                    </a:cubicBezTo>
                    <a:cubicBezTo>
                      <a:pt x="215" y="4"/>
                      <a:pt x="215" y="4"/>
                      <a:pt x="216" y="5"/>
                    </a:cubicBezTo>
                    <a:cubicBezTo>
                      <a:pt x="214" y="5"/>
                      <a:pt x="213" y="4"/>
                      <a:pt x="212" y="4"/>
                    </a:cubicBezTo>
                    <a:cubicBezTo>
                      <a:pt x="212" y="4"/>
                      <a:pt x="212" y="4"/>
                      <a:pt x="211" y="4"/>
                    </a:cubicBezTo>
                    <a:cubicBezTo>
                      <a:pt x="211" y="4"/>
                      <a:pt x="211" y="4"/>
                      <a:pt x="210" y="4"/>
                    </a:cubicBezTo>
                    <a:cubicBezTo>
                      <a:pt x="210" y="4"/>
                      <a:pt x="210" y="5"/>
                      <a:pt x="211" y="5"/>
                    </a:cubicBezTo>
                    <a:cubicBezTo>
                      <a:pt x="211" y="5"/>
                      <a:pt x="212" y="5"/>
                      <a:pt x="212" y="5"/>
                    </a:cubicBezTo>
                    <a:cubicBezTo>
                      <a:pt x="211" y="5"/>
                      <a:pt x="211" y="5"/>
                      <a:pt x="210" y="5"/>
                    </a:cubicBezTo>
                    <a:cubicBezTo>
                      <a:pt x="209" y="5"/>
                      <a:pt x="209" y="5"/>
                      <a:pt x="209" y="5"/>
                    </a:cubicBezTo>
                    <a:cubicBezTo>
                      <a:pt x="209" y="5"/>
                      <a:pt x="208" y="6"/>
                      <a:pt x="208" y="6"/>
                    </a:cubicBezTo>
                    <a:cubicBezTo>
                      <a:pt x="208" y="6"/>
                      <a:pt x="209" y="7"/>
                      <a:pt x="210" y="7"/>
                    </a:cubicBezTo>
                    <a:cubicBezTo>
                      <a:pt x="210" y="7"/>
                      <a:pt x="211" y="7"/>
                      <a:pt x="212" y="8"/>
                    </a:cubicBezTo>
                    <a:cubicBezTo>
                      <a:pt x="212" y="8"/>
                      <a:pt x="212" y="8"/>
                      <a:pt x="213" y="8"/>
                    </a:cubicBezTo>
                    <a:cubicBezTo>
                      <a:pt x="213" y="8"/>
                      <a:pt x="214" y="8"/>
                      <a:pt x="214" y="8"/>
                    </a:cubicBezTo>
                    <a:cubicBezTo>
                      <a:pt x="214" y="8"/>
                      <a:pt x="215" y="9"/>
                      <a:pt x="216" y="9"/>
                    </a:cubicBezTo>
                    <a:cubicBezTo>
                      <a:pt x="216" y="9"/>
                      <a:pt x="216" y="9"/>
                      <a:pt x="217" y="9"/>
                    </a:cubicBezTo>
                    <a:cubicBezTo>
                      <a:pt x="217" y="9"/>
                      <a:pt x="218" y="9"/>
                      <a:pt x="218" y="9"/>
                    </a:cubicBezTo>
                    <a:cubicBezTo>
                      <a:pt x="218" y="9"/>
                      <a:pt x="218" y="10"/>
                      <a:pt x="218" y="10"/>
                    </a:cubicBezTo>
                    <a:cubicBezTo>
                      <a:pt x="219" y="10"/>
                      <a:pt x="219" y="10"/>
                      <a:pt x="219" y="10"/>
                    </a:cubicBezTo>
                    <a:cubicBezTo>
                      <a:pt x="219" y="10"/>
                      <a:pt x="219" y="10"/>
                      <a:pt x="220" y="11"/>
                    </a:cubicBezTo>
                    <a:cubicBezTo>
                      <a:pt x="220" y="11"/>
                      <a:pt x="220" y="11"/>
                      <a:pt x="220" y="11"/>
                    </a:cubicBezTo>
                    <a:cubicBezTo>
                      <a:pt x="216" y="10"/>
                      <a:pt x="212" y="9"/>
                      <a:pt x="208" y="8"/>
                    </a:cubicBezTo>
                    <a:cubicBezTo>
                      <a:pt x="208" y="9"/>
                      <a:pt x="209" y="9"/>
                      <a:pt x="209" y="9"/>
                    </a:cubicBezTo>
                    <a:cubicBezTo>
                      <a:pt x="209" y="9"/>
                      <a:pt x="208" y="9"/>
                      <a:pt x="208" y="9"/>
                    </a:cubicBezTo>
                    <a:cubicBezTo>
                      <a:pt x="208" y="9"/>
                      <a:pt x="207" y="9"/>
                      <a:pt x="207" y="9"/>
                    </a:cubicBezTo>
                    <a:cubicBezTo>
                      <a:pt x="207" y="9"/>
                      <a:pt x="207" y="8"/>
                      <a:pt x="207" y="8"/>
                    </a:cubicBezTo>
                    <a:cubicBezTo>
                      <a:pt x="206" y="8"/>
                      <a:pt x="206" y="8"/>
                      <a:pt x="206" y="7"/>
                    </a:cubicBezTo>
                    <a:cubicBezTo>
                      <a:pt x="205" y="7"/>
                      <a:pt x="205" y="7"/>
                      <a:pt x="204" y="6"/>
                    </a:cubicBezTo>
                    <a:cubicBezTo>
                      <a:pt x="202" y="6"/>
                      <a:pt x="201" y="6"/>
                      <a:pt x="200" y="5"/>
                    </a:cubicBezTo>
                    <a:cubicBezTo>
                      <a:pt x="200" y="5"/>
                      <a:pt x="199" y="5"/>
                      <a:pt x="199" y="5"/>
                    </a:cubicBezTo>
                    <a:cubicBezTo>
                      <a:pt x="199" y="5"/>
                      <a:pt x="197" y="5"/>
                      <a:pt x="197" y="6"/>
                    </a:cubicBezTo>
                    <a:cubicBezTo>
                      <a:pt x="197" y="6"/>
                      <a:pt x="198" y="6"/>
                      <a:pt x="198" y="6"/>
                    </a:cubicBezTo>
                    <a:cubicBezTo>
                      <a:pt x="198" y="7"/>
                      <a:pt x="199" y="7"/>
                      <a:pt x="198" y="7"/>
                    </a:cubicBezTo>
                    <a:cubicBezTo>
                      <a:pt x="198" y="7"/>
                      <a:pt x="198" y="7"/>
                      <a:pt x="197" y="7"/>
                    </a:cubicBezTo>
                    <a:cubicBezTo>
                      <a:pt x="196" y="8"/>
                      <a:pt x="195" y="7"/>
                      <a:pt x="193" y="8"/>
                    </a:cubicBezTo>
                    <a:cubicBezTo>
                      <a:pt x="193" y="8"/>
                      <a:pt x="194" y="8"/>
                      <a:pt x="195" y="8"/>
                    </a:cubicBezTo>
                    <a:cubicBezTo>
                      <a:pt x="195" y="8"/>
                      <a:pt x="196" y="8"/>
                      <a:pt x="196" y="9"/>
                    </a:cubicBezTo>
                    <a:cubicBezTo>
                      <a:pt x="197" y="9"/>
                      <a:pt x="198" y="9"/>
                      <a:pt x="199" y="9"/>
                    </a:cubicBezTo>
                    <a:cubicBezTo>
                      <a:pt x="199" y="9"/>
                      <a:pt x="200" y="9"/>
                      <a:pt x="200" y="9"/>
                    </a:cubicBezTo>
                    <a:cubicBezTo>
                      <a:pt x="200" y="9"/>
                      <a:pt x="200" y="9"/>
                      <a:pt x="200" y="9"/>
                    </a:cubicBezTo>
                    <a:cubicBezTo>
                      <a:pt x="200" y="9"/>
                      <a:pt x="200" y="9"/>
                      <a:pt x="200" y="9"/>
                    </a:cubicBezTo>
                    <a:cubicBezTo>
                      <a:pt x="201" y="9"/>
                      <a:pt x="201" y="10"/>
                      <a:pt x="201" y="10"/>
                    </a:cubicBezTo>
                    <a:cubicBezTo>
                      <a:pt x="200" y="10"/>
                      <a:pt x="200" y="9"/>
                      <a:pt x="200" y="9"/>
                    </a:cubicBezTo>
                    <a:cubicBezTo>
                      <a:pt x="200" y="10"/>
                      <a:pt x="200" y="10"/>
                      <a:pt x="200" y="10"/>
                    </a:cubicBezTo>
                    <a:cubicBezTo>
                      <a:pt x="200" y="10"/>
                      <a:pt x="200" y="10"/>
                      <a:pt x="200" y="9"/>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199" y="10"/>
                      <a:pt x="199" y="10"/>
                    </a:cubicBezTo>
                    <a:cubicBezTo>
                      <a:pt x="199" y="9"/>
                      <a:pt x="199" y="9"/>
                      <a:pt x="198" y="9"/>
                    </a:cubicBezTo>
                    <a:cubicBezTo>
                      <a:pt x="198" y="9"/>
                      <a:pt x="197" y="9"/>
                      <a:pt x="198" y="10"/>
                    </a:cubicBezTo>
                    <a:cubicBezTo>
                      <a:pt x="198" y="10"/>
                      <a:pt x="198" y="10"/>
                      <a:pt x="198" y="11"/>
                    </a:cubicBezTo>
                    <a:cubicBezTo>
                      <a:pt x="198" y="11"/>
                      <a:pt x="198" y="10"/>
                      <a:pt x="197" y="10"/>
                    </a:cubicBezTo>
                    <a:cubicBezTo>
                      <a:pt x="197" y="10"/>
                      <a:pt x="196" y="9"/>
                      <a:pt x="196" y="9"/>
                    </a:cubicBezTo>
                    <a:cubicBezTo>
                      <a:pt x="195" y="9"/>
                      <a:pt x="195" y="9"/>
                      <a:pt x="194" y="9"/>
                    </a:cubicBezTo>
                    <a:cubicBezTo>
                      <a:pt x="194" y="9"/>
                      <a:pt x="193" y="9"/>
                      <a:pt x="193" y="9"/>
                    </a:cubicBezTo>
                    <a:cubicBezTo>
                      <a:pt x="193" y="9"/>
                      <a:pt x="193" y="9"/>
                      <a:pt x="193" y="9"/>
                    </a:cubicBezTo>
                    <a:cubicBezTo>
                      <a:pt x="193" y="10"/>
                      <a:pt x="193" y="10"/>
                      <a:pt x="192" y="10"/>
                    </a:cubicBezTo>
                    <a:cubicBezTo>
                      <a:pt x="193" y="10"/>
                      <a:pt x="193" y="10"/>
                      <a:pt x="194" y="10"/>
                    </a:cubicBezTo>
                    <a:cubicBezTo>
                      <a:pt x="193" y="10"/>
                      <a:pt x="192" y="10"/>
                      <a:pt x="192" y="10"/>
                    </a:cubicBezTo>
                    <a:cubicBezTo>
                      <a:pt x="192" y="10"/>
                      <a:pt x="192" y="10"/>
                      <a:pt x="192" y="10"/>
                    </a:cubicBezTo>
                    <a:cubicBezTo>
                      <a:pt x="192" y="9"/>
                      <a:pt x="192" y="9"/>
                      <a:pt x="192" y="9"/>
                    </a:cubicBezTo>
                    <a:cubicBezTo>
                      <a:pt x="192" y="9"/>
                      <a:pt x="192" y="9"/>
                      <a:pt x="192" y="9"/>
                    </a:cubicBezTo>
                    <a:cubicBezTo>
                      <a:pt x="191" y="9"/>
                      <a:pt x="191" y="9"/>
                      <a:pt x="190" y="9"/>
                    </a:cubicBezTo>
                    <a:cubicBezTo>
                      <a:pt x="190" y="9"/>
                      <a:pt x="190" y="9"/>
                      <a:pt x="189" y="9"/>
                    </a:cubicBezTo>
                    <a:cubicBezTo>
                      <a:pt x="188" y="9"/>
                      <a:pt x="187" y="9"/>
                      <a:pt x="186" y="9"/>
                    </a:cubicBezTo>
                    <a:cubicBezTo>
                      <a:pt x="186" y="9"/>
                      <a:pt x="186" y="9"/>
                      <a:pt x="186" y="9"/>
                    </a:cubicBezTo>
                    <a:cubicBezTo>
                      <a:pt x="185" y="10"/>
                      <a:pt x="185" y="10"/>
                      <a:pt x="185" y="10"/>
                    </a:cubicBezTo>
                    <a:cubicBezTo>
                      <a:pt x="185" y="10"/>
                      <a:pt x="184" y="10"/>
                      <a:pt x="184" y="10"/>
                    </a:cubicBezTo>
                    <a:cubicBezTo>
                      <a:pt x="184" y="10"/>
                      <a:pt x="185" y="10"/>
                      <a:pt x="185" y="10"/>
                    </a:cubicBezTo>
                    <a:cubicBezTo>
                      <a:pt x="185" y="11"/>
                      <a:pt x="184" y="11"/>
                      <a:pt x="184" y="11"/>
                    </a:cubicBezTo>
                    <a:cubicBezTo>
                      <a:pt x="184" y="11"/>
                      <a:pt x="183" y="11"/>
                      <a:pt x="183" y="10"/>
                    </a:cubicBezTo>
                    <a:cubicBezTo>
                      <a:pt x="183" y="10"/>
                      <a:pt x="182" y="10"/>
                      <a:pt x="182" y="10"/>
                    </a:cubicBezTo>
                    <a:cubicBezTo>
                      <a:pt x="181" y="10"/>
                      <a:pt x="181" y="10"/>
                      <a:pt x="180" y="10"/>
                    </a:cubicBezTo>
                    <a:cubicBezTo>
                      <a:pt x="180" y="10"/>
                      <a:pt x="180" y="11"/>
                      <a:pt x="179" y="11"/>
                    </a:cubicBezTo>
                    <a:cubicBezTo>
                      <a:pt x="179" y="11"/>
                      <a:pt x="179" y="11"/>
                      <a:pt x="179" y="11"/>
                    </a:cubicBezTo>
                    <a:cubicBezTo>
                      <a:pt x="178" y="11"/>
                      <a:pt x="178" y="11"/>
                      <a:pt x="178" y="11"/>
                    </a:cubicBezTo>
                    <a:cubicBezTo>
                      <a:pt x="178" y="11"/>
                      <a:pt x="178" y="11"/>
                      <a:pt x="178" y="11"/>
                    </a:cubicBezTo>
                    <a:cubicBezTo>
                      <a:pt x="177" y="12"/>
                      <a:pt x="177" y="11"/>
                      <a:pt x="176" y="12"/>
                    </a:cubicBezTo>
                    <a:cubicBezTo>
                      <a:pt x="176" y="12"/>
                      <a:pt x="176" y="12"/>
                      <a:pt x="176" y="12"/>
                    </a:cubicBezTo>
                    <a:cubicBezTo>
                      <a:pt x="176" y="12"/>
                      <a:pt x="176" y="12"/>
                      <a:pt x="176" y="12"/>
                    </a:cubicBezTo>
                    <a:cubicBezTo>
                      <a:pt x="175" y="12"/>
                      <a:pt x="175" y="12"/>
                      <a:pt x="175" y="13"/>
                    </a:cubicBezTo>
                    <a:cubicBezTo>
                      <a:pt x="175" y="13"/>
                      <a:pt x="176" y="13"/>
                      <a:pt x="176" y="13"/>
                    </a:cubicBezTo>
                    <a:close/>
                    <a:moveTo>
                      <a:pt x="283" y="119"/>
                    </a:moveTo>
                    <a:cubicBezTo>
                      <a:pt x="283" y="119"/>
                      <a:pt x="283" y="120"/>
                      <a:pt x="284" y="119"/>
                    </a:cubicBezTo>
                    <a:cubicBezTo>
                      <a:pt x="284" y="119"/>
                      <a:pt x="285" y="119"/>
                      <a:pt x="285" y="119"/>
                    </a:cubicBezTo>
                    <a:cubicBezTo>
                      <a:pt x="285" y="119"/>
                      <a:pt x="284" y="118"/>
                      <a:pt x="283" y="117"/>
                    </a:cubicBezTo>
                    <a:cubicBezTo>
                      <a:pt x="283" y="117"/>
                      <a:pt x="283" y="117"/>
                      <a:pt x="282" y="117"/>
                    </a:cubicBezTo>
                    <a:cubicBezTo>
                      <a:pt x="281" y="117"/>
                      <a:pt x="282" y="117"/>
                      <a:pt x="281" y="118"/>
                    </a:cubicBezTo>
                    <a:cubicBezTo>
                      <a:pt x="281" y="118"/>
                      <a:pt x="281" y="118"/>
                      <a:pt x="281" y="118"/>
                    </a:cubicBezTo>
                    <a:cubicBezTo>
                      <a:pt x="281" y="118"/>
                      <a:pt x="282" y="117"/>
                      <a:pt x="282" y="116"/>
                    </a:cubicBezTo>
                    <a:cubicBezTo>
                      <a:pt x="282" y="116"/>
                      <a:pt x="281" y="116"/>
                      <a:pt x="281" y="117"/>
                    </a:cubicBezTo>
                    <a:cubicBezTo>
                      <a:pt x="281" y="117"/>
                      <a:pt x="281" y="117"/>
                      <a:pt x="281" y="117"/>
                    </a:cubicBezTo>
                    <a:cubicBezTo>
                      <a:pt x="281" y="117"/>
                      <a:pt x="281" y="117"/>
                      <a:pt x="280" y="117"/>
                    </a:cubicBezTo>
                    <a:cubicBezTo>
                      <a:pt x="280" y="118"/>
                      <a:pt x="281" y="118"/>
                      <a:pt x="281" y="118"/>
                    </a:cubicBezTo>
                    <a:cubicBezTo>
                      <a:pt x="281" y="118"/>
                      <a:pt x="280" y="117"/>
                      <a:pt x="280" y="117"/>
                    </a:cubicBezTo>
                    <a:cubicBezTo>
                      <a:pt x="279" y="117"/>
                      <a:pt x="279" y="117"/>
                      <a:pt x="279" y="118"/>
                    </a:cubicBezTo>
                    <a:cubicBezTo>
                      <a:pt x="279" y="118"/>
                      <a:pt x="279" y="118"/>
                      <a:pt x="279" y="118"/>
                    </a:cubicBezTo>
                    <a:cubicBezTo>
                      <a:pt x="279" y="118"/>
                      <a:pt x="279" y="118"/>
                      <a:pt x="279" y="118"/>
                    </a:cubicBezTo>
                    <a:cubicBezTo>
                      <a:pt x="279" y="118"/>
                      <a:pt x="279" y="119"/>
                      <a:pt x="279" y="119"/>
                    </a:cubicBezTo>
                    <a:cubicBezTo>
                      <a:pt x="279" y="118"/>
                      <a:pt x="279" y="118"/>
                      <a:pt x="279" y="118"/>
                    </a:cubicBezTo>
                    <a:cubicBezTo>
                      <a:pt x="279" y="117"/>
                      <a:pt x="279" y="117"/>
                      <a:pt x="279" y="117"/>
                    </a:cubicBezTo>
                    <a:cubicBezTo>
                      <a:pt x="279" y="117"/>
                      <a:pt x="277" y="117"/>
                      <a:pt x="277" y="117"/>
                    </a:cubicBezTo>
                    <a:cubicBezTo>
                      <a:pt x="277" y="117"/>
                      <a:pt x="277" y="118"/>
                      <a:pt x="277" y="118"/>
                    </a:cubicBezTo>
                    <a:cubicBezTo>
                      <a:pt x="277" y="118"/>
                      <a:pt x="277" y="118"/>
                      <a:pt x="277" y="118"/>
                    </a:cubicBezTo>
                    <a:cubicBezTo>
                      <a:pt x="277" y="118"/>
                      <a:pt x="277" y="118"/>
                      <a:pt x="277" y="117"/>
                    </a:cubicBezTo>
                    <a:cubicBezTo>
                      <a:pt x="276" y="118"/>
                      <a:pt x="276" y="118"/>
                      <a:pt x="275" y="118"/>
                    </a:cubicBezTo>
                    <a:cubicBezTo>
                      <a:pt x="276" y="118"/>
                      <a:pt x="276" y="118"/>
                      <a:pt x="276" y="118"/>
                    </a:cubicBezTo>
                    <a:cubicBezTo>
                      <a:pt x="276" y="118"/>
                      <a:pt x="276" y="117"/>
                      <a:pt x="276" y="117"/>
                    </a:cubicBezTo>
                    <a:cubicBezTo>
                      <a:pt x="277" y="117"/>
                      <a:pt x="277" y="117"/>
                      <a:pt x="277" y="117"/>
                    </a:cubicBezTo>
                    <a:cubicBezTo>
                      <a:pt x="278" y="116"/>
                      <a:pt x="277" y="116"/>
                      <a:pt x="278" y="116"/>
                    </a:cubicBezTo>
                    <a:cubicBezTo>
                      <a:pt x="278" y="116"/>
                      <a:pt x="278" y="116"/>
                      <a:pt x="279" y="115"/>
                    </a:cubicBezTo>
                    <a:cubicBezTo>
                      <a:pt x="279" y="115"/>
                      <a:pt x="278" y="115"/>
                      <a:pt x="278" y="115"/>
                    </a:cubicBezTo>
                    <a:cubicBezTo>
                      <a:pt x="277" y="115"/>
                      <a:pt x="277" y="115"/>
                      <a:pt x="277" y="116"/>
                    </a:cubicBezTo>
                    <a:cubicBezTo>
                      <a:pt x="277" y="116"/>
                      <a:pt x="277" y="116"/>
                      <a:pt x="276" y="116"/>
                    </a:cubicBezTo>
                    <a:cubicBezTo>
                      <a:pt x="276" y="116"/>
                      <a:pt x="276" y="116"/>
                      <a:pt x="276" y="117"/>
                    </a:cubicBezTo>
                    <a:cubicBezTo>
                      <a:pt x="276" y="116"/>
                      <a:pt x="277" y="116"/>
                      <a:pt x="277" y="115"/>
                    </a:cubicBezTo>
                    <a:cubicBezTo>
                      <a:pt x="276" y="115"/>
                      <a:pt x="275" y="115"/>
                      <a:pt x="274" y="116"/>
                    </a:cubicBezTo>
                    <a:cubicBezTo>
                      <a:pt x="274" y="116"/>
                      <a:pt x="273" y="116"/>
                      <a:pt x="273" y="116"/>
                    </a:cubicBezTo>
                    <a:cubicBezTo>
                      <a:pt x="273" y="116"/>
                      <a:pt x="273" y="117"/>
                      <a:pt x="272" y="117"/>
                    </a:cubicBezTo>
                    <a:cubicBezTo>
                      <a:pt x="272" y="116"/>
                      <a:pt x="273" y="116"/>
                      <a:pt x="274" y="116"/>
                    </a:cubicBezTo>
                    <a:cubicBezTo>
                      <a:pt x="274" y="115"/>
                      <a:pt x="275" y="116"/>
                      <a:pt x="275" y="115"/>
                    </a:cubicBezTo>
                    <a:cubicBezTo>
                      <a:pt x="274" y="115"/>
                      <a:pt x="274" y="115"/>
                      <a:pt x="273" y="115"/>
                    </a:cubicBezTo>
                    <a:cubicBezTo>
                      <a:pt x="273" y="115"/>
                      <a:pt x="272" y="115"/>
                      <a:pt x="272" y="116"/>
                    </a:cubicBezTo>
                    <a:cubicBezTo>
                      <a:pt x="273" y="115"/>
                      <a:pt x="273" y="115"/>
                      <a:pt x="274" y="115"/>
                    </a:cubicBezTo>
                    <a:cubicBezTo>
                      <a:pt x="273" y="115"/>
                      <a:pt x="273" y="115"/>
                      <a:pt x="272" y="115"/>
                    </a:cubicBezTo>
                    <a:cubicBezTo>
                      <a:pt x="273" y="115"/>
                      <a:pt x="274" y="115"/>
                      <a:pt x="275" y="115"/>
                    </a:cubicBezTo>
                    <a:cubicBezTo>
                      <a:pt x="275" y="115"/>
                      <a:pt x="275" y="115"/>
                      <a:pt x="275" y="114"/>
                    </a:cubicBezTo>
                    <a:cubicBezTo>
                      <a:pt x="275" y="114"/>
                      <a:pt x="275" y="114"/>
                      <a:pt x="275" y="114"/>
                    </a:cubicBezTo>
                    <a:cubicBezTo>
                      <a:pt x="275" y="113"/>
                      <a:pt x="274" y="113"/>
                      <a:pt x="274" y="113"/>
                    </a:cubicBezTo>
                    <a:cubicBezTo>
                      <a:pt x="273" y="112"/>
                      <a:pt x="273" y="111"/>
                      <a:pt x="272" y="112"/>
                    </a:cubicBezTo>
                    <a:cubicBezTo>
                      <a:pt x="272" y="112"/>
                      <a:pt x="272" y="112"/>
                      <a:pt x="272" y="112"/>
                    </a:cubicBezTo>
                    <a:cubicBezTo>
                      <a:pt x="272" y="113"/>
                      <a:pt x="272" y="112"/>
                      <a:pt x="272" y="112"/>
                    </a:cubicBezTo>
                    <a:cubicBezTo>
                      <a:pt x="272" y="112"/>
                      <a:pt x="272" y="112"/>
                      <a:pt x="272" y="112"/>
                    </a:cubicBezTo>
                    <a:cubicBezTo>
                      <a:pt x="272" y="112"/>
                      <a:pt x="271" y="112"/>
                      <a:pt x="271" y="112"/>
                    </a:cubicBezTo>
                    <a:cubicBezTo>
                      <a:pt x="271" y="112"/>
                      <a:pt x="271" y="112"/>
                      <a:pt x="271" y="113"/>
                    </a:cubicBezTo>
                    <a:cubicBezTo>
                      <a:pt x="271" y="113"/>
                      <a:pt x="271" y="112"/>
                      <a:pt x="271" y="112"/>
                    </a:cubicBezTo>
                    <a:cubicBezTo>
                      <a:pt x="271" y="112"/>
                      <a:pt x="271" y="112"/>
                      <a:pt x="271" y="112"/>
                    </a:cubicBezTo>
                    <a:cubicBezTo>
                      <a:pt x="271" y="112"/>
                      <a:pt x="271" y="112"/>
                      <a:pt x="271" y="111"/>
                    </a:cubicBezTo>
                    <a:cubicBezTo>
                      <a:pt x="271" y="112"/>
                      <a:pt x="272" y="111"/>
                      <a:pt x="271" y="111"/>
                    </a:cubicBezTo>
                    <a:cubicBezTo>
                      <a:pt x="272" y="111"/>
                      <a:pt x="272" y="111"/>
                      <a:pt x="272" y="111"/>
                    </a:cubicBezTo>
                    <a:cubicBezTo>
                      <a:pt x="271" y="111"/>
                      <a:pt x="270" y="111"/>
                      <a:pt x="269" y="112"/>
                    </a:cubicBezTo>
                    <a:cubicBezTo>
                      <a:pt x="269" y="112"/>
                      <a:pt x="270" y="112"/>
                      <a:pt x="270" y="112"/>
                    </a:cubicBezTo>
                    <a:cubicBezTo>
                      <a:pt x="270" y="113"/>
                      <a:pt x="270" y="113"/>
                      <a:pt x="270" y="113"/>
                    </a:cubicBezTo>
                    <a:cubicBezTo>
                      <a:pt x="270" y="113"/>
                      <a:pt x="269" y="112"/>
                      <a:pt x="269" y="112"/>
                    </a:cubicBezTo>
                    <a:cubicBezTo>
                      <a:pt x="269" y="112"/>
                      <a:pt x="269" y="112"/>
                      <a:pt x="269" y="112"/>
                    </a:cubicBezTo>
                    <a:cubicBezTo>
                      <a:pt x="270" y="111"/>
                      <a:pt x="270" y="111"/>
                      <a:pt x="270" y="111"/>
                    </a:cubicBezTo>
                    <a:cubicBezTo>
                      <a:pt x="269" y="111"/>
                      <a:pt x="269" y="111"/>
                      <a:pt x="269" y="111"/>
                    </a:cubicBezTo>
                    <a:cubicBezTo>
                      <a:pt x="269" y="111"/>
                      <a:pt x="269" y="111"/>
                      <a:pt x="268" y="111"/>
                    </a:cubicBezTo>
                    <a:cubicBezTo>
                      <a:pt x="268" y="111"/>
                      <a:pt x="268" y="112"/>
                      <a:pt x="268" y="112"/>
                    </a:cubicBezTo>
                    <a:cubicBezTo>
                      <a:pt x="268" y="112"/>
                      <a:pt x="268" y="112"/>
                      <a:pt x="268" y="112"/>
                    </a:cubicBezTo>
                    <a:cubicBezTo>
                      <a:pt x="268" y="112"/>
                      <a:pt x="268" y="113"/>
                      <a:pt x="268" y="113"/>
                    </a:cubicBezTo>
                    <a:cubicBezTo>
                      <a:pt x="268" y="113"/>
                      <a:pt x="268" y="112"/>
                      <a:pt x="268" y="112"/>
                    </a:cubicBezTo>
                    <a:cubicBezTo>
                      <a:pt x="268" y="112"/>
                      <a:pt x="268" y="111"/>
                      <a:pt x="268" y="111"/>
                    </a:cubicBezTo>
                    <a:cubicBezTo>
                      <a:pt x="268" y="111"/>
                      <a:pt x="268" y="111"/>
                      <a:pt x="268" y="111"/>
                    </a:cubicBezTo>
                    <a:cubicBezTo>
                      <a:pt x="268" y="111"/>
                      <a:pt x="269" y="110"/>
                      <a:pt x="268" y="110"/>
                    </a:cubicBezTo>
                    <a:cubicBezTo>
                      <a:pt x="268" y="110"/>
                      <a:pt x="268" y="110"/>
                      <a:pt x="267" y="111"/>
                    </a:cubicBezTo>
                    <a:cubicBezTo>
                      <a:pt x="267" y="111"/>
                      <a:pt x="267" y="111"/>
                      <a:pt x="267" y="111"/>
                    </a:cubicBezTo>
                    <a:cubicBezTo>
                      <a:pt x="266" y="111"/>
                      <a:pt x="266" y="111"/>
                      <a:pt x="266" y="112"/>
                    </a:cubicBezTo>
                    <a:cubicBezTo>
                      <a:pt x="266" y="112"/>
                      <a:pt x="267" y="112"/>
                      <a:pt x="266" y="112"/>
                    </a:cubicBezTo>
                    <a:cubicBezTo>
                      <a:pt x="266" y="112"/>
                      <a:pt x="265" y="111"/>
                      <a:pt x="265" y="111"/>
                    </a:cubicBezTo>
                    <a:cubicBezTo>
                      <a:pt x="265" y="111"/>
                      <a:pt x="266" y="112"/>
                      <a:pt x="266" y="111"/>
                    </a:cubicBezTo>
                    <a:cubicBezTo>
                      <a:pt x="266" y="111"/>
                      <a:pt x="266" y="111"/>
                      <a:pt x="267" y="111"/>
                    </a:cubicBezTo>
                    <a:cubicBezTo>
                      <a:pt x="267" y="111"/>
                      <a:pt x="267" y="110"/>
                      <a:pt x="267" y="110"/>
                    </a:cubicBezTo>
                    <a:cubicBezTo>
                      <a:pt x="266" y="110"/>
                      <a:pt x="265" y="110"/>
                      <a:pt x="265" y="111"/>
                    </a:cubicBezTo>
                    <a:cubicBezTo>
                      <a:pt x="265" y="110"/>
                      <a:pt x="265" y="110"/>
                      <a:pt x="265" y="110"/>
                    </a:cubicBezTo>
                    <a:cubicBezTo>
                      <a:pt x="265" y="110"/>
                      <a:pt x="264" y="110"/>
                      <a:pt x="264" y="110"/>
                    </a:cubicBezTo>
                    <a:cubicBezTo>
                      <a:pt x="264" y="110"/>
                      <a:pt x="265" y="110"/>
                      <a:pt x="265" y="110"/>
                    </a:cubicBezTo>
                    <a:cubicBezTo>
                      <a:pt x="265" y="110"/>
                      <a:pt x="265" y="110"/>
                      <a:pt x="264" y="110"/>
                    </a:cubicBezTo>
                    <a:cubicBezTo>
                      <a:pt x="265" y="110"/>
                      <a:pt x="265" y="110"/>
                      <a:pt x="265" y="109"/>
                    </a:cubicBezTo>
                    <a:cubicBezTo>
                      <a:pt x="265" y="109"/>
                      <a:pt x="264" y="109"/>
                      <a:pt x="264" y="109"/>
                    </a:cubicBezTo>
                    <a:cubicBezTo>
                      <a:pt x="263" y="109"/>
                      <a:pt x="263" y="109"/>
                      <a:pt x="263" y="110"/>
                    </a:cubicBezTo>
                    <a:cubicBezTo>
                      <a:pt x="263" y="110"/>
                      <a:pt x="262" y="110"/>
                      <a:pt x="262" y="110"/>
                    </a:cubicBezTo>
                    <a:cubicBezTo>
                      <a:pt x="262" y="110"/>
                      <a:pt x="263" y="110"/>
                      <a:pt x="263" y="110"/>
                    </a:cubicBezTo>
                    <a:cubicBezTo>
                      <a:pt x="263" y="109"/>
                      <a:pt x="263" y="109"/>
                      <a:pt x="263" y="109"/>
                    </a:cubicBezTo>
                    <a:cubicBezTo>
                      <a:pt x="263" y="109"/>
                      <a:pt x="264" y="109"/>
                      <a:pt x="264" y="109"/>
                    </a:cubicBezTo>
                    <a:cubicBezTo>
                      <a:pt x="264" y="109"/>
                      <a:pt x="263" y="108"/>
                      <a:pt x="262" y="109"/>
                    </a:cubicBezTo>
                    <a:cubicBezTo>
                      <a:pt x="262" y="109"/>
                      <a:pt x="262" y="109"/>
                      <a:pt x="262" y="109"/>
                    </a:cubicBezTo>
                    <a:cubicBezTo>
                      <a:pt x="262" y="109"/>
                      <a:pt x="262" y="109"/>
                      <a:pt x="262" y="109"/>
                    </a:cubicBezTo>
                    <a:cubicBezTo>
                      <a:pt x="262" y="109"/>
                      <a:pt x="262" y="109"/>
                      <a:pt x="262" y="109"/>
                    </a:cubicBezTo>
                    <a:cubicBezTo>
                      <a:pt x="262" y="108"/>
                      <a:pt x="261" y="109"/>
                      <a:pt x="261" y="109"/>
                    </a:cubicBezTo>
                    <a:cubicBezTo>
                      <a:pt x="261" y="108"/>
                      <a:pt x="262" y="108"/>
                      <a:pt x="262" y="108"/>
                    </a:cubicBezTo>
                    <a:cubicBezTo>
                      <a:pt x="262" y="108"/>
                      <a:pt x="263" y="108"/>
                      <a:pt x="263" y="108"/>
                    </a:cubicBezTo>
                    <a:cubicBezTo>
                      <a:pt x="263" y="108"/>
                      <a:pt x="264" y="108"/>
                      <a:pt x="264" y="108"/>
                    </a:cubicBezTo>
                    <a:cubicBezTo>
                      <a:pt x="264" y="108"/>
                      <a:pt x="264" y="108"/>
                      <a:pt x="265" y="108"/>
                    </a:cubicBezTo>
                    <a:cubicBezTo>
                      <a:pt x="265" y="108"/>
                      <a:pt x="265" y="108"/>
                      <a:pt x="265" y="108"/>
                    </a:cubicBezTo>
                    <a:cubicBezTo>
                      <a:pt x="264" y="108"/>
                      <a:pt x="263" y="108"/>
                      <a:pt x="262" y="108"/>
                    </a:cubicBezTo>
                    <a:cubicBezTo>
                      <a:pt x="262" y="108"/>
                      <a:pt x="262" y="108"/>
                      <a:pt x="262" y="107"/>
                    </a:cubicBezTo>
                    <a:cubicBezTo>
                      <a:pt x="262" y="107"/>
                      <a:pt x="262" y="108"/>
                      <a:pt x="262" y="107"/>
                    </a:cubicBezTo>
                    <a:cubicBezTo>
                      <a:pt x="262" y="107"/>
                      <a:pt x="261" y="108"/>
                      <a:pt x="261" y="108"/>
                    </a:cubicBezTo>
                    <a:cubicBezTo>
                      <a:pt x="261" y="108"/>
                      <a:pt x="261" y="108"/>
                      <a:pt x="261" y="108"/>
                    </a:cubicBezTo>
                    <a:cubicBezTo>
                      <a:pt x="261" y="108"/>
                      <a:pt x="261" y="108"/>
                      <a:pt x="261" y="108"/>
                    </a:cubicBezTo>
                    <a:cubicBezTo>
                      <a:pt x="261" y="107"/>
                      <a:pt x="261" y="107"/>
                      <a:pt x="261" y="107"/>
                    </a:cubicBezTo>
                    <a:cubicBezTo>
                      <a:pt x="261" y="107"/>
                      <a:pt x="261" y="107"/>
                      <a:pt x="261" y="107"/>
                    </a:cubicBezTo>
                    <a:cubicBezTo>
                      <a:pt x="261" y="107"/>
                      <a:pt x="261" y="107"/>
                      <a:pt x="261" y="107"/>
                    </a:cubicBezTo>
                    <a:cubicBezTo>
                      <a:pt x="261" y="108"/>
                      <a:pt x="261" y="108"/>
                      <a:pt x="261" y="108"/>
                    </a:cubicBezTo>
                    <a:cubicBezTo>
                      <a:pt x="261" y="107"/>
                      <a:pt x="260" y="107"/>
                      <a:pt x="260" y="107"/>
                    </a:cubicBezTo>
                    <a:cubicBezTo>
                      <a:pt x="260" y="107"/>
                      <a:pt x="259" y="107"/>
                      <a:pt x="259" y="107"/>
                    </a:cubicBezTo>
                    <a:cubicBezTo>
                      <a:pt x="259" y="107"/>
                      <a:pt x="258" y="107"/>
                      <a:pt x="258" y="107"/>
                    </a:cubicBezTo>
                    <a:cubicBezTo>
                      <a:pt x="258" y="107"/>
                      <a:pt x="258" y="107"/>
                      <a:pt x="258" y="107"/>
                    </a:cubicBezTo>
                    <a:cubicBezTo>
                      <a:pt x="258" y="107"/>
                      <a:pt x="258" y="107"/>
                      <a:pt x="258" y="107"/>
                    </a:cubicBezTo>
                    <a:cubicBezTo>
                      <a:pt x="259" y="107"/>
                      <a:pt x="259" y="107"/>
                      <a:pt x="259" y="107"/>
                    </a:cubicBezTo>
                    <a:cubicBezTo>
                      <a:pt x="260" y="107"/>
                      <a:pt x="260" y="107"/>
                      <a:pt x="260" y="107"/>
                    </a:cubicBezTo>
                    <a:cubicBezTo>
                      <a:pt x="260" y="106"/>
                      <a:pt x="258" y="106"/>
                      <a:pt x="258" y="106"/>
                    </a:cubicBezTo>
                    <a:cubicBezTo>
                      <a:pt x="258" y="106"/>
                      <a:pt x="257" y="106"/>
                      <a:pt x="257" y="106"/>
                    </a:cubicBezTo>
                    <a:cubicBezTo>
                      <a:pt x="257" y="106"/>
                      <a:pt x="257" y="106"/>
                      <a:pt x="257" y="106"/>
                    </a:cubicBezTo>
                    <a:cubicBezTo>
                      <a:pt x="257" y="105"/>
                      <a:pt x="256" y="106"/>
                      <a:pt x="256" y="106"/>
                    </a:cubicBezTo>
                    <a:cubicBezTo>
                      <a:pt x="256" y="105"/>
                      <a:pt x="256" y="105"/>
                      <a:pt x="256" y="105"/>
                    </a:cubicBezTo>
                    <a:cubicBezTo>
                      <a:pt x="256" y="105"/>
                      <a:pt x="256" y="105"/>
                      <a:pt x="256" y="105"/>
                    </a:cubicBezTo>
                    <a:cubicBezTo>
                      <a:pt x="256" y="105"/>
                      <a:pt x="257" y="106"/>
                      <a:pt x="258" y="106"/>
                    </a:cubicBezTo>
                    <a:cubicBezTo>
                      <a:pt x="259" y="106"/>
                      <a:pt x="259" y="105"/>
                      <a:pt x="259" y="105"/>
                    </a:cubicBezTo>
                    <a:cubicBezTo>
                      <a:pt x="260" y="105"/>
                      <a:pt x="260" y="106"/>
                      <a:pt x="261" y="106"/>
                    </a:cubicBezTo>
                    <a:cubicBezTo>
                      <a:pt x="261" y="105"/>
                      <a:pt x="259" y="105"/>
                      <a:pt x="259" y="105"/>
                    </a:cubicBezTo>
                    <a:cubicBezTo>
                      <a:pt x="259" y="105"/>
                      <a:pt x="260" y="105"/>
                      <a:pt x="261" y="105"/>
                    </a:cubicBezTo>
                    <a:cubicBezTo>
                      <a:pt x="261" y="104"/>
                      <a:pt x="259" y="105"/>
                      <a:pt x="259" y="105"/>
                    </a:cubicBezTo>
                    <a:cubicBezTo>
                      <a:pt x="259" y="105"/>
                      <a:pt x="259" y="105"/>
                      <a:pt x="259" y="105"/>
                    </a:cubicBezTo>
                    <a:cubicBezTo>
                      <a:pt x="259" y="104"/>
                      <a:pt x="259" y="104"/>
                      <a:pt x="260" y="104"/>
                    </a:cubicBezTo>
                    <a:cubicBezTo>
                      <a:pt x="260" y="104"/>
                      <a:pt x="260" y="105"/>
                      <a:pt x="261" y="105"/>
                    </a:cubicBezTo>
                    <a:cubicBezTo>
                      <a:pt x="261" y="105"/>
                      <a:pt x="261" y="105"/>
                      <a:pt x="261" y="104"/>
                    </a:cubicBezTo>
                    <a:cubicBezTo>
                      <a:pt x="261" y="105"/>
                      <a:pt x="261" y="104"/>
                      <a:pt x="262" y="104"/>
                    </a:cubicBezTo>
                    <a:cubicBezTo>
                      <a:pt x="261" y="104"/>
                      <a:pt x="261" y="104"/>
                      <a:pt x="261" y="104"/>
                    </a:cubicBezTo>
                    <a:cubicBezTo>
                      <a:pt x="261" y="104"/>
                      <a:pt x="261" y="104"/>
                      <a:pt x="261" y="104"/>
                    </a:cubicBezTo>
                    <a:cubicBezTo>
                      <a:pt x="261" y="104"/>
                      <a:pt x="260" y="104"/>
                      <a:pt x="260" y="104"/>
                    </a:cubicBezTo>
                    <a:cubicBezTo>
                      <a:pt x="260" y="104"/>
                      <a:pt x="260" y="104"/>
                      <a:pt x="260" y="103"/>
                    </a:cubicBezTo>
                    <a:cubicBezTo>
                      <a:pt x="259" y="103"/>
                      <a:pt x="258" y="104"/>
                      <a:pt x="257" y="104"/>
                    </a:cubicBezTo>
                    <a:cubicBezTo>
                      <a:pt x="257" y="104"/>
                      <a:pt x="257" y="104"/>
                      <a:pt x="257" y="104"/>
                    </a:cubicBezTo>
                    <a:cubicBezTo>
                      <a:pt x="257" y="104"/>
                      <a:pt x="258" y="104"/>
                      <a:pt x="258" y="104"/>
                    </a:cubicBezTo>
                    <a:cubicBezTo>
                      <a:pt x="258" y="103"/>
                      <a:pt x="258" y="103"/>
                      <a:pt x="259" y="103"/>
                    </a:cubicBezTo>
                    <a:cubicBezTo>
                      <a:pt x="258" y="103"/>
                      <a:pt x="258" y="103"/>
                      <a:pt x="257" y="103"/>
                    </a:cubicBezTo>
                    <a:cubicBezTo>
                      <a:pt x="258" y="103"/>
                      <a:pt x="258" y="103"/>
                      <a:pt x="259" y="103"/>
                    </a:cubicBezTo>
                    <a:cubicBezTo>
                      <a:pt x="259" y="103"/>
                      <a:pt x="260" y="103"/>
                      <a:pt x="260" y="103"/>
                    </a:cubicBezTo>
                    <a:cubicBezTo>
                      <a:pt x="260" y="103"/>
                      <a:pt x="260" y="103"/>
                      <a:pt x="260" y="103"/>
                    </a:cubicBezTo>
                    <a:cubicBezTo>
                      <a:pt x="260" y="103"/>
                      <a:pt x="260" y="103"/>
                      <a:pt x="260" y="103"/>
                    </a:cubicBezTo>
                    <a:cubicBezTo>
                      <a:pt x="259" y="103"/>
                      <a:pt x="259" y="103"/>
                      <a:pt x="259" y="103"/>
                    </a:cubicBezTo>
                    <a:cubicBezTo>
                      <a:pt x="259" y="103"/>
                      <a:pt x="258" y="103"/>
                      <a:pt x="258" y="102"/>
                    </a:cubicBezTo>
                    <a:cubicBezTo>
                      <a:pt x="258" y="102"/>
                      <a:pt x="257" y="102"/>
                      <a:pt x="257" y="102"/>
                    </a:cubicBezTo>
                    <a:cubicBezTo>
                      <a:pt x="257" y="102"/>
                      <a:pt x="256" y="103"/>
                      <a:pt x="256" y="103"/>
                    </a:cubicBezTo>
                    <a:cubicBezTo>
                      <a:pt x="257" y="102"/>
                      <a:pt x="258" y="102"/>
                      <a:pt x="259" y="102"/>
                    </a:cubicBezTo>
                    <a:cubicBezTo>
                      <a:pt x="259" y="103"/>
                      <a:pt x="260" y="102"/>
                      <a:pt x="261" y="103"/>
                    </a:cubicBezTo>
                    <a:cubicBezTo>
                      <a:pt x="261" y="102"/>
                      <a:pt x="261" y="102"/>
                      <a:pt x="261" y="102"/>
                    </a:cubicBezTo>
                    <a:cubicBezTo>
                      <a:pt x="261" y="103"/>
                      <a:pt x="261" y="103"/>
                      <a:pt x="261" y="103"/>
                    </a:cubicBezTo>
                    <a:cubicBezTo>
                      <a:pt x="261" y="103"/>
                      <a:pt x="261" y="103"/>
                      <a:pt x="261" y="103"/>
                    </a:cubicBezTo>
                    <a:cubicBezTo>
                      <a:pt x="262" y="103"/>
                      <a:pt x="262" y="103"/>
                      <a:pt x="263" y="103"/>
                    </a:cubicBezTo>
                    <a:cubicBezTo>
                      <a:pt x="263" y="103"/>
                      <a:pt x="263" y="103"/>
                      <a:pt x="263" y="103"/>
                    </a:cubicBezTo>
                    <a:cubicBezTo>
                      <a:pt x="263" y="103"/>
                      <a:pt x="263" y="104"/>
                      <a:pt x="264" y="103"/>
                    </a:cubicBezTo>
                    <a:cubicBezTo>
                      <a:pt x="264" y="103"/>
                      <a:pt x="264" y="103"/>
                      <a:pt x="265" y="104"/>
                    </a:cubicBezTo>
                    <a:cubicBezTo>
                      <a:pt x="265" y="104"/>
                      <a:pt x="265" y="103"/>
                      <a:pt x="265" y="103"/>
                    </a:cubicBezTo>
                    <a:cubicBezTo>
                      <a:pt x="265" y="102"/>
                      <a:pt x="264" y="102"/>
                      <a:pt x="264" y="102"/>
                    </a:cubicBezTo>
                    <a:cubicBezTo>
                      <a:pt x="263" y="102"/>
                      <a:pt x="263" y="102"/>
                      <a:pt x="262" y="101"/>
                    </a:cubicBezTo>
                    <a:cubicBezTo>
                      <a:pt x="262" y="101"/>
                      <a:pt x="261" y="102"/>
                      <a:pt x="261" y="102"/>
                    </a:cubicBezTo>
                    <a:cubicBezTo>
                      <a:pt x="261" y="102"/>
                      <a:pt x="261" y="102"/>
                      <a:pt x="261" y="102"/>
                    </a:cubicBezTo>
                    <a:cubicBezTo>
                      <a:pt x="261" y="101"/>
                      <a:pt x="260" y="101"/>
                      <a:pt x="260" y="101"/>
                    </a:cubicBezTo>
                    <a:cubicBezTo>
                      <a:pt x="260" y="101"/>
                      <a:pt x="259" y="101"/>
                      <a:pt x="259" y="101"/>
                    </a:cubicBezTo>
                    <a:cubicBezTo>
                      <a:pt x="258" y="101"/>
                      <a:pt x="258" y="101"/>
                      <a:pt x="257" y="101"/>
                    </a:cubicBezTo>
                    <a:cubicBezTo>
                      <a:pt x="256" y="101"/>
                      <a:pt x="256" y="101"/>
                      <a:pt x="255" y="101"/>
                    </a:cubicBezTo>
                    <a:cubicBezTo>
                      <a:pt x="255" y="101"/>
                      <a:pt x="255" y="101"/>
                      <a:pt x="254" y="101"/>
                    </a:cubicBezTo>
                    <a:cubicBezTo>
                      <a:pt x="254" y="101"/>
                      <a:pt x="254" y="101"/>
                      <a:pt x="253" y="101"/>
                    </a:cubicBezTo>
                    <a:cubicBezTo>
                      <a:pt x="254" y="101"/>
                      <a:pt x="254" y="101"/>
                      <a:pt x="255" y="101"/>
                    </a:cubicBezTo>
                    <a:cubicBezTo>
                      <a:pt x="255" y="101"/>
                      <a:pt x="256" y="101"/>
                      <a:pt x="256" y="101"/>
                    </a:cubicBezTo>
                    <a:cubicBezTo>
                      <a:pt x="257" y="101"/>
                      <a:pt x="258" y="100"/>
                      <a:pt x="258" y="100"/>
                    </a:cubicBezTo>
                    <a:cubicBezTo>
                      <a:pt x="259" y="100"/>
                      <a:pt x="259" y="100"/>
                      <a:pt x="260" y="100"/>
                    </a:cubicBezTo>
                    <a:cubicBezTo>
                      <a:pt x="260" y="100"/>
                      <a:pt x="260" y="100"/>
                      <a:pt x="260" y="100"/>
                    </a:cubicBezTo>
                    <a:cubicBezTo>
                      <a:pt x="261" y="99"/>
                      <a:pt x="261" y="99"/>
                      <a:pt x="261" y="99"/>
                    </a:cubicBezTo>
                    <a:cubicBezTo>
                      <a:pt x="261" y="100"/>
                      <a:pt x="261" y="100"/>
                      <a:pt x="261" y="100"/>
                    </a:cubicBezTo>
                    <a:cubicBezTo>
                      <a:pt x="261" y="100"/>
                      <a:pt x="261" y="99"/>
                      <a:pt x="261" y="100"/>
                    </a:cubicBezTo>
                    <a:cubicBezTo>
                      <a:pt x="262" y="100"/>
                      <a:pt x="262" y="100"/>
                      <a:pt x="263" y="100"/>
                    </a:cubicBezTo>
                    <a:cubicBezTo>
                      <a:pt x="263" y="100"/>
                      <a:pt x="264" y="100"/>
                      <a:pt x="264" y="100"/>
                    </a:cubicBezTo>
                    <a:cubicBezTo>
                      <a:pt x="264" y="99"/>
                      <a:pt x="263" y="99"/>
                      <a:pt x="263" y="99"/>
                    </a:cubicBezTo>
                    <a:cubicBezTo>
                      <a:pt x="263" y="99"/>
                      <a:pt x="263" y="99"/>
                      <a:pt x="263" y="98"/>
                    </a:cubicBezTo>
                    <a:cubicBezTo>
                      <a:pt x="263" y="98"/>
                      <a:pt x="263" y="98"/>
                      <a:pt x="263" y="98"/>
                    </a:cubicBezTo>
                    <a:cubicBezTo>
                      <a:pt x="263" y="98"/>
                      <a:pt x="262" y="97"/>
                      <a:pt x="262" y="97"/>
                    </a:cubicBezTo>
                    <a:cubicBezTo>
                      <a:pt x="262" y="97"/>
                      <a:pt x="261" y="96"/>
                      <a:pt x="261" y="96"/>
                    </a:cubicBezTo>
                    <a:cubicBezTo>
                      <a:pt x="261" y="96"/>
                      <a:pt x="261" y="96"/>
                      <a:pt x="261" y="96"/>
                    </a:cubicBezTo>
                    <a:cubicBezTo>
                      <a:pt x="261" y="96"/>
                      <a:pt x="260" y="96"/>
                      <a:pt x="260" y="96"/>
                    </a:cubicBezTo>
                    <a:cubicBezTo>
                      <a:pt x="260" y="96"/>
                      <a:pt x="260" y="96"/>
                      <a:pt x="260" y="97"/>
                    </a:cubicBezTo>
                    <a:cubicBezTo>
                      <a:pt x="260" y="97"/>
                      <a:pt x="260" y="97"/>
                      <a:pt x="259" y="97"/>
                    </a:cubicBezTo>
                    <a:cubicBezTo>
                      <a:pt x="259" y="98"/>
                      <a:pt x="258" y="98"/>
                      <a:pt x="258" y="98"/>
                    </a:cubicBezTo>
                    <a:cubicBezTo>
                      <a:pt x="258" y="98"/>
                      <a:pt x="257" y="98"/>
                      <a:pt x="257" y="99"/>
                    </a:cubicBezTo>
                    <a:cubicBezTo>
                      <a:pt x="256" y="99"/>
                      <a:pt x="256" y="99"/>
                      <a:pt x="255" y="99"/>
                    </a:cubicBezTo>
                    <a:cubicBezTo>
                      <a:pt x="255" y="99"/>
                      <a:pt x="255" y="99"/>
                      <a:pt x="255" y="99"/>
                    </a:cubicBezTo>
                    <a:cubicBezTo>
                      <a:pt x="254" y="99"/>
                      <a:pt x="254" y="99"/>
                      <a:pt x="254" y="100"/>
                    </a:cubicBezTo>
                    <a:cubicBezTo>
                      <a:pt x="254" y="99"/>
                      <a:pt x="255" y="99"/>
                      <a:pt x="255" y="99"/>
                    </a:cubicBezTo>
                    <a:cubicBezTo>
                      <a:pt x="256" y="99"/>
                      <a:pt x="256" y="99"/>
                      <a:pt x="256" y="99"/>
                    </a:cubicBezTo>
                    <a:cubicBezTo>
                      <a:pt x="256" y="98"/>
                      <a:pt x="258" y="98"/>
                      <a:pt x="258" y="97"/>
                    </a:cubicBezTo>
                    <a:cubicBezTo>
                      <a:pt x="258" y="97"/>
                      <a:pt x="258" y="97"/>
                      <a:pt x="257" y="97"/>
                    </a:cubicBezTo>
                    <a:cubicBezTo>
                      <a:pt x="257" y="97"/>
                      <a:pt x="257" y="97"/>
                      <a:pt x="257" y="97"/>
                    </a:cubicBezTo>
                    <a:cubicBezTo>
                      <a:pt x="256" y="97"/>
                      <a:pt x="256" y="97"/>
                      <a:pt x="256" y="97"/>
                    </a:cubicBezTo>
                    <a:cubicBezTo>
                      <a:pt x="256" y="97"/>
                      <a:pt x="255" y="97"/>
                      <a:pt x="255" y="97"/>
                    </a:cubicBezTo>
                    <a:cubicBezTo>
                      <a:pt x="255" y="97"/>
                      <a:pt x="255" y="97"/>
                      <a:pt x="254" y="98"/>
                    </a:cubicBezTo>
                    <a:cubicBezTo>
                      <a:pt x="254" y="98"/>
                      <a:pt x="254" y="98"/>
                      <a:pt x="253" y="98"/>
                    </a:cubicBezTo>
                    <a:cubicBezTo>
                      <a:pt x="253" y="98"/>
                      <a:pt x="252" y="99"/>
                      <a:pt x="252" y="99"/>
                    </a:cubicBezTo>
                    <a:cubicBezTo>
                      <a:pt x="252" y="98"/>
                      <a:pt x="253" y="98"/>
                      <a:pt x="254" y="98"/>
                    </a:cubicBezTo>
                    <a:cubicBezTo>
                      <a:pt x="254" y="97"/>
                      <a:pt x="253" y="98"/>
                      <a:pt x="253" y="98"/>
                    </a:cubicBezTo>
                    <a:cubicBezTo>
                      <a:pt x="253" y="98"/>
                      <a:pt x="253" y="98"/>
                      <a:pt x="254" y="97"/>
                    </a:cubicBezTo>
                    <a:cubicBezTo>
                      <a:pt x="254" y="97"/>
                      <a:pt x="254" y="97"/>
                      <a:pt x="254" y="97"/>
                    </a:cubicBezTo>
                    <a:cubicBezTo>
                      <a:pt x="255" y="97"/>
                      <a:pt x="255" y="97"/>
                      <a:pt x="255" y="97"/>
                    </a:cubicBezTo>
                    <a:cubicBezTo>
                      <a:pt x="256" y="96"/>
                      <a:pt x="257" y="96"/>
                      <a:pt x="257" y="96"/>
                    </a:cubicBezTo>
                    <a:cubicBezTo>
                      <a:pt x="257" y="96"/>
                      <a:pt x="258" y="96"/>
                      <a:pt x="258" y="96"/>
                    </a:cubicBezTo>
                    <a:cubicBezTo>
                      <a:pt x="258" y="96"/>
                      <a:pt x="258" y="96"/>
                      <a:pt x="258" y="96"/>
                    </a:cubicBezTo>
                    <a:cubicBezTo>
                      <a:pt x="259" y="96"/>
                      <a:pt x="259" y="96"/>
                      <a:pt x="259" y="96"/>
                    </a:cubicBezTo>
                    <a:cubicBezTo>
                      <a:pt x="259" y="95"/>
                      <a:pt x="259" y="95"/>
                      <a:pt x="259" y="94"/>
                    </a:cubicBezTo>
                    <a:cubicBezTo>
                      <a:pt x="259" y="94"/>
                      <a:pt x="258" y="94"/>
                      <a:pt x="258" y="94"/>
                    </a:cubicBezTo>
                    <a:cubicBezTo>
                      <a:pt x="258" y="94"/>
                      <a:pt x="257" y="94"/>
                      <a:pt x="257" y="94"/>
                    </a:cubicBezTo>
                    <a:cubicBezTo>
                      <a:pt x="256" y="93"/>
                      <a:pt x="256" y="93"/>
                      <a:pt x="256" y="93"/>
                    </a:cubicBezTo>
                    <a:cubicBezTo>
                      <a:pt x="255" y="93"/>
                      <a:pt x="255" y="93"/>
                      <a:pt x="254" y="93"/>
                    </a:cubicBezTo>
                    <a:cubicBezTo>
                      <a:pt x="254" y="94"/>
                      <a:pt x="253" y="94"/>
                      <a:pt x="253" y="94"/>
                    </a:cubicBezTo>
                    <a:cubicBezTo>
                      <a:pt x="253" y="94"/>
                      <a:pt x="252" y="94"/>
                      <a:pt x="252" y="94"/>
                    </a:cubicBezTo>
                    <a:cubicBezTo>
                      <a:pt x="252" y="94"/>
                      <a:pt x="252" y="95"/>
                      <a:pt x="252" y="95"/>
                    </a:cubicBezTo>
                    <a:cubicBezTo>
                      <a:pt x="252" y="95"/>
                      <a:pt x="252" y="94"/>
                      <a:pt x="252" y="94"/>
                    </a:cubicBezTo>
                    <a:cubicBezTo>
                      <a:pt x="252" y="94"/>
                      <a:pt x="252" y="94"/>
                      <a:pt x="253" y="94"/>
                    </a:cubicBezTo>
                    <a:cubicBezTo>
                      <a:pt x="253" y="94"/>
                      <a:pt x="253" y="94"/>
                      <a:pt x="253" y="94"/>
                    </a:cubicBezTo>
                    <a:cubicBezTo>
                      <a:pt x="253" y="93"/>
                      <a:pt x="254" y="93"/>
                      <a:pt x="254" y="93"/>
                    </a:cubicBezTo>
                    <a:cubicBezTo>
                      <a:pt x="254" y="92"/>
                      <a:pt x="254" y="92"/>
                      <a:pt x="253" y="93"/>
                    </a:cubicBezTo>
                    <a:cubicBezTo>
                      <a:pt x="253" y="93"/>
                      <a:pt x="252" y="93"/>
                      <a:pt x="251" y="93"/>
                    </a:cubicBezTo>
                    <a:cubicBezTo>
                      <a:pt x="251" y="93"/>
                      <a:pt x="251" y="94"/>
                      <a:pt x="251" y="94"/>
                    </a:cubicBezTo>
                    <a:cubicBezTo>
                      <a:pt x="250" y="94"/>
                      <a:pt x="250" y="94"/>
                      <a:pt x="250" y="94"/>
                    </a:cubicBezTo>
                    <a:cubicBezTo>
                      <a:pt x="249" y="95"/>
                      <a:pt x="249" y="96"/>
                      <a:pt x="249" y="96"/>
                    </a:cubicBezTo>
                    <a:cubicBezTo>
                      <a:pt x="249" y="97"/>
                      <a:pt x="249" y="97"/>
                      <a:pt x="249" y="97"/>
                    </a:cubicBezTo>
                    <a:cubicBezTo>
                      <a:pt x="249" y="96"/>
                      <a:pt x="249" y="96"/>
                      <a:pt x="249" y="95"/>
                    </a:cubicBezTo>
                    <a:cubicBezTo>
                      <a:pt x="249" y="95"/>
                      <a:pt x="249" y="95"/>
                      <a:pt x="249" y="95"/>
                    </a:cubicBezTo>
                    <a:cubicBezTo>
                      <a:pt x="249" y="94"/>
                      <a:pt x="248" y="94"/>
                      <a:pt x="248" y="95"/>
                    </a:cubicBezTo>
                    <a:cubicBezTo>
                      <a:pt x="248" y="94"/>
                      <a:pt x="248" y="95"/>
                      <a:pt x="248" y="95"/>
                    </a:cubicBezTo>
                    <a:cubicBezTo>
                      <a:pt x="248" y="95"/>
                      <a:pt x="248" y="95"/>
                      <a:pt x="248" y="95"/>
                    </a:cubicBezTo>
                    <a:cubicBezTo>
                      <a:pt x="248" y="94"/>
                      <a:pt x="248" y="94"/>
                      <a:pt x="248" y="94"/>
                    </a:cubicBezTo>
                    <a:cubicBezTo>
                      <a:pt x="248" y="94"/>
                      <a:pt x="249" y="94"/>
                      <a:pt x="249" y="94"/>
                    </a:cubicBezTo>
                    <a:cubicBezTo>
                      <a:pt x="249" y="94"/>
                      <a:pt x="249" y="94"/>
                      <a:pt x="250" y="94"/>
                    </a:cubicBezTo>
                    <a:cubicBezTo>
                      <a:pt x="250" y="93"/>
                      <a:pt x="251" y="93"/>
                      <a:pt x="251" y="93"/>
                    </a:cubicBezTo>
                    <a:cubicBezTo>
                      <a:pt x="251" y="92"/>
                      <a:pt x="252" y="92"/>
                      <a:pt x="251" y="92"/>
                    </a:cubicBezTo>
                    <a:cubicBezTo>
                      <a:pt x="251" y="91"/>
                      <a:pt x="251" y="91"/>
                      <a:pt x="251" y="91"/>
                    </a:cubicBezTo>
                    <a:cubicBezTo>
                      <a:pt x="250" y="91"/>
                      <a:pt x="249" y="91"/>
                      <a:pt x="249" y="91"/>
                    </a:cubicBezTo>
                    <a:cubicBezTo>
                      <a:pt x="249" y="92"/>
                      <a:pt x="249" y="93"/>
                      <a:pt x="249" y="92"/>
                    </a:cubicBezTo>
                    <a:cubicBezTo>
                      <a:pt x="249" y="92"/>
                      <a:pt x="249" y="92"/>
                      <a:pt x="248" y="92"/>
                    </a:cubicBezTo>
                    <a:cubicBezTo>
                      <a:pt x="248" y="92"/>
                      <a:pt x="247" y="93"/>
                      <a:pt x="246" y="93"/>
                    </a:cubicBezTo>
                    <a:cubicBezTo>
                      <a:pt x="246" y="93"/>
                      <a:pt x="245" y="93"/>
                      <a:pt x="245" y="94"/>
                    </a:cubicBezTo>
                    <a:cubicBezTo>
                      <a:pt x="245" y="93"/>
                      <a:pt x="245" y="93"/>
                      <a:pt x="245" y="93"/>
                    </a:cubicBezTo>
                    <a:cubicBezTo>
                      <a:pt x="245" y="93"/>
                      <a:pt x="246" y="93"/>
                      <a:pt x="245" y="93"/>
                    </a:cubicBezTo>
                    <a:cubicBezTo>
                      <a:pt x="245" y="92"/>
                      <a:pt x="244" y="93"/>
                      <a:pt x="243" y="93"/>
                    </a:cubicBezTo>
                    <a:cubicBezTo>
                      <a:pt x="244" y="93"/>
                      <a:pt x="244" y="93"/>
                      <a:pt x="245" y="92"/>
                    </a:cubicBezTo>
                    <a:cubicBezTo>
                      <a:pt x="245" y="92"/>
                      <a:pt x="246" y="92"/>
                      <a:pt x="246" y="92"/>
                    </a:cubicBezTo>
                    <a:cubicBezTo>
                      <a:pt x="246" y="91"/>
                      <a:pt x="247" y="91"/>
                      <a:pt x="247" y="91"/>
                    </a:cubicBezTo>
                    <a:cubicBezTo>
                      <a:pt x="248" y="91"/>
                      <a:pt x="248" y="91"/>
                      <a:pt x="248" y="91"/>
                    </a:cubicBezTo>
                    <a:cubicBezTo>
                      <a:pt x="248" y="91"/>
                      <a:pt x="249" y="90"/>
                      <a:pt x="249" y="90"/>
                    </a:cubicBezTo>
                    <a:cubicBezTo>
                      <a:pt x="249" y="90"/>
                      <a:pt x="249" y="90"/>
                      <a:pt x="249" y="90"/>
                    </a:cubicBezTo>
                    <a:cubicBezTo>
                      <a:pt x="249" y="90"/>
                      <a:pt x="249" y="89"/>
                      <a:pt x="249" y="89"/>
                    </a:cubicBezTo>
                    <a:cubicBezTo>
                      <a:pt x="248" y="89"/>
                      <a:pt x="248" y="88"/>
                      <a:pt x="247" y="88"/>
                    </a:cubicBezTo>
                    <a:cubicBezTo>
                      <a:pt x="247" y="88"/>
                      <a:pt x="246" y="88"/>
                      <a:pt x="246" y="88"/>
                    </a:cubicBezTo>
                    <a:cubicBezTo>
                      <a:pt x="246" y="88"/>
                      <a:pt x="245" y="88"/>
                      <a:pt x="245" y="87"/>
                    </a:cubicBezTo>
                    <a:cubicBezTo>
                      <a:pt x="245" y="87"/>
                      <a:pt x="244" y="87"/>
                      <a:pt x="244" y="87"/>
                    </a:cubicBezTo>
                    <a:cubicBezTo>
                      <a:pt x="244" y="88"/>
                      <a:pt x="243" y="88"/>
                      <a:pt x="243" y="88"/>
                    </a:cubicBezTo>
                    <a:cubicBezTo>
                      <a:pt x="244" y="89"/>
                      <a:pt x="243" y="89"/>
                      <a:pt x="243" y="89"/>
                    </a:cubicBezTo>
                    <a:cubicBezTo>
                      <a:pt x="243" y="89"/>
                      <a:pt x="242" y="90"/>
                      <a:pt x="242" y="90"/>
                    </a:cubicBezTo>
                    <a:cubicBezTo>
                      <a:pt x="242" y="90"/>
                      <a:pt x="242" y="90"/>
                      <a:pt x="242" y="90"/>
                    </a:cubicBezTo>
                    <a:cubicBezTo>
                      <a:pt x="242" y="90"/>
                      <a:pt x="242" y="90"/>
                      <a:pt x="242" y="90"/>
                    </a:cubicBezTo>
                    <a:cubicBezTo>
                      <a:pt x="242" y="89"/>
                      <a:pt x="241" y="89"/>
                      <a:pt x="241" y="90"/>
                    </a:cubicBezTo>
                    <a:cubicBezTo>
                      <a:pt x="241" y="90"/>
                      <a:pt x="240" y="91"/>
                      <a:pt x="239" y="91"/>
                    </a:cubicBezTo>
                    <a:cubicBezTo>
                      <a:pt x="240" y="91"/>
                      <a:pt x="240" y="91"/>
                      <a:pt x="240" y="90"/>
                    </a:cubicBezTo>
                    <a:cubicBezTo>
                      <a:pt x="240" y="90"/>
                      <a:pt x="241" y="90"/>
                      <a:pt x="241" y="89"/>
                    </a:cubicBezTo>
                    <a:cubicBezTo>
                      <a:pt x="241" y="89"/>
                      <a:pt x="241" y="89"/>
                      <a:pt x="241" y="89"/>
                    </a:cubicBezTo>
                    <a:cubicBezTo>
                      <a:pt x="241" y="89"/>
                      <a:pt x="240" y="89"/>
                      <a:pt x="240" y="89"/>
                    </a:cubicBezTo>
                    <a:cubicBezTo>
                      <a:pt x="240" y="88"/>
                      <a:pt x="241" y="88"/>
                      <a:pt x="241" y="88"/>
                    </a:cubicBezTo>
                    <a:cubicBezTo>
                      <a:pt x="241" y="88"/>
                      <a:pt x="240" y="88"/>
                      <a:pt x="240" y="88"/>
                    </a:cubicBezTo>
                    <a:cubicBezTo>
                      <a:pt x="239" y="89"/>
                      <a:pt x="239" y="90"/>
                      <a:pt x="238" y="90"/>
                    </a:cubicBezTo>
                    <a:cubicBezTo>
                      <a:pt x="238" y="90"/>
                      <a:pt x="239" y="89"/>
                      <a:pt x="239" y="89"/>
                    </a:cubicBezTo>
                    <a:cubicBezTo>
                      <a:pt x="239" y="89"/>
                      <a:pt x="238" y="89"/>
                      <a:pt x="238" y="89"/>
                    </a:cubicBezTo>
                    <a:cubicBezTo>
                      <a:pt x="238" y="89"/>
                      <a:pt x="238" y="89"/>
                      <a:pt x="239" y="89"/>
                    </a:cubicBezTo>
                    <a:cubicBezTo>
                      <a:pt x="239" y="88"/>
                      <a:pt x="239" y="89"/>
                      <a:pt x="239" y="88"/>
                    </a:cubicBezTo>
                    <a:cubicBezTo>
                      <a:pt x="239" y="88"/>
                      <a:pt x="239" y="88"/>
                      <a:pt x="240" y="88"/>
                    </a:cubicBezTo>
                    <a:cubicBezTo>
                      <a:pt x="240" y="87"/>
                      <a:pt x="240" y="87"/>
                      <a:pt x="240" y="87"/>
                    </a:cubicBezTo>
                    <a:cubicBezTo>
                      <a:pt x="241" y="86"/>
                      <a:pt x="240" y="87"/>
                      <a:pt x="240" y="87"/>
                    </a:cubicBezTo>
                    <a:cubicBezTo>
                      <a:pt x="239" y="87"/>
                      <a:pt x="238" y="87"/>
                      <a:pt x="238" y="88"/>
                    </a:cubicBezTo>
                    <a:cubicBezTo>
                      <a:pt x="238" y="87"/>
                      <a:pt x="239" y="87"/>
                      <a:pt x="238" y="87"/>
                    </a:cubicBezTo>
                    <a:cubicBezTo>
                      <a:pt x="238" y="87"/>
                      <a:pt x="237" y="87"/>
                      <a:pt x="237" y="88"/>
                    </a:cubicBezTo>
                    <a:cubicBezTo>
                      <a:pt x="236" y="88"/>
                      <a:pt x="237" y="89"/>
                      <a:pt x="237" y="89"/>
                    </a:cubicBezTo>
                    <a:cubicBezTo>
                      <a:pt x="237" y="89"/>
                      <a:pt x="236" y="89"/>
                      <a:pt x="236" y="90"/>
                    </a:cubicBezTo>
                    <a:cubicBezTo>
                      <a:pt x="236" y="90"/>
                      <a:pt x="236" y="90"/>
                      <a:pt x="235" y="90"/>
                    </a:cubicBezTo>
                    <a:cubicBezTo>
                      <a:pt x="235" y="90"/>
                      <a:pt x="237" y="89"/>
                      <a:pt x="236" y="89"/>
                    </a:cubicBezTo>
                    <a:cubicBezTo>
                      <a:pt x="236" y="89"/>
                      <a:pt x="236" y="89"/>
                      <a:pt x="236" y="89"/>
                    </a:cubicBezTo>
                    <a:cubicBezTo>
                      <a:pt x="236" y="89"/>
                      <a:pt x="236" y="88"/>
                      <a:pt x="236" y="88"/>
                    </a:cubicBezTo>
                    <a:cubicBezTo>
                      <a:pt x="236" y="88"/>
                      <a:pt x="236" y="88"/>
                      <a:pt x="236" y="88"/>
                    </a:cubicBezTo>
                    <a:cubicBezTo>
                      <a:pt x="236" y="88"/>
                      <a:pt x="237" y="88"/>
                      <a:pt x="237" y="87"/>
                    </a:cubicBezTo>
                    <a:cubicBezTo>
                      <a:pt x="237" y="87"/>
                      <a:pt x="234" y="88"/>
                      <a:pt x="234" y="88"/>
                    </a:cubicBezTo>
                    <a:cubicBezTo>
                      <a:pt x="234" y="88"/>
                      <a:pt x="236" y="87"/>
                      <a:pt x="236" y="87"/>
                    </a:cubicBezTo>
                    <a:cubicBezTo>
                      <a:pt x="236" y="87"/>
                      <a:pt x="234" y="87"/>
                      <a:pt x="234" y="87"/>
                    </a:cubicBezTo>
                    <a:cubicBezTo>
                      <a:pt x="235" y="87"/>
                      <a:pt x="236" y="87"/>
                      <a:pt x="236" y="87"/>
                    </a:cubicBezTo>
                    <a:cubicBezTo>
                      <a:pt x="237" y="87"/>
                      <a:pt x="237" y="86"/>
                      <a:pt x="237" y="86"/>
                    </a:cubicBezTo>
                    <a:cubicBezTo>
                      <a:pt x="237" y="86"/>
                      <a:pt x="238" y="86"/>
                      <a:pt x="238" y="86"/>
                    </a:cubicBezTo>
                    <a:cubicBezTo>
                      <a:pt x="239" y="86"/>
                      <a:pt x="239" y="85"/>
                      <a:pt x="238" y="85"/>
                    </a:cubicBezTo>
                    <a:cubicBezTo>
                      <a:pt x="238" y="84"/>
                      <a:pt x="238" y="84"/>
                      <a:pt x="238" y="84"/>
                    </a:cubicBezTo>
                    <a:cubicBezTo>
                      <a:pt x="237" y="84"/>
                      <a:pt x="237" y="84"/>
                      <a:pt x="237" y="84"/>
                    </a:cubicBezTo>
                    <a:cubicBezTo>
                      <a:pt x="236" y="84"/>
                      <a:pt x="236" y="84"/>
                      <a:pt x="235" y="84"/>
                    </a:cubicBezTo>
                    <a:cubicBezTo>
                      <a:pt x="235" y="84"/>
                      <a:pt x="235" y="85"/>
                      <a:pt x="234" y="85"/>
                    </a:cubicBezTo>
                    <a:cubicBezTo>
                      <a:pt x="234" y="85"/>
                      <a:pt x="234" y="85"/>
                      <a:pt x="233" y="85"/>
                    </a:cubicBezTo>
                    <a:cubicBezTo>
                      <a:pt x="233" y="86"/>
                      <a:pt x="233" y="87"/>
                      <a:pt x="233" y="87"/>
                    </a:cubicBezTo>
                    <a:cubicBezTo>
                      <a:pt x="232" y="87"/>
                      <a:pt x="232" y="87"/>
                      <a:pt x="232" y="87"/>
                    </a:cubicBezTo>
                    <a:cubicBezTo>
                      <a:pt x="232" y="87"/>
                      <a:pt x="232" y="87"/>
                      <a:pt x="233" y="87"/>
                    </a:cubicBezTo>
                    <a:cubicBezTo>
                      <a:pt x="233" y="86"/>
                      <a:pt x="233" y="86"/>
                      <a:pt x="233" y="86"/>
                    </a:cubicBezTo>
                    <a:cubicBezTo>
                      <a:pt x="233" y="85"/>
                      <a:pt x="234" y="85"/>
                      <a:pt x="234" y="85"/>
                    </a:cubicBezTo>
                    <a:cubicBezTo>
                      <a:pt x="235" y="85"/>
                      <a:pt x="235" y="84"/>
                      <a:pt x="234" y="84"/>
                    </a:cubicBezTo>
                    <a:cubicBezTo>
                      <a:pt x="234" y="84"/>
                      <a:pt x="233" y="84"/>
                      <a:pt x="232" y="85"/>
                    </a:cubicBezTo>
                    <a:cubicBezTo>
                      <a:pt x="232" y="85"/>
                      <a:pt x="231" y="85"/>
                      <a:pt x="231" y="86"/>
                    </a:cubicBezTo>
                    <a:cubicBezTo>
                      <a:pt x="231" y="86"/>
                      <a:pt x="231" y="86"/>
                      <a:pt x="231" y="86"/>
                    </a:cubicBezTo>
                    <a:cubicBezTo>
                      <a:pt x="230" y="86"/>
                      <a:pt x="231" y="85"/>
                      <a:pt x="231" y="85"/>
                    </a:cubicBezTo>
                    <a:cubicBezTo>
                      <a:pt x="231" y="85"/>
                      <a:pt x="231" y="85"/>
                      <a:pt x="232" y="85"/>
                    </a:cubicBezTo>
                    <a:cubicBezTo>
                      <a:pt x="232" y="84"/>
                      <a:pt x="232" y="84"/>
                      <a:pt x="233" y="84"/>
                    </a:cubicBezTo>
                    <a:cubicBezTo>
                      <a:pt x="233" y="84"/>
                      <a:pt x="233" y="84"/>
                      <a:pt x="234" y="84"/>
                    </a:cubicBezTo>
                    <a:cubicBezTo>
                      <a:pt x="234" y="84"/>
                      <a:pt x="234" y="84"/>
                      <a:pt x="235" y="84"/>
                    </a:cubicBezTo>
                    <a:cubicBezTo>
                      <a:pt x="235" y="84"/>
                      <a:pt x="236" y="84"/>
                      <a:pt x="236" y="83"/>
                    </a:cubicBezTo>
                    <a:cubicBezTo>
                      <a:pt x="236" y="83"/>
                      <a:pt x="235" y="82"/>
                      <a:pt x="235" y="82"/>
                    </a:cubicBezTo>
                    <a:cubicBezTo>
                      <a:pt x="235" y="82"/>
                      <a:pt x="235" y="82"/>
                      <a:pt x="234" y="82"/>
                    </a:cubicBezTo>
                    <a:cubicBezTo>
                      <a:pt x="234" y="82"/>
                      <a:pt x="234" y="81"/>
                      <a:pt x="233" y="81"/>
                    </a:cubicBezTo>
                    <a:cubicBezTo>
                      <a:pt x="233" y="81"/>
                      <a:pt x="233" y="81"/>
                      <a:pt x="232" y="81"/>
                    </a:cubicBezTo>
                    <a:cubicBezTo>
                      <a:pt x="232" y="81"/>
                      <a:pt x="232" y="81"/>
                      <a:pt x="232" y="81"/>
                    </a:cubicBezTo>
                    <a:cubicBezTo>
                      <a:pt x="231" y="81"/>
                      <a:pt x="232" y="81"/>
                      <a:pt x="231" y="81"/>
                    </a:cubicBezTo>
                    <a:cubicBezTo>
                      <a:pt x="231" y="81"/>
                      <a:pt x="231" y="81"/>
                      <a:pt x="230" y="81"/>
                    </a:cubicBezTo>
                    <a:cubicBezTo>
                      <a:pt x="230" y="81"/>
                      <a:pt x="230" y="81"/>
                      <a:pt x="230" y="81"/>
                    </a:cubicBezTo>
                    <a:cubicBezTo>
                      <a:pt x="230" y="81"/>
                      <a:pt x="230" y="81"/>
                      <a:pt x="230" y="81"/>
                    </a:cubicBezTo>
                    <a:cubicBezTo>
                      <a:pt x="229" y="81"/>
                      <a:pt x="230" y="81"/>
                      <a:pt x="230" y="81"/>
                    </a:cubicBezTo>
                    <a:cubicBezTo>
                      <a:pt x="229" y="80"/>
                      <a:pt x="227" y="80"/>
                      <a:pt x="226" y="80"/>
                    </a:cubicBezTo>
                    <a:cubicBezTo>
                      <a:pt x="225" y="80"/>
                      <a:pt x="224" y="81"/>
                      <a:pt x="224" y="81"/>
                    </a:cubicBezTo>
                    <a:cubicBezTo>
                      <a:pt x="223" y="81"/>
                      <a:pt x="223" y="81"/>
                      <a:pt x="223" y="82"/>
                    </a:cubicBezTo>
                    <a:cubicBezTo>
                      <a:pt x="223" y="83"/>
                      <a:pt x="224" y="83"/>
                      <a:pt x="224" y="83"/>
                    </a:cubicBezTo>
                    <a:cubicBezTo>
                      <a:pt x="225" y="83"/>
                      <a:pt x="226" y="83"/>
                      <a:pt x="226" y="84"/>
                    </a:cubicBezTo>
                    <a:cubicBezTo>
                      <a:pt x="227" y="84"/>
                      <a:pt x="227" y="84"/>
                      <a:pt x="227" y="84"/>
                    </a:cubicBezTo>
                    <a:cubicBezTo>
                      <a:pt x="228" y="84"/>
                      <a:pt x="228" y="84"/>
                      <a:pt x="228" y="84"/>
                    </a:cubicBezTo>
                    <a:cubicBezTo>
                      <a:pt x="228" y="84"/>
                      <a:pt x="227" y="84"/>
                      <a:pt x="227" y="84"/>
                    </a:cubicBezTo>
                    <a:cubicBezTo>
                      <a:pt x="227" y="84"/>
                      <a:pt x="227" y="84"/>
                      <a:pt x="226" y="84"/>
                    </a:cubicBezTo>
                    <a:cubicBezTo>
                      <a:pt x="226" y="84"/>
                      <a:pt x="226" y="84"/>
                      <a:pt x="226" y="84"/>
                    </a:cubicBezTo>
                    <a:cubicBezTo>
                      <a:pt x="226" y="84"/>
                      <a:pt x="226" y="84"/>
                      <a:pt x="226" y="83"/>
                    </a:cubicBezTo>
                    <a:cubicBezTo>
                      <a:pt x="225" y="83"/>
                      <a:pt x="225" y="83"/>
                      <a:pt x="225" y="83"/>
                    </a:cubicBezTo>
                    <a:cubicBezTo>
                      <a:pt x="225" y="83"/>
                      <a:pt x="225" y="83"/>
                      <a:pt x="225" y="83"/>
                    </a:cubicBezTo>
                    <a:cubicBezTo>
                      <a:pt x="225" y="83"/>
                      <a:pt x="225" y="83"/>
                      <a:pt x="225" y="83"/>
                    </a:cubicBezTo>
                    <a:cubicBezTo>
                      <a:pt x="224" y="83"/>
                      <a:pt x="224" y="83"/>
                      <a:pt x="224" y="83"/>
                    </a:cubicBezTo>
                    <a:cubicBezTo>
                      <a:pt x="223" y="83"/>
                      <a:pt x="223" y="83"/>
                      <a:pt x="223" y="83"/>
                    </a:cubicBezTo>
                    <a:cubicBezTo>
                      <a:pt x="223" y="83"/>
                      <a:pt x="223" y="83"/>
                      <a:pt x="223" y="83"/>
                    </a:cubicBezTo>
                    <a:cubicBezTo>
                      <a:pt x="223" y="83"/>
                      <a:pt x="222" y="83"/>
                      <a:pt x="222" y="83"/>
                    </a:cubicBezTo>
                    <a:cubicBezTo>
                      <a:pt x="222" y="83"/>
                      <a:pt x="222" y="84"/>
                      <a:pt x="222" y="84"/>
                    </a:cubicBezTo>
                    <a:cubicBezTo>
                      <a:pt x="223" y="84"/>
                      <a:pt x="223" y="84"/>
                      <a:pt x="223" y="84"/>
                    </a:cubicBezTo>
                    <a:cubicBezTo>
                      <a:pt x="223" y="84"/>
                      <a:pt x="224" y="85"/>
                      <a:pt x="224" y="85"/>
                    </a:cubicBezTo>
                    <a:cubicBezTo>
                      <a:pt x="224" y="85"/>
                      <a:pt x="224" y="85"/>
                      <a:pt x="224" y="85"/>
                    </a:cubicBezTo>
                    <a:cubicBezTo>
                      <a:pt x="225" y="85"/>
                      <a:pt x="225" y="86"/>
                      <a:pt x="225" y="86"/>
                    </a:cubicBezTo>
                    <a:cubicBezTo>
                      <a:pt x="225" y="86"/>
                      <a:pt x="225" y="86"/>
                      <a:pt x="226" y="86"/>
                    </a:cubicBezTo>
                    <a:cubicBezTo>
                      <a:pt x="225" y="87"/>
                      <a:pt x="225" y="85"/>
                      <a:pt x="224" y="85"/>
                    </a:cubicBezTo>
                    <a:cubicBezTo>
                      <a:pt x="223" y="85"/>
                      <a:pt x="224" y="86"/>
                      <a:pt x="224" y="86"/>
                    </a:cubicBezTo>
                    <a:cubicBezTo>
                      <a:pt x="224" y="86"/>
                      <a:pt x="225" y="86"/>
                      <a:pt x="225" y="87"/>
                    </a:cubicBezTo>
                    <a:cubicBezTo>
                      <a:pt x="225" y="86"/>
                      <a:pt x="224" y="86"/>
                      <a:pt x="224" y="86"/>
                    </a:cubicBezTo>
                    <a:cubicBezTo>
                      <a:pt x="223" y="85"/>
                      <a:pt x="223" y="85"/>
                      <a:pt x="223" y="84"/>
                    </a:cubicBezTo>
                    <a:cubicBezTo>
                      <a:pt x="223" y="84"/>
                      <a:pt x="222" y="84"/>
                      <a:pt x="222" y="84"/>
                    </a:cubicBezTo>
                    <a:cubicBezTo>
                      <a:pt x="222" y="84"/>
                      <a:pt x="222" y="84"/>
                      <a:pt x="222" y="85"/>
                    </a:cubicBezTo>
                    <a:cubicBezTo>
                      <a:pt x="222" y="85"/>
                      <a:pt x="222" y="85"/>
                      <a:pt x="222" y="85"/>
                    </a:cubicBezTo>
                    <a:cubicBezTo>
                      <a:pt x="222" y="85"/>
                      <a:pt x="223" y="85"/>
                      <a:pt x="223" y="85"/>
                    </a:cubicBezTo>
                    <a:cubicBezTo>
                      <a:pt x="223" y="86"/>
                      <a:pt x="223" y="86"/>
                      <a:pt x="223" y="86"/>
                    </a:cubicBezTo>
                    <a:cubicBezTo>
                      <a:pt x="223" y="86"/>
                      <a:pt x="222" y="86"/>
                      <a:pt x="222" y="85"/>
                    </a:cubicBezTo>
                    <a:cubicBezTo>
                      <a:pt x="221" y="85"/>
                      <a:pt x="221" y="85"/>
                      <a:pt x="221" y="85"/>
                    </a:cubicBezTo>
                    <a:cubicBezTo>
                      <a:pt x="220" y="85"/>
                      <a:pt x="221" y="85"/>
                      <a:pt x="221" y="85"/>
                    </a:cubicBezTo>
                    <a:cubicBezTo>
                      <a:pt x="221" y="84"/>
                      <a:pt x="221" y="84"/>
                      <a:pt x="221" y="83"/>
                    </a:cubicBezTo>
                    <a:cubicBezTo>
                      <a:pt x="221" y="83"/>
                      <a:pt x="221" y="83"/>
                      <a:pt x="220" y="82"/>
                    </a:cubicBezTo>
                    <a:cubicBezTo>
                      <a:pt x="220" y="82"/>
                      <a:pt x="220" y="83"/>
                      <a:pt x="219" y="83"/>
                    </a:cubicBezTo>
                    <a:cubicBezTo>
                      <a:pt x="219" y="83"/>
                      <a:pt x="219" y="83"/>
                      <a:pt x="219" y="83"/>
                    </a:cubicBezTo>
                    <a:cubicBezTo>
                      <a:pt x="219" y="83"/>
                      <a:pt x="219" y="84"/>
                      <a:pt x="219" y="84"/>
                    </a:cubicBezTo>
                    <a:cubicBezTo>
                      <a:pt x="218" y="83"/>
                      <a:pt x="219" y="83"/>
                      <a:pt x="219" y="83"/>
                    </a:cubicBezTo>
                    <a:cubicBezTo>
                      <a:pt x="219" y="83"/>
                      <a:pt x="219" y="83"/>
                      <a:pt x="219" y="82"/>
                    </a:cubicBezTo>
                    <a:cubicBezTo>
                      <a:pt x="219" y="82"/>
                      <a:pt x="219" y="82"/>
                      <a:pt x="219" y="82"/>
                    </a:cubicBezTo>
                    <a:cubicBezTo>
                      <a:pt x="219" y="82"/>
                      <a:pt x="219" y="82"/>
                      <a:pt x="218" y="82"/>
                    </a:cubicBezTo>
                    <a:cubicBezTo>
                      <a:pt x="218" y="81"/>
                      <a:pt x="218" y="82"/>
                      <a:pt x="218" y="82"/>
                    </a:cubicBezTo>
                    <a:cubicBezTo>
                      <a:pt x="218" y="82"/>
                      <a:pt x="217" y="83"/>
                      <a:pt x="217" y="83"/>
                    </a:cubicBezTo>
                    <a:cubicBezTo>
                      <a:pt x="217" y="83"/>
                      <a:pt x="218" y="84"/>
                      <a:pt x="219" y="84"/>
                    </a:cubicBezTo>
                    <a:cubicBezTo>
                      <a:pt x="218" y="84"/>
                      <a:pt x="218" y="84"/>
                      <a:pt x="217" y="83"/>
                    </a:cubicBezTo>
                    <a:cubicBezTo>
                      <a:pt x="217" y="83"/>
                      <a:pt x="217" y="83"/>
                      <a:pt x="217" y="83"/>
                    </a:cubicBezTo>
                    <a:cubicBezTo>
                      <a:pt x="217" y="83"/>
                      <a:pt x="217" y="84"/>
                      <a:pt x="217" y="84"/>
                    </a:cubicBezTo>
                    <a:cubicBezTo>
                      <a:pt x="216" y="84"/>
                      <a:pt x="216" y="84"/>
                      <a:pt x="216" y="84"/>
                    </a:cubicBezTo>
                    <a:cubicBezTo>
                      <a:pt x="216" y="84"/>
                      <a:pt x="217" y="84"/>
                      <a:pt x="216" y="85"/>
                    </a:cubicBezTo>
                    <a:cubicBezTo>
                      <a:pt x="216" y="85"/>
                      <a:pt x="216" y="85"/>
                      <a:pt x="215" y="85"/>
                    </a:cubicBezTo>
                    <a:cubicBezTo>
                      <a:pt x="215" y="85"/>
                      <a:pt x="215" y="86"/>
                      <a:pt x="214" y="86"/>
                    </a:cubicBezTo>
                    <a:cubicBezTo>
                      <a:pt x="214" y="86"/>
                      <a:pt x="215" y="85"/>
                      <a:pt x="215" y="85"/>
                    </a:cubicBezTo>
                    <a:cubicBezTo>
                      <a:pt x="215" y="85"/>
                      <a:pt x="214" y="85"/>
                      <a:pt x="214" y="85"/>
                    </a:cubicBezTo>
                    <a:cubicBezTo>
                      <a:pt x="214" y="84"/>
                      <a:pt x="214" y="84"/>
                      <a:pt x="215" y="84"/>
                    </a:cubicBezTo>
                    <a:cubicBezTo>
                      <a:pt x="215" y="84"/>
                      <a:pt x="215" y="85"/>
                      <a:pt x="215" y="85"/>
                    </a:cubicBezTo>
                    <a:cubicBezTo>
                      <a:pt x="216" y="85"/>
                      <a:pt x="215" y="84"/>
                      <a:pt x="215" y="84"/>
                    </a:cubicBezTo>
                    <a:cubicBezTo>
                      <a:pt x="215" y="84"/>
                      <a:pt x="215" y="84"/>
                      <a:pt x="214" y="84"/>
                    </a:cubicBezTo>
                    <a:cubicBezTo>
                      <a:pt x="215" y="84"/>
                      <a:pt x="215" y="84"/>
                      <a:pt x="215" y="83"/>
                    </a:cubicBezTo>
                    <a:cubicBezTo>
                      <a:pt x="215" y="83"/>
                      <a:pt x="215" y="83"/>
                      <a:pt x="215" y="83"/>
                    </a:cubicBezTo>
                    <a:cubicBezTo>
                      <a:pt x="216" y="82"/>
                      <a:pt x="216" y="83"/>
                      <a:pt x="216" y="82"/>
                    </a:cubicBezTo>
                    <a:cubicBezTo>
                      <a:pt x="216" y="82"/>
                      <a:pt x="216" y="82"/>
                      <a:pt x="216" y="82"/>
                    </a:cubicBezTo>
                    <a:cubicBezTo>
                      <a:pt x="215" y="81"/>
                      <a:pt x="214" y="82"/>
                      <a:pt x="214" y="83"/>
                    </a:cubicBezTo>
                    <a:cubicBezTo>
                      <a:pt x="214" y="83"/>
                      <a:pt x="213" y="83"/>
                      <a:pt x="213" y="83"/>
                    </a:cubicBezTo>
                    <a:cubicBezTo>
                      <a:pt x="213" y="83"/>
                      <a:pt x="213" y="83"/>
                      <a:pt x="213" y="83"/>
                    </a:cubicBezTo>
                    <a:cubicBezTo>
                      <a:pt x="213" y="83"/>
                      <a:pt x="213" y="83"/>
                      <a:pt x="213" y="83"/>
                    </a:cubicBezTo>
                    <a:cubicBezTo>
                      <a:pt x="214" y="83"/>
                      <a:pt x="214" y="83"/>
                      <a:pt x="214" y="82"/>
                    </a:cubicBezTo>
                    <a:cubicBezTo>
                      <a:pt x="214" y="82"/>
                      <a:pt x="215" y="82"/>
                      <a:pt x="215" y="82"/>
                    </a:cubicBezTo>
                    <a:cubicBezTo>
                      <a:pt x="215" y="81"/>
                      <a:pt x="215" y="81"/>
                      <a:pt x="215" y="81"/>
                    </a:cubicBezTo>
                    <a:cubicBezTo>
                      <a:pt x="216" y="81"/>
                      <a:pt x="216" y="81"/>
                      <a:pt x="216" y="81"/>
                    </a:cubicBezTo>
                    <a:cubicBezTo>
                      <a:pt x="216" y="81"/>
                      <a:pt x="217" y="80"/>
                      <a:pt x="217" y="80"/>
                    </a:cubicBezTo>
                    <a:cubicBezTo>
                      <a:pt x="216" y="79"/>
                      <a:pt x="215" y="79"/>
                      <a:pt x="215" y="79"/>
                    </a:cubicBezTo>
                    <a:cubicBezTo>
                      <a:pt x="215" y="78"/>
                      <a:pt x="216" y="77"/>
                      <a:pt x="215" y="77"/>
                    </a:cubicBezTo>
                    <a:cubicBezTo>
                      <a:pt x="214" y="77"/>
                      <a:pt x="213" y="77"/>
                      <a:pt x="213" y="76"/>
                    </a:cubicBezTo>
                    <a:cubicBezTo>
                      <a:pt x="213" y="76"/>
                      <a:pt x="213" y="75"/>
                      <a:pt x="213" y="75"/>
                    </a:cubicBezTo>
                    <a:cubicBezTo>
                      <a:pt x="213" y="75"/>
                      <a:pt x="213" y="74"/>
                      <a:pt x="213" y="74"/>
                    </a:cubicBezTo>
                    <a:cubicBezTo>
                      <a:pt x="213" y="74"/>
                      <a:pt x="213" y="74"/>
                      <a:pt x="213" y="74"/>
                    </a:cubicBezTo>
                    <a:cubicBezTo>
                      <a:pt x="212" y="74"/>
                      <a:pt x="213" y="74"/>
                      <a:pt x="212" y="73"/>
                    </a:cubicBezTo>
                    <a:cubicBezTo>
                      <a:pt x="212" y="73"/>
                      <a:pt x="212" y="73"/>
                      <a:pt x="211" y="73"/>
                    </a:cubicBezTo>
                    <a:cubicBezTo>
                      <a:pt x="211" y="73"/>
                      <a:pt x="210" y="73"/>
                      <a:pt x="209" y="73"/>
                    </a:cubicBezTo>
                    <a:cubicBezTo>
                      <a:pt x="209" y="73"/>
                      <a:pt x="208" y="73"/>
                      <a:pt x="207" y="73"/>
                    </a:cubicBezTo>
                    <a:cubicBezTo>
                      <a:pt x="207" y="73"/>
                      <a:pt x="207" y="74"/>
                      <a:pt x="207" y="74"/>
                    </a:cubicBezTo>
                    <a:cubicBezTo>
                      <a:pt x="206" y="74"/>
                      <a:pt x="206" y="74"/>
                      <a:pt x="206" y="74"/>
                    </a:cubicBezTo>
                    <a:cubicBezTo>
                      <a:pt x="205" y="74"/>
                      <a:pt x="204" y="74"/>
                      <a:pt x="204" y="75"/>
                    </a:cubicBezTo>
                    <a:cubicBezTo>
                      <a:pt x="204" y="75"/>
                      <a:pt x="204" y="75"/>
                      <a:pt x="204" y="75"/>
                    </a:cubicBezTo>
                    <a:cubicBezTo>
                      <a:pt x="204" y="75"/>
                      <a:pt x="204" y="75"/>
                      <a:pt x="204" y="75"/>
                    </a:cubicBezTo>
                    <a:cubicBezTo>
                      <a:pt x="205" y="75"/>
                      <a:pt x="205" y="75"/>
                      <a:pt x="204" y="76"/>
                    </a:cubicBezTo>
                    <a:cubicBezTo>
                      <a:pt x="204" y="75"/>
                      <a:pt x="203" y="75"/>
                      <a:pt x="203" y="75"/>
                    </a:cubicBezTo>
                    <a:cubicBezTo>
                      <a:pt x="202" y="75"/>
                      <a:pt x="202" y="75"/>
                      <a:pt x="202" y="75"/>
                    </a:cubicBezTo>
                    <a:cubicBezTo>
                      <a:pt x="201" y="75"/>
                      <a:pt x="201" y="75"/>
                      <a:pt x="201" y="76"/>
                    </a:cubicBezTo>
                    <a:cubicBezTo>
                      <a:pt x="201" y="76"/>
                      <a:pt x="202" y="76"/>
                      <a:pt x="202" y="77"/>
                    </a:cubicBezTo>
                    <a:cubicBezTo>
                      <a:pt x="202" y="77"/>
                      <a:pt x="201" y="76"/>
                      <a:pt x="201" y="76"/>
                    </a:cubicBezTo>
                    <a:cubicBezTo>
                      <a:pt x="201" y="76"/>
                      <a:pt x="201" y="76"/>
                      <a:pt x="200" y="76"/>
                    </a:cubicBezTo>
                    <a:cubicBezTo>
                      <a:pt x="200" y="76"/>
                      <a:pt x="200" y="76"/>
                      <a:pt x="200" y="76"/>
                    </a:cubicBezTo>
                    <a:cubicBezTo>
                      <a:pt x="200" y="76"/>
                      <a:pt x="200" y="76"/>
                      <a:pt x="200" y="76"/>
                    </a:cubicBezTo>
                    <a:cubicBezTo>
                      <a:pt x="200" y="76"/>
                      <a:pt x="200" y="76"/>
                      <a:pt x="200" y="76"/>
                    </a:cubicBezTo>
                    <a:cubicBezTo>
                      <a:pt x="200" y="76"/>
                      <a:pt x="200" y="76"/>
                      <a:pt x="200" y="75"/>
                    </a:cubicBezTo>
                    <a:cubicBezTo>
                      <a:pt x="200" y="75"/>
                      <a:pt x="200" y="74"/>
                      <a:pt x="200" y="74"/>
                    </a:cubicBezTo>
                    <a:cubicBezTo>
                      <a:pt x="200" y="74"/>
                      <a:pt x="200" y="74"/>
                      <a:pt x="200" y="74"/>
                    </a:cubicBezTo>
                    <a:cubicBezTo>
                      <a:pt x="200" y="74"/>
                      <a:pt x="200" y="74"/>
                      <a:pt x="200" y="74"/>
                    </a:cubicBezTo>
                    <a:cubicBezTo>
                      <a:pt x="200" y="74"/>
                      <a:pt x="200" y="74"/>
                      <a:pt x="200" y="74"/>
                    </a:cubicBezTo>
                    <a:cubicBezTo>
                      <a:pt x="200" y="73"/>
                      <a:pt x="200" y="73"/>
                      <a:pt x="200" y="73"/>
                    </a:cubicBezTo>
                    <a:cubicBezTo>
                      <a:pt x="200" y="73"/>
                      <a:pt x="200" y="73"/>
                      <a:pt x="200" y="73"/>
                    </a:cubicBezTo>
                    <a:cubicBezTo>
                      <a:pt x="200" y="73"/>
                      <a:pt x="200" y="73"/>
                      <a:pt x="200" y="73"/>
                    </a:cubicBezTo>
                    <a:cubicBezTo>
                      <a:pt x="199" y="73"/>
                      <a:pt x="198" y="73"/>
                      <a:pt x="198" y="73"/>
                    </a:cubicBezTo>
                    <a:cubicBezTo>
                      <a:pt x="196" y="72"/>
                      <a:pt x="195" y="72"/>
                      <a:pt x="194" y="73"/>
                    </a:cubicBezTo>
                    <a:cubicBezTo>
                      <a:pt x="192" y="73"/>
                      <a:pt x="191" y="73"/>
                      <a:pt x="190" y="73"/>
                    </a:cubicBezTo>
                    <a:cubicBezTo>
                      <a:pt x="189" y="74"/>
                      <a:pt x="189" y="74"/>
                      <a:pt x="188" y="74"/>
                    </a:cubicBezTo>
                    <a:cubicBezTo>
                      <a:pt x="188" y="75"/>
                      <a:pt x="187" y="75"/>
                      <a:pt x="187" y="75"/>
                    </a:cubicBezTo>
                    <a:cubicBezTo>
                      <a:pt x="187" y="75"/>
                      <a:pt x="186" y="76"/>
                      <a:pt x="186" y="76"/>
                    </a:cubicBezTo>
                    <a:cubicBezTo>
                      <a:pt x="186" y="76"/>
                      <a:pt x="187" y="76"/>
                      <a:pt x="187" y="76"/>
                    </a:cubicBezTo>
                    <a:cubicBezTo>
                      <a:pt x="186" y="76"/>
                      <a:pt x="186" y="76"/>
                      <a:pt x="185" y="76"/>
                    </a:cubicBezTo>
                    <a:cubicBezTo>
                      <a:pt x="185" y="77"/>
                      <a:pt x="185" y="77"/>
                      <a:pt x="185" y="77"/>
                    </a:cubicBezTo>
                    <a:cubicBezTo>
                      <a:pt x="185" y="77"/>
                      <a:pt x="185" y="77"/>
                      <a:pt x="185" y="77"/>
                    </a:cubicBezTo>
                    <a:cubicBezTo>
                      <a:pt x="185" y="77"/>
                      <a:pt x="184" y="78"/>
                      <a:pt x="184" y="78"/>
                    </a:cubicBezTo>
                    <a:cubicBezTo>
                      <a:pt x="184" y="78"/>
                      <a:pt x="184" y="78"/>
                      <a:pt x="184" y="79"/>
                    </a:cubicBezTo>
                    <a:cubicBezTo>
                      <a:pt x="184" y="79"/>
                      <a:pt x="184" y="79"/>
                      <a:pt x="184" y="79"/>
                    </a:cubicBezTo>
                    <a:cubicBezTo>
                      <a:pt x="184" y="79"/>
                      <a:pt x="184" y="79"/>
                      <a:pt x="184" y="79"/>
                    </a:cubicBezTo>
                    <a:cubicBezTo>
                      <a:pt x="184" y="79"/>
                      <a:pt x="184" y="79"/>
                      <a:pt x="184" y="79"/>
                    </a:cubicBezTo>
                    <a:cubicBezTo>
                      <a:pt x="184" y="80"/>
                      <a:pt x="184" y="80"/>
                      <a:pt x="184" y="80"/>
                    </a:cubicBezTo>
                    <a:cubicBezTo>
                      <a:pt x="184" y="80"/>
                      <a:pt x="184" y="80"/>
                      <a:pt x="184" y="80"/>
                    </a:cubicBezTo>
                    <a:cubicBezTo>
                      <a:pt x="183" y="80"/>
                      <a:pt x="184" y="80"/>
                      <a:pt x="184" y="80"/>
                    </a:cubicBezTo>
                    <a:cubicBezTo>
                      <a:pt x="183" y="81"/>
                      <a:pt x="183" y="81"/>
                      <a:pt x="183" y="81"/>
                    </a:cubicBezTo>
                    <a:cubicBezTo>
                      <a:pt x="183" y="81"/>
                      <a:pt x="183" y="82"/>
                      <a:pt x="183" y="82"/>
                    </a:cubicBezTo>
                    <a:cubicBezTo>
                      <a:pt x="183" y="82"/>
                      <a:pt x="182" y="82"/>
                      <a:pt x="182" y="82"/>
                    </a:cubicBezTo>
                    <a:cubicBezTo>
                      <a:pt x="182" y="82"/>
                      <a:pt x="182" y="82"/>
                      <a:pt x="182" y="83"/>
                    </a:cubicBezTo>
                    <a:cubicBezTo>
                      <a:pt x="182" y="83"/>
                      <a:pt x="182" y="83"/>
                      <a:pt x="182" y="83"/>
                    </a:cubicBezTo>
                    <a:cubicBezTo>
                      <a:pt x="182" y="84"/>
                      <a:pt x="184" y="84"/>
                      <a:pt x="183" y="84"/>
                    </a:cubicBezTo>
                    <a:cubicBezTo>
                      <a:pt x="183" y="84"/>
                      <a:pt x="182" y="84"/>
                      <a:pt x="182" y="84"/>
                    </a:cubicBezTo>
                    <a:cubicBezTo>
                      <a:pt x="182" y="85"/>
                      <a:pt x="182" y="85"/>
                      <a:pt x="182" y="85"/>
                    </a:cubicBezTo>
                    <a:cubicBezTo>
                      <a:pt x="182" y="85"/>
                      <a:pt x="181" y="85"/>
                      <a:pt x="182" y="86"/>
                    </a:cubicBezTo>
                    <a:cubicBezTo>
                      <a:pt x="182" y="86"/>
                      <a:pt x="182" y="87"/>
                      <a:pt x="182" y="87"/>
                    </a:cubicBezTo>
                    <a:cubicBezTo>
                      <a:pt x="182" y="87"/>
                      <a:pt x="182" y="87"/>
                      <a:pt x="182" y="87"/>
                    </a:cubicBezTo>
                    <a:cubicBezTo>
                      <a:pt x="182" y="88"/>
                      <a:pt x="182" y="88"/>
                      <a:pt x="182" y="88"/>
                    </a:cubicBezTo>
                    <a:cubicBezTo>
                      <a:pt x="182" y="89"/>
                      <a:pt x="182" y="89"/>
                      <a:pt x="183" y="89"/>
                    </a:cubicBezTo>
                    <a:cubicBezTo>
                      <a:pt x="183" y="90"/>
                      <a:pt x="184" y="90"/>
                      <a:pt x="185" y="90"/>
                    </a:cubicBezTo>
                    <a:cubicBezTo>
                      <a:pt x="185" y="90"/>
                      <a:pt x="186" y="90"/>
                      <a:pt x="187" y="90"/>
                    </a:cubicBezTo>
                    <a:cubicBezTo>
                      <a:pt x="188" y="90"/>
                      <a:pt x="188" y="90"/>
                      <a:pt x="189" y="90"/>
                    </a:cubicBezTo>
                    <a:cubicBezTo>
                      <a:pt x="190" y="90"/>
                      <a:pt x="190" y="90"/>
                      <a:pt x="190" y="90"/>
                    </a:cubicBezTo>
                    <a:cubicBezTo>
                      <a:pt x="191" y="91"/>
                      <a:pt x="191" y="91"/>
                      <a:pt x="192" y="91"/>
                    </a:cubicBezTo>
                    <a:cubicBezTo>
                      <a:pt x="192" y="92"/>
                      <a:pt x="192" y="92"/>
                      <a:pt x="193" y="92"/>
                    </a:cubicBezTo>
                    <a:cubicBezTo>
                      <a:pt x="192" y="92"/>
                      <a:pt x="192" y="92"/>
                      <a:pt x="192" y="92"/>
                    </a:cubicBezTo>
                    <a:cubicBezTo>
                      <a:pt x="191" y="92"/>
                      <a:pt x="192" y="92"/>
                      <a:pt x="191" y="92"/>
                    </a:cubicBezTo>
                    <a:cubicBezTo>
                      <a:pt x="191" y="92"/>
                      <a:pt x="191" y="92"/>
                      <a:pt x="190" y="92"/>
                    </a:cubicBezTo>
                    <a:cubicBezTo>
                      <a:pt x="190" y="92"/>
                      <a:pt x="189" y="92"/>
                      <a:pt x="188" y="92"/>
                    </a:cubicBezTo>
                    <a:cubicBezTo>
                      <a:pt x="188" y="92"/>
                      <a:pt x="187" y="91"/>
                      <a:pt x="187" y="91"/>
                    </a:cubicBezTo>
                    <a:cubicBezTo>
                      <a:pt x="187" y="91"/>
                      <a:pt x="186" y="91"/>
                      <a:pt x="186" y="91"/>
                    </a:cubicBezTo>
                    <a:cubicBezTo>
                      <a:pt x="186" y="91"/>
                      <a:pt x="186" y="91"/>
                      <a:pt x="186" y="91"/>
                    </a:cubicBezTo>
                    <a:cubicBezTo>
                      <a:pt x="185" y="91"/>
                      <a:pt x="185" y="92"/>
                      <a:pt x="185" y="91"/>
                    </a:cubicBezTo>
                    <a:cubicBezTo>
                      <a:pt x="185" y="91"/>
                      <a:pt x="184" y="91"/>
                      <a:pt x="184" y="91"/>
                    </a:cubicBezTo>
                    <a:cubicBezTo>
                      <a:pt x="184" y="91"/>
                      <a:pt x="184" y="91"/>
                      <a:pt x="184" y="91"/>
                    </a:cubicBezTo>
                    <a:cubicBezTo>
                      <a:pt x="184" y="91"/>
                      <a:pt x="184" y="92"/>
                      <a:pt x="184" y="92"/>
                    </a:cubicBezTo>
                    <a:cubicBezTo>
                      <a:pt x="184" y="92"/>
                      <a:pt x="184" y="93"/>
                      <a:pt x="185" y="93"/>
                    </a:cubicBezTo>
                    <a:cubicBezTo>
                      <a:pt x="185" y="94"/>
                      <a:pt x="186" y="94"/>
                      <a:pt x="187" y="95"/>
                    </a:cubicBezTo>
                    <a:cubicBezTo>
                      <a:pt x="187" y="95"/>
                      <a:pt x="188" y="95"/>
                      <a:pt x="188" y="95"/>
                    </a:cubicBezTo>
                    <a:cubicBezTo>
                      <a:pt x="189" y="96"/>
                      <a:pt x="189" y="96"/>
                      <a:pt x="189" y="96"/>
                    </a:cubicBezTo>
                    <a:cubicBezTo>
                      <a:pt x="189" y="96"/>
                      <a:pt x="189" y="96"/>
                      <a:pt x="188" y="96"/>
                    </a:cubicBezTo>
                    <a:cubicBezTo>
                      <a:pt x="189" y="96"/>
                      <a:pt x="190" y="97"/>
                      <a:pt x="190" y="96"/>
                    </a:cubicBezTo>
                    <a:cubicBezTo>
                      <a:pt x="190" y="96"/>
                      <a:pt x="190" y="96"/>
                      <a:pt x="190" y="96"/>
                    </a:cubicBezTo>
                    <a:cubicBezTo>
                      <a:pt x="190" y="96"/>
                      <a:pt x="190" y="96"/>
                      <a:pt x="190" y="96"/>
                    </a:cubicBezTo>
                    <a:cubicBezTo>
                      <a:pt x="191" y="96"/>
                      <a:pt x="191" y="96"/>
                      <a:pt x="191" y="96"/>
                    </a:cubicBezTo>
                    <a:cubicBezTo>
                      <a:pt x="191" y="96"/>
                      <a:pt x="192" y="96"/>
                      <a:pt x="193" y="96"/>
                    </a:cubicBezTo>
                    <a:cubicBezTo>
                      <a:pt x="193" y="96"/>
                      <a:pt x="192" y="96"/>
                      <a:pt x="192" y="96"/>
                    </a:cubicBezTo>
                    <a:cubicBezTo>
                      <a:pt x="192" y="95"/>
                      <a:pt x="193" y="95"/>
                      <a:pt x="193" y="95"/>
                    </a:cubicBezTo>
                    <a:cubicBezTo>
                      <a:pt x="194" y="96"/>
                      <a:pt x="193" y="95"/>
                      <a:pt x="193" y="96"/>
                    </a:cubicBezTo>
                    <a:cubicBezTo>
                      <a:pt x="193" y="96"/>
                      <a:pt x="194" y="96"/>
                      <a:pt x="194" y="96"/>
                    </a:cubicBezTo>
                    <a:cubicBezTo>
                      <a:pt x="194" y="96"/>
                      <a:pt x="194" y="96"/>
                      <a:pt x="194" y="96"/>
                    </a:cubicBezTo>
                    <a:cubicBezTo>
                      <a:pt x="194" y="96"/>
                      <a:pt x="194" y="95"/>
                      <a:pt x="194" y="95"/>
                    </a:cubicBezTo>
                    <a:cubicBezTo>
                      <a:pt x="194" y="95"/>
                      <a:pt x="195" y="95"/>
                      <a:pt x="195" y="95"/>
                    </a:cubicBezTo>
                    <a:cubicBezTo>
                      <a:pt x="195" y="95"/>
                      <a:pt x="194" y="95"/>
                      <a:pt x="194" y="96"/>
                    </a:cubicBezTo>
                    <a:cubicBezTo>
                      <a:pt x="194" y="97"/>
                      <a:pt x="195" y="97"/>
                      <a:pt x="196" y="98"/>
                    </a:cubicBezTo>
                    <a:cubicBezTo>
                      <a:pt x="196" y="98"/>
                      <a:pt x="197" y="98"/>
                      <a:pt x="197" y="98"/>
                    </a:cubicBezTo>
                    <a:cubicBezTo>
                      <a:pt x="198" y="98"/>
                      <a:pt x="198" y="98"/>
                      <a:pt x="199" y="98"/>
                    </a:cubicBezTo>
                    <a:cubicBezTo>
                      <a:pt x="198" y="98"/>
                      <a:pt x="198" y="97"/>
                      <a:pt x="197" y="98"/>
                    </a:cubicBezTo>
                    <a:cubicBezTo>
                      <a:pt x="197" y="97"/>
                      <a:pt x="199" y="97"/>
                      <a:pt x="200" y="98"/>
                    </a:cubicBezTo>
                    <a:cubicBezTo>
                      <a:pt x="200" y="98"/>
                      <a:pt x="200" y="98"/>
                      <a:pt x="200" y="98"/>
                    </a:cubicBezTo>
                    <a:cubicBezTo>
                      <a:pt x="200" y="98"/>
                      <a:pt x="200" y="98"/>
                      <a:pt x="200" y="98"/>
                    </a:cubicBezTo>
                    <a:cubicBezTo>
                      <a:pt x="200" y="98"/>
                      <a:pt x="200" y="97"/>
                      <a:pt x="200" y="97"/>
                    </a:cubicBezTo>
                    <a:cubicBezTo>
                      <a:pt x="201" y="97"/>
                      <a:pt x="201" y="98"/>
                      <a:pt x="201" y="98"/>
                    </a:cubicBezTo>
                    <a:cubicBezTo>
                      <a:pt x="202" y="98"/>
                      <a:pt x="202" y="98"/>
                      <a:pt x="202" y="98"/>
                    </a:cubicBezTo>
                    <a:cubicBezTo>
                      <a:pt x="203" y="98"/>
                      <a:pt x="203" y="98"/>
                      <a:pt x="203" y="98"/>
                    </a:cubicBezTo>
                    <a:cubicBezTo>
                      <a:pt x="204" y="98"/>
                      <a:pt x="204" y="98"/>
                      <a:pt x="205" y="98"/>
                    </a:cubicBezTo>
                    <a:cubicBezTo>
                      <a:pt x="205" y="98"/>
                      <a:pt x="206" y="98"/>
                      <a:pt x="206" y="98"/>
                    </a:cubicBezTo>
                    <a:cubicBezTo>
                      <a:pt x="207" y="98"/>
                      <a:pt x="207" y="98"/>
                      <a:pt x="207" y="98"/>
                    </a:cubicBezTo>
                    <a:cubicBezTo>
                      <a:pt x="207" y="98"/>
                      <a:pt x="208" y="99"/>
                      <a:pt x="208" y="99"/>
                    </a:cubicBezTo>
                    <a:cubicBezTo>
                      <a:pt x="208" y="99"/>
                      <a:pt x="208" y="99"/>
                      <a:pt x="208" y="99"/>
                    </a:cubicBezTo>
                    <a:cubicBezTo>
                      <a:pt x="208" y="99"/>
                      <a:pt x="209" y="99"/>
                      <a:pt x="209" y="99"/>
                    </a:cubicBezTo>
                    <a:cubicBezTo>
                      <a:pt x="209" y="99"/>
                      <a:pt x="210" y="99"/>
                      <a:pt x="210" y="99"/>
                    </a:cubicBezTo>
                    <a:cubicBezTo>
                      <a:pt x="210" y="99"/>
                      <a:pt x="210" y="99"/>
                      <a:pt x="210" y="99"/>
                    </a:cubicBezTo>
                    <a:cubicBezTo>
                      <a:pt x="211" y="99"/>
                      <a:pt x="211" y="99"/>
                      <a:pt x="211" y="99"/>
                    </a:cubicBezTo>
                    <a:cubicBezTo>
                      <a:pt x="211" y="99"/>
                      <a:pt x="211" y="99"/>
                      <a:pt x="211" y="99"/>
                    </a:cubicBezTo>
                    <a:cubicBezTo>
                      <a:pt x="211" y="99"/>
                      <a:pt x="211" y="99"/>
                      <a:pt x="211" y="99"/>
                    </a:cubicBezTo>
                    <a:cubicBezTo>
                      <a:pt x="211" y="99"/>
                      <a:pt x="211" y="99"/>
                      <a:pt x="212" y="98"/>
                    </a:cubicBezTo>
                    <a:cubicBezTo>
                      <a:pt x="211" y="98"/>
                      <a:pt x="211" y="98"/>
                      <a:pt x="211" y="98"/>
                    </a:cubicBezTo>
                    <a:cubicBezTo>
                      <a:pt x="211" y="98"/>
                      <a:pt x="211" y="98"/>
                      <a:pt x="210" y="98"/>
                    </a:cubicBezTo>
                    <a:cubicBezTo>
                      <a:pt x="210" y="98"/>
                      <a:pt x="210" y="97"/>
                      <a:pt x="209" y="97"/>
                    </a:cubicBezTo>
                    <a:cubicBezTo>
                      <a:pt x="209" y="97"/>
                      <a:pt x="208" y="97"/>
                      <a:pt x="208" y="97"/>
                    </a:cubicBezTo>
                    <a:cubicBezTo>
                      <a:pt x="207" y="97"/>
                      <a:pt x="207" y="96"/>
                      <a:pt x="207" y="96"/>
                    </a:cubicBezTo>
                    <a:cubicBezTo>
                      <a:pt x="208" y="96"/>
                      <a:pt x="208" y="97"/>
                      <a:pt x="209" y="97"/>
                    </a:cubicBezTo>
                    <a:cubicBezTo>
                      <a:pt x="210" y="97"/>
                      <a:pt x="211" y="98"/>
                      <a:pt x="211" y="98"/>
                    </a:cubicBezTo>
                    <a:cubicBezTo>
                      <a:pt x="212" y="98"/>
                      <a:pt x="212" y="98"/>
                      <a:pt x="212" y="98"/>
                    </a:cubicBezTo>
                    <a:cubicBezTo>
                      <a:pt x="213" y="99"/>
                      <a:pt x="213" y="99"/>
                      <a:pt x="213" y="99"/>
                    </a:cubicBezTo>
                    <a:cubicBezTo>
                      <a:pt x="214" y="99"/>
                      <a:pt x="214" y="100"/>
                      <a:pt x="215" y="100"/>
                    </a:cubicBezTo>
                    <a:cubicBezTo>
                      <a:pt x="215" y="100"/>
                      <a:pt x="215" y="99"/>
                      <a:pt x="214" y="99"/>
                    </a:cubicBezTo>
                    <a:cubicBezTo>
                      <a:pt x="214" y="99"/>
                      <a:pt x="214" y="98"/>
                      <a:pt x="213" y="98"/>
                    </a:cubicBezTo>
                    <a:cubicBezTo>
                      <a:pt x="213" y="98"/>
                      <a:pt x="213" y="98"/>
                      <a:pt x="213" y="98"/>
                    </a:cubicBezTo>
                    <a:cubicBezTo>
                      <a:pt x="212" y="98"/>
                      <a:pt x="212" y="98"/>
                      <a:pt x="212" y="98"/>
                    </a:cubicBezTo>
                    <a:cubicBezTo>
                      <a:pt x="212" y="98"/>
                      <a:pt x="212" y="98"/>
                      <a:pt x="212" y="98"/>
                    </a:cubicBezTo>
                    <a:cubicBezTo>
                      <a:pt x="211" y="97"/>
                      <a:pt x="212" y="97"/>
                      <a:pt x="213" y="97"/>
                    </a:cubicBezTo>
                    <a:cubicBezTo>
                      <a:pt x="213" y="97"/>
                      <a:pt x="213" y="97"/>
                      <a:pt x="214" y="97"/>
                    </a:cubicBezTo>
                    <a:cubicBezTo>
                      <a:pt x="214" y="98"/>
                      <a:pt x="215" y="98"/>
                      <a:pt x="215" y="98"/>
                    </a:cubicBezTo>
                    <a:cubicBezTo>
                      <a:pt x="215" y="98"/>
                      <a:pt x="216" y="98"/>
                      <a:pt x="216" y="98"/>
                    </a:cubicBezTo>
                    <a:cubicBezTo>
                      <a:pt x="216" y="98"/>
                      <a:pt x="216" y="98"/>
                      <a:pt x="217" y="98"/>
                    </a:cubicBezTo>
                    <a:cubicBezTo>
                      <a:pt x="217" y="98"/>
                      <a:pt x="218" y="98"/>
                      <a:pt x="218" y="98"/>
                    </a:cubicBezTo>
                    <a:cubicBezTo>
                      <a:pt x="218" y="98"/>
                      <a:pt x="218" y="98"/>
                      <a:pt x="218" y="98"/>
                    </a:cubicBezTo>
                    <a:cubicBezTo>
                      <a:pt x="218" y="99"/>
                      <a:pt x="219" y="99"/>
                      <a:pt x="219" y="99"/>
                    </a:cubicBezTo>
                    <a:cubicBezTo>
                      <a:pt x="219" y="99"/>
                      <a:pt x="220" y="99"/>
                      <a:pt x="220" y="99"/>
                    </a:cubicBezTo>
                    <a:cubicBezTo>
                      <a:pt x="220" y="99"/>
                      <a:pt x="221" y="99"/>
                      <a:pt x="221" y="99"/>
                    </a:cubicBezTo>
                    <a:cubicBezTo>
                      <a:pt x="222" y="99"/>
                      <a:pt x="222" y="99"/>
                      <a:pt x="222" y="98"/>
                    </a:cubicBezTo>
                    <a:cubicBezTo>
                      <a:pt x="222" y="97"/>
                      <a:pt x="222" y="96"/>
                      <a:pt x="221" y="96"/>
                    </a:cubicBezTo>
                    <a:cubicBezTo>
                      <a:pt x="221" y="96"/>
                      <a:pt x="221" y="96"/>
                      <a:pt x="221" y="96"/>
                    </a:cubicBezTo>
                    <a:cubicBezTo>
                      <a:pt x="220" y="96"/>
                      <a:pt x="220" y="96"/>
                      <a:pt x="220" y="96"/>
                    </a:cubicBezTo>
                    <a:cubicBezTo>
                      <a:pt x="220" y="96"/>
                      <a:pt x="220" y="96"/>
                      <a:pt x="220" y="96"/>
                    </a:cubicBezTo>
                    <a:cubicBezTo>
                      <a:pt x="219" y="96"/>
                      <a:pt x="219" y="96"/>
                      <a:pt x="219" y="96"/>
                    </a:cubicBezTo>
                    <a:cubicBezTo>
                      <a:pt x="219" y="95"/>
                      <a:pt x="220" y="95"/>
                      <a:pt x="220" y="95"/>
                    </a:cubicBezTo>
                    <a:cubicBezTo>
                      <a:pt x="220" y="95"/>
                      <a:pt x="220" y="95"/>
                      <a:pt x="220" y="95"/>
                    </a:cubicBezTo>
                    <a:cubicBezTo>
                      <a:pt x="220" y="95"/>
                      <a:pt x="221" y="96"/>
                      <a:pt x="221" y="95"/>
                    </a:cubicBezTo>
                    <a:cubicBezTo>
                      <a:pt x="221" y="95"/>
                      <a:pt x="221" y="94"/>
                      <a:pt x="221" y="94"/>
                    </a:cubicBezTo>
                    <a:cubicBezTo>
                      <a:pt x="221" y="94"/>
                      <a:pt x="221" y="94"/>
                      <a:pt x="221" y="94"/>
                    </a:cubicBezTo>
                    <a:cubicBezTo>
                      <a:pt x="221" y="93"/>
                      <a:pt x="221" y="94"/>
                      <a:pt x="222" y="94"/>
                    </a:cubicBezTo>
                    <a:cubicBezTo>
                      <a:pt x="222" y="94"/>
                      <a:pt x="222" y="94"/>
                      <a:pt x="222" y="94"/>
                    </a:cubicBezTo>
                    <a:cubicBezTo>
                      <a:pt x="222" y="94"/>
                      <a:pt x="222" y="94"/>
                      <a:pt x="222" y="94"/>
                    </a:cubicBezTo>
                    <a:cubicBezTo>
                      <a:pt x="222" y="94"/>
                      <a:pt x="222" y="94"/>
                      <a:pt x="221" y="94"/>
                    </a:cubicBezTo>
                    <a:cubicBezTo>
                      <a:pt x="221" y="94"/>
                      <a:pt x="222" y="95"/>
                      <a:pt x="222" y="95"/>
                    </a:cubicBezTo>
                    <a:cubicBezTo>
                      <a:pt x="221" y="95"/>
                      <a:pt x="221" y="95"/>
                      <a:pt x="221" y="95"/>
                    </a:cubicBezTo>
                    <a:cubicBezTo>
                      <a:pt x="221" y="95"/>
                      <a:pt x="222" y="95"/>
                      <a:pt x="222" y="95"/>
                    </a:cubicBezTo>
                    <a:cubicBezTo>
                      <a:pt x="222" y="95"/>
                      <a:pt x="222" y="95"/>
                      <a:pt x="222" y="95"/>
                    </a:cubicBezTo>
                    <a:cubicBezTo>
                      <a:pt x="222" y="95"/>
                      <a:pt x="222" y="95"/>
                      <a:pt x="222" y="95"/>
                    </a:cubicBezTo>
                    <a:cubicBezTo>
                      <a:pt x="222" y="95"/>
                      <a:pt x="223" y="96"/>
                      <a:pt x="223" y="96"/>
                    </a:cubicBezTo>
                    <a:cubicBezTo>
                      <a:pt x="223" y="96"/>
                      <a:pt x="223" y="96"/>
                      <a:pt x="223" y="96"/>
                    </a:cubicBezTo>
                    <a:cubicBezTo>
                      <a:pt x="223" y="96"/>
                      <a:pt x="223" y="96"/>
                      <a:pt x="223" y="96"/>
                    </a:cubicBezTo>
                    <a:cubicBezTo>
                      <a:pt x="223" y="96"/>
                      <a:pt x="223" y="96"/>
                      <a:pt x="223" y="97"/>
                    </a:cubicBezTo>
                    <a:cubicBezTo>
                      <a:pt x="224" y="97"/>
                      <a:pt x="223" y="97"/>
                      <a:pt x="224" y="97"/>
                    </a:cubicBezTo>
                    <a:cubicBezTo>
                      <a:pt x="224" y="97"/>
                      <a:pt x="224" y="97"/>
                      <a:pt x="224" y="97"/>
                    </a:cubicBezTo>
                    <a:cubicBezTo>
                      <a:pt x="224" y="97"/>
                      <a:pt x="224" y="97"/>
                      <a:pt x="224" y="97"/>
                    </a:cubicBezTo>
                    <a:cubicBezTo>
                      <a:pt x="224" y="97"/>
                      <a:pt x="224" y="97"/>
                      <a:pt x="224" y="96"/>
                    </a:cubicBezTo>
                    <a:cubicBezTo>
                      <a:pt x="225" y="97"/>
                      <a:pt x="225" y="96"/>
                      <a:pt x="226" y="97"/>
                    </a:cubicBezTo>
                    <a:cubicBezTo>
                      <a:pt x="226" y="97"/>
                      <a:pt x="226" y="98"/>
                      <a:pt x="226" y="99"/>
                    </a:cubicBezTo>
                    <a:cubicBezTo>
                      <a:pt x="226" y="100"/>
                      <a:pt x="226" y="99"/>
                      <a:pt x="227" y="99"/>
                    </a:cubicBezTo>
                    <a:cubicBezTo>
                      <a:pt x="227" y="99"/>
                      <a:pt x="226" y="99"/>
                      <a:pt x="226" y="99"/>
                    </a:cubicBezTo>
                    <a:cubicBezTo>
                      <a:pt x="227" y="99"/>
                      <a:pt x="228" y="99"/>
                      <a:pt x="228" y="98"/>
                    </a:cubicBezTo>
                    <a:cubicBezTo>
                      <a:pt x="228" y="99"/>
                      <a:pt x="228" y="99"/>
                      <a:pt x="228" y="99"/>
                    </a:cubicBezTo>
                    <a:cubicBezTo>
                      <a:pt x="227" y="99"/>
                      <a:pt x="227" y="99"/>
                      <a:pt x="228" y="99"/>
                    </a:cubicBezTo>
                    <a:cubicBezTo>
                      <a:pt x="228" y="99"/>
                      <a:pt x="228" y="99"/>
                      <a:pt x="228" y="99"/>
                    </a:cubicBezTo>
                    <a:cubicBezTo>
                      <a:pt x="228" y="99"/>
                      <a:pt x="228" y="99"/>
                      <a:pt x="229" y="99"/>
                    </a:cubicBezTo>
                    <a:cubicBezTo>
                      <a:pt x="229" y="99"/>
                      <a:pt x="229" y="99"/>
                      <a:pt x="229" y="99"/>
                    </a:cubicBezTo>
                    <a:cubicBezTo>
                      <a:pt x="229" y="100"/>
                      <a:pt x="229" y="99"/>
                      <a:pt x="229" y="100"/>
                    </a:cubicBezTo>
                    <a:cubicBezTo>
                      <a:pt x="229" y="100"/>
                      <a:pt x="229" y="100"/>
                      <a:pt x="228" y="100"/>
                    </a:cubicBezTo>
                    <a:cubicBezTo>
                      <a:pt x="228" y="100"/>
                      <a:pt x="228" y="100"/>
                      <a:pt x="228" y="100"/>
                    </a:cubicBezTo>
                    <a:cubicBezTo>
                      <a:pt x="228" y="101"/>
                      <a:pt x="228" y="101"/>
                      <a:pt x="228" y="101"/>
                    </a:cubicBezTo>
                    <a:cubicBezTo>
                      <a:pt x="229" y="101"/>
                      <a:pt x="229" y="100"/>
                      <a:pt x="229" y="101"/>
                    </a:cubicBezTo>
                    <a:cubicBezTo>
                      <a:pt x="229" y="101"/>
                      <a:pt x="229" y="101"/>
                      <a:pt x="229" y="101"/>
                    </a:cubicBezTo>
                    <a:cubicBezTo>
                      <a:pt x="229" y="101"/>
                      <a:pt x="229" y="101"/>
                      <a:pt x="229" y="101"/>
                    </a:cubicBezTo>
                    <a:cubicBezTo>
                      <a:pt x="230" y="101"/>
                      <a:pt x="230" y="101"/>
                      <a:pt x="230" y="101"/>
                    </a:cubicBezTo>
                    <a:cubicBezTo>
                      <a:pt x="230" y="100"/>
                      <a:pt x="230" y="100"/>
                      <a:pt x="230" y="100"/>
                    </a:cubicBezTo>
                    <a:cubicBezTo>
                      <a:pt x="230" y="100"/>
                      <a:pt x="231" y="100"/>
                      <a:pt x="231" y="100"/>
                    </a:cubicBezTo>
                    <a:cubicBezTo>
                      <a:pt x="231" y="100"/>
                      <a:pt x="231" y="100"/>
                      <a:pt x="231" y="100"/>
                    </a:cubicBezTo>
                    <a:cubicBezTo>
                      <a:pt x="230" y="100"/>
                      <a:pt x="230" y="100"/>
                      <a:pt x="230" y="101"/>
                    </a:cubicBezTo>
                    <a:cubicBezTo>
                      <a:pt x="229" y="101"/>
                      <a:pt x="230" y="101"/>
                      <a:pt x="230" y="101"/>
                    </a:cubicBezTo>
                    <a:cubicBezTo>
                      <a:pt x="231" y="102"/>
                      <a:pt x="230" y="102"/>
                      <a:pt x="231" y="102"/>
                    </a:cubicBezTo>
                    <a:cubicBezTo>
                      <a:pt x="231" y="102"/>
                      <a:pt x="232" y="102"/>
                      <a:pt x="232" y="102"/>
                    </a:cubicBezTo>
                    <a:cubicBezTo>
                      <a:pt x="232" y="102"/>
                      <a:pt x="233" y="102"/>
                      <a:pt x="233" y="103"/>
                    </a:cubicBezTo>
                    <a:cubicBezTo>
                      <a:pt x="233" y="103"/>
                      <a:pt x="233" y="103"/>
                      <a:pt x="233" y="103"/>
                    </a:cubicBezTo>
                    <a:cubicBezTo>
                      <a:pt x="233" y="104"/>
                      <a:pt x="233" y="104"/>
                      <a:pt x="232" y="104"/>
                    </a:cubicBezTo>
                    <a:cubicBezTo>
                      <a:pt x="232" y="105"/>
                      <a:pt x="231" y="104"/>
                      <a:pt x="230" y="104"/>
                    </a:cubicBezTo>
                    <a:cubicBezTo>
                      <a:pt x="230" y="104"/>
                      <a:pt x="230" y="104"/>
                      <a:pt x="230" y="104"/>
                    </a:cubicBezTo>
                    <a:cubicBezTo>
                      <a:pt x="230" y="105"/>
                      <a:pt x="230" y="105"/>
                      <a:pt x="230" y="106"/>
                    </a:cubicBezTo>
                    <a:cubicBezTo>
                      <a:pt x="229" y="107"/>
                      <a:pt x="231" y="106"/>
                      <a:pt x="231" y="106"/>
                    </a:cubicBezTo>
                    <a:cubicBezTo>
                      <a:pt x="232" y="106"/>
                      <a:pt x="232" y="106"/>
                      <a:pt x="233" y="105"/>
                    </a:cubicBezTo>
                    <a:cubicBezTo>
                      <a:pt x="233" y="105"/>
                      <a:pt x="233" y="105"/>
                      <a:pt x="233" y="105"/>
                    </a:cubicBezTo>
                    <a:cubicBezTo>
                      <a:pt x="234" y="105"/>
                      <a:pt x="234" y="105"/>
                      <a:pt x="234" y="104"/>
                    </a:cubicBezTo>
                    <a:cubicBezTo>
                      <a:pt x="234" y="105"/>
                      <a:pt x="235" y="105"/>
                      <a:pt x="235" y="105"/>
                    </a:cubicBezTo>
                    <a:cubicBezTo>
                      <a:pt x="235" y="104"/>
                      <a:pt x="235" y="104"/>
                      <a:pt x="236" y="104"/>
                    </a:cubicBezTo>
                    <a:cubicBezTo>
                      <a:pt x="236" y="104"/>
                      <a:pt x="236" y="104"/>
                      <a:pt x="237" y="104"/>
                    </a:cubicBezTo>
                    <a:cubicBezTo>
                      <a:pt x="236" y="104"/>
                      <a:pt x="236" y="104"/>
                      <a:pt x="235" y="105"/>
                    </a:cubicBezTo>
                    <a:cubicBezTo>
                      <a:pt x="236" y="105"/>
                      <a:pt x="236" y="105"/>
                      <a:pt x="236" y="105"/>
                    </a:cubicBezTo>
                    <a:cubicBezTo>
                      <a:pt x="236" y="105"/>
                      <a:pt x="236" y="105"/>
                      <a:pt x="236" y="105"/>
                    </a:cubicBezTo>
                    <a:cubicBezTo>
                      <a:pt x="236" y="105"/>
                      <a:pt x="236" y="105"/>
                      <a:pt x="236" y="105"/>
                    </a:cubicBezTo>
                    <a:cubicBezTo>
                      <a:pt x="236" y="105"/>
                      <a:pt x="236" y="105"/>
                      <a:pt x="235" y="105"/>
                    </a:cubicBezTo>
                    <a:cubicBezTo>
                      <a:pt x="236" y="105"/>
                      <a:pt x="237" y="105"/>
                      <a:pt x="237" y="105"/>
                    </a:cubicBezTo>
                    <a:cubicBezTo>
                      <a:pt x="237" y="105"/>
                      <a:pt x="236" y="106"/>
                      <a:pt x="236" y="106"/>
                    </a:cubicBezTo>
                    <a:cubicBezTo>
                      <a:pt x="236" y="106"/>
                      <a:pt x="237" y="106"/>
                      <a:pt x="237" y="106"/>
                    </a:cubicBezTo>
                    <a:cubicBezTo>
                      <a:pt x="237" y="105"/>
                      <a:pt x="237" y="105"/>
                      <a:pt x="237" y="106"/>
                    </a:cubicBezTo>
                    <a:cubicBezTo>
                      <a:pt x="237" y="106"/>
                      <a:pt x="237" y="106"/>
                      <a:pt x="237" y="106"/>
                    </a:cubicBezTo>
                    <a:cubicBezTo>
                      <a:pt x="237" y="106"/>
                      <a:pt x="237" y="106"/>
                      <a:pt x="237" y="106"/>
                    </a:cubicBezTo>
                    <a:cubicBezTo>
                      <a:pt x="237" y="107"/>
                      <a:pt x="237" y="107"/>
                      <a:pt x="238" y="107"/>
                    </a:cubicBezTo>
                    <a:cubicBezTo>
                      <a:pt x="238" y="107"/>
                      <a:pt x="238" y="107"/>
                      <a:pt x="239" y="107"/>
                    </a:cubicBezTo>
                    <a:cubicBezTo>
                      <a:pt x="239" y="107"/>
                      <a:pt x="239" y="107"/>
                      <a:pt x="239" y="107"/>
                    </a:cubicBezTo>
                    <a:cubicBezTo>
                      <a:pt x="240" y="107"/>
                      <a:pt x="238" y="106"/>
                      <a:pt x="239" y="106"/>
                    </a:cubicBezTo>
                    <a:cubicBezTo>
                      <a:pt x="240" y="106"/>
                      <a:pt x="240" y="106"/>
                      <a:pt x="240" y="107"/>
                    </a:cubicBezTo>
                    <a:cubicBezTo>
                      <a:pt x="240" y="108"/>
                      <a:pt x="239" y="108"/>
                      <a:pt x="240" y="109"/>
                    </a:cubicBezTo>
                    <a:cubicBezTo>
                      <a:pt x="240" y="109"/>
                      <a:pt x="241" y="109"/>
                      <a:pt x="241" y="109"/>
                    </a:cubicBezTo>
                    <a:cubicBezTo>
                      <a:pt x="241" y="109"/>
                      <a:pt x="241" y="109"/>
                      <a:pt x="241" y="108"/>
                    </a:cubicBezTo>
                    <a:cubicBezTo>
                      <a:pt x="242" y="108"/>
                      <a:pt x="242" y="108"/>
                      <a:pt x="242" y="108"/>
                    </a:cubicBezTo>
                    <a:cubicBezTo>
                      <a:pt x="242" y="108"/>
                      <a:pt x="242" y="109"/>
                      <a:pt x="242" y="109"/>
                    </a:cubicBezTo>
                    <a:cubicBezTo>
                      <a:pt x="242" y="109"/>
                      <a:pt x="242" y="109"/>
                      <a:pt x="242" y="109"/>
                    </a:cubicBezTo>
                    <a:cubicBezTo>
                      <a:pt x="243" y="109"/>
                      <a:pt x="243" y="109"/>
                      <a:pt x="243" y="109"/>
                    </a:cubicBezTo>
                    <a:cubicBezTo>
                      <a:pt x="243" y="109"/>
                      <a:pt x="243" y="110"/>
                      <a:pt x="243" y="110"/>
                    </a:cubicBezTo>
                    <a:cubicBezTo>
                      <a:pt x="243" y="110"/>
                      <a:pt x="243" y="111"/>
                      <a:pt x="243" y="111"/>
                    </a:cubicBezTo>
                    <a:cubicBezTo>
                      <a:pt x="243" y="111"/>
                      <a:pt x="243" y="111"/>
                      <a:pt x="243" y="111"/>
                    </a:cubicBezTo>
                    <a:cubicBezTo>
                      <a:pt x="243" y="112"/>
                      <a:pt x="244" y="111"/>
                      <a:pt x="244" y="111"/>
                    </a:cubicBezTo>
                    <a:cubicBezTo>
                      <a:pt x="244" y="111"/>
                      <a:pt x="244" y="112"/>
                      <a:pt x="244" y="112"/>
                    </a:cubicBezTo>
                    <a:cubicBezTo>
                      <a:pt x="244" y="112"/>
                      <a:pt x="244" y="112"/>
                      <a:pt x="244" y="112"/>
                    </a:cubicBezTo>
                    <a:cubicBezTo>
                      <a:pt x="244" y="113"/>
                      <a:pt x="244" y="113"/>
                      <a:pt x="245" y="113"/>
                    </a:cubicBezTo>
                    <a:cubicBezTo>
                      <a:pt x="245" y="113"/>
                      <a:pt x="245" y="113"/>
                      <a:pt x="245" y="114"/>
                    </a:cubicBezTo>
                    <a:cubicBezTo>
                      <a:pt x="245" y="114"/>
                      <a:pt x="245" y="114"/>
                      <a:pt x="245" y="114"/>
                    </a:cubicBezTo>
                    <a:cubicBezTo>
                      <a:pt x="245" y="114"/>
                      <a:pt x="245" y="114"/>
                      <a:pt x="245" y="114"/>
                    </a:cubicBezTo>
                    <a:cubicBezTo>
                      <a:pt x="245" y="115"/>
                      <a:pt x="245" y="115"/>
                      <a:pt x="245" y="115"/>
                    </a:cubicBezTo>
                    <a:cubicBezTo>
                      <a:pt x="245" y="115"/>
                      <a:pt x="246" y="115"/>
                      <a:pt x="246" y="115"/>
                    </a:cubicBezTo>
                    <a:cubicBezTo>
                      <a:pt x="246" y="115"/>
                      <a:pt x="245" y="116"/>
                      <a:pt x="245" y="116"/>
                    </a:cubicBezTo>
                    <a:cubicBezTo>
                      <a:pt x="245" y="117"/>
                      <a:pt x="243" y="117"/>
                      <a:pt x="243" y="118"/>
                    </a:cubicBezTo>
                    <a:cubicBezTo>
                      <a:pt x="244" y="118"/>
                      <a:pt x="244" y="118"/>
                      <a:pt x="245" y="118"/>
                    </a:cubicBezTo>
                    <a:cubicBezTo>
                      <a:pt x="246" y="118"/>
                      <a:pt x="247" y="119"/>
                      <a:pt x="247" y="119"/>
                    </a:cubicBezTo>
                    <a:cubicBezTo>
                      <a:pt x="248" y="119"/>
                      <a:pt x="248" y="119"/>
                      <a:pt x="248" y="119"/>
                    </a:cubicBezTo>
                    <a:cubicBezTo>
                      <a:pt x="249" y="119"/>
                      <a:pt x="249" y="118"/>
                      <a:pt x="249" y="118"/>
                    </a:cubicBezTo>
                    <a:cubicBezTo>
                      <a:pt x="249" y="118"/>
                      <a:pt x="249" y="118"/>
                      <a:pt x="249" y="117"/>
                    </a:cubicBezTo>
                    <a:cubicBezTo>
                      <a:pt x="249" y="117"/>
                      <a:pt x="249" y="117"/>
                      <a:pt x="249" y="116"/>
                    </a:cubicBezTo>
                    <a:cubicBezTo>
                      <a:pt x="249" y="117"/>
                      <a:pt x="249" y="116"/>
                      <a:pt x="250" y="116"/>
                    </a:cubicBezTo>
                    <a:cubicBezTo>
                      <a:pt x="250" y="117"/>
                      <a:pt x="250" y="117"/>
                      <a:pt x="250" y="117"/>
                    </a:cubicBezTo>
                    <a:cubicBezTo>
                      <a:pt x="250" y="117"/>
                      <a:pt x="250" y="117"/>
                      <a:pt x="250" y="117"/>
                    </a:cubicBezTo>
                    <a:cubicBezTo>
                      <a:pt x="251" y="117"/>
                      <a:pt x="251" y="117"/>
                      <a:pt x="251" y="117"/>
                    </a:cubicBezTo>
                    <a:cubicBezTo>
                      <a:pt x="251" y="117"/>
                      <a:pt x="251" y="117"/>
                      <a:pt x="251" y="118"/>
                    </a:cubicBezTo>
                    <a:cubicBezTo>
                      <a:pt x="251" y="118"/>
                      <a:pt x="251" y="118"/>
                      <a:pt x="251" y="118"/>
                    </a:cubicBezTo>
                    <a:cubicBezTo>
                      <a:pt x="251" y="118"/>
                      <a:pt x="251" y="118"/>
                      <a:pt x="251" y="118"/>
                    </a:cubicBezTo>
                    <a:cubicBezTo>
                      <a:pt x="251" y="118"/>
                      <a:pt x="251" y="118"/>
                      <a:pt x="251" y="118"/>
                    </a:cubicBezTo>
                    <a:cubicBezTo>
                      <a:pt x="252" y="118"/>
                      <a:pt x="252" y="118"/>
                      <a:pt x="252" y="118"/>
                    </a:cubicBezTo>
                    <a:cubicBezTo>
                      <a:pt x="252" y="118"/>
                      <a:pt x="252" y="118"/>
                      <a:pt x="252" y="118"/>
                    </a:cubicBezTo>
                    <a:cubicBezTo>
                      <a:pt x="253" y="118"/>
                      <a:pt x="253" y="118"/>
                      <a:pt x="254" y="119"/>
                    </a:cubicBezTo>
                    <a:cubicBezTo>
                      <a:pt x="254" y="119"/>
                      <a:pt x="255" y="119"/>
                      <a:pt x="255" y="119"/>
                    </a:cubicBezTo>
                    <a:cubicBezTo>
                      <a:pt x="255" y="119"/>
                      <a:pt x="255" y="119"/>
                      <a:pt x="255" y="119"/>
                    </a:cubicBezTo>
                    <a:cubicBezTo>
                      <a:pt x="256" y="119"/>
                      <a:pt x="256" y="119"/>
                      <a:pt x="256" y="119"/>
                    </a:cubicBezTo>
                    <a:cubicBezTo>
                      <a:pt x="256" y="119"/>
                      <a:pt x="256" y="119"/>
                      <a:pt x="256" y="119"/>
                    </a:cubicBezTo>
                    <a:cubicBezTo>
                      <a:pt x="256" y="119"/>
                      <a:pt x="256" y="119"/>
                      <a:pt x="256" y="119"/>
                    </a:cubicBezTo>
                    <a:cubicBezTo>
                      <a:pt x="256" y="119"/>
                      <a:pt x="256" y="120"/>
                      <a:pt x="256" y="120"/>
                    </a:cubicBezTo>
                    <a:cubicBezTo>
                      <a:pt x="256" y="120"/>
                      <a:pt x="257" y="120"/>
                      <a:pt x="256" y="120"/>
                    </a:cubicBezTo>
                    <a:cubicBezTo>
                      <a:pt x="256" y="120"/>
                      <a:pt x="256" y="121"/>
                      <a:pt x="256" y="121"/>
                    </a:cubicBezTo>
                    <a:cubicBezTo>
                      <a:pt x="255" y="121"/>
                      <a:pt x="255" y="121"/>
                      <a:pt x="255" y="121"/>
                    </a:cubicBezTo>
                    <a:cubicBezTo>
                      <a:pt x="255" y="121"/>
                      <a:pt x="255" y="121"/>
                      <a:pt x="255" y="121"/>
                    </a:cubicBezTo>
                    <a:cubicBezTo>
                      <a:pt x="255" y="121"/>
                      <a:pt x="255" y="121"/>
                      <a:pt x="255" y="121"/>
                    </a:cubicBezTo>
                    <a:cubicBezTo>
                      <a:pt x="255" y="122"/>
                      <a:pt x="254" y="121"/>
                      <a:pt x="254" y="121"/>
                    </a:cubicBezTo>
                    <a:cubicBezTo>
                      <a:pt x="253" y="121"/>
                      <a:pt x="253" y="121"/>
                      <a:pt x="252" y="121"/>
                    </a:cubicBezTo>
                    <a:cubicBezTo>
                      <a:pt x="252" y="121"/>
                      <a:pt x="252" y="121"/>
                      <a:pt x="252" y="121"/>
                    </a:cubicBezTo>
                    <a:cubicBezTo>
                      <a:pt x="252" y="121"/>
                      <a:pt x="251" y="121"/>
                      <a:pt x="251" y="121"/>
                    </a:cubicBezTo>
                    <a:cubicBezTo>
                      <a:pt x="251" y="121"/>
                      <a:pt x="251" y="121"/>
                      <a:pt x="251" y="121"/>
                    </a:cubicBezTo>
                    <a:cubicBezTo>
                      <a:pt x="251" y="121"/>
                      <a:pt x="251" y="121"/>
                      <a:pt x="251" y="121"/>
                    </a:cubicBezTo>
                    <a:cubicBezTo>
                      <a:pt x="251" y="121"/>
                      <a:pt x="251" y="121"/>
                      <a:pt x="251" y="121"/>
                    </a:cubicBezTo>
                    <a:cubicBezTo>
                      <a:pt x="251" y="122"/>
                      <a:pt x="250" y="122"/>
                      <a:pt x="250" y="122"/>
                    </a:cubicBezTo>
                    <a:cubicBezTo>
                      <a:pt x="250" y="122"/>
                      <a:pt x="250" y="123"/>
                      <a:pt x="249" y="123"/>
                    </a:cubicBezTo>
                    <a:cubicBezTo>
                      <a:pt x="249" y="123"/>
                      <a:pt x="250" y="122"/>
                      <a:pt x="249" y="122"/>
                    </a:cubicBezTo>
                    <a:cubicBezTo>
                      <a:pt x="249" y="122"/>
                      <a:pt x="249" y="122"/>
                      <a:pt x="249" y="122"/>
                    </a:cubicBezTo>
                    <a:cubicBezTo>
                      <a:pt x="249" y="122"/>
                      <a:pt x="249" y="122"/>
                      <a:pt x="249" y="122"/>
                    </a:cubicBezTo>
                    <a:cubicBezTo>
                      <a:pt x="249" y="122"/>
                      <a:pt x="249" y="121"/>
                      <a:pt x="249" y="121"/>
                    </a:cubicBezTo>
                    <a:cubicBezTo>
                      <a:pt x="249" y="121"/>
                      <a:pt x="249" y="121"/>
                      <a:pt x="249" y="121"/>
                    </a:cubicBezTo>
                    <a:cubicBezTo>
                      <a:pt x="249" y="121"/>
                      <a:pt x="249" y="121"/>
                      <a:pt x="249" y="121"/>
                    </a:cubicBezTo>
                    <a:cubicBezTo>
                      <a:pt x="249" y="120"/>
                      <a:pt x="249" y="121"/>
                      <a:pt x="249" y="120"/>
                    </a:cubicBezTo>
                    <a:cubicBezTo>
                      <a:pt x="249" y="120"/>
                      <a:pt x="249" y="120"/>
                      <a:pt x="249" y="120"/>
                    </a:cubicBezTo>
                    <a:cubicBezTo>
                      <a:pt x="249" y="120"/>
                      <a:pt x="249" y="120"/>
                      <a:pt x="249" y="120"/>
                    </a:cubicBezTo>
                    <a:cubicBezTo>
                      <a:pt x="248" y="119"/>
                      <a:pt x="248" y="119"/>
                      <a:pt x="247" y="119"/>
                    </a:cubicBezTo>
                    <a:cubicBezTo>
                      <a:pt x="246" y="119"/>
                      <a:pt x="246" y="119"/>
                      <a:pt x="245" y="119"/>
                    </a:cubicBezTo>
                    <a:cubicBezTo>
                      <a:pt x="245" y="119"/>
                      <a:pt x="244" y="119"/>
                      <a:pt x="244" y="119"/>
                    </a:cubicBezTo>
                    <a:cubicBezTo>
                      <a:pt x="243" y="118"/>
                      <a:pt x="242" y="118"/>
                      <a:pt x="242" y="119"/>
                    </a:cubicBezTo>
                    <a:cubicBezTo>
                      <a:pt x="240" y="120"/>
                      <a:pt x="239" y="121"/>
                      <a:pt x="237" y="122"/>
                    </a:cubicBezTo>
                    <a:cubicBezTo>
                      <a:pt x="238" y="122"/>
                      <a:pt x="238" y="123"/>
                      <a:pt x="239" y="123"/>
                    </a:cubicBezTo>
                    <a:cubicBezTo>
                      <a:pt x="239" y="123"/>
                      <a:pt x="239" y="124"/>
                      <a:pt x="240" y="124"/>
                    </a:cubicBezTo>
                    <a:cubicBezTo>
                      <a:pt x="240" y="124"/>
                      <a:pt x="240" y="124"/>
                      <a:pt x="240" y="124"/>
                    </a:cubicBezTo>
                    <a:cubicBezTo>
                      <a:pt x="240" y="124"/>
                      <a:pt x="240" y="124"/>
                      <a:pt x="240" y="125"/>
                    </a:cubicBezTo>
                    <a:cubicBezTo>
                      <a:pt x="240" y="125"/>
                      <a:pt x="240" y="125"/>
                      <a:pt x="241" y="125"/>
                    </a:cubicBezTo>
                    <a:cubicBezTo>
                      <a:pt x="241" y="125"/>
                      <a:pt x="240" y="125"/>
                      <a:pt x="240" y="125"/>
                    </a:cubicBezTo>
                    <a:cubicBezTo>
                      <a:pt x="241" y="125"/>
                      <a:pt x="241" y="125"/>
                      <a:pt x="241" y="125"/>
                    </a:cubicBezTo>
                    <a:cubicBezTo>
                      <a:pt x="241" y="125"/>
                      <a:pt x="241" y="126"/>
                      <a:pt x="241" y="126"/>
                    </a:cubicBezTo>
                    <a:cubicBezTo>
                      <a:pt x="240" y="126"/>
                      <a:pt x="240" y="125"/>
                      <a:pt x="239" y="125"/>
                    </a:cubicBezTo>
                    <a:cubicBezTo>
                      <a:pt x="238" y="125"/>
                      <a:pt x="238" y="126"/>
                      <a:pt x="238" y="126"/>
                    </a:cubicBezTo>
                    <a:cubicBezTo>
                      <a:pt x="237" y="127"/>
                      <a:pt x="237" y="126"/>
                      <a:pt x="237" y="126"/>
                    </a:cubicBezTo>
                    <a:cubicBezTo>
                      <a:pt x="237" y="126"/>
                      <a:pt x="236" y="126"/>
                      <a:pt x="236" y="126"/>
                    </a:cubicBezTo>
                    <a:cubicBezTo>
                      <a:pt x="235" y="126"/>
                      <a:pt x="235" y="126"/>
                      <a:pt x="235" y="127"/>
                    </a:cubicBezTo>
                    <a:cubicBezTo>
                      <a:pt x="235" y="127"/>
                      <a:pt x="235" y="127"/>
                      <a:pt x="235" y="127"/>
                    </a:cubicBezTo>
                    <a:cubicBezTo>
                      <a:pt x="235" y="127"/>
                      <a:pt x="234" y="127"/>
                      <a:pt x="234" y="127"/>
                    </a:cubicBezTo>
                    <a:cubicBezTo>
                      <a:pt x="234" y="127"/>
                      <a:pt x="233" y="127"/>
                      <a:pt x="233" y="127"/>
                    </a:cubicBezTo>
                    <a:cubicBezTo>
                      <a:pt x="233" y="127"/>
                      <a:pt x="233" y="127"/>
                      <a:pt x="233" y="127"/>
                    </a:cubicBezTo>
                    <a:cubicBezTo>
                      <a:pt x="233" y="126"/>
                      <a:pt x="233" y="127"/>
                      <a:pt x="232" y="127"/>
                    </a:cubicBezTo>
                    <a:cubicBezTo>
                      <a:pt x="233" y="127"/>
                      <a:pt x="233" y="127"/>
                      <a:pt x="234" y="128"/>
                    </a:cubicBezTo>
                    <a:cubicBezTo>
                      <a:pt x="234" y="128"/>
                      <a:pt x="234" y="128"/>
                      <a:pt x="234" y="128"/>
                    </a:cubicBezTo>
                    <a:cubicBezTo>
                      <a:pt x="234" y="128"/>
                      <a:pt x="234" y="128"/>
                      <a:pt x="235" y="128"/>
                    </a:cubicBezTo>
                    <a:cubicBezTo>
                      <a:pt x="235" y="128"/>
                      <a:pt x="235" y="129"/>
                      <a:pt x="235" y="129"/>
                    </a:cubicBezTo>
                    <a:cubicBezTo>
                      <a:pt x="234" y="129"/>
                      <a:pt x="234" y="129"/>
                      <a:pt x="234" y="129"/>
                    </a:cubicBezTo>
                    <a:cubicBezTo>
                      <a:pt x="234" y="129"/>
                      <a:pt x="234" y="129"/>
                      <a:pt x="234" y="129"/>
                    </a:cubicBezTo>
                    <a:cubicBezTo>
                      <a:pt x="234" y="130"/>
                      <a:pt x="234" y="130"/>
                      <a:pt x="234" y="130"/>
                    </a:cubicBezTo>
                    <a:cubicBezTo>
                      <a:pt x="234" y="130"/>
                      <a:pt x="234" y="130"/>
                      <a:pt x="234" y="129"/>
                    </a:cubicBezTo>
                    <a:cubicBezTo>
                      <a:pt x="234" y="129"/>
                      <a:pt x="234" y="129"/>
                      <a:pt x="233" y="129"/>
                    </a:cubicBezTo>
                    <a:cubicBezTo>
                      <a:pt x="233" y="129"/>
                      <a:pt x="233" y="129"/>
                      <a:pt x="233" y="129"/>
                    </a:cubicBezTo>
                    <a:cubicBezTo>
                      <a:pt x="233" y="129"/>
                      <a:pt x="234" y="129"/>
                      <a:pt x="234" y="129"/>
                    </a:cubicBezTo>
                    <a:cubicBezTo>
                      <a:pt x="234" y="128"/>
                      <a:pt x="234" y="128"/>
                      <a:pt x="234" y="128"/>
                    </a:cubicBezTo>
                    <a:cubicBezTo>
                      <a:pt x="234" y="128"/>
                      <a:pt x="234" y="128"/>
                      <a:pt x="233" y="128"/>
                    </a:cubicBezTo>
                    <a:cubicBezTo>
                      <a:pt x="233" y="128"/>
                      <a:pt x="233" y="127"/>
                      <a:pt x="233" y="127"/>
                    </a:cubicBezTo>
                    <a:cubicBezTo>
                      <a:pt x="232" y="127"/>
                      <a:pt x="232" y="127"/>
                      <a:pt x="231" y="127"/>
                    </a:cubicBezTo>
                    <a:cubicBezTo>
                      <a:pt x="231" y="127"/>
                      <a:pt x="230" y="126"/>
                      <a:pt x="229" y="126"/>
                    </a:cubicBezTo>
                    <a:cubicBezTo>
                      <a:pt x="229" y="126"/>
                      <a:pt x="228" y="126"/>
                      <a:pt x="228" y="126"/>
                    </a:cubicBezTo>
                    <a:cubicBezTo>
                      <a:pt x="228" y="126"/>
                      <a:pt x="228" y="126"/>
                      <a:pt x="227" y="126"/>
                    </a:cubicBezTo>
                    <a:cubicBezTo>
                      <a:pt x="227" y="126"/>
                      <a:pt x="227" y="127"/>
                      <a:pt x="227" y="127"/>
                    </a:cubicBezTo>
                    <a:cubicBezTo>
                      <a:pt x="227" y="127"/>
                      <a:pt x="227" y="127"/>
                      <a:pt x="227" y="127"/>
                    </a:cubicBezTo>
                    <a:cubicBezTo>
                      <a:pt x="227" y="128"/>
                      <a:pt x="227" y="128"/>
                      <a:pt x="226" y="128"/>
                    </a:cubicBezTo>
                    <a:cubicBezTo>
                      <a:pt x="226" y="128"/>
                      <a:pt x="226" y="128"/>
                      <a:pt x="225" y="128"/>
                    </a:cubicBezTo>
                    <a:cubicBezTo>
                      <a:pt x="225" y="128"/>
                      <a:pt x="224" y="129"/>
                      <a:pt x="224" y="130"/>
                    </a:cubicBezTo>
                    <a:cubicBezTo>
                      <a:pt x="224" y="130"/>
                      <a:pt x="224" y="131"/>
                      <a:pt x="225" y="131"/>
                    </a:cubicBezTo>
                    <a:cubicBezTo>
                      <a:pt x="225" y="131"/>
                      <a:pt x="225" y="132"/>
                      <a:pt x="225" y="132"/>
                    </a:cubicBezTo>
                    <a:cubicBezTo>
                      <a:pt x="225" y="132"/>
                      <a:pt x="225" y="132"/>
                      <a:pt x="225" y="132"/>
                    </a:cubicBezTo>
                    <a:cubicBezTo>
                      <a:pt x="225" y="132"/>
                      <a:pt x="225" y="132"/>
                      <a:pt x="225" y="132"/>
                    </a:cubicBezTo>
                    <a:cubicBezTo>
                      <a:pt x="226" y="132"/>
                      <a:pt x="227" y="133"/>
                      <a:pt x="227" y="133"/>
                    </a:cubicBezTo>
                    <a:cubicBezTo>
                      <a:pt x="228" y="133"/>
                      <a:pt x="228" y="133"/>
                      <a:pt x="228" y="133"/>
                    </a:cubicBezTo>
                    <a:cubicBezTo>
                      <a:pt x="229" y="133"/>
                      <a:pt x="229" y="133"/>
                      <a:pt x="230" y="133"/>
                    </a:cubicBezTo>
                    <a:cubicBezTo>
                      <a:pt x="229" y="133"/>
                      <a:pt x="229" y="133"/>
                      <a:pt x="229" y="133"/>
                    </a:cubicBezTo>
                    <a:cubicBezTo>
                      <a:pt x="230" y="132"/>
                      <a:pt x="230" y="133"/>
                      <a:pt x="231" y="133"/>
                    </a:cubicBezTo>
                    <a:cubicBezTo>
                      <a:pt x="231" y="133"/>
                      <a:pt x="230" y="132"/>
                      <a:pt x="230" y="132"/>
                    </a:cubicBezTo>
                    <a:cubicBezTo>
                      <a:pt x="231" y="132"/>
                      <a:pt x="231" y="133"/>
                      <a:pt x="231" y="133"/>
                    </a:cubicBezTo>
                    <a:cubicBezTo>
                      <a:pt x="232" y="132"/>
                      <a:pt x="231" y="132"/>
                      <a:pt x="231" y="132"/>
                    </a:cubicBezTo>
                    <a:cubicBezTo>
                      <a:pt x="231" y="132"/>
                      <a:pt x="231" y="132"/>
                      <a:pt x="231" y="132"/>
                    </a:cubicBezTo>
                    <a:cubicBezTo>
                      <a:pt x="232" y="132"/>
                      <a:pt x="231" y="132"/>
                      <a:pt x="232" y="132"/>
                    </a:cubicBezTo>
                    <a:cubicBezTo>
                      <a:pt x="232" y="132"/>
                      <a:pt x="232" y="132"/>
                      <a:pt x="233" y="132"/>
                    </a:cubicBezTo>
                    <a:cubicBezTo>
                      <a:pt x="233" y="132"/>
                      <a:pt x="233" y="132"/>
                      <a:pt x="233" y="132"/>
                    </a:cubicBezTo>
                    <a:cubicBezTo>
                      <a:pt x="233" y="132"/>
                      <a:pt x="232" y="132"/>
                      <a:pt x="232" y="131"/>
                    </a:cubicBezTo>
                    <a:cubicBezTo>
                      <a:pt x="233" y="131"/>
                      <a:pt x="233" y="132"/>
                      <a:pt x="233" y="132"/>
                    </a:cubicBezTo>
                    <a:cubicBezTo>
                      <a:pt x="233" y="131"/>
                      <a:pt x="233" y="131"/>
                      <a:pt x="233" y="131"/>
                    </a:cubicBezTo>
                    <a:cubicBezTo>
                      <a:pt x="233" y="131"/>
                      <a:pt x="233" y="131"/>
                      <a:pt x="233" y="131"/>
                    </a:cubicBezTo>
                    <a:cubicBezTo>
                      <a:pt x="232" y="131"/>
                      <a:pt x="233" y="131"/>
                      <a:pt x="233" y="131"/>
                    </a:cubicBezTo>
                    <a:cubicBezTo>
                      <a:pt x="234" y="131"/>
                      <a:pt x="235" y="131"/>
                      <a:pt x="235" y="132"/>
                    </a:cubicBezTo>
                    <a:cubicBezTo>
                      <a:pt x="236" y="132"/>
                      <a:pt x="237" y="132"/>
                      <a:pt x="237" y="132"/>
                    </a:cubicBezTo>
                    <a:cubicBezTo>
                      <a:pt x="237" y="131"/>
                      <a:pt x="237" y="131"/>
                      <a:pt x="237" y="131"/>
                    </a:cubicBezTo>
                    <a:cubicBezTo>
                      <a:pt x="237" y="131"/>
                      <a:pt x="237" y="131"/>
                      <a:pt x="237" y="131"/>
                    </a:cubicBezTo>
                    <a:cubicBezTo>
                      <a:pt x="238" y="131"/>
                      <a:pt x="237" y="131"/>
                      <a:pt x="237" y="131"/>
                    </a:cubicBezTo>
                    <a:cubicBezTo>
                      <a:pt x="236" y="130"/>
                      <a:pt x="236" y="130"/>
                      <a:pt x="236" y="130"/>
                    </a:cubicBezTo>
                    <a:cubicBezTo>
                      <a:pt x="236" y="130"/>
                      <a:pt x="236" y="130"/>
                      <a:pt x="237" y="130"/>
                    </a:cubicBezTo>
                    <a:cubicBezTo>
                      <a:pt x="237" y="130"/>
                      <a:pt x="236" y="129"/>
                      <a:pt x="237" y="129"/>
                    </a:cubicBezTo>
                    <a:cubicBezTo>
                      <a:pt x="237" y="129"/>
                      <a:pt x="237" y="129"/>
                      <a:pt x="237" y="129"/>
                    </a:cubicBezTo>
                    <a:cubicBezTo>
                      <a:pt x="237" y="129"/>
                      <a:pt x="237" y="129"/>
                      <a:pt x="237" y="130"/>
                    </a:cubicBezTo>
                    <a:cubicBezTo>
                      <a:pt x="237" y="130"/>
                      <a:pt x="237" y="130"/>
                      <a:pt x="237" y="130"/>
                    </a:cubicBezTo>
                    <a:cubicBezTo>
                      <a:pt x="237" y="131"/>
                      <a:pt x="238" y="130"/>
                      <a:pt x="238" y="130"/>
                    </a:cubicBezTo>
                    <a:cubicBezTo>
                      <a:pt x="239" y="131"/>
                      <a:pt x="239" y="130"/>
                      <a:pt x="239" y="130"/>
                    </a:cubicBezTo>
                    <a:cubicBezTo>
                      <a:pt x="239" y="130"/>
                      <a:pt x="239" y="131"/>
                      <a:pt x="239" y="131"/>
                    </a:cubicBezTo>
                    <a:cubicBezTo>
                      <a:pt x="239" y="131"/>
                      <a:pt x="238" y="131"/>
                      <a:pt x="239" y="131"/>
                    </a:cubicBezTo>
                    <a:cubicBezTo>
                      <a:pt x="239" y="131"/>
                      <a:pt x="239" y="131"/>
                      <a:pt x="239" y="131"/>
                    </a:cubicBezTo>
                    <a:cubicBezTo>
                      <a:pt x="239" y="131"/>
                      <a:pt x="239" y="131"/>
                      <a:pt x="239" y="132"/>
                    </a:cubicBezTo>
                    <a:cubicBezTo>
                      <a:pt x="239" y="132"/>
                      <a:pt x="239" y="132"/>
                      <a:pt x="238" y="132"/>
                    </a:cubicBezTo>
                    <a:cubicBezTo>
                      <a:pt x="239" y="132"/>
                      <a:pt x="239" y="132"/>
                      <a:pt x="239" y="132"/>
                    </a:cubicBezTo>
                    <a:cubicBezTo>
                      <a:pt x="240" y="132"/>
                      <a:pt x="239" y="132"/>
                      <a:pt x="239" y="132"/>
                    </a:cubicBezTo>
                    <a:cubicBezTo>
                      <a:pt x="239" y="132"/>
                      <a:pt x="240" y="132"/>
                      <a:pt x="240" y="132"/>
                    </a:cubicBezTo>
                    <a:cubicBezTo>
                      <a:pt x="240" y="132"/>
                      <a:pt x="240" y="131"/>
                      <a:pt x="240" y="131"/>
                    </a:cubicBezTo>
                    <a:cubicBezTo>
                      <a:pt x="240" y="131"/>
                      <a:pt x="240" y="131"/>
                      <a:pt x="239" y="131"/>
                    </a:cubicBezTo>
                    <a:cubicBezTo>
                      <a:pt x="240" y="131"/>
                      <a:pt x="240" y="131"/>
                      <a:pt x="240" y="131"/>
                    </a:cubicBezTo>
                    <a:cubicBezTo>
                      <a:pt x="240" y="131"/>
                      <a:pt x="240" y="131"/>
                      <a:pt x="240" y="131"/>
                    </a:cubicBezTo>
                    <a:cubicBezTo>
                      <a:pt x="240" y="130"/>
                      <a:pt x="241" y="131"/>
                      <a:pt x="241" y="131"/>
                    </a:cubicBezTo>
                    <a:cubicBezTo>
                      <a:pt x="241" y="131"/>
                      <a:pt x="241" y="131"/>
                      <a:pt x="241" y="131"/>
                    </a:cubicBezTo>
                    <a:cubicBezTo>
                      <a:pt x="241" y="131"/>
                      <a:pt x="242" y="131"/>
                      <a:pt x="242" y="131"/>
                    </a:cubicBezTo>
                    <a:cubicBezTo>
                      <a:pt x="242" y="131"/>
                      <a:pt x="241" y="131"/>
                      <a:pt x="242" y="130"/>
                    </a:cubicBezTo>
                    <a:cubicBezTo>
                      <a:pt x="242" y="131"/>
                      <a:pt x="242" y="131"/>
                      <a:pt x="242" y="131"/>
                    </a:cubicBezTo>
                    <a:cubicBezTo>
                      <a:pt x="241" y="131"/>
                      <a:pt x="241" y="131"/>
                      <a:pt x="241" y="132"/>
                    </a:cubicBezTo>
                    <a:cubicBezTo>
                      <a:pt x="241" y="132"/>
                      <a:pt x="241" y="132"/>
                      <a:pt x="241" y="132"/>
                    </a:cubicBezTo>
                    <a:cubicBezTo>
                      <a:pt x="241" y="132"/>
                      <a:pt x="241" y="132"/>
                      <a:pt x="241" y="132"/>
                    </a:cubicBezTo>
                    <a:cubicBezTo>
                      <a:pt x="241" y="132"/>
                      <a:pt x="241" y="132"/>
                      <a:pt x="241" y="132"/>
                    </a:cubicBezTo>
                    <a:cubicBezTo>
                      <a:pt x="241" y="132"/>
                      <a:pt x="241" y="133"/>
                      <a:pt x="241" y="133"/>
                    </a:cubicBezTo>
                    <a:cubicBezTo>
                      <a:pt x="241" y="133"/>
                      <a:pt x="241" y="133"/>
                      <a:pt x="242" y="132"/>
                    </a:cubicBezTo>
                    <a:cubicBezTo>
                      <a:pt x="242" y="132"/>
                      <a:pt x="243" y="133"/>
                      <a:pt x="243" y="134"/>
                    </a:cubicBezTo>
                    <a:cubicBezTo>
                      <a:pt x="243" y="134"/>
                      <a:pt x="243" y="134"/>
                      <a:pt x="243" y="134"/>
                    </a:cubicBezTo>
                    <a:cubicBezTo>
                      <a:pt x="244" y="135"/>
                      <a:pt x="244" y="134"/>
                      <a:pt x="244" y="134"/>
                    </a:cubicBezTo>
                    <a:cubicBezTo>
                      <a:pt x="244" y="134"/>
                      <a:pt x="244" y="134"/>
                      <a:pt x="244" y="134"/>
                    </a:cubicBezTo>
                    <a:cubicBezTo>
                      <a:pt x="244" y="135"/>
                      <a:pt x="244" y="135"/>
                      <a:pt x="244" y="135"/>
                    </a:cubicBezTo>
                    <a:cubicBezTo>
                      <a:pt x="244" y="135"/>
                      <a:pt x="244" y="135"/>
                      <a:pt x="244" y="135"/>
                    </a:cubicBezTo>
                    <a:cubicBezTo>
                      <a:pt x="244" y="136"/>
                      <a:pt x="245" y="135"/>
                      <a:pt x="245" y="135"/>
                    </a:cubicBezTo>
                    <a:cubicBezTo>
                      <a:pt x="245" y="135"/>
                      <a:pt x="245" y="135"/>
                      <a:pt x="245" y="135"/>
                    </a:cubicBezTo>
                    <a:cubicBezTo>
                      <a:pt x="245" y="135"/>
                      <a:pt x="245" y="136"/>
                      <a:pt x="245" y="136"/>
                    </a:cubicBezTo>
                    <a:cubicBezTo>
                      <a:pt x="245" y="136"/>
                      <a:pt x="245" y="135"/>
                      <a:pt x="245" y="136"/>
                    </a:cubicBezTo>
                    <a:cubicBezTo>
                      <a:pt x="245" y="136"/>
                      <a:pt x="245" y="136"/>
                      <a:pt x="245" y="136"/>
                    </a:cubicBezTo>
                    <a:cubicBezTo>
                      <a:pt x="245" y="136"/>
                      <a:pt x="245" y="136"/>
                      <a:pt x="245" y="136"/>
                    </a:cubicBezTo>
                    <a:cubicBezTo>
                      <a:pt x="246" y="135"/>
                      <a:pt x="246" y="136"/>
                      <a:pt x="246" y="136"/>
                    </a:cubicBezTo>
                    <a:cubicBezTo>
                      <a:pt x="247" y="136"/>
                      <a:pt x="247" y="136"/>
                      <a:pt x="246" y="135"/>
                    </a:cubicBezTo>
                    <a:cubicBezTo>
                      <a:pt x="247" y="135"/>
                      <a:pt x="247" y="136"/>
                      <a:pt x="248" y="136"/>
                    </a:cubicBezTo>
                    <a:cubicBezTo>
                      <a:pt x="248" y="136"/>
                      <a:pt x="248" y="136"/>
                      <a:pt x="248" y="137"/>
                    </a:cubicBezTo>
                    <a:cubicBezTo>
                      <a:pt x="248" y="137"/>
                      <a:pt x="248" y="136"/>
                      <a:pt x="248" y="136"/>
                    </a:cubicBezTo>
                    <a:cubicBezTo>
                      <a:pt x="249" y="136"/>
                      <a:pt x="249" y="136"/>
                      <a:pt x="249" y="136"/>
                    </a:cubicBezTo>
                    <a:cubicBezTo>
                      <a:pt x="249" y="137"/>
                      <a:pt x="248" y="137"/>
                      <a:pt x="248" y="137"/>
                    </a:cubicBezTo>
                    <a:cubicBezTo>
                      <a:pt x="248" y="137"/>
                      <a:pt x="248" y="137"/>
                      <a:pt x="248" y="138"/>
                    </a:cubicBezTo>
                    <a:cubicBezTo>
                      <a:pt x="247" y="138"/>
                      <a:pt x="247" y="137"/>
                      <a:pt x="247" y="137"/>
                    </a:cubicBezTo>
                    <a:cubicBezTo>
                      <a:pt x="247" y="137"/>
                      <a:pt x="246" y="137"/>
                      <a:pt x="246" y="137"/>
                    </a:cubicBezTo>
                    <a:cubicBezTo>
                      <a:pt x="246" y="138"/>
                      <a:pt x="247" y="138"/>
                      <a:pt x="247" y="138"/>
                    </a:cubicBezTo>
                    <a:cubicBezTo>
                      <a:pt x="247" y="138"/>
                      <a:pt x="247" y="139"/>
                      <a:pt x="247" y="139"/>
                    </a:cubicBezTo>
                    <a:cubicBezTo>
                      <a:pt x="247" y="139"/>
                      <a:pt x="248" y="139"/>
                      <a:pt x="248" y="139"/>
                    </a:cubicBezTo>
                    <a:cubicBezTo>
                      <a:pt x="249" y="139"/>
                      <a:pt x="249" y="139"/>
                      <a:pt x="250" y="139"/>
                    </a:cubicBezTo>
                    <a:cubicBezTo>
                      <a:pt x="250" y="139"/>
                      <a:pt x="250" y="139"/>
                      <a:pt x="250" y="139"/>
                    </a:cubicBezTo>
                    <a:cubicBezTo>
                      <a:pt x="250" y="139"/>
                      <a:pt x="250" y="140"/>
                      <a:pt x="250" y="140"/>
                    </a:cubicBezTo>
                    <a:cubicBezTo>
                      <a:pt x="250" y="140"/>
                      <a:pt x="249" y="140"/>
                      <a:pt x="249" y="140"/>
                    </a:cubicBezTo>
                    <a:cubicBezTo>
                      <a:pt x="249" y="141"/>
                      <a:pt x="254" y="141"/>
                      <a:pt x="254" y="141"/>
                    </a:cubicBezTo>
                    <a:cubicBezTo>
                      <a:pt x="254" y="141"/>
                      <a:pt x="254" y="141"/>
                      <a:pt x="254" y="141"/>
                    </a:cubicBezTo>
                    <a:cubicBezTo>
                      <a:pt x="254" y="141"/>
                      <a:pt x="255" y="141"/>
                      <a:pt x="256" y="141"/>
                    </a:cubicBezTo>
                    <a:cubicBezTo>
                      <a:pt x="255" y="141"/>
                      <a:pt x="255" y="141"/>
                      <a:pt x="255" y="142"/>
                    </a:cubicBezTo>
                    <a:cubicBezTo>
                      <a:pt x="255" y="142"/>
                      <a:pt x="255" y="142"/>
                      <a:pt x="255" y="142"/>
                    </a:cubicBezTo>
                    <a:cubicBezTo>
                      <a:pt x="255" y="143"/>
                      <a:pt x="256" y="142"/>
                      <a:pt x="256" y="142"/>
                    </a:cubicBezTo>
                    <a:cubicBezTo>
                      <a:pt x="256" y="143"/>
                      <a:pt x="256" y="143"/>
                      <a:pt x="257" y="143"/>
                    </a:cubicBezTo>
                    <a:cubicBezTo>
                      <a:pt x="258" y="144"/>
                      <a:pt x="259" y="144"/>
                      <a:pt x="261" y="144"/>
                    </a:cubicBezTo>
                    <a:cubicBezTo>
                      <a:pt x="261" y="144"/>
                      <a:pt x="261" y="144"/>
                      <a:pt x="261" y="144"/>
                    </a:cubicBezTo>
                    <a:cubicBezTo>
                      <a:pt x="261" y="144"/>
                      <a:pt x="261" y="145"/>
                      <a:pt x="261" y="145"/>
                    </a:cubicBezTo>
                    <a:cubicBezTo>
                      <a:pt x="262" y="145"/>
                      <a:pt x="264" y="145"/>
                      <a:pt x="265" y="146"/>
                    </a:cubicBezTo>
                    <a:cubicBezTo>
                      <a:pt x="266" y="146"/>
                      <a:pt x="266" y="146"/>
                      <a:pt x="267" y="146"/>
                    </a:cubicBezTo>
                    <a:cubicBezTo>
                      <a:pt x="267" y="146"/>
                      <a:pt x="267" y="146"/>
                      <a:pt x="268" y="146"/>
                    </a:cubicBezTo>
                    <a:cubicBezTo>
                      <a:pt x="268" y="146"/>
                      <a:pt x="267" y="145"/>
                      <a:pt x="267" y="145"/>
                    </a:cubicBezTo>
                    <a:cubicBezTo>
                      <a:pt x="267" y="145"/>
                      <a:pt x="267" y="145"/>
                      <a:pt x="267" y="145"/>
                    </a:cubicBezTo>
                    <a:cubicBezTo>
                      <a:pt x="267" y="145"/>
                      <a:pt x="267" y="145"/>
                      <a:pt x="268" y="145"/>
                    </a:cubicBezTo>
                    <a:cubicBezTo>
                      <a:pt x="268" y="145"/>
                      <a:pt x="267" y="144"/>
                      <a:pt x="268" y="144"/>
                    </a:cubicBezTo>
                    <a:cubicBezTo>
                      <a:pt x="268" y="144"/>
                      <a:pt x="267" y="144"/>
                      <a:pt x="267" y="144"/>
                    </a:cubicBezTo>
                    <a:cubicBezTo>
                      <a:pt x="267" y="144"/>
                      <a:pt x="267" y="144"/>
                      <a:pt x="267" y="144"/>
                    </a:cubicBezTo>
                    <a:cubicBezTo>
                      <a:pt x="267" y="143"/>
                      <a:pt x="266" y="144"/>
                      <a:pt x="266" y="144"/>
                    </a:cubicBezTo>
                    <a:cubicBezTo>
                      <a:pt x="266" y="143"/>
                      <a:pt x="266" y="143"/>
                      <a:pt x="266" y="143"/>
                    </a:cubicBezTo>
                    <a:cubicBezTo>
                      <a:pt x="266" y="143"/>
                      <a:pt x="266" y="143"/>
                      <a:pt x="266" y="143"/>
                    </a:cubicBezTo>
                    <a:cubicBezTo>
                      <a:pt x="266" y="143"/>
                      <a:pt x="266" y="143"/>
                      <a:pt x="266" y="142"/>
                    </a:cubicBezTo>
                    <a:cubicBezTo>
                      <a:pt x="266" y="142"/>
                      <a:pt x="265" y="142"/>
                      <a:pt x="265" y="142"/>
                    </a:cubicBezTo>
                    <a:cubicBezTo>
                      <a:pt x="265" y="142"/>
                      <a:pt x="265" y="142"/>
                      <a:pt x="265" y="142"/>
                    </a:cubicBezTo>
                    <a:cubicBezTo>
                      <a:pt x="264" y="142"/>
                      <a:pt x="264" y="142"/>
                      <a:pt x="264" y="142"/>
                    </a:cubicBezTo>
                    <a:cubicBezTo>
                      <a:pt x="264" y="141"/>
                      <a:pt x="264" y="141"/>
                      <a:pt x="264" y="141"/>
                    </a:cubicBezTo>
                    <a:cubicBezTo>
                      <a:pt x="263" y="141"/>
                      <a:pt x="263" y="141"/>
                      <a:pt x="263" y="141"/>
                    </a:cubicBezTo>
                    <a:cubicBezTo>
                      <a:pt x="263" y="141"/>
                      <a:pt x="263" y="141"/>
                      <a:pt x="263" y="141"/>
                    </a:cubicBezTo>
                    <a:cubicBezTo>
                      <a:pt x="263" y="141"/>
                      <a:pt x="263" y="140"/>
                      <a:pt x="263" y="140"/>
                    </a:cubicBezTo>
                    <a:cubicBezTo>
                      <a:pt x="263" y="140"/>
                      <a:pt x="263" y="140"/>
                      <a:pt x="263" y="140"/>
                    </a:cubicBezTo>
                    <a:cubicBezTo>
                      <a:pt x="263" y="140"/>
                      <a:pt x="263" y="140"/>
                      <a:pt x="262" y="140"/>
                    </a:cubicBezTo>
                    <a:cubicBezTo>
                      <a:pt x="262" y="140"/>
                      <a:pt x="262" y="140"/>
                      <a:pt x="262" y="140"/>
                    </a:cubicBezTo>
                    <a:cubicBezTo>
                      <a:pt x="262" y="140"/>
                      <a:pt x="262" y="140"/>
                      <a:pt x="262" y="140"/>
                    </a:cubicBezTo>
                    <a:cubicBezTo>
                      <a:pt x="262" y="140"/>
                      <a:pt x="262" y="140"/>
                      <a:pt x="262" y="140"/>
                    </a:cubicBezTo>
                    <a:cubicBezTo>
                      <a:pt x="261" y="140"/>
                      <a:pt x="262" y="140"/>
                      <a:pt x="261" y="140"/>
                    </a:cubicBezTo>
                    <a:cubicBezTo>
                      <a:pt x="261" y="140"/>
                      <a:pt x="261" y="140"/>
                      <a:pt x="261" y="140"/>
                    </a:cubicBezTo>
                    <a:cubicBezTo>
                      <a:pt x="261" y="140"/>
                      <a:pt x="262" y="140"/>
                      <a:pt x="262" y="140"/>
                    </a:cubicBezTo>
                    <a:cubicBezTo>
                      <a:pt x="262" y="139"/>
                      <a:pt x="261" y="139"/>
                      <a:pt x="261" y="139"/>
                    </a:cubicBezTo>
                    <a:cubicBezTo>
                      <a:pt x="261" y="139"/>
                      <a:pt x="261" y="140"/>
                      <a:pt x="261" y="139"/>
                    </a:cubicBezTo>
                    <a:cubicBezTo>
                      <a:pt x="261" y="139"/>
                      <a:pt x="261" y="139"/>
                      <a:pt x="261" y="139"/>
                    </a:cubicBezTo>
                    <a:cubicBezTo>
                      <a:pt x="261" y="139"/>
                      <a:pt x="260" y="139"/>
                      <a:pt x="260" y="139"/>
                    </a:cubicBezTo>
                    <a:cubicBezTo>
                      <a:pt x="260" y="139"/>
                      <a:pt x="260" y="138"/>
                      <a:pt x="259" y="138"/>
                    </a:cubicBezTo>
                    <a:cubicBezTo>
                      <a:pt x="259" y="138"/>
                      <a:pt x="259" y="137"/>
                      <a:pt x="258" y="137"/>
                    </a:cubicBezTo>
                    <a:cubicBezTo>
                      <a:pt x="258" y="137"/>
                      <a:pt x="258" y="137"/>
                      <a:pt x="258" y="137"/>
                    </a:cubicBezTo>
                    <a:cubicBezTo>
                      <a:pt x="258" y="136"/>
                      <a:pt x="257" y="136"/>
                      <a:pt x="257" y="136"/>
                    </a:cubicBezTo>
                    <a:cubicBezTo>
                      <a:pt x="257" y="136"/>
                      <a:pt x="257" y="136"/>
                      <a:pt x="257" y="136"/>
                    </a:cubicBezTo>
                    <a:cubicBezTo>
                      <a:pt x="257" y="136"/>
                      <a:pt x="258" y="136"/>
                      <a:pt x="258" y="136"/>
                    </a:cubicBezTo>
                    <a:cubicBezTo>
                      <a:pt x="259" y="136"/>
                      <a:pt x="259" y="136"/>
                      <a:pt x="259" y="136"/>
                    </a:cubicBezTo>
                    <a:cubicBezTo>
                      <a:pt x="259" y="136"/>
                      <a:pt x="260" y="136"/>
                      <a:pt x="260" y="136"/>
                    </a:cubicBezTo>
                    <a:cubicBezTo>
                      <a:pt x="260" y="136"/>
                      <a:pt x="260" y="136"/>
                      <a:pt x="260" y="136"/>
                    </a:cubicBezTo>
                    <a:cubicBezTo>
                      <a:pt x="260" y="137"/>
                      <a:pt x="260" y="136"/>
                      <a:pt x="260" y="137"/>
                    </a:cubicBezTo>
                    <a:cubicBezTo>
                      <a:pt x="260" y="137"/>
                      <a:pt x="260" y="137"/>
                      <a:pt x="261" y="137"/>
                    </a:cubicBezTo>
                    <a:cubicBezTo>
                      <a:pt x="261" y="137"/>
                      <a:pt x="261" y="137"/>
                      <a:pt x="261" y="137"/>
                    </a:cubicBezTo>
                    <a:cubicBezTo>
                      <a:pt x="261" y="137"/>
                      <a:pt x="261" y="137"/>
                      <a:pt x="261" y="137"/>
                    </a:cubicBezTo>
                    <a:cubicBezTo>
                      <a:pt x="261" y="137"/>
                      <a:pt x="261" y="137"/>
                      <a:pt x="261" y="138"/>
                    </a:cubicBezTo>
                    <a:cubicBezTo>
                      <a:pt x="262" y="138"/>
                      <a:pt x="262" y="138"/>
                      <a:pt x="262" y="137"/>
                    </a:cubicBezTo>
                    <a:cubicBezTo>
                      <a:pt x="261" y="137"/>
                      <a:pt x="261" y="137"/>
                      <a:pt x="261" y="136"/>
                    </a:cubicBezTo>
                    <a:cubicBezTo>
                      <a:pt x="261" y="136"/>
                      <a:pt x="261" y="136"/>
                      <a:pt x="261" y="136"/>
                    </a:cubicBezTo>
                    <a:cubicBezTo>
                      <a:pt x="261" y="136"/>
                      <a:pt x="261" y="136"/>
                      <a:pt x="261" y="136"/>
                    </a:cubicBezTo>
                    <a:cubicBezTo>
                      <a:pt x="261" y="136"/>
                      <a:pt x="261" y="136"/>
                      <a:pt x="261" y="136"/>
                    </a:cubicBezTo>
                    <a:cubicBezTo>
                      <a:pt x="261" y="136"/>
                      <a:pt x="262" y="136"/>
                      <a:pt x="262" y="136"/>
                    </a:cubicBezTo>
                    <a:cubicBezTo>
                      <a:pt x="262" y="136"/>
                      <a:pt x="262" y="136"/>
                      <a:pt x="262" y="137"/>
                    </a:cubicBezTo>
                    <a:cubicBezTo>
                      <a:pt x="262" y="137"/>
                      <a:pt x="262" y="137"/>
                      <a:pt x="262" y="137"/>
                    </a:cubicBezTo>
                    <a:cubicBezTo>
                      <a:pt x="262" y="137"/>
                      <a:pt x="262" y="138"/>
                      <a:pt x="263" y="137"/>
                    </a:cubicBezTo>
                    <a:cubicBezTo>
                      <a:pt x="263" y="138"/>
                      <a:pt x="263" y="138"/>
                      <a:pt x="264" y="138"/>
                    </a:cubicBezTo>
                    <a:cubicBezTo>
                      <a:pt x="264" y="138"/>
                      <a:pt x="264" y="138"/>
                      <a:pt x="264" y="138"/>
                    </a:cubicBezTo>
                    <a:cubicBezTo>
                      <a:pt x="264" y="138"/>
                      <a:pt x="264" y="139"/>
                      <a:pt x="264" y="139"/>
                    </a:cubicBezTo>
                    <a:cubicBezTo>
                      <a:pt x="264" y="139"/>
                      <a:pt x="264" y="139"/>
                      <a:pt x="264" y="139"/>
                    </a:cubicBezTo>
                    <a:cubicBezTo>
                      <a:pt x="264" y="139"/>
                      <a:pt x="265" y="139"/>
                      <a:pt x="265" y="139"/>
                    </a:cubicBezTo>
                    <a:cubicBezTo>
                      <a:pt x="265" y="139"/>
                      <a:pt x="265" y="139"/>
                      <a:pt x="265" y="140"/>
                    </a:cubicBezTo>
                    <a:cubicBezTo>
                      <a:pt x="265" y="140"/>
                      <a:pt x="265" y="140"/>
                      <a:pt x="266" y="140"/>
                    </a:cubicBezTo>
                    <a:cubicBezTo>
                      <a:pt x="266" y="140"/>
                      <a:pt x="265" y="140"/>
                      <a:pt x="265" y="139"/>
                    </a:cubicBezTo>
                    <a:cubicBezTo>
                      <a:pt x="266" y="140"/>
                      <a:pt x="265" y="139"/>
                      <a:pt x="265" y="138"/>
                    </a:cubicBezTo>
                    <a:cubicBezTo>
                      <a:pt x="266" y="139"/>
                      <a:pt x="266" y="139"/>
                      <a:pt x="266" y="140"/>
                    </a:cubicBezTo>
                    <a:cubicBezTo>
                      <a:pt x="266" y="140"/>
                      <a:pt x="267" y="140"/>
                      <a:pt x="267" y="140"/>
                    </a:cubicBezTo>
                    <a:cubicBezTo>
                      <a:pt x="267" y="140"/>
                      <a:pt x="267" y="140"/>
                      <a:pt x="267" y="140"/>
                    </a:cubicBezTo>
                    <a:cubicBezTo>
                      <a:pt x="267" y="140"/>
                      <a:pt x="267" y="139"/>
                      <a:pt x="267" y="139"/>
                    </a:cubicBezTo>
                    <a:cubicBezTo>
                      <a:pt x="267" y="139"/>
                      <a:pt x="267" y="139"/>
                      <a:pt x="267" y="140"/>
                    </a:cubicBezTo>
                    <a:cubicBezTo>
                      <a:pt x="267" y="140"/>
                      <a:pt x="267" y="140"/>
                      <a:pt x="267" y="140"/>
                    </a:cubicBezTo>
                    <a:cubicBezTo>
                      <a:pt x="267" y="140"/>
                      <a:pt x="267" y="140"/>
                      <a:pt x="267" y="140"/>
                    </a:cubicBezTo>
                    <a:cubicBezTo>
                      <a:pt x="268" y="140"/>
                      <a:pt x="267" y="140"/>
                      <a:pt x="268" y="140"/>
                    </a:cubicBezTo>
                    <a:cubicBezTo>
                      <a:pt x="268" y="140"/>
                      <a:pt x="268" y="140"/>
                      <a:pt x="268" y="140"/>
                    </a:cubicBezTo>
                    <a:cubicBezTo>
                      <a:pt x="268" y="140"/>
                      <a:pt x="268" y="140"/>
                      <a:pt x="268" y="140"/>
                    </a:cubicBezTo>
                    <a:cubicBezTo>
                      <a:pt x="268" y="140"/>
                      <a:pt x="268" y="140"/>
                      <a:pt x="268" y="140"/>
                    </a:cubicBezTo>
                    <a:cubicBezTo>
                      <a:pt x="269" y="141"/>
                      <a:pt x="268" y="141"/>
                      <a:pt x="269" y="140"/>
                    </a:cubicBezTo>
                    <a:cubicBezTo>
                      <a:pt x="269" y="141"/>
                      <a:pt x="270" y="141"/>
                      <a:pt x="270" y="141"/>
                    </a:cubicBezTo>
                    <a:cubicBezTo>
                      <a:pt x="270" y="141"/>
                      <a:pt x="270" y="141"/>
                      <a:pt x="270" y="141"/>
                    </a:cubicBezTo>
                    <a:cubicBezTo>
                      <a:pt x="270" y="141"/>
                      <a:pt x="270" y="141"/>
                      <a:pt x="270" y="141"/>
                    </a:cubicBezTo>
                    <a:cubicBezTo>
                      <a:pt x="270" y="141"/>
                      <a:pt x="270" y="142"/>
                      <a:pt x="270" y="142"/>
                    </a:cubicBezTo>
                    <a:cubicBezTo>
                      <a:pt x="270" y="142"/>
                      <a:pt x="270" y="142"/>
                      <a:pt x="271" y="142"/>
                    </a:cubicBezTo>
                    <a:cubicBezTo>
                      <a:pt x="271" y="142"/>
                      <a:pt x="271" y="142"/>
                      <a:pt x="271" y="142"/>
                    </a:cubicBezTo>
                    <a:cubicBezTo>
                      <a:pt x="271" y="141"/>
                      <a:pt x="271" y="141"/>
                      <a:pt x="271" y="141"/>
                    </a:cubicBezTo>
                    <a:cubicBezTo>
                      <a:pt x="271" y="140"/>
                      <a:pt x="270" y="140"/>
                      <a:pt x="270" y="140"/>
                    </a:cubicBezTo>
                    <a:cubicBezTo>
                      <a:pt x="270" y="140"/>
                      <a:pt x="271" y="140"/>
                      <a:pt x="271" y="140"/>
                    </a:cubicBezTo>
                    <a:cubicBezTo>
                      <a:pt x="271" y="140"/>
                      <a:pt x="271" y="140"/>
                      <a:pt x="271" y="140"/>
                    </a:cubicBezTo>
                    <a:cubicBezTo>
                      <a:pt x="271" y="140"/>
                      <a:pt x="271" y="140"/>
                      <a:pt x="272" y="141"/>
                    </a:cubicBezTo>
                    <a:cubicBezTo>
                      <a:pt x="272" y="141"/>
                      <a:pt x="272" y="140"/>
                      <a:pt x="273" y="140"/>
                    </a:cubicBezTo>
                    <a:cubicBezTo>
                      <a:pt x="272" y="140"/>
                      <a:pt x="272" y="140"/>
                      <a:pt x="272" y="140"/>
                    </a:cubicBezTo>
                    <a:cubicBezTo>
                      <a:pt x="272" y="140"/>
                      <a:pt x="272" y="140"/>
                      <a:pt x="272" y="139"/>
                    </a:cubicBezTo>
                    <a:cubicBezTo>
                      <a:pt x="272" y="139"/>
                      <a:pt x="272" y="139"/>
                      <a:pt x="271" y="139"/>
                    </a:cubicBezTo>
                    <a:cubicBezTo>
                      <a:pt x="271" y="139"/>
                      <a:pt x="271" y="139"/>
                      <a:pt x="271" y="139"/>
                    </a:cubicBezTo>
                    <a:cubicBezTo>
                      <a:pt x="271" y="139"/>
                      <a:pt x="271" y="139"/>
                      <a:pt x="271" y="138"/>
                    </a:cubicBezTo>
                    <a:cubicBezTo>
                      <a:pt x="271" y="138"/>
                      <a:pt x="271" y="139"/>
                      <a:pt x="271" y="138"/>
                    </a:cubicBezTo>
                    <a:cubicBezTo>
                      <a:pt x="271" y="138"/>
                      <a:pt x="272" y="139"/>
                      <a:pt x="271" y="138"/>
                    </a:cubicBezTo>
                    <a:cubicBezTo>
                      <a:pt x="271" y="138"/>
                      <a:pt x="271" y="138"/>
                      <a:pt x="271" y="138"/>
                    </a:cubicBezTo>
                    <a:cubicBezTo>
                      <a:pt x="271" y="137"/>
                      <a:pt x="271" y="137"/>
                      <a:pt x="271" y="137"/>
                    </a:cubicBezTo>
                    <a:cubicBezTo>
                      <a:pt x="271" y="137"/>
                      <a:pt x="271" y="137"/>
                      <a:pt x="271" y="137"/>
                    </a:cubicBezTo>
                    <a:cubicBezTo>
                      <a:pt x="271" y="137"/>
                      <a:pt x="271" y="137"/>
                      <a:pt x="271" y="137"/>
                    </a:cubicBezTo>
                    <a:cubicBezTo>
                      <a:pt x="271" y="137"/>
                      <a:pt x="271" y="137"/>
                      <a:pt x="271" y="136"/>
                    </a:cubicBezTo>
                    <a:cubicBezTo>
                      <a:pt x="271" y="136"/>
                      <a:pt x="271" y="136"/>
                      <a:pt x="270" y="135"/>
                    </a:cubicBezTo>
                    <a:cubicBezTo>
                      <a:pt x="271" y="135"/>
                      <a:pt x="271" y="136"/>
                      <a:pt x="271" y="136"/>
                    </a:cubicBezTo>
                    <a:cubicBezTo>
                      <a:pt x="271" y="136"/>
                      <a:pt x="271" y="136"/>
                      <a:pt x="272" y="136"/>
                    </a:cubicBezTo>
                    <a:cubicBezTo>
                      <a:pt x="272" y="137"/>
                      <a:pt x="272" y="137"/>
                      <a:pt x="272" y="137"/>
                    </a:cubicBezTo>
                    <a:cubicBezTo>
                      <a:pt x="272" y="137"/>
                      <a:pt x="272" y="138"/>
                      <a:pt x="272" y="138"/>
                    </a:cubicBezTo>
                    <a:cubicBezTo>
                      <a:pt x="273" y="139"/>
                      <a:pt x="273" y="139"/>
                      <a:pt x="273" y="138"/>
                    </a:cubicBezTo>
                    <a:cubicBezTo>
                      <a:pt x="273" y="138"/>
                      <a:pt x="273" y="138"/>
                      <a:pt x="273" y="138"/>
                    </a:cubicBezTo>
                    <a:cubicBezTo>
                      <a:pt x="273" y="138"/>
                      <a:pt x="273" y="137"/>
                      <a:pt x="273" y="137"/>
                    </a:cubicBezTo>
                    <a:cubicBezTo>
                      <a:pt x="273" y="136"/>
                      <a:pt x="273" y="136"/>
                      <a:pt x="272" y="136"/>
                    </a:cubicBezTo>
                    <a:cubicBezTo>
                      <a:pt x="272" y="135"/>
                      <a:pt x="271" y="136"/>
                      <a:pt x="272" y="135"/>
                    </a:cubicBezTo>
                    <a:cubicBezTo>
                      <a:pt x="272" y="135"/>
                      <a:pt x="272" y="134"/>
                      <a:pt x="273" y="134"/>
                    </a:cubicBezTo>
                    <a:cubicBezTo>
                      <a:pt x="272" y="134"/>
                      <a:pt x="272" y="134"/>
                      <a:pt x="272" y="134"/>
                    </a:cubicBezTo>
                    <a:cubicBezTo>
                      <a:pt x="272" y="134"/>
                      <a:pt x="272" y="134"/>
                      <a:pt x="271" y="134"/>
                    </a:cubicBezTo>
                    <a:cubicBezTo>
                      <a:pt x="271" y="134"/>
                      <a:pt x="271" y="134"/>
                      <a:pt x="271" y="134"/>
                    </a:cubicBezTo>
                    <a:cubicBezTo>
                      <a:pt x="271" y="134"/>
                      <a:pt x="271" y="134"/>
                      <a:pt x="270" y="134"/>
                    </a:cubicBezTo>
                    <a:cubicBezTo>
                      <a:pt x="271" y="134"/>
                      <a:pt x="271" y="134"/>
                      <a:pt x="271" y="134"/>
                    </a:cubicBezTo>
                    <a:cubicBezTo>
                      <a:pt x="270" y="134"/>
                      <a:pt x="271" y="133"/>
                      <a:pt x="270" y="133"/>
                    </a:cubicBezTo>
                    <a:cubicBezTo>
                      <a:pt x="270" y="133"/>
                      <a:pt x="270" y="133"/>
                      <a:pt x="270" y="133"/>
                    </a:cubicBezTo>
                    <a:cubicBezTo>
                      <a:pt x="270" y="133"/>
                      <a:pt x="270" y="133"/>
                      <a:pt x="270" y="133"/>
                    </a:cubicBezTo>
                    <a:cubicBezTo>
                      <a:pt x="270" y="133"/>
                      <a:pt x="270" y="133"/>
                      <a:pt x="269" y="133"/>
                    </a:cubicBezTo>
                    <a:cubicBezTo>
                      <a:pt x="269" y="133"/>
                      <a:pt x="270" y="133"/>
                      <a:pt x="270" y="133"/>
                    </a:cubicBezTo>
                    <a:cubicBezTo>
                      <a:pt x="269" y="133"/>
                      <a:pt x="269" y="133"/>
                      <a:pt x="269" y="133"/>
                    </a:cubicBezTo>
                    <a:cubicBezTo>
                      <a:pt x="269" y="132"/>
                      <a:pt x="270" y="133"/>
                      <a:pt x="271" y="132"/>
                    </a:cubicBezTo>
                    <a:cubicBezTo>
                      <a:pt x="271" y="132"/>
                      <a:pt x="271" y="132"/>
                      <a:pt x="271" y="132"/>
                    </a:cubicBezTo>
                    <a:cubicBezTo>
                      <a:pt x="271" y="132"/>
                      <a:pt x="271" y="132"/>
                      <a:pt x="271" y="132"/>
                    </a:cubicBezTo>
                    <a:cubicBezTo>
                      <a:pt x="271" y="131"/>
                      <a:pt x="271" y="132"/>
                      <a:pt x="270" y="131"/>
                    </a:cubicBezTo>
                    <a:cubicBezTo>
                      <a:pt x="270" y="132"/>
                      <a:pt x="270" y="132"/>
                      <a:pt x="270" y="132"/>
                    </a:cubicBezTo>
                    <a:cubicBezTo>
                      <a:pt x="270" y="132"/>
                      <a:pt x="270" y="132"/>
                      <a:pt x="270" y="132"/>
                    </a:cubicBezTo>
                    <a:cubicBezTo>
                      <a:pt x="270" y="132"/>
                      <a:pt x="269" y="131"/>
                      <a:pt x="269" y="131"/>
                    </a:cubicBezTo>
                    <a:cubicBezTo>
                      <a:pt x="269" y="131"/>
                      <a:pt x="269" y="132"/>
                      <a:pt x="269" y="131"/>
                    </a:cubicBezTo>
                    <a:cubicBezTo>
                      <a:pt x="268" y="131"/>
                      <a:pt x="269" y="131"/>
                      <a:pt x="269" y="130"/>
                    </a:cubicBezTo>
                    <a:cubicBezTo>
                      <a:pt x="269" y="130"/>
                      <a:pt x="269" y="130"/>
                      <a:pt x="269" y="130"/>
                    </a:cubicBezTo>
                    <a:cubicBezTo>
                      <a:pt x="269" y="130"/>
                      <a:pt x="269" y="130"/>
                      <a:pt x="269" y="130"/>
                    </a:cubicBezTo>
                    <a:cubicBezTo>
                      <a:pt x="269" y="130"/>
                      <a:pt x="268" y="130"/>
                      <a:pt x="268" y="130"/>
                    </a:cubicBezTo>
                    <a:cubicBezTo>
                      <a:pt x="268" y="129"/>
                      <a:pt x="268" y="129"/>
                      <a:pt x="268" y="129"/>
                    </a:cubicBezTo>
                    <a:cubicBezTo>
                      <a:pt x="268" y="129"/>
                      <a:pt x="268" y="129"/>
                      <a:pt x="268" y="129"/>
                    </a:cubicBezTo>
                    <a:cubicBezTo>
                      <a:pt x="268" y="129"/>
                      <a:pt x="268" y="130"/>
                      <a:pt x="268" y="131"/>
                    </a:cubicBezTo>
                    <a:cubicBezTo>
                      <a:pt x="268" y="130"/>
                      <a:pt x="268" y="130"/>
                      <a:pt x="268" y="130"/>
                    </a:cubicBezTo>
                    <a:cubicBezTo>
                      <a:pt x="268" y="130"/>
                      <a:pt x="268" y="130"/>
                      <a:pt x="267" y="130"/>
                    </a:cubicBezTo>
                    <a:cubicBezTo>
                      <a:pt x="267" y="130"/>
                      <a:pt x="267" y="130"/>
                      <a:pt x="267" y="130"/>
                    </a:cubicBezTo>
                    <a:cubicBezTo>
                      <a:pt x="267" y="130"/>
                      <a:pt x="267" y="130"/>
                      <a:pt x="267" y="130"/>
                    </a:cubicBezTo>
                    <a:cubicBezTo>
                      <a:pt x="267" y="130"/>
                      <a:pt x="267" y="130"/>
                      <a:pt x="267" y="129"/>
                    </a:cubicBezTo>
                    <a:cubicBezTo>
                      <a:pt x="267" y="129"/>
                      <a:pt x="267" y="129"/>
                      <a:pt x="267" y="129"/>
                    </a:cubicBezTo>
                    <a:cubicBezTo>
                      <a:pt x="266" y="129"/>
                      <a:pt x="267" y="129"/>
                      <a:pt x="266" y="129"/>
                    </a:cubicBezTo>
                    <a:cubicBezTo>
                      <a:pt x="266" y="129"/>
                      <a:pt x="266" y="129"/>
                      <a:pt x="266" y="129"/>
                    </a:cubicBezTo>
                    <a:cubicBezTo>
                      <a:pt x="266" y="129"/>
                      <a:pt x="266" y="129"/>
                      <a:pt x="266" y="129"/>
                    </a:cubicBezTo>
                    <a:cubicBezTo>
                      <a:pt x="266" y="129"/>
                      <a:pt x="265" y="128"/>
                      <a:pt x="265" y="128"/>
                    </a:cubicBezTo>
                    <a:cubicBezTo>
                      <a:pt x="265" y="128"/>
                      <a:pt x="265" y="129"/>
                      <a:pt x="265" y="129"/>
                    </a:cubicBezTo>
                    <a:cubicBezTo>
                      <a:pt x="265" y="130"/>
                      <a:pt x="265" y="130"/>
                      <a:pt x="265" y="130"/>
                    </a:cubicBezTo>
                    <a:cubicBezTo>
                      <a:pt x="265" y="129"/>
                      <a:pt x="265" y="129"/>
                      <a:pt x="264" y="128"/>
                    </a:cubicBezTo>
                    <a:cubicBezTo>
                      <a:pt x="264" y="128"/>
                      <a:pt x="265" y="128"/>
                      <a:pt x="265" y="128"/>
                    </a:cubicBezTo>
                    <a:cubicBezTo>
                      <a:pt x="265" y="127"/>
                      <a:pt x="264" y="128"/>
                      <a:pt x="264" y="128"/>
                    </a:cubicBezTo>
                    <a:cubicBezTo>
                      <a:pt x="264" y="128"/>
                      <a:pt x="264" y="128"/>
                      <a:pt x="264" y="128"/>
                    </a:cubicBezTo>
                    <a:cubicBezTo>
                      <a:pt x="264" y="128"/>
                      <a:pt x="264" y="128"/>
                      <a:pt x="264" y="128"/>
                    </a:cubicBezTo>
                    <a:cubicBezTo>
                      <a:pt x="264" y="128"/>
                      <a:pt x="264" y="128"/>
                      <a:pt x="264" y="128"/>
                    </a:cubicBezTo>
                    <a:cubicBezTo>
                      <a:pt x="264" y="127"/>
                      <a:pt x="264" y="127"/>
                      <a:pt x="264" y="127"/>
                    </a:cubicBezTo>
                    <a:cubicBezTo>
                      <a:pt x="264" y="127"/>
                      <a:pt x="264" y="127"/>
                      <a:pt x="264" y="127"/>
                    </a:cubicBezTo>
                    <a:cubicBezTo>
                      <a:pt x="263" y="127"/>
                      <a:pt x="264" y="127"/>
                      <a:pt x="263" y="126"/>
                    </a:cubicBezTo>
                    <a:cubicBezTo>
                      <a:pt x="263" y="126"/>
                      <a:pt x="263" y="126"/>
                      <a:pt x="263" y="126"/>
                    </a:cubicBezTo>
                    <a:cubicBezTo>
                      <a:pt x="263" y="126"/>
                      <a:pt x="264" y="126"/>
                      <a:pt x="264" y="126"/>
                    </a:cubicBezTo>
                    <a:cubicBezTo>
                      <a:pt x="264" y="126"/>
                      <a:pt x="263" y="126"/>
                      <a:pt x="263" y="126"/>
                    </a:cubicBezTo>
                    <a:cubicBezTo>
                      <a:pt x="263" y="126"/>
                      <a:pt x="263" y="126"/>
                      <a:pt x="263" y="126"/>
                    </a:cubicBezTo>
                    <a:cubicBezTo>
                      <a:pt x="262" y="125"/>
                      <a:pt x="263" y="125"/>
                      <a:pt x="263" y="125"/>
                    </a:cubicBezTo>
                    <a:cubicBezTo>
                      <a:pt x="263" y="125"/>
                      <a:pt x="263" y="125"/>
                      <a:pt x="263" y="125"/>
                    </a:cubicBezTo>
                    <a:cubicBezTo>
                      <a:pt x="263" y="124"/>
                      <a:pt x="262" y="125"/>
                      <a:pt x="262" y="125"/>
                    </a:cubicBezTo>
                    <a:cubicBezTo>
                      <a:pt x="262" y="125"/>
                      <a:pt x="262" y="125"/>
                      <a:pt x="261" y="125"/>
                    </a:cubicBezTo>
                    <a:cubicBezTo>
                      <a:pt x="261" y="125"/>
                      <a:pt x="261" y="125"/>
                      <a:pt x="261" y="125"/>
                    </a:cubicBezTo>
                    <a:cubicBezTo>
                      <a:pt x="261" y="125"/>
                      <a:pt x="261" y="126"/>
                      <a:pt x="261" y="126"/>
                    </a:cubicBezTo>
                    <a:cubicBezTo>
                      <a:pt x="261" y="126"/>
                      <a:pt x="261" y="126"/>
                      <a:pt x="261" y="126"/>
                    </a:cubicBezTo>
                    <a:cubicBezTo>
                      <a:pt x="261" y="126"/>
                      <a:pt x="260" y="126"/>
                      <a:pt x="260" y="126"/>
                    </a:cubicBezTo>
                    <a:cubicBezTo>
                      <a:pt x="260" y="125"/>
                      <a:pt x="261" y="125"/>
                      <a:pt x="261" y="124"/>
                    </a:cubicBezTo>
                    <a:cubicBezTo>
                      <a:pt x="260" y="124"/>
                      <a:pt x="260" y="124"/>
                      <a:pt x="260" y="124"/>
                    </a:cubicBezTo>
                    <a:cubicBezTo>
                      <a:pt x="260" y="124"/>
                      <a:pt x="260" y="123"/>
                      <a:pt x="260" y="123"/>
                    </a:cubicBezTo>
                    <a:cubicBezTo>
                      <a:pt x="260" y="123"/>
                      <a:pt x="260" y="123"/>
                      <a:pt x="260" y="123"/>
                    </a:cubicBezTo>
                    <a:cubicBezTo>
                      <a:pt x="260" y="123"/>
                      <a:pt x="260" y="123"/>
                      <a:pt x="259" y="123"/>
                    </a:cubicBezTo>
                    <a:cubicBezTo>
                      <a:pt x="259" y="123"/>
                      <a:pt x="259" y="123"/>
                      <a:pt x="259" y="122"/>
                    </a:cubicBezTo>
                    <a:cubicBezTo>
                      <a:pt x="259" y="122"/>
                      <a:pt x="260" y="123"/>
                      <a:pt x="260" y="123"/>
                    </a:cubicBezTo>
                    <a:cubicBezTo>
                      <a:pt x="260" y="123"/>
                      <a:pt x="260" y="122"/>
                      <a:pt x="260" y="122"/>
                    </a:cubicBezTo>
                    <a:cubicBezTo>
                      <a:pt x="260" y="122"/>
                      <a:pt x="260" y="122"/>
                      <a:pt x="260" y="122"/>
                    </a:cubicBezTo>
                    <a:cubicBezTo>
                      <a:pt x="260" y="122"/>
                      <a:pt x="260" y="122"/>
                      <a:pt x="261" y="122"/>
                    </a:cubicBezTo>
                    <a:cubicBezTo>
                      <a:pt x="261" y="122"/>
                      <a:pt x="261" y="122"/>
                      <a:pt x="261" y="122"/>
                    </a:cubicBezTo>
                    <a:cubicBezTo>
                      <a:pt x="261" y="122"/>
                      <a:pt x="261" y="122"/>
                      <a:pt x="261" y="122"/>
                    </a:cubicBezTo>
                    <a:cubicBezTo>
                      <a:pt x="261" y="122"/>
                      <a:pt x="261" y="122"/>
                      <a:pt x="261" y="122"/>
                    </a:cubicBezTo>
                    <a:cubicBezTo>
                      <a:pt x="261" y="122"/>
                      <a:pt x="261" y="122"/>
                      <a:pt x="261" y="122"/>
                    </a:cubicBezTo>
                    <a:cubicBezTo>
                      <a:pt x="261" y="122"/>
                      <a:pt x="261" y="122"/>
                      <a:pt x="261" y="122"/>
                    </a:cubicBezTo>
                    <a:cubicBezTo>
                      <a:pt x="260" y="122"/>
                      <a:pt x="260" y="123"/>
                      <a:pt x="261" y="123"/>
                    </a:cubicBezTo>
                    <a:cubicBezTo>
                      <a:pt x="261" y="123"/>
                      <a:pt x="261" y="123"/>
                      <a:pt x="261" y="123"/>
                    </a:cubicBezTo>
                    <a:cubicBezTo>
                      <a:pt x="261" y="123"/>
                      <a:pt x="261" y="123"/>
                      <a:pt x="261" y="123"/>
                    </a:cubicBezTo>
                    <a:cubicBezTo>
                      <a:pt x="261" y="124"/>
                      <a:pt x="263" y="123"/>
                      <a:pt x="263" y="123"/>
                    </a:cubicBezTo>
                    <a:cubicBezTo>
                      <a:pt x="263" y="123"/>
                      <a:pt x="263" y="123"/>
                      <a:pt x="263" y="123"/>
                    </a:cubicBezTo>
                    <a:cubicBezTo>
                      <a:pt x="263" y="123"/>
                      <a:pt x="263" y="122"/>
                      <a:pt x="263" y="122"/>
                    </a:cubicBezTo>
                    <a:cubicBezTo>
                      <a:pt x="263" y="122"/>
                      <a:pt x="263" y="122"/>
                      <a:pt x="263" y="122"/>
                    </a:cubicBezTo>
                    <a:cubicBezTo>
                      <a:pt x="262" y="122"/>
                      <a:pt x="262" y="122"/>
                      <a:pt x="262" y="122"/>
                    </a:cubicBezTo>
                    <a:cubicBezTo>
                      <a:pt x="262" y="121"/>
                      <a:pt x="262" y="121"/>
                      <a:pt x="262" y="121"/>
                    </a:cubicBezTo>
                    <a:cubicBezTo>
                      <a:pt x="262" y="121"/>
                      <a:pt x="262" y="121"/>
                      <a:pt x="262" y="121"/>
                    </a:cubicBezTo>
                    <a:cubicBezTo>
                      <a:pt x="261" y="121"/>
                      <a:pt x="262" y="121"/>
                      <a:pt x="262" y="121"/>
                    </a:cubicBezTo>
                    <a:cubicBezTo>
                      <a:pt x="262" y="121"/>
                      <a:pt x="262" y="121"/>
                      <a:pt x="261" y="121"/>
                    </a:cubicBezTo>
                    <a:cubicBezTo>
                      <a:pt x="261" y="120"/>
                      <a:pt x="261" y="120"/>
                      <a:pt x="261" y="120"/>
                    </a:cubicBezTo>
                    <a:cubicBezTo>
                      <a:pt x="261" y="120"/>
                      <a:pt x="262" y="120"/>
                      <a:pt x="262" y="120"/>
                    </a:cubicBezTo>
                    <a:cubicBezTo>
                      <a:pt x="262" y="120"/>
                      <a:pt x="263" y="121"/>
                      <a:pt x="263" y="121"/>
                    </a:cubicBezTo>
                    <a:cubicBezTo>
                      <a:pt x="263" y="121"/>
                      <a:pt x="263" y="120"/>
                      <a:pt x="263" y="120"/>
                    </a:cubicBezTo>
                    <a:cubicBezTo>
                      <a:pt x="263" y="120"/>
                      <a:pt x="263" y="120"/>
                      <a:pt x="264" y="120"/>
                    </a:cubicBezTo>
                    <a:cubicBezTo>
                      <a:pt x="263" y="120"/>
                      <a:pt x="263" y="120"/>
                      <a:pt x="263" y="119"/>
                    </a:cubicBezTo>
                    <a:cubicBezTo>
                      <a:pt x="263" y="119"/>
                      <a:pt x="261" y="119"/>
                      <a:pt x="262" y="119"/>
                    </a:cubicBezTo>
                    <a:cubicBezTo>
                      <a:pt x="262" y="119"/>
                      <a:pt x="262" y="119"/>
                      <a:pt x="262" y="119"/>
                    </a:cubicBezTo>
                    <a:cubicBezTo>
                      <a:pt x="263" y="119"/>
                      <a:pt x="263" y="119"/>
                      <a:pt x="264" y="119"/>
                    </a:cubicBezTo>
                    <a:cubicBezTo>
                      <a:pt x="264" y="119"/>
                      <a:pt x="265" y="120"/>
                      <a:pt x="264" y="119"/>
                    </a:cubicBezTo>
                    <a:cubicBezTo>
                      <a:pt x="264" y="119"/>
                      <a:pt x="264" y="119"/>
                      <a:pt x="264" y="119"/>
                    </a:cubicBezTo>
                    <a:cubicBezTo>
                      <a:pt x="264" y="119"/>
                      <a:pt x="265" y="119"/>
                      <a:pt x="265" y="119"/>
                    </a:cubicBezTo>
                    <a:cubicBezTo>
                      <a:pt x="265" y="119"/>
                      <a:pt x="265" y="119"/>
                      <a:pt x="265" y="120"/>
                    </a:cubicBezTo>
                    <a:cubicBezTo>
                      <a:pt x="265" y="121"/>
                      <a:pt x="265" y="120"/>
                      <a:pt x="266" y="120"/>
                    </a:cubicBezTo>
                    <a:cubicBezTo>
                      <a:pt x="266" y="121"/>
                      <a:pt x="266" y="120"/>
                      <a:pt x="266" y="121"/>
                    </a:cubicBezTo>
                    <a:cubicBezTo>
                      <a:pt x="266" y="121"/>
                      <a:pt x="267" y="121"/>
                      <a:pt x="267" y="121"/>
                    </a:cubicBezTo>
                    <a:cubicBezTo>
                      <a:pt x="267" y="121"/>
                      <a:pt x="267" y="121"/>
                      <a:pt x="267" y="121"/>
                    </a:cubicBezTo>
                    <a:cubicBezTo>
                      <a:pt x="267" y="122"/>
                      <a:pt x="268" y="122"/>
                      <a:pt x="268" y="122"/>
                    </a:cubicBezTo>
                    <a:cubicBezTo>
                      <a:pt x="269" y="121"/>
                      <a:pt x="269" y="121"/>
                      <a:pt x="269" y="121"/>
                    </a:cubicBezTo>
                    <a:cubicBezTo>
                      <a:pt x="269" y="121"/>
                      <a:pt x="269" y="122"/>
                      <a:pt x="269" y="122"/>
                    </a:cubicBezTo>
                    <a:cubicBezTo>
                      <a:pt x="269" y="122"/>
                      <a:pt x="269" y="122"/>
                      <a:pt x="269" y="122"/>
                    </a:cubicBezTo>
                    <a:cubicBezTo>
                      <a:pt x="268" y="122"/>
                      <a:pt x="268" y="122"/>
                      <a:pt x="268" y="123"/>
                    </a:cubicBezTo>
                    <a:cubicBezTo>
                      <a:pt x="269" y="122"/>
                      <a:pt x="269" y="122"/>
                      <a:pt x="270" y="122"/>
                    </a:cubicBezTo>
                    <a:cubicBezTo>
                      <a:pt x="271" y="122"/>
                      <a:pt x="271" y="122"/>
                      <a:pt x="272" y="121"/>
                    </a:cubicBezTo>
                    <a:cubicBezTo>
                      <a:pt x="272" y="121"/>
                      <a:pt x="272" y="121"/>
                      <a:pt x="272" y="121"/>
                    </a:cubicBezTo>
                    <a:cubicBezTo>
                      <a:pt x="273" y="121"/>
                      <a:pt x="273" y="121"/>
                      <a:pt x="273" y="121"/>
                    </a:cubicBezTo>
                    <a:cubicBezTo>
                      <a:pt x="273" y="121"/>
                      <a:pt x="272" y="121"/>
                      <a:pt x="272" y="121"/>
                    </a:cubicBezTo>
                    <a:cubicBezTo>
                      <a:pt x="272" y="122"/>
                      <a:pt x="272" y="122"/>
                      <a:pt x="272" y="122"/>
                    </a:cubicBezTo>
                    <a:cubicBezTo>
                      <a:pt x="272" y="122"/>
                      <a:pt x="272" y="122"/>
                      <a:pt x="272" y="123"/>
                    </a:cubicBezTo>
                    <a:cubicBezTo>
                      <a:pt x="271" y="123"/>
                      <a:pt x="270" y="123"/>
                      <a:pt x="270" y="123"/>
                    </a:cubicBezTo>
                    <a:cubicBezTo>
                      <a:pt x="270" y="124"/>
                      <a:pt x="269" y="124"/>
                      <a:pt x="269" y="124"/>
                    </a:cubicBezTo>
                    <a:cubicBezTo>
                      <a:pt x="270" y="124"/>
                      <a:pt x="270" y="124"/>
                      <a:pt x="270" y="124"/>
                    </a:cubicBezTo>
                    <a:cubicBezTo>
                      <a:pt x="270" y="124"/>
                      <a:pt x="270" y="125"/>
                      <a:pt x="270" y="125"/>
                    </a:cubicBezTo>
                    <a:cubicBezTo>
                      <a:pt x="270" y="125"/>
                      <a:pt x="270" y="125"/>
                      <a:pt x="271" y="125"/>
                    </a:cubicBezTo>
                    <a:cubicBezTo>
                      <a:pt x="271" y="125"/>
                      <a:pt x="270" y="125"/>
                      <a:pt x="270" y="125"/>
                    </a:cubicBezTo>
                    <a:cubicBezTo>
                      <a:pt x="270" y="125"/>
                      <a:pt x="271" y="125"/>
                      <a:pt x="272" y="125"/>
                    </a:cubicBezTo>
                    <a:cubicBezTo>
                      <a:pt x="271" y="125"/>
                      <a:pt x="271" y="125"/>
                      <a:pt x="271" y="126"/>
                    </a:cubicBezTo>
                    <a:cubicBezTo>
                      <a:pt x="271" y="126"/>
                      <a:pt x="271" y="126"/>
                      <a:pt x="271" y="126"/>
                    </a:cubicBezTo>
                    <a:cubicBezTo>
                      <a:pt x="271" y="126"/>
                      <a:pt x="272" y="126"/>
                      <a:pt x="273" y="126"/>
                    </a:cubicBezTo>
                    <a:cubicBezTo>
                      <a:pt x="273" y="126"/>
                      <a:pt x="274" y="126"/>
                      <a:pt x="273" y="126"/>
                    </a:cubicBezTo>
                    <a:cubicBezTo>
                      <a:pt x="273" y="126"/>
                      <a:pt x="272" y="126"/>
                      <a:pt x="272" y="127"/>
                    </a:cubicBezTo>
                    <a:cubicBezTo>
                      <a:pt x="272" y="126"/>
                      <a:pt x="272" y="127"/>
                      <a:pt x="272" y="126"/>
                    </a:cubicBezTo>
                    <a:cubicBezTo>
                      <a:pt x="272" y="127"/>
                      <a:pt x="272" y="127"/>
                      <a:pt x="272" y="127"/>
                    </a:cubicBezTo>
                    <a:cubicBezTo>
                      <a:pt x="272" y="127"/>
                      <a:pt x="272" y="127"/>
                      <a:pt x="272" y="127"/>
                    </a:cubicBezTo>
                    <a:cubicBezTo>
                      <a:pt x="272" y="127"/>
                      <a:pt x="272" y="127"/>
                      <a:pt x="272" y="128"/>
                    </a:cubicBezTo>
                    <a:cubicBezTo>
                      <a:pt x="272" y="127"/>
                      <a:pt x="273" y="128"/>
                      <a:pt x="273" y="128"/>
                    </a:cubicBezTo>
                    <a:cubicBezTo>
                      <a:pt x="273" y="128"/>
                      <a:pt x="273" y="128"/>
                      <a:pt x="273" y="128"/>
                    </a:cubicBezTo>
                    <a:cubicBezTo>
                      <a:pt x="273" y="128"/>
                      <a:pt x="273" y="127"/>
                      <a:pt x="273" y="127"/>
                    </a:cubicBezTo>
                    <a:cubicBezTo>
                      <a:pt x="273" y="126"/>
                      <a:pt x="274" y="126"/>
                      <a:pt x="274" y="126"/>
                    </a:cubicBezTo>
                    <a:cubicBezTo>
                      <a:pt x="274" y="126"/>
                      <a:pt x="274" y="127"/>
                      <a:pt x="274" y="127"/>
                    </a:cubicBezTo>
                    <a:cubicBezTo>
                      <a:pt x="274" y="127"/>
                      <a:pt x="273" y="127"/>
                      <a:pt x="273" y="127"/>
                    </a:cubicBezTo>
                    <a:cubicBezTo>
                      <a:pt x="274" y="128"/>
                      <a:pt x="274" y="127"/>
                      <a:pt x="275" y="127"/>
                    </a:cubicBezTo>
                    <a:cubicBezTo>
                      <a:pt x="274" y="128"/>
                      <a:pt x="274" y="128"/>
                      <a:pt x="274" y="128"/>
                    </a:cubicBezTo>
                    <a:cubicBezTo>
                      <a:pt x="274" y="128"/>
                      <a:pt x="274" y="128"/>
                      <a:pt x="274" y="128"/>
                    </a:cubicBezTo>
                    <a:cubicBezTo>
                      <a:pt x="275" y="128"/>
                      <a:pt x="275" y="128"/>
                      <a:pt x="275" y="128"/>
                    </a:cubicBezTo>
                    <a:cubicBezTo>
                      <a:pt x="275" y="128"/>
                      <a:pt x="276" y="128"/>
                      <a:pt x="276" y="128"/>
                    </a:cubicBezTo>
                    <a:cubicBezTo>
                      <a:pt x="276" y="128"/>
                      <a:pt x="275" y="128"/>
                      <a:pt x="275" y="129"/>
                    </a:cubicBezTo>
                    <a:cubicBezTo>
                      <a:pt x="275" y="129"/>
                      <a:pt x="276" y="129"/>
                      <a:pt x="276" y="129"/>
                    </a:cubicBezTo>
                    <a:cubicBezTo>
                      <a:pt x="276" y="129"/>
                      <a:pt x="276" y="129"/>
                      <a:pt x="276" y="129"/>
                    </a:cubicBezTo>
                    <a:cubicBezTo>
                      <a:pt x="276" y="129"/>
                      <a:pt x="276" y="129"/>
                      <a:pt x="276" y="129"/>
                    </a:cubicBezTo>
                    <a:cubicBezTo>
                      <a:pt x="277" y="129"/>
                      <a:pt x="277" y="128"/>
                      <a:pt x="277" y="127"/>
                    </a:cubicBezTo>
                    <a:cubicBezTo>
                      <a:pt x="277" y="127"/>
                      <a:pt x="277" y="127"/>
                      <a:pt x="277" y="127"/>
                    </a:cubicBezTo>
                    <a:cubicBezTo>
                      <a:pt x="277" y="127"/>
                      <a:pt x="277" y="127"/>
                      <a:pt x="277" y="127"/>
                    </a:cubicBezTo>
                    <a:cubicBezTo>
                      <a:pt x="277" y="127"/>
                      <a:pt x="277" y="127"/>
                      <a:pt x="277" y="127"/>
                    </a:cubicBezTo>
                    <a:cubicBezTo>
                      <a:pt x="277" y="127"/>
                      <a:pt x="277" y="127"/>
                      <a:pt x="277" y="126"/>
                    </a:cubicBezTo>
                    <a:cubicBezTo>
                      <a:pt x="277" y="126"/>
                      <a:pt x="277" y="126"/>
                      <a:pt x="277" y="126"/>
                    </a:cubicBezTo>
                    <a:cubicBezTo>
                      <a:pt x="277" y="126"/>
                      <a:pt x="276" y="126"/>
                      <a:pt x="276" y="126"/>
                    </a:cubicBezTo>
                    <a:cubicBezTo>
                      <a:pt x="276" y="126"/>
                      <a:pt x="277" y="126"/>
                      <a:pt x="277" y="126"/>
                    </a:cubicBezTo>
                    <a:cubicBezTo>
                      <a:pt x="277" y="126"/>
                      <a:pt x="276" y="126"/>
                      <a:pt x="276" y="125"/>
                    </a:cubicBezTo>
                    <a:cubicBezTo>
                      <a:pt x="276" y="125"/>
                      <a:pt x="277" y="125"/>
                      <a:pt x="277" y="125"/>
                    </a:cubicBezTo>
                    <a:cubicBezTo>
                      <a:pt x="277" y="125"/>
                      <a:pt x="277" y="125"/>
                      <a:pt x="277" y="125"/>
                    </a:cubicBezTo>
                    <a:cubicBezTo>
                      <a:pt x="277" y="125"/>
                      <a:pt x="276" y="125"/>
                      <a:pt x="276" y="125"/>
                    </a:cubicBezTo>
                    <a:cubicBezTo>
                      <a:pt x="276" y="125"/>
                      <a:pt x="277" y="124"/>
                      <a:pt x="277" y="125"/>
                    </a:cubicBezTo>
                    <a:cubicBezTo>
                      <a:pt x="277" y="124"/>
                      <a:pt x="276" y="123"/>
                      <a:pt x="277" y="123"/>
                    </a:cubicBezTo>
                    <a:cubicBezTo>
                      <a:pt x="277" y="123"/>
                      <a:pt x="277" y="124"/>
                      <a:pt x="277" y="124"/>
                    </a:cubicBezTo>
                    <a:cubicBezTo>
                      <a:pt x="278" y="125"/>
                      <a:pt x="278" y="125"/>
                      <a:pt x="278" y="125"/>
                    </a:cubicBezTo>
                    <a:cubicBezTo>
                      <a:pt x="278" y="125"/>
                      <a:pt x="278" y="125"/>
                      <a:pt x="278" y="125"/>
                    </a:cubicBezTo>
                    <a:cubicBezTo>
                      <a:pt x="279" y="125"/>
                      <a:pt x="279" y="124"/>
                      <a:pt x="279" y="124"/>
                    </a:cubicBezTo>
                    <a:cubicBezTo>
                      <a:pt x="279" y="124"/>
                      <a:pt x="279" y="125"/>
                      <a:pt x="279" y="125"/>
                    </a:cubicBezTo>
                    <a:cubicBezTo>
                      <a:pt x="279" y="125"/>
                      <a:pt x="279" y="125"/>
                      <a:pt x="280" y="125"/>
                    </a:cubicBezTo>
                    <a:cubicBezTo>
                      <a:pt x="280" y="125"/>
                      <a:pt x="280" y="125"/>
                      <a:pt x="280" y="125"/>
                    </a:cubicBezTo>
                    <a:cubicBezTo>
                      <a:pt x="279" y="124"/>
                      <a:pt x="279" y="124"/>
                      <a:pt x="279" y="124"/>
                    </a:cubicBezTo>
                    <a:cubicBezTo>
                      <a:pt x="279" y="124"/>
                      <a:pt x="279" y="124"/>
                      <a:pt x="279" y="124"/>
                    </a:cubicBezTo>
                    <a:cubicBezTo>
                      <a:pt x="279" y="124"/>
                      <a:pt x="280" y="124"/>
                      <a:pt x="280" y="124"/>
                    </a:cubicBezTo>
                    <a:cubicBezTo>
                      <a:pt x="280" y="124"/>
                      <a:pt x="279" y="124"/>
                      <a:pt x="279" y="123"/>
                    </a:cubicBezTo>
                    <a:cubicBezTo>
                      <a:pt x="279" y="123"/>
                      <a:pt x="279" y="124"/>
                      <a:pt x="280" y="124"/>
                    </a:cubicBezTo>
                    <a:cubicBezTo>
                      <a:pt x="280" y="124"/>
                      <a:pt x="280" y="124"/>
                      <a:pt x="281" y="124"/>
                    </a:cubicBezTo>
                    <a:cubicBezTo>
                      <a:pt x="281" y="124"/>
                      <a:pt x="281" y="123"/>
                      <a:pt x="281" y="123"/>
                    </a:cubicBezTo>
                    <a:cubicBezTo>
                      <a:pt x="281" y="123"/>
                      <a:pt x="280" y="123"/>
                      <a:pt x="280" y="123"/>
                    </a:cubicBezTo>
                    <a:cubicBezTo>
                      <a:pt x="280" y="123"/>
                      <a:pt x="280" y="123"/>
                      <a:pt x="280" y="123"/>
                    </a:cubicBezTo>
                    <a:cubicBezTo>
                      <a:pt x="280" y="123"/>
                      <a:pt x="280" y="123"/>
                      <a:pt x="280" y="123"/>
                    </a:cubicBezTo>
                    <a:cubicBezTo>
                      <a:pt x="280" y="122"/>
                      <a:pt x="279" y="123"/>
                      <a:pt x="279" y="123"/>
                    </a:cubicBezTo>
                    <a:cubicBezTo>
                      <a:pt x="279" y="122"/>
                      <a:pt x="279" y="122"/>
                      <a:pt x="279" y="122"/>
                    </a:cubicBezTo>
                    <a:cubicBezTo>
                      <a:pt x="279" y="122"/>
                      <a:pt x="278" y="122"/>
                      <a:pt x="278" y="122"/>
                    </a:cubicBezTo>
                    <a:cubicBezTo>
                      <a:pt x="279" y="122"/>
                      <a:pt x="279" y="122"/>
                      <a:pt x="279" y="122"/>
                    </a:cubicBezTo>
                    <a:cubicBezTo>
                      <a:pt x="279" y="122"/>
                      <a:pt x="279" y="122"/>
                      <a:pt x="280" y="122"/>
                    </a:cubicBezTo>
                    <a:cubicBezTo>
                      <a:pt x="280" y="123"/>
                      <a:pt x="280" y="122"/>
                      <a:pt x="280" y="123"/>
                    </a:cubicBezTo>
                    <a:cubicBezTo>
                      <a:pt x="280" y="123"/>
                      <a:pt x="281" y="123"/>
                      <a:pt x="281" y="123"/>
                    </a:cubicBezTo>
                    <a:cubicBezTo>
                      <a:pt x="281" y="123"/>
                      <a:pt x="282" y="123"/>
                      <a:pt x="282" y="123"/>
                    </a:cubicBezTo>
                    <a:cubicBezTo>
                      <a:pt x="282" y="122"/>
                      <a:pt x="282" y="122"/>
                      <a:pt x="282" y="122"/>
                    </a:cubicBezTo>
                    <a:cubicBezTo>
                      <a:pt x="281" y="122"/>
                      <a:pt x="281" y="122"/>
                      <a:pt x="281" y="122"/>
                    </a:cubicBezTo>
                    <a:cubicBezTo>
                      <a:pt x="281" y="122"/>
                      <a:pt x="280" y="122"/>
                      <a:pt x="280" y="121"/>
                    </a:cubicBezTo>
                    <a:cubicBezTo>
                      <a:pt x="280" y="121"/>
                      <a:pt x="280" y="121"/>
                      <a:pt x="280" y="121"/>
                    </a:cubicBezTo>
                    <a:cubicBezTo>
                      <a:pt x="280" y="121"/>
                      <a:pt x="280" y="121"/>
                      <a:pt x="279" y="121"/>
                    </a:cubicBezTo>
                    <a:cubicBezTo>
                      <a:pt x="279" y="121"/>
                      <a:pt x="279" y="121"/>
                      <a:pt x="279" y="121"/>
                    </a:cubicBezTo>
                    <a:cubicBezTo>
                      <a:pt x="279" y="121"/>
                      <a:pt x="279" y="121"/>
                      <a:pt x="280" y="121"/>
                    </a:cubicBezTo>
                    <a:cubicBezTo>
                      <a:pt x="280" y="121"/>
                      <a:pt x="280" y="120"/>
                      <a:pt x="280" y="120"/>
                    </a:cubicBezTo>
                    <a:cubicBezTo>
                      <a:pt x="280" y="120"/>
                      <a:pt x="280" y="120"/>
                      <a:pt x="279" y="120"/>
                    </a:cubicBezTo>
                    <a:cubicBezTo>
                      <a:pt x="280" y="120"/>
                      <a:pt x="282" y="121"/>
                      <a:pt x="282" y="121"/>
                    </a:cubicBezTo>
                    <a:cubicBezTo>
                      <a:pt x="282" y="121"/>
                      <a:pt x="283" y="121"/>
                      <a:pt x="283" y="121"/>
                    </a:cubicBezTo>
                    <a:cubicBezTo>
                      <a:pt x="283" y="121"/>
                      <a:pt x="283" y="121"/>
                      <a:pt x="283" y="121"/>
                    </a:cubicBezTo>
                    <a:cubicBezTo>
                      <a:pt x="283" y="121"/>
                      <a:pt x="284" y="121"/>
                      <a:pt x="284" y="120"/>
                    </a:cubicBezTo>
                    <a:cubicBezTo>
                      <a:pt x="283" y="120"/>
                      <a:pt x="282" y="120"/>
                      <a:pt x="281" y="119"/>
                    </a:cubicBezTo>
                    <a:cubicBezTo>
                      <a:pt x="281" y="120"/>
                      <a:pt x="282" y="120"/>
                      <a:pt x="282" y="120"/>
                    </a:cubicBezTo>
                    <a:cubicBezTo>
                      <a:pt x="282" y="120"/>
                      <a:pt x="282" y="120"/>
                      <a:pt x="283" y="120"/>
                    </a:cubicBezTo>
                    <a:cubicBezTo>
                      <a:pt x="283" y="120"/>
                      <a:pt x="283" y="120"/>
                      <a:pt x="283" y="120"/>
                    </a:cubicBezTo>
                    <a:cubicBezTo>
                      <a:pt x="283" y="120"/>
                      <a:pt x="282" y="119"/>
                      <a:pt x="282" y="119"/>
                    </a:cubicBezTo>
                    <a:cubicBezTo>
                      <a:pt x="282" y="119"/>
                      <a:pt x="282" y="119"/>
                      <a:pt x="281" y="119"/>
                    </a:cubicBezTo>
                    <a:cubicBezTo>
                      <a:pt x="281" y="119"/>
                      <a:pt x="282" y="119"/>
                      <a:pt x="282" y="119"/>
                    </a:cubicBezTo>
                    <a:cubicBezTo>
                      <a:pt x="282" y="119"/>
                      <a:pt x="283" y="119"/>
                      <a:pt x="283" y="119"/>
                    </a:cubicBezTo>
                    <a:close/>
                    <a:moveTo>
                      <a:pt x="273" y="142"/>
                    </a:moveTo>
                    <a:cubicBezTo>
                      <a:pt x="273" y="142"/>
                      <a:pt x="272" y="142"/>
                      <a:pt x="272" y="142"/>
                    </a:cubicBezTo>
                    <a:cubicBezTo>
                      <a:pt x="272" y="142"/>
                      <a:pt x="272" y="143"/>
                      <a:pt x="271" y="143"/>
                    </a:cubicBezTo>
                    <a:cubicBezTo>
                      <a:pt x="272" y="143"/>
                      <a:pt x="272" y="143"/>
                      <a:pt x="272" y="143"/>
                    </a:cubicBezTo>
                    <a:cubicBezTo>
                      <a:pt x="273" y="143"/>
                      <a:pt x="273" y="143"/>
                      <a:pt x="273" y="143"/>
                    </a:cubicBezTo>
                    <a:cubicBezTo>
                      <a:pt x="273" y="142"/>
                      <a:pt x="273" y="142"/>
                      <a:pt x="273" y="142"/>
                    </a:cubicBezTo>
                    <a:close/>
                    <a:moveTo>
                      <a:pt x="271" y="149"/>
                    </a:moveTo>
                    <a:cubicBezTo>
                      <a:pt x="272" y="149"/>
                      <a:pt x="272" y="149"/>
                      <a:pt x="272" y="149"/>
                    </a:cubicBezTo>
                    <a:cubicBezTo>
                      <a:pt x="272" y="149"/>
                      <a:pt x="272" y="149"/>
                      <a:pt x="272" y="149"/>
                    </a:cubicBezTo>
                    <a:cubicBezTo>
                      <a:pt x="272" y="149"/>
                      <a:pt x="272" y="149"/>
                      <a:pt x="272" y="149"/>
                    </a:cubicBezTo>
                    <a:cubicBezTo>
                      <a:pt x="272" y="148"/>
                      <a:pt x="272" y="148"/>
                      <a:pt x="272" y="148"/>
                    </a:cubicBezTo>
                    <a:cubicBezTo>
                      <a:pt x="272" y="148"/>
                      <a:pt x="270" y="147"/>
                      <a:pt x="270" y="148"/>
                    </a:cubicBezTo>
                    <a:cubicBezTo>
                      <a:pt x="270" y="148"/>
                      <a:pt x="271" y="148"/>
                      <a:pt x="271" y="149"/>
                    </a:cubicBezTo>
                    <a:close/>
                    <a:moveTo>
                      <a:pt x="261" y="124"/>
                    </a:moveTo>
                    <a:cubicBezTo>
                      <a:pt x="261" y="123"/>
                      <a:pt x="261" y="124"/>
                      <a:pt x="261" y="125"/>
                    </a:cubicBezTo>
                    <a:cubicBezTo>
                      <a:pt x="261" y="125"/>
                      <a:pt x="261" y="125"/>
                      <a:pt x="261" y="125"/>
                    </a:cubicBezTo>
                    <a:cubicBezTo>
                      <a:pt x="261" y="125"/>
                      <a:pt x="261" y="125"/>
                      <a:pt x="261" y="124"/>
                    </a:cubicBezTo>
                    <a:cubicBezTo>
                      <a:pt x="260" y="125"/>
                      <a:pt x="261" y="124"/>
                      <a:pt x="261" y="124"/>
                    </a:cubicBezTo>
                    <a:close/>
                    <a:moveTo>
                      <a:pt x="260" y="154"/>
                    </a:moveTo>
                    <a:cubicBezTo>
                      <a:pt x="260" y="154"/>
                      <a:pt x="259" y="154"/>
                      <a:pt x="259" y="155"/>
                    </a:cubicBezTo>
                    <a:cubicBezTo>
                      <a:pt x="259" y="155"/>
                      <a:pt x="260" y="155"/>
                      <a:pt x="260" y="155"/>
                    </a:cubicBezTo>
                    <a:cubicBezTo>
                      <a:pt x="261" y="154"/>
                      <a:pt x="261" y="154"/>
                      <a:pt x="261" y="153"/>
                    </a:cubicBezTo>
                    <a:cubicBezTo>
                      <a:pt x="260" y="153"/>
                      <a:pt x="260" y="153"/>
                      <a:pt x="260" y="154"/>
                    </a:cubicBezTo>
                    <a:close/>
                    <a:moveTo>
                      <a:pt x="311" y="208"/>
                    </a:moveTo>
                    <a:cubicBezTo>
                      <a:pt x="310" y="208"/>
                      <a:pt x="310" y="207"/>
                      <a:pt x="310" y="207"/>
                    </a:cubicBezTo>
                    <a:cubicBezTo>
                      <a:pt x="310" y="207"/>
                      <a:pt x="310" y="207"/>
                      <a:pt x="310" y="208"/>
                    </a:cubicBezTo>
                    <a:cubicBezTo>
                      <a:pt x="310" y="207"/>
                      <a:pt x="309" y="207"/>
                      <a:pt x="309" y="208"/>
                    </a:cubicBezTo>
                    <a:cubicBezTo>
                      <a:pt x="310" y="208"/>
                      <a:pt x="310" y="208"/>
                      <a:pt x="311" y="208"/>
                    </a:cubicBezTo>
                    <a:close/>
                    <a:moveTo>
                      <a:pt x="272" y="147"/>
                    </a:moveTo>
                    <a:cubicBezTo>
                      <a:pt x="272" y="147"/>
                      <a:pt x="271" y="146"/>
                      <a:pt x="271" y="146"/>
                    </a:cubicBezTo>
                    <a:cubicBezTo>
                      <a:pt x="271" y="146"/>
                      <a:pt x="270" y="146"/>
                      <a:pt x="270" y="146"/>
                    </a:cubicBezTo>
                    <a:cubicBezTo>
                      <a:pt x="270" y="146"/>
                      <a:pt x="271" y="147"/>
                      <a:pt x="271" y="147"/>
                    </a:cubicBezTo>
                    <a:cubicBezTo>
                      <a:pt x="271" y="147"/>
                      <a:pt x="271" y="147"/>
                      <a:pt x="272" y="147"/>
                    </a:cubicBezTo>
                    <a:close/>
                    <a:moveTo>
                      <a:pt x="272" y="154"/>
                    </a:moveTo>
                    <a:cubicBezTo>
                      <a:pt x="272" y="154"/>
                      <a:pt x="272" y="154"/>
                      <a:pt x="272" y="154"/>
                    </a:cubicBezTo>
                    <a:cubicBezTo>
                      <a:pt x="272" y="154"/>
                      <a:pt x="272" y="154"/>
                      <a:pt x="272" y="154"/>
                    </a:cubicBezTo>
                    <a:cubicBezTo>
                      <a:pt x="272" y="154"/>
                      <a:pt x="273" y="154"/>
                      <a:pt x="273" y="155"/>
                    </a:cubicBezTo>
                    <a:cubicBezTo>
                      <a:pt x="273" y="155"/>
                      <a:pt x="273" y="154"/>
                      <a:pt x="273" y="154"/>
                    </a:cubicBezTo>
                    <a:cubicBezTo>
                      <a:pt x="273" y="154"/>
                      <a:pt x="273"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lose/>
                    <a:moveTo>
                      <a:pt x="215" y="135"/>
                    </a:moveTo>
                    <a:cubicBezTo>
                      <a:pt x="215" y="135"/>
                      <a:pt x="215" y="134"/>
                      <a:pt x="214" y="133"/>
                    </a:cubicBezTo>
                    <a:cubicBezTo>
                      <a:pt x="215" y="134"/>
                      <a:pt x="213" y="134"/>
                      <a:pt x="213" y="134"/>
                    </a:cubicBezTo>
                    <a:cubicBezTo>
                      <a:pt x="212" y="134"/>
                      <a:pt x="213" y="134"/>
                      <a:pt x="212" y="134"/>
                    </a:cubicBezTo>
                    <a:cubicBezTo>
                      <a:pt x="212" y="134"/>
                      <a:pt x="211" y="134"/>
                      <a:pt x="211" y="134"/>
                    </a:cubicBezTo>
                    <a:cubicBezTo>
                      <a:pt x="211" y="134"/>
                      <a:pt x="212" y="134"/>
                      <a:pt x="212" y="133"/>
                    </a:cubicBezTo>
                    <a:cubicBezTo>
                      <a:pt x="212" y="133"/>
                      <a:pt x="212" y="133"/>
                      <a:pt x="211" y="133"/>
                    </a:cubicBezTo>
                    <a:cubicBezTo>
                      <a:pt x="211" y="132"/>
                      <a:pt x="211" y="132"/>
                      <a:pt x="211" y="132"/>
                    </a:cubicBezTo>
                    <a:cubicBezTo>
                      <a:pt x="211" y="131"/>
                      <a:pt x="210" y="130"/>
                      <a:pt x="210" y="130"/>
                    </a:cubicBezTo>
                    <a:cubicBezTo>
                      <a:pt x="209" y="130"/>
                      <a:pt x="209" y="130"/>
                      <a:pt x="208" y="129"/>
                    </a:cubicBezTo>
                    <a:cubicBezTo>
                      <a:pt x="207" y="129"/>
                      <a:pt x="206" y="128"/>
                      <a:pt x="205" y="128"/>
                    </a:cubicBezTo>
                    <a:cubicBezTo>
                      <a:pt x="205" y="128"/>
                      <a:pt x="205" y="128"/>
                      <a:pt x="204" y="127"/>
                    </a:cubicBezTo>
                    <a:cubicBezTo>
                      <a:pt x="203" y="127"/>
                      <a:pt x="203" y="127"/>
                      <a:pt x="202" y="126"/>
                    </a:cubicBezTo>
                    <a:cubicBezTo>
                      <a:pt x="202" y="126"/>
                      <a:pt x="202" y="125"/>
                      <a:pt x="201" y="126"/>
                    </a:cubicBezTo>
                    <a:cubicBezTo>
                      <a:pt x="201" y="126"/>
                      <a:pt x="201" y="127"/>
                      <a:pt x="200" y="127"/>
                    </a:cubicBezTo>
                    <a:cubicBezTo>
                      <a:pt x="200" y="127"/>
                      <a:pt x="200" y="127"/>
                      <a:pt x="200" y="127"/>
                    </a:cubicBezTo>
                    <a:cubicBezTo>
                      <a:pt x="200" y="126"/>
                      <a:pt x="200" y="126"/>
                      <a:pt x="200" y="126"/>
                    </a:cubicBezTo>
                    <a:cubicBezTo>
                      <a:pt x="200" y="126"/>
                      <a:pt x="199" y="126"/>
                      <a:pt x="199" y="125"/>
                    </a:cubicBezTo>
                    <a:cubicBezTo>
                      <a:pt x="199" y="125"/>
                      <a:pt x="199" y="125"/>
                      <a:pt x="199" y="125"/>
                    </a:cubicBezTo>
                    <a:cubicBezTo>
                      <a:pt x="200" y="125"/>
                      <a:pt x="199" y="124"/>
                      <a:pt x="199" y="124"/>
                    </a:cubicBezTo>
                    <a:cubicBezTo>
                      <a:pt x="199" y="124"/>
                      <a:pt x="198" y="124"/>
                      <a:pt x="198" y="124"/>
                    </a:cubicBezTo>
                    <a:cubicBezTo>
                      <a:pt x="198" y="124"/>
                      <a:pt x="198" y="123"/>
                      <a:pt x="198" y="123"/>
                    </a:cubicBezTo>
                    <a:cubicBezTo>
                      <a:pt x="198" y="123"/>
                      <a:pt x="197" y="123"/>
                      <a:pt x="197" y="124"/>
                    </a:cubicBezTo>
                    <a:cubicBezTo>
                      <a:pt x="196" y="124"/>
                      <a:pt x="196" y="124"/>
                      <a:pt x="196" y="125"/>
                    </a:cubicBezTo>
                    <a:cubicBezTo>
                      <a:pt x="196" y="125"/>
                      <a:pt x="196" y="125"/>
                      <a:pt x="196" y="126"/>
                    </a:cubicBezTo>
                    <a:cubicBezTo>
                      <a:pt x="196" y="126"/>
                      <a:pt x="196" y="126"/>
                      <a:pt x="196" y="126"/>
                    </a:cubicBezTo>
                    <a:cubicBezTo>
                      <a:pt x="196" y="126"/>
                      <a:pt x="196" y="126"/>
                      <a:pt x="196" y="126"/>
                    </a:cubicBezTo>
                    <a:cubicBezTo>
                      <a:pt x="196" y="127"/>
                      <a:pt x="196" y="127"/>
                      <a:pt x="196" y="127"/>
                    </a:cubicBezTo>
                    <a:cubicBezTo>
                      <a:pt x="196" y="127"/>
                      <a:pt x="196" y="127"/>
                      <a:pt x="196" y="127"/>
                    </a:cubicBezTo>
                    <a:cubicBezTo>
                      <a:pt x="196" y="127"/>
                      <a:pt x="196" y="128"/>
                      <a:pt x="196" y="128"/>
                    </a:cubicBezTo>
                    <a:cubicBezTo>
                      <a:pt x="196" y="128"/>
                      <a:pt x="195" y="128"/>
                      <a:pt x="195" y="129"/>
                    </a:cubicBezTo>
                    <a:cubicBezTo>
                      <a:pt x="195" y="129"/>
                      <a:pt x="196" y="129"/>
                      <a:pt x="196" y="129"/>
                    </a:cubicBezTo>
                    <a:cubicBezTo>
                      <a:pt x="196" y="129"/>
                      <a:pt x="196" y="129"/>
                      <a:pt x="196" y="129"/>
                    </a:cubicBezTo>
                    <a:cubicBezTo>
                      <a:pt x="196" y="129"/>
                      <a:pt x="196" y="129"/>
                      <a:pt x="196" y="129"/>
                    </a:cubicBezTo>
                    <a:cubicBezTo>
                      <a:pt x="196" y="130"/>
                      <a:pt x="195" y="130"/>
                      <a:pt x="195" y="130"/>
                    </a:cubicBezTo>
                    <a:cubicBezTo>
                      <a:pt x="195" y="130"/>
                      <a:pt x="195" y="130"/>
                      <a:pt x="195" y="131"/>
                    </a:cubicBezTo>
                    <a:cubicBezTo>
                      <a:pt x="195" y="131"/>
                      <a:pt x="195" y="131"/>
                      <a:pt x="195" y="131"/>
                    </a:cubicBezTo>
                    <a:cubicBezTo>
                      <a:pt x="195" y="131"/>
                      <a:pt x="195" y="132"/>
                      <a:pt x="195" y="132"/>
                    </a:cubicBezTo>
                    <a:cubicBezTo>
                      <a:pt x="195" y="132"/>
                      <a:pt x="195" y="132"/>
                      <a:pt x="195" y="132"/>
                    </a:cubicBezTo>
                    <a:cubicBezTo>
                      <a:pt x="195" y="132"/>
                      <a:pt x="195" y="132"/>
                      <a:pt x="195" y="132"/>
                    </a:cubicBezTo>
                    <a:cubicBezTo>
                      <a:pt x="195" y="132"/>
                      <a:pt x="195" y="133"/>
                      <a:pt x="195" y="133"/>
                    </a:cubicBezTo>
                    <a:cubicBezTo>
                      <a:pt x="195" y="133"/>
                      <a:pt x="195" y="133"/>
                      <a:pt x="196" y="133"/>
                    </a:cubicBezTo>
                    <a:cubicBezTo>
                      <a:pt x="196" y="134"/>
                      <a:pt x="195" y="134"/>
                      <a:pt x="194" y="134"/>
                    </a:cubicBezTo>
                    <a:cubicBezTo>
                      <a:pt x="194" y="134"/>
                      <a:pt x="193" y="135"/>
                      <a:pt x="193" y="135"/>
                    </a:cubicBezTo>
                    <a:cubicBezTo>
                      <a:pt x="192" y="136"/>
                      <a:pt x="192" y="136"/>
                      <a:pt x="192" y="136"/>
                    </a:cubicBezTo>
                    <a:cubicBezTo>
                      <a:pt x="193" y="136"/>
                      <a:pt x="194" y="136"/>
                      <a:pt x="195" y="136"/>
                    </a:cubicBezTo>
                    <a:cubicBezTo>
                      <a:pt x="196" y="136"/>
                      <a:pt x="196" y="136"/>
                      <a:pt x="197" y="136"/>
                    </a:cubicBezTo>
                    <a:cubicBezTo>
                      <a:pt x="197" y="136"/>
                      <a:pt x="197" y="136"/>
                      <a:pt x="197" y="136"/>
                    </a:cubicBezTo>
                    <a:cubicBezTo>
                      <a:pt x="197" y="136"/>
                      <a:pt x="197" y="136"/>
                      <a:pt x="197" y="136"/>
                    </a:cubicBezTo>
                    <a:cubicBezTo>
                      <a:pt x="198" y="136"/>
                      <a:pt x="198" y="136"/>
                      <a:pt x="198" y="136"/>
                    </a:cubicBezTo>
                    <a:cubicBezTo>
                      <a:pt x="198" y="136"/>
                      <a:pt x="198" y="137"/>
                      <a:pt x="198" y="137"/>
                    </a:cubicBezTo>
                    <a:cubicBezTo>
                      <a:pt x="198" y="137"/>
                      <a:pt x="197" y="137"/>
                      <a:pt x="197" y="138"/>
                    </a:cubicBezTo>
                    <a:cubicBezTo>
                      <a:pt x="198" y="138"/>
                      <a:pt x="198" y="139"/>
                      <a:pt x="199" y="139"/>
                    </a:cubicBezTo>
                    <a:cubicBezTo>
                      <a:pt x="199" y="139"/>
                      <a:pt x="200" y="139"/>
                      <a:pt x="201" y="138"/>
                    </a:cubicBezTo>
                    <a:cubicBezTo>
                      <a:pt x="201" y="138"/>
                      <a:pt x="202" y="138"/>
                      <a:pt x="202" y="137"/>
                    </a:cubicBezTo>
                    <a:cubicBezTo>
                      <a:pt x="202" y="137"/>
                      <a:pt x="202" y="137"/>
                      <a:pt x="202" y="137"/>
                    </a:cubicBezTo>
                    <a:cubicBezTo>
                      <a:pt x="202" y="137"/>
                      <a:pt x="203" y="137"/>
                      <a:pt x="203" y="136"/>
                    </a:cubicBezTo>
                    <a:cubicBezTo>
                      <a:pt x="203" y="136"/>
                      <a:pt x="204" y="136"/>
                      <a:pt x="204" y="136"/>
                    </a:cubicBezTo>
                    <a:cubicBezTo>
                      <a:pt x="204" y="136"/>
                      <a:pt x="205" y="136"/>
                      <a:pt x="205" y="135"/>
                    </a:cubicBezTo>
                    <a:cubicBezTo>
                      <a:pt x="205" y="135"/>
                      <a:pt x="205" y="135"/>
                      <a:pt x="205" y="135"/>
                    </a:cubicBezTo>
                    <a:cubicBezTo>
                      <a:pt x="205" y="135"/>
                      <a:pt x="205" y="134"/>
                      <a:pt x="205" y="134"/>
                    </a:cubicBezTo>
                    <a:cubicBezTo>
                      <a:pt x="205" y="134"/>
                      <a:pt x="206" y="133"/>
                      <a:pt x="207" y="133"/>
                    </a:cubicBezTo>
                    <a:cubicBezTo>
                      <a:pt x="207" y="134"/>
                      <a:pt x="207" y="134"/>
                      <a:pt x="206" y="134"/>
                    </a:cubicBezTo>
                    <a:cubicBezTo>
                      <a:pt x="207" y="134"/>
                      <a:pt x="209" y="134"/>
                      <a:pt x="209" y="135"/>
                    </a:cubicBezTo>
                    <a:cubicBezTo>
                      <a:pt x="209" y="135"/>
                      <a:pt x="208" y="136"/>
                      <a:pt x="209" y="136"/>
                    </a:cubicBezTo>
                    <a:cubicBezTo>
                      <a:pt x="210" y="136"/>
                      <a:pt x="210" y="136"/>
                      <a:pt x="211" y="136"/>
                    </a:cubicBezTo>
                    <a:cubicBezTo>
                      <a:pt x="211" y="136"/>
                      <a:pt x="211" y="136"/>
                      <a:pt x="212" y="137"/>
                    </a:cubicBezTo>
                    <a:cubicBezTo>
                      <a:pt x="212" y="137"/>
                      <a:pt x="213" y="137"/>
                      <a:pt x="214" y="137"/>
                    </a:cubicBezTo>
                    <a:cubicBezTo>
                      <a:pt x="214" y="137"/>
                      <a:pt x="214" y="138"/>
                      <a:pt x="214" y="137"/>
                    </a:cubicBezTo>
                    <a:cubicBezTo>
                      <a:pt x="215" y="137"/>
                      <a:pt x="216" y="136"/>
                      <a:pt x="217" y="136"/>
                    </a:cubicBezTo>
                    <a:cubicBezTo>
                      <a:pt x="217" y="135"/>
                      <a:pt x="216" y="135"/>
                      <a:pt x="215" y="135"/>
                    </a:cubicBezTo>
                    <a:close/>
                    <a:moveTo>
                      <a:pt x="218" y="148"/>
                    </a:moveTo>
                    <a:cubicBezTo>
                      <a:pt x="219" y="147"/>
                      <a:pt x="219" y="147"/>
                      <a:pt x="219" y="147"/>
                    </a:cubicBezTo>
                    <a:cubicBezTo>
                      <a:pt x="219" y="147"/>
                      <a:pt x="219" y="146"/>
                      <a:pt x="219" y="146"/>
                    </a:cubicBezTo>
                    <a:cubicBezTo>
                      <a:pt x="219" y="146"/>
                      <a:pt x="220" y="146"/>
                      <a:pt x="220" y="146"/>
                    </a:cubicBezTo>
                    <a:cubicBezTo>
                      <a:pt x="220" y="146"/>
                      <a:pt x="220" y="146"/>
                      <a:pt x="220" y="145"/>
                    </a:cubicBezTo>
                    <a:cubicBezTo>
                      <a:pt x="220" y="145"/>
                      <a:pt x="220" y="146"/>
                      <a:pt x="220" y="145"/>
                    </a:cubicBezTo>
                    <a:cubicBezTo>
                      <a:pt x="220" y="145"/>
                      <a:pt x="220" y="145"/>
                      <a:pt x="220" y="144"/>
                    </a:cubicBezTo>
                    <a:cubicBezTo>
                      <a:pt x="220" y="144"/>
                      <a:pt x="220" y="144"/>
                      <a:pt x="220" y="144"/>
                    </a:cubicBezTo>
                    <a:cubicBezTo>
                      <a:pt x="220" y="144"/>
                      <a:pt x="220" y="144"/>
                      <a:pt x="220" y="144"/>
                    </a:cubicBezTo>
                    <a:cubicBezTo>
                      <a:pt x="219" y="143"/>
                      <a:pt x="219" y="143"/>
                      <a:pt x="219" y="143"/>
                    </a:cubicBezTo>
                    <a:cubicBezTo>
                      <a:pt x="219" y="143"/>
                      <a:pt x="219" y="143"/>
                      <a:pt x="219" y="143"/>
                    </a:cubicBezTo>
                    <a:cubicBezTo>
                      <a:pt x="219" y="143"/>
                      <a:pt x="218" y="143"/>
                      <a:pt x="218" y="143"/>
                    </a:cubicBezTo>
                    <a:cubicBezTo>
                      <a:pt x="218" y="143"/>
                      <a:pt x="218" y="143"/>
                      <a:pt x="218" y="143"/>
                    </a:cubicBezTo>
                    <a:cubicBezTo>
                      <a:pt x="217" y="144"/>
                      <a:pt x="217" y="144"/>
                      <a:pt x="217" y="144"/>
                    </a:cubicBezTo>
                    <a:cubicBezTo>
                      <a:pt x="217" y="144"/>
                      <a:pt x="217" y="145"/>
                      <a:pt x="217" y="145"/>
                    </a:cubicBezTo>
                    <a:cubicBezTo>
                      <a:pt x="217" y="145"/>
                      <a:pt x="217" y="146"/>
                      <a:pt x="217" y="146"/>
                    </a:cubicBezTo>
                    <a:cubicBezTo>
                      <a:pt x="217" y="147"/>
                      <a:pt x="218" y="147"/>
                      <a:pt x="218" y="148"/>
                    </a:cubicBezTo>
                    <a:close/>
                    <a:moveTo>
                      <a:pt x="223" y="101"/>
                    </a:moveTo>
                    <a:cubicBezTo>
                      <a:pt x="223" y="101"/>
                      <a:pt x="223" y="101"/>
                      <a:pt x="223" y="101"/>
                    </a:cubicBezTo>
                    <a:cubicBezTo>
                      <a:pt x="223" y="101"/>
                      <a:pt x="223" y="101"/>
                      <a:pt x="224" y="101"/>
                    </a:cubicBezTo>
                    <a:cubicBezTo>
                      <a:pt x="224" y="101"/>
                      <a:pt x="226" y="100"/>
                      <a:pt x="224" y="100"/>
                    </a:cubicBezTo>
                    <a:cubicBezTo>
                      <a:pt x="223" y="100"/>
                      <a:pt x="223" y="101"/>
                      <a:pt x="222" y="101"/>
                    </a:cubicBezTo>
                    <a:cubicBezTo>
                      <a:pt x="222" y="102"/>
                      <a:pt x="222" y="101"/>
                      <a:pt x="223" y="101"/>
                    </a:cubicBezTo>
                    <a:cubicBezTo>
                      <a:pt x="223" y="101"/>
                      <a:pt x="223" y="101"/>
                      <a:pt x="223" y="101"/>
                    </a:cubicBezTo>
                    <a:close/>
                    <a:moveTo>
                      <a:pt x="237" y="141"/>
                    </a:moveTo>
                    <a:cubicBezTo>
                      <a:pt x="237" y="142"/>
                      <a:pt x="238" y="142"/>
                      <a:pt x="239" y="142"/>
                    </a:cubicBezTo>
                    <a:cubicBezTo>
                      <a:pt x="239" y="142"/>
                      <a:pt x="238" y="142"/>
                      <a:pt x="237" y="141"/>
                    </a:cubicBezTo>
                    <a:cubicBezTo>
                      <a:pt x="237" y="141"/>
                      <a:pt x="237" y="141"/>
                      <a:pt x="237" y="141"/>
                    </a:cubicBezTo>
                    <a:close/>
                    <a:moveTo>
                      <a:pt x="226" y="139"/>
                    </a:moveTo>
                    <a:cubicBezTo>
                      <a:pt x="226" y="139"/>
                      <a:pt x="226" y="139"/>
                      <a:pt x="227" y="139"/>
                    </a:cubicBezTo>
                    <a:cubicBezTo>
                      <a:pt x="227" y="138"/>
                      <a:pt x="226" y="138"/>
                      <a:pt x="226" y="137"/>
                    </a:cubicBezTo>
                    <a:cubicBezTo>
                      <a:pt x="226" y="137"/>
                      <a:pt x="226" y="138"/>
                      <a:pt x="226" y="138"/>
                    </a:cubicBezTo>
                    <a:cubicBezTo>
                      <a:pt x="226" y="137"/>
                      <a:pt x="225" y="137"/>
                      <a:pt x="225" y="137"/>
                    </a:cubicBezTo>
                    <a:cubicBezTo>
                      <a:pt x="225" y="137"/>
                      <a:pt x="225" y="137"/>
                      <a:pt x="225" y="137"/>
                    </a:cubicBezTo>
                    <a:cubicBezTo>
                      <a:pt x="225" y="137"/>
                      <a:pt x="224" y="137"/>
                      <a:pt x="224" y="137"/>
                    </a:cubicBezTo>
                    <a:cubicBezTo>
                      <a:pt x="224" y="137"/>
                      <a:pt x="223" y="138"/>
                      <a:pt x="223" y="138"/>
                    </a:cubicBezTo>
                    <a:cubicBezTo>
                      <a:pt x="223" y="138"/>
                      <a:pt x="223" y="138"/>
                      <a:pt x="223" y="138"/>
                    </a:cubicBezTo>
                    <a:cubicBezTo>
                      <a:pt x="224" y="138"/>
                      <a:pt x="224" y="139"/>
                      <a:pt x="225" y="139"/>
                    </a:cubicBezTo>
                    <a:cubicBezTo>
                      <a:pt x="225" y="139"/>
                      <a:pt x="225" y="139"/>
                      <a:pt x="226" y="139"/>
                    </a:cubicBezTo>
                    <a:close/>
                    <a:moveTo>
                      <a:pt x="220" y="105"/>
                    </a:moveTo>
                    <a:cubicBezTo>
                      <a:pt x="221" y="105"/>
                      <a:pt x="221" y="105"/>
                      <a:pt x="221" y="105"/>
                    </a:cubicBezTo>
                    <a:cubicBezTo>
                      <a:pt x="222" y="105"/>
                      <a:pt x="222" y="105"/>
                      <a:pt x="222" y="105"/>
                    </a:cubicBezTo>
                    <a:cubicBezTo>
                      <a:pt x="222" y="104"/>
                      <a:pt x="222" y="104"/>
                      <a:pt x="222" y="104"/>
                    </a:cubicBezTo>
                    <a:cubicBezTo>
                      <a:pt x="222" y="104"/>
                      <a:pt x="223" y="104"/>
                      <a:pt x="223" y="104"/>
                    </a:cubicBezTo>
                    <a:cubicBezTo>
                      <a:pt x="223" y="104"/>
                      <a:pt x="223" y="103"/>
                      <a:pt x="223" y="103"/>
                    </a:cubicBezTo>
                    <a:cubicBezTo>
                      <a:pt x="223" y="103"/>
                      <a:pt x="223" y="103"/>
                      <a:pt x="223" y="103"/>
                    </a:cubicBezTo>
                    <a:cubicBezTo>
                      <a:pt x="223" y="103"/>
                      <a:pt x="223" y="103"/>
                      <a:pt x="223" y="103"/>
                    </a:cubicBezTo>
                    <a:cubicBezTo>
                      <a:pt x="224" y="103"/>
                      <a:pt x="224" y="103"/>
                      <a:pt x="224" y="103"/>
                    </a:cubicBezTo>
                    <a:cubicBezTo>
                      <a:pt x="224" y="102"/>
                      <a:pt x="224" y="102"/>
                      <a:pt x="223" y="102"/>
                    </a:cubicBezTo>
                    <a:cubicBezTo>
                      <a:pt x="222" y="103"/>
                      <a:pt x="221" y="104"/>
                      <a:pt x="221" y="104"/>
                    </a:cubicBezTo>
                    <a:cubicBezTo>
                      <a:pt x="220" y="105"/>
                      <a:pt x="219" y="105"/>
                      <a:pt x="220" y="105"/>
                    </a:cubicBezTo>
                    <a:close/>
                    <a:moveTo>
                      <a:pt x="226" y="134"/>
                    </a:moveTo>
                    <a:cubicBezTo>
                      <a:pt x="226" y="134"/>
                      <a:pt x="225" y="134"/>
                      <a:pt x="225" y="134"/>
                    </a:cubicBezTo>
                    <a:cubicBezTo>
                      <a:pt x="225" y="134"/>
                      <a:pt x="226" y="134"/>
                      <a:pt x="226" y="134"/>
                    </a:cubicBezTo>
                    <a:close/>
                    <a:moveTo>
                      <a:pt x="224" y="152"/>
                    </a:moveTo>
                    <a:cubicBezTo>
                      <a:pt x="224" y="152"/>
                      <a:pt x="224" y="152"/>
                      <a:pt x="224" y="152"/>
                    </a:cubicBezTo>
                    <a:cubicBezTo>
                      <a:pt x="223" y="152"/>
                      <a:pt x="223" y="152"/>
                      <a:pt x="223" y="152"/>
                    </a:cubicBezTo>
                    <a:cubicBezTo>
                      <a:pt x="223" y="152"/>
                      <a:pt x="223" y="152"/>
                      <a:pt x="222" y="152"/>
                    </a:cubicBezTo>
                    <a:cubicBezTo>
                      <a:pt x="222" y="152"/>
                      <a:pt x="222" y="152"/>
                      <a:pt x="222" y="152"/>
                    </a:cubicBezTo>
                    <a:cubicBezTo>
                      <a:pt x="223" y="153"/>
                      <a:pt x="224" y="152"/>
                      <a:pt x="224" y="152"/>
                    </a:cubicBezTo>
                    <a:close/>
                    <a:moveTo>
                      <a:pt x="211" y="141"/>
                    </a:moveTo>
                    <a:cubicBezTo>
                      <a:pt x="211" y="140"/>
                      <a:pt x="211" y="140"/>
                      <a:pt x="210" y="140"/>
                    </a:cubicBezTo>
                    <a:cubicBezTo>
                      <a:pt x="210" y="140"/>
                      <a:pt x="210" y="140"/>
                      <a:pt x="210" y="140"/>
                    </a:cubicBezTo>
                    <a:cubicBezTo>
                      <a:pt x="209" y="140"/>
                      <a:pt x="209" y="140"/>
                      <a:pt x="209" y="140"/>
                    </a:cubicBezTo>
                    <a:cubicBezTo>
                      <a:pt x="209" y="140"/>
                      <a:pt x="208" y="140"/>
                      <a:pt x="208" y="140"/>
                    </a:cubicBezTo>
                    <a:cubicBezTo>
                      <a:pt x="208" y="140"/>
                      <a:pt x="207" y="141"/>
                      <a:pt x="207" y="141"/>
                    </a:cubicBezTo>
                    <a:cubicBezTo>
                      <a:pt x="207" y="141"/>
                      <a:pt x="207" y="141"/>
                      <a:pt x="206" y="141"/>
                    </a:cubicBezTo>
                    <a:cubicBezTo>
                      <a:pt x="206" y="141"/>
                      <a:pt x="206" y="140"/>
                      <a:pt x="206" y="140"/>
                    </a:cubicBezTo>
                    <a:cubicBezTo>
                      <a:pt x="206" y="140"/>
                      <a:pt x="205" y="141"/>
                      <a:pt x="205" y="141"/>
                    </a:cubicBezTo>
                    <a:cubicBezTo>
                      <a:pt x="205" y="141"/>
                      <a:pt x="205" y="141"/>
                      <a:pt x="205" y="142"/>
                    </a:cubicBezTo>
                    <a:cubicBezTo>
                      <a:pt x="205" y="142"/>
                      <a:pt x="204" y="142"/>
                      <a:pt x="204" y="143"/>
                    </a:cubicBezTo>
                    <a:cubicBezTo>
                      <a:pt x="204" y="143"/>
                      <a:pt x="204" y="144"/>
                      <a:pt x="204" y="144"/>
                    </a:cubicBezTo>
                    <a:cubicBezTo>
                      <a:pt x="205" y="145"/>
                      <a:pt x="204" y="145"/>
                      <a:pt x="205" y="145"/>
                    </a:cubicBezTo>
                    <a:cubicBezTo>
                      <a:pt x="205" y="145"/>
                      <a:pt x="205" y="144"/>
                      <a:pt x="205" y="144"/>
                    </a:cubicBezTo>
                    <a:cubicBezTo>
                      <a:pt x="205" y="144"/>
                      <a:pt x="206" y="144"/>
                      <a:pt x="206" y="144"/>
                    </a:cubicBezTo>
                    <a:cubicBezTo>
                      <a:pt x="207" y="144"/>
                      <a:pt x="208" y="144"/>
                      <a:pt x="208" y="144"/>
                    </a:cubicBezTo>
                    <a:cubicBezTo>
                      <a:pt x="208" y="143"/>
                      <a:pt x="209" y="143"/>
                      <a:pt x="209" y="143"/>
                    </a:cubicBezTo>
                    <a:cubicBezTo>
                      <a:pt x="209" y="142"/>
                      <a:pt x="210" y="142"/>
                      <a:pt x="211" y="142"/>
                    </a:cubicBezTo>
                    <a:cubicBezTo>
                      <a:pt x="211" y="141"/>
                      <a:pt x="211" y="141"/>
                      <a:pt x="211" y="141"/>
                    </a:cubicBezTo>
                    <a:close/>
                    <a:moveTo>
                      <a:pt x="233" y="109"/>
                    </a:moveTo>
                    <a:cubicBezTo>
                      <a:pt x="233" y="108"/>
                      <a:pt x="232" y="109"/>
                      <a:pt x="232" y="109"/>
                    </a:cubicBezTo>
                    <a:cubicBezTo>
                      <a:pt x="232" y="109"/>
                      <a:pt x="232" y="109"/>
                      <a:pt x="231" y="109"/>
                    </a:cubicBezTo>
                    <a:cubicBezTo>
                      <a:pt x="231" y="109"/>
                      <a:pt x="231" y="109"/>
                      <a:pt x="231" y="109"/>
                    </a:cubicBezTo>
                    <a:cubicBezTo>
                      <a:pt x="231" y="109"/>
                      <a:pt x="230" y="109"/>
                      <a:pt x="230" y="109"/>
                    </a:cubicBezTo>
                    <a:cubicBezTo>
                      <a:pt x="230" y="109"/>
                      <a:pt x="229" y="109"/>
                      <a:pt x="229" y="109"/>
                    </a:cubicBezTo>
                    <a:cubicBezTo>
                      <a:pt x="229" y="110"/>
                      <a:pt x="229" y="110"/>
                      <a:pt x="228" y="111"/>
                    </a:cubicBezTo>
                    <a:cubicBezTo>
                      <a:pt x="228" y="111"/>
                      <a:pt x="227" y="112"/>
                      <a:pt x="227" y="112"/>
                    </a:cubicBezTo>
                    <a:cubicBezTo>
                      <a:pt x="227" y="113"/>
                      <a:pt x="228" y="114"/>
                      <a:pt x="228" y="114"/>
                    </a:cubicBezTo>
                    <a:cubicBezTo>
                      <a:pt x="229" y="115"/>
                      <a:pt x="229" y="115"/>
                      <a:pt x="231" y="115"/>
                    </a:cubicBezTo>
                    <a:cubicBezTo>
                      <a:pt x="231" y="115"/>
                      <a:pt x="232" y="115"/>
                      <a:pt x="233" y="115"/>
                    </a:cubicBezTo>
                    <a:cubicBezTo>
                      <a:pt x="234" y="115"/>
                      <a:pt x="235" y="114"/>
                      <a:pt x="235" y="113"/>
                    </a:cubicBezTo>
                    <a:cubicBezTo>
                      <a:pt x="235" y="112"/>
                      <a:pt x="235" y="112"/>
                      <a:pt x="235" y="111"/>
                    </a:cubicBezTo>
                    <a:cubicBezTo>
                      <a:pt x="235" y="111"/>
                      <a:pt x="236" y="110"/>
                      <a:pt x="235" y="109"/>
                    </a:cubicBezTo>
                    <a:cubicBezTo>
                      <a:pt x="235" y="109"/>
                      <a:pt x="235" y="109"/>
                      <a:pt x="234" y="109"/>
                    </a:cubicBezTo>
                    <a:cubicBezTo>
                      <a:pt x="234" y="109"/>
                      <a:pt x="233" y="109"/>
                      <a:pt x="233" y="109"/>
                    </a:cubicBezTo>
                    <a:close/>
                    <a:moveTo>
                      <a:pt x="215" y="100"/>
                    </a:moveTo>
                    <a:cubicBezTo>
                      <a:pt x="215" y="100"/>
                      <a:pt x="216" y="100"/>
                      <a:pt x="216" y="100"/>
                    </a:cubicBezTo>
                    <a:cubicBezTo>
                      <a:pt x="216" y="100"/>
                      <a:pt x="217" y="101"/>
                      <a:pt x="217" y="101"/>
                    </a:cubicBezTo>
                    <a:cubicBezTo>
                      <a:pt x="217" y="101"/>
                      <a:pt x="217" y="101"/>
                      <a:pt x="217" y="100"/>
                    </a:cubicBezTo>
                    <a:cubicBezTo>
                      <a:pt x="217" y="101"/>
                      <a:pt x="217" y="101"/>
                      <a:pt x="217" y="101"/>
                    </a:cubicBezTo>
                    <a:cubicBezTo>
                      <a:pt x="217" y="101"/>
                      <a:pt x="218" y="101"/>
                      <a:pt x="218" y="101"/>
                    </a:cubicBezTo>
                    <a:cubicBezTo>
                      <a:pt x="218" y="101"/>
                      <a:pt x="217" y="100"/>
                      <a:pt x="217" y="100"/>
                    </a:cubicBezTo>
                    <a:cubicBezTo>
                      <a:pt x="218" y="100"/>
                      <a:pt x="218" y="100"/>
                      <a:pt x="218" y="100"/>
                    </a:cubicBezTo>
                    <a:cubicBezTo>
                      <a:pt x="218" y="100"/>
                      <a:pt x="220" y="100"/>
                      <a:pt x="220" y="100"/>
                    </a:cubicBezTo>
                    <a:cubicBezTo>
                      <a:pt x="220" y="100"/>
                      <a:pt x="219" y="99"/>
                      <a:pt x="219" y="99"/>
                    </a:cubicBezTo>
                    <a:cubicBezTo>
                      <a:pt x="219" y="99"/>
                      <a:pt x="219" y="99"/>
                      <a:pt x="219" y="100"/>
                    </a:cubicBezTo>
                    <a:cubicBezTo>
                      <a:pt x="218" y="100"/>
                      <a:pt x="218" y="100"/>
                      <a:pt x="218" y="100"/>
                    </a:cubicBezTo>
                    <a:cubicBezTo>
                      <a:pt x="217" y="100"/>
                      <a:pt x="217" y="99"/>
                      <a:pt x="217" y="99"/>
                    </a:cubicBezTo>
                    <a:cubicBezTo>
                      <a:pt x="216" y="99"/>
                      <a:pt x="215" y="100"/>
                      <a:pt x="216" y="100"/>
                    </a:cubicBezTo>
                    <a:cubicBezTo>
                      <a:pt x="216" y="100"/>
                      <a:pt x="215" y="100"/>
                      <a:pt x="215" y="100"/>
                    </a:cubicBezTo>
                    <a:close/>
                    <a:moveTo>
                      <a:pt x="228" y="136"/>
                    </a:moveTo>
                    <a:cubicBezTo>
                      <a:pt x="228" y="136"/>
                      <a:pt x="227" y="136"/>
                      <a:pt x="227" y="136"/>
                    </a:cubicBezTo>
                    <a:cubicBezTo>
                      <a:pt x="227" y="137"/>
                      <a:pt x="228" y="137"/>
                      <a:pt x="228" y="137"/>
                    </a:cubicBezTo>
                    <a:cubicBezTo>
                      <a:pt x="228" y="138"/>
                      <a:pt x="229" y="138"/>
                      <a:pt x="230" y="137"/>
                    </a:cubicBezTo>
                    <a:cubicBezTo>
                      <a:pt x="230" y="137"/>
                      <a:pt x="230" y="137"/>
                      <a:pt x="230" y="137"/>
                    </a:cubicBezTo>
                    <a:cubicBezTo>
                      <a:pt x="229" y="137"/>
                      <a:pt x="229" y="136"/>
                      <a:pt x="228" y="136"/>
                    </a:cubicBezTo>
                    <a:close/>
                    <a:moveTo>
                      <a:pt x="205" y="123"/>
                    </a:moveTo>
                    <a:cubicBezTo>
                      <a:pt x="205" y="123"/>
                      <a:pt x="204" y="123"/>
                      <a:pt x="204" y="123"/>
                    </a:cubicBezTo>
                    <a:cubicBezTo>
                      <a:pt x="203" y="122"/>
                      <a:pt x="203" y="122"/>
                      <a:pt x="203" y="122"/>
                    </a:cubicBezTo>
                    <a:cubicBezTo>
                      <a:pt x="202" y="122"/>
                      <a:pt x="202" y="122"/>
                      <a:pt x="202" y="122"/>
                    </a:cubicBezTo>
                    <a:cubicBezTo>
                      <a:pt x="202" y="123"/>
                      <a:pt x="203" y="123"/>
                      <a:pt x="203" y="124"/>
                    </a:cubicBezTo>
                    <a:cubicBezTo>
                      <a:pt x="203" y="124"/>
                      <a:pt x="203" y="124"/>
                      <a:pt x="203" y="124"/>
                    </a:cubicBezTo>
                    <a:cubicBezTo>
                      <a:pt x="203" y="124"/>
                      <a:pt x="203" y="124"/>
                      <a:pt x="204" y="124"/>
                    </a:cubicBezTo>
                    <a:cubicBezTo>
                      <a:pt x="204" y="124"/>
                      <a:pt x="204" y="124"/>
                      <a:pt x="204" y="124"/>
                    </a:cubicBezTo>
                    <a:cubicBezTo>
                      <a:pt x="204" y="124"/>
                      <a:pt x="204" y="124"/>
                      <a:pt x="204" y="124"/>
                    </a:cubicBezTo>
                    <a:cubicBezTo>
                      <a:pt x="204" y="124"/>
                      <a:pt x="204" y="125"/>
                      <a:pt x="204" y="125"/>
                    </a:cubicBezTo>
                    <a:cubicBezTo>
                      <a:pt x="204" y="125"/>
                      <a:pt x="204" y="125"/>
                      <a:pt x="205" y="125"/>
                    </a:cubicBezTo>
                    <a:cubicBezTo>
                      <a:pt x="205" y="125"/>
                      <a:pt x="205" y="124"/>
                      <a:pt x="205" y="124"/>
                    </a:cubicBezTo>
                    <a:cubicBezTo>
                      <a:pt x="205" y="124"/>
                      <a:pt x="205" y="125"/>
                      <a:pt x="205" y="125"/>
                    </a:cubicBezTo>
                    <a:cubicBezTo>
                      <a:pt x="205" y="125"/>
                      <a:pt x="206" y="125"/>
                      <a:pt x="206" y="125"/>
                    </a:cubicBezTo>
                    <a:cubicBezTo>
                      <a:pt x="206" y="125"/>
                      <a:pt x="206" y="125"/>
                      <a:pt x="206" y="124"/>
                    </a:cubicBezTo>
                    <a:cubicBezTo>
                      <a:pt x="206" y="124"/>
                      <a:pt x="205" y="124"/>
                      <a:pt x="205" y="124"/>
                    </a:cubicBezTo>
                    <a:cubicBezTo>
                      <a:pt x="205" y="124"/>
                      <a:pt x="205" y="124"/>
                      <a:pt x="205" y="124"/>
                    </a:cubicBezTo>
                    <a:cubicBezTo>
                      <a:pt x="204" y="124"/>
                      <a:pt x="204" y="124"/>
                      <a:pt x="205" y="123"/>
                    </a:cubicBezTo>
                    <a:close/>
                    <a:moveTo>
                      <a:pt x="200" y="124"/>
                    </a:moveTo>
                    <a:cubicBezTo>
                      <a:pt x="200" y="125"/>
                      <a:pt x="200" y="125"/>
                      <a:pt x="200" y="125"/>
                    </a:cubicBezTo>
                    <a:cubicBezTo>
                      <a:pt x="200" y="125"/>
                      <a:pt x="200" y="125"/>
                      <a:pt x="201" y="125"/>
                    </a:cubicBezTo>
                    <a:cubicBezTo>
                      <a:pt x="202" y="125"/>
                      <a:pt x="200" y="123"/>
                      <a:pt x="200" y="123"/>
                    </a:cubicBezTo>
                    <a:cubicBezTo>
                      <a:pt x="200" y="123"/>
                      <a:pt x="199" y="122"/>
                      <a:pt x="199" y="123"/>
                    </a:cubicBezTo>
                    <a:cubicBezTo>
                      <a:pt x="199" y="124"/>
                      <a:pt x="199" y="124"/>
                      <a:pt x="200" y="124"/>
                    </a:cubicBezTo>
                    <a:close/>
                    <a:moveTo>
                      <a:pt x="150" y="73"/>
                    </a:moveTo>
                    <a:cubicBezTo>
                      <a:pt x="150" y="73"/>
                      <a:pt x="150" y="73"/>
                      <a:pt x="150" y="73"/>
                    </a:cubicBezTo>
                    <a:cubicBezTo>
                      <a:pt x="150" y="73"/>
                      <a:pt x="150" y="73"/>
                      <a:pt x="150" y="73"/>
                    </a:cubicBezTo>
                    <a:cubicBezTo>
                      <a:pt x="150" y="73"/>
                      <a:pt x="150" y="73"/>
                      <a:pt x="150" y="73"/>
                    </a:cubicBezTo>
                    <a:cubicBezTo>
                      <a:pt x="150" y="73"/>
                      <a:pt x="150" y="73"/>
                      <a:pt x="150" y="73"/>
                    </a:cubicBezTo>
                    <a:cubicBezTo>
                      <a:pt x="150" y="73"/>
                      <a:pt x="150" y="73"/>
                      <a:pt x="150" y="73"/>
                    </a:cubicBezTo>
                    <a:cubicBezTo>
                      <a:pt x="150" y="73"/>
                      <a:pt x="151" y="73"/>
                      <a:pt x="151" y="73"/>
                    </a:cubicBezTo>
                    <a:cubicBezTo>
                      <a:pt x="151" y="73"/>
                      <a:pt x="151" y="72"/>
                      <a:pt x="151" y="72"/>
                    </a:cubicBezTo>
                    <a:cubicBezTo>
                      <a:pt x="151" y="72"/>
                      <a:pt x="151" y="72"/>
                      <a:pt x="151" y="72"/>
                    </a:cubicBezTo>
                    <a:cubicBezTo>
                      <a:pt x="151" y="72"/>
                      <a:pt x="151" y="72"/>
                      <a:pt x="151" y="72"/>
                    </a:cubicBezTo>
                    <a:cubicBezTo>
                      <a:pt x="151" y="72"/>
                      <a:pt x="151" y="73"/>
                      <a:pt x="152" y="73"/>
                    </a:cubicBezTo>
                    <a:cubicBezTo>
                      <a:pt x="152" y="73"/>
                      <a:pt x="152" y="73"/>
                      <a:pt x="152" y="73"/>
                    </a:cubicBezTo>
                    <a:cubicBezTo>
                      <a:pt x="152" y="73"/>
                      <a:pt x="152" y="73"/>
                      <a:pt x="152" y="73"/>
                    </a:cubicBezTo>
                    <a:cubicBezTo>
                      <a:pt x="152" y="73"/>
                      <a:pt x="152" y="73"/>
                      <a:pt x="152" y="73"/>
                    </a:cubicBezTo>
                    <a:cubicBezTo>
                      <a:pt x="152" y="72"/>
                      <a:pt x="152" y="72"/>
                      <a:pt x="152" y="72"/>
                    </a:cubicBezTo>
                    <a:cubicBezTo>
                      <a:pt x="152" y="72"/>
                      <a:pt x="152" y="72"/>
                      <a:pt x="152" y="72"/>
                    </a:cubicBezTo>
                    <a:cubicBezTo>
                      <a:pt x="153" y="72"/>
                      <a:pt x="153" y="72"/>
                      <a:pt x="153" y="72"/>
                    </a:cubicBezTo>
                    <a:cubicBezTo>
                      <a:pt x="154" y="72"/>
                      <a:pt x="154" y="72"/>
                      <a:pt x="155" y="71"/>
                    </a:cubicBezTo>
                    <a:cubicBezTo>
                      <a:pt x="152" y="71"/>
                      <a:pt x="150" y="72"/>
                      <a:pt x="148" y="72"/>
                    </a:cubicBezTo>
                    <a:cubicBezTo>
                      <a:pt x="148" y="72"/>
                      <a:pt x="148" y="72"/>
                      <a:pt x="148" y="72"/>
                    </a:cubicBezTo>
                    <a:cubicBezTo>
                      <a:pt x="149" y="72"/>
                      <a:pt x="149" y="72"/>
                      <a:pt x="149" y="72"/>
                    </a:cubicBezTo>
                    <a:cubicBezTo>
                      <a:pt x="149" y="73"/>
                      <a:pt x="149" y="73"/>
                      <a:pt x="150" y="73"/>
                    </a:cubicBezTo>
                    <a:close/>
                    <a:moveTo>
                      <a:pt x="56" y="205"/>
                    </a:moveTo>
                    <a:cubicBezTo>
                      <a:pt x="56" y="205"/>
                      <a:pt x="56" y="205"/>
                      <a:pt x="57" y="205"/>
                    </a:cubicBezTo>
                    <a:cubicBezTo>
                      <a:pt x="57" y="205"/>
                      <a:pt x="57" y="205"/>
                      <a:pt x="57" y="205"/>
                    </a:cubicBezTo>
                    <a:cubicBezTo>
                      <a:pt x="57" y="205"/>
                      <a:pt x="57" y="205"/>
                      <a:pt x="57" y="205"/>
                    </a:cubicBezTo>
                    <a:cubicBezTo>
                      <a:pt x="57" y="205"/>
                      <a:pt x="57" y="205"/>
                      <a:pt x="57" y="205"/>
                    </a:cubicBezTo>
                    <a:cubicBezTo>
                      <a:pt x="57" y="205"/>
                      <a:pt x="57" y="205"/>
                      <a:pt x="56" y="205"/>
                    </a:cubicBezTo>
                    <a:cubicBezTo>
                      <a:pt x="56" y="204"/>
                      <a:pt x="56" y="204"/>
                      <a:pt x="56" y="204"/>
                    </a:cubicBezTo>
                    <a:cubicBezTo>
                      <a:pt x="56" y="204"/>
                      <a:pt x="56" y="204"/>
                      <a:pt x="56" y="204"/>
                    </a:cubicBezTo>
                    <a:cubicBezTo>
                      <a:pt x="56" y="204"/>
                      <a:pt x="56" y="204"/>
                      <a:pt x="56" y="204"/>
                    </a:cubicBezTo>
                    <a:cubicBezTo>
                      <a:pt x="56" y="204"/>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6"/>
                      <a:pt x="56" y="206"/>
                    </a:cubicBezTo>
                    <a:cubicBezTo>
                      <a:pt x="56" y="206"/>
                      <a:pt x="56" y="206"/>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lose/>
                    <a:moveTo>
                      <a:pt x="62" y="211"/>
                    </a:moveTo>
                    <a:cubicBezTo>
                      <a:pt x="62" y="211"/>
                      <a:pt x="62" y="212"/>
                      <a:pt x="62" y="212"/>
                    </a:cubicBezTo>
                    <a:cubicBezTo>
                      <a:pt x="62" y="212"/>
                      <a:pt x="62" y="212"/>
                      <a:pt x="63" y="212"/>
                    </a:cubicBezTo>
                    <a:cubicBezTo>
                      <a:pt x="63" y="212"/>
                      <a:pt x="62" y="211"/>
                      <a:pt x="62" y="211"/>
                    </a:cubicBezTo>
                    <a:close/>
                    <a:moveTo>
                      <a:pt x="45" y="193"/>
                    </a:moveTo>
                    <a:cubicBezTo>
                      <a:pt x="45" y="193"/>
                      <a:pt x="45" y="193"/>
                      <a:pt x="45" y="194"/>
                    </a:cubicBezTo>
                    <a:cubicBezTo>
                      <a:pt x="45" y="194"/>
                      <a:pt x="45" y="194"/>
                      <a:pt x="45" y="194"/>
                    </a:cubicBezTo>
                    <a:cubicBezTo>
                      <a:pt x="45" y="194"/>
                      <a:pt x="45" y="194"/>
                      <a:pt x="45" y="194"/>
                    </a:cubicBezTo>
                    <a:cubicBezTo>
                      <a:pt x="45" y="194"/>
                      <a:pt x="45" y="194"/>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4"/>
                      <a:pt x="45" y="193"/>
                      <a:pt x="45" y="193"/>
                    </a:cubicBezTo>
                    <a:close/>
                    <a:moveTo>
                      <a:pt x="63" y="211"/>
                    </a:moveTo>
                    <a:cubicBezTo>
                      <a:pt x="63" y="211"/>
                      <a:pt x="62" y="211"/>
                      <a:pt x="62" y="211"/>
                    </a:cubicBezTo>
                    <a:cubicBezTo>
                      <a:pt x="62" y="211"/>
                      <a:pt x="62" y="211"/>
                      <a:pt x="63" y="211"/>
                    </a:cubicBezTo>
                    <a:cubicBezTo>
                      <a:pt x="63" y="211"/>
                      <a:pt x="63" y="211"/>
                      <a:pt x="63" y="211"/>
                    </a:cubicBezTo>
                    <a:cubicBezTo>
                      <a:pt x="63" y="211"/>
                      <a:pt x="63" y="211"/>
                      <a:pt x="63" y="211"/>
                    </a:cubicBezTo>
                    <a:cubicBezTo>
                      <a:pt x="63" y="211"/>
                      <a:pt x="63" y="211"/>
                      <a:pt x="63" y="211"/>
                    </a:cubicBezTo>
                    <a:close/>
                    <a:moveTo>
                      <a:pt x="47" y="197"/>
                    </a:moveTo>
                    <a:cubicBezTo>
                      <a:pt x="47" y="196"/>
                      <a:pt x="47" y="196"/>
                      <a:pt x="48" y="196"/>
                    </a:cubicBezTo>
                    <a:cubicBezTo>
                      <a:pt x="48" y="196"/>
                      <a:pt x="48" y="195"/>
                      <a:pt x="49" y="195"/>
                    </a:cubicBezTo>
                    <a:cubicBezTo>
                      <a:pt x="49" y="195"/>
                      <a:pt x="49" y="195"/>
                      <a:pt x="49" y="195"/>
                    </a:cubicBezTo>
                    <a:cubicBezTo>
                      <a:pt x="49" y="195"/>
                      <a:pt x="49" y="195"/>
                      <a:pt x="49" y="195"/>
                    </a:cubicBezTo>
                    <a:cubicBezTo>
                      <a:pt x="48" y="195"/>
                      <a:pt x="48" y="195"/>
                      <a:pt x="48" y="195"/>
                    </a:cubicBezTo>
                    <a:cubicBezTo>
                      <a:pt x="48" y="195"/>
                      <a:pt x="48" y="195"/>
                      <a:pt x="48" y="195"/>
                    </a:cubicBezTo>
                    <a:cubicBezTo>
                      <a:pt x="47" y="195"/>
                      <a:pt x="47" y="195"/>
                      <a:pt x="47" y="196"/>
                    </a:cubicBezTo>
                    <a:cubicBezTo>
                      <a:pt x="47" y="196"/>
                      <a:pt x="47" y="196"/>
                      <a:pt x="47" y="196"/>
                    </a:cubicBezTo>
                    <a:cubicBezTo>
                      <a:pt x="47" y="196"/>
                      <a:pt x="47" y="196"/>
                      <a:pt x="47" y="196"/>
                    </a:cubicBezTo>
                    <a:cubicBezTo>
                      <a:pt x="47" y="196"/>
                      <a:pt x="47" y="196"/>
                      <a:pt x="47" y="196"/>
                    </a:cubicBezTo>
                    <a:cubicBezTo>
                      <a:pt x="47" y="196"/>
                      <a:pt x="47" y="196"/>
                      <a:pt x="47" y="196"/>
                    </a:cubicBezTo>
                    <a:cubicBezTo>
                      <a:pt x="47" y="196"/>
                      <a:pt x="47" y="196"/>
                      <a:pt x="47" y="196"/>
                    </a:cubicBezTo>
                    <a:cubicBezTo>
                      <a:pt x="47" y="197"/>
                      <a:pt x="47" y="197"/>
                      <a:pt x="47" y="197"/>
                    </a:cubicBezTo>
                    <a:cubicBezTo>
                      <a:pt x="47" y="197"/>
                      <a:pt x="47" y="197"/>
                      <a:pt x="47" y="197"/>
                    </a:cubicBezTo>
                    <a:cubicBezTo>
                      <a:pt x="47" y="197"/>
                      <a:pt x="47" y="197"/>
                      <a:pt x="47" y="197"/>
                    </a:cubicBezTo>
                    <a:close/>
                    <a:moveTo>
                      <a:pt x="62" y="210"/>
                    </a:moveTo>
                    <a:cubicBezTo>
                      <a:pt x="62" y="210"/>
                      <a:pt x="62" y="211"/>
                      <a:pt x="62" y="211"/>
                    </a:cubicBezTo>
                    <a:cubicBezTo>
                      <a:pt x="62" y="211"/>
                      <a:pt x="62" y="210"/>
                      <a:pt x="62" y="210"/>
                    </a:cubicBezTo>
                    <a:close/>
                    <a:moveTo>
                      <a:pt x="59" y="208"/>
                    </a:moveTo>
                    <a:cubicBezTo>
                      <a:pt x="59" y="208"/>
                      <a:pt x="60" y="208"/>
                      <a:pt x="60" y="208"/>
                    </a:cubicBezTo>
                    <a:cubicBezTo>
                      <a:pt x="60" y="208"/>
                      <a:pt x="60" y="208"/>
                      <a:pt x="60" y="208"/>
                    </a:cubicBezTo>
                    <a:cubicBezTo>
                      <a:pt x="60" y="208"/>
                      <a:pt x="59" y="207"/>
                      <a:pt x="58" y="207"/>
                    </a:cubicBezTo>
                    <a:cubicBezTo>
                      <a:pt x="58" y="207"/>
                      <a:pt x="58" y="207"/>
                      <a:pt x="58" y="207"/>
                    </a:cubicBezTo>
                    <a:cubicBezTo>
                      <a:pt x="58" y="207"/>
                      <a:pt x="58" y="207"/>
                      <a:pt x="59" y="208"/>
                    </a:cubicBezTo>
                    <a:cubicBezTo>
                      <a:pt x="59" y="208"/>
                      <a:pt x="59" y="208"/>
                      <a:pt x="59" y="208"/>
                    </a:cubicBezTo>
                    <a:close/>
                    <a:moveTo>
                      <a:pt x="52" y="203"/>
                    </a:moveTo>
                    <a:cubicBezTo>
                      <a:pt x="52" y="203"/>
                      <a:pt x="52" y="203"/>
                      <a:pt x="52" y="203"/>
                    </a:cubicBezTo>
                    <a:cubicBezTo>
                      <a:pt x="52" y="203"/>
                      <a:pt x="52" y="203"/>
                      <a:pt x="52" y="203"/>
                    </a:cubicBezTo>
                    <a:cubicBezTo>
                      <a:pt x="52" y="203"/>
                      <a:pt x="52" y="203"/>
                      <a:pt x="52" y="203"/>
                    </a:cubicBezTo>
                    <a:cubicBezTo>
                      <a:pt x="52" y="203"/>
                      <a:pt x="52" y="202"/>
                      <a:pt x="52" y="202"/>
                    </a:cubicBezTo>
                    <a:cubicBezTo>
                      <a:pt x="52" y="202"/>
                      <a:pt x="52" y="203"/>
                      <a:pt x="51" y="203"/>
                    </a:cubicBezTo>
                    <a:cubicBezTo>
                      <a:pt x="51" y="203"/>
                      <a:pt x="52" y="203"/>
                      <a:pt x="52" y="203"/>
                    </a:cubicBezTo>
                    <a:close/>
                    <a:moveTo>
                      <a:pt x="183" y="46"/>
                    </a:moveTo>
                    <a:cubicBezTo>
                      <a:pt x="183" y="46"/>
                      <a:pt x="183" y="46"/>
                      <a:pt x="182" y="46"/>
                    </a:cubicBezTo>
                    <a:cubicBezTo>
                      <a:pt x="182" y="45"/>
                      <a:pt x="181" y="45"/>
                      <a:pt x="180" y="45"/>
                    </a:cubicBezTo>
                    <a:cubicBezTo>
                      <a:pt x="179" y="45"/>
                      <a:pt x="179" y="45"/>
                      <a:pt x="178" y="45"/>
                    </a:cubicBezTo>
                    <a:cubicBezTo>
                      <a:pt x="178" y="45"/>
                      <a:pt x="178" y="46"/>
                      <a:pt x="178" y="47"/>
                    </a:cubicBezTo>
                    <a:cubicBezTo>
                      <a:pt x="178" y="47"/>
                      <a:pt x="178" y="47"/>
                      <a:pt x="179" y="47"/>
                    </a:cubicBezTo>
                    <a:cubicBezTo>
                      <a:pt x="179" y="48"/>
                      <a:pt x="180" y="48"/>
                      <a:pt x="181" y="48"/>
                    </a:cubicBezTo>
                    <a:cubicBezTo>
                      <a:pt x="181" y="48"/>
                      <a:pt x="183" y="48"/>
                      <a:pt x="183" y="47"/>
                    </a:cubicBezTo>
                    <a:cubicBezTo>
                      <a:pt x="183" y="47"/>
                      <a:pt x="183" y="46"/>
                      <a:pt x="183" y="46"/>
                    </a:cubicBezTo>
                    <a:close/>
                    <a:moveTo>
                      <a:pt x="50" y="208"/>
                    </a:moveTo>
                    <a:cubicBezTo>
                      <a:pt x="50" y="208"/>
                      <a:pt x="51" y="208"/>
                      <a:pt x="51" y="208"/>
                    </a:cubicBezTo>
                    <a:cubicBezTo>
                      <a:pt x="51" y="208"/>
                      <a:pt x="51" y="208"/>
                      <a:pt x="51" y="208"/>
                    </a:cubicBezTo>
                    <a:cubicBezTo>
                      <a:pt x="51" y="207"/>
                      <a:pt x="51" y="207"/>
                      <a:pt x="51" y="207"/>
                    </a:cubicBezTo>
                    <a:cubicBezTo>
                      <a:pt x="50" y="207"/>
                      <a:pt x="49" y="207"/>
                      <a:pt x="50" y="208"/>
                    </a:cubicBezTo>
                    <a:close/>
                    <a:moveTo>
                      <a:pt x="62" y="212"/>
                    </a:moveTo>
                    <a:cubicBezTo>
                      <a:pt x="62" y="212"/>
                      <a:pt x="62" y="212"/>
                      <a:pt x="62" y="212"/>
                    </a:cubicBezTo>
                    <a:cubicBezTo>
                      <a:pt x="62" y="212"/>
                      <a:pt x="62" y="212"/>
                      <a:pt x="62" y="211"/>
                    </a:cubicBezTo>
                    <a:cubicBezTo>
                      <a:pt x="62" y="211"/>
                      <a:pt x="61" y="211"/>
                      <a:pt x="61" y="211"/>
                    </a:cubicBezTo>
                    <a:cubicBezTo>
                      <a:pt x="61" y="211"/>
                      <a:pt x="61" y="211"/>
                      <a:pt x="61" y="210"/>
                    </a:cubicBezTo>
                    <a:cubicBezTo>
                      <a:pt x="61" y="210"/>
                      <a:pt x="61" y="210"/>
                      <a:pt x="61" y="210"/>
                    </a:cubicBezTo>
                    <a:cubicBezTo>
                      <a:pt x="61" y="210"/>
                      <a:pt x="61" y="210"/>
                      <a:pt x="60" y="210"/>
                    </a:cubicBezTo>
                    <a:cubicBezTo>
                      <a:pt x="60" y="210"/>
                      <a:pt x="60" y="210"/>
                      <a:pt x="60" y="210"/>
                    </a:cubicBezTo>
                    <a:cubicBezTo>
                      <a:pt x="60" y="209"/>
                      <a:pt x="59" y="209"/>
                      <a:pt x="59" y="209"/>
                    </a:cubicBezTo>
                    <a:cubicBezTo>
                      <a:pt x="59" y="209"/>
                      <a:pt x="58" y="209"/>
                      <a:pt x="58" y="209"/>
                    </a:cubicBezTo>
                    <a:cubicBezTo>
                      <a:pt x="58" y="208"/>
                      <a:pt x="58" y="209"/>
                      <a:pt x="58" y="208"/>
                    </a:cubicBezTo>
                    <a:cubicBezTo>
                      <a:pt x="57" y="208"/>
                      <a:pt x="57" y="208"/>
                      <a:pt x="57" y="208"/>
                    </a:cubicBezTo>
                    <a:cubicBezTo>
                      <a:pt x="57" y="208"/>
                      <a:pt x="57" y="208"/>
                      <a:pt x="57" y="208"/>
                    </a:cubicBezTo>
                    <a:cubicBezTo>
                      <a:pt x="57" y="207"/>
                      <a:pt x="57" y="207"/>
                      <a:pt x="57" y="207"/>
                    </a:cubicBezTo>
                    <a:cubicBezTo>
                      <a:pt x="57" y="207"/>
                      <a:pt x="57" y="207"/>
                      <a:pt x="57" y="207"/>
                    </a:cubicBezTo>
                    <a:cubicBezTo>
                      <a:pt x="56" y="207"/>
                      <a:pt x="56" y="206"/>
                      <a:pt x="56" y="206"/>
                    </a:cubicBezTo>
                    <a:cubicBezTo>
                      <a:pt x="56" y="206"/>
                      <a:pt x="56" y="206"/>
                      <a:pt x="56" y="205"/>
                    </a:cubicBezTo>
                    <a:cubicBezTo>
                      <a:pt x="56" y="205"/>
                      <a:pt x="56" y="205"/>
                      <a:pt x="55" y="205"/>
                    </a:cubicBezTo>
                    <a:cubicBezTo>
                      <a:pt x="55" y="204"/>
                      <a:pt x="55" y="204"/>
                      <a:pt x="54" y="204"/>
                    </a:cubicBezTo>
                    <a:cubicBezTo>
                      <a:pt x="54" y="204"/>
                      <a:pt x="54" y="204"/>
                      <a:pt x="53" y="204"/>
                    </a:cubicBezTo>
                    <a:cubicBezTo>
                      <a:pt x="53" y="204"/>
                      <a:pt x="52" y="204"/>
                      <a:pt x="52" y="204"/>
                    </a:cubicBezTo>
                    <a:cubicBezTo>
                      <a:pt x="51" y="204"/>
                      <a:pt x="51" y="203"/>
                      <a:pt x="50" y="204"/>
                    </a:cubicBezTo>
                    <a:cubicBezTo>
                      <a:pt x="50" y="203"/>
                      <a:pt x="48" y="203"/>
                      <a:pt x="48" y="203"/>
                    </a:cubicBezTo>
                    <a:cubicBezTo>
                      <a:pt x="48" y="203"/>
                      <a:pt x="48" y="203"/>
                      <a:pt x="48" y="203"/>
                    </a:cubicBezTo>
                    <a:cubicBezTo>
                      <a:pt x="48" y="202"/>
                      <a:pt x="47" y="202"/>
                      <a:pt x="46" y="202"/>
                    </a:cubicBezTo>
                    <a:cubicBezTo>
                      <a:pt x="46" y="202"/>
                      <a:pt x="45" y="202"/>
                      <a:pt x="45" y="202"/>
                    </a:cubicBezTo>
                    <a:cubicBezTo>
                      <a:pt x="45" y="203"/>
                      <a:pt x="45" y="204"/>
                      <a:pt x="46" y="204"/>
                    </a:cubicBezTo>
                    <a:cubicBezTo>
                      <a:pt x="46" y="204"/>
                      <a:pt x="46" y="204"/>
                      <a:pt x="47" y="204"/>
                    </a:cubicBezTo>
                    <a:cubicBezTo>
                      <a:pt x="47" y="204"/>
                      <a:pt x="48" y="204"/>
                      <a:pt x="47" y="203"/>
                    </a:cubicBezTo>
                    <a:cubicBezTo>
                      <a:pt x="48" y="203"/>
                      <a:pt x="48" y="203"/>
                      <a:pt x="48" y="203"/>
                    </a:cubicBezTo>
                    <a:cubicBezTo>
                      <a:pt x="48" y="204"/>
                      <a:pt x="48" y="203"/>
                      <a:pt x="48" y="204"/>
                    </a:cubicBezTo>
                    <a:cubicBezTo>
                      <a:pt x="48" y="204"/>
                      <a:pt x="48" y="204"/>
                      <a:pt x="48" y="204"/>
                    </a:cubicBezTo>
                    <a:cubicBezTo>
                      <a:pt x="48" y="204"/>
                      <a:pt x="48" y="204"/>
                      <a:pt x="47" y="204"/>
                    </a:cubicBezTo>
                    <a:cubicBezTo>
                      <a:pt x="47" y="204"/>
                      <a:pt x="47" y="204"/>
                      <a:pt x="46" y="204"/>
                    </a:cubicBezTo>
                    <a:cubicBezTo>
                      <a:pt x="46" y="205"/>
                      <a:pt x="46" y="205"/>
                      <a:pt x="47" y="205"/>
                    </a:cubicBezTo>
                    <a:cubicBezTo>
                      <a:pt x="47" y="205"/>
                      <a:pt x="47" y="205"/>
                      <a:pt x="47" y="206"/>
                    </a:cubicBezTo>
                    <a:cubicBezTo>
                      <a:pt x="47" y="206"/>
                      <a:pt x="47" y="205"/>
                      <a:pt x="47" y="205"/>
                    </a:cubicBezTo>
                    <a:cubicBezTo>
                      <a:pt x="47" y="205"/>
                      <a:pt x="48" y="205"/>
                      <a:pt x="48" y="205"/>
                    </a:cubicBezTo>
                    <a:cubicBezTo>
                      <a:pt x="48" y="205"/>
                      <a:pt x="48" y="206"/>
                      <a:pt x="48" y="206"/>
                    </a:cubicBezTo>
                    <a:cubicBezTo>
                      <a:pt x="49" y="206"/>
                      <a:pt x="49" y="206"/>
                      <a:pt x="49" y="205"/>
                    </a:cubicBezTo>
                    <a:cubicBezTo>
                      <a:pt x="49" y="205"/>
                      <a:pt x="49" y="206"/>
                      <a:pt x="49" y="206"/>
                    </a:cubicBezTo>
                    <a:cubicBezTo>
                      <a:pt x="49" y="206"/>
                      <a:pt x="49" y="206"/>
                      <a:pt x="49" y="206"/>
                    </a:cubicBezTo>
                    <a:cubicBezTo>
                      <a:pt x="49" y="207"/>
                      <a:pt x="50" y="207"/>
                      <a:pt x="50" y="206"/>
                    </a:cubicBezTo>
                    <a:cubicBezTo>
                      <a:pt x="50" y="206"/>
                      <a:pt x="50" y="206"/>
                      <a:pt x="50" y="206"/>
                    </a:cubicBezTo>
                    <a:cubicBezTo>
                      <a:pt x="50" y="206"/>
                      <a:pt x="50" y="206"/>
                      <a:pt x="50" y="206"/>
                    </a:cubicBezTo>
                    <a:cubicBezTo>
                      <a:pt x="51" y="206"/>
                      <a:pt x="51" y="207"/>
                      <a:pt x="51" y="207"/>
                    </a:cubicBezTo>
                    <a:cubicBezTo>
                      <a:pt x="51" y="208"/>
                      <a:pt x="51" y="207"/>
                      <a:pt x="52" y="207"/>
                    </a:cubicBezTo>
                    <a:cubicBezTo>
                      <a:pt x="52" y="207"/>
                      <a:pt x="52" y="207"/>
                      <a:pt x="52" y="207"/>
                    </a:cubicBezTo>
                    <a:cubicBezTo>
                      <a:pt x="52" y="208"/>
                      <a:pt x="52" y="207"/>
                      <a:pt x="52" y="208"/>
                    </a:cubicBezTo>
                    <a:cubicBezTo>
                      <a:pt x="52" y="208"/>
                      <a:pt x="53" y="208"/>
                      <a:pt x="53" y="208"/>
                    </a:cubicBezTo>
                    <a:cubicBezTo>
                      <a:pt x="53" y="208"/>
                      <a:pt x="52" y="208"/>
                      <a:pt x="51" y="208"/>
                    </a:cubicBezTo>
                    <a:cubicBezTo>
                      <a:pt x="51" y="208"/>
                      <a:pt x="51" y="209"/>
                      <a:pt x="51" y="209"/>
                    </a:cubicBezTo>
                    <a:cubicBezTo>
                      <a:pt x="52" y="208"/>
                      <a:pt x="52" y="209"/>
                      <a:pt x="52" y="209"/>
                    </a:cubicBezTo>
                    <a:cubicBezTo>
                      <a:pt x="52" y="209"/>
                      <a:pt x="54" y="209"/>
                      <a:pt x="54" y="209"/>
                    </a:cubicBezTo>
                    <a:cubicBezTo>
                      <a:pt x="54" y="209"/>
                      <a:pt x="53" y="210"/>
                      <a:pt x="53" y="210"/>
                    </a:cubicBezTo>
                    <a:cubicBezTo>
                      <a:pt x="53" y="210"/>
                      <a:pt x="54" y="209"/>
                      <a:pt x="54" y="209"/>
                    </a:cubicBezTo>
                    <a:cubicBezTo>
                      <a:pt x="54" y="209"/>
                      <a:pt x="54" y="210"/>
                      <a:pt x="54" y="210"/>
                    </a:cubicBezTo>
                    <a:cubicBezTo>
                      <a:pt x="54" y="210"/>
                      <a:pt x="54" y="210"/>
                      <a:pt x="54" y="210"/>
                    </a:cubicBezTo>
                    <a:cubicBezTo>
                      <a:pt x="54" y="210"/>
                      <a:pt x="55" y="210"/>
                      <a:pt x="55" y="210"/>
                    </a:cubicBezTo>
                    <a:cubicBezTo>
                      <a:pt x="55" y="210"/>
                      <a:pt x="54" y="210"/>
                      <a:pt x="54" y="210"/>
                    </a:cubicBezTo>
                    <a:cubicBezTo>
                      <a:pt x="54" y="210"/>
                      <a:pt x="54" y="210"/>
                      <a:pt x="54" y="210"/>
                    </a:cubicBezTo>
                    <a:cubicBezTo>
                      <a:pt x="54" y="211"/>
                      <a:pt x="55" y="211"/>
                      <a:pt x="56" y="211"/>
                    </a:cubicBezTo>
                    <a:cubicBezTo>
                      <a:pt x="56" y="211"/>
                      <a:pt x="56" y="211"/>
                      <a:pt x="56" y="211"/>
                    </a:cubicBezTo>
                    <a:cubicBezTo>
                      <a:pt x="57" y="211"/>
                      <a:pt x="58" y="210"/>
                      <a:pt x="58" y="210"/>
                    </a:cubicBezTo>
                    <a:cubicBezTo>
                      <a:pt x="58" y="210"/>
                      <a:pt x="58" y="210"/>
                      <a:pt x="57" y="211"/>
                    </a:cubicBezTo>
                    <a:cubicBezTo>
                      <a:pt x="57" y="211"/>
                      <a:pt x="57" y="211"/>
                      <a:pt x="57" y="211"/>
                    </a:cubicBezTo>
                    <a:cubicBezTo>
                      <a:pt x="56" y="212"/>
                      <a:pt x="56" y="212"/>
                      <a:pt x="57" y="212"/>
                    </a:cubicBezTo>
                    <a:cubicBezTo>
                      <a:pt x="58" y="212"/>
                      <a:pt x="59" y="213"/>
                      <a:pt x="60" y="213"/>
                    </a:cubicBezTo>
                    <a:cubicBezTo>
                      <a:pt x="61" y="213"/>
                      <a:pt x="61" y="214"/>
                      <a:pt x="62" y="214"/>
                    </a:cubicBezTo>
                    <a:cubicBezTo>
                      <a:pt x="62" y="214"/>
                      <a:pt x="62" y="214"/>
                      <a:pt x="62" y="214"/>
                    </a:cubicBezTo>
                    <a:cubicBezTo>
                      <a:pt x="62" y="213"/>
                      <a:pt x="62" y="213"/>
                      <a:pt x="62" y="213"/>
                    </a:cubicBezTo>
                    <a:cubicBezTo>
                      <a:pt x="63" y="213"/>
                      <a:pt x="63" y="213"/>
                      <a:pt x="63" y="213"/>
                    </a:cubicBezTo>
                    <a:cubicBezTo>
                      <a:pt x="63" y="213"/>
                      <a:pt x="63" y="213"/>
                      <a:pt x="63" y="213"/>
                    </a:cubicBezTo>
                    <a:cubicBezTo>
                      <a:pt x="63" y="212"/>
                      <a:pt x="63" y="212"/>
                      <a:pt x="62" y="212"/>
                    </a:cubicBezTo>
                    <a:close/>
                    <a:moveTo>
                      <a:pt x="53" y="209"/>
                    </a:moveTo>
                    <a:cubicBezTo>
                      <a:pt x="53" y="209"/>
                      <a:pt x="53" y="210"/>
                      <a:pt x="53" y="210"/>
                    </a:cubicBezTo>
                    <a:cubicBezTo>
                      <a:pt x="53" y="209"/>
                      <a:pt x="53" y="209"/>
                      <a:pt x="53" y="209"/>
                    </a:cubicBezTo>
                    <a:cubicBezTo>
                      <a:pt x="52" y="209"/>
                      <a:pt x="52" y="209"/>
                      <a:pt x="53" y="209"/>
                    </a:cubicBezTo>
                    <a:close/>
                    <a:moveTo>
                      <a:pt x="46" y="199"/>
                    </a:moveTo>
                    <a:cubicBezTo>
                      <a:pt x="46" y="199"/>
                      <a:pt x="46" y="199"/>
                      <a:pt x="46" y="199"/>
                    </a:cubicBezTo>
                    <a:cubicBezTo>
                      <a:pt x="46" y="199"/>
                      <a:pt x="46" y="199"/>
                      <a:pt x="46" y="199"/>
                    </a:cubicBezTo>
                    <a:cubicBezTo>
                      <a:pt x="46" y="199"/>
                      <a:pt x="46" y="199"/>
                      <a:pt x="46" y="199"/>
                    </a:cubicBezTo>
                    <a:cubicBezTo>
                      <a:pt x="46" y="199"/>
                      <a:pt x="46" y="199"/>
                      <a:pt x="46" y="199"/>
                    </a:cubicBezTo>
                    <a:cubicBezTo>
                      <a:pt x="46" y="199"/>
                      <a:pt x="46" y="198"/>
                      <a:pt x="46" y="198"/>
                    </a:cubicBezTo>
                    <a:cubicBezTo>
                      <a:pt x="46" y="198"/>
                      <a:pt x="46" y="198"/>
                      <a:pt x="46" y="199"/>
                    </a:cubicBezTo>
                    <a:close/>
                    <a:moveTo>
                      <a:pt x="46" y="196"/>
                    </a:moveTo>
                    <a:cubicBezTo>
                      <a:pt x="46" y="196"/>
                      <a:pt x="46" y="196"/>
                      <a:pt x="46" y="196"/>
                    </a:cubicBezTo>
                    <a:cubicBezTo>
                      <a:pt x="46" y="196"/>
                      <a:pt x="46" y="196"/>
                      <a:pt x="46" y="196"/>
                    </a:cubicBezTo>
                    <a:cubicBezTo>
                      <a:pt x="46" y="196"/>
                      <a:pt x="46" y="196"/>
                      <a:pt x="46" y="197"/>
                    </a:cubicBezTo>
                    <a:cubicBezTo>
                      <a:pt x="46" y="197"/>
                      <a:pt x="45" y="197"/>
                      <a:pt x="45" y="197"/>
                    </a:cubicBezTo>
                    <a:cubicBezTo>
                      <a:pt x="45" y="197"/>
                      <a:pt x="45" y="197"/>
                      <a:pt x="45" y="197"/>
                    </a:cubicBezTo>
                    <a:cubicBezTo>
                      <a:pt x="45" y="197"/>
                      <a:pt x="45" y="197"/>
                      <a:pt x="45" y="197"/>
                    </a:cubicBezTo>
                    <a:cubicBezTo>
                      <a:pt x="45" y="197"/>
                      <a:pt x="46" y="197"/>
                      <a:pt x="46" y="198"/>
                    </a:cubicBezTo>
                    <a:cubicBezTo>
                      <a:pt x="46" y="198"/>
                      <a:pt x="46" y="198"/>
                      <a:pt x="46" y="198"/>
                    </a:cubicBezTo>
                    <a:cubicBezTo>
                      <a:pt x="46" y="198"/>
                      <a:pt x="46" y="198"/>
                      <a:pt x="46" y="198"/>
                    </a:cubicBezTo>
                    <a:cubicBezTo>
                      <a:pt x="46" y="198"/>
                      <a:pt x="46" y="198"/>
                      <a:pt x="46" y="198"/>
                    </a:cubicBezTo>
                    <a:cubicBezTo>
                      <a:pt x="46" y="197"/>
                      <a:pt x="46" y="197"/>
                      <a:pt x="46" y="197"/>
                    </a:cubicBezTo>
                    <a:cubicBezTo>
                      <a:pt x="46" y="197"/>
                      <a:pt x="46" y="196"/>
                      <a:pt x="46" y="196"/>
                    </a:cubicBezTo>
                    <a:cubicBezTo>
                      <a:pt x="46" y="196"/>
                      <a:pt x="46" y="196"/>
                      <a:pt x="46" y="196"/>
                    </a:cubicBezTo>
                    <a:cubicBezTo>
                      <a:pt x="46" y="196"/>
                      <a:pt x="46" y="196"/>
                      <a:pt x="46" y="196"/>
                    </a:cubicBezTo>
                    <a:close/>
                    <a:moveTo>
                      <a:pt x="57" y="206"/>
                    </a:moveTo>
                    <a:cubicBezTo>
                      <a:pt x="57" y="206"/>
                      <a:pt x="57" y="206"/>
                      <a:pt x="57" y="206"/>
                    </a:cubicBezTo>
                    <a:cubicBezTo>
                      <a:pt x="57" y="206"/>
                      <a:pt x="57" y="206"/>
                      <a:pt x="57" y="206"/>
                    </a:cubicBezTo>
                    <a:cubicBezTo>
                      <a:pt x="57" y="206"/>
                      <a:pt x="57" y="206"/>
                      <a:pt x="57" y="205"/>
                    </a:cubicBezTo>
                    <a:cubicBezTo>
                      <a:pt x="57" y="205"/>
                      <a:pt x="57" y="205"/>
                      <a:pt x="57" y="205"/>
                    </a:cubicBezTo>
                    <a:cubicBezTo>
                      <a:pt x="57" y="205"/>
                      <a:pt x="57" y="205"/>
                      <a:pt x="57" y="205"/>
                    </a:cubicBezTo>
                    <a:cubicBezTo>
                      <a:pt x="57" y="205"/>
                      <a:pt x="57" y="206"/>
                      <a:pt x="57" y="206"/>
                    </a:cubicBezTo>
                    <a:cubicBezTo>
                      <a:pt x="57" y="206"/>
                      <a:pt x="57" y="206"/>
                      <a:pt x="57" y="206"/>
                    </a:cubicBezTo>
                    <a:close/>
                    <a:moveTo>
                      <a:pt x="117" y="114"/>
                    </a:moveTo>
                    <a:cubicBezTo>
                      <a:pt x="117" y="114"/>
                      <a:pt x="117" y="114"/>
                      <a:pt x="117" y="114"/>
                    </a:cubicBezTo>
                    <a:cubicBezTo>
                      <a:pt x="117" y="114"/>
                      <a:pt x="118" y="115"/>
                      <a:pt x="118" y="115"/>
                    </a:cubicBezTo>
                    <a:cubicBezTo>
                      <a:pt x="118" y="115"/>
                      <a:pt x="118" y="115"/>
                      <a:pt x="118" y="115"/>
                    </a:cubicBezTo>
                    <a:cubicBezTo>
                      <a:pt x="118" y="115"/>
                      <a:pt x="118" y="114"/>
                      <a:pt x="118" y="114"/>
                    </a:cubicBezTo>
                    <a:cubicBezTo>
                      <a:pt x="118" y="114"/>
                      <a:pt x="118" y="114"/>
                      <a:pt x="118" y="114"/>
                    </a:cubicBezTo>
                    <a:cubicBezTo>
                      <a:pt x="118" y="114"/>
                      <a:pt x="118" y="114"/>
                      <a:pt x="118" y="114"/>
                    </a:cubicBezTo>
                    <a:cubicBezTo>
                      <a:pt x="118" y="114"/>
                      <a:pt x="117" y="114"/>
                      <a:pt x="117" y="114"/>
                    </a:cubicBezTo>
                    <a:close/>
                    <a:moveTo>
                      <a:pt x="118" y="113"/>
                    </a:moveTo>
                    <a:cubicBezTo>
                      <a:pt x="118" y="113"/>
                      <a:pt x="118" y="113"/>
                      <a:pt x="118" y="113"/>
                    </a:cubicBezTo>
                    <a:cubicBezTo>
                      <a:pt x="118" y="113"/>
                      <a:pt x="118" y="113"/>
                      <a:pt x="118" y="113"/>
                    </a:cubicBezTo>
                    <a:cubicBezTo>
                      <a:pt x="118" y="113"/>
                      <a:pt x="117" y="113"/>
                      <a:pt x="117" y="113"/>
                    </a:cubicBezTo>
                    <a:cubicBezTo>
                      <a:pt x="117" y="113"/>
                      <a:pt x="117" y="113"/>
                      <a:pt x="117" y="113"/>
                    </a:cubicBezTo>
                    <a:cubicBezTo>
                      <a:pt x="117" y="113"/>
                      <a:pt x="117" y="113"/>
                      <a:pt x="117" y="113"/>
                    </a:cubicBezTo>
                    <a:cubicBezTo>
                      <a:pt x="117" y="113"/>
                      <a:pt x="117" y="113"/>
                      <a:pt x="117" y="113"/>
                    </a:cubicBezTo>
                    <a:cubicBezTo>
                      <a:pt x="117" y="113"/>
                      <a:pt x="117" y="113"/>
                      <a:pt x="117" y="113"/>
                    </a:cubicBezTo>
                    <a:cubicBezTo>
                      <a:pt x="117" y="113"/>
                      <a:pt x="117" y="113"/>
                      <a:pt x="117" y="113"/>
                    </a:cubicBezTo>
                    <a:cubicBezTo>
                      <a:pt x="117" y="114"/>
                      <a:pt x="117" y="114"/>
                      <a:pt x="117" y="114"/>
                    </a:cubicBezTo>
                    <a:cubicBezTo>
                      <a:pt x="117" y="114"/>
                      <a:pt x="117" y="114"/>
                      <a:pt x="117" y="114"/>
                    </a:cubicBezTo>
                    <a:cubicBezTo>
                      <a:pt x="117" y="114"/>
                      <a:pt x="117" y="114"/>
                      <a:pt x="117" y="114"/>
                    </a:cubicBezTo>
                    <a:cubicBezTo>
                      <a:pt x="118" y="114"/>
                      <a:pt x="118" y="113"/>
                      <a:pt x="118" y="113"/>
                    </a:cubicBezTo>
                    <a:cubicBezTo>
                      <a:pt x="118" y="113"/>
                      <a:pt x="118" y="113"/>
                      <a:pt x="118" y="113"/>
                    </a:cubicBezTo>
                    <a:close/>
                    <a:moveTo>
                      <a:pt x="302" y="220"/>
                    </a:moveTo>
                    <a:cubicBezTo>
                      <a:pt x="302" y="220"/>
                      <a:pt x="302" y="221"/>
                      <a:pt x="302" y="221"/>
                    </a:cubicBezTo>
                    <a:cubicBezTo>
                      <a:pt x="302" y="220"/>
                      <a:pt x="302" y="220"/>
                      <a:pt x="302" y="220"/>
                    </a:cubicBezTo>
                    <a:cubicBezTo>
                      <a:pt x="302" y="219"/>
                      <a:pt x="302" y="220"/>
                      <a:pt x="302" y="220"/>
                    </a:cubicBezTo>
                    <a:close/>
                    <a:moveTo>
                      <a:pt x="305" y="203"/>
                    </a:moveTo>
                    <a:cubicBezTo>
                      <a:pt x="305" y="203"/>
                      <a:pt x="305" y="202"/>
                      <a:pt x="305" y="202"/>
                    </a:cubicBezTo>
                    <a:cubicBezTo>
                      <a:pt x="305" y="202"/>
                      <a:pt x="305" y="202"/>
                      <a:pt x="305" y="203"/>
                    </a:cubicBezTo>
                    <a:close/>
                    <a:moveTo>
                      <a:pt x="290" y="224"/>
                    </a:moveTo>
                    <a:cubicBezTo>
                      <a:pt x="290" y="224"/>
                      <a:pt x="290" y="224"/>
                      <a:pt x="290" y="224"/>
                    </a:cubicBezTo>
                    <a:cubicBezTo>
                      <a:pt x="290" y="224"/>
                      <a:pt x="290" y="224"/>
                      <a:pt x="290" y="224"/>
                    </a:cubicBezTo>
                    <a:cubicBezTo>
                      <a:pt x="290" y="224"/>
                      <a:pt x="290" y="224"/>
                      <a:pt x="290" y="224"/>
                    </a:cubicBezTo>
                    <a:cubicBezTo>
                      <a:pt x="289" y="223"/>
                      <a:pt x="289" y="223"/>
                      <a:pt x="289" y="223"/>
                    </a:cubicBezTo>
                    <a:cubicBezTo>
                      <a:pt x="289" y="223"/>
                      <a:pt x="289" y="223"/>
                      <a:pt x="289" y="223"/>
                    </a:cubicBezTo>
                    <a:cubicBezTo>
                      <a:pt x="289" y="223"/>
                      <a:pt x="288" y="223"/>
                      <a:pt x="288" y="223"/>
                    </a:cubicBezTo>
                    <a:cubicBezTo>
                      <a:pt x="288" y="223"/>
                      <a:pt x="287" y="224"/>
                      <a:pt x="287" y="224"/>
                    </a:cubicBezTo>
                    <a:cubicBezTo>
                      <a:pt x="287" y="224"/>
                      <a:pt x="288" y="223"/>
                      <a:pt x="288" y="223"/>
                    </a:cubicBezTo>
                    <a:cubicBezTo>
                      <a:pt x="288" y="224"/>
                      <a:pt x="287" y="224"/>
                      <a:pt x="287" y="224"/>
                    </a:cubicBezTo>
                    <a:cubicBezTo>
                      <a:pt x="287" y="224"/>
                      <a:pt x="287" y="224"/>
                      <a:pt x="287" y="224"/>
                    </a:cubicBezTo>
                    <a:cubicBezTo>
                      <a:pt x="286" y="224"/>
                      <a:pt x="286" y="225"/>
                      <a:pt x="286" y="225"/>
                    </a:cubicBezTo>
                    <a:cubicBezTo>
                      <a:pt x="286" y="225"/>
                      <a:pt x="286" y="225"/>
                      <a:pt x="286" y="225"/>
                    </a:cubicBezTo>
                    <a:cubicBezTo>
                      <a:pt x="286" y="225"/>
                      <a:pt x="286" y="225"/>
                      <a:pt x="286" y="225"/>
                    </a:cubicBezTo>
                    <a:cubicBezTo>
                      <a:pt x="286" y="225"/>
                      <a:pt x="286" y="225"/>
                      <a:pt x="287" y="225"/>
                    </a:cubicBezTo>
                    <a:cubicBezTo>
                      <a:pt x="287" y="225"/>
                      <a:pt x="287" y="224"/>
                      <a:pt x="288" y="224"/>
                    </a:cubicBezTo>
                    <a:cubicBezTo>
                      <a:pt x="287" y="225"/>
                      <a:pt x="287" y="225"/>
                      <a:pt x="287" y="225"/>
                    </a:cubicBezTo>
                    <a:cubicBezTo>
                      <a:pt x="287" y="225"/>
                      <a:pt x="287" y="225"/>
                      <a:pt x="287" y="225"/>
                    </a:cubicBezTo>
                    <a:cubicBezTo>
                      <a:pt x="287" y="225"/>
                      <a:pt x="287" y="225"/>
                      <a:pt x="286" y="225"/>
                    </a:cubicBezTo>
                    <a:cubicBezTo>
                      <a:pt x="286" y="225"/>
                      <a:pt x="286" y="225"/>
                      <a:pt x="286" y="225"/>
                    </a:cubicBezTo>
                    <a:cubicBezTo>
                      <a:pt x="286" y="226"/>
                      <a:pt x="286" y="226"/>
                      <a:pt x="286" y="226"/>
                    </a:cubicBezTo>
                    <a:cubicBezTo>
                      <a:pt x="286" y="226"/>
                      <a:pt x="285" y="226"/>
                      <a:pt x="285" y="226"/>
                    </a:cubicBezTo>
                    <a:cubicBezTo>
                      <a:pt x="285" y="225"/>
                      <a:pt x="285" y="225"/>
                      <a:pt x="285" y="225"/>
                    </a:cubicBezTo>
                    <a:cubicBezTo>
                      <a:pt x="285" y="225"/>
                      <a:pt x="285" y="225"/>
                      <a:pt x="286"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6" y="225"/>
                      <a:pt x="286" y="225"/>
                    </a:cubicBezTo>
                    <a:cubicBezTo>
                      <a:pt x="286" y="225"/>
                      <a:pt x="286" y="225"/>
                      <a:pt x="286" y="225"/>
                    </a:cubicBezTo>
                    <a:cubicBezTo>
                      <a:pt x="286" y="225"/>
                      <a:pt x="286" y="225"/>
                      <a:pt x="286" y="225"/>
                    </a:cubicBezTo>
                    <a:cubicBezTo>
                      <a:pt x="286" y="225"/>
                      <a:pt x="286" y="225"/>
                      <a:pt x="286" y="225"/>
                    </a:cubicBezTo>
                    <a:cubicBezTo>
                      <a:pt x="286" y="225"/>
                      <a:pt x="286" y="224"/>
                      <a:pt x="286" y="224"/>
                    </a:cubicBezTo>
                    <a:cubicBezTo>
                      <a:pt x="286" y="224"/>
                      <a:pt x="286" y="224"/>
                      <a:pt x="286" y="224"/>
                    </a:cubicBezTo>
                    <a:cubicBezTo>
                      <a:pt x="286" y="224"/>
                      <a:pt x="286" y="224"/>
                      <a:pt x="286" y="224"/>
                    </a:cubicBezTo>
                    <a:cubicBezTo>
                      <a:pt x="286" y="224"/>
                      <a:pt x="286" y="224"/>
                      <a:pt x="285" y="225"/>
                    </a:cubicBezTo>
                    <a:cubicBezTo>
                      <a:pt x="285" y="224"/>
                      <a:pt x="286" y="224"/>
                      <a:pt x="286" y="224"/>
                    </a:cubicBezTo>
                    <a:cubicBezTo>
                      <a:pt x="286" y="224"/>
                      <a:pt x="287" y="224"/>
                      <a:pt x="287" y="224"/>
                    </a:cubicBezTo>
                    <a:cubicBezTo>
                      <a:pt x="287" y="224"/>
                      <a:pt x="287" y="224"/>
                      <a:pt x="287" y="224"/>
                    </a:cubicBezTo>
                    <a:cubicBezTo>
                      <a:pt x="287" y="224"/>
                      <a:pt x="287" y="224"/>
                      <a:pt x="287" y="224"/>
                    </a:cubicBezTo>
                    <a:cubicBezTo>
                      <a:pt x="287" y="224"/>
                      <a:pt x="287" y="223"/>
                      <a:pt x="287" y="223"/>
                    </a:cubicBezTo>
                    <a:cubicBezTo>
                      <a:pt x="287" y="223"/>
                      <a:pt x="287" y="223"/>
                      <a:pt x="287" y="223"/>
                    </a:cubicBezTo>
                    <a:cubicBezTo>
                      <a:pt x="287" y="223"/>
                      <a:pt x="288" y="223"/>
                      <a:pt x="288" y="223"/>
                    </a:cubicBezTo>
                    <a:cubicBezTo>
                      <a:pt x="287" y="223"/>
                      <a:pt x="287" y="223"/>
                      <a:pt x="287" y="223"/>
                    </a:cubicBezTo>
                    <a:cubicBezTo>
                      <a:pt x="287" y="223"/>
                      <a:pt x="287" y="223"/>
                      <a:pt x="288" y="222"/>
                    </a:cubicBezTo>
                    <a:cubicBezTo>
                      <a:pt x="288" y="222"/>
                      <a:pt x="288" y="222"/>
                      <a:pt x="288" y="222"/>
                    </a:cubicBezTo>
                    <a:cubicBezTo>
                      <a:pt x="288" y="222"/>
                      <a:pt x="288" y="222"/>
                      <a:pt x="288" y="222"/>
                    </a:cubicBezTo>
                    <a:cubicBezTo>
                      <a:pt x="288" y="222"/>
                      <a:pt x="288" y="222"/>
                      <a:pt x="288" y="222"/>
                    </a:cubicBezTo>
                    <a:cubicBezTo>
                      <a:pt x="288" y="222"/>
                      <a:pt x="288" y="222"/>
                      <a:pt x="288" y="222"/>
                    </a:cubicBezTo>
                    <a:cubicBezTo>
                      <a:pt x="288" y="222"/>
                      <a:pt x="288" y="222"/>
                      <a:pt x="288" y="221"/>
                    </a:cubicBezTo>
                    <a:cubicBezTo>
                      <a:pt x="288" y="221"/>
                      <a:pt x="288" y="221"/>
                      <a:pt x="288" y="221"/>
                    </a:cubicBezTo>
                    <a:cubicBezTo>
                      <a:pt x="288" y="221"/>
                      <a:pt x="288" y="221"/>
                      <a:pt x="288" y="221"/>
                    </a:cubicBezTo>
                    <a:cubicBezTo>
                      <a:pt x="288" y="221"/>
                      <a:pt x="288" y="220"/>
                      <a:pt x="288" y="220"/>
                    </a:cubicBezTo>
                    <a:cubicBezTo>
                      <a:pt x="288" y="220"/>
                      <a:pt x="287" y="220"/>
                      <a:pt x="287" y="220"/>
                    </a:cubicBezTo>
                    <a:cubicBezTo>
                      <a:pt x="287" y="220"/>
                      <a:pt x="288" y="220"/>
                      <a:pt x="288" y="220"/>
                    </a:cubicBezTo>
                    <a:cubicBezTo>
                      <a:pt x="287" y="220"/>
                      <a:pt x="287" y="220"/>
                      <a:pt x="287" y="220"/>
                    </a:cubicBezTo>
                    <a:cubicBezTo>
                      <a:pt x="287" y="220"/>
                      <a:pt x="287" y="220"/>
                      <a:pt x="287" y="220"/>
                    </a:cubicBezTo>
                    <a:cubicBezTo>
                      <a:pt x="287" y="220"/>
                      <a:pt x="287" y="220"/>
                      <a:pt x="287" y="220"/>
                    </a:cubicBezTo>
                    <a:cubicBezTo>
                      <a:pt x="287" y="220"/>
                      <a:pt x="287" y="220"/>
                      <a:pt x="287" y="220"/>
                    </a:cubicBezTo>
                    <a:cubicBezTo>
                      <a:pt x="286" y="220"/>
                      <a:pt x="286" y="220"/>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5" y="221"/>
                      <a:pt x="285" y="221"/>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3"/>
                      <a:pt x="285" y="223"/>
                      <a:pt x="284" y="223"/>
                    </a:cubicBezTo>
                    <a:cubicBezTo>
                      <a:pt x="284" y="223"/>
                      <a:pt x="284" y="223"/>
                      <a:pt x="284" y="223"/>
                    </a:cubicBezTo>
                    <a:cubicBezTo>
                      <a:pt x="284" y="224"/>
                      <a:pt x="284" y="224"/>
                      <a:pt x="284" y="224"/>
                    </a:cubicBezTo>
                    <a:cubicBezTo>
                      <a:pt x="284" y="224"/>
                      <a:pt x="284" y="224"/>
                      <a:pt x="284" y="224"/>
                    </a:cubicBezTo>
                    <a:cubicBezTo>
                      <a:pt x="284" y="224"/>
                      <a:pt x="284" y="224"/>
                      <a:pt x="284" y="224"/>
                    </a:cubicBezTo>
                    <a:cubicBezTo>
                      <a:pt x="284" y="224"/>
                      <a:pt x="284" y="224"/>
                      <a:pt x="284" y="224"/>
                    </a:cubicBezTo>
                    <a:cubicBezTo>
                      <a:pt x="284" y="224"/>
                      <a:pt x="284" y="224"/>
                      <a:pt x="284" y="225"/>
                    </a:cubicBezTo>
                    <a:cubicBezTo>
                      <a:pt x="284" y="225"/>
                      <a:pt x="284" y="225"/>
                      <a:pt x="284" y="225"/>
                    </a:cubicBezTo>
                    <a:cubicBezTo>
                      <a:pt x="284" y="226"/>
                      <a:pt x="284" y="227"/>
                      <a:pt x="285" y="226"/>
                    </a:cubicBezTo>
                    <a:cubicBezTo>
                      <a:pt x="285" y="226"/>
                      <a:pt x="285" y="226"/>
                      <a:pt x="285" y="226"/>
                    </a:cubicBezTo>
                    <a:cubicBezTo>
                      <a:pt x="285" y="226"/>
                      <a:pt x="285" y="226"/>
                      <a:pt x="285" y="226"/>
                    </a:cubicBezTo>
                    <a:cubicBezTo>
                      <a:pt x="285" y="226"/>
                      <a:pt x="285" y="226"/>
                      <a:pt x="285" y="226"/>
                    </a:cubicBezTo>
                    <a:cubicBezTo>
                      <a:pt x="285" y="226"/>
                      <a:pt x="285" y="226"/>
                      <a:pt x="285" y="226"/>
                    </a:cubicBezTo>
                    <a:cubicBezTo>
                      <a:pt x="285" y="226"/>
                      <a:pt x="285" y="226"/>
                      <a:pt x="285" y="226"/>
                    </a:cubicBezTo>
                    <a:cubicBezTo>
                      <a:pt x="286" y="226"/>
                      <a:pt x="286" y="226"/>
                      <a:pt x="286" y="226"/>
                    </a:cubicBezTo>
                    <a:cubicBezTo>
                      <a:pt x="286" y="226"/>
                      <a:pt x="286" y="226"/>
                      <a:pt x="287" y="226"/>
                    </a:cubicBezTo>
                    <a:cubicBezTo>
                      <a:pt x="287" y="226"/>
                      <a:pt x="287" y="226"/>
                      <a:pt x="288" y="226"/>
                    </a:cubicBezTo>
                    <a:cubicBezTo>
                      <a:pt x="288" y="226"/>
                      <a:pt x="288" y="226"/>
                      <a:pt x="288" y="226"/>
                    </a:cubicBezTo>
                    <a:cubicBezTo>
                      <a:pt x="288" y="226"/>
                      <a:pt x="288" y="226"/>
                      <a:pt x="288" y="226"/>
                    </a:cubicBezTo>
                    <a:cubicBezTo>
                      <a:pt x="289" y="225"/>
                      <a:pt x="288" y="225"/>
                      <a:pt x="289" y="225"/>
                    </a:cubicBezTo>
                    <a:cubicBezTo>
                      <a:pt x="289" y="225"/>
                      <a:pt x="289" y="225"/>
                      <a:pt x="289" y="225"/>
                    </a:cubicBezTo>
                    <a:cubicBezTo>
                      <a:pt x="290" y="225"/>
                      <a:pt x="290" y="225"/>
                      <a:pt x="290" y="225"/>
                    </a:cubicBezTo>
                    <a:cubicBezTo>
                      <a:pt x="290" y="224"/>
                      <a:pt x="290" y="224"/>
                      <a:pt x="290" y="224"/>
                    </a:cubicBezTo>
                    <a:close/>
                    <a:moveTo>
                      <a:pt x="310" y="217"/>
                    </a:moveTo>
                    <a:cubicBezTo>
                      <a:pt x="310" y="217"/>
                      <a:pt x="310" y="217"/>
                      <a:pt x="310" y="217"/>
                    </a:cubicBezTo>
                    <a:cubicBezTo>
                      <a:pt x="310" y="217"/>
                      <a:pt x="310" y="217"/>
                      <a:pt x="310" y="217"/>
                    </a:cubicBezTo>
                    <a:close/>
                    <a:moveTo>
                      <a:pt x="315" y="217"/>
                    </a:moveTo>
                    <a:cubicBezTo>
                      <a:pt x="315" y="217"/>
                      <a:pt x="314" y="218"/>
                      <a:pt x="313" y="218"/>
                    </a:cubicBezTo>
                    <a:cubicBezTo>
                      <a:pt x="313" y="217"/>
                      <a:pt x="314" y="216"/>
                      <a:pt x="314" y="216"/>
                    </a:cubicBezTo>
                    <a:cubicBezTo>
                      <a:pt x="314" y="216"/>
                      <a:pt x="314" y="215"/>
                      <a:pt x="315" y="215"/>
                    </a:cubicBezTo>
                    <a:cubicBezTo>
                      <a:pt x="314" y="215"/>
                      <a:pt x="314" y="215"/>
                      <a:pt x="313" y="215"/>
                    </a:cubicBezTo>
                    <a:cubicBezTo>
                      <a:pt x="313" y="215"/>
                      <a:pt x="313" y="216"/>
                      <a:pt x="313" y="216"/>
                    </a:cubicBezTo>
                    <a:cubicBezTo>
                      <a:pt x="312" y="216"/>
                      <a:pt x="312" y="217"/>
                      <a:pt x="312" y="217"/>
                    </a:cubicBezTo>
                    <a:cubicBezTo>
                      <a:pt x="312" y="217"/>
                      <a:pt x="312" y="217"/>
                      <a:pt x="312" y="217"/>
                    </a:cubicBezTo>
                    <a:cubicBezTo>
                      <a:pt x="312" y="218"/>
                      <a:pt x="312" y="217"/>
                      <a:pt x="312" y="217"/>
                    </a:cubicBezTo>
                    <a:cubicBezTo>
                      <a:pt x="312" y="217"/>
                      <a:pt x="312" y="218"/>
                      <a:pt x="312" y="217"/>
                    </a:cubicBezTo>
                    <a:cubicBezTo>
                      <a:pt x="312" y="217"/>
                      <a:pt x="312" y="217"/>
                      <a:pt x="311" y="217"/>
                    </a:cubicBezTo>
                    <a:cubicBezTo>
                      <a:pt x="311" y="217"/>
                      <a:pt x="311" y="217"/>
                      <a:pt x="311" y="217"/>
                    </a:cubicBezTo>
                    <a:cubicBezTo>
                      <a:pt x="311" y="216"/>
                      <a:pt x="312" y="216"/>
                      <a:pt x="312" y="216"/>
                    </a:cubicBezTo>
                    <a:cubicBezTo>
                      <a:pt x="312" y="216"/>
                      <a:pt x="312" y="215"/>
                      <a:pt x="312" y="215"/>
                    </a:cubicBezTo>
                    <a:cubicBezTo>
                      <a:pt x="312" y="215"/>
                      <a:pt x="311" y="215"/>
                      <a:pt x="311" y="215"/>
                    </a:cubicBezTo>
                    <a:cubicBezTo>
                      <a:pt x="311" y="215"/>
                      <a:pt x="311" y="215"/>
                      <a:pt x="312" y="215"/>
                    </a:cubicBezTo>
                    <a:cubicBezTo>
                      <a:pt x="311" y="215"/>
                      <a:pt x="311" y="215"/>
                      <a:pt x="311" y="215"/>
                    </a:cubicBezTo>
                    <a:cubicBezTo>
                      <a:pt x="311" y="215"/>
                      <a:pt x="311" y="215"/>
                      <a:pt x="311" y="215"/>
                    </a:cubicBezTo>
                    <a:cubicBezTo>
                      <a:pt x="311" y="215"/>
                      <a:pt x="312" y="215"/>
                      <a:pt x="312" y="215"/>
                    </a:cubicBezTo>
                    <a:cubicBezTo>
                      <a:pt x="312" y="215"/>
                      <a:pt x="312" y="215"/>
                      <a:pt x="312" y="214"/>
                    </a:cubicBezTo>
                    <a:cubicBezTo>
                      <a:pt x="312" y="215"/>
                      <a:pt x="311" y="215"/>
                      <a:pt x="311" y="214"/>
                    </a:cubicBezTo>
                    <a:cubicBezTo>
                      <a:pt x="311" y="214"/>
                      <a:pt x="311" y="214"/>
                      <a:pt x="312" y="214"/>
                    </a:cubicBezTo>
                    <a:cubicBezTo>
                      <a:pt x="312" y="214"/>
                      <a:pt x="312" y="215"/>
                      <a:pt x="312" y="214"/>
                    </a:cubicBezTo>
                    <a:cubicBezTo>
                      <a:pt x="312" y="214"/>
                      <a:pt x="312" y="214"/>
                      <a:pt x="313" y="214"/>
                    </a:cubicBezTo>
                    <a:cubicBezTo>
                      <a:pt x="313" y="214"/>
                      <a:pt x="313" y="214"/>
                      <a:pt x="313" y="214"/>
                    </a:cubicBezTo>
                    <a:cubicBezTo>
                      <a:pt x="313" y="214"/>
                      <a:pt x="313" y="214"/>
                      <a:pt x="313" y="214"/>
                    </a:cubicBezTo>
                    <a:cubicBezTo>
                      <a:pt x="313" y="213"/>
                      <a:pt x="314" y="214"/>
                      <a:pt x="314" y="213"/>
                    </a:cubicBezTo>
                    <a:cubicBezTo>
                      <a:pt x="314" y="213"/>
                      <a:pt x="314" y="212"/>
                      <a:pt x="314" y="212"/>
                    </a:cubicBezTo>
                    <a:cubicBezTo>
                      <a:pt x="314" y="212"/>
                      <a:pt x="313" y="213"/>
                      <a:pt x="313" y="213"/>
                    </a:cubicBezTo>
                    <a:cubicBezTo>
                      <a:pt x="313" y="213"/>
                      <a:pt x="313" y="212"/>
                      <a:pt x="313" y="213"/>
                    </a:cubicBezTo>
                    <a:cubicBezTo>
                      <a:pt x="312" y="213"/>
                      <a:pt x="312" y="213"/>
                      <a:pt x="312" y="213"/>
                    </a:cubicBezTo>
                    <a:cubicBezTo>
                      <a:pt x="312" y="213"/>
                      <a:pt x="312" y="213"/>
                      <a:pt x="312" y="213"/>
                    </a:cubicBezTo>
                    <a:cubicBezTo>
                      <a:pt x="312" y="213"/>
                      <a:pt x="312" y="213"/>
                      <a:pt x="312" y="213"/>
                    </a:cubicBezTo>
                    <a:cubicBezTo>
                      <a:pt x="312" y="213"/>
                      <a:pt x="312" y="213"/>
                      <a:pt x="312" y="213"/>
                    </a:cubicBezTo>
                    <a:cubicBezTo>
                      <a:pt x="312" y="213"/>
                      <a:pt x="312" y="213"/>
                      <a:pt x="311" y="213"/>
                    </a:cubicBezTo>
                    <a:cubicBezTo>
                      <a:pt x="311" y="213"/>
                      <a:pt x="311" y="214"/>
                      <a:pt x="311" y="214"/>
                    </a:cubicBezTo>
                    <a:cubicBezTo>
                      <a:pt x="311" y="214"/>
                      <a:pt x="311" y="213"/>
                      <a:pt x="311" y="213"/>
                    </a:cubicBezTo>
                    <a:cubicBezTo>
                      <a:pt x="311" y="213"/>
                      <a:pt x="310" y="213"/>
                      <a:pt x="310" y="213"/>
                    </a:cubicBezTo>
                    <a:cubicBezTo>
                      <a:pt x="310" y="213"/>
                      <a:pt x="310" y="214"/>
                      <a:pt x="310" y="214"/>
                    </a:cubicBezTo>
                    <a:cubicBezTo>
                      <a:pt x="310" y="213"/>
                      <a:pt x="310" y="213"/>
                      <a:pt x="310" y="213"/>
                    </a:cubicBezTo>
                    <a:cubicBezTo>
                      <a:pt x="311" y="213"/>
                      <a:pt x="311" y="213"/>
                      <a:pt x="312" y="213"/>
                    </a:cubicBezTo>
                    <a:cubicBezTo>
                      <a:pt x="311" y="213"/>
                      <a:pt x="311" y="213"/>
                      <a:pt x="311" y="213"/>
                    </a:cubicBezTo>
                    <a:cubicBezTo>
                      <a:pt x="311" y="212"/>
                      <a:pt x="312" y="213"/>
                      <a:pt x="312" y="212"/>
                    </a:cubicBezTo>
                    <a:cubicBezTo>
                      <a:pt x="312" y="212"/>
                      <a:pt x="311" y="212"/>
                      <a:pt x="311" y="212"/>
                    </a:cubicBezTo>
                    <a:cubicBezTo>
                      <a:pt x="311" y="212"/>
                      <a:pt x="311" y="212"/>
                      <a:pt x="311" y="212"/>
                    </a:cubicBezTo>
                    <a:cubicBezTo>
                      <a:pt x="311" y="212"/>
                      <a:pt x="311" y="212"/>
                      <a:pt x="311" y="212"/>
                    </a:cubicBezTo>
                    <a:cubicBezTo>
                      <a:pt x="311" y="212"/>
                      <a:pt x="310" y="212"/>
                      <a:pt x="311" y="212"/>
                    </a:cubicBezTo>
                    <a:cubicBezTo>
                      <a:pt x="311" y="212"/>
                      <a:pt x="311" y="212"/>
                      <a:pt x="311" y="212"/>
                    </a:cubicBezTo>
                    <a:cubicBezTo>
                      <a:pt x="311" y="211"/>
                      <a:pt x="311" y="212"/>
                      <a:pt x="310" y="212"/>
                    </a:cubicBezTo>
                    <a:cubicBezTo>
                      <a:pt x="310" y="212"/>
                      <a:pt x="310" y="212"/>
                      <a:pt x="310" y="212"/>
                    </a:cubicBezTo>
                    <a:cubicBezTo>
                      <a:pt x="310" y="212"/>
                      <a:pt x="311" y="211"/>
                      <a:pt x="311" y="211"/>
                    </a:cubicBezTo>
                    <a:cubicBezTo>
                      <a:pt x="311" y="211"/>
                      <a:pt x="311" y="211"/>
                      <a:pt x="311" y="211"/>
                    </a:cubicBezTo>
                    <a:cubicBezTo>
                      <a:pt x="312" y="211"/>
                      <a:pt x="312" y="211"/>
                      <a:pt x="312" y="211"/>
                    </a:cubicBezTo>
                    <a:cubicBezTo>
                      <a:pt x="312" y="210"/>
                      <a:pt x="312" y="211"/>
                      <a:pt x="312" y="210"/>
                    </a:cubicBezTo>
                    <a:cubicBezTo>
                      <a:pt x="312" y="210"/>
                      <a:pt x="312" y="210"/>
                      <a:pt x="313" y="210"/>
                    </a:cubicBezTo>
                    <a:cubicBezTo>
                      <a:pt x="312" y="209"/>
                      <a:pt x="311" y="209"/>
                      <a:pt x="311" y="209"/>
                    </a:cubicBezTo>
                    <a:cubicBezTo>
                      <a:pt x="311" y="209"/>
                      <a:pt x="310" y="209"/>
                      <a:pt x="310" y="209"/>
                    </a:cubicBezTo>
                    <a:cubicBezTo>
                      <a:pt x="310" y="209"/>
                      <a:pt x="310" y="209"/>
                      <a:pt x="310" y="209"/>
                    </a:cubicBezTo>
                    <a:cubicBezTo>
                      <a:pt x="310" y="209"/>
                      <a:pt x="310" y="209"/>
                      <a:pt x="310" y="209"/>
                    </a:cubicBezTo>
                    <a:cubicBezTo>
                      <a:pt x="309" y="208"/>
                      <a:pt x="309" y="209"/>
                      <a:pt x="309" y="209"/>
                    </a:cubicBezTo>
                    <a:cubicBezTo>
                      <a:pt x="309" y="209"/>
                      <a:pt x="309" y="209"/>
                      <a:pt x="309" y="209"/>
                    </a:cubicBezTo>
                    <a:cubicBezTo>
                      <a:pt x="309" y="209"/>
                      <a:pt x="309" y="209"/>
                      <a:pt x="309" y="209"/>
                    </a:cubicBezTo>
                    <a:cubicBezTo>
                      <a:pt x="309" y="208"/>
                      <a:pt x="309" y="208"/>
                      <a:pt x="309" y="208"/>
                    </a:cubicBezTo>
                    <a:cubicBezTo>
                      <a:pt x="308" y="208"/>
                      <a:pt x="308" y="209"/>
                      <a:pt x="308" y="209"/>
                    </a:cubicBezTo>
                    <a:cubicBezTo>
                      <a:pt x="308" y="209"/>
                      <a:pt x="308" y="210"/>
                      <a:pt x="307" y="209"/>
                    </a:cubicBezTo>
                    <a:cubicBezTo>
                      <a:pt x="307" y="209"/>
                      <a:pt x="307" y="209"/>
                      <a:pt x="307" y="209"/>
                    </a:cubicBezTo>
                    <a:cubicBezTo>
                      <a:pt x="307" y="209"/>
                      <a:pt x="307" y="210"/>
                      <a:pt x="307" y="210"/>
                    </a:cubicBezTo>
                    <a:cubicBezTo>
                      <a:pt x="307" y="210"/>
                      <a:pt x="307" y="210"/>
                      <a:pt x="307" y="210"/>
                    </a:cubicBezTo>
                    <a:cubicBezTo>
                      <a:pt x="307" y="210"/>
                      <a:pt x="307" y="209"/>
                      <a:pt x="307" y="209"/>
                    </a:cubicBezTo>
                    <a:cubicBezTo>
                      <a:pt x="307" y="210"/>
                      <a:pt x="307" y="210"/>
                      <a:pt x="306" y="210"/>
                    </a:cubicBezTo>
                    <a:cubicBezTo>
                      <a:pt x="306" y="210"/>
                      <a:pt x="306" y="210"/>
                      <a:pt x="306" y="210"/>
                    </a:cubicBezTo>
                    <a:cubicBezTo>
                      <a:pt x="306" y="210"/>
                      <a:pt x="306" y="210"/>
                      <a:pt x="306" y="211"/>
                    </a:cubicBezTo>
                    <a:cubicBezTo>
                      <a:pt x="306" y="210"/>
                      <a:pt x="306" y="210"/>
                      <a:pt x="306" y="210"/>
                    </a:cubicBezTo>
                    <a:cubicBezTo>
                      <a:pt x="306" y="209"/>
                      <a:pt x="306" y="209"/>
                      <a:pt x="306" y="209"/>
                    </a:cubicBezTo>
                    <a:cubicBezTo>
                      <a:pt x="307" y="209"/>
                      <a:pt x="307" y="208"/>
                      <a:pt x="306" y="208"/>
                    </a:cubicBezTo>
                    <a:cubicBezTo>
                      <a:pt x="306" y="208"/>
                      <a:pt x="306" y="209"/>
                      <a:pt x="306" y="209"/>
                    </a:cubicBezTo>
                    <a:cubicBezTo>
                      <a:pt x="306" y="209"/>
                      <a:pt x="306" y="209"/>
                      <a:pt x="306" y="209"/>
                    </a:cubicBezTo>
                    <a:cubicBezTo>
                      <a:pt x="306" y="209"/>
                      <a:pt x="306" y="209"/>
                      <a:pt x="306" y="209"/>
                    </a:cubicBezTo>
                    <a:cubicBezTo>
                      <a:pt x="306" y="209"/>
                      <a:pt x="305" y="209"/>
                      <a:pt x="305" y="209"/>
                    </a:cubicBezTo>
                    <a:cubicBezTo>
                      <a:pt x="306" y="209"/>
                      <a:pt x="306" y="209"/>
                      <a:pt x="306" y="209"/>
                    </a:cubicBezTo>
                    <a:cubicBezTo>
                      <a:pt x="306" y="209"/>
                      <a:pt x="305" y="209"/>
                      <a:pt x="305" y="209"/>
                    </a:cubicBezTo>
                    <a:cubicBezTo>
                      <a:pt x="305" y="209"/>
                      <a:pt x="305" y="209"/>
                      <a:pt x="305" y="209"/>
                    </a:cubicBezTo>
                    <a:cubicBezTo>
                      <a:pt x="305" y="209"/>
                      <a:pt x="305" y="209"/>
                      <a:pt x="305" y="209"/>
                    </a:cubicBezTo>
                    <a:cubicBezTo>
                      <a:pt x="305" y="209"/>
                      <a:pt x="304" y="208"/>
                      <a:pt x="304" y="208"/>
                    </a:cubicBezTo>
                    <a:cubicBezTo>
                      <a:pt x="304" y="208"/>
                      <a:pt x="303" y="209"/>
                      <a:pt x="303" y="209"/>
                    </a:cubicBezTo>
                    <a:cubicBezTo>
                      <a:pt x="303" y="208"/>
                      <a:pt x="305" y="208"/>
                      <a:pt x="304" y="208"/>
                    </a:cubicBezTo>
                    <a:cubicBezTo>
                      <a:pt x="303" y="208"/>
                      <a:pt x="303" y="208"/>
                      <a:pt x="303" y="208"/>
                    </a:cubicBezTo>
                    <a:cubicBezTo>
                      <a:pt x="303" y="208"/>
                      <a:pt x="303" y="207"/>
                      <a:pt x="303" y="207"/>
                    </a:cubicBezTo>
                    <a:cubicBezTo>
                      <a:pt x="304" y="207"/>
                      <a:pt x="304" y="207"/>
                      <a:pt x="305" y="207"/>
                    </a:cubicBezTo>
                    <a:cubicBezTo>
                      <a:pt x="305" y="207"/>
                      <a:pt x="305" y="206"/>
                      <a:pt x="305" y="206"/>
                    </a:cubicBezTo>
                    <a:cubicBezTo>
                      <a:pt x="305" y="206"/>
                      <a:pt x="305" y="206"/>
                      <a:pt x="305" y="206"/>
                    </a:cubicBezTo>
                    <a:cubicBezTo>
                      <a:pt x="304" y="206"/>
                      <a:pt x="304" y="206"/>
                      <a:pt x="304" y="206"/>
                    </a:cubicBezTo>
                    <a:cubicBezTo>
                      <a:pt x="304" y="206"/>
                      <a:pt x="304" y="206"/>
                      <a:pt x="304" y="206"/>
                    </a:cubicBezTo>
                    <a:cubicBezTo>
                      <a:pt x="303" y="206"/>
                      <a:pt x="304" y="206"/>
                      <a:pt x="303" y="206"/>
                    </a:cubicBezTo>
                    <a:cubicBezTo>
                      <a:pt x="303" y="206"/>
                      <a:pt x="303" y="206"/>
                      <a:pt x="303" y="206"/>
                    </a:cubicBezTo>
                    <a:cubicBezTo>
                      <a:pt x="303" y="206"/>
                      <a:pt x="303" y="206"/>
                      <a:pt x="303" y="206"/>
                    </a:cubicBezTo>
                    <a:cubicBezTo>
                      <a:pt x="303" y="206"/>
                      <a:pt x="303" y="206"/>
                      <a:pt x="303" y="205"/>
                    </a:cubicBezTo>
                    <a:cubicBezTo>
                      <a:pt x="302" y="206"/>
                      <a:pt x="302" y="206"/>
                      <a:pt x="302" y="207"/>
                    </a:cubicBezTo>
                    <a:cubicBezTo>
                      <a:pt x="302" y="206"/>
                      <a:pt x="301" y="208"/>
                      <a:pt x="300" y="208"/>
                    </a:cubicBezTo>
                    <a:cubicBezTo>
                      <a:pt x="300" y="208"/>
                      <a:pt x="301" y="207"/>
                      <a:pt x="300" y="207"/>
                    </a:cubicBezTo>
                    <a:cubicBezTo>
                      <a:pt x="300" y="206"/>
                      <a:pt x="301" y="205"/>
                      <a:pt x="302" y="205"/>
                    </a:cubicBezTo>
                    <a:cubicBezTo>
                      <a:pt x="302" y="204"/>
                      <a:pt x="303" y="203"/>
                      <a:pt x="303" y="203"/>
                    </a:cubicBezTo>
                    <a:cubicBezTo>
                      <a:pt x="303" y="203"/>
                      <a:pt x="303" y="203"/>
                      <a:pt x="303" y="202"/>
                    </a:cubicBezTo>
                    <a:cubicBezTo>
                      <a:pt x="303" y="202"/>
                      <a:pt x="303" y="203"/>
                      <a:pt x="303" y="203"/>
                    </a:cubicBezTo>
                    <a:cubicBezTo>
                      <a:pt x="303" y="203"/>
                      <a:pt x="303" y="203"/>
                      <a:pt x="303" y="203"/>
                    </a:cubicBezTo>
                    <a:cubicBezTo>
                      <a:pt x="303" y="202"/>
                      <a:pt x="304" y="202"/>
                      <a:pt x="304" y="202"/>
                    </a:cubicBezTo>
                    <a:cubicBezTo>
                      <a:pt x="304" y="202"/>
                      <a:pt x="304" y="202"/>
                      <a:pt x="304" y="202"/>
                    </a:cubicBezTo>
                    <a:cubicBezTo>
                      <a:pt x="304" y="201"/>
                      <a:pt x="304" y="201"/>
                      <a:pt x="304" y="200"/>
                    </a:cubicBezTo>
                    <a:cubicBezTo>
                      <a:pt x="304" y="200"/>
                      <a:pt x="304" y="201"/>
                      <a:pt x="303" y="201"/>
                    </a:cubicBezTo>
                    <a:cubicBezTo>
                      <a:pt x="303" y="201"/>
                      <a:pt x="303" y="200"/>
                      <a:pt x="303" y="200"/>
                    </a:cubicBezTo>
                    <a:cubicBezTo>
                      <a:pt x="303" y="200"/>
                      <a:pt x="303" y="200"/>
                      <a:pt x="303" y="200"/>
                    </a:cubicBezTo>
                    <a:cubicBezTo>
                      <a:pt x="303" y="200"/>
                      <a:pt x="303" y="200"/>
                      <a:pt x="304" y="200"/>
                    </a:cubicBezTo>
                    <a:cubicBezTo>
                      <a:pt x="304" y="200"/>
                      <a:pt x="304" y="200"/>
                      <a:pt x="304" y="200"/>
                    </a:cubicBezTo>
                    <a:cubicBezTo>
                      <a:pt x="304" y="200"/>
                      <a:pt x="305" y="200"/>
                      <a:pt x="305" y="200"/>
                    </a:cubicBezTo>
                    <a:cubicBezTo>
                      <a:pt x="305" y="200"/>
                      <a:pt x="305" y="199"/>
                      <a:pt x="306" y="199"/>
                    </a:cubicBezTo>
                    <a:cubicBezTo>
                      <a:pt x="305" y="199"/>
                      <a:pt x="305" y="199"/>
                      <a:pt x="304" y="199"/>
                    </a:cubicBezTo>
                    <a:cubicBezTo>
                      <a:pt x="305" y="199"/>
                      <a:pt x="305" y="199"/>
                      <a:pt x="305" y="199"/>
                    </a:cubicBezTo>
                    <a:cubicBezTo>
                      <a:pt x="305" y="199"/>
                      <a:pt x="304" y="199"/>
                      <a:pt x="304" y="199"/>
                    </a:cubicBezTo>
                    <a:cubicBezTo>
                      <a:pt x="304" y="199"/>
                      <a:pt x="304" y="199"/>
                      <a:pt x="304" y="199"/>
                    </a:cubicBezTo>
                    <a:cubicBezTo>
                      <a:pt x="304" y="199"/>
                      <a:pt x="304" y="198"/>
                      <a:pt x="304" y="198"/>
                    </a:cubicBezTo>
                    <a:cubicBezTo>
                      <a:pt x="304" y="198"/>
                      <a:pt x="303" y="199"/>
                      <a:pt x="303" y="199"/>
                    </a:cubicBezTo>
                    <a:cubicBezTo>
                      <a:pt x="303" y="199"/>
                      <a:pt x="302" y="199"/>
                      <a:pt x="302" y="199"/>
                    </a:cubicBezTo>
                    <a:cubicBezTo>
                      <a:pt x="302" y="200"/>
                      <a:pt x="301" y="200"/>
                      <a:pt x="301" y="200"/>
                    </a:cubicBezTo>
                    <a:cubicBezTo>
                      <a:pt x="301" y="200"/>
                      <a:pt x="301" y="201"/>
                      <a:pt x="300" y="201"/>
                    </a:cubicBezTo>
                    <a:cubicBezTo>
                      <a:pt x="300" y="201"/>
                      <a:pt x="300" y="201"/>
                      <a:pt x="300" y="201"/>
                    </a:cubicBezTo>
                    <a:cubicBezTo>
                      <a:pt x="300" y="201"/>
                      <a:pt x="300" y="201"/>
                      <a:pt x="300" y="201"/>
                    </a:cubicBezTo>
                    <a:cubicBezTo>
                      <a:pt x="300" y="202"/>
                      <a:pt x="300" y="202"/>
                      <a:pt x="300" y="202"/>
                    </a:cubicBezTo>
                    <a:cubicBezTo>
                      <a:pt x="300" y="202"/>
                      <a:pt x="300" y="202"/>
                      <a:pt x="299" y="202"/>
                    </a:cubicBezTo>
                    <a:cubicBezTo>
                      <a:pt x="299" y="203"/>
                      <a:pt x="299" y="203"/>
                      <a:pt x="298" y="203"/>
                    </a:cubicBezTo>
                    <a:cubicBezTo>
                      <a:pt x="299" y="203"/>
                      <a:pt x="299" y="203"/>
                      <a:pt x="299" y="203"/>
                    </a:cubicBezTo>
                    <a:cubicBezTo>
                      <a:pt x="299" y="203"/>
                      <a:pt x="299" y="203"/>
                      <a:pt x="298" y="203"/>
                    </a:cubicBezTo>
                    <a:cubicBezTo>
                      <a:pt x="298" y="204"/>
                      <a:pt x="298" y="204"/>
                      <a:pt x="298" y="204"/>
                    </a:cubicBezTo>
                    <a:cubicBezTo>
                      <a:pt x="298" y="205"/>
                      <a:pt x="297" y="206"/>
                      <a:pt x="297" y="207"/>
                    </a:cubicBezTo>
                    <a:cubicBezTo>
                      <a:pt x="296" y="207"/>
                      <a:pt x="296" y="208"/>
                      <a:pt x="296" y="208"/>
                    </a:cubicBezTo>
                    <a:cubicBezTo>
                      <a:pt x="296" y="208"/>
                      <a:pt x="296" y="208"/>
                      <a:pt x="296" y="208"/>
                    </a:cubicBezTo>
                    <a:cubicBezTo>
                      <a:pt x="296" y="209"/>
                      <a:pt x="295" y="209"/>
                      <a:pt x="295" y="209"/>
                    </a:cubicBezTo>
                    <a:cubicBezTo>
                      <a:pt x="295" y="209"/>
                      <a:pt x="296" y="210"/>
                      <a:pt x="296" y="210"/>
                    </a:cubicBezTo>
                    <a:cubicBezTo>
                      <a:pt x="296" y="210"/>
                      <a:pt x="296" y="210"/>
                      <a:pt x="296" y="210"/>
                    </a:cubicBezTo>
                    <a:cubicBezTo>
                      <a:pt x="296" y="210"/>
                      <a:pt x="296" y="210"/>
                      <a:pt x="296" y="210"/>
                    </a:cubicBezTo>
                    <a:cubicBezTo>
                      <a:pt x="296" y="210"/>
                      <a:pt x="297" y="210"/>
                      <a:pt x="297" y="210"/>
                    </a:cubicBezTo>
                    <a:cubicBezTo>
                      <a:pt x="296" y="210"/>
                      <a:pt x="296" y="210"/>
                      <a:pt x="296" y="210"/>
                    </a:cubicBezTo>
                    <a:cubicBezTo>
                      <a:pt x="295" y="210"/>
                      <a:pt x="296" y="211"/>
                      <a:pt x="296" y="211"/>
                    </a:cubicBezTo>
                    <a:cubicBezTo>
                      <a:pt x="296" y="211"/>
                      <a:pt x="296" y="211"/>
                      <a:pt x="296" y="211"/>
                    </a:cubicBezTo>
                    <a:cubicBezTo>
                      <a:pt x="296" y="210"/>
                      <a:pt x="295" y="211"/>
                      <a:pt x="295" y="210"/>
                    </a:cubicBezTo>
                    <a:cubicBezTo>
                      <a:pt x="295" y="210"/>
                      <a:pt x="295" y="211"/>
                      <a:pt x="295" y="210"/>
                    </a:cubicBezTo>
                    <a:cubicBezTo>
                      <a:pt x="295" y="210"/>
                      <a:pt x="295" y="210"/>
                      <a:pt x="295" y="210"/>
                    </a:cubicBezTo>
                    <a:cubicBezTo>
                      <a:pt x="295" y="210"/>
                      <a:pt x="295" y="211"/>
                      <a:pt x="294" y="211"/>
                    </a:cubicBezTo>
                    <a:cubicBezTo>
                      <a:pt x="294" y="211"/>
                      <a:pt x="294" y="211"/>
                      <a:pt x="294" y="211"/>
                    </a:cubicBezTo>
                    <a:cubicBezTo>
                      <a:pt x="294" y="212"/>
                      <a:pt x="294" y="212"/>
                      <a:pt x="294" y="212"/>
                    </a:cubicBezTo>
                    <a:cubicBezTo>
                      <a:pt x="294" y="212"/>
                      <a:pt x="294" y="213"/>
                      <a:pt x="294" y="213"/>
                    </a:cubicBezTo>
                    <a:cubicBezTo>
                      <a:pt x="293" y="213"/>
                      <a:pt x="293" y="213"/>
                      <a:pt x="293" y="212"/>
                    </a:cubicBezTo>
                    <a:cubicBezTo>
                      <a:pt x="293" y="213"/>
                      <a:pt x="293" y="213"/>
                      <a:pt x="293" y="212"/>
                    </a:cubicBezTo>
                    <a:cubicBezTo>
                      <a:pt x="293" y="212"/>
                      <a:pt x="293" y="212"/>
                      <a:pt x="293" y="212"/>
                    </a:cubicBezTo>
                    <a:cubicBezTo>
                      <a:pt x="293" y="212"/>
                      <a:pt x="292" y="213"/>
                      <a:pt x="292" y="213"/>
                    </a:cubicBezTo>
                    <a:cubicBezTo>
                      <a:pt x="292" y="213"/>
                      <a:pt x="293" y="213"/>
                      <a:pt x="294" y="213"/>
                    </a:cubicBezTo>
                    <a:cubicBezTo>
                      <a:pt x="294" y="213"/>
                      <a:pt x="294" y="213"/>
                      <a:pt x="295" y="213"/>
                    </a:cubicBezTo>
                    <a:cubicBezTo>
                      <a:pt x="295" y="213"/>
                      <a:pt x="295" y="213"/>
                      <a:pt x="295" y="213"/>
                    </a:cubicBezTo>
                    <a:cubicBezTo>
                      <a:pt x="295" y="213"/>
                      <a:pt x="295" y="213"/>
                      <a:pt x="294" y="213"/>
                    </a:cubicBezTo>
                    <a:cubicBezTo>
                      <a:pt x="294" y="213"/>
                      <a:pt x="294" y="213"/>
                      <a:pt x="294" y="213"/>
                    </a:cubicBezTo>
                    <a:cubicBezTo>
                      <a:pt x="294" y="214"/>
                      <a:pt x="293" y="214"/>
                      <a:pt x="293" y="215"/>
                    </a:cubicBezTo>
                    <a:cubicBezTo>
                      <a:pt x="292" y="215"/>
                      <a:pt x="292" y="215"/>
                      <a:pt x="292" y="215"/>
                    </a:cubicBezTo>
                    <a:cubicBezTo>
                      <a:pt x="291" y="216"/>
                      <a:pt x="291" y="216"/>
                      <a:pt x="291" y="216"/>
                    </a:cubicBezTo>
                    <a:cubicBezTo>
                      <a:pt x="291" y="216"/>
                      <a:pt x="292" y="216"/>
                      <a:pt x="292" y="217"/>
                    </a:cubicBezTo>
                    <a:cubicBezTo>
                      <a:pt x="292" y="217"/>
                      <a:pt x="292" y="217"/>
                      <a:pt x="292" y="217"/>
                    </a:cubicBezTo>
                    <a:cubicBezTo>
                      <a:pt x="292" y="218"/>
                      <a:pt x="293" y="217"/>
                      <a:pt x="294" y="217"/>
                    </a:cubicBezTo>
                    <a:cubicBezTo>
                      <a:pt x="294" y="217"/>
                      <a:pt x="295" y="217"/>
                      <a:pt x="295" y="217"/>
                    </a:cubicBezTo>
                    <a:cubicBezTo>
                      <a:pt x="295" y="217"/>
                      <a:pt x="295" y="216"/>
                      <a:pt x="295" y="216"/>
                    </a:cubicBezTo>
                    <a:cubicBezTo>
                      <a:pt x="295" y="217"/>
                      <a:pt x="295" y="217"/>
                      <a:pt x="295" y="217"/>
                    </a:cubicBezTo>
                    <a:cubicBezTo>
                      <a:pt x="296" y="217"/>
                      <a:pt x="296" y="217"/>
                      <a:pt x="297" y="217"/>
                    </a:cubicBezTo>
                    <a:cubicBezTo>
                      <a:pt x="297" y="217"/>
                      <a:pt x="298" y="217"/>
                      <a:pt x="298" y="217"/>
                    </a:cubicBezTo>
                    <a:cubicBezTo>
                      <a:pt x="299" y="217"/>
                      <a:pt x="299" y="217"/>
                      <a:pt x="300" y="217"/>
                    </a:cubicBezTo>
                    <a:cubicBezTo>
                      <a:pt x="300" y="217"/>
                      <a:pt x="301" y="218"/>
                      <a:pt x="301" y="217"/>
                    </a:cubicBezTo>
                    <a:cubicBezTo>
                      <a:pt x="301" y="217"/>
                      <a:pt x="301" y="217"/>
                      <a:pt x="301" y="217"/>
                    </a:cubicBezTo>
                    <a:cubicBezTo>
                      <a:pt x="301" y="217"/>
                      <a:pt x="302" y="217"/>
                      <a:pt x="302" y="217"/>
                    </a:cubicBezTo>
                    <a:cubicBezTo>
                      <a:pt x="302" y="217"/>
                      <a:pt x="302" y="217"/>
                      <a:pt x="302" y="216"/>
                    </a:cubicBezTo>
                    <a:cubicBezTo>
                      <a:pt x="303" y="217"/>
                      <a:pt x="303" y="217"/>
                      <a:pt x="303" y="217"/>
                    </a:cubicBezTo>
                    <a:cubicBezTo>
                      <a:pt x="303" y="216"/>
                      <a:pt x="303" y="216"/>
                      <a:pt x="303" y="216"/>
                    </a:cubicBezTo>
                    <a:cubicBezTo>
                      <a:pt x="303" y="216"/>
                      <a:pt x="303" y="217"/>
                      <a:pt x="304" y="216"/>
                    </a:cubicBezTo>
                    <a:cubicBezTo>
                      <a:pt x="303" y="217"/>
                      <a:pt x="304" y="217"/>
                      <a:pt x="305" y="217"/>
                    </a:cubicBezTo>
                    <a:cubicBezTo>
                      <a:pt x="304" y="217"/>
                      <a:pt x="303" y="217"/>
                      <a:pt x="303" y="218"/>
                    </a:cubicBezTo>
                    <a:cubicBezTo>
                      <a:pt x="303" y="218"/>
                      <a:pt x="304" y="217"/>
                      <a:pt x="304" y="217"/>
                    </a:cubicBezTo>
                    <a:cubicBezTo>
                      <a:pt x="304" y="217"/>
                      <a:pt x="304" y="218"/>
                      <a:pt x="304" y="218"/>
                    </a:cubicBezTo>
                    <a:cubicBezTo>
                      <a:pt x="304" y="218"/>
                      <a:pt x="304" y="218"/>
                      <a:pt x="304" y="217"/>
                    </a:cubicBezTo>
                    <a:cubicBezTo>
                      <a:pt x="304" y="218"/>
                      <a:pt x="304" y="218"/>
                      <a:pt x="305" y="218"/>
                    </a:cubicBezTo>
                    <a:cubicBezTo>
                      <a:pt x="305" y="218"/>
                      <a:pt x="305" y="217"/>
                      <a:pt x="305" y="217"/>
                    </a:cubicBezTo>
                    <a:cubicBezTo>
                      <a:pt x="305" y="218"/>
                      <a:pt x="305" y="218"/>
                      <a:pt x="305" y="218"/>
                    </a:cubicBezTo>
                    <a:cubicBezTo>
                      <a:pt x="305" y="218"/>
                      <a:pt x="305" y="218"/>
                      <a:pt x="306" y="218"/>
                    </a:cubicBezTo>
                    <a:cubicBezTo>
                      <a:pt x="306" y="217"/>
                      <a:pt x="305" y="217"/>
                      <a:pt x="305" y="217"/>
                    </a:cubicBezTo>
                    <a:cubicBezTo>
                      <a:pt x="306" y="216"/>
                      <a:pt x="306" y="217"/>
                      <a:pt x="306" y="217"/>
                    </a:cubicBezTo>
                    <a:cubicBezTo>
                      <a:pt x="306" y="217"/>
                      <a:pt x="306" y="217"/>
                      <a:pt x="306" y="217"/>
                    </a:cubicBezTo>
                    <a:cubicBezTo>
                      <a:pt x="306" y="218"/>
                      <a:pt x="307" y="217"/>
                      <a:pt x="307" y="216"/>
                    </a:cubicBezTo>
                    <a:cubicBezTo>
                      <a:pt x="307" y="217"/>
                      <a:pt x="307" y="217"/>
                      <a:pt x="307" y="217"/>
                    </a:cubicBezTo>
                    <a:cubicBezTo>
                      <a:pt x="307" y="217"/>
                      <a:pt x="308" y="217"/>
                      <a:pt x="308" y="217"/>
                    </a:cubicBezTo>
                    <a:cubicBezTo>
                      <a:pt x="307" y="218"/>
                      <a:pt x="306" y="218"/>
                      <a:pt x="305" y="219"/>
                    </a:cubicBezTo>
                    <a:cubicBezTo>
                      <a:pt x="305" y="219"/>
                      <a:pt x="304" y="219"/>
                      <a:pt x="304" y="219"/>
                    </a:cubicBezTo>
                    <a:cubicBezTo>
                      <a:pt x="304" y="220"/>
                      <a:pt x="304" y="220"/>
                      <a:pt x="304" y="220"/>
                    </a:cubicBezTo>
                    <a:cubicBezTo>
                      <a:pt x="304" y="221"/>
                      <a:pt x="305" y="220"/>
                      <a:pt x="305" y="220"/>
                    </a:cubicBezTo>
                    <a:cubicBezTo>
                      <a:pt x="305" y="220"/>
                      <a:pt x="305" y="220"/>
                      <a:pt x="306" y="220"/>
                    </a:cubicBezTo>
                    <a:cubicBezTo>
                      <a:pt x="306" y="220"/>
                      <a:pt x="306" y="220"/>
                      <a:pt x="306" y="220"/>
                    </a:cubicBezTo>
                    <a:cubicBezTo>
                      <a:pt x="306" y="220"/>
                      <a:pt x="306" y="220"/>
                      <a:pt x="306" y="220"/>
                    </a:cubicBezTo>
                    <a:cubicBezTo>
                      <a:pt x="307" y="220"/>
                      <a:pt x="307" y="220"/>
                      <a:pt x="307" y="219"/>
                    </a:cubicBezTo>
                    <a:cubicBezTo>
                      <a:pt x="307" y="219"/>
                      <a:pt x="307" y="219"/>
                      <a:pt x="307" y="219"/>
                    </a:cubicBezTo>
                    <a:cubicBezTo>
                      <a:pt x="307" y="218"/>
                      <a:pt x="307" y="218"/>
                      <a:pt x="308" y="218"/>
                    </a:cubicBezTo>
                    <a:cubicBezTo>
                      <a:pt x="308" y="218"/>
                      <a:pt x="308" y="218"/>
                      <a:pt x="308" y="218"/>
                    </a:cubicBezTo>
                    <a:cubicBezTo>
                      <a:pt x="308" y="218"/>
                      <a:pt x="308" y="218"/>
                      <a:pt x="308" y="218"/>
                    </a:cubicBezTo>
                    <a:cubicBezTo>
                      <a:pt x="308" y="218"/>
                      <a:pt x="308" y="218"/>
                      <a:pt x="308" y="218"/>
                    </a:cubicBezTo>
                    <a:cubicBezTo>
                      <a:pt x="308" y="218"/>
                      <a:pt x="308" y="218"/>
                      <a:pt x="308" y="218"/>
                    </a:cubicBezTo>
                    <a:cubicBezTo>
                      <a:pt x="309" y="218"/>
                      <a:pt x="309" y="217"/>
                      <a:pt x="309" y="217"/>
                    </a:cubicBezTo>
                    <a:cubicBezTo>
                      <a:pt x="309" y="218"/>
                      <a:pt x="309" y="218"/>
                      <a:pt x="308" y="218"/>
                    </a:cubicBezTo>
                    <a:cubicBezTo>
                      <a:pt x="309" y="218"/>
                      <a:pt x="309" y="218"/>
                      <a:pt x="309" y="218"/>
                    </a:cubicBezTo>
                    <a:cubicBezTo>
                      <a:pt x="309" y="218"/>
                      <a:pt x="309" y="217"/>
                      <a:pt x="309" y="217"/>
                    </a:cubicBezTo>
                    <a:cubicBezTo>
                      <a:pt x="310" y="217"/>
                      <a:pt x="310" y="216"/>
                      <a:pt x="310" y="216"/>
                    </a:cubicBezTo>
                    <a:cubicBezTo>
                      <a:pt x="310" y="216"/>
                      <a:pt x="310" y="216"/>
                      <a:pt x="310" y="216"/>
                    </a:cubicBezTo>
                    <a:cubicBezTo>
                      <a:pt x="310" y="216"/>
                      <a:pt x="310" y="216"/>
                      <a:pt x="311" y="216"/>
                    </a:cubicBezTo>
                    <a:cubicBezTo>
                      <a:pt x="311" y="216"/>
                      <a:pt x="311" y="217"/>
                      <a:pt x="311" y="217"/>
                    </a:cubicBezTo>
                    <a:cubicBezTo>
                      <a:pt x="311" y="217"/>
                      <a:pt x="311" y="218"/>
                      <a:pt x="311" y="218"/>
                    </a:cubicBezTo>
                    <a:cubicBezTo>
                      <a:pt x="311" y="218"/>
                      <a:pt x="311" y="219"/>
                      <a:pt x="311" y="218"/>
                    </a:cubicBezTo>
                    <a:cubicBezTo>
                      <a:pt x="311" y="219"/>
                      <a:pt x="309" y="221"/>
                      <a:pt x="310" y="221"/>
                    </a:cubicBezTo>
                    <a:cubicBezTo>
                      <a:pt x="311" y="221"/>
                      <a:pt x="312" y="220"/>
                      <a:pt x="312" y="219"/>
                    </a:cubicBezTo>
                    <a:cubicBezTo>
                      <a:pt x="312" y="219"/>
                      <a:pt x="312" y="219"/>
                      <a:pt x="312" y="219"/>
                    </a:cubicBezTo>
                    <a:cubicBezTo>
                      <a:pt x="312" y="219"/>
                      <a:pt x="312" y="219"/>
                      <a:pt x="312" y="219"/>
                    </a:cubicBezTo>
                    <a:cubicBezTo>
                      <a:pt x="312" y="219"/>
                      <a:pt x="312" y="219"/>
                      <a:pt x="312" y="219"/>
                    </a:cubicBezTo>
                    <a:cubicBezTo>
                      <a:pt x="312" y="219"/>
                      <a:pt x="312" y="220"/>
                      <a:pt x="312" y="220"/>
                    </a:cubicBezTo>
                    <a:cubicBezTo>
                      <a:pt x="312" y="220"/>
                      <a:pt x="312" y="220"/>
                      <a:pt x="312" y="220"/>
                    </a:cubicBezTo>
                    <a:cubicBezTo>
                      <a:pt x="312" y="220"/>
                      <a:pt x="312" y="220"/>
                      <a:pt x="312" y="220"/>
                    </a:cubicBezTo>
                    <a:cubicBezTo>
                      <a:pt x="312" y="220"/>
                      <a:pt x="312" y="221"/>
                      <a:pt x="312" y="221"/>
                    </a:cubicBezTo>
                    <a:cubicBezTo>
                      <a:pt x="312" y="221"/>
                      <a:pt x="312" y="220"/>
                      <a:pt x="312" y="220"/>
                    </a:cubicBezTo>
                    <a:cubicBezTo>
                      <a:pt x="312" y="221"/>
                      <a:pt x="311" y="222"/>
                      <a:pt x="312" y="221"/>
                    </a:cubicBezTo>
                    <a:cubicBezTo>
                      <a:pt x="313" y="221"/>
                      <a:pt x="313" y="221"/>
                      <a:pt x="313" y="221"/>
                    </a:cubicBezTo>
                    <a:cubicBezTo>
                      <a:pt x="313" y="221"/>
                      <a:pt x="313" y="221"/>
                      <a:pt x="313" y="221"/>
                    </a:cubicBezTo>
                    <a:cubicBezTo>
                      <a:pt x="313" y="222"/>
                      <a:pt x="314" y="221"/>
                      <a:pt x="314" y="220"/>
                    </a:cubicBezTo>
                    <a:cubicBezTo>
                      <a:pt x="315" y="220"/>
                      <a:pt x="315" y="219"/>
                      <a:pt x="315" y="218"/>
                    </a:cubicBezTo>
                    <a:cubicBezTo>
                      <a:pt x="315" y="218"/>
                      <a:pt x="315" y="218"/>
                      <a:pt x="315" y="218"/>
                    </a:cubicBezTo>
                    <a:cubicBezTo>
                      <a:pt x="316" y="217"/>
                      <a:pt x="315" y="217"/>
                      <a:pt x="315" y="217"/>
                    </a:cubicBezTo>
                    <a:close/>
                    <a:moveTo>
                      <a:pt x="272" y="216"/>
                    </a:moveTo>
                    <a:cubicBezTo>
                      <a:pt x="272" y="216"/>
                      <a:pt x="272" y="216"/>
                      <a:pt x="272" y="216"/>
                    </a:cubicBezTo>
                    <a:cubicBezTo>
                      <a:pt x="273" y="216"/>
                      <a:pt x="273" y="216"/>
                      <a:pt x="273" y="216"/>
                    </a:cubicBezTo>
                    <a:cubicBezTo>
                      <a:pt x="273" y="216"/>
                      <a:pt x="273" y="216"/>
                      <a:pt x="273" y="216"/>
                    </a:cubicBezTo>
                    <a:cubicBezTo>
                      <a:pt x="273" y="216"/>
                      <a:pt x="272" y="216"/>
                      <a:pt x="272" y="216"/>
                    </a:cubicBezTo>
                    <a:close/>
                    <a:moveTo>
                      <a:pt x="282" y="218"/>
                    </a:moveTo>
                    <a:cubicBezTo>
                      <a:pt x="282" y="218"/>
                      <a:pt x="282" y="218"/>
                      <a:pt x="282" y="218"/>
                    </a:cubicBezTo>
                    <a:cubicBezTo>
                      <a:pt x="282" y="218"/>
                      <a:pt x="282" y="218"/>
                      <a:pt x="282" y="218"/>
                    </a:cubicBezTo>
                    <a:cubicBezTo>
                      <a:pt x="282" y="218"/>
                      <a:pt x="282" y="218"/>
                      <a:pt x="282" y="218"/>
                    </a:cubicBezTo>
                    <a:close/>
                    <a:moveTo>
                      <a:pt x="282" y="218"/>
                    </a:moveTo>
                    <a:cubicBezTo>
                      <a:pt x="282" y="218"/>
                      <a:pt x="282" y="219"/>
                      <a:pt x="282" y="219"/>
                    </a:cubicBezTo>
                    <a:cubicBezTo>
                      <a:pt x="283" y="219"/>
                      <a:pt x="282" y="219"/>
                      <a:pt x="282" y="218"/>
                    </a:cubicBezTo>
                    <a:close/>
                    <a:moveTo>
                      <a:pt x="292" y="202"/>
                    </a:moveTo>
                    <a:cubicBezTo>
                      <a:pt x="293" y="203"/>
                      <a:pt x="293" y="202"/>
                      <a:pt x="293" y="202"/>
                    </a:cubicBezTo>
                    <a:cubicBezTo>
                      <a:pt x="293" y="202"/>
                      <a:pt x="293" y="201"/>
                      <a:pt x="293" y="201"/>
                    </a:cubicBezTo>
                    <a:cubicBezTo>
                      <a:pt x="293" y="201"/>
                      <a:pt x="294" y="201"/>
                      <a:pt x="294" y="200"/>
                    </a:cubicBezTo>
                    <a:cubicBezTo>
                      <a:pt x="293" y="200"/>
                      <a:pt x="296" y="200"/>
                      <a:pt x="296" y="200"/>
                    </a:cubicBezTo>
                    <a:cubicBezTo>
                      <a:pt x="296" y="199"/>
                      <a:pt x="297" y="199"/>
                      <a:pt x="297" y="199"/>
                    </a:cubicBezTo>
                    <a:cubicBezTo>
                      <a:pt x="298" y="199"/>
                      <a:pt x="299" y="200"/>
                      <a:pt x="299" y="199"/>
                    </a:cubicBezTo>
                    <a:cubicBezTo>
                      <a:pt x="300" y="199"/>
                      <a:pt x="301" y="199"/>
                      <a:pt x="301" y="198"/>
                    </a:cubicBezTo>
                    <a:cubicBezTo>
                      <a:pt x="302" y="198"/>
                      <a:pt x="303" y="198"/>
                      <a:pt x="303" y="197"/>
                    </a:cubicBezTo>
                    <a:cubicBezTo>
                      <a:pt x="304" y="197"/>
                      <a:pt x="304" y="195"/>
                      <a:pt x="305" y="196"/>
                    </a:cubicBezTo>
                    <a:cubicBezTo>
                      <a:pt x="304" y="195"/>
                      <a:pt x="304" y="195"/>
                      <a:pt x="304" y="195"/>
                    </a:cubicBezTo>
                    <a:cubicBezTo>
                      <a:pt x="303" y="195"/>
                      <a:pt x="303" y="195"/>
                      <a:pt x="303" y="195"/>
                    </a:cubicBezTo>
                    <a:cubicBezTo>
                      <a:pt x="303" y="195"/>
                      <a:pt x="303" y="195"/>
                      <a:pt x="304" y="195"/>
                    </a:cubicBezTo>
                    <a:cubicBezTo>
                      <a:pt x="304" y="195"/>
                      <a:pt x="304" y="195"/>
                      <a:pt x="304" y="195"/>
                    </a:cubicBezTo>
                    <a:cubicBezTo>
                      <a:pt x="304" y="195"/>
                      <a:pt x="305" y="195"/>
                      <a:pt x="305" y="195"/>
                    </a:cubicBezTo>
                    <a:cubicBezTo>
                      <a:pt x="305" y="194"/>
                      <a:pt x="304" y="194"/>
                      <a:pt x="303" y="194"/>
                    </a:cubicBezTo>
                    <a:cubicBezTo>
                      <a:pt x="303" y="194"/>
                      <a:pt x="302" y="194"/>
                      <a:pt x="302" y="194"/>
                    </a:cubicBezTo>
                    <a:cubicBezTo>
                      <a:pt x="302" y="194"/>
                      <a:pt x="302" y="194"/>
                      <a:pt x="303" y="194"/>
                    </a:cubicBezTo>
                    <a:cubicBezTo>
                      <a:pt x="303" y="194"/>
                      <a:pt x="303" y="194"/>
                      <a:pt x="303" y="194"/>
                    </a:cubicBezTo>
                    <a:cubicBezTo>
                      <a:pt x="304" y="194"/>
                      <a:pt x="303" y="194"/>
                      <a:pt x="303" y="194"/>
                    </a:cubicBezTo>
                    <a:cubicBezTo>
                      <a:pt x="304" y="194"/>
                      <a:pt x="304" y="194"/>
                      <a:pt x="304" y="194"/>
                    </a:cubicBezTo>
                    <a:cubicBezTo>
                      <a:pt x="304" y="193"/>
                      <a:pt x="304" y="193"/>
                      <a:pt x="304" y="193"/>
                    </a:cubicBezTo>
                    <a:cubicBezTo>
                      <a:pt x="303" y="193"/>
                      <a:pt x="303" y="193"/>
                      <a:pt x="303" y="193"/>
                    </a:cubicBezTo>
                    <a:cubicBezTo>
                      <a:pt x="303" y="193"/>
                      <a:pt x="304" y="193"/>
                      <a:pt x="304" y="193"/>
                    </a:cubicBezTo>
                    <a:cubicBezTo>
                      <a:pt x="305" y="193"/>
                      <a:pt x="304" y="192"/>
                      <a:pt x="303" y="192"/>
                    </a:cubicBezTo>
                    <a:cubicBezTo>
                      <a:pt x="303" y="191"/>
                      <a:pt x="303" y="192"/>
                      <a:pt x="304" y="192"/>
                    </a:cubicBezTo>
                    <a:cubicBezTo>
                      <a:pt x="304" y="192"/>
                      <a:pt x="304" y="192"/>
                      <a:pt x="304" y="191"/>
                    </a:cubicBezTo>
                    <a:cubicBezTo>
                      <a:pt x="304" y="192"/>
                      <a:pt x="304" y="190"/>
                      <a:pt x="304" y="190"/>
                    </a:cubicBezTo>
                    <a:cubicBezTo>
                      <a:pt x="304" y="190"/>
                      <a:pt x="303" y="190"/>
                      <a:pt x="303" y="190"/>
                    </a:cubicBezTo>
                    <a:cubicBezTo>
                      <a:pt x="303" y="190"/>
                      <a:pt x="302" y="189"/>
                      <a:pt x="303" y="189"/>
                    </a:cubicBezTo>
                    <a:cubicBezTo>
                      <a:pt x="303" y="189"/>
                      <a:pt x="303" y="189"/>
                      <a:pt x="303" y="189"/>
                    </a:cubicBezTo>
                    <a:cubicBezTo>
                      <a:pt x="303" y="189"/>
                      <a:pt x="302" y="189"/>
                      <a:pt x="302" y="189"/>
                    </a:cubicBezTo>
                    <a:cubicBezTo>
                      <a:pt x="302" y="189"/>
                      <a:pt x="301" y="189"/>
                      <a:pt x="301" y="189"/>
                    </a:cubicBezTo>
                    <a:cubicBezTo>
                      <a:pt x="301" y="189"/>
                      <a:pt x="302" y="188"/>
                      <a:pt x="302" y="188"/>
                    </a:cubicBezTo>
                    <a:cubicBezTo>
                      <a:pt x="302" y="188"/>
                      <a:pt x="301" y="188"/>
                      <a:pt x="301" y="188"/>
                    </a:cubicBezTo>
                    <a:cubicBezTo>
                      <a:pt x="301" y="188"/>
                      <a:pt x="301" y="188"/>
                      <a:pt x="301" y="188"/>
                    </a:cubicBezTo>
                    <a:cubicBezTo>
                      <a:pt x="301" y="188"/>
                      <a:pt x="300" y="188"/>
                      <a:pt x="300" y="189"/>
                    </a:cubicBezTo>
                    <a:cubicBezTo>
                      <a:pt x="299" y="189"/>
                      <a:pt x="299" y="189"/>
                      <a:pt x="299" y="189"/>
                    </a:cubicBezTo>
                    <a:cubicBezTo>
                      <a:pt x="299" y="189"/>
                      <a:pt x="299" y="190"/>
                      <a:pt x="299" y="190"/>
                    </a:cubicBezTo>
                    <a:cubicBezTo>
                      <a:pt x="299" y="189"/>
                      <a:pt x="299" y="189"/>
                      <a:pt x="298" y="189"/>
                    </a:cubicBezTo>
                    <a:cubicBezTo>
                      <a:pt x="298" y="189"/>
                      <a:pt x="299" y="189"/>
                      <a:pt x="299" y="188"/>
                    </a:cubicBezTo>
                    <a:cubicBezTo>
                      <a:pt x="299" y="188"/>
                      <a:pt x="299" y="188"/>
                      <a:pt x="299" y="188"/>
                    </a:cubicBezTo>
                    <a:cubicBezTo>
                      <a:pt x="299" y="188"/>
                      <a:pt x="299" y="188"/>
                      <a:pt x="300" y="188"/>
                    </a:cubicBezTo>
                    <a:cubicBezTo>
                      <a:pt x="299" y="188"/>
                      <a:pt x="299" y="187"/>
                      <a:pt x="299" y="187"/>
                    </a:cubicBezTo>
                    <a:cubicBezTo>
                      <a:pt x="299" y="187"/>
                      <a:pt x="299" y="187"/>
                      <a:pt x="299" y="187"/>
                    </a:cubicBezTo>
                    <a:cubicBezTo>
                      <a:pt x="299" y="187"/>
                      <a:pt x="298" y="186"/>
                      <a:pt x="297" y="186"/>
                    </a:cubicBezTo>
                    <a:cubicBezTo>
                      <a:pt x="297" y="186"/>
                      <a:pt x="297" y="186"/>
                      <a:pt x="296" y="186"/>
                    </a:cubicBezTo>
                    <a:cubicBezTo>
                      <a:pt x="296" y="186"/>
                      <a:pt x="295" y="186"/>
                      <a:pt x="295" y="186"/>
                    </a:cubicBezTo>
                    <a:cubicBezTo>
                      <a:pt x="295" y="187"/>
                      <a:pt x="296" y="186"/>
                      <a:pt x="297" y="187"/>
                    </a:cubicBezTo>
                    <a:cubicBezTo>
                      <a:pt x="297" y="187"/>
                      <a:pt x="296" y="187"/>
                      <a:pt x="296" y="187"/>
                    </a:cubicBezTo>
                    <a:cubicBezTo>
                      <a:pt x="296" y="186"/>
                      <a:pt x="296" y="187"/>
                      <a:pt x="295" y="187"/>
                    </a:cubicBezTo>
                    <a:cubicBezTo>
                      <a:pt x="295" y="187"/>
                      <a:pt x="295" y="187"/>
                      <a:pt x="294" y="187"/>
                    </a:cubicBezTo>
                    <a:cubicBezTo>
                      <a:pt x="294" y="187"/>
                      <a:pt x="293" y="187"/>
                      <a:pt x="293" y="187"/>
                    </a:cubicBezTo>
                    <a:cubicBezTo>
                      <a:pt x="293" y="187"/>
                      <a:pt x="293" y="188"/>
                      <a:pt x="293" y="188"/>
                    </a:cubicBezTo>
                    <a:cubicBezTo>
                      <a:pt x="293" y="188"/>
                      <a:pt x="293" y="188"/>
                      <a:pt x="292" y="188"/>
                    </a:cubicBezTo>
                    <a:cubicBezTo>
                      <a:pt x="292" y="188"/>
                      <a:pt x="293" y="188"/>
                      <a:pt x="293" y="188"/>
                    </a:cubicBezTo>
                    <a:cubicBezTo>
                      <a:pt x="293" y="189"/>
                      <a:pt x="292" y="188"/>
                      <a:pt x="292" y="189"/>
                    </a:cubicBezTo>
                    <a:cubicBezTo>
                      <a:pt x="292" y="189"/>
                      <a:pt x="291" y="189"/>
                      <a:pt x="291" y="189"/>
                    </a:cubicBezTo>
                    <a:cubicBezTo>
                      <a:pt x="291" y="189"/>
                      <a:pt x="291" y="189"/>
                      <a:pt x="290" y="189"/>
                    </a:cubicBezTo>
                    <a:cubicBezTo>
                      <a:pt x="290" y="189"/>
                      <a:pt x="290" y="189"/>
                      <a:pt x="290" y="190"/>
                    </a:cubicBezTo>
                    <a:cubicBezTo>
                      <a:pt x="289" y="190"/>
                      <a:pt x="289" y="190"/>
                      <a:pt x="289" y="190"/>
                    </a:cubicBezTo>
                    <a:cubicBezTo>
                      <a:pt x="289" y="190"/>
                      <a:pt x="288" y="190"/>
                      <a:pt x="289" y="191"/>
                    </a:cubicBezTo>
                    <a:cubicBezTo>
                      <a:pt x="289" y="190"/>
                      <a:pt x="288" y="191"/>
                      <a:pt x="288" y="191"/>
                    </a:cubicBezTo>
                    <a:cubicBezTo>
                      <a:pt x="288" y="190"/>
                      <a:pt x="288" y="190"/>
                      <a:pt x="288" y="190"/>
                    </a:cubicBezTo>
                    <a:cubicBezTo>
                      <a:pt x="288" y="190"/>
                      <a:pt x="288" y="190"/>
                      <a:pt x="288" y="190"/>
                    </a:cubicBezTo>
                    <a:cubicBezTo>
                      <a:pt x="288" y="190"/>
                      <a:pt x="289" y="189"/>
                      <a:pt x="289" y="190"/>
                    </a:cubicBezTo>
                    <a:cubicBezTo>
                      <a:pt x="289" y="189"/>
                      <a:pt x="288" y="189"/>
                      <a:pt x="288" y="189"/>
                    </a:cubicBezTo>
                    <a:cubicBezTo>
                      <a:pt x="287" y="188"/>
                      <a:pt x="286" y="188"/>
                      <a:pt x="286" y="188"/>
                    </a:cubicBezTo>
                    <a:cubicBezTo>
                      <a:pt x="286" y="188"/>
                      <a:pt x="286" y="188"/>
                      <a:pt x="286" y="188"/>
                    </a:cubicBezTo>
                    <a:cubicBezTo>
                      <a:pt x="286" y="188"/>
                      <a:pt x="287" y="188"/>
                      <a:pt x="288" y="189"/>
                    </a:cubicBezTo>
                    <a:cubicBezTo>
                      <a:pt x="288" y="189"/>
                      <a:pt x="288" y="189"/>
                      <a:pt x="289" y="189"/>
                    </a:cubicBezTo>
                    <a:cubicBezTo>
                      <a:pt x="289" y="189"/>
                      <a:pt x="288" y="188"/>
                      <a:pt x="289" y="188"/>
                    </a:cubicBezTo>
                    <a:cubicBezTo>
                      <a:pt x="289" y="188"/>
                      <a:pt x="289" y="188"/>
                      <a:pt x="290" y="188"/>
                    </a:cubicBezTo>
                    <a:cubicBezTo>
                      <a:pt x="290" y="188"/>
                      <a:pt x="290" y="188"/>
                      <a:pt x="290" y="188"/>
                    </a:cubicBezTo>
                    <a:cubicBezTo>
                      <a:pt x="290" y="188"/>
                      <a:pt x="290" y="188"/>
                      <a:pt x="290" y="188"/>
                    </a:cubicBezTo>
                    <a:cubicBezTo>
                      <a:pt x="290" y="188"/>
                      <a:pt x="290" y="188"/>
                      <a:pt x="290" y="188"/>
                    </a:cubicBezTo>
                    <a:cubicBezTo>
                      <a:pt x="291" y="188"/>
                      <a:pt x="291" y="188"/>
                      <a:pt x="291" y="188"/>
                    </a:cubicBezTo>
                    <a:cubicBezTo>
                      <a:pt x="292" y="187"/>
                      <a:pt x="292" y="187"/>
                      <a:pt x="293" y="187"/>
                    </a:cubicBezTo>
                    <a:cubicBezTo>
                      <a:pt x="293" y="187"/>
                      <a:pt x="293" y="187"/>
                      <a:pt x="293" y="187"/>
                    </a:cubicBezTo>
                    <a:cubicBezTo>
                      <a:pt x="293" y="187"/>
                      <a:pt x="294" y="187"/>
                      <a:pt x="294" y="187"/>
                    </a:cubicBezTo>
                    <a:cubicBezTo>
                      <a:pt x="294" y="187"/>
                      <a:pt x="295" y="186"/>
                      <a:pt x="295" y="186"/>
                    </a:cubicBezTo>
                    <a:cubicBezTo>
                      <a:pt x="294" y="186"/>
                      <a:pt x="294" y="186"/>
                      <a:pt x="293" y="187"/>
                    </a:cubicBezTo>
                    <a:cubicBezTo>
                      <a:pt x="292" y="187"/>
                      <a:pt x="291" y="187"/>
                      <a:pt x="291" y="187"/>
                    </a:cubicBezTo>
                    <a:cubicBezTo>
                      <a:pt x="291" y="187"/>
                      <a:pt x="292" y="187"/>
                      <a:pt x="292" y="186"/>
                    </a:cubicBezTo>
                    <a:cubicBezTo>
                      <a:pt x="293" y="186"/>
                      <a:pt x="293" y="186"/>
                      <a:pt x="293" y="186"/>
                    </a:cubicBezTo>
                    <a:cubicBezTo>
                      <a:pt x="294" y="186"/>
                      <a:pt x="294" y="186"/>
                      <a:pt x="295" y="186"/>
                    </a:cubicBezTo>
                    <a:cubicBezTo>
                      <a:pt x="295" y="186"/>
                      <a:pt x="295" y="186"/>
                      <a:pt x="295" y="186"/>
                    </a:cubicBezTo>
                    <a:cubicBezTo>
                      <a:pt x="295" y="186"/>
                      <a:pt x="296" y="185"/>
                      <a:pt x="296" y="185"/>
                    </a:cubicBezTo>
                    <a:cubicBezTo>
                      <a:pt x="296" y="185"/>
                      <a:pt x="296" y="185"/>
                      <a:pt x="296" y="185"/>
                    </a:cubicBezTo>
                    <a:cubicBezTo>
                      <a:pt x="296" y="185"/>
                      <a:pt x="296" y="185"/>
                      <a:pt x="295" y="185"/>
                    </a:cubicBezTo>
                    <a:cubicBezTo>
                      <a:pt x="296" y="185"/>
                      <a:pt x="298" y="186"/>
                      <a:pt x="298" y="185"/>
                    </a:cubicBezTo>
                    <a:cubicBezTo>
                      <a:pt x="298" y="185"/>
                      <a:pt x="298" y="185"/>
                      <a:pt x="297" y="185"/>
                    </a:cubicBezTo>
                    <a:cubicBezTo>
                      <a:pt x="298" y="184"/>
                      <a:pt x="298" y="185"/>
                      <a:pt x="299" y="184"/>
                    </a:cubicBezTo>
                    <a:cubicBezTo>
                      <a:pt x="298" y="184"/>
                      <a:pt x="298" y="184"/>
                      <a:pt x="297" y="184"/>
                    </a:cubicBezTo>
                    <a:cubicBezTo>
                      <a:pt x="297" y="184"/>
                      <a:pt x="297" y="183"/>
                      <a:pt x="297" y="183"/>
                    </a:cubicBezTo>
                    <a:cubicBezTo>
                      <a:pt x="296" y="183"/>
                      <a:pt x="296" y="183"/>
                      <a:pt x="296" y="183"/>
                    </a:cubicBezTo>
                    <a:cubicBezTo>
                      <a:pt x="296" y="183"/>
                      <a:pt x="296" y="183"/>
                      <a:pt x="295" y="183"/>
                    </a:cubicBezTo>
                    <a:cubicBezTo>
                      <a:pt x="295" y="183"/>
                      <a:pt x="295" y="183"/>
                      <a:pt x="295" y="183"/>
                    </a:cubicBezTo>
                    <a:cubicBezTo>
                      <a:pt x="295" y="183"/>
                      <a:pt x="295" y="183"/>
                      <a:pt x="295" y="183"/>
                    </a:cubicBezTo>
                    <a:cubicBezTo>
                      <a:pt x="295" y="183"/>
                      <a:pt x="294" y="183"/>
                      <a:pt x="294" y="183"/>
                    </a:cubicBezTo>
                    <a:cubicBezTo>
                      <a:pt x="294" y="183"/>
                      <a:pt x="294" y="183"/>
                      <a:pt x="294" y="183"/>
                    </a:cubicBezTo>
                    <a:cubicBezTo>
                      <a:pt x="294" y="183"/>
                      <a:pt x="294" y="183"/>
                      <a:pt x="294" y="183"/>
                    </a:cubicBezTo>
                    <a:cubicBezTo>
                      <a:pt x="293" y="183"/>
                      <a:pt x="293" y="183"/>
                      <a:pt x="293" y="183"/>
                    </a:cubicBezTo>
                    <a:cubicBezTo>
                      <a:pt x="293" y="182"/>
                      <a:pt x="293" y="182"/>
                      <a:pt x="293" y="182"/>
                    </a:cubicBezTo>
                    <a:cubicBezTo>
                      <a:pt x="293" y="182"/>
                      <a:pt x="293" y="182"/>
                      <a:pt x="293" y="181"/>
                    </a:cubicBezTo>
                    <a:cubicBezTo>
                      <a:pt x="293" y="181"/>
                      <a:pt x="292" y="182"/>
                      <a:pt x="292" y="182"/>
                    </a:cubicBezTo>
                    <a:cubicBezTo>
                      <a:pt x="292" y="182"/>
                      <a:pt x="292" y="182"/>
                      <a:pt x="292" y="182"/>
                    </a:cubicBezTo>
                    <a:cubicBezTo>
                      <a:pt x="292" y="182"/>
                      <a:pt x="292" y="182"/>
                      <a:pt x="292" y="182"/>
                    </a:cubicBezTo>
                    <a:cubicBezTo>
                      <a:pt x="292" y="182"/>
                      <a:pt x="291" y="182"/>
                      <a:pt x="291" y="182"/>
                    </a:cubicBezTo>
                    <a:cubicBezTo>
                      <a:pt x="291" y="182"/>
                      <a:pt x="292" y="181"/>
                      <a:pt x="292" y="181"/>
                    </a:cubicBezTo>
                    <a:cubicBezTo>
                      <a:pt x="292" y="181"/>
                      <a:pt x="292" y="181"/>
                      <a:pt x="292" y="181"/>
                    </a:cubicBezTo>
                    <a:cubicBezTo>
                      <a:pt x="291" y="182"/>
                      <a:pt x="291" y="182"/>
                      <a:pt x="291" y="182"/>
                    </a:cubicBezTo>
                    <a:cubicBezTo>
                      <a:pt x="291" y="182"/>
                      <a:pt x="290" y="182"/>
                      <a:pt x="290" y="182"/>
                    </a:cubicBezTo>
                    <a:cubicBezTo>
                      <a:pt x="290" y="183"/>
                      <a:pt x="290" y="183"/>
                      <a:pt x="289" y="183"/>
                    </a:cubicBezTo>
                    <a:cubicBezTo>
                      <a:pt x="290" y="183"/>
                      <a:pt x="290" y="182"/>
                      <a:pt x="290" y="182"/>
                    </a:cubicBezTo>
                    <a:cubicBezTo>
                      <a:pt x="290" y="182"/>
                      <a:pt x="291" y="182"/>
                      <a:pt x="291" y="182"/>
                    </a:cubicBezTo>
                    <a:cubicBezTo>
                      <a:pt x="291" y="182"/>
                      <a:pt x="291" y="181"/>
                      <a:pt x="291" y="181"/>
                    </a:cubicBezTo>
                    <a:cubicBezTo>
                      <a:pt x="291" y="181"/>
                      <a:pt x="291" y="181"/>
                      <a:pt x="290" y="181"/>
                    </a:cubicBezTo>
                    <a:cubicBezTo>
                      <a:pt x="290" y="181"/>
                      <a:pt x="289" y="181"/>
                      <a:pt x="289" y="181"/>
                    </a:cubicBezTo>
                    <a:cubicBezTo>
                      <a:pt x="289" y="181"/>
                      <a:pt x="290" y="181"/>
                      <a:pt x="290" y="181"/>
                    </a:cubicBezTo>
                    <a:cubicBezTo>
                      <a:pt x="290" y="181"/>
                      <a:pt x="290" y="181"/>
                      <a:pt x="290" y="181"/>
                    </a:cubicBezTo>
                    <a:cubicBezTo>
                      <a:pt x="290" y="180"/>
                      <a:pt x="290" y="181"/>
                      <a:pt x="289" y="181"/>
                    </a:cubicBezTo>
                    <a:cubicBezTo>
                      <a:pt x="290" y="181"/>
                      <a:pt x="289" y="181"/>
                      <a:pt x="289" y="181"/>
                    </a:cubicBezTo>
                    <a:cubicBezTo>
                      <a:pt x="289" y="181"/>
                      <a:pt x="289" y="181"/>
                      <a:pt x="289" y="181"/>
                    </a:cubicBezTo>
                    <a:cubicBezTo>
                      <a:pt x="289" y="181"/>
                      <a:pt x="288" y="182"/>
                      <a:pt x="288" y="182"/>
                    </a:cubicBezTo>
                    <a:cubicBezTo>
                      <a:pt x="288" y="182"/>
                      <a:pt x="289" y="181"/>
                      <a:pt x="289" y="181"/>
                    </a:cubicBezTo>
                    <a:cubicBezTo>
                      <a:pt x="289" y="181"/>
                      <a:pt x="289" y="181"/>
                      <a:pt x="288" y="181"/>
                    </a:cubicBezTo>
                    <a:cubicBezTo>
                      <a:pt x="288" y="181"/>
                      <a:pt x="288" y="181"/>
                      <a:pt x="288" y="181"/>
                    </a:cubicBezTo>
                    <a:cubicBezTo>
                      <a:pt x="288" y="181"/>
                      <a:pt x="288" y="181"/>
                      <a:pt x="288" y="181"/>
                    </a:cubicBezTo>
                    <a:cubicBezTo>
                      <a:pt x="288" y="181"/>
                      <a:pt x="288" y="181"/>
                      <a:pt x="287" y="181"/>
                    </a:cubicBezTo>
                    <a:cubicBezTo>
                      <a:pt x="287" y="181"/>
                      <a:pt x="287" y="182"/>
                      <a:pt x="287" y="182"/>
                    </a:cubicBezTo>
                    <a:cubicBezTo>
                      <a:pt x="287" y="182"/>
                      <a:pt x="287" y="181"/>
                      <a:pt x="288" y="181"/>
                    </a:cubicBezTo>
                    <a:cubicBezTo>
                      <a:pt x="287" y="181"/>
                      <a:pt x="287" y="181"/>
                      <a:pt x="287" y="181"/>
                    </a:cubicBezTo>
                    <a:cubicBezTo>
                      <a:pt x="287" y="181"/>
                      <a:pt x="287" y="181"/>
                      <a:pt x="287" y="181"/>
                    </a:cubicBezTo>
                    <a:cubicBezTo>
                      <a:pt x="288" y="181"/>
                      <a:pt x="288" y="181"/>
                      <a:pt x="288" y="181"/>
                    </a:cubicBezTo>
                    <a:cubicBezTo>
                      <a:pt x="288" y="181"/>
                      <a:pt x="288" y="180"/>
                      <a:pt x="288" y="180"/>
                    </a:cubicBezTo>
                    <a:cubicBezTo>
                      <a:pt x="288" y="180"/>
                      <a:pt x="288" y="180"/>
                      <a:pt x="288" y="180"/>
                    </a:cubicBezTo>
                    <a:cubicBezTo>
                      <a:pt x="288" y="180"/>
                      <a:pt x="289" y="180"/>
                      <a:pt x="288" y="180"/>
                    </a:cubicBezTo>
                    <a:cubicBezTo>
                      <a:pt x="288" y="180"/>
                      <a:pt x="288" y="180"/>
                      <a:pt x="288" y="180"/>
                    </a:cubicBezTo>
                    <a:cubicBezTo>
                      <a:pt x="288" y="180"/>
                      <a:pt x="288" y="180"/>
                      <a:pt x="287" y="180"/>
                    </a:cubicBezTo>
                    <a:cubicBezTo>
                      <a:pt x="287" y="180"/>
                      <a:pt x="288" y="180"/>
                      <a:pt x="288" y="179"/>
                    </a:cubicBezTo>
                    <a:cubicBezTo>
                      <a:pt x="288" y="179"/>
                      <a:pt x="288" y="179"/>
                      <a:pt x="288" y="180"/>
                    </a:cubicBezTo>
                    <a:cubicBezTo>
                      <a:pt x="288" y="179"/>
                      <a:pt x="288" y="179"/>
                      <a:pt x="287" y="179"/>
                    </a:cubicBezTo>
                    <a:cubicBezTo>
                      <a:pt x="287" y="179"/>
                      <a:pt x="288" y="179"/>
                      <a:pt x="288" y="179"/>
                    </a:cubicBezTo>
                    <a:cubicBezTo>
                      <a:pt x="288" y="178"/>
                      <a:pt x="288" y="178"/>
                      <a:pt x="288" y="178"/>
                    </a:cubicBezTo>
                    <a:cubicBezTo>
                      <a:pt x="287" y="178"/>
                      <a:pt x="287" y="179"/>
                      <a:pt x="287" y="179"/>
                    </a:cubicBezTo>
                    <a:cubicBezTo>
                      <a:pt x="287" y="179"/>
                      <a:pt x="287" y="179"/>
                      <a:pt x="287" y="178"/>
                    </a:cubicBezTo>
                    <a:cubicBezTo>
                      <a:pt x="287" y="178"/>
                      <a:pt x="287" y="178"/>
                      <a:pt x="287" y="178"/>
                    </a:cubicBezTo>
                    <a:cubicBezTo>
                      <a:pt x="287" y="178"/>
                      <a:pt x="287" y="178"/>
                      <a:pt x="286" y="178"/>
                    </a:cubicBezTo>
                    <a:cubicBezTo>
                      <a:pt x="286" y="178"/>
                      <a:pt x="286" y="178"/>
                      <a:pt x="286" y="178"/>
                    </a:cubicBezTo>
                    <a:cubicBezTo>
                      <a:pt x="286" y="178"/>
                      <a:pt x="287" y="178"/>
                      <a:pt x="286" y="178"/>
                    </a:cubicBezTo>
                    <a:cubicBezTo>
                      <a:pt x="286" y="178"/>
                      <a:pt x="285" y="178"/>
                      <a:pt x="285" y="178"/>
                    </a:cubicBezTo>
                    <a:cubicBezTo>
                      <a:pt x="286" y="178"/>
                      <a:pt x="284" y="177"/>
                      <a:pt x="284" y="177"/>
                    </a:cubicBezTo>
                    <a:cubicBezTo>
                      <a:pt x="284" y="177"/>
                      <a:pt x="284" y="177"/>
                      <a:pt x="285" y="177"/>
                    </a:cubicBezTo>
                    <a:cubicBezTo>
                      <a:pt x="284" y="177"/>
                      <a:pt x="284" y="177"/>
                      <a:pt x="284" y="177"/>
                    </a:cubicBezTo>
                    <a:cubicBezTo>
                      <a:pt x="284" y="176"/>
                      <a:pt x="285" y="176"/>
                      <a:pt x="284" y="176"/>
                    </a:cubicBezTo>
                    <a:cubicBezTo>
                      <a:pt x="284" y="176"/>
                      <a:pt x="283" y="176"/>
                      <a:pt x="283" y="176"/>
                    </a:cubicBezTo>
                    <a:cubicBezTo>
                      <a:pt x="283" y="176"/>
                      <a:pt x="282" y="176"/>
                      <a:pt x="282" y="176"/>
                    </a:cubicBezTo>
                    <a:cubicBezTo>
                      <a:pt x="282" y="176"/>
                      <a:pt x="282" y="176"/>
                      <a:pt x="282" y="176"/>
                    </a:cubicBezTo>
                    <a:cubicBezTo>
                      <a:pt x="283" y="176"/>
                      <a:pt x="283" y="176"/>
                      <a:pt x="283" y="176"/>
                    </a:cubicBezTo>
                    <a:cubicBezTo>
                      <a:pt x="283" y="176"/>
                      <a:pt x="283" y="176"/>
                      <a:pt x="283" y="176"/>
                    </a:cubicBezTo>
                    <a:cubicBezTo>
                      <a:pt x="283" y="175"/>
                      <a:pt x="283" y="176"/>
                      <a:pt x="283" y="176"/>
                    </a:cubicBezTo>
                    <a:cubicBezTo>
                      <a:pt x="283" y="175"/>
                      <a:pt x="283" y="175"/>
                      <a:pt x="283" y="175"/>
                    </a:cubicBezTo>
                    <a:cubicBezTo>
                      <a:pt x="283" y="175"/>
                      <a:pt x="282" y="175"/>
                      <a:pt x="282" y="175"/>
                    </a:cubicBezTo>
                    <a:cubicBezTo>
                      <a:pt x="282" y="175"/>
                      <a:pt x="282" y="175"/>
                      <a:pt x="281" y="175"/>
                    </a:cubicBezTo>
                    <a:cubicBezTo>
                      <a:pt x="282" y="175"/>
                      <a:pt x="282" y="175"/>
                      <a:pt x="282" y="175"/>
                    </a:cubicBezTo>
                    <a:cubicBezTo>
                      <a:pt x="282" y="175"/>
                      <a:pt x="282" y="175"/>
                      <a:pt x="282" y="175"/>
                    </a:cubicBezTo>
                    <a:cubicBezTo>
                      <a:pt x="282" y="174"/>
                      <a:pt x="284" y="175"/>
                      <a:pt x="283" y="174"/>
                    </a:cubicBezTo>
                    <a:cubicBezTo>
                      <a:pt x="282" y="174"/>
                      <a:pt x="282" y="174"/>
                      <a:pt x="281" y="174"/>
                    </a:cubicBezTo>
                    <a:cubicBezTo>
                      <a:pt x="281" y="174"/>
                      <a:pt x="282" y="174"/>
                      <a:pt x="282" y="174"/>
                    </a:cubicBezTo>
                    <a:cubicBezTo>
                      <a:pt x="281" y="174"/>
                      <a:pt x="281" y="173"/>
                      <a:pt x="280" y="173"/>
                    </a:cubicBezTo>
                    <a:cubicBezTo>
                      <a:pt x="280" y="173"/>
                      <a:pt x="281" y="173"/>
                      <a:pt x="282" y="173"/>
                    </a:cubicBezTo>
                    <a:cubicBezTo>
                      <a:pt x="281" y="173"/>
                      <a:pt x="281" y="173"/>
                      <a:pt x="280" y="173"/>
                    </a:cubicBezTo>
                    <a:cubicBezTo>
                      <a:pt x="281" y="173"/>
                      <a:pt x="281" y="174"/>
                      <a:pt x="282" y="174"/>
                    </a:cubicBezTo>
                    <a:cubicBezTo>
                      <a:pt x="282" y="174"/>
                      <a:pt x="282" y="174"/>
                      <a:pt x="282" y="174"/>
                    </a:cubicBezTo>
                    <a:cubicBezTo>
                      <a:pt x="282" y="174"/>
                      <a:pt x="282" y="174"/>
                      <a:pt x="282" y="174"/>
                    </a:cubicBezTo>
                    <a:cubicBezTo>
                      <a:pt x="282" y="174"/>
                      <a:pt x="282" y="174"/>
                      <a:pt x="282" y="174"/>
                    </a:cubicBezTo>
                    <a:cubicBezTo>
                      <a:pt x="283" y="174"/>
                      <a:pt x="283" y="174"/>
                      <a:pt x="283" y="174"/>
                    </a:cubicBezTo>
                    <a:cubicBezTo>
                      <a:pt x="283" y="174"/>
                      <a:pt x="283" y="174"/>
                      <a:pt x="283" y="173"/>
                    </a:cubicBezTo>
                    <a:cubicBezTo>
                      <a:pt x="283" y="173"/>
                      <a:pt x="283" y="173"/>
                      <a:pt x="283" y="173"/>
                    </a:cubicBezTo>
                    <a:cubicBezTo>
                      <a:pt x="283" y="173"/>
                      <a:pt x="282" y="173"/>
                      <a:pt x="282" y="173"/>
                    </a:cubicBezTo>
                    <a:cubicBezTo>
                      <a:pt x="282" y="173"/>
                      <a:pt x="283" y="173"/>
                      <a:pt x="283" y="173"/>
                    </a:cubicBezTo>
                    <a:cubicBezTo>
                      <a:pt x="283" y="173"/>
                      <a:pt x="283" y="173"/>
                      <a:pt x="283" y="173"/>
                    </a:cubicBezTo>
                    <a:cubicBezTo>
                      <a:pt x="283" y="172"/>
                      <a:pt x="284" y="172"/>
                      <a:pt x="284" y="172"/>
                    </a:cubicBezTo>
                    <a:cubicBezTo>
                      <a:pt x="284" y="172"/>
                      <a:pt x="284" y="171"/>
                      <a:pt x="284" y="171"/>
                    </a:cubicBezTo>
                    <a:cubicBezTo>
                      <a:pt x="283" y="171"/>
                      <a:pt x="283" y="171"/>
                      <a:pt x="283" y="171"/>
                    </a:cubicBezTo>
                    <a:cubicBezTo>
                      <a:pt x="283" y="171"/>
                      <a:pt x="283" y="171"/>
                      <a:pt x="283" y="171"/>
                    </a:cubicBezTo>
                    <a:cubicBezTo>
                      <a:pt x="282" y="171"/>
                      <a:pt x="282" y="171"/>
                      <a:pt x="282" y="171"/>
                    </a:cubicBezTo>
                    <a:cubicBezTo>
                      <a:pt x="282" y="171"/>
                      <a:pt x="282" y="171"/>
                      <a:pt x="282" y="170"/>
                    </a:cubicBezTo>
                    <a:cubicBezTo>
                      <a:pt x="283" y="170"/>
                      <a:pt x="282" y="170"/>
                      <a:pt x="283" y="170"/>
                    </a:cubicBezTo>
                    <a:cubicBezTo>
                      <a:pt x="282" y="170"/>
                      <a:pt x="282" y="170"/>
                      <a:pt x="281" y="170"/>
                    </a:cubicBezTo>
                    <a:cubicBezTo>
                      <a:pt x="281" y="170"/>
                      <a:pt x="280" y="170"/>
                      <a:pt x="280" y="169"/>
                    </a:cubicBezTo>
                    <a:cubicBezTo>
                      <a:pt x="280" y="169"/>
                      <a:pt x="281" y="170"/>
                      <a:pt x="281" y="170"/>
                    </a:cubicBezTo>
                    <a:cubicBezTo>
                      <a:pt x="281" y="170"/>
                      <a:pt x="281" y="169"/>
                      <a:pt x="281" y="169"/>
                    </a:cubicBezTo>
                    <a:cubicBezTo>
                      <a:pt x="281" y="169"/>
                      <a:pt x="281" y="169"/>
                      <a:pt x="282" y="169"/>
                    </a:cubicBezTo>
                    <a:cubicBezTo>
                      <a:pt x="282" y="169"/>
                      <a:pt x="282" y="169"/>
                      <a:pt x="282" y="169"/>
                    </a:cubicBezTo>
                    <a:cubicBezTo>
                      <a:pt x="283" y="168"/>
                      <a:pt x="281" y="167"/>
                      <a:pt x="281" y="167"/>
                    </a:cubicBezTo>
                    <a:cubicBezTo>
                      <a:pt x="281" y="168"/>
                      <a:pt x="280" y="167"/>
                      <a:pt x="280" y="167"/>
                    </a:cubicBezTo>
                    <a:cubicBezTo>
                      <a:pt x="280" y="167"/>
                      <a:pt x="280" y="167"/>
                      <a:pt x="280" y="167"/>
                    </a:cubicBezTo>
                    <a:cubicBezTo>
                      <a:pt x="280" y="167"/>
                      <a:pt x="280" y="167"/>
                      <a:pt x="280" y="167"/>
                    </a:cubicBezTo>
                    <a:cubicBezTo>
                      <a:pt x="281" y="167"/>
                      <a:pt x="281" y="167"/>
                      <a:pt x="281" y="167"/>
                    </a:cubicBezTo>
                    <a:cubicBezTo>
                      <a:pt x="281" y="167"/>
                      <a:pt x="280" y="166"/>
                      <a:pt x="280" y="167"/>
                    </a:cubicBezTo>
                    <a:cubicBezTo>
                      <a:pt x="280" y="166"/>
                      <a:pt x="280" y="166"/>
                      <a:pt x="280" y="166"/>
                    </a:cubicBezTo>
                    <a:cubicBezTo>
                      <a:pt x="280" y="166"/>
                      <a:pt x="279" y="166"/>
                      <a:pt x="279" y="166"/>
                    </a:cubicBezTo>
                    <a:cubicBezTo>
                      <a:pt x="278" y="166"/>
                      <a:pt x="278" y="167"/>
                      <a:pt x="278" y="167"/>
                    </a:cubicBezTo>
                    <a:cubicBezTo>
                      <a:pt x="278" y="167"/>
                      <a:pt x="278" y="167"/>
                      <a:pt x="277" y="167"/>
                    </a:cubicBezTo>
                    <a:cubicBezTo>
                      <a:pt x="277" y="167"/>
                      <a:pt x="278" y="167"/>
                      <a:pt x="278" y="167"/>
                    </a:cubicBezTo>
                    <a:cubicBezTo>
                      <a:pt x="278" y="167"/>
                      <a:pt x="278" y="166"/>
                      <a:pt x="278" y="166"/>
                    </a:cubicBezTo>
                    <a:cubicBezTo>
                      <a:pt x="278" y="166"/>
                      <a:pt x="278" y="166"/>
                      <a:pt x="279" y="166"/>
                    </a:cubicBezTo>
                    <a:cubicBezTo>
                      <a:pt x="279" y="166"/>
                      <a:pt x="280" y="166"/>
                      <a:pt x="280" y="166"/>
                    </a:cubicBezTo>
                    <a:cubicBezTo>
                      <a:pt x="279" y="165"/>
                      <a:pt x="279" y="165"/>
                      <a:pt x="279" y="166"/>
                    </a:cubicBezTo>
                    <a:cubicBezTo>
                      <a:pt x="279" y="165"/>
                      <a:pt x="279" y="166"/>
                      <a:pt x="280" y="165"/>
                    </a:cubicBezTo>
                    <a:cubicBezTo>
                      <a:pt x="280" y="165"/>
                      <a:pt x="280" y="165"/>
                      <a:pt x="280" y="164"/>
                    </a:cubicBezTo>
                    <a:cubicBezTo>
                      <a:pt x="280" y="164"/>
                      <a:pt x="280" y="164"/>
                      <a:pt x="279" y="164"/>
                    </a:cubicBezTo>
                    <a:cubicBezTo>
                      <a:pt x="279" y="164"/>
                      <a:pt x="279" y="164"/>
                      <a:pt x="279" y="164"/>
                    </a:cubicBezTo>
                    <a:cubicBezTo>
                      <a:pt x="279" y="164"/>
                      <a:pt x="279" y="164"/>
                      <a:pt x="279" y="164"/>
                    </a:cubicBezTo>
                    <a:cubicBezTo>
                      <a:pt x="278" y="164"/>
                      <a:pt x="278" y="165"/>
                      <a:pt x="278" y="165"/>
                    </a:cubicBezTo>
                    <a:cubicBezTo>
                      <a:pt x="278" y="164"/>
                      <a:pt x="277" y="164"/>
                      <a:pt x="277" y="165"/>
                    </a:cubicBezTo>
                    <a:cubicBezTo>
                      <a:pt x="277" y="165"/>
                      <a:pt x="277" y="165"/>
                      <a:pt x="276" y="165"/>
                    </a:cubicBezTo>
                    <a:cubicBezTo>
                      <a:pt x="277" y="165"/>
                      <a:pt x="277" y="165"/>
                      <a:pt x="277" y="164"/>
                    </a:cubicBezTo>
                    <a:cubicBezTo>
                      <a:pt x="277" y="164"/>
                      <a:pt x="277" y="164"/>
                      <a:pt x="277" y="164"/>
                    </a:cubicBezTo>
                    <a:cubicBezTo>
                      <a:pt x="277" y="164"/>
                      <a:pt x="277" y="164"/>
                      <a:pt x="277" y="164"/>
                    </a:cubicBezTo>
                    <a:cubicBezTo>
                      <a:pt x="278" y="164"/>
                      <a:pt x="278" y="164"/>
                      <a:pt x="278" y="164"/>
                    </a:cubicBezTo>
                    <a:cubicBezTo>
                      <a:pt x="278" y="164"/>
                      <a:pt x="279" y="164"/>
                      <a:pt x="279" y="164"/>
                    </a:cubicBezTo>
                    <a:cubicBezTo>
                      <a:pt x="279" y="163"/>
                      <a:pt x="279" y="163"/>
                      <a:pt x="278" y="163"/>
                    </a:cubicBezTo>
                    <a:cubicBezTo>
                      <a:pt x="279" y="163"/>
                      <a:pt x="279" y="162"/>
                      <a:pt x="278" y="162"/>
                    </a:cubicBezTo>
                    <a:cubicBezTo>
                      <a:pt x="278" y="162"/>
                      <a:pt x="278" y="162"/>
                      <a:pt x="278" y="162"/>
                    </a:cubicBezTo>
                    <a:cubicBezTo>
                      <a:pt x="278" y="162"/>
                      <a:pt x="278" y="162"/>
                      <a:pt x="278" y="162"/>
                    </a:cubicBezTo>
                    <a:cubicBezTo>
                      <a:pt x="278" y="162"/>
                      <a:pt x="277" y="162"/>
                      <a:pt x="277" y="162"/>
                    </a:cubicBezTo>
                    <a:cubicBezTo>
                      <a:pt x="278" y="162"/>
                      <a:pt x="278" y="162"/>
                      <a:pt x="278" y="162"/>
                    </a:cubicBezTo>
                    <a:cubicBezTo>
                      <a:pt x="278" y="162"/>
                      <a:pt x="277" y="162"/>
                      <a:pt x="277" y="162"/>
                    </a:cubicBezTo>
                    <a:cubicBezTo>
                      <a:pt x="277" y="162"/>
                      <a:pt x="278" y="161"/>
                      <a:pt x="278" y="161"/>
                    </a:cubicBezTo>
                    <a:cubicBezTo>
                      <a:pt x="277" y="161"/>
                      <a:pt x="277" y="161"/>
                      <a:pt x="276" y="161"/>
                    </a:cubicBezTo>
                    <a:cubicBezTo>
                      <a:pt x="276" y="161"/>
                      <a:pt x="275" y="161"/>
                      <a:pt x="276" y="161"/>
                    </a:cubicBezTo>
                    <a:cubicBezTo>
                      <a:pt x="275" y="161"/>
                      <a:pt x="275" y="162"/>
                      <a:pt x="275" y="162"/>
                    </a:cubicBezTo>
                    <a:cubicBezTo>
                      <a:pt x="275" y="162"/>
                      <a:pt x="275" y="162"/>
                      <a:pt x="275" y="162"/>
                    </a:cubicBezTo>
                    <a:cubicBezTo>
                      <a:pt x="275" y="162"/>
                      <a:pt x="275" y="161"/>
                      <a:pt x="275" y="162"/>
                    </a:cubicBezTo>
                    <a:cubicBezTo>
                      <a:pt x="275" y="161"/>
                      <a:pt x="276" y="161"/>
                      <a:pt x="276" y="161"/>
                    </a:cubicBezTo>
                    <a:cubicBezTo>
                      <a:pt x="277" y="161"/>
                      <a:pt x="277" y="161"/>
                      <a:pt x="277" y="161"/>
                    </a:cubicBezTo>
                    <a:cubicBezTo>
                      <a:pt x="277" y="160"/>
                      <a:pt x="276" y="160"/>
                      <a:pt x="276" y="160"/>
                    </a:cubicBezTo>
                    <a:cubicBezTo>
                      <a:pt x="276" y="160"/>
                      <a:pt x="277" y="159"/>
                      <a:pt x="276" y="160"/>
                    </a:cubicBezTo>
                    <a:cubicBezTo>
                      <a:pt x="276" y="160"/>
                      <a:pt x="276" y="160"/>
                      <a:pt x="276" y="160"/>
                    </a:cubicBezTo>
                    <a:cubicBezTo>
                      <a:pt x="276" y="160"/>
                      <a:pt x="276" y="160"/>
                      <a:pt x="275" y="160"/>
                    </a:cubicBezTo>
                    <a:cubicBezTo>
                      <a:pt x="275" y="160"/>
                      <a:pt x="275" y="160"/>
                      <a:pt x="275" y="160"/>
                    </a:cubicBezTo>
                    <a:cubicBezTo>
                      <a:pt x="275" y="159"/>
                      <a:pt x="275" y="160"/>
                      <a:pt x="276" y="159"/>
                    </a:cubicBezTo>
                    <a:cubicBezTo>
                      <a:pt x="276" y="159"/>
                      <a:pt x="275" y="159"/>
                      <a:pt x="275" y="159"/>
                    </a:cubicBezTo>
                    <a:cubicBezTo>
                      <a:pt x="275" y="159"/>
                      <a:pt x="275" y="159"/>
                      <a:pt x="275" y="158"/>
                    </a:cubicBezTo>
                    <a:cubicBezTo>
                      <a:pt x="275" y="158"/>
                      <a:pt x="275" y="158"/>
                      <a:pt x="275" y="158"/>
                    </a:cubicBezTo>
                    <a:cubicBezTo>
                      <a:pt x="275" y="158"/>
                      <a:pt x="275" y="159"/>
                      <a:pt x="274" y="159"/>
                    </a:cubicBezTo>
                    <a:cubicBezTo>
                      <a:pt x="275" y="158"/>
                      <a:pt x="275" y="158"/>
                      <a:pt x="275" y="158"/>
                    </a:cubicBezTo>
                    <a:cubicBezTo>
                      <a:pt x="275" y="158"/>
                      <a:pt x="274" y="158"/>
                      <a:pt x="274" y="158"/>
                    </a:cubicBezTo>
                    <a:cubicBezTo>
                      <a:pt x="274" y="157"/>
                      <a:pt x="274" y="157"/>
                      <a:pt x="274" y="157"/>
                    </a:cubicBezTo>
                    <a:cubicBezTo>
                      <a:pt x="274" y="157"/>
                      <a:pt x="274" y="157"/>
                      <a:pt x="274" y="157"/>
                    </a:cubicBezTo>
                    <a:cubicBezTo>
                      <a:pt x="274" y="157"/>
                      <a:pt x="274" y="157"/>
                      <a:pt x="274" y="156"/>
                    </a:cubicBezTo>
                    <a:cubicBezTo>
                      <a:pt x="274" y="156"/>
                      <a:pt x="274" y="156"/>
                      <a:pt x="274" y="156"/>
                    </a:cubicBezTo>
                    <a:cubicBezTo>
                      <a:pt x="274" y="156"/>
                      <a:pt x="274" y="157"/>
                      <a:pt x="273" y="157"/>
                    </a:cubicBezTo>
                    <a:cubicBezTo>
                      <a:pt x="273" y="157"/>
                      <a:pt x="273" y="157"/>
                      <a:pt x="273" y="157"/>
                    </a:cubicBezTo>
                    <a:cubicBezTo>
                      <a:pt x="273" y="156"/>
                      <a:pt x="273" y="157"/>
                      <a:pt x="273" y="156"/>
                    </a:cubicBezTo>
                    <a:cubicBezTo>
                      <a:pt x="274" y="156"/>
                      <a:pt x="273" y="156"/>
                      <a:pt x="273"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3" y="155"/>
                      <a:pt x="273" y="155"/>
                      <a:pt x="273" y="155"/>
                    </a:cubicBezTo>
                    <a:cubicBezTo>
                      <a:pt x="273" y="155"/>
                      <a:pt x="273" y="155"/>
                      <a:pt x="273" y="155"/>
                    </a:cubicBezTo>
                    <a:cubicBezTo>
                      <a:pt x="272" y="155"/>
                      <a:pt x="272" y="155"/>
                      <a:pt x="272" y="155"/>
                    </a:cubicBezTo>
                    <a:cubicBezTo>
                      <a:pt x="272" y="155"/>
                      <a:pt x="272" y="155"/>
                      <a:pt x="272" y="155"/>
                    </a:cubicBezTo>
                    <a:cubicBezTo>
                      <a:pt x="272" y="155"/>
                      <a:pt x="272" y="155"/>
                      <a:pt x="272" y="155"/>
                    </a:cubicBezTo>
                    <a:cubicBezTo>
                      <a:pt x="273" y="155"/>
                      <a:pt x="273" y="155"/>
                      <a:pt x="273" y="155"/>
                    </a:cubicBezTo>
                    <a:cubicBezTo>
                      <a:pt x="273" y="155"/>
                      <a:pt x="273" y="155"/>
                      <a:pt x="273" y="155"/>
                    </a:cubicBezTo>
                    <a:cubicBezTo>
                      <a:pt x="273" y="155"/>
                      <a:pt x="273" y="155"/>
                      <a:pt x="273" y="155"/>
                    </a:cubicBezTo>
                    <a:cubicBezTo>
                      <a:pt x="273" y="155"/>
                      <a:pt x="273" y="155"/>
                      <a:pt x="273" y="155"/>
                    </a:cubicBezTo>
                    <a:cubicBezTo>
                      <a:pt x="273" y="154"/>
                      <a:pt x="273" y="154"/>
                      <a:pt x="273" y="154"/>
                    </a:cubicBezTo>
                    <a:cubicBezTo>
                      <a:pt x="273" y="154"/>
                      <a:pt x="273" y="154"/>
                      <a:pt x="273" y="154"/>
                    </a:cubicBezTo>
                    <a:cubicBezTo>
                      <a:pt x="272" y="154"/>
                      <a:pt x="272" y="155"/>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8"/>
                      <a:pt x="271" y="158"/>
                    </a:cubicBezTo>
                    <a:cubicBezTo>
                      <a:pt x="271" y="158"/>
                      <a:pt x="271" y="158"/>
                      <a:pt x="271" y="158"/>
                    </a:cubicBezTo>
                    <a:cubicBezTo>
                      <a:pt x="271" y="158"/>
                      <a:pt x="271" y="158"/>
                      <a:pt x="271" y="158"/>
                    </a:cubicBezTo>
                    <a:cubicBezTo>
                      <a:pt x="271" y="158"/>
                      <a:pt x="271" y="158"/>
                      <a:pt x="271" y="158"/>
                    </a:cubicBezTo>
                    <a:cubicBezTo>
                      <a:pt x="271" y="158"/>
                      <a:pt x="271" y="158"/>
                      <a:pt x="271" y="158"/>
                    </a:cubicBezTo>
                    <a:cubicBezTo>
                      <a:pt x="271" y="158"/>
                      <a:pt x="271" y="158"/>
                      <a:pt x="271" y="158"/>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70" y="158"/>
                      <a:pt x="270" y="158"/>
                      <a:pt x="270" y="158"/>
                    </a:cubicBezTo>
                    <a:cubicBezTo>
                      <a:pt x="270" y="158"/>
                      <a:pt x="270" y="158"/>
                      <a:pt x="270" y="158"/>
                    </a:cubicBezTo>
                    <a:cubicBezTo>
                      <a:pt x="270" y="158"/>
                      <a:pt x="270" y="158"/>
                      <a:pt x="270" y="158"/>
                    </a:cubicBezTo>
                    <a:cubicBezTo>
                      <a:pt x="270" y="158"/>
                      <a:pt x="270" y="158"/>
                      <a:pt x="270" y="158"/>
                    </a:cubicBezTo>
                    <a:cubicBezTo>
                      <a:pt x="270" y="158"/>
                      <a:pt x="270" y="158"/>
                      <a:pt x="270" y="158"/>
                    </a:cubicBezTo>
                    <a:cubicBezTo>
                      <a:pt x="270" y="158"/>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69" y="159"/>
                      <a:pt x="269" y="159"/>
                    </a:cubicBezTo>
                    <a:cubicBezTo>
                      <a:pt x="269" y="159"/>
                      <a:pt x="269" y="159"/>
                      <a:pt x="269" y="159"/>
                    </a:cubicBezTo>
                    <a:cubicBezTo>
                      <a:pt x="269" y="159"/>
                      <a:pt x="269" y="159"/>
                      <a:pt x="269" y="159"/>
                    </a:cubicBezTo>
                    <a:cubicBezTo>
                      <a:pt x="269" y="159"/>
                      <a:pt x="269" y="159"/>
                      <a:pt x="269" y="159"/>
                    </a:cubicBezTo>
                    <a:cubicBezTo>
                      <a:pt x="269" y="159"/>
                      <a:pt x="269" y="159"/>
                      <a:pt x="269" y="159"/>
                    </a:cubicBezTo>
                    <a:cubicBezTo>
                      <a:pt x="269" y="159"/>
                      <a:pt x="270" y="159"/>
                      <a:pt x="270" y="159"/>
                    </a:cubicBezTo>
                    <a:cubicBezTo>
                      <a:pt x="270" y="159"/>
                      <a:pt x="270" y="159"/>
                      <a:pt x="270" y="159"/>
                    </a:cubicBezTo>
                    <a:cubicBezTo>
                      <a:pt x="270" y="159"/>
                      <a:pt x="270" y="159"/>
                      <a:pt x="270" y="159"/>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1"/>
                      <a:pt x="269" y="161"/>
                      <a:pt x="269" y="161"/>
                    </a:cubicBezTo>
                    <a:cubicBezTo>
                      <a:pt x="269" y="161"/>
                      <a:pt x="269" y="161"/>
                      <a:pt x="269" y="161"/>
                    </a:cubicBezTo>
                    <a:cubicBezTo>
                      <a:pt x="269" y="161"/>
                      <a:pt x="269" y="161"/>
                      <a:pt x="269" y="161"/>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7" y="165"/>
                      <a:pt x="267" y="165"/>
                      <a:pt x="267" y="165"/>
                    </a:cubicBezTo>
                    <a:cubicBezTo>
                      <a:pt x="268" y="165"/>
                      <a:pt x="268" y="165"/>
                      <a:pt x="268" y="165"/>
                    </a:cubicBezTo>
                    <a:cubicBezTo>
                      <a:pt x="268" y="165"/>
                      <a:pt x="268" y="165"/>
                      <a:pt x="268" y="165"/>
                    </a:cubicBezTo>
                    <a:cubicBezTo>
                      <a:pt x="268" y="165"/>
                      <a:pt x="268" y="165"/>
                      <a:pt x="268" y="165"/>
                    </a:cubicBezTo>
                    <a:cubicBezTo>
                      <a:pt x="268" y="164"/>
                      <a:pt x="267"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6" y="163"/>
                      <a:pt x="266" y="163"/>
                      <a:pt x="266" y="163"/>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3"/>
                      <a:pt x="266" y="163"/>
                      <a:pt x="266" y="163"/>
                    </a:cubicBezTo>
                    <a:cubicBezTo>
                      <a:pt x="266" y="163"/>
                      <a:pt x="266" y="163"/>
                      <a:pt x="266" y="163"/>
                    </a:cubicBezTo>
                    <a:cubicBezTo>
                      <a:pt x="266" y="163"/>
                      <a:pt x="266" y="163"/>
                      <a:pt x="266" y="163"/>
                    </a:cubicBezTo>
                    <a:cubicBezTo>
                      <a:pt x="266" y="164"/>
                      <a:pt x="266" y="164"/>
                      <a:pt x="266" y="164"/>
                    </a:cubicBezTo>
                    <a:cubicBezTo>
                      <a:pt x="266" y="164"/>
                      <a:pt x="266" y="164"/>
                      <a:pt x="266"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2" y="165"/>
                      <a:pt x="262" y="165"/>
                      <a:pt x="262" y="165"/>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1" y="165"/>
                      <a:pt x="262" y="165"/>
                    </a:cubicBezTo>
                    <a:cubicBezTo>
                      <a:pt x="262" y="165"/>
                      <a:pt x="262" y="165"/>
                      <a:pt x="262" y="165"/>
                    </a:cubicBezTo>
                    <a:cubicBezTo>
                      <a:pt x="262" y="165"/>
                      <a:pt x="262" y="165"/>
                      <a:pt x="262" y="165"/>
                    </a:cubicBezTo>
                    <a:cubicBezTo>
                      <a:pt x="262" y="165"/>
                      <a:pt x="262" y="165"/>
                      <a:pt x="262"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1" y="166"/>
                      <a:pt x="261" y="166"/>
                    </a:cubicBezTo>
                    <a:cubicBezTo>
                      <a:pt x="261" y="166"/>
                      <a:pt x="261" y="166"/>
                      <a:pt x="261" y="166"/>
                    </a:cubicBezTo>
                    <a:cubicBezTo>
                      <a:pt x="261" y="166"/>
                      <a:pt x="261" y="166"/>
                      <a:pt x="261" y="166"/>
                    </a:cubicBezTo>
                    <a:cubicBezTo>
                      <a:pt x="261" y="166"/>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6"/>
                      <a:pt x="260" y="166"/>
                      <a:pt x="260" y="166"/>
                    </a:cubicBezTo>
                    <a:cubicBezTo>
                      <a:pt x="260" y="166"/>
                      <a:pt x="260" y="166"/>
                      <a:pt x="260" y="166"/>
                    </a:cubicBezTo>
                    <a:cubicBezTo>
                      <a:pt x="260"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6" y="167"/>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9" y="167"/>
                      <a:pt x="259" y="167"/>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5"/>
                    </a:cubicBezTo>
                    <a:cubicBezTo>
                      <a:pt x="259" y="165"/>
                      <a:pt x="259" y="165"/>
                      <a:pt x="259" y="165"/>
                    </a:cubicBezTo>
                    <a:cubicBezTo>
                      <a:pt x="259" y="165"/>
                      <a:pt x="259" y="165"/>
                      <a:pt x="259" y="165"/>
                    </a:cubicBezTo>
                    <a:cubicBezTo>
                      <a:pt x="259" y="165"/>
                      <a:pt x="259" y="165"/>
                      <a:pt x="259" y="165"/>
                    </a:cubicBezTo>
                    <a:cubicBezTo>
                      <a:pt x="259" y="165"/>
                      <a:pt x="259" y="165"/>
                      <a:pt x="259" y="165"/>
                    </a:cubicBezTo>
                    <a:cubicBezTo>
                      <a:pt x="259"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2"/>
                      <a:pt x="259" y="162"/>
                      <a:pt x="259"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5" y="162"/>
                      <a:pt x="256" y="162"/>
                      <a:pt x="255" y="162"/>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4" y="163"/>
                      <a:pt x="254" y="163"/>
                      <a:pt x="254" y="163"/>
                    </a:cubicBezTo>
                    <a:cubicBezTo>
                      <a:pt x="254" y="163"/>
                      <a:pt x="254" y="163"/>
                      <a:pt x="254" y="163"/>
                    </a:cubicBezTo>
                    <a:cubicBezTo>
                      <a:pt x="254" y="163"/>
                      <a:pt x="254" y="163"/>
                      <a:pt x="254" y="163"/>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1"/>
                      <a:pt x="254" y="161"/>
                      <a:pt x="254" y="161"/>
                    </a:cubicBezTo>
                    <a:cubicBezTo>
                      <a:pt x="254" y="161"/>
                      <a:pt x="254" y="161"/>
                      <a:pt x="254" y="161"/>
                    </a:cubicBezTo>
                    <a:cubicBezTo>
                      <a:pt x="254" y="161"/>
                      <a:pt x="254" y="161"/>
                      <a:pt x="254" y="161"/>
                    </a:cubicBezTo>
                    <a:cubicBezTo>
                      <a:pt x="254" y="161"/>
                      <a:pt x="254" y="161"/>
                      <a:pt x="254" y="161"/>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5" y="162"/>
                      <a:pt x="255" y="162"/>
                      <a:pt x="255" y="162"/>
                    </a:cubicBezTo>
                    <a:cubicBezTo>
                      <a:pt x="255" y="162"/>
                      <a:pt x="255" y="162"/>
                      <a:pt x="255" y="162"/>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1"/>
                    </a:cubicBezTo>
                    <a:cubicBezTo>
                      <a:pt x="255" y="161"/>
                      <a:pt x="255" y="161"/>
                      <a:pt x="255" y="161"/>
                    </a:cubicBezTo>
                    <a:cubicBezTo>
                      <a:pt x="255" y="161"/>
                      <a:pt x="255" y="161"/>
                      <a:pt x="255" y="161"/>
                    </a:cubicBezTo>
                    <a:cubicBezTo>
                      <a:pt x="255" y="161"/>
                      <a:pt x="255" y="161"/>
                      <a:pt x="255" y="161"/>
                    </a:cubicBezTo>
                    <a:cubicBezTo>
                      <a:pt x="255" y="161"/>
                      <a:pt x="255" y="161"/>
                      <a:pt x="255" y="161"/>
                    </a:cubicBezTo>
                    <a:cubicBezTo>
                      <a:pt x="255" y="161"/>
                      <a:pt x="255" y="161"/>
                      <a:pt x="255" y="161"/>
                    </a:cubicBezTo>
                    <a:cubicBezTo>
                      <a:pt x="255" y="161"/>
                      <a:pt x="255" y="162"/>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1"/>
                      <a:pt x="256" y="161"/>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4" y="160"/>
                    </a:cubicBezTo>
                    <a:cubicBezTo>
                      <a:pt x="254" y="160"/>
                      <a:pt x="254" y="160"/>
                      <a:pt x="254" y="160"/>
                    </a:cubicBezTo>
                    <a:cubicBezTo>
                      <a:pt x="254" y="160"/>
                      <a:pt x="254" y="160"/>
                      <a:pt x="254" y="160"/>
                    </a:cubicBezTo>
                    <a:cubicBezTo>
                      <a:pt x="254" y="160"/>
                      <a:pt x="254" y="160"/>
                      <a:pt x="254" y="160"/>
                    </a:cubicBezTo>
                    <a:cubicBezTo>
                      <a:pt x="254" y="160"/>
                      <a:pt x="254" y="160"/>
                      <a:pt x="254" y="160"/>
                    </a:cubicBezTo>
                    <a:cubicBezTo>
                      <a:pt x="255" y="160"/>
                      <a:pt x="255" y="160"/>
                      <a:pt x="255" y="160"/>
                    </a:cubicBezTo>
                    <a:cubicBezTo>
                      <a:pt x="255" y="160"/>
                      <a:pt x="255" y="160"/>
                      <a:pt x="255" y="160"/>
                    </a:cubicBezTo>
                    <a:cubicBezTo>
                      <a:pt x="255" y="160"/>
                      <a:pt x="255" y="160"/>
                      <a:pt x="255" y="160"/>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4" y="159"/>
                      <a:pt x="254" y="159"/>
                    </a:cubicBezTo>
                    <a:cubicBezTo>
                      <a:pt x="254" y="159"/>
                      <a:pt x="254" y="159"/>
                      <a:pt x="254" y="159"/>
                    </a:cubicBezTo>
                    <a:cubicBezTo>
                      <a:pt x="254" y="159"/>
                      <a:pt x="254" y="159"/>
                      <a:pt x="254" y="159"/>
                    </a:cubicBezTo>
                    <a:cubicBezTo>
                      <a:pt x="254" y="159"/>
                      <a:pt x="254" y="159"/>
                      <a:pt x="254"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8"/>
                      <a:pt x="255" y="159"/>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4" y="157"/>
                      <a:pt x="254" y="157"/>
                      <a:pt x="254" y="157"/>
                    </a:cubicBezTo>
                    <a:cubicBezTo>
                      <a:pt x="254" y="157"/>
                      <a:pt x="254" y="157"/>
                      <a:pt x="254" y="157"/>
                    </a:cubicBezTo>
                    <a:cubicBezTo>
                      <a:pt x="254" y="157"/>
                      <a:pt x="254" y="157"/>
                      <a:pt x="254" y="157"/>
                    </a:cubicBezTo>
                    <a:cubicBezTo>
                      <a:pt x="254" y="157"/>
                      <a:pt x="254" y="157"/>
                      <a:pt x="254" y="157"/>
                    </a:cubicBezTo>
                    <a:cubicBezTo>
                      <a:pt x="254" y="156"/>
                      <a:pt x="254" y="156"/>
                      <a:pt x="254" y="156"/>
                    </a:cubicBezTo>
                    <a:cubicBezTo>
                      <a:pt x="251" y="156"/>
                      <a:pt x="251" y="156"/>
                      <a:pt x="251" y="156"/>
                    </a:cubicBezTo>
                    <a:cubicBezTo>
                      <a:pt x="252" y="156"/>
                      <a:pt x="252" y="156"/>
                      <a:pt x="252" y="156"/>
                    </a:cubicBezTo>
                    <a:cubicBezTo>
                      <a:pt x="252" y="156"/>
                      <a:pt x="252" y="156"/>
                      <a:pt x="252" y="156"/>
                    </a:cubicBezTo>
                    <a:cubicBezTo>
                      <a:pt x="252" y="156"/>
                      <a:pt x="252" y="156"/>
                      <a:pt x="252" y="156"/>
                    </a:cubicBezTo>
                    <a:cubicBezTo>
                      <a:pt x="252" y="156"/>
                      <a:pt x="253" y="156"/>
                      <a:pt x="253" y="156"/>
                    </a:cubicBezTo>
                    <a:cubicBezTo>
                      <a:pt x="253" y="156"/>
                      <a:pt x="254" y="156"/>
                      <a:pt x="254" y="156"/>
                    </a:cubicBezTo>
                    <a:cubicBezTo>
                      <a:pt x="254" y="156"/>
                      <a:pt x="254" y="156"/>
                      <a:pt x="254" y="156"/>
                    </a:cubicBezTo>
                    <a:cubicBezTo>
                      <a:pt x="254" y="156"/>
                      <a:pt x="254" y="156"/>
                      <a:pt x="254" y="156"/>
                    </a:cubicBezTo>
                    <a:cubicBezTo>
                      <a:pt x="254" y="156"/>
                      <a:pt x="254" y="156"/>
                      <a:pt x="254" y="156"/>
                    </a:cubicBezTo>
                    <a:cubicBezTo>
                      <a:pt x="254" y="156"/>
                      <a:pt x="255" y="156"/>
                      <a:pt x="255" y="156"/>
                    </a:cubicBezTo>
                    <a:cubicBezTo>
                      <a:pt x="255" y="156"/>
                      <a:pt x="255" y="155"/>
                      <a:pt x="255" y="155"/>
                    </a:cubicBezTo>
                    <a:cubicBezTo>
                      <a:pt x="255" y="155"/>
                      <a:pt x="255" y="155"/>
                      <a:pt x="255" y="155"/>
                    </a:cubicBezTo>
                    <a:cubicBezTo>
                      <a:pt x="255" y="155"/>
                      <a:pt x="255" y="155"/>
                      <a:pt x="255" y="155"/>
                    </a:cubicBezTo>
                    <a:cubicBezTo>
                      <a:pt x="255" y="155"/>
                      <a:pt x="255" y="155"/>
                      <a:pt x="255" y="155"/>
                    </a:cubicBezTo>
                    <a:cubicBezTo>
                      <a:pt x="255" y="155"/>
                      <a:pt x="255" y="155"/>
                      <a:pt x="255" y="155"/>
                    </a:cubicBezTo>
                    <a:cubicBezTo>
                      <a:pt x="255" y="155"/>
                      <a:pt x="254" y="155"/>
                      <a:pt x="254" y="155"/>
                    </a:cubicBezTo>
                    <a:cubicBezTo>
                      <a:pt x="254" y="155"/>
                      <a:pt x="254" y="155"/>
                      <a:pt x="254" y="155"/>
                    </a:cubicBezTo>
                    <a:cubicBezTo>
                      <a:pt x="254" y="154"/>
                      <a:pt x="254" y="154"/>
                      <a:pt x="254" y="154"/>
                    </a:cubicBezTo>
                    <a:cubicBezTo>
                      <a:pt x="254" y="154"/>
                      <a:pt x="254" y="154"/>
                      <a:pt x="254" y="154"/>
                    </a:cubicBezTo>
                    <a:cubicBezTo>
                      <a:pt x="254" y="154"/>
                      <a:pt x="254" y="154"/>
                      <a:pt x="254" y="154"/>
                    </a:cubicBezTo>
                    <a:cubicBezTo>
                      <a:pt x="254" y="154"/>
                      <a:pt x="254" y="154"/>
                      <a:pt x="254" y="154"/>
                    </a:cubicBezTo>
                    <a:cubicBezTo>
                      <a:pt x="254" y="154"/>
                      <a:pt x="254" y="154"/>
                      <a:pt x="254" y="153"/>
                    </a:cubicBezTo>
                    <a:cubicBezTo>
                      <a:pt x="254" y="153"/>
                      <a:pt x="254" y="153"/>
                      <a:pt x="254" y="153"/>
                    </a:cubicBezTo>
                    <a:cubicBezTo>
                      <a:pt x="254" y="153"/>
                      <a:pt x="254" y="153"/>
                      <a:pt x="254" y="153"/>
                    </a:cubicBezTo>
                    <a:cubicBezTo>
                      <a:pt x="254" y="153"/>
                      <a:pt x="254" y="153"/>
                      <a:pt x="254" y="153"/>
                    </a:cubicBezTo>
                    <a:cubicBezTo>
                      <a:pt x="255" y="153"/>
                      <a:pt x="255" y="153"/>
                      <a:pt x="255" y="153"/>
                    </a:cubicBezTo>
                    <a:cubicBezTo>
                      <a:pt x="255" y="153"/>
                      <a:pt x="255" y="153"/>
                      <a:pt x="255" y="153"/>
                    </a:cubicBezTo>
                    <a:cubicBezTo>
                      <a:pt x="255" y="153"/>
                      <a:pt x="255" y="153"/>
                      <a:pt x="255" y="153"/>
                    </a:cubicBezTo>
                    <a:cubicBezTo>
                      <a:pt x="255" y="153"/>
                      <a:pt x="254" y="153"/>
                      <a:pt x="254" y="153"/>
                    </a:cubicBezTo>
                    <a:cubicBezTo>
                      <a:pt x="255" y="153"/>
                      <a:pt x="255" y="153"/>
                      <a:pt x="255" y="152"/>
                    </a:cubicBezTo>
                    <a:cubicBezTo>
                      <a:pt x="255" y="152"/>
                      <a:pt x="255" y="152"/>
                      <a:pt x="255" y="152"/>
                    </a:cubicBezTo>
                    <a:cubicBezTo>
                      <a:pt x="255" y="152"/>
                      <a:pt x="255" y="152"/>
                      <a:pt x="256" y="152"/>
                    </a:cubicBezTo>
                    <a:cubicBezTo>
                      <a:pt x="256" y="152"/>
                      <a:pt x="256" y="152"/>
                      <a:pt x="256" y="151"/>
                    </a:cubicBezTo>
                    <a:cubicBezTo>
                      <a:pt x="256"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4" y="151"/>
                      <a:pt x="255" y="151"/>
                      <a:pt x="255" y="151"/>
                    </a:cubicBezTo>
                    <a:cubicBezTo>
                      <a:pt x="254" y="152"/>
                      <a:pt x="254" y="151"/>
                      <a:pt x="254" y="152"/>
                    </a:cubicBezTo>
                    <a:cubicBezTo>
                      <a:pt x="254" y="152"/>
                      <a:pt x="254" y="152"/>
                      <a:pt x="254" y="152"/>
                    </a:cubicBezTo>
                    <a:cubicBezTo>
                      <a:pt x="254" y="152"/>
                      <a:pt x="254" y="152"/>
                      <a:pt x="254" y="152"/>
                    </a:cubicBezTo>
                    <a:cubicBezTo>
                      <a:pt x="253" y="152"/>
                      <a:pt x="253" y="152"/>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0"/>
                      <a:pt x="253" y="151"/>
                      <a:pt x="253" y="151"/>
                    </a:cubicBezTo>
                    <a:cubicBezTo>
                      <a:pt x="252" y="151"/>
                      <a:pt x="252" y="151"/>
                      <a:pt x="251" y="151"/>
                    </a:cubicBezTo>
                    <a:cubicBezTo>
                      <a:pt x="251" y="151"/>
                      <a:pt x="251" y="151"/>
                      <a:pt x="251" y="151"/>
                    </a:cubicBezTo>
                    <a:cubicBezTo>
                      <a:pt x="251" y="151"/>
                      <a:pt x="251" y="151"/>
                      <a:pt x="251" y="151"/>
                    </a:cubicBezTo>
                    <a:cubicBezTo>
                      <a:pt x="251" y="151"/>
                      <a:pt x="251" y="151"/>
                      <a:pt x="251" y="151"/>
                    </a:cubicBezTo>
                    <a:cubicBezTo>
                      <a:pt x="251" y="151"/>
                      <a:pt x="250" y="151"/>
                      <a:pt x="250" y="151"/>
                    </a:cubicBezTo>
                    <a:cubicBezTo>
                      <a:pt x="249" y="151"/>
                      <a:pt x="249" y="150"/>
                      <a:pt x="248" y="150"/>
                    </a:cubicBezTo>
                    <a:cubicBezTo>
                      <a:pt x="248" y="150"/>
                      <a:pt x="247" y="150"/>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8" y="149"/>
                    </a:cubicBezTo>
                    <a:cubicBezTo>
                      <a:pt x="247" y="149"/>
                      <a:pt x="247" y="149"/>
                      <a:pt x="247" y="148"/>
                    </a:cubicBezTo>
                    <a:cubicBezTo>
                      <a:pt x="247" y="148"/>
                      <a:pt x="247" y="148"/>
                      <a:pt x="247" y="148"/>
                    </a:cubicBezTo>
                    <a:cubicBezTo>
                      <a:pt x="247" y="148"/>
                      <a:pt x="247" y="148"/>
                      <a:pt x="247" y="148"/>
                    </a:cubicBezTo>
                    <a:cubicBezTo>
                      <a:pt x="247" y="148"/>
                      <a:pt x="248" y="148"/>
                      <a:pt x="248" y="148"/>
                    </a:cubicBezTo>
                    <a:cubicBezTo>
                      <a:pt x="248" y="148"/>
                      <a:pt x="248" y="147"/>
                      <a:pt x="248"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6" y="148"/>
                      <a:pt x="246" y="148"/>
                      <a:pt x="246" y="148"/>
                    </a:cubicBezTo>
                    <a:cubicBezTo>
                      <a:pt x="246" y="148"/>
                      <a:pt x="246" y="148"/>
                      <a:pt x="245" y="148"/>
                    </a:cubicBezTo>
                    <a:cubicBezTo>
                      <a:pt x="246" y="148"/>
                      <a:pt x="246" y="147"/>
                      <a:pt x="246" y="147"/>
                    </a:cubicBezTo>
                    <a:cubicBezTo>
                      <a:pt x="246" y="147"/>
                      <a:pt x="246" y="147"/>
                      <a:pt x="246" y="147"/>
                    </a:cubicBezTo>
                    <a:cubicBezTo>
                      <a:pt x="246" y="147"/>
                      <a:pt x="246" y="147"/>
                      <a:pt x="246" y="147"/>
                    </a:cubicBezTo>
                    <a:cubicBezTo>
                      <a:pt x="246" y="147"/>
                      <a:pt x="246" y="147"/>
                      <a:pt x="246" y="147"/>
                    </a:cubicBezTo>
                    <a:cubicBezTo>
                      <a:pt x="246" y="146"/>
                      <a:pt x="246" y="146"/>
                      <a:pt x="245" y="146"/>
                    </a:cubicBezTo>
                    <a:cubicBezTo>
                      <a:pt x="245" y="146"/>
                      <a:pt x="245"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5"/>
                      <a:pt x="244" y="145"/>
                      <a:pt x="244" y="145"/>
                    </a:cubicBezTo>
                    <a:cubicBezTo>
                      <a:pt x="244" y="145"/>
                      <a:pt x="244" y="145"/>
                      <a:pt x="244" y="145"/>
                    </a:cubicBezTo>
                    <a:cubicBezTo>
                      <a:pt x="244" y="145"/>
                      <a:pt x="244" y="145"/>
                      <a:pt x="244" y="145"/>
                    </a:cubicBezTo>
                    <a:cubicBezTo>
                      <a:pt x="244" y="145"/>
                      <a:pt x="244" y="145"/>
                      <a:pt x="244" y="145"/>
                    </a:cubicBezTo>
                    <a:cubicBezTo>
                      <a:pt x="244" y="145"/>
                      <a:pt x="244" y="145"/>
                      <a:pt x="244" y="145"/>
                    </a:cubicBezTo>
                    <a:cubicBezTo>
                      <a:pt x="243" y="145"/>
                      <a:pt x="243" y="144"/>
                      <a:pt x="242" y="144"/>
                    </a:cubicBezTo>
                    <a:cubicBezTo>
                      <a:pt x="242" y="144"/>
                      <a:pt x="242" y="144"/>
                      <a:pt x="242" y="144"/>
                    </a:cubicBezTo>
                    <a:cubicBezTo>
                      <a:pt x="242" y="144"/>
                      <a:pt x="242" y="144"/>
                      <a:pt x="242" y="144"/>
                    </a:cubicBezTo>
                    <a:cubicBezTo>
                      <a:pt x="242" y="144"/>
                      <a:pt x="242" y="144"/>
                      <a:pt x="242" y="144"/>
                    </a:cubicBezTo>
                    <a:cubicBezTo>
                      <a:pt x="242" y="144"/>
                      <a:pt x="242" y="144"/>
                      <a:pt x="241" y="143"/>
                    </a:cubicBezTo>
                    <a:cubicBezTo>
                      <a:pt x="241" y="143"/>
                      <a:pt x="241" y="143"/>
                      <a:pt x="241" y="143"/>
                    </a:cubicBezTo>
                    <a:cubicBezTo>
                      <a:pt x="241" y="143"/>
                      <a:pt x="241" y="143"/>
                      <a:pt x="240" y="143"/>
                    </a:cubicBezTo>
                    <a:cubicBezTo>
                      <a:pt x="240" y="143"/>
                      <a:pt x="240" y="143"/>
                      <a:pt x="239" y="143"/>
                    </a:cubicBezTo>
                    <a:cubicBezTo>
                      <a:pt x="239" y="143"/>
                      <a:pt x="239" y="143"/>
                      <a:pt x="239" y="143"/>
                    </a:cubicBezTo>
                    <a:cubicBezTo>
                      <a:pt x="239" y="143"/>
                      <a:pt x="239" y="144"/>
                      <a:pt x="239" y="144"/>
                    </a:cubicBezTo>
                    <a:cubicBezTo>
                      <a:pt x="238" y="144"/>
                      <a:pt x="238" y="144"/>
                      <a:pt x="238" y="144"/>
                    </a:cubicBezTo>
                    <a:cubicBezTo>
                      <a:pt x="238" y="144"/>
                      <a:pt x="238" y="144"/>
                      <a:pt x="238" y="144"/>
                    </a:cubicBezTo>
                    <a:cubicBezTo>
                      <a:pt x="238" y="144"/>
                      <a:pt x="238" y="144"/>
                      <a:pt x="237" y="144"/>
                    </a:cubicBezTo>
                    <a:cubicBezTo>
                      <a:pt x="237" y="144"/>
                      <a:pt x="237" y="144"/>
                      <a:pt x="237" y="144"/>
                    </a:cubicBezTo>
                    <a:cubicBezTo>
                      <a:pt x="237" y="144"/>
                      <a:pt x="237" y="144"/>
                      <a:pt x="237" y="144"/>
                    </a:cubicBezTo>
                    <a:cubicBezTo>
                      <a:pt x="237" y="144"/>
                      <a:pt x="237" y="144"/>
                      <a:pt x="237" y="144"/>
                    </a:cubicBezTo>
                    <a:cubicBezTo>
                      <a:pt x="237" y="144"/>
                      <a:pt x="237" y="144"/>
                      <a:pt x="237" y="144"/>
                    </a:cubicBezTo>
                    <a:cubicBezTo>
                      <a:pt x="236" y="144"/>
                      <a:pt x="236" y="144"/>
                      <a:pt x="236" y="144"/>
                    </a:cubicBezTo>
                    <a:cubicBezTo>
                      <a:pt x="236" y="144"/>
                      <a:pt x="236" y="144"/>
                      <a:pt x="236" y="144"/>
                    </a:cubicBezTo>
                    <a:cubicBezTo>
                      <a:pt x="236" y="144"/>
                      <a:pt x="236" y="144"/>
                      <a:pt x="236" y="144"/>
                    </a:cubicBezTo>
                    <a:cubicBezTo>
                      <a:pt x="236" y="144"/>
                      <a:pt x="236" y="144"/>
                      <a:pt x="236" y="144"/>
                    </a:cubicBezTo>
                    <a:cubicBezTo>
                      <a:pt x="237" y="145"/>
                      <a:pt x="237" y="145"/>
                      <a:pt x="237" y="145"/>
                    </a:cubicBezTo>
                    <a:cubicBezTo>
                      <a:pt x="237" y="145"/>
                      <a:pt x="237" y="145"/>
                      <a:pt x="237" y="145"/>
                    </a:cubicBezTo>
                    <a:cubicBezTo>
                      <a:pt x="237" y="145"/>
                      <a:pt x="236" y="145"/>
                      <a:pt x="236" y="144"/>
                    </a:cubicBezTo>
                    <a:cubicBezTo>
                      <a:pt x="236" y="144"/>
                      <a:pt x="235" y="144"/>
                      <a:pt x="235" y="144"/>
                    </a:cubicBezTo>
                    <a:cubicBezTo>
                      <a:pt x="234" y="144"/>
                      <a:pt x="233" y="144"/>
                      <a:pt x="233" y="145"/>
                    </a:cubicBezTo>
                    <a:cubicBezTo>
                      <a:pt x="233" y="145"/>
                      <a:pt x="233" y="145"/>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2" y="144"/>
                      <a:pt x="232" y="144"/>
                    </a:cubicBezTo>
                    <a:cubicBezTo>
                      <a:pt x="232" y="143"/>
                      <a:pt x="231" y="143"/>
                      <a:pt x="231" y="143"/>
                    </a:cubicBezTo>
                    <a:cubicBezTo>
                      <a:pt x="231" y="143"/>
                      <a:pt x="231" y="143"/>
                      <a:pt x="230" y="143"/>
                    </a:cubicBezTo>
                    <a:cubicBezTo>
                      <a:pt x="230" y="143"/>
                      <a:pt x="230" y="143"/>
                      <a:pt x="229" y="143"/>
                    </a:cubicBezTo>
                    <a:cubicBezTo>
                      <a:pt x="229" y="143"/>
                      <a:pt x="229" y="143"/>
                      <a:pt x="229" y="143"/>
                    </a:cubicBezTo>
                    <a:cubicBezTo>
                      <a:pt x="229" y="143"/>
                      <a:pt x="229" y="143"/>
                      <a:pt x="229" y="143"/>
                    </a:cubicBezTo>
                    <a:cubicBezTo>
                      <a:pt x="229" y="143"/>
                      <a:pt x="229" y="143"/>
                      <a:pt x="228" y="142"/>
                    </a:cubicBezTo>
                    <a:cubicBezTo>
                      <a:pt x="228" y="142"/>
                      <a:pt x="227" y="142"/>
                      <a:pt x="227" y="142"/>
                    </a:cubicBezTo>
                    <a:cubicBezTo>
                      <a:pt x="227" y="142"/>
                      <a:pt x="227" y="142"/>
                      <a:pt x="227" y="142"/>
                    </a:cubicBezTo>
                    <a:cubicBezTo>
                      <a:pt x="227" y="142"/>
                      <a:pt x="227" y="142"/>
                      <a:pt x="227" y="142"/>
                    </a:cubicBezTo>
                    <a:cubicBezTo>
                      <a:pt x="226" y="143"/>
                      <a:pt x="225" y="143"/>
                      <a:pt x="225" y="144"/>
                    </a:cubicBezTo>
                    <a:cubicBezTo>
                      <a:pt x="225" y="144"/>
                      <a:pt x="224" y="144"/>
                      <a:pt x="224" y="144"/>
                    </a:cubicBezTo>
                    <a:cubicBezTo>
                      <a:pt x="224" y="144"/>
                      <a:pt x="224" y="144"/>
                      <a:pt x="224" y="144"/>
                    </a:cubicBezTo>
                    <a:cubicBezTo>
                      <a:pt x="225" y="145"/>
                      <a:pt x="225" y="146"/>
                      <a:pt x="225" y="147"/>
                    </a:cubicBezTo>
                    <a:cubicBezTo>
                      <a:pt x="226" y="147"/>
                      <a:pt x="226" y="147"/>
                      <a:pt x="226" y="148"/>
                    </a:cubicBezTo>
                    <a:cubicBezTo>
                      <a:pt x="226" y="148"/>
                      <a:pt x="226" y="148"/>
                      <a:pt x="226" y="148"/>
                    </a:cubicBezTo>
                    <a:cubicBezTo>
                      <a:pt x="226" y="148"/>
                      <a:pt x="226" y="148"/>
                      <a:pt x="226" y="148"/>
                    </a:cubicBezTo>
                    <a:cubicBezTo>
                      <a:pt x="226" y="148"/>
                      <a:pt x="226" y="148"/>
                      <a:pt x="227" y="148"/>
                    </a:cubicBezTo>
                    <a:cubicBezTo>
                      <a:pt x="227" y="148"/>
                      <a:pt x="226" y="148"/>
                      <a:pt x="226" y="148"/>
                    </a:cubicBezTo>
                    <a:cubicBezTo>
                      <a:pt x="226" y="148"/>
                      <a:pt x="226" y="148"/>
                      <a:pt x="226" y="148"/>
                    </a:cubicBezTo>
                    <a:cubicBezTo>
                      <a:pt x="226" y="148"/>
                      <a:pt x="226" y="148"/>
                      <a:pt x="226" y="148"/>
                    </a:cubicBezTo>
                    <a:cubicBezTo>
                      <a:pt x="226" y="148"/>
                      <a:pt x="226" y="148"/>
                      <a:pt x="226" y="148"/>
                    </a:cubicBezTo>
                    <a:cubicBezTo>
                      <a:pt x="226" y="148"/>
                      <a:pt x="226" y="148"/>
                      <a:pt x="226" y="149"/>
                    </a:cubicBezTo>
                    <a:cubicBezTo>
                      <a:pt x="226" y="149"/>
                      <a:pt x="226" y="148"/>
                      <a:pt x="226" y="148"/>
                    </a:cubicBezTo>
                    <a:cubicBezTo>
                      <a:pt x="226" y="148"/>
                      <a:pt x="226" y="148"/>
                      <a:pt x="226" y="148"/>
                    </a:cubicBezTo>
                    <a:cubicBezTo>
                      <a:pt x="225" y="149"/>
                      <a:pt x="226" y="149"/>
                      <a:pt x="226" y="150"/>
                    </a:cubicBezTo>
                    <a:cubicBezTo>
                      <a:pt x="226" y="150"/>
                      <a:pt x="226" y="150"/>
                      <a:pt x="226" y="150"/>
                    </a:cubicBezTo>
                    <a:cubicBezTo>
                      <a:pt x="226" y="150"/>
                      <a:pt x="226" y="150"/>
                      <a:pt x="226" y="150"/>
                    </a:cubicBezTo>
                    <a:cubicBezTo>
                      <a:pt x="225" y="150"/>
                      <a:pt x="225" y="151"/>
                      <a:pt x="225" y="151"/>
                    </a:cubicBezTo>
                    <a:cubicBezTo>
                      <a:pt x="225" y="151"/>
                      <a:pt x="225" y="151"/>
                      <a:pt x="225" y="151"/>
                    </a:cubicBezTo>
                    <a:cubicBezTo>
                      <a:pt x="225" y="151"/>
                      <a:pt x="224" y="151"/>
                      <a:pt x="224" y="152"/>
                    </a:cubicBezTo>
                    <a:cubicBezTo>
                      <a:pt x="224" y="152"/>
                      <a:pt x="224" y="152"/>
                      <a:pt x="224" y="152"/>
                    </a:cubicBezTo>
                    <a:cubicBezTo>
                      <a:pt x="224" y="152"/>
                      <a:pt x="224" y="152"/>
                      <a:pt x="224" y="152"/>
                    </a:cubicBezTo>
                    <a:cubicBezTo>
                      <a:pt x="224" y="152"/>
                      <a:pt x="224" y="152"/>
                      <a:pt x="224" y="152"/>
                    </a:cubicBezTo>
                    <a:cubicBezTo>
                      <a:pt x="224" y="152"/>
                      <a:pt x="224" y="152"/>
                      <a:pt x="224" y="152"/>
                    </a:cubicBezTo>
                    <a:cubicBezTo>
                      <a:pt x="225" y="152"/>
                      <a:pt x="225" y="152"/>
                      <a:pt x="225" y="152"/>
                    </a:cubicBezTo>
                    <a:cubicBezTo>
                      <a:pt x="225" y="152"/>
                      <a:pt x="225" y="152"/>
                      <a:pt x="225" y="152"/>
                    </a:cubicBezTo>
                    <a:cubicBezTo>
                      <a:pt x="225" y="152"/>
                      <a:pt x="225" y="152"/>
                      <a:pt x="225" y="152"/>
                    </a:cubicBezTo>
                    <a:cubicBezTo>
                      <a:pt x="225" y="152"/>
                      <a:pt x="226" y="152"/>
                      <a:pt x="226" y="152"/>
                    </a:cubicBezTo>
                    <a:cubicBezTo>
                      <a:pt x="226" y="152"/>
                      <a:pt x="226" y="152"/>
                      <a:pt x="226" y="152"/>
                    </a:cubicBezTo>
                    <a:cubicBezTo>
                      <a:pt x="226" y="152"/>
                      <a:pt x="226" y="152"/>
                      <a:pt x="226" y="152"/>
                    </a:cubicBezTo>
                    <a:cubicBezTo>
                      <a:pt x="226" y="152"/>
                      <a:pt x="226" y="153"/>
                      <a:pt x="225" y="153"/>
                    </a:cubicBezTo>
                    <a:cubicBezTo>
                      <a:pt x="226" y="153"/>
                      <a:pt x="226" y="153"/>
                      <a:pt x="227" y="153"/>
                    </a:cubicBezTo>
                    <a:cubicBezTo>
                      <a:pt x="227" y="153"/>
                      <a:pt x="226" y="153"/>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5"/>
                      <a:pt x="226" y="155"/>
                      <a:pt x="226" y="155"/>
                    </a:cubicBezTo>
                    <a:cubicBezTo>
                      <a:pt x="226" y="155"/>
                      <a:pt x="226" y="155"/>
                      <a:pt x="226" y="155"/>
                    </a:cubicBezTo>
                    <a:cubicBezTo>
                      <a:pt x="226" y="155"/>
                      <a:pt x="226" y="155"/>
                      <a:pt x="226" y="155"/>
                    </a:cubicBezTo>
                    <a:cubicBezTo>
                      <a:pt x="226" y="155"/>
                      <a:pt x="226" y="155"/>
                      <a:pt x="226" y="156"/>
                    </a:cubicBezTo>
                    <a:cubicBezTo>
                      <a:pt x="226" y="156"/>
                      <a:pt x="226" y="156"/>
                      <a:pt x="226" y="156"/>
                    </a:cubicBezTo>
                    <a:cubicBezTo>
                      <a:pt x="226" y="156"/>
                      <a:pt x="226" y="156"/>
                      <a:pt x="226" y="156"/>
                    </a:cubicBezTo>
                    <a:cubicBezTo>
                      <a:pt x="226" y="156"/>
                      <a:pt x="226" y="156"/>
                      <a:pt x="226" y="156"/>
                    </a:cubicBezTo>
                    <a:cubicBezTo>
                      <a:pt x="227" y="156"/>
                      <a:pt x="227" y="156"/>
                      <a:pt x="227" y="156"/>
                    </a:cubicBezTo>
                    <a:cubicBezTo>
                      <a:pt x="227" y="156"/>
                      <a:pt x="227" y="156"/>
                      <a:pt x="228" y="156"/>
                    </a:cubicBezTo>
                    <a:cubicBezTo>
                      <a:pt x="228" y="156"/>
                      <a:pt x="228" y="156"/>
                      <a:pt x="228" y="156"/>
                    </a:cubicBezTo>
                    <a:cubicBezTo>
                      <a:pt x="228" y="156"/>
                      <a:pt x="228" y="156"/>
                      <a:pt x="228" y="156"/>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6" y="158"/>
                      <a:pt x="226" y="158"/>
                      <a:pt x="226"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9"/>
                    </a:cubicBezTo>
                    <a:cubicBezTo>
                      <a:pt x="227" y="159"/>
                      <a:pt x="227" y="159"/>
                      <a:pt x="227" y="159"/>
                    </a:cubicBezTo>
                    <a:cubicBezTo>
                      <a:pt x="227" y="159"/>
                      <a:pt x="227" y="159"/>
                      <a:pt x="227" y="159"/>
                    </a:cubicBezTo>
                    <a:cubicBezTo>
                      <a:pt x="227" y="159"/>
                      <a:pt x="227" y="159"/>
                      <a:pt x="227" y="159"/>
                    </a:cubicBezTo>
                    <a:cubicBezTo>
                      <a:pt x="227" y="159"/>
                      <a:pt x="227" y="159"/>
                      <a:pt x="227" y="159"/>
                    </a:cubicBezTo>
                    <a:cubicBezTo>
                      <a:pt x="227" y="159"/>
                      <a:pt x="227" y="159"/>
                      <a:pt x="227" y="159"/>
                    </a:cubicBezTo>
                    <a:cubicBezTo>
                      <a:pt x="226" y="159"/>
                      <a:pt x="227"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60"/>
                      <a:pt x="226" y="160"/>
                      <a:pt x="226" y="160"/>
                    </a:cubicBezTo>
                    <a:cubicBezTo>
                      <a:pt x="226" y="160"/>
                      <a:pt x="226" y="160"/>
                      <a:pt x="226"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4" y="160"/>
                      <a:pt x="224" y="160"/>
                      <a:pt x="224" y="160"/>
                    </a:cubicBezTo>
                    <a:cubicBezTo>
                      <a:pt x="224" y="160"/>
                      <a:pt x="224" y="160"/>
                      <a:pt x="224" y="160"/>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2"/>
                      <a:pt x="224" y="162"/>
                    </a:cubicBezTo>
                    <a:cubicBezTo>
                      <a:pt x="224" y="162"/>
                      <a:pt x="224" y="162"/>
                      <a:pt x="224" y="162"/>
                    </a:cubicBezTo>
                    <a:cubicBezTo>
                      <a:pt x="224" y="162"/>
                      <a:pt x="224" y="162"/>
                      <a:pt x="224" y="162"/>
                    </a:cubicBezTo>
                    <a:cubicBezTo>
                      <a:pt x="224" y="162"/>
                      <a:pt x="224" y="162"/>
                      <a:pt x="224" y="162"/>
                    </a:cubicBezTo>
                    <a:cubicBezTo>
                      <a:pt x="224" y="162"/>
                      <a:pt x="224" y="162"/>
                      <a:pt x="224" y="162"/>
                    </a:cubicBezTo>
                    <a:cubicBezTo>
                      <a:pt x="224" y="162"/>
                      <a:pt x="224" y="162"/>
                      <a:pt x="224"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3"/>
                      <a:pt x="223" y="162"/>
                      <a:pt x="223" y="163"/>
                    </a:cubicBezTo>
                    <a:cubicBezTo>
                      <a:pt x="223" y="163"/>
                      <a:pt x="223" y="163"/>
                      <a:pt x="223" y="163"/>
                    </a:cubicBezTo>
                    <a:cubicBezTo>
                      <a:pt x="223" y="163"/>
                      <a:pt x="223" y="163"/>
                      <a:pt x="223" y="163"/>
                    </a:cubicBezTo>
                    <a:cubicBezTo>
                      <a:pt x="223" y="163"/>
                      <a:pt x="223" y="163"/>
                      <a:pt x="223" y="163"/>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4" y="164"/>
                    </a:cubicBezTo>
                    <a:cubicBezTo>
                      <a:pt x="224" y="164"/>
                      <a:pt x="224" y="164"/>
                      <a:pt x="224" y="164"/>
                    </a:cubicBezTo>
                    <a:cubicBezTo>
                      <a:pt x="224" y="164"/>
                      <a:pt x="224" y="164"/>
                      <a:pt x="224" y="164"/>
                    </a:cubicBezTo>
                    <a:cubicBezTo>
                      <a:pt x="224" y="164"/>
                      <a:pt x="224" y="164"/>
                      <a:pt x="224" y="164"/>
                    </a:cubicBezTo>
                    <a:cubicBezTo>
                      <a:pt x="224" y="164"/>
                      <a:pt x="223" y="164"/>
                      <a:pt x="223" y="164"/>
                    </a:cubicBezTo>
                    <a:cubicBezTo>
                      <a:pt x="223" y="164"/>
                      <a:pt x="223" y="164"/>
                      <a:pt x="223" y="164"/>
                    </a:cubicBezTo>
                    <a:cubicBezTo>
                      <a:pt x="223" y="164"/>
                      <a:pt x="223" y="164"/>
                      <a:pt x="223" y="164"/>
                    </a:cubicBezTo>
                    <a:cubicBezTo>
                      <a:pt x="223" y="164"/>
                      <a:pt x="223" y="164"/>
                      <a:pt x="223"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5" y="164"/>
                      <a:pt x="225" y="164"/>
                      <a:pt x="225" y="164"/>
                    </a:cubicBezTo>
                    <a:cubicBezTo>
                      <a:pt x="225" y="164"/>
                      <a:pt x="225" y="164"/>
                      <a:pt x="225" y="164"/>
                    </a:cubicBezTo>
                    <a:cubicBezTo>
                      <a:pt x="225" y="164"/>
                      <a:pt x="225" y="164"/>
                      <a:pt x="225" y="164"/>
                    </a:cubicBezTo>
                    <a:cubicBezTo>
                      <a:pt x="225" y="164"/>
                      <a:pt x="225" y="164"/>
                      <a:pt x="225" y="164"/>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6" y="165"/>
                      <a:pt x="226" y="165"/>
                      <a:pt x="226" y="165"/>
                    </a:cubicBezTo>
                    <a:cubicBezTo>
                      <a:pt x="226" y="165"/>
                      <a:pt x="226" y="165"/>
                      <a:pt x="226" y="165"/>
                    </a:cubicBezTo>
                    <a:cubicBezTo>
                      <a:pt x="226" y="165"/>
                      <a:pt x="226" y="165"/>
                      <a:pt x="226" y="165"/>
                    </a:cubicBezTo>
                    <a:cubicBezTo>
                      <a:pt x="226" y="165"/>
                      <a:pt x="226"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8" y="166"/>
                    </a:cubicBezTo>
                    <a:cubicBezTo>
                      <a:pt x="228" y="166"/>
                      <a:pt x="228" y="166"/>
                      <a:pt x="228" y="166"/>
                    </a:cubicBezTo>
                    <a:cubicBezTo>
                      <a:pt x="228" y="166"/>
                      <a:pt x="228" y="166"/>
                      <a:pt x="228" y="166"/>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70"/>
                      <a:pt x="229" y="170"/>
                      <a:pt x="229" y="170"/>
                    </a:cubicBezTo>
                    <a:cubicBezTo>
                      <a:pt x="229" y="170"/>
                      <a:pt x="229" y="170"/>
                      <a:pt x="229" y="170"/>
                    </a:cubicBezTo>
                    <a:cubicBezTo>
                      <a:pt x="229" y="170"/>
                      <a:pt x="229" y="170"/>
                      <a:pt x="229" y="170"/>
                    </a:cubicBezTo>
                    <a:cubicBezTo>
                      <a:pt x="229" y="170"/>
                      <a:pt x="229" y="170"/>
                      <a:pt x="229"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2"/>
                      <a:pt x="230" y="172"/>
                    </a:cubicBezTo>
                    <a:cubicBezTo>
                      <a:pt x="230" y="172"/>
                      <a:pt x="230" y="172"/>
                      <a:pt x="230" y="172"/>
                    </a:cubicBezTo>
                    <a:cubicBezTo>
                      <a:pt x="230" y="172"/>
                      <a:pt x="230" y="172"/>
                      <a:pt x="230" y="172"/>
                    </a:cubicBezTo>
                    <a:cubicBezTo>
                      <a:pt x="230" y="172"/>
                      <a:pt x="230" y="172"/>
                      <a:pt x="230" y="172"/>
                    </a:cubicBezTo>
                    <a:cubicBezTo>
                      <a:pt x="230" y="172"/>
                      <a:pt x="230" y="173"/>
                      <a:pt x="230" y="173"/>
                    </a:cubicBezTo>
                    <a:cubicBezTo>
                      <a:pt x="230" y="173"/>
                      <a:pt x="230" y="173"/>
                      <a:pt x="230" y="173"/>
                    </a:cubicBezTo>
                    <a:cubicBezTo>
                      <a:pt x="230" y="173"/>
                      <a:pt x="230" y="173"/>
                      <a:pt x="230" y="173"/>
                    </a:cubicBezTo>
                    <a:cubicBezTo>
                      <a:pt x="230" y="173"/>
                      <a:pt x="230" y="173"/>
                      <a:pt x="230" y="173"/>
                    </a:cubicBezTo>
                    <a:cubicBezTo>
                      <a:pt x="230" y="173"/>
                      <a:pt x="230" y="173"/>
                      <a:pt x="230" y="173"/>
                    </a:cubicBezTo>
                    <a:cubicBezTo>
                      <a:pt x="230" y="173"/>
                      <a:pt x="230" y="174"/>
                      <a:pt x="230" y="174"/>
                    </a:cubicBezTo>
                    <a:cubicBezTo>
                      <a:pt x="230" y="174"/>
                      <a:pt x="230" y="174"/>
                      <a:pt x="230" y="174"/>
                    </a:cubicBezTo>
                    <a:cubicBezTo>
                      <a:pt x="230" y="174"/>
                      <a:pt x="230" y="174"/>
                      <a:pt x="230" y="174"/>
                    </a:cubicBezTo>
                    <a:cubicBezTo>
                      <a:pt x="230" y="174"/>
                      <a:pt x="230" y="174"/>
                      <a:pt x="230" y="174"/>
                    </a:cubicBezTo>
                    <a:cubicBezTo>
                      <a:pt x="230" y="174"/>
                      <a:pt x="230" y="174"/>
                      <a:pt x="230" y="175"/>
                    </a:cubicBezTo>
                    <a:cubicBezTo>
                      <a:pt x="230" y="175"/>
                      <a:pt x="230" y="175"/>
                      <a:pt x="230" y="175"/>
                    </a:cubicBezTo>
                    <a:cubicBezTo>
                      <a:pt x="230" y="175"/>
                      <a:pt x="230" y="175"/>
                      <a:pt x="230" y="175"/>
                    </a:cubicBezTo>
                    <a:cubicBezTo>
                      <a:pt x="230" y="175"/>
                      <a:pt x="230" y="175"/>
                      <a:pt x="230" y="175"/>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29" y="177"/>
                      <a:pt x="229" y="177"/>
                      <a:pt x="229" y="177"/>
                    </a:cubicBezTo>
                    <a:cubicBezTo>
                      <a:pt x="229" y="177"/>
                      <a:pt x="229" y="177"/>
                      <a:pt x="229" y="177"/>
                    </a:cubicBezTo>
                    <a:cubicBezTo>
                      <a:pt x="229" y="177"/>
                      <a:pt x="229" y="177"/>
                      <a:pt x="229" y="177"/>
                    </a:cubicBezTo>
                    <a:cubicBezTo>
                      <a:pt x="229" y="177"/>
                      <a:pt x="229" y="177"/>
                      <a:pt x="229" y="177"/>
                    </a:cubicBezTo>
                    <a:cubicBezTo>
                      <a:pt x="229" y="177"/>
                      <a:pt x="229" y="177"/>
                      <a:pt x="229" y="177"/>
                    </a:cubicBezTo>
                    <a:cubicBezTo>
                      <a:pt x="229" y="178"/>
                      <a:pt x="229" y="178"/>
                      <a:pt x="229" y="178"/>
                    </a:cubicBezTo>
                    <a:cubicBezTo>
                      <a:pt x="229" y="178"/>
                      <a:pt x="229" y="178"/>
                      <a:pt x="229" y="178"/>
                    </a:cubicBezTo>
                    <a:cubicBezTo>
                      <a:pt x="229" y="178"/>
                      <a:pt x="229" y="178"/>
                      <a:pt x="229" y="178"/>
                    </a:cubicBezTo>
                    <a:cubicBezTo>
                      <a:pt x="228" y="178"/>
                      <a:pt x="228" y="178"/>
                      <a:pt x="228" y="178"/>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8"/>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7" y="179"/>
                      <a:pt x="227" y="179"/>
                      <a:pt x="227" y="179"/>
                    </a:cubicBezTo>
                    <a:cubicBezTo>
                      <a:pt x="227" y="180"/>
                      <a:pt x="227" y="180"/>
                      <a:pt x="227" y="180"/>
                    </a:cubicBezTo>
                    <a:cubicBezTo>
                      <a:pt x="227" y="180"/>
                      <a:pt x="227" y="180"/>
                      <a:pt x="227" y="180"/>
                    </a:cubicBezTo>
                    <a:cubicBezTo>
                      <a:pt x="227" y="180"/>
                      <a:pt x="227" y="180"/>
                      <a:pt x="227" y="180"/>
                    </a:cubicBezTo>
                    <a:cubicBezTo>
                      <a:pt x="227" y="180"/>
                      <a:pt x="227" y="180"/>
                      <a:pt x="227" y="180"/>
                    </a:cubicBezTo>
                    <a:cubicBezTo>
                      <a:pt x="227" y="180"/>
                      <a:pt x="227" y="180"/>
                      <a:pt x="227" y="180"/>
                    </a:cubicBezTo>
                    <a:cubicBezTo>
                      <a:pt x="226" y="180"/>
                      <a:pt x="226" y="180"/>
                      <a:pt x="226" y="181"/>
                    </a:cubicBezTo>
                    <a:cubicBezTo>
                      <a:pt x="226" y="181"/>
                      <a:pt x="226" y="181"/>
                      <a:pt x="226" y="181"/>
                    </a:cubicBezTo>
                    <a:cubicBezTo>
                      <a:pt x="226" y="181"/>
                      <a:pt x="226" y="181"/>
                      <a:pt x="226" y="181"/>
                    </a:cubicBezTo>
                    <a:cubicBezTo>
                      <a:pt x="226" y="181"/>
                      <a:pt x="226" y="181"/>
                      <a:pt x="226" y="181"/>
                    </a:cubicBezTo>
                    <a:cubicBezTo>
                      <a:pt x="226" y="181"/>
                      <a:pt x="226" y="181"/>
                      <a:pt x="226" y="181"/>
                    </a:cubicBezTo>
                    <a:cubicBezTo>
                      <a:pt x="226" y="181"/>
                      <a:pt x="226" y="181"/>
                      <a:pt x="226" y="181"/>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5"/>
                      <a:pt x="219" y="185"/>
                      <a:pt x="219" y="185"/>
                    </a:cubicBezTo>
                    <a:cubicBezTo>
                      <a:pt x="219" y="185"/>
                      <a:pt x="219" y="185"/>
                      <a:pt x="219" y="185"/>
                    </a:cubicBezTo>
                    <a:cubicBezTo>
                      <a:pt x="220" y="185"/>
                      <a:pt x="219" y="185"/>
                      <a:pt x="220" y="185"/>
                    </a:cubicBezTo>
                    <a:cubicBezTo>
                      <a:pt x="220" y="185"/>
                      <a:pt x="220" y="185"/>
                      <a:pt x="220" y="185"/>
                    </a:cubicBezTo>
                    <a:cubicBezTo>
                      <a:pt x="220" y="185"/>
                      <a:pt x="220" y="185"/>
                      <a:pt x="220" y="185"/>
                    </a:cubicBezTo>
                    <a:cubicBezTo>
                      <a:pt x="220" y="185"/>
                      <a:pt x="220" y="185"/>
                      <a:pt x="220" y="185"/>
                    </a:cubicBezTo>
                    <a:cubicBezTo>
                      <a:pt x="220" y="185"/>
                      <a:pt x="220" y="185"/>
                      <a:pt x="220" y="185"/>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7"/>
                      <a:pt x="221" y="187"/>
                      <a:pt x="221" y="187"/>
                    </a:cubicBezTo>
                    <a:cubicBezTo>
                      <a:pt x="221" y="187"/>
                      <a:pt x="221" y="187"/>
                      <a:pt x="221" y="187"/>
                    </a:cubicBezTo>
                    <a:cubicBezTo>
                      <a:pt x="220" y="187"/>
                      <a:pt x="220" y="186"/>
                      <a:pt x="220" y="186"/>
                    </a:cubicBezTo>
                    <a:cubicBezTo>
                      <a:pt x="220" y="186"/>
                      <a:pt x="220" y="186"/>
                      <a:pt x="220" y="186"/>
                    </a:cubicBezTo>
                    <a:cubicBezTo>
                      <a:pt x="220" y="186"/>
                      <a:pt x="220" y="186"/>
                      <a:pt x="220" y="186"/>
                    </a:cubicBezTo>
                    <a:cubicBezTo>
                      <a:pt x="220" y="187"/>
                      <a:pt x="220" y="187"/>
                      <a:pt x="220" y="187"/>
                    </a:cubicBezTo>
                    <a:cubicBezTo>
                      <a:pt x="220" y="187"/>
                      <a:pt x="220" y="187"/>
                      <a:pt x="220"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8"/>
                      <a:pt x="221" y="188"/>
                      <a:pt x="221" y="188"/>
                    </a:cubicBezTo>
                    <a:cubicBezTo>
                      <a:pt x="221" y="188"/>
                      <a:pt x="221" y="188"/>
                      <a:pt x="222" y="188"/>
                    </a:cubicBezTo>
                    <a:cubicBezTo>
                      <a:pt x="222" y="188"/>
                      <a:pt x="222" y="188"/>
                      <a:pt x="222" y="188"/>
                    </a:cubicBezTo>
                    <a:cubicBezTo>
                      <a:pt x="222" y="188"/>
                      <a:pt x="222" y="188"/>
                      <a:pt x="222" y="188"/>
                    </a:cubicBezTo>
                    <a:cubicBezTo>
                      <a:pt x="222" y="188"/>
                      <a:pt x="222" y="188"/>
                      <a:pt x="222"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9"/>
                      <a:pt x="221" y="188"/>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2" y="189"/>
                      <a:pt x="222" y="189"/>
                      <a:pt x="222" y="189"/>
                    </a:cubicBezTo>
                    <a:cubicBezTo>
                      <a:pt x="222" y="189"/>
                      <a:pt x="222" y="189"/>
                      <a:pt x="222" y="189"/>
                    </a:cubicBezTo>
                    <a:cubicBezTo>
                      <a:pt x="222" y="189"/>
                      <a:pt x="222" y="189"/>
                      <a:pt x="222"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90"/>
                      <a:pt x="221" y="190"/>
                      <a:pt x="221" y="190"/>
                    </a:cubicBezTo>
                    <a:cubicBezTo>
                      <a:pt x="221" y="190"/>
                      <a:pt x="221" y="190"/>
                      <a:pt x="221" y="190"/>
                    </a:cubicBezTo>
                    <a:cubicBezTo>
                      <a:pt x="221" y="190"/>
                      <a:pt x="221" y="190"/>
                      <a:pt x="221" y="190"/>
                    </a:cubicBezTo>
                    <a:cubicBezTo>
                      <a:pt x="221" y="190"/>
                      <a:pt x="221" y="190"/>
                      <a:pt x="221" y="190"/>
                    </a:cubicBezTo>
                    <a:cubicBezTo>
                      <a:pt x="222" y="190"/>
                      <a:pt x="221" y="190"/>
                      <a:pt x="222" y="190"/>
                    </a:cubicBezTo>
                    <a:cubicBezTo>
                      <a:pt x="222" y="190"/>
                      <a:pt x="222" y="190"/>
                      <a:pt x="222" y="190"/>
                    </a:cubicBezTo>
                    <a:cubicBezTo>
                      <a:pt x="222" y="191"/>
                      <a:pt x="222" y="191"/>
                      <a:pt x="222" y="191"/>
                    </a:cubicBezTo>
                    <a:cubicBezTo>
                      <a:pt x="222" y="191"/>
                      <a:pt x="222" y="191"/>
                      <a:pt x="222" y="191"/>
                    </a:cubicBezTo>
                    <a:cubicBezTo>
                      <a:pt x="222" y="191"/>
                      <a:pt x="222" y="191"/>
                      <a:pt x="222" y="191"/>
                    </a:cubicBezTo>
                    <a:cubicBezTo>
                      <a:pt x="222" y="191"/>
                      <a:pt x="221"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3"/>
                      <a:pt x="222" y="193"/>
                      <a:pt x="222" y="193"/>
                    </a:cubicBezTo>
                    <a:cubicBezTo>
                      <a:pt x="222" y="193"/>
                      <a:pt x="222" y="193"/>
                      <a:pt x="222" y="193"/>
                    </a:cubicBezTo>
                    <a:cubicBezTo>
                      <a:pt x="222" y="193"/>
                      <a:pt x="222" y="193"/>
                      <a:pt x="222" y="193"/>
                    </a:cubicBezTo>
                    <a:cubicBezTo>
                      <a:pt x="222" y="193"/>
                      <a:pt x="222" y="193"/>
                      <a:pt x="222" y="193"/>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6"/>
                      <a:pt x="223" y="196"/>
                      <a:pt x="223" y="196"/>
                    </a:cubicBezTo>
                    <a:cubicBezTo>
                      <a:pt x="223" y="196"/>
                      <a:pt x="223" y="196"/>
                      <a:pt x="223" y="196"/>
                    </a:cubicBezTo>
                    <a:cubicBezTo>
                      <a:pt x="222" y="197"/>
                      <a:pt x="222" y="197"/>
                      <a:pt x="222" y="197"/>
                    </a:cubicBezTo>
                    <a:cubicBezTo>
                      <a:pt x="222" y="198"/>
                      <a:pt x="222" y="198"/>
                      <a:pt x="222" y="198"/>
                    </a:cubicBezTo>
                    <a:cubicBezTo>
                      <a:pt x="221" y="198"/>
                      <a:pt x="221" y="198"/>
                      <a:pt x="221" y="198"/>
                    </a:cubicBezTo>
                    <a:cubicBezTo>
                      <a:pt x="221" y="198"/>
                      <a:pt x="221" y="198"/>
                      <a:pt x="221" y="198"/>
                    </a:cubicBezTo>
                    <a:cubicBezTo>
                      <a:pt x="221" y="198"/>
                      <a:pt x="221" y="198"/>
                      <a:pt x="221" y="198"/>
                    </a:cubicBezTo>
                    <a:cubicBezTo>
                      <a:pt x="222" y="198"/>
                      <a:pt x="221" y="198"/>
                      <a:pt x="222" y="198"/>
                    </a:cubicBezTo>
                    <a:cubicBezTo>
                      <a:pt x="222" y="198"/>
                      <a:pt x="222" y="198"/>
                      <a:pt x="222" y="198"/>
                    </a:cubicBezTo>
                    <a:cubicBezTo>
                      <a:pt x="222" y="198"/>
                      <a:pt x="222" y="198"/>
                      <a:pt x="222" y="198"/>
                    </a:cubicBezTo>
                    <a:cubicBezTo>
                      <a:pt x="222" y="198"/>
                      <a:pt x="222" y="198"/>
                      <a:pt x="222" y="198"/>
                    </a:cubicBezTo>
                    <a:cubicBezTo>
                      <a:pt x="222" y="198"/>
                      <a:pt x="222" y="198"/>
                      <a:pt x="222" y="198"/>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0" y="199"/>
                      <a:pt x="220" y="199"/>
                      <a:pt x="220" y="199"/>
                    </a:cubicBezTo>
                    <a:cubicBezTo>
                      <a:pt x="220" y="199"/>
                      <a:pt x="220" y="199"/>
                      <a:pt x="220" y="199"/>
                    </a:cubicBezTo>
                    <a:cubicBezTo>
                      <a:pt x="220" y="199"/>
                      <a:pt x="220" y="199"/>
                      <a:pt x="220" y="199"/>
                    </a:cubicBezTo>
                    <a:cubicBezTo>
                      <a:pt x="220" y="198"/>
                      <a:pt x="220" y="198"/>
                      <a:pt x="220" y="198"/>
                    </a:cubicBezTo>
                    <a:cubicBezTo>
                      <a:pt x="220" y="198"/>
                      <a:pt x="220" y="198"/>
                      <a:pt x="220" y="198"/>
                    </a:cubicBezTo>
                    <a:cubicBezTo>
                      <a:pt x="220" y="198"/>
                      <a:pt x="220" y="198"/>
                      <a:pt x="220" y="198"/>
                    </a:cubicBezTo>
                    <a:cubicBezTo>
                      <a:pt x="220" y="198"/>
                      <a:pt x="220" y="198"/>
                      <a:pt x="220" y="198"/>
                    </a:cubicBezTo>
                    <a:cubicBezTo>
                      <a:pt x="220" y="199"/>
                      <a:pt x="220" y="199"/>
                      <a:pt x="220"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1"/>
                      <a:pt x="219" y="201"/>
                      <a:pt x="219" y="201"/>
                    </a:cubicBezTo>
                    <a:cubicBezTo>
                      <a:pt x="219" y="201"/>
                      <a:pt x="219" y="201"/>
                      <a:pt x="219" y="201"/>
                    </a:cubicBezTo>
                    <a:cubicBezTo>
                      <a:pt x="219" y="201"/>
                      <a:pt x="219" y="201"/>
                      <a:pt x="219" y="201"/>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19" y="202"/>
                      <a:pt x="219" y="202"/>
                      <a:pt x="219" y="202"/>
                    </a:cubicBezTo>
                    <a:cubicBezTo>
                      <a:pt x="219" y="201"/>
                      <a:pt x="219" y="201"/>
                      <a:pt x="219" y="201"/>
                    </a:cubicBezTo>
                    <a:cubicBezTo>
                      <a:pt x="219" y="201"/>
                      <a:pt x="219" y="201"/>
                      <a:pt x="219" y="201"/>
                    </a:cubicBezTo>
                    <a:cubicBezTo>
                      <a:pt x="218" y="201"/>
                      <a:pt x="218" y="201"/>
                      <a:pt x="218" y="201"/>
                    </a:cubicBezTo>
                    <a:cubicBezTo>
                      <a:pt x="218" y="201"/>
                      <a:pt x="218" y="201"/>
                      <a:pt x="218" y="201"/>
                    </a:cubicBezTo>
                    <a:cubicBezTo>
                      <a:pt x="218" y="201"/>
                      <a:pt x="218" y="201"/>
                      <a:pt x="218" y="201"/>
                    </a:cubicBezTo>
                    <a:cubicBezTo>
                      <a:pt x="218" y="201"/>
                      <a:pt x="218" y="201"/>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5" y="200"/>
                    </a:cubicBezTo>
                    <a:cubicBezTo>
                      <a:pt x="215" y="200"/>
                      <a:pt x="215" y="200"/>
                      <a:pt x="215" y="200"/>
                    </a:cubicBezTo>
                    <a:cubicBezTo>
                      <a:pt x="215" y="200"/>
                      <a:pt x="215" y="200"/>
                      <a:pt x="215" y="200"/>
                    </a:cubicBezTo>
                    <a:cubicBezTo>
                      <a:pt x="215" y="200"/>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0"/>
                      <a:pt x="215" y="200"/>
                      <a:pt x="215" y="200"/>
                    </a:cubicBezTo>
                    <a:cubicBezTo>
                      <a:pt x="215" y="200"/>
                      <a:pt x="215" y="200"/>
                      <a:pt x="215" y="200"/>
                    </a:cubicBezTo>
                    <a:cubicBezTo>
                      <a:pt x="215" y="200"/>
                      <a:pt x="215"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5" y="198"/>
                      <a:pt x="215" y="198"/>
                      <a:pt x="215" y="198"/>
                    </a:cubicBezTo>
                    <a:cubicBezTo>
                      <a:pt x="215" y="198"/>
                      <a:pt x="215" y="198"/>
                      <a:pt x="215" y="198"/>
                    </a:cubicBezTo>
                    <a:cubicBezTo>
                      <a:pt x="215" y="198"/>
                      <a:pt x="215" y="198"/>
                      <a:pt x="215" y="198"/>
                    </a:cubicBezTo>
                    <a:cubicBezTo>
                      <a:pt x="215" y="198"/>
                      <a:pt x="215" y="198"/>
                      <a:pt x="215" y="198"/>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2" y="196"/>
                      <a:pt x="213" y="195"/>
                      <a:pt x="212" y="195"/>
                    </a:cubicBezTo>
                    <a:cubicBezTo>
                      <a:pt x="212" y="195"/>
                      <a:pt x="212" y="195"/>
                      <a:pt x="212" y="195"/>
                    </a:cubicBezTo>
                    <a:cubicBezTo>
                      <a:pt x="212" y="195"/>
                      <a:pt x="212" y="195"/>
                      <a:pt x="212" y="195"/>
                    </a:cubicBezTo>
                    <a:cubicBezTo>
                      <a:pt x="212" y="195"/>
                      <a:pt x="212" y="195"/>
                      <a:pt x="212" y="195"/>
                    </a:cubicBezTo>
                    <a:cubicBezTo>
                      <a:pt x="212" y="196"/>
                      <a:pt x="212" y="196"/>
                      <a:pt x="212" y="195"/>
                    </a:cubicBezTo>
                    <a:cubicBezTo>
                      <a:pt x="211" y="195"/>
                      <a:pt x="211" y="195"/>
                      <a:pt x="211" y="195"/>
                    </a:cubicBezTo>
                    <a:cubicBezTo>
                      <a:pt x="211" y="195"/>
                      <a:pt x="211" y="195"/>
                      <a:pt x="211" y="195"/>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2" y="195"/>
                      <a:pt x="211"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4"/>
                      <a:pt x="212" y="194"/>
                      <a:pt x="212" y="194"/>
                    </a:cubicBezTo>
                    <a:cubicBezTo>
                      <a:pt x="212" y="194"/>
                      <a:pt x="212" y="194"/>
                      <a:pt x="212" y="194"/>
                    </a:cubicBezTo>
                    <a:cubicBezTo>
                      <a:pt x="212" y="194"/>
                      <a:pt x="212" y="194"/>
                      <a:pt x="212" y="194"/>
                    </a:cubicBezTo>
                    <a:cubicBezTo>
                      <a:pt x="212" y="194"/>
                      <a:pt x="212" y="194"/>
                      <a:pt x="212" y="194"/>
                    </a:cubicBezTo>
                    <a:cubicBezTo>
                      <a:pt x="212"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0"/>
                      <a:pt x="210" y="190"/>
                      <a:pt x="210" y="190"/>
                    </a:cubicBezTo>
                    <a:cubicBezTo>
                      <a:pt x="210" y="189"/>
                      <a:pt x="210" y="189"/>
                      <a:pt x="210" y="189"/>
                    </a:cubicBezTo>
                    <a:cubicBezTo>
                      <a:pt x="210" y="188"/>
                      <a:pt x="210" y="188"/>
                      <a:pt x="210" y="188"/>
                    </a:cubicBezTo>
                    <a:cubicBezTo>
                      <a:pt x="210" y="187"/>
                      <a:pt x="210" y="187"/>
                      <a:pt x="210" y="187"/>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7"/>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5"/>
                      <a:pt x="209" y="185"/>
                      <a:pt x="209" y="185"/>
                    </a:cubicBezTo>
                    <a:cubicBezTo>
                      <a:pt x="210" y="184"/>
                      <a:pt x="210" y="184"/>
                      <a:pt x="210" y="184"/>
                    </a:cubicBezTo>
                    <a:cubicBezTo>
                      <a:pt x="210" y="183"/>
                      <a:pt x="210" y="183"/>
                      <a:pt x="210" y="183"/>
                    </a:cubicBezTo>
                    <a:cubicBezTo>
                      <a:pt x="210" y="182"/>
                      <a:pt x="210" y="182"/>
                      <a:pt x="210" y="182"/>
                    </a:cubicBezTo>
                    <a:cubicBezTo>
                      <a:pt x="208" y="181"/>
                      <a:pt x="208" y="181"/>
                      <a:pt x="208" y="181"/>
                    </a:cubicBezTo>
                    <a:cubicBezTo>
                      <a:pt x="208" y="181"/>
                      <a:pt x="208" y="181"/>
                      <a:pt x="208" y="181"/>
                    </a:cubicBezTo>
                    <a:cubicBezTo>
                      <a:pt x="208" y="181"/>
                      <a:pt x="208" y="181"/>
                      <a:pt x="208"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4" y="181"/>
                      <a:pt x="204" y="181"/>
                      <a:pt x="204" y="181"/>
                    </a:cubicBezTo>
                    <a:cubicBezTo>
                      <a:pt x="203" y="181"/>
                      <a:pt x="203" y="181"/>
                      <a:pt x="203" y="181"/>
                    </a:cubicBezTo>
                    <a:cubicBezTo>
                      <a:pt x="203" y="181"/>
                      <a:pt x="203" y="181"/>
                      <a:pt x="203" y="181"/>
                    </a:cubicBezTo>
                    <a:cubicBezTo>
                      <a:pt x="203" y="181"/>
                      <a:pt x="203" y="181"/>
                      <a:pt x="203" y="181"/>
                    </a:cubicBezTo>
                    <a:cubicBezTo>
                      <a:pt x="203" y="181"/>
                      <a:pt x="203" y="181"/>
                      <a:pt x="203"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1" y="181"/>
                      <a:pt x="201" y="181"/>
                      <a:pt x="200" y="181"/>
                    </a:cubicBezTo>
                    <a:cubicBezTo>
                      <a:pt x="200" y="181"/>
                      <a:pt x="200" y="181"/>
                      <a:pt x="200" y="181"/>
                    </a:cubicBezTo>
                    <a:cubicBezTo>
                      <a:pt x="200" y="181"/>
                      <a:pt x="200" y="181"/>
                      <a:pt x="200" y="181"/>
                    </a:cubicBezTo>
                    <a:cubicBezTo>
                      <a:pt x="200" y="181"/>
                      <a:pt x="200" y="181"/>
                      <a:pt x="200" y="181"/>
                    </a:cubicBezTo>
                    <a:cubicBezTo>
                      <a:pt x="200" y="181"/>
                      <a:pt x="200" y="181"/>
                      <a:pt x="200" y="181"/>
                    </a:cubicBezTo>
                    <a:cubicBezTo>
                      <a:pt x="200" y="180"/>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2"/>
                    </a:cubicBezTo>
                    <a:cubicBezTo>
                      <a:pt x="199" y="182"/>
                      <a:pt x="199" y="182"/>
                      <a:pt x="199" y="182"/>
                    </a:cubicBezTo>
                    <a:cubicBezTo>
                      <a:pt x="199" y="182"/>
                      <a:pt x="199" y="182"/>
                      <a:pt x="199" y="182"/>
                    </a:cubicBezTo>
                    <a:cubicBezTo>
                      <a:pt x="199" y="182"/>
                      <a:pt x="199"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1"/>
                      <a:pt x="198" y="181"/>
                      <a:pt x="198" y="181"/>
                    </a:cubicBezTo>
                    <a:cubicBezTo>
                      <a:pt x="198" y="181"/>
                      <a:pt x="198" y="181"/>
                      <a:pt x="198" y="181"/>
                    </a:cubicBezTo>
                    <a:cubicBezTo>
                      <a:pt x="198" y="181"/>
                      <a:pt x="198" y="181"/>
                      <a:pt x="198" y="181"/>
                    </a:cubicBezTo>
                    <a:cubicBezTo>
                      <a:pt x="198" y="181"/>
                      <a:pt x="198" y="181"/>
                      <a:pt x="198"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0"/>
                    </a:cubicBezTo>
                    <a:cubicBezTo>
                      <a:pt x="199" y="180"/>
                      <a:pt x="199" y="180"/>
                      <a:pt x="199" y="180"/>
                    </a:cubicBezTo>
                    <a:cubicBezTo>
                      <a:pt x="199" y="180"/>
                      <a:pt x="199" y="180"/>
                      <a:pt x="199" y="180"/>
                    </a:cubicBezTo>
                    <a:cubicBezTo>
                      <a:pt x="199" y="180"/>
                      <a:pt x="199" y="180"/>
                      <a:pt x="199" y="180"/>
                    </a:cubicBezTo>
                    <a:cubicBezTo>
                      <a:pt x="199" y="180"/>
                      <a:pt x="199" y="180"/>
                      <a:pt x="199" y="180"/>
                    </a:cubicBezTo>
                    <a:cubicBezTo>
                      <a:pt x="199" y="180"/>
                      <a:pt x="199" y="180"/>
                      <a:pt x="199" y="180"/>
                    </a:cubicBezTo>
                    <a:cubicBezTo>
                      <a:pt x="193" y="178"/>
                      <a:pt x="193" y="178"/>
                      <a:pt x="193" y="178"/>
                    </a:cubicBezTo>
                    <a:cubicBezTo>
                      <a:pt x="193" y="178"/>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1" y="177"/>
                      <a:pt x="192"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0" y="177"/>
                      <a:pt x="190" y="177"/>
                      <a:pt x="190" y="177"/>
                    </a:cubicBezTo>
                    <a:cubicBezTo>
                      <a:pt x="190" y="177"/>
                      <a:pt x="190" y="177"/>
                      <a:pt x="190" y="177"/>
                    </a:cubicBezTo>
                    <a:cubicBezTo>
                      <a:pt x="190" y="177"/>
                      <a:pt x="190" y="177"/>
                      <a:pt x="190" y="177"/>
                    </a:cubicBezTo>
                    <a:cubicBezTo>
                      <a:pt x="190" y="177"/>
                      <a:pt x="190" y="177"/>
                      <a:pt x="190" y="177"/>
                    </a:cubicBezTo>
                    <a:cubicBezTo>
                      <a:pt x="190" y="177"/>
                      <a:pt x="190" y="177"/>
                      <a:pt x="190" y="177"/>
                    </a:cubicBezTo>
                    <a:cubicBezTo>
                      <a:pt x="190" y="176"/>
                      <a:pt x="190" y="176"/>
                      <a:pt x="190" y="176"/>
                    </a:cubicBezTo>
                    <a:cubicBezTo>
                      <a:pt x="190" y="176"/>
                      <a:pt x="190" y="176"/>
                      <a:pt x="190" y="176"/>
                    </a:cubicBezTo>
                    <a:cubicBezTo>
                      <a:pt x="190" y="176"/>
                      <a:pt x="190" y="176"/>
                      <a:pt x="190" y="176"/>
                    </a:cubicBezTo>
                    <a:cubicBezTo>
                      <a:pt x="190" y="176"/>
                      <a:pt x="190" y="176"/>
                      <a:pt x="190" y="176"/>
                    </a:cubicBezTo>
                    <a:cubicBezTo>
                      <a:pt x="190" y="176"/>
                      <a:pt x="190" y="175"/>
                      <a:pt x="190" y="175"/>
                    </a:cubicBezTo>
                    <a:cubicBezTo>
                      <a:pt x="190" y="175"/>
                      <a:pt x="190" y="175"/>
                      <a:pt x="190" y="175"/>
                    </a:cubicBezTo>
                    <a:cubicBezTo>
                      <a:pt x="190" y="175"/>
                      <a:pt x="190" y="175"/>
                      <a:pt x="190"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6" y="173"/>
                      <a:pt x="186" y="173"/>
                      <a:pt x="186" y="173"/>
                    </a:cubicBezTo>
                    <a:cubicBezTo>
                      <a:pt x="185" y="173"/>
                      <a:pt x="185" y="173"/>
                      <a:pt x="185" y="173"/>
                    </a:cubicBezTo>
                    <a:cubicBezTo>
                      <a:pt x="185" y="173"/>
                      <a:pt x="185" y="173"/>
                      <a:pt x="185" y="173"/>
                    </a:cubicBezTo>
                    <a:cubicBezTo>
                      <a:pt x="185" y="173"/>
                      <a:pt x="185" y="173"/>
                      <a:pt x="185" y="173"/>
                    </a:cubicBezTo>
                    <a:cubicBezTo>
                      <a:pt x="185" y="173"/>
                      <a:pt x="185" y="173"/>
                      <a:pt x="185" y="173"/>
                    </a:cubicBezTo>
                    <a:cubicBezTo>
                      <a:pt x="184" y="172"/>
                      <a:pt x="183" y="172"/>
                      <a:pt x="182" y="172"/>
                    </a:cubicBezTo>
                    <a:cubicBezTo>
                      <a:pt x="182" y="172"/>
                      <a:pt x="182" y="172"/>
                      <a:pt x="182" y="172"/>
                    </a:cubicBezTo>
                    <a:cubicBezTo>
                      <a:pt x="182" y="172"/>
                      <a:pt x="182" y="172"/>
                      <a:pt x="181" y="172"/>
                    </a:cubicBezTo>
                    <a:cubicBezTo>
                      <a:pt x="180" y="171"/>
                      <a:pt x="179" y="170"/>
                      <a:pt x="178" y="171"/>
                    </a:cubicBezTo>
                    <a:cubicBezTo>
                      <a:pt x="177" y="171"/>
                      <a:pt x="177" y="171"/>
                      <a:pt x="177" y="171"/>
                    </a:cubicBezTo>
                    <a:cubicBezTo>
                      <a:pt x="175" y="171"/>
                      <a:pt x="174" y="172"/>
                      <a:pt x="173" y="172"/>
                    </a:cubicBezTo>
                    <a:cubicBezTo>
                      <a:pt x="173" y="172"/>
                      <a:pt x="174" y="172"/>
                      <a:pt x="174" y="172"/>
                    </a:cubicBezTo>
                    <a:cubicBezTo>
                      <a:pt x="173" y="172"/>
                      <a:pt x="172" y="172"/>
                      <a:pt x="172" y="172"/>
                    </a:cubicBezTo>
                    <a:cubicBezTo>
                      <a:pt x="173" y="172"/>
                      <a:pt x="173" y="171"/>
                      <a:pt x="173" y="170"/>
                    </a:cubicBezTo>
                    <a:cubicBezTo>
                      <a:pt x="173" y="169"/>
                      <a:pt x="173" y="169"/>
                      <a:pt x="173" y="169"/>
                    </a:cubicBezTo>
                    <a:cubicBezTo>
                      <a:pt x="173" y="168"/>
                      <a:pt x="172" y="168"/>
                      <a:pt x="172" y="168"/>
                    </a:cubicBezTo>
                    <a:cubicBezTo>
                      <a:pt x="172" y="168"/>
                      <a:pt x="172" y="168"/>
                      <a:pt x="172" y="168"/>
                    </a:cubicBezTo>
                    <a:cubicBezTo>
                      <a:pt x="172" y="168"/>
                      <a:pt x="172" y="168"/>
                      <a:pt x="172" y="167"/>
                    </a:cubicBezTo>
                    <a:cubicBezTo>
                      <a:pt x="172" y="167"/>
                      <a:pt x="172" y="167"/>
                      <a:pt x="172" y="166"/>
                    </a:cubicBezTo>
                    <a:cubicBezTo>
                      <a:pt x="172" y="166"/>
                      <a:pt x="171" y="165"/>
                      <a:pt x="171" y="165"/>
                    </a:cubicBezTo>
                    <a:cubicBezTo>
                      <a:pt x="171" y="165"/>
                      <a:pt x="171" y="164"/>
                      <a:pt x="171" y="164"/>
                    </a:cubicBezTo>
                    <a:cubicBezTo>
                      <a:pt x="171" y="164"/>
                      <a:pt x="171" y="163"/>
                      <a:pt x="171" y="163"/>
                    </a:cubicBezTo>
                    <a:cubicBezTo>
                      <a:pt x="170" y="163"/>
                      <a:pt x="170" y="163"/>
                      <a:pt x="170" y="163"/>
                    </a:cubicBezTo>
                    <a:cubicBezTo>
                      <a:pt x="170" y="163"/>
                      <a:pt x="169" y="163"/>
                      <a:pt x="169" y="163"/>
                    </a:cubicBezTo>
                    <a:cubicBezTo>
                      <a:pt x="168" y="163"/>
                      <a:pt x="168" y="163"/>
                      <a:pt x="167" y="163"/>
                    </a:cubicBezTo>
                    <a:cubicBezTo>
                      <a:pt x="167" y="163"/>
                      <a:pt x="167" y="163"/>
                      <a:pt x="167" y="163"/>
                    </a:cubicBezTo>
                    <a:cubicBezTo>
                      <a:pt x="167" y="164"/>
                      <a:pt x="167" y="164"/>
                      <a:pt x="167" y="164"/>
                    </a:cubicBezTo>
                    <a:cubicBezTo>
                      <a:pt x="167" y="165"/>
                      <a:pt x="167" y="165"/>
                      <a:pt x="166" y="166"/>
                    </a:cubicBezTo>
                    <a:cubicBezTo>
                      <a:pt x="166" y="165"/>
                      <a:pt x="167" y="165"/>
                      <a:pt x="167" y="164"/>
                    </a:cubicBezTo>
                    <a:cubicBezTo>
                      <a:pt x="167" y="164"/>
                      <a:pt x="167" y="164"/>
                      <a:pt x="167" y="164"/>
                    </a:cubicBezTo>
                    <a:cubicBezTo>
                      <a:pt x="167" y="163"/>
                      <a:pt x="167" y="163"/>
                      <a:pt x="167" y="163"/>
                    </a:cubicBezTo>
                    <a:cubicBezTo>
                      <a:pt x="167" y="162"/>
                      <a:pt x="167" y="163"/>
                      <a:pt x="167" y="163"/>
                    </a:cubicBezTo>
                    <a:cubicBezTo>
                      <a:pt x="166" y="163"/>
                      <a:pt x="166" y="163"/>
                      <a:pt x="165" y="163"/>
                    </a:cubicBezTo>
                    <a:cubicBezTo>
                      <a:pt x="165" y="162"/>
                      <a:pt x="164" y="161"/>
                      <a:pt x="164" y="161"/>
                    </a:cubicBezTo>
                    <a:cubicBezTo>
                      <a:pt x="164" y="161"/>
                      <a:pt x="165" y="161"/>
                      <a:pt x="165" y="161"/>
                    </a:cubicBezTo>
                    <a:cubicBezTo>
                      <a:pt x="165" y="161"/>
                      <a:pt x="165" y="161"/>
                      <a:pt x="165" y="160"/>
                    </a:cubicBezTo>
                    <a:cubicBezTo>
                      <a:pt x="165" y="160"/>
                      <a:pt x="165" y="160"/>
                      <a:pt x="165" y="159"/>
                    </a:cubicBezTo>
                    <a:cubicBezTo>
                      <a:pt x="165" y="159"/>
                      <a:pt x="165" y="159"/>
                      <a:pt x="165" y="158"/>
                    </a:cubicBezTo>
                    <a:cubicBezTo>
                      <a:pt x="165" y="158"/>
                      <a:pt x="165" y="158"/>
                      <a:pt x="165" y="158"/>
                    </a:cubicBezTo>
                    <a:cubicBezTo>
                      <a:pt x="165" y="157"/>
                      <a:pt x="165" y="157"/>
                      <a:pt x="165" y="156"/>
                    </a:cubicBezTo>
                    <a:cubicBezTo>
                      <a:pt x="165" y="156"/>
                      <a:pt x="165" y="156"/>
                      <a:pt x="165" y="156"/>
                    </a:cubicBezTo>
                    <a:cubicBezTo>
                      <a:pt x="165" y="156"/>
                      <a:pt x="165" y="155"/>
                      <a:pt x="165" y="154"/>
                    </a:cubicBezTo>
                    <a:cubicBezTo>
                      <a:pt x="166" y="154"/>
                      <a:pt x="165" y="154"/>
                      <a:pt x="165" y="154"/>
                    </a:cubicBezTo>
                    <a:cubicBezTo>
                      <a:pt x="165" y="153"/>
                      <a:pt x="165" y="154"/>
                      <a:pt x="165" y="153"/>
                    </a:cubicBezTo>
                    <a:cubicBezTo>
                      <a:pt x="166" y="153"/>
                      <a:pt x="166" y="152"/>
                      <a:pt x="166" y="152"/>
                    </a:cubicBezTo>
                    <a:cubicBezTo>
                      <a:pt x="166" y="152"/>
                      <a:pt x="167" y="151"/>
                      <a:pt x="167" y="151"/>
                    </a:cubicBezTo>
                    <a:cubicBezTo>
                      <a:pt x="167" y="151"/>
                      <a:pt x="167" y="151"/>
                      <a:pt x="168" y="150"/>
                    </a:cubicBezTo>
                    <a:cubicBezTo>
                      <a:pt x="168" y="150"/>
                      <a:pt x="168" y="150"/>
                      <a:pt x="168" y="150"/>
                    </a:cubicBezTo>
                    <a:cubicBezTo>
                      <a:pt x="168" y="150"/>
                      <a:pt x="168" y="150"/>
                      <a:pt x="167" y="149"/>
                    </a:cubicBezTo>
                    <a:cubicBezTo>
                      <a:pt x="167" y="149"/>
                      <a:pt x="168" y="149"/>
                      <a:pt x="168" y="149"/>
                    </a:cubicBezTo>
                    <a:cubicBezTo>
                      <a:pt x="168" y="149"/>
                      <a:pt x="168" y="149"/>
                      <a:pt x="168" y="149"/>
                    </a:cubicBezTo>
                    <a:cubicBezTo>
                      <a:pt x="168" y="149"/>
                      <a:pt x="168" y="149"/>
                      <a:pt x="168" y="148"/>
                    </a:cubicBezTo>
                    <a:cubicBezTo>
                      <a:pt x="168" y="148"/>
                      <a:pt x="168" y="148"/>
                      <a:pt x="168" y="148"/>
                    </a:cubicBezTo>
                    <a:cubicBezTo>
                      <a:pt x="168" y="148"/>
                      <a:pt x="168" y="148"/>
                      <a:pt x="168" y="148"/>
                    </a:cubicBezTo>
                    <a:cubicBezTo>
                      <a:pt x="169" y="148"/>
                      <a:pt x="169" y="148"/>
                      <a:pt x="169" y="148"/>
                    </a:cubicBezTo>
                    <a:cubicBezTo>
                      <a:pt x="169" y="147"/>
                      <a:pt x="170" y="147"/>
                      <a:pt x="170" y="147"/>
                    </a:cubicBezTo>
                    <a:cubicBezTo>
                      <a:pt x="170" y="147"/>
                      <a:pt x="170" y="147"/>
                      <a:pt x="170" y="147"/>
                    </a:cubicBezTo>
                    <a:cubicBezTo>
                      <a:pt x="170" y="147"/>
                      <a:pt x="170" y="147"/>
                      <a:pt x="170" y="147"/>
                    </a:cubicBezTo>
                    <a:cubicBezTo>
                      <a:pt x="170" y="147"/>
                      <a:pt x="170" y="147"/>
                      <a:pt x="170" y="147"/>
                    </a:cubicBezTo>
                    <a:cubicBezTo>
                      <a:pt x="170" y="146"/>
                      <a:pt x="170" y="146"/>
                      <a:pt x="169" y="146"/>
                    </a:cubicBezTo>
                    <a:cubicBezTo>
                      <a:pt x="169" y="146"/>
                      <a:pt x="169" y="146"/>
                      <a:pt x="169" y="146"/>
                    </a:cubicBezTo>
                    <a:cubicBezTo>
                      <a:pt x="169" y="146"/>
                      <a:pt x="169" y="146"/>
                      <a:pt x="169" y="146"/>
                    </a:cubicBezTo>
                    <a:cubicBezTo>
                      <a:pt x="169" y="146"/>
                      <a:pt x="170" y="146"/>
                      <a:pt x="170" y="146"/>
                    </a:cubicBezTo>
                    <a:cubicBezTo>
                      <a:pt x="170" y="146"/>
                      <a:pt x="170" y="146"/>
                      <a:pt x="170" y="146"/>
                    </a:cubicBezTo>
                    <a:cubicBezTo>
                      <a:pt x="170" y="146"/>
                      <a:pt x="170" y="146"/>
                      <a:pt x="170" y="146"/>
                    </a:cubicBezTo>
                    <a:cubicBezTo>
                      <a:pt x="170" y="146"/>
                      <a:pt x="170" y="145"/>
                      <a:pt x="170" y="145"/>
                    </a:cubicBezTo>
                    <a:cubicBezTo>
                      <a:pt x="170" y="145"/>
                      <a:pt x="170" y="145"/>
                      <a:pt x="170" y="145"/>
                    </a:cubicBezTo>
                    <a:cubicBezTo>
                      <a:pt x="171" y="145"/>
                      <a:pt x="171" y="145"/>
                      <a:pt x="171" y="145"/>
                    </a:cubicBezTo>
                    <a:cubicBezTo>
                      <a:pt x="171" y="145"/>
                      <a:pt x="171" y="145"/>
                      <a:pt x="171" y="144"/>
                    </a:cubicBezTo>
                    <a:cubicBezTo>
                      <a:pt x="172" y="144"/>
                      <a:pt x="172" y="145"/>
                      <a:pt x="172" y="144"/>
                    </a:cubicBezTo>
                    <a:cubicBezTo>
                      <a:pt x="172" y="144"/>
                      <a:pt x="171" y="144"/>
                      <a:pt x="170" y="143"/>
                    </a:cubicBezTo>
                    <a:cubicBezTo>
                      <a:pt x="171" y="144"/>
                      <a:pt x="172" y="144"/>
                      <a:pt x="172" y="144"/>
                    </a:cubicBezTo>
                    <a:cubicBezTo>
                      <a:pt x="172" y="144"/>
                      <a:pt x="173" y="145"/>
                      <a:pt x="173" y="145"/>
                    </a:cubicBezTo>
                    <a:cubicBezTo>
                      <a:pt x="173" y="144"/>
                      <a:pt x="173" y="144"/>
                      <a:pt x="173" y="144"/>
                    </a:cubicBezTo>
                    <a:cubicBezTo>
                      <a:pt x="172" y="143"/>
                      <a:pt x="172" y="143"/>
                      <a:pt x="172" y="143"/>
                    </a:cubicBezTo>
                    <a:cubicBezTo>
                      <a:pt x="173" y="143"/>
                      <a:pt x="173" y="143"/>
                      <a:pt x="173" y="143"/>
                    </a:cubicBezTo>
                    <a:cubicBezTo>
                      <a:pt x="173" y="143"/>
                      <a:pt x="173" y="142"/>
                      <a:pt x="173" y="142"/>
                    </a:cubicBezTo>
                    <a:cubicBezTo>
                      <a:pt x="173" y="142"/>
                      <a:pt x="173" y="142"/>
                      <a:pt x="173" y="142"/>
                    </a:cubicBezTo>
                    <a:cubicBezTo>
                      <a:pt x="173" y="142"/>
                      <a:pt x="173" y="142"/>
                      <a:pt x="173" y="142"/>
                    </a:cubicBezTo>
                    <a:cubicBezTo>
                      <a:pt x="174" y="143"/>
                      <a:pt x="174" y="142"/>
                      <a:pt x="174" y="142"/>
                    </a:cubicBezTo>
                    <a:cubicBezTo>
                      <a:pt x="174" y="142"/>
                      <a:pt x="174" y="142"/>
                      <a:pt x="174" y="142"/>
                    </a:cubicBezTo>
                    <a:cubicBezTo>
                      <a:pt x="174" y="142"/>
                      <a:pt x="175" y="142"/>
                      <a:pt x="175" y="142"/>
                    </a:cubicBezTo>
                    <a:cubicBezTo>
                      <a:pt x="175" y="142"/>
                      <a:pt x="175" y="142"/>
                      <a:pt x="174" y="142"/>
                    </a:cubicBezTo>
                    <a:cubicBezTo>
                      <a:pt x="174" y="142"/>
                      <a:pt x="173" y="141"/>
                      <a:pt x="174" y="141"/>
                    </a:cubicBezTo>
                    <a:cubicBezTo>
                      <a:pt x="174" y="141"/>
                      <a:pt x="174" y="141"/>
                      <a:pt x="175" y="141"/>
                    </a:cubicBezTo>
                    <a:cubicBezTo>
                      <a:pt x="175" y="141"/>
                      <a:pt x="175" y="141"/>
                      <a:pt x="176" y="141"/>
                    </a:cubicBezTo>
                    <a:cubicBezTo>
                      <a:pt x="176" y="141"/>
                      <a:pt x="177" y="141"/>
                      <a:pt x="177" y="141"/>
                    </a:cubicBezTo>
                    <a:cubicBezTo>
                      <a:pt x="177" y="141"/>
                      <a:pt x="178" y="141"/>
                      <a:pt x="178" y="140"/>
                    </a:cubicBezTo>
                    <a:cubicBezTo>
                      <a:pt x="178" y="140"/>
                      <a:pt x="178" y="140"/>
                      <a:pt x="179" y="140"/>
                    </a:cubicBezTo>
                    <a:cubicBezTo>
                      <a:pt x="179" y="140"/>
                      <a:pt x="180" y="140"/>
                      <a:pt x="180" y="139"/>
                    </a:cubicBezTo>
                    <a:cubicBezTo>
                      <a:pt x="180" y="139"/>
                      <a:pt x="180" y="139"/>
                      <a:pt x="179" y="139"/>
                    </a:cubicBezTo>
                    <a:cubicBezTo>
                      <a:pt x="179" y="138"/>
                      <a:pt x="180" y="138"/>
                      <a:pt x="179" y="138"/>
                    </a:cubicBezTo>
                    <a:cubicBezTo>
                      <a:pt x="179" y="138"/>
                      <a:pt x="179" y="138"/>
                      <a:pt x="179" y="138"/>
                    </a:cubicBezTo>
                    <a:cubicBezTo>
                      <a:pt x="179" y="138"/>
                      <a:pt x="179" y="138"/>
                      <a:pt x="179" y="138"/>
                    </a:cubicBezTo>
                    <a:cubicBezTo>
                      <a:pt x="178" y="137"/>
                      <a:pt x="178" y="137"/>
                      <a:pt x="177" y="137"/>
                    </a:cubicBezTo>
                    <a:cubicBezTo>
                      <a:pt x="177" y="137"/>
                      <a:pt x="177" y="137"/>
                      <a:pt x="177" y="137"/>
                    </a:cubicBezTo>
                    <a:cubicBezTo>
                      <a:pt x="177" y="137"/>
                      <a:pt x="177" y="137"/>
                      <a:pt x="177" y="137"/>
                    </a:cubicBezTo>
                    <a:cubicBezTo>
                      <a:pt x="177" y="137"/>
                      <a:pt x="176" y="137"/>
                      <a:pt x="176" y="137"/>
                    </a:cubicBezTo>
                    <a:cubicBezTo>
                      <a:pt x="176" y="137"/>
                      <a:pt x="176" y="136"/>
                      <a:pt x="176" y="136"/>
                    </a:cubicBezTo>
                    <a:cubicBezTo>
                      <a:pt x="176" y="136"/>
                      <a:pt x="175" y="136"/>
                      <a:pt x="175" y="136"/>
                    </a:cubicBezTo>
                    <a:cubicBezTo>
                      <a:pt x="175" y="136"/>
                      <a:pt x="174" y="136"/>
                      <a:pt x="174" y="136"/>
                    </a:cubicBezTo>
                    <a:cubicBezTo>
                      <a:pt x="174" y="137"/>
                      <a:pt x="174" y="137"/>
                      <a:pt x="174" y="137"/>
                    </a:cubicBezTo>
                    <a:cubicBezTo>
                      <a:pt x="174" y="137"/>
                      <a:pt x="173" y="137"/>
                      <a:pt x="173" y="137"/>
                    </a:cubicBezTo>
                    <a:cubicBezTo>
                      <a:pt x="173" y="137"/>
                      <a:pt x="173" y="137"/>
                      <a:pt x="173" y="137"/>
                    </a:cubicBezTo>
                    <a:cubicBezTo>
                      <a:pt x="173" y="137"/>
                      <a:pt x="173" y="137"/>
                      <a:pt x="173" y="136"/>
                    </a:cubicBezTo>
                    <a:cubicBezTo>
                      <a:pt x="174" y="136"/>
                      <a:pt x="174" y="136"/>
                      <a:pt x="174" y="136"/>
                    </a:cubicBezTo>
                    <a:cubicBezTo>
                      <a:pt x="174" y="136"/>
                      <a:pt x="174" y="136"/>
                      <a:pt x="174" y="136"/>
                    </a:cubicBezTo>
                    <a:cubicBezTo>
                      <a:pt x="173" y="136"/>
                      <a:pt x="173" y="136"/>
                      <a:pt x="173" y="136"/>
                    </a:cubicBezTo>
                    <a:cubicBezTo>
                      <a:pt x="173" y="136"/>
                      <a:pt x="173" y="135"/>
                      <a:pt x="173" y="135"/>
                    </a:cubicBezTo>
                    <a:cubicBezTo>
                      <a:pt x="173" y="135"/>
                      <a:pt x="173" y="136"/>
                      <a:pt x="173" y="135"/>
                    </a:cubicBezTo>
                    <a:cubicBezTo>
                      <a:pt x="172" y="135"/>
                      <a:pt x="172" y="135"/>
                      <a:pt x="172" y="135"/>
                    </a:cubicBezTo>
                    <a:cubicBezTo>
                      <a:pt x="171" y="135"/>
                      <a:pt x="171" y="135"/>
                      <a:pt x="170" y="135"/>
                    </a:cubicBezTo>
                    <a:cubicBezTo>
                      <a:pt x="169" y="134"/>
                      <a:pt x="170" y="135"/>
                      <a:pt x="170" y="135"/>
                    </a:cubicBezTo>
                    <a:cubicBezTo>
                      <a:pt x="170" y="135"/>
                      <a:pt x="170" y="135"/>
                      <a:pt x="169" y="135"/>
                    </a:cubicBezTo>
                    <a:cubicBezTo>
                      <a:pt x="169" y="135"/>
                      <a:pt x="169" y="135"/>
                      <a:pt x="169" y="134"/>
                    </a:cubicBezTo>
                    <a:cubicBezTo>
                      <a:pt x="169" y="134"/>
                      <a:pt x="169" y="134"/>
                      <a:pt x="169" y="134"/>
                    </a:cubicBezTo>
                    <a:cubicBezTo>
                      <a:pt x="169" y="134"/>
                      <a:pt x="169" y="134"/>
                      <a:pt x="169" y="134"/>
                    </a:cubicBezTo>
                    <a:cubicBezTo>
                      <a:pt x="169" y="134"/>
                      <a:pt x="169" y="133"/>
                      <a:pt x="168" y="133"/>
                    </a:cubicBezTo>
                    <a:cubicBezTo>
                      <a:pt x="169" y="133"/>
                      <a:pt x="169" y="133"/>
                      <a:pt x="169" y="133"/>
                    </a:cubicBezTo>
                    <a:cubicBezTo>
                      <a:pt x="169" y="133"/>
                      <a:pt x="169" y="133"/>
                      <a:pt x="169" y="133"/>
                    </a:cubicBezTo>
                    <a:cubicBezTo>
                      <a:pt x="169" y="133"/>
                      <a:pt x="169" y="134"/>
                      <a:pt x="169" y="134"/>
                    </a:cubicBezTo>
                    <a:cubicBezTo>
                      <a:pt x="169" y="134"/>
                      <a:pt x="169" y="134"/>
                      <a:pt x="170" y="134"/>
                    </a:cubicBezTo>
                    <a:cubicBezTo>
                      <a:pt x="170" y="134"/>
                      <a:pt x="171" y="134"/>
                      <a:pt x="171" y="135"/>
                    </a:cubicBezTo>
                    <a:cubicBezTo>
                      <a:pt x="171" y="135"/>
                      <a:pt x="172" y="135"/>
                      <a:pt x="172" y="135"/>
                    </a:cubicBezTo>
                    <a:cubicBezTo>
                      <a:pt x="172" y="135"/>
                      <a:pt x="172" y="135"/>
                      <a:pt x="172" y="135"/>
                    </a:cubicBezTo>
                    <a:cubicBezTo>
                      <a:pt x="172" y="135"/>
                      <a:pt x="172" y="135"/>
                      <a:pt x="172" y="135"/>
                    </a:cubicBezTo>
                    <a:cubicBezTo>
                      <a:pt x="173" y="135"/>
                      <a:pt x="173" y="135"/>
                      <a:pt x="173" y="135"/>
                    </a:cubicBezTo>
                    <a:cubicBezTo>
                      <a:pt x="173" y="135"/>
                      <a:pt x="173" y="135"/>
                      <a:pt x="173" y="135"/>
                    </a:cubicBezTo>
                    <a:cubicBezTo>
                      <a:pt x="174" y="136"/>
                      <a:pt x="174" y="135"/>
                      <a:pt x="174" y="136"/>
                    </a:cubicBezTo>
                    <a:cubicBezTo>
                      <a:pt x="174" y="136"/>
                      <a:pt x="174" y="136"/>
                      <a:pt x="175" y="135"/>
                    </a:cubicBezTo>
                    <a:cubicBezTo>
                      <a:pt x="175" y="136"/>
                      <a:pt x="175" y="136"/>
                      <a:pt x="176" y="136"/>
                    </a:cubicBezTo>
                    <a:cubicBezTo>
                      <a:pt x="176" y="136"/>
                      <a:pt x="176" y="136"/>
                      <a:pt x="176" y="136"/>
                    </a:cubicBezTo>
                    <a:cubicBezTo>
                      <a:pt x="176" y="136"/>
                      <a:pt x="176" y="136"/>
                      <a:pt x="176" y="136"/>
                    </a:cubicBezTo>
                    <a:cubicBezTo>
                      <a:pt x="176" y="136"/>
                      <a:pt x="176" y="136"/>
                      <a:pt x="176" y="136"/>
                    </a:cubicBezTo>
                    <a:cubicBezTo>
                      <a:pt x="176" y="136"/>
                      <a:pt x="177" y="136"/>
                      <a:pt x="177" y="136"/>
                    </a:cubicBezTo>
                    <a:cubicBezTo>
                      <a:pt x="177" y="136"/>
                      <a:pt x="177" y="136"/>
                      <a:pt x="177" y="136"/>
                    </a:cubicBezTo>
                    <a:cubicBezTo>
                      <a:pt x="177" y="136"/>
                      <a:pt x="178" y="136"/>
                      <a:pt x="178" y="136"/>
                    </a:cubicBezTo>
                    <a:cubicBezTo>
                      <a:pt x="178" y="137"/>
                      <a:pt x="179" y="137"/>
                      <a:pt x="179" y="137"/>
                    </a:cubicBezTo>
                    <a:cubicBezTo>
                      <a:pt x="179" y="137"/>
                      <a:pt x="180" y="137"/>
                      <a:pt x="180" y="136"/>
                    </a:cubicBezTo>
                    <a:cubicBezTo>
                      <a:pt x="180" y="136"/>
                      <a:pt x="179" y="136"/>
                      <a:pt x="180" y="136"/>
                    </a:cubicBezTo>
                    <a:cubicBezTo>
                      <a:pt x="180" y="136"/>
                      <a:pt x="180" y="136"/>
                      <a:pt x="180" y="136"/>
                    </a:cubicBezTo>
                    <a:cubicBezTo>
                      <a:pt x="180" y="136"/>
                      <a:pt x="181" y="137"/>
                      <a:pt x="181" y="136"/>
                    </a:cubicBezTo>
                    <a:cubicBezTo>
                      <a:pt x="181" y="136"/>
                      <a:pt x="182" y="136"/>
                      <a:pt x="182" y="135"/>
                    </a:cubicBezTo>
                    <a:cubicBezTo>
                      <a:pt x="182" y="135"/>
                      <a:pt x="182" y="135"/>
                      <a:pt x="182" y="135"/>
                    </a:cubicBezTo>
                    <a:cubicBezTo>
                      <a:pt x="182" y="135"/>
                      <a:pt x="182" y="135"/>
                      <a:pt x="182" y="135"/>
                    </a:cubicBezTo>
                    <a:cubicBezTo>
                      <a:pt x="181" y="134"/>
                      <a:pt x="181" y="134"/>
                      <a:pt x="181" y="134"/>
                    </a:cubicBezTo>
                    <a:cubicBezTo>
                      <a:pt x="181" y="134"/>
                      <a:pt x="181" y="134"/>
                      <a:pt x="182" y="134"/>
                    </a:cubicBezTo>
                    <a:cubicBezTo>
                      <a:pt x="182" y="134"/>
                      <a:pt x="182" y="134"/>
                      <a:pt x="182" y="134"/>
                    </a:cubicBezTo>
                    <a:cubicBezTo>
                      <a:pt x="182" y="134"/>
                      <a:pt x="182" y="135"/>
                      <a:pt x="183" y="135"/>
                    </a:cubicBezTo>
                    <a:cubicBezTo>
                      <a:pt x="183" y="134"/>
                      <a:pt x="182" y="134"/>
                      <a:pt x="182" y="134"/>
                    </a:cubicBezTo>
                    <a:cubicBezTo>
                      <a:pt x="182" y="134"/>
                      <a:pt x="182" y="134"/>
                      <a:pt x="182" y="133"/>
                    </a:cubicBezTo>
                    <a:cubicBezTo>
                      <a:pt x="182" y="133"/>
                      <a:pt x="182" y="133"/>
                      <a:pt x="183" y="133"/>
                    </a:cubicBezTo>
                    <a:cubicBezTo>
                      <a:pt x="183" y="133"/>
                      <a:pt x="183" y="133"/>
                      <a:pt x="183" y="133"/>
                    </a:cubicBezTo>
                    <a:cubicBezTo>
                      <a:pt x="183" y="134"/>
                      <a:pt x="183" y="134"/>
                      <a:pt x="184" y="135"/>
                    </a:cubicBezTo>
                    <a:cubicBezTo>
                      <a:pt x="184" y="134"/>
                      <a:pt x="184" y="134"/>
                      <a:pt x="184" y="134"/>
                    </a:cubicBezTo>
                    <a:cubicBezTo>
                      <a:pt x="185" y="134"/>
                      <a:pt x="186" y="134"/>
                      <a:pt x="187" y="134"/>
                    </a:cubicBezTo>
                    <a:cubicBezTo>
                      <a:pt x="187" y="134"/>
                      <a:pt x="188" y="134"/>
                      <a:pt x="188" y="134"/>
                    </a:cubicBezTo>
                    <a:cubicBezTo>
                      <a:pt x="188" y="134"/>
                      <a:pt x="189" y="133"/>
                      <a:pt x="189" y="133"/>
                    </a:cubicBezTo>
                    <a:cubicBezTo>
                      <a:pt x="189" y="133"/>
                      <a:pt x="189" y="133"/>
                      <a:pt x="189" y="133"/>
                    </a:cubicBezTo>
                    <a:cubicBezTo>
                      <a:pt x="189" y="133"/>
                      <a:pt x="189" y="133"/>
                      <a:pt x="189" y="133"/>
                    </a:cubicBezTo>
                    <a:cubicBezTo>
                      <a:pt x="189" y="132"/>
                      <a:pt x="190" y="132"/>
                      <a:pt x="190" y="132"/>
                    </a:cubicBezTo>
                    <a:cubicBezTo>
                      <a:pt x="190" y="131"/>
                      <a:pt x="191" y="131"/>
                      <a:pt x="191" y="130"/>
                    </a:cubicBezTo>
                    <a:cubicBezTo>
                      <a:pt x="192" y="130"/>
                      <a:pt x="192" y="129"/>
                      <a:pt x="192" y="129"/>
                    </a:cubicBezTo>
                    <a:cubicBezTo>
                      <a:pt x="192" y="129"/>
                      <a:pt x="193" y="128"/>
                      <a:pt x="193" y="128"/>
                    </a:cubicBezTo>
                    <a:cubicBezTo>
                      <a:pt x="193" y="127"/>
                      <a:pt x="192" y="127"/>
                      <a:pt x="192" y="127"/>
                    </a:cubicBezTo>
                    <a:cubicBezTo>
                      <a:pt x="192" y="127"/>
                      <a:pt x="191" y="127"/>
                      <a:pt x="191" y="127"/>
                    </a:cubicBezTo>
                    <a:cubicBezTo>
                      <a:pt x="191" y="127"/>
                      <a:pt x="191" y="127"/>
                      <a:pt x="190" y="127"/>
                    </a:cubicBezTo>
                    <a:cubicBezTo>
                      <a:pt x="190" y="127"/>
                      <a:pt x="190" y="127"/>
                      <a:pt x="190" y="127"/>
                    </a:cubicBezTo>
                    <a:cubicBezTo>
                      <a:pt x="190" y="127"/>
                      <a:pt x="189" y="127"/>
                      <a:pt x="189" y="127"/>
                    </a:cubicBezTo>
                    <a:cubicBezTo>
                      <a:pt x="189" y="127"/>
                      <a:pt x="188" y="127"/>
                      <a:pt x="188" y="127"/>
                    </a:cubicBezTo>
                    <a:cubicBezTo>
                      <a:pt x="187" y="127"/>
                      <a:pt x="187" y="127"/>
                      <a:pt x="186" y="127"/>
                    </a:cubicBezTo>
                    <a:cubicBezTo>
                      <a:pt x="186" y="127"/>
                      <a:pt x="185" y="127"/>
                      <a:pt x="185" y="126"/>
                    </a:cubicBezTo>
                    <a:cubicBezTo>
                      <a:pt x="185" y="126"/>
                      <a:pt x="185" y="126"/>
                      <a:pt x="185" y="126"/>
                    </a:cubicBezTo>
                    <a:cubicBezTo>
                      <a:pt x="185" y="126"/>
                      <a:pt x="184" y="126"/>
                      <a:pt x="184" y="126"/>
                    </a:cubicBezTo>
                    <a:cubicBezTo>
                      <a:pt x="184" y="125"/>
                      <a:pt x="184" y="125"/>
                      <a:pt x="184" y="125"/>
                    </a:cubicBezTo>
                    <a:cubicBezTo>
                      <a:pt x="184" y="125"/>
                      <a:pt x="183" y="125"/>
                      <a:pt x="183" y="125"/>
                    </a:cubicBezTo>
                    <a:cubicBezTo>
                      <a:pt x="183" y="124"/>
                      <a:pt x="183" y="124"/>
                      <a:pt x="182" y="124"/>
                    </a:cubicBezTo>
                    <a:cubicBezTo>
                      <a:pt x="182" y="124"/>
                      <a:pt x="182" y="124"/>
                      <a:pt x="182" y="124"/>
                    </a:cubicBezTo>
                    <a:cubicBezTo>
                      <a:pt x="182" y="124"/>
                      <a:pt x="182" y="124"/>
                      <a:pt x="182" y="124"/>
                    </a:cubicBezTo>
                    <a:cubicBezTo>
                      <a:pt x="182" y="124"/>
                      <a:pt x="182" y="124"/>
                      <a:pt x="182" y="124"/>
                    </a:cubicBezTo>
                    <a:cubicBezTo>
                      <a:pt x="181" y="124"/>
                      <a:pt x="181" y="124"/>
                      <a:pt x="180" y="124"/>
                    </a:cubicBezTo>
                    <a:cubicBezTo>
                      <a:pt x="179" y="123"/>
                      <a:pt x="178" y="123"/>
                      <a:pt x="177" y="123"/>
                    </a:cubicBezTo>
                    <a:cubicBezTo>
                      <a:pt x="177" y="123"/>
                      <a:pt x="177" y="123"/>
                      <a:pt x="177" y="123"/>
                    </a:cubicBezTo>
                    <a:cubicBezTo>
                      <a:pt x="177" y="123"/>
                      <a:pt x="177" y="123"/>
                      <a:pt x="178" y="123"/>
                    </a:cubicBezTo>
                    <a:cubicBezTo>
                      <a:pt x="178" y="123"/>
                      <a:pt x="179" y="123"/>
                      <a:pt x="179" y="123"/>
                    </a:cubicBezTo>
                    <a:cubicBezTo>
                      <a:pt x="179" y="123"/>
                      <a:pt x="180" y="123"/>
                      <a:pt x="180" y="123"/>
                    </a:cubicBezTo>
                    <a:cubicBezTo>
                      <a:pt x="180" y="123"/>
                      <a:pt x="180" y="123"/>
                      <a:pt x="180" y="123"/>
                    </a:cubicBezTo>
                    <a:cubicBezTo>
                      <a:pt x="181" y="123"/>
                      <a:pt x="181" y="123"/>
                      <a:pt x="182" y="123"/>
                    </a:cubicBezTo>
                    <a:cubicBezTo>
                      <a:pt x="182" y="123"/>
                      <a:pt x="183" y="123"/>
                      <a:pt x="183" y="123"/>
                    </a:cubicBezTo>
                    <a:cubicBezTo>
                      <a:pt x="183" y="123"/>
                      <a:pt x="184" y="123"/>
                      <a:pt x="185" y="124"/>
                    </a:cubicBezTo>
                    <a:cubicBezTo>
                      <a:pt x="186" y="124"/>
                      <a:pt x="187" y="124"/>
                      <a:pt x="188" y="125"/>
                    </a:cubicBezTo>
                    <a:cubicBezTo>
                      <a:pt x="187" y="125"/>
                      <a:pt x="187" y="125"/>
                      <a:pt x="187" y="125"/>
                    </a:cubicBezTo>
                    <a:cubicBezTo>
                      <a:pt x="187" y="125"/>
                      <a:pt x="188" y="126"/>
                      <a:pt x="189" y="126"/>
                    </a:cubicBezTo>
                    <a:cubicBezTo>
                      <a:pt x="190" y="127"/>
                      <a:pt x="190" y="127"/>
                      <a:pt x="191" y="127"/>
                    </a:cubicBezTo>
                    <a:cubicBezTo>
                      <a:pt x="191" y="127"/>
                      <a:pt x="192" y="126"/>
                      <a:pt x="192" y="126"/>
                    </a:cubicBezTo>
                    <a:cubicBezTo>
                      <a:pt x="192" y="126"/>
                      <a:pt x="192" y="126"/>
                      <a:pt x="192" y="126"/>
                    </a:cubicBezTo>
                    <a:cubicBezTo>
                      <a:pt x="192" y="126"/>
                      <a:pt x="193" y="126"/>
                      <a:pt x="193" y="125"/>
                    </a:cubicBezTo>
                    <a:cubicBezTo>
                      <a:pt x="193" y="125"/>
                      <a:pt x="193" y="125"/>
                      <a:pt x="194" y="125"/>
                    </a:cubicBezTo>
                    <a:cubicBezTo>
                      <a:pt x="194" y="125"/>
                      <a:pt x="195" y="125"/>
                      <a:pt x="195" y="124"/>
                    </a:cubicBezTo>
                    <a:cubicBezTo>
                      <a:pt x="195" y="124"/>
                      <a:pt x="194" y="124"/>
                      <a:pt x="195" y="123"/>
                    </a:cubicBezTo>
                    <a:cubicBezTo>
                      <a:pt x="195" y="123"/>
                      <a:pt x="195" y="123"/>
                      <a:pt x="196" y="123"/>
                    </a:cubicBezTo>
                    <a:cubicBezTo>
                      <a:pt x="196" y="123"/>
                      <a:pt x="196" y="123"/>
                      <a:pt x="196" y="122"/>
                    </a:cubicBezTo>
                    <a:cubicBezTo>
                      <a:pt x="196" y="122"/>
                      <a:pt x="196" y="122"/>
                      <a:pt x="196" y="122"/>
                    </a:cubicBezTo>
                    <a:cubicBezTo>
                      <a:pt x="196" y="122"/>
                      <a:pt x="197" y="122"/>
                      <a:pt x="197" y="122"/>
                    </a:cubicBezTo>
                    <a:cubicBezTo>
                      <a:pt x="197" y="121"/>
                      <a:pt x="195" y="121"/>
                      <a:pt x="194" y="121"/>
                    </a:cubicBezTo>
                    <a:cubicBezTo>
                      <a:pt x="194" y="121"/>
                      <a:pt x="194" y="121"/>
                      <a:pt x="194" y="120"/>
                    </a:cubicBezTo>
                    <a:cubicBezTo>
                      <a:pt x="194" y="120"/>
                      <a:pt x="194" y="120"/>
                      <a:pt x="194" y="120"/>
                    </a:cubicBezTo>
                    <a:cubicBezTo>
                      <a:pt x="194" y="119"/>
                      <a:pt x="194" y="119"/>
                      <a:pt x="195" y="119"/>
                    </a:cubicBezTo>
                    <a:cubicBezTo>
                      <a:pt x="196" y="119"/>
                      <a:pt x="197" y="119"/>
                      <a:pt x="198" y="119"/>
                    </a:cubicBezTo>
                    <a:cubicBezTo>
                      <a:pt x="198" y="119"/>
                      <a:pt x="198" y="119"/>
                      <a:pt x="199" y="120"/>
                    </a:cubicBezTo>
                    <a:cubicBezTo>
                      <a:pt x="199" y="120"/>
                      <a:pt x="199" y="121"/>
                      <a:pt x="199" y="121"/>
                    </a:cubicBezTo>
                    <a:cubicBezTo>
                      <a:pt x="199" y="121"/>
                      <a:pt x="199" y="121"/>
                      <a:pt x="199" y="121"/>
                    </a:cubicBezTo>
                    <a:cubicBezTo>
                      <a:pt x="200" y="121"/>
                      <a:pt x="200" y="121"/>
                      <a:pt x="200" y="121"/>
                    </a:cubicBezTo>
                    <a:cubicBezTo>
                      <a:pt x="200" y="121"/>
                      <a:pt x="200" y="121"/>
                      <a:pt x="200" y="121"/>
                    </a:cubicBezTo>
                    <a:cubicBezTo>
                      <a:pt x="200" y="121"/>
                      <a:pt x="200" y="121"/>
                      <a:pt x="200" y="121"/>
                    </a:cubicBezTo>
                    <a:cubicBezTo>
                      <a:pt x="201" y="121"/>
                      <a:pt x="201" y="122"/>
                      <a:pt x="202" y="122"/>
                    </a:cubicBezTo>
                    <a:cubicBezTo>
                      <a:pt x="202" y="121"/>
                      <a:pt x="201" y="121"/>
                      <a:pt x="202" y="120"/>
                    </a:cubicBezTo>
                    <a:cubicBezTo>
                      <a:pt x="202" y="120"/>
                      <a:pt x="202" y="120"/>
                      <a:pt x="202" y="121"/>
                    </a:cubicBezTo>
                    <a:cubicBezTo>
                      <a:pt x="202" y="121"/>
                      <a:pt x="202" y="121"/>
                      <a:pt x="202" y="121"/>
                    </a:cubicBezTo>
                    <a:cubicBezTo>
                      <a:pt x="202" y="121"/>
                      <a:pt x="202" y="121"/>
                      <a:pt x="202" y="121"/>
                    </a:cubicBezTo>
                    <a:cubicBezTo>
                      <a:pt x="203" y="121"/>
                      <a:pt x="203" y="121"/>
                      <a:pt x="204" y="121"/>
                    </a:cubicBezTo>
                    <a:cubicBezTo>
                      <a:pt x="204" y="122"/>
                      <a:pt x="204" y="122"/>
                      <a:pt x="204" y="122"/>
                    </a:cubicBezTo>
                    <a:cubicBezTo>
                      <a:pt x="205" y="121"/>
                      <a:pt x="204" y="121"/>
                      <a:pt x="204" y="121"/>
                    </a:cubicBezTo>
                    <a:cubicBezTo>
                      <a:pt x="204" y="121"/>
                      <a:pt x="204" y="121"/>
                      <a:pt x="204" y="121"/>
                    </a:cubicBezTo>
                    <a:cubicBezTo>
                      <a:pt x="204" y="120"/>
                      <a:pt x="204" y="120"/>
                      <a:pt x="204" y="120"/>
                    </a:cubicBezTo>
                    <a:cubicBezTo>
                      <a:pt x="203" y="120"/>
                      <a:pt x="203" y="120"/>
                      <a:pt x="203" y="119"/>
                    </a:cubicBezTo>
                    <a:cubicBezTo>
                      <a:pt x="203" y="119"/>
                      <a:pt x="203" y="119"/>
                      <a:pt x="203" y="119"/>
                    </a:cubicBezTo>
                    <a:cubicBezTo>
                      <a:pt x="203" y="119"/>
                      <a:pt x="203" y="119"/>
                      <a:pt x="203" y="119"/>
                    </a:cubicBezTo>
                    <a:cubicBezTo>
                      <a:pt x="203" y="118"/>
                      <a:pt x="202" y="119"/>
                      <a:pt x="202" y="118"/>
                    </a:cubicBezTo>
                    <a:cubicBezTo>
                      <a:pt x="202" y="118"/>
                      <a:pt x="202" y="118"/>
                      <a:pt x="202" y="118"/>
                    </a:cubicBezTo>
                    <a:cubicBezTo>
                      <a:pt x="202" y="118"/>
                      <a:pt x="202" y="118"/>
                      <a:pt x="201" y="118"/>
                    </a:cubicBezTo>
                    <a:cubicBezTo>
                      <a:pt x="202" y="118"/>
                      <a:pt x="201" y="118"/>
                      <a:pt x="201" y="117"/>
                    </a:cubicBezTo>
                    <a:cubicBezTo>
                      <a:pt x="201" y="117"/>
                      <a:pt x="201" y="117"/>
                      <a:pt x="201" y="117"/>
                    </a:cubicBezTo>
                    <a:cubicBezTo>
                      <a:pt x="201" y="117"/>
                      <a:pt x="200" y="117"/>
                      <a:pt x="200" y="117"/>
                    </a:cubicBezTo>
                    <a:cubicBezTo>
                      <a:pt x="200" y="118"/>
                      <a:pt x="200" y="118"/>
                      <a:pt x="200" y="118"/>
                    </a:cubicBezTo>
                    <a:cubicBezTo>
                      <a:pt x="200" y="118"/>
                      <a:pt x="200" y="118"/>
                      <a:pt x="200" y="118"/>
                    </a:cubicBezTo>
                    <a:cubicBezTo>
                      <a:pt x="200" y="118"/>
                      <a:pt x="199" y="118"/>
                      <a:pt x="199" y="118"/>
                    </a:cubicBezTo>
                    <a:cubicBezTo>
                      <a:pt x="199" y="118"/>
                      <a:pt x="200" y="117"/>
                      <a:pt x="200" y="117"/>
                    </a:cubicBezTo>
                    <a:cubicBezTo>
                      <a:pt x="200" y="117"/>
                      <a:pt x="200" y="117"/>
                      <a:pt x="200" y="117"/>
                    </a:cubicBezTo>
                    <a:cubicBezTo>
                      <a:pt x="200" y="117"/>
                      <a:pt x="200" y="117"/>
                      <a:pt x="201" y="117"/>
                    </a:cubicBezTo>
                    <a:cubicBezTo>
                      <a:pt x="201" y="117"/>
                      <a:pt x="201" y="117"/>
                      <a:pt x="201" y="117"/>
                    </a:cubicBezTo>
                    <a:cubicBezTo>
                      <a:pt x="201" y="117"/>
                      <a:pt x="200" y="117"/>
                      <a:pt x="200" y="116"/>
                    </a:cubicBezTo>
                    <a:cubicBezTo>
                      <a:pt x="201" y="117"/>
                      <a:pt x="201" y="117"/>
                      <a:pt x="202" y="117"/>
                    </a:cubicBezTo>
                    <a:cubicBezTo>
                      <a:pt x="202" y="117"/>
                      <a:pt x="201" y="117"/>
                      <a:pt x="201" y="117"/>
                    </a:cubicBezTo>
                    <a:cubicBezTo>
                      <a:pt x="202" y="117"/>
                      <a:pt x="202" y="117"/>
                      <a:pt x="202" y="117"/>
                    </a:cubicBezTo>
                    <a:cubicBezTo>
                      <a:pt x="202" y="117"/>
                      <a:pt x="202" y="117"/>
                      <a:pt x="202" y="118"/>
                    </a:cubicBezTo>
                    <a:cubicBezTo>
                      <a:pt x="202" y="118"/>
                      <a:pt x="202" y="118"/>
                      <a:pt x="202" y="118"/>
                    </a:cubicBezTo>
                    <a:cubicBezTo>
                      <a:pt x="202" y="118"/>
                      <a:pt x="203" y="118"/>
                      <a:pt x="203" y="118"/>
                    </a:cubicBezTo>
                    <a:cubicBezTo>
                      <a:pt x="203" y="118"/>
                      <a:pt x="203" y="118"/>
                      <a:pt x="204" y="117"/>
                    </a:cubicBezTo>
                    <a:cubicBezTo>
                      <a:pt x="204" y="118"/>
                      <a:pt x="203" y="118"/>
                      <a:pt x="204" y="118"/>
                    </a:cubicBezTo>
                    <a:cubicBezTo>
                      <a:pt x="203" y="118"/>
                      <a:pt x="204" y="119"/>
                      <a:pt x="204" y="119"/>
                    </a:cubicBezTo>
                    <a:cubicBezTo>
                      <a:pt x="204" y="119"/>
                      <a:pt x="204" y="119"/>
                      <a:pt x="205" y="120"/>
                    </a:cubicBezTo>
                    <a:cubicBezTo>
                      <a:pt x="205" y="120"/>
                      <a:pt x="205" y="120"/>
                      <a:pt x="205" y="120"/>
                    </a:cubicBezTo>
                    <a:cubicBezTo>
                      <a:pt x="205" y="120"/>
                      <a:pt x="206" y="121"/>
                      <a:pt x="206" y="120"/>
                    </a:cubicBezTo>
                    <a:cubicBezTo>
                      <a:pt x="206" y="120"/>
                      <a:pt x="207" y="120"/>
                      <a:pt x="207" y="120"/>
                    </a:cubicBezTo>
                    <a:cubicBezTo>
                      <a:pt x="207" y="120"/>
                      <a:pt x="208" y="120"/>
                      <a:pt x="208" y="119"/>
                    </a:cubicBezTo>
                    <a:cubicBezTo>
                      <a:pt x="208" y="119"/>
                      <a:pt x="208" y="119"/>
                      <a:pt x="208" y="119"/>
                    </a:cubicBezTo>
                    <a:cubicBezTo>
                      <a:pt x="209" y="119"/>
                      <a:pt x="209" y="119"/>
                      <a:pt x="210" y="118"/>
                    </a:cubicBezTo>
                    <a:cubicBezTo>
                      <a:pt x="210" y="118"/>
                      <a:pt x="210" y="118"/>
                      <a:pt x="210" y="118"/>
                    </a:cubicBezTo>
                    <a:cubicBezTo>
                      <a:pt x="210" y="117"/>
                      <a:pt x="210" y="117"/>
                      <a:pt x="211" y="117"/>
                    </a:cubicBezTo>
                    <a:cubicBezTo>
                      <a:pt x="211" y="117"/>
                      <a:pt x="212" y="117"/>
                      <a:pt x="212" y="117"/>
                    </a:cubicBezTo>
                    <a:cubicBezTo>
                      <a:pt x="213" y="116"/>
                      <a:pt x="213" y="116"/>
                      <a:pt x="213" y="115"/>
                    </a:cubicBezTo>
                    <a:cubicBezTo>
                      <a:pt x="213" y="115"/>
                      <a:pt x="213" y="115"/>
                      <a:pt x="213" y="114"/>
                    </a:cubicBezTo>
                    <a:cubicBezTo>
                      <a:pt x="213" y="114"/>
                      <a:pt x="213" y="114"/>
                      <a:pt x="213" y="113"/>
                    </a:cubicBezTo>
                    <a:cubicBezTo>
                      <a:pt x="212" y="113"/>
                      <a:pt x="212" y="112"/>
                      <a:pt x="211" y="112"/>
                    </a:cubicBezTo>
                    <a:cubicBezTo>
                      <a:pt x="211" y="112"/>
                      <a:pt x="211" y="112"/>
                      <a:pt x="211" y="112"/>
                    </a:cubicBezTo>
                    <a:cubicBezTo>
                      <a:pt x="211" y="112"/>
                      <a:pt x="211" y="112"/>
                      <a:pt x="211" y="112"/>
                    </a:cubicBezTo>
                    <a:cubicBezTo>
                      <a:pt x="211" y="112"/>
                      <a:pt x="211" y="111"/>
                      <a:pt x="211" y="111"/>
                    </a:cubicBezTo>
                    <a:cubicBezTo>
                      <a:pt x="210" y="111"/>
                      <a:pt x="210" y="111"/>
                      <a:pt x="210" y="111"/>
                    </a:cubicBezTo>
                    <a:cubicBezTo>
                      <a:pt x="210" y="110"/>
                      <a:pt x="210" y="110"/>
                      <a:pt x="211" y="110"/>
                    </a:cubicBezTo>
                    <a:cubicBezTo>
                      <a:pt x="210" y="110"/>
                      <a:pt x="209" y="110"/>
                      <a:pt x="209" y="110"/>
                    </a:cubicBezTo>
                    <a:cubicBezTo>
                      <a:pt x="209" y="109"/>
                      <a:pt x="210" y="109"/>
                      <a:pt x="209" y="109"/>
                    </a:cubicBezTo>
                    <a:cubicBezTo>
                      <a:pt x="209" y="109"/>
                      <a:pt x="209" y="109"/>
                      <a:pt x="209" y="109"/>
                    </a:cubicBezTo>
                    <a:cubicBezTo>
                      <a:pt x="209" y="108"/>
                      <a:pt x="209" y="109"/>
                      <a:pt x="209" y="108"/>
                    </a:cubicBezTo>
                    <a:cubicBezTo>
                      <a:pt x="209" y="108"/>
                      <a:pt x="208" y="108"/>
                      <a:pt x="208" y="108"/>
                    </a:cubicBezTo>
                    <a:cubicBezTo>
                      <a:pt x="209" y="107"/>
                      <a:pt x="208" y="108"/>
                      <a:pt x="209" y="107"/>
                    </a:cubicBezTo>
                    <a:cubicBezTo>
                      <a:pt x="209" y="107"/>
                      <a:pt x="209" y="107"/>
                      <a:pt x="210" y="107"/>
                    </a:cubicBezTo>
                    <a:cubicBezTo>
                      <a:pt x="210" y="107"/>
                      <a:pt x="210" y="107"/>
                      <a:pt x="210" y="107"/>
                    </a:cubicBezTo>
                    <a:cubicBezTo>
                      <a:pt x="211" y="108"/>
                      <a:pt x="211" y="107"/>
                      <a:pt x="211" y="107"/>
                    </a:cubicBezTo>
                    <a:cubicBezTo>
                      <a:pt x="212" y="107"/>
                      <a:pt x="213" y="107"/>
                      <a:pt x="213" y="106"/>
                    </a:cubicBezTo>
                    <a:cubicBezTo>
                      <a:pt x="213" y="106"/>
                      <a:pt x="213" y="105"/>
                      <a:pt x="213" y="105"/>
                    </a:cubicBezTo>
                    <a:cubicBezTo>
                      <a:pt x="212" y="105"/>
                      <a:pt x="212" y="106"/>
                      <a:pt x="212" y="105"/>
                    </a:cubicBezTo>
                    <a:cubicBezTo>
                      <a:pt x="213" y="104"/>
                      <a:pt x="213" y="104"/>
                      <a:pt x="213" y="103"/>
                    </a:cubicBezTo>
                    <a:cubicBezTo>
                      <a:pt x="213" y="103"/>
                      <a:pt x="212" y="103"/>
                      <a:pt x="212" y="103"/>
                    </a:cubicBezTo>
                    <a:cubicBezTo>
                      <a:pt x="212" y="103"/>
                      <a:pt x="211" y="103"/>
                      <a:pt x="211" y="103"/>
                    </a:cubicBezTo>
                    <a:cubicBezTo>
                      <a:pt x="210" y="103"/>
                      <a:pt x="210" y="103"/>
                      <a:pt x="210" y="102"/>
                    </a:cubicBezTo>
                    <a:cubicBezTo>
                      <a:pt x="210" y="102"/>
                      <a:pt x="210" y="102"/>
                      <a:pt x="209" y="102"/>
                    </a:cubicBezTo>
                    <a:cubicBezTo>
                      <a:pt x="208" y="101"/>
                      <a:pt x="207" y="101"/>
                      <a:pt x="206" y="101"/>
                    </a:cubicBezTo>
                    <a:cubicBezTo>
                      <a:pt x="206" y="101"/>
                      <a:pt x="206" y="101"/>
                      <a:pt x="206" y="101"/>
                    </a:cubicBezTo>
                    <a:cubicBezTo>
                      <a:pt x="207" y="101"/>
                      <a:pt x="208" y="101"/>
                      <a:pt x="209" y="101"/>
                    </a:cubicBezTo>
                    <a:cubicBezTo>
                      <a:pt x="209" y="101"/>
                      <a:pt x="208" y="101"/>
                      <a:pt x="208" y="100"/>
                    </a:cubicBezTo>
                    <a:cubicBezTo>
                      <a:pt x="208" y="100"/>
                      <a:pt x="209" y="100"/>
                      <a:pt x="210" y="100"/>
                    </a:cubicBezTo>
                    <a:cubicBezTo>
                      <a:pt x="209" y="100"/>
                      <a:pt x="209" y="100"/>
                      <a:pt x="209" y="100"/>
                    </a:cubicBezTo>
                    <a:cubicBezTo>
                      <a:pt x="209" y="100"/>
                      <a:pt x="209" y="100"/>
                      <a:pt x="208" y="100"/>
                    </a:cubicBezTo>
                    <a:cubicBezTo>
                      <a:pt x="208" y="100"/>
                      <a:pt x="208" y="100"/>
                      <a:pt x="208" y="100"/>
                    </a:cubicBezTo>
                    <a:cubicBezTo>
                      <a:pt x="208" y="100"/>
                      <a:pt x="207" y="100"/>
                      <a:pt x="207" y="100"/>
                    </a:cubicBezTo>
                    <a:cubicBezTo>
                      <a:pt x="207" y="100"/>
                      <a:pt x="206" y="100"/>
                      <a:pt x="206" y="100"/>
                    </a:cubicBezTo>
                    <a:cubicBezTo>
                      <a:pt x="206" y="100"/>
                      <a:pt x="206" y="100"/>
                      <a:pt x="205" y="100"/>
                    </a:cubicBezTo>
                    <a:cubicBezTo>
                      <a:pt x="205" y="100"/>
                      <a:pt x="205" y="100"/>
                      <a:pt x="205" y="100"/>
                    </a:cubicBezTo>
                    <a:cubicBezTo>
                      <a:pt x="204" y="100"/>
                      <a:pt x="203" y="99"/>
                      <a:pt x="202" y="99"/>
                    </a:cubicBezTo>
                    <a:cubicBezTo>
                      <a:pt x="202" y="99"/>
                      <a:pt x="202" y="99"/>
                      <a:pt x="201" y="99"/>
                    </a:cubicBezTo>
                    <a:cubicBezTo>
                      <a:pt x="201" y="99"/>
                      <a:pt x="200" y="99"/>
                      <a:pt x="200" y="99"/>
                    </a:cubicBezTo>
                    <a:cubicBezTo>
                      <a:pt x="200" y="99"/>
                      <a:pt x="200" y="99"/>
                      <a:pt x="200" y="100"/>
                    </a:cubicBezTo>
                    <a:cubicBezTo>
                      <a:pt x="200" y="99"/>
                      <a:pt x="200" y="99"/>
                      <a:pt x="200" y="99"/>
                    </a:cubicBezTo>
                    <a:cubicBezTo>
                      <a:pt x="199" y="100"/>
                      <a:pt x="199" y="99"/>
                      <a:pt x="198" y="99"/>
                    </a:cubicBezTo>
                    <a:cubicBezTo>
                      <a:pt x="197" y="99"/>
                      <a:pt x="198" y="99"/>
                      <a:pt x="198" y="99"/>
                    </a:cubicBezTo>
                    <a:cubicBezTo>
                      <a:pt x="199" y="99"/>
                      <a:pt x="198" y="100"/>
                      <a:pt x="198" y="100"/>
                    </a:cubicBezTo>
                    <a:cubicBezTo>
                      <a:pt x="198" y="100"/>
                      <a:pt x="198" y="100"/>
                      <a:pt x="198" y="100"/>
                    </a:cubicBezTo>
                    <a:cubicBezTo>
                      <a:pt x="198" y="100"/>
                      <a:pt x="198" y="100"/>
                      <a:pt x="198" y="101"/>
                    </a:cubicBezTo>
                    <a:cubicBezTo>
                      <a:pt x="198" y="101"/>
                      <a:pt x="198" y="102"/>
                      <a:pt x="198" y="102"/>
                    </a:cubicBezTo>
                    <a:cubicBezTo>
                      <a:pt x="198" y="102"/>
                      <a:pt x="198" y="102"/>
                      <a:pt x="198" y="102"/>
                    </a:cubicBezTo>
                    <a:cubicBezTo>
                      <a:pt x="198" y="102"/>
                      <a:pt x="198" y="103"/>
                      <a:pt x="199" y="103"/>
                    </a:cubicBezTo>
                    <a:cubicBezTo>
                      <a:pt x="199" y="103"/>
                      <a:pt x="199" y="103"/>
                      <a:pt x="199" y="103"/>
                    </a:cubicBezTo>
                    <a:cubicBezTo>
                      <a:pt x="199" y="103"/>
                      <a:pt x="199" y="103"/>
                      <a:pt x="199" y="104"/>
                    </a:cubicBezTo>
                    <a:cubicBezTo>
                      <a:pt x="199" y="104"/>
                      <a:pt x="199" y="103"/>
                      <a:pt x="200" y="103"/>
                    </a:cubicBezTo>
                    <a:cubicBezTo>
                      <a:pt x="199" y="104"/>
                      <a:pt x="200" y="104"/>
                      <a:pt x="200" y="104"/>
                    </a:cubicBezTo>
                    <a:cubicBezTo>
                      <a:pt x="200" y="104"/>
                      <a:pt x="200" y="104"/>
                      <a:pt x="200" y="104"/>
                    </a:cubicBezTo>
                    <a:cubicBezTo>
                      <a:pt x="200" y="104"/>
                      <a:pt x="200" y="104"/>
                      <a:pt x="200" y="104"/>
                    </a:cubicBezTo>
                    <a:cubicBezTo>
                      <a:pt x="200" y="104"/>
                      <a:pt x="200" y="104"/>
                      <a:pt x="201" y="104"/>
                    </a:cubicBezTo>
                    <a:cubicBezTo>
                      <a:pt x="201" y="104"/>
                      <a:pt x="201" y="104"/>
                      <a:pt x="201" y="104"/>
                    </a:cubicBezTo>
                    <a:cubicBezTo>
                      <a:pt x="201" y="104"/>
                      <a:pt x="201" y="104"/>
                      <a:pt x="201" y="104"/>
                    </a:cubicBezTo>
                    <a:cubicBezTo>
                      <a:pt x="201" y="105"/>
                      <a:pt x="200" y="104"/>
                      <a:pt x="200" y="104"/>
                    </a:cubicBezTo>
                    <a:cubicBezTo>
                      <a:pt x="200" y="105"/>
                      <a:pt x="200" y="105"/>
                      <a:pt x="200" y="105"/>
                    </a:cubicBezTo>
                    <a:cubicBezTo>
                      <a:pt x="200" y="105"/>
                      <a:pt x="200" y="105"/>
                      <a:pt x="200" y="105"/>
                    </a:cubicBezTo>
                    <a:cubicBezTo>
                      <a:pt x="200" y="105"/>
                      <a:pt x="200" y="105"/>
                      <a:pt x="200" y="105"/>
                    </a:cubicBezTo>
                    <a:cubicBezTo>
                      <a:pt x="200" y="105"/>
                      <a:pt x="200" y="105"/>
                      <a:pt x="199" y="105"/>
                    </a:cubicBezTo>
                    <a:cubicBezTo>
                      <a:pt x="199" y="105"/>
                      <a:pt x="199" y="105"/>
                      <a:pt x="199" y="105"/>
                    </a:cubicBezTo>
                    <a:cubicBezTo>
                      <a:pt x="199" y="105"/>
                      <a:pt x="199" y="105"/>
                      <a:pt x="199" y="105"/>
                    </a:cubicBezTo>
                    <a:cubicBezTo>
                      <a:pt x="199" y="106"/>
                      <a:pt x="200" y="106"/>
                      <a:pt x="200" y="106"/>
                    </a:cubicBezTo>
                    <a:cubicBezTo>
                      <a:pt x="200" y="105"/>
                      <a:pt x="201" y="106"/>
                      <a:pt x="200" y="106"/>
                    </a:cubicBezTo>
                    <a:cubicBezTo>
                      <a:pt x="200" y="106"/>
                      <a:pt x="200" y="106"/>
                      <a:pt x="200" y="106"/>
                    </a:cubicBezTo>
                    <a:cubicBezTo>
                      <a:pt x="200" y="106"/>
                      <a:pt x="200" y="106"/>
                      <a:pt x="200" y="106"/>
                    </a:cubicBezTo>
                    <a:cubicBezTo>
                      <a:pt x="200" y="106"/>
                      <a:pt x="199" y="106"/>
                      <a:pt x="199" y="106"/>
                    </a:cubicBezTo>
                    <a:cubicBezTo>
                      <a:pt x="199" y="106"/>
                      <a:pt x="199" y="106"/>
                      <a:pt x="199" y="106"/>
                    </a:cubicBezTo>
                    <a:cubicBezTo>
                      <a:pt x="199" y="106"/>
                      <a:pt x="199" y="106"/>
                      <a:pt x="199" y="106"/>
                    </a:cubicBezTo>
                    <a:cubicBezTo>
                      <a:pt x="199" y="106"/>
                      <a:pt x="199" y="106"/>
                      <a:pt x="198" y="106"/>
                    </a:cubicBezTo>
                    <a:cubicBezTo>
                      <a:pt x="198" y="106"/>
                      <a:pt x="198" y="106"/>
                      <a:pt x="198" y="106"/>
                    </a:cubicBezTo>
                    <a:cubicBezTo>
                      <a:pt x="198" y="106"/>
                      <a:pt x="198" y="106"/>
                      <a:pt x="197" y="106"/>
                    </a:cubicBezTo>
                    <a:cubicBezTo>
                      <a:pt x="197" y="107"/>
                      <a:pt x="197" y="107"/>
                      <a:pt x="197" y="107"/>
                    </a:cubicBezTo>
                    <a:cubicBezTo>
                      <a:pt x="197" y="108"/>
                      <a:pt x="197" y="108"/>
                      <a:pt x="197" y="108"/>
                    </a:cubicBezTo>
                    <a:cubicBezTo>
                      <a:pt x="197" y="108"/>
                      <a:pt x="197" y="109"/>
                      <a:pt x="197" y="109"/>
                    </a:cubicBezTo>
                    <a:cubicBezTo>
                      <a:pt x="197" y="109"/>
                      <a:pt x="197" y="109"/>
                      <a:pt x="197" y="109"/>
                    </a:cubicBezTo>
                    <a:cubicBezTo>
                      <a:pt x="197" y="110"/>
                      <a:pt x="197" y="110"/>
                      <a:pt x="196" y="110"/>
                    </a:cubicBezTo>
                    <a:cubicBezTo>
                      <a:pt x="196" y="111"/>
                      <a:pt x="196" y="111"/>
                      <a:pt x="196" y="111"/>
                    </a:cubicBezTo>
                    <a:cubicBezTo>
                      <a:pt x="196" y="111"/>
                      <a:pt x="195" y="112"/>
                      <a:pt x="195" y="112"/>
                    </a:cubicBezTo>
                    <a:cubicBezTo>
                      <a:pt x="194" y="113"/>
                      <a:pt x="195" y="113"/>
                      <a:pt x="195" y="114"/>
                    </a:cubicBezTo>
                    <a:cubicBezTo>
                      <a:pt x="194" y="114"/>
                      <a:pt x="194" y="114"/>
                      <a:pt x="194" y="115"/>
                    </a:cubicBezTo>
                    <a:cubicBezTo>
                      <a:pt x="194" y="115"/>
                      <a:pt x="194" y="114"/>
                      <a:pt x="194" y="114"/>
                    </a:cubicBezTo>
                    <a:cubicBezTo>
                      <a:pt x="194" y="115"/>
                      <a:pt x="194" y="114"/>
                      <a:pt x="193" y="114"/>
                    </a:cubicBezTo>
                    <a:cubicBezTo>
                      <a:pt x="193" y="114"/>
                      <a:pt x="193" y="114"/>
                      <a:pt x="192" y="115"/>
                    </a:cubicBezTo>
                    <a:cubicBezTo>
                      <a:pt x="192" y="115"/>
                      <a:pt x="193" y="115"/>
                      <a:pt x="193" y="115"/>
                    </a:cubicBezTo>
                    <a:cubicBezTo>
                      <a:pt x="192" y="115"/>
                      <a:pt x="192" y="115"/>
                      <a:pt x="192" y="116"/>
                    </a:cubicBezTo>
                    <a:cubicBezTo>
                      <a:pt x="192" y="115"/>
                      <a:pt x="192" y="115"/>
                      <a:pt x="192" y="116"/>
                    </a:cubicBezTo>
                    <a:cubicBezTo>
                      <a:pt x="192" y="116"/>
                      <a:pt x="192" y="116"/>
                      <a:pt x="191" y="116"/>
                    </a:cubicBezTo>
                    <a:cubicBezTo>
                      <a:pt x="191" y="115"/>
                      <a:pt x="191" y="115"/>
                      <a:pt x="191" y="115"/>
                    </a:cubicBezTo>
                    <a:cubicBezTo>
                      <a:pt x="191" y="115"/>
                      <a:pt x="191" y="115"/>
                      <a:pt x="191" y="115"/>
                    </a:cubicBezTo>
                    <a:cubicBezTo>
                      <a:pt x="191" y="115"/>
                      <a:pt x="191" y="115"/>
                      <a:pt x="191" y="115"/>
                    </a:cubicBezTo>
                    <a:cubicBezTo>
                      <a:pt x="191" y="114"/>
                      <a:pt x="191" y="114"/>
                      <a:pt x="190" y="114"/>
                    </a:cubicBezTo>
                    <a:cubicBezTo>
                      <a:pt x="190" y="114"/>
                      <a:pt x="190" y="114"/>
                      <a:pt x="190" y="113"/>
                    </a:cubicBezTo>
                    <a:cubicBezTo>
                      <a:pt x="189" y="113"/>
                      <a:pt x="189" y="113"/>
                      <a:pt x="189" y="113"/>
                    </a:cubicBezTo>
                    <a:cubicBezTo>
                      <a:pt x="188" y="113"/>
                      <a:pt x="188" y="112"/>
                      <a:pt x="188" y="112"/>
                    </a:cubicBezTo>
                    <a:cubicBezTo>
                      <a:pt x="188" y="112"/>
                      <a:pt x="188" y="112"/>
                      <a:pt x="188" y="111"/>
                    </a:cubicBezTo>
                    <a:cubicBezTo>
                      <a:pt x="188" y="111"/>
                      <a:pt x="188" y="111"/>
                      <a:pt x="188" y="110"/>
                    </a:cubicBezTo>
                    <a:cubicBezTo>
                      <a:pt x="188" y="110"/>
                      <a:pt x="188" y="109"/>
                      <a:pt x="188" y="109"/>
                    </a:cubicBezTo>
                    <a:cubicBezTo>
                      <a:pt x="188" y="109"/>
                      <a:pt x="188" y="109"/>
                      <a:pt x="188" y="109"/>
                    </a:cubicBezTo>
                    <a:cubicBezTo>
                      <a:pt x="188" y="109"/>
                      <a:pt x="188" y="108"/>
                      <a:pt x="188" y="108"/>
                    </a:cubicBezTo>
                    <a:cubicBezTo>
                      <a:pt x="189" y="108"/>
                      <a:pt x="188" y="109"/>
                      <a:pt x="188" y="109"/>
                    </a:cubicBezTo>
                    <a:cubicBezTo>
                      <a:pt x="189" y="109"/>
                      <a:pt x="189" y="109"/>
                      <a:pt x="189" y="109"/>
                    </a:cubicBezTo>
                    <a:cubicBezTo>
                      <a:pt x="190" y="109"/>
                      <a:pt x="190" y="108"/>
                      <a:pt x="190" y="108"/>
                    </a:cubicBezTo>
                    <a:cubicBezTo>
                      <a:pt x="190" y="108"/>
                      <a:pt x="189" y="107"/>
                      <a:pt x="189" y="107"/>
                    </a:cubicBezTo>
                    <a:cubicBezTo>
                      <a:pt x="189" y="107"/>
                      <a:pt x="189" y="106"/>
                      <a:pt x="189" y="106"/>
                    </a:cubicBezTo>
                    <a:cubicBezTo>
                      <a:pt x="189" y="105"/>
                      <a:pt x="187" y="105"/>
                      <a:pt x="186" y="104"/>
                    </a:cubicBezTo>
                    <a:cubicBezTo>
                      <a:pt x="186" y="103"/>
                      <a:pt x="186" y="103"/>
                      <a:pt x="185" y="103"/>
                    </a:cubicBezTo>
                    <a:cubicBezTo>
                      <a:pt x="184" y="103"/>
                      <a:pt x="184" y="103"/>
                      <a:pt x="184" y="103"/>
                    </a:cubicBezTo>
                    <a:cubicBezTo>
                      <a:pt x="184" y="104"/>
                      <a:pt x="183" y="104"/>
                      <a:pt x="183" y="104"/>
                    </a:cubicBezTo>
                    <a:cubicBezTo>
                      <a:pt x="183" y="105"/>
                      <a:pt x="183" y="106"/>
                      <a:pt x="183" y="107"/>
                    </a:cubicBezTo>
                    <a:cubicBezTo>
                      <a:pt x="183" y="107"/>
                      <a:pt x="183" y="106"/>
                      <a:pt x="183" y="106"/>
                    </a:cubicBezTo>
                    <a:cubicBezTo>
                      <a:pt x="182" y="106"/>
                      <a:pt x="182" y="107"/>
                      <a:pt x="182" y="107"/>
                    </a:cubicBezTo>
                    <a:cubicBezTo>
                      <a:pt x="182" y="108"/>
                      <a:pt x="182" y="108"/>
                      <a:pt x="182" y="108"/>
                    </a:cubicBezTo>
                    <a:cubicBezTo>
                      <a:pt x="182" y="108"/>
                      <a:pt x="182" y="108"/>
                      <a:pt x="182" y="108"/>
                    </a:cubicBezTo>
                    <a:cubicBezTo>
                      <a:pt x="182" y="108"/>
                      <a:pt x="182" y="108"/>
                      <a:pt x="182" y="109"/>
                    </a:cubicBezTo>
                    <a:cubicBezTo>
                      <a:pt x="182" y="108"/>
                      <a:pt x="182" y="108"/>
                      <a:pt x="182" y="108"/>
                    </a:cubicBezTo>
                    <a:cubicBezTo>
                      <a:pt x="182" y="108"/>
                      <a:pt x="181" y="109"/>
                      <a:pt x="181" y="109"/>
                    </a:cubicBezTo>
                    <a:cubicBezTo>
                      <a:pt x="181" y="109"/>
                      <a:pt x="181" y="109"/>
                      <a:pt x="181" y="109"/>
                    </a:cubicBezTo>
                    <a:cubicBezTo>
                      <a:pt x="181" y="108"/>
                      <a:pt x="180" y="108"/>
                      <a:pt x="180" y="108"/>
                    </a:cubicBezTo>
                    <a:cubicBezTo>
                      <a:pt x="180" y="108"/>
                      <a:pt x="180" y="108"/>
                      <a:pt x="180" y="107"/>
                    </a:cubicBezTo>
                    <a:cubicBezTo>
                      <a:pt x="180" y="107"/>
                      <a:pt x="180" y="107"/>
                      <a:pt x="180" y="107"/>
                    </a:cubicBezTo>
                    <a:cubicBezTo>
                      <a:pt x="180" y="107"/>
                      <a:pt x="180" y="107"/>
                      <a:pt x="180" y="106"/>
                    </a:cubicBezTo>
                    <a:cubicBezTo>
                      <a:pt x="180" y="106"/>
                      <a:pt x="180" y="106"/>
                      <a:pt x="180" y="106"/>
                    </a:cubicBezTo>
                    <a:cubicBezTo>
                      <a:pt x="180" y="106"/>
                      <a:pt x="180" y="105"/>
                      <a:pt x="180" y="106"/>
                    </a:cubicBezTo>
                    <a:cubicBezTo>
                      <a:pt x="180" y="105"/>
                      <a:pt x="180" y="105"/>
                      <a:pt x="180" y="105"/>
                    </a:cubicBezTo>
                    <a:cubicBezTo>
                      <a:pt x="180" y="105"/>
                      <a:pt x="180" y="104"/>
                      <a:pt x="179" y="103"/>
                    </a:cubicBezTo>
                    <a:cubicBezTo>
                      <a:pt x="178" y="103"/>
                      <a:pt x="177" y="103"/>
                      <a:pt x="177" y="102"/>
                    </a:cubicBezTo>
                    <a:cubicBezTo>
                      <a:pt x="178" y="103"/>
                      <a:pt x="178" y="103"/>
                      <a:pt x="179" y="102"/>
                    </a:cubicBezTo>
                    <a:cubicBezTo>
                      <a:pt x="178" y="102"/>
                      <a:pt x="178" y="103"/>
                      <a:pt x="178" y="103"/>
                    </a:cubicBezTo>
                    <a:cubicBezTo>
                      <a:pt x="178" y="103"/>
                      <a:pt x="178" y="103"/>
                      <a:pt x="178" y="103"/>
                    </a:cubicBezTo>
                    <a:cubicBezTo>
                      <a:pt x="179" y="103"/>
                      <a:pt x="179" y="103"/>
                      <a:pt x="179" y="103"/>
                    </a:cubicBezTo>
                    <a:cubicBezTo>
                      <a:pt x="179" y="103"/>
                      <a:pt x="179" y="102"/>
                      <a:pt x="179" y="102"/>
                    </a:cubicBezTo>
                    <a:cubicBezTo>
                      <a:pt x="179" y="102"/>
                      <a:pt x="179" y="102"/>
                      <a:pt x="179" y="102"/>
                    </a:cubicBezTo>
                    <a:cubicBezTo>
                      <a:pt x="179" y="101"/>
                      <a:pt x="180" y="102"/>
                      <a:pt x="180" y="102"/>
                    </a:cubicBezTo>
                    <a:cubicBezTo>
                      <a:pt x="180" y="102"/>
                      <a:pt x="180" y="102"/>
                      <a:pt x="181" y="102"/>
                    </a:cubicBezTo>
                    <a:cubicBezTo>
                      <a:pt x="180" y="101"/>
                      <a:pt x="180" y="101"/>
                      <a:pt x="180" y="101"/>
                    </a:cubicBezTo>
                    <a:cubicBezTo>
                      <a:pt x="179" y="101"/>
                      <a:pt x="180" y="102"/>
                      <a:pt x="179" y="101"/>
                    </a:cubicBezTo>
                    <a:cubicBezTo>
                      <a:pt x="179" y="101"/>
                      <a:pt x="179" y="101"/>
                      <a:pt x="178" y="101"/>
                    </a:cubicBezTo>
                    <a:cubicBezTo>
                      <a:pt x="178" y="101"/>
                      <a:pt x="178" y="101"/>
                      <a:pt x="178" y="101"/>
                    </a:cubicBezTo>
                    <a:cubicBezTo>
                      <a:pt x="178" y="101"/>
                      <a:pt x="177" y="101"/>
                      <a:pt x="177" y="101"/>
                    </a:cubicBezTo>
                    <a:cubicBezTo>
                      <a:pt x="177" y="101"/>
                      <a:pt x="177" y="101"/>
                      <a:pt x="176" y="101"/>
                    </a:cubicBezTo>
                    <a:cubicBezTo>
                      <a:pt x="177" y="101"/>
                      <a:pt x="177" y="101"/>
                      <a:pt x="177" y="101"/>
                    </a:cubicBezTo>
                    <a:cubicBezTo>
                      <a:pt x="178" y="101"/>
                      <a:pt x="178" y="100"/>
                      <a:pt x="178" y="100"/>
                    </a:cubicBezTo>
                    <a:cubicBezTo>
                      <a:pt x="178" y="100"/>
                      <a:pt x="177" y="100"/>
                      <a:pt x="177" y="100"/>
                    </a:cubicBezTo>
                    <a:cubicBezTo>
                      <a:pt x="177" y="100"/>
                      <a:pt x="177" y="100"/>
                      <a:pt x="176" y="101"/>
                    </a:cubicBezTo>
                    <a:cubicBezTo>
                      <a:pt x="176" y="101"/>
                      <a:pt x="176" y="101"/>
                      <a:pt x="176" y="101"/>
                    </a:cubicBezTo>
                    <a:cubicBezTo>
                      <a:pt x="175" y="101"/>
                      <a:pt x="174" y="100"/>
                      <a:pt x="173" y="100"/>
                    </a:cubicBezTo>
                    <a:cubicBezTo>
                      <a:pt x="173" y="100"/>
                      <a:pt x="172" y="100"/>
                      <a:pt x="172" y="100"/>
                    </a:cubicBezTo>
                    <a:cubicBezTo>
                      <a:pt x="172" y="100"/>
                      <a:pt x="172" y="100"/>
                      <a:pt x="172" y="100"/>
                    </a:cubicBezTo>
                    <a:cubicBezTo>
                      <a:pt x="172" y="100"/>
                      <a:pt x="172" y="99"/>
                      <a:pt x="173" y="99"/>
                    </a:cubicBezTo>
                    <a:cubicBezTo>
                      <a:pt x="173" y="99"/>
                      <a:pt x="173" y="99"/>
                      <a:pt x="173" y="99"/>
                    </a:cubicBezTo>
                    <a:cubicBezTo>
                      <a:pt x="173" y="99"/>
                      <a:pt x="175" y="98"/>
                      <a:pt x="175" y="98"/>
                    </a:cubicBezTo>
                    <a:cubicBezTo>
                      <a:pt x="175" y="97"/>
                      <a:pt x="173" y="98"/>
                      <a:pt x="173" y="98"/>
                    </a:cubicBezTo>
                    <a:cubicBezTo>
                      <a:pt x="173" y="98"/>
                      <a:pt x="173" y="97"/>
                      <a:pt x="173" y="97"/>
                    </a:cubicBezTo>
                    <a:cubicBezTo>
                      <a:pt x="173" y="97"/>
                      <a:pt x="173" y="97"/>
                      <a:pt x="173" y="97"/>
                    </a:cubicBezTo>
                    <a:cubicBezTo>
                      <a:pt x="173" y="97"/>
                      <a:pt x="173" y="97"/>
                      <a:pt x="173" y="97"/>
                    </a:cubicBezTo>
                    <a:cubicBezTo>
                      <a:pt x="173" y="97"/>
                      <a:pt x="174" y="97"/>
                      <a:pt x="174" y="97"/>
                    </a:cubicBezTo>
                    <a:cubicBezTo>
                      <a:pt x="174" y="96"/>
                      <a:pt x="174" y="97"/>
                      <a:pt x="174" y="97"/>
                    </a:cubicBezTo>
                    <a:cubicBezTo>
                      <a:pt x="174" y="97"/>
                      <a:pt x="175" y="97"/>
                      <a:pt x="175" y="97"/>
                    </a:cubicBezTo>
                    <a:cubicBezTo>
                      <a:pt x="175" y="97"/>
                      <a:pt x="176" y="97"/>
                      <a:pt x="177" y="97"/>
                    </a:cubicBezTo>
                    <a:cubicBezTo>
                      <a:pt x="177" y="97"/>
                      <a:pt x="176" y="97"/>
                      <a:pt x="176" y="97"/>
                    </a:cubicBezTo>
                    <a:cubicBezTo>
                      <a:pt x="176" y="97"/>
                      <a:pt x="176" y="96"/>
                      <a:pt x="176" y="96"/>
                    </a:cubicBezTo>
                    <a:cubicBezTo>
                      <a:pt x="176" y="96"/>
                      <a:pt x="176" y="96"/>
                      <a:pt x="176" y="96"/>
                    </a:cubicBezTo>
                    <a:cubicBezTo>
                      <a:pt x="175" y="96"/>
                      <a:pt x="175" y="96"/>
                      <a:pt x="175" y="96"/>
                    </a:cubicBezTo>
                    <a:cubicBezTo>
                      <a:pt x="175" y="96"/>
                      <a:pt x="175" y="96"/>
                      <a:pt x="175" y="96"/>
                    </a:cubicBezTo>
                    <a:cubicBezTo>
                      <a:pt x="175" y="96"/>
                      <a:pt x="175" y="96"/>
                      <a:pt x="175" y="96"/>
                    </a:cubicBezTo>
                    <a:cubicBezTo>
                      <a:pt x="175" y="96"/>
                      <a:pt x="175" y="96"/>
                      <a:pt x="175" y="96"/>
                    </a:cubicBezTo>
                    <a:cubicBezTo>
                      <a:pt x="175" y="95"/>
                      <a:pt x="175" y="95"/>
                      <a:pt x="174" y="95"/>
                    </a:cubicBezTo>
                    <a:cubicBezTo>
                      <a:pt x="174" y="95"/>
                      <a:pt x="174" y="94"/>
                      <a:pt x="174" y="94"/>
                    </a:cubicBezTo>
                    <a:cubicBezTo>
                      <a:pt x="174" y="94"/>
                      <a:pt x="173" y="94"/>
                      <a:pt x="173" y="94"/>
                    </a:cubicBezTo>
                    <a:cubicBezTo>
                      <a:pt x="172" y="93"/>
                      <a:pt x="172" y="93"/>
                      <a:pt x="172" y="93"/>
                    </a:cubicBezTo>
                    <a:cubicBezTo>
                      <a:pt x="172" y="93"/>
                      <a:pt x="171" y="93"/>
                      <a:pt x="171" y="92"/>
                    </a:cubicBezTo>
                    <a:cubicBezTo>
                      <a:pt x="171" y="92"/>
                      <a:pt x="171" y="92"/>
                      <a:pt x="171" y="93"/>
                    </a:cubicBezTo>
                    <a:cubicBezTo>
                      <a:pt x="171" y="92"/>
                      <a:pt x="171" y="91"/>
                      <a:pt x="171" y="90"/>
                    </a:cubicBezTo>
                    <a:cubicBezTo>
                      <a:pt x="171" y="90"/>
                      <a:pt x="171" y="89"/>
                      <a:pt x="171" y="89"/>
                    </a:cubicBezTo>
                    <a:cubicBezTo>
                      <a:pt x="171" y="89"/>
                      <a:pt x="171" y="89"/>
                      <a:pt x="171" y="89"/>
                    </a:cubicBezTo>
                    <a:cubicBezTo>
                      <a:pt x="170" y="88"/>
                      <a:pt x="169" y="88"/>
                      <a:pt x="169" y="88"/>
                    </a:cubicBezTo>
                    <a:cubicBezTo>
                      <a:pt x="169" y="87"/>
                      <a:pt x="168" y="87"/>
                      <a:pt x="168" y="87"/>
                    </a:cubicBezTo>
                    <a:cubicBezTo>
                      <a:pt x="169" y="87"/>
                      <a:pt x="169" y="87"/>
                      <a:pt x="168" y="87"/>
                    </a:cubicBezTo>
                    <a:cubicBezTo>
                      <a:pt x="168" y="86"/>
                      <a:pt x="168" y="87"/>
                      <a:pt x="168" y="87"/>
                    </a:cubicBezTo>
                    <a:cubicBezTo>
                      <a:pt x="168" y="87"/>
                      <a:pt x="168" y="87"/>
                      <a:pt x="168" y="86"/>
                    </a:cubicBezTo>
                    <a:cubicBezTo>
                      <a:pt x="167" y="86"/>
                      <a:pt x="167" y="87"/>
                      <a:pt x="167" y="87"/>
                    </a:cubicBezTo>
                    <a:cubicBezTo>
                      <a:pt x="167" y="87"/>
                      <a:pt x="167" y="86"/>
                      <a:pt x="167" y="86"/>
                    </a:cubicBezTo>
                    <a:cubicBezTo>
                      <a:pt x="167" y="87"/>
                      <a:pt x="167" y="87"/>
                      <a:pt x="167" y="87"/>
                    </a:cubicBezTo>
                    <a:cubicBezTo>
                      <a:pt x="167" y="87"/>
                      <a:pt x="166" y="87"/>
                      <a:pt x="166" y="87"/>
                    </a:cubicBezTo>
                    <a:cubicBezTo>
                      <a:pt x="166" y="87"/>
                      <a:pt x="166" y="87"/>
                      <a:pt x="166" y="86"/>
                    </a:cubicBezTo>
                    <a:cubicBezTo>
                      <a:pt x="166" y="86"/>
                      <a:pt x="166" y="86"/>
                      <a:pt x="166" y="86"/>
                    </a:cubicBezTo>
                    <a:cubicBezTo>
                      <a:pt x="166" y="86"/>
                      <a:pt x="166" y="86"/>
                      <a:pt x="166" y="86"/>
                    </a:cubicBezTo>
                    <a:cubicBezTo>
                      <a:pt x="166" y="86"/>
                      <a:pt x="166" y="87"/>
                      <a:pt x="165" y="87"/>
                    </a:cubicBezTo>
                    <a:cubicBezTo>
                      <a:pt x="165" y="86"/>
                      <a:pt x="166" y="86"/>
                      <a:pt x="166" y="86"/>
                    </a:cubicBezTo>
                    <a:cubicBezTo>
                      <a:pt x="166" y="86"/>
                      <a:pt x="166" y="86"/>
                      <a:pt x="166" y="86"/>
                    </a:cubicBezTo>
                    <a:cubicBezTo>
                      <a:pt x="166" y="86"/>
                      <a:pt x="166" y="86"/>
                      <a:pt x="166" y="86"/>
                    </a:cubicBezTo>
                    <a:cubicBezTo>
                      <a:pt x="166" y="85"/>
                      <a:pt x="166" y="85"/>
                      <a:pt x="166" y="85"/>
                    </a:cubicBezTo>
                    <a:cubicBezTo>
                      <a:pt x="166" y="85"/>
                      <a:pt x="165" y="85"/>
                      <a:pt x="164" y="85"/>
                    </a:cubicBezTo>
                    <a:cubicBezTo>
                      <a:pt x="164" y="85"/>
                      <a:pt x="163" y="85"/>
                      <a:pt x="163" y="86"/>
                    </a:cubicBezTo>
                    <a:cubicBezTo>
                      <a:pt x="163" y="86"/>
                      <a:pt x="163" y="86"/>
                      <a:pt x="163" y="86"/>
                    </a:cubicBezTo>
                    <a:cubicBezTo>
                      <a:pt x="164" y="86"/>
                      <a:pt x="164" y="86"/>
                      <a:pt x="164" y="86"/>
                    </a:cubicBezTo>
                    <a:cubicBezTo>
                      <a:pt x="165" y="86"/>
                      <a:pt x="165" y="86"/>
                      <a:pt x="165" y="86"/>
                    </a:cubicBezTo>
                    <a:cubicBezTo>
                      <a:pt x="165" y="86"/>
                      <a:pt x="164" y="86"/>
                      <a:pt x="163" y="86"/>
                    </a:cubicBezTo>
                    <a:cubicBezTo>
                      <a:pt x="163" y="86"/>
                      <a:pt x="163" y="87"/>
                      <a:pt x="163" y="87"/>
                    </a:cubicBezTo>
                    <a:cubicBezTo>
                      <a:pt x="163" y="87"/>
                      <a:pt x="162" y="87"/>
                      <a:pt x="162" y="87"/>
                    </a:cubicBezTo>
                    <a:cubicBezTo>
                      <a:pt x="162" y="87"/>
                      <a:pt x="162" y="87"/>
                      <a:pt x="161" y="88"/>
                    </a:cubicBezTo>
                    <a:cubicBezTo>
                      <a:pt x="161" y="88"/>
                      <a:pt x="161" y="88"/>
                      <a:pt x="161" y="88"/>
                    </a:cubicBezTo>
                    <a:cubicBezTo>
                      <a:pt x="161" y="88"/>
                      <a:pt x="161" y="88"/>
                      <a:pt x="162" y="88"/>
                    </a:cubicBezTo>
                    <a:cubicBezTo>
                      <a:pt x="162" y="88"/>
                      <a:pt x="162" y="88"/>
                      <a:pt x="163" y="88"/>
                    </a:cubicBezTo>
                    <a:cubicBezTo>
                      <a:pt x="162" y="88"/>
                      <a:pt x="162" y="89"/>
                      <a:pt x="163" y="89"/>
                    </a:cubicBezTo>
                    <a:cubicBezTo>
                      <a:pt x="162" y="89"/>
                      <a:pt x="162" y="89"/>
                      <a:pt x="162" y="89"/>
                    </a:cubicBezTo>
                    <a:cubicBezTo>
                      <a:pt x="162" y="89"/>
                      <a:pt x="162" y="90"/>
                      <a:pt x="162" y="90"/>
                    </a:cubicBezTo>
                    <a:cubicBezTo>
                      <a:pt x="162" y="90"/>
                      <a:pt x="161" y="89"/>
                      <a:pt x="160" y="89"/>
                    </a:cubicBezTo>
                    <a:cubicBezTo>
                      <a:pt x="160" y="89"/>
                      <a:pt x="160" y="89"/>
                      <a:pt x="160" y="89"/>
                    </a:cubicBezTo>
                    <a:cubicBezTo>
                      <a:pt x="159" y="90"/>
                      <a:pt x="159" y="90"/>
                      <a:pt x="159" y="90"/>
                    </a:cubicBezTo>
                    <a:cubicBezTo>
                      <a:pt x="159" y="90"/>
                      <a:pt x="159" y="90"/>
                      <a:pt x="159" y="90"/>
                    </a:cubicBezTo>
                    <a:cubicBezTo>
                      <a:pt x="159" y="90"/>
                      <a:pt x="159" y="90"/>
                      <a:pt x="159" y="90"/>
                    </a:cubicBezTo>
                    <a:cubicBezTo>
                      <a:pt x="159" y="91"/>
                      <a:pt x="159" y="91"/>
                      <a:pt x="159" y="91"/>
                    </a:cubicBezTo>
                    <a:cubicBezTo>
                      <a:pt x="159" y="91"/>
                      <a:pt x="159" y="91"/>
                      <a:pt x="159" y="91"/>
                    </a:cubicBezTo>
                    <a:cubicBezTo>
                      <a:pt x="159" y="91"/>
                      <a:pt x="159" y="91"/>
                      <a:pt x="159" y="91"/>
                    </a:cubicBezTo>
                    <a:cubicBezTo>
                      <a:pt x="159" y="91"/>
                      <a:pt x="159" y="91"/>
                      <a:pt x="159" y="91"/>
                    </a:cubicBezTo>
                    <a:cubicBezTo>
                      <a:pt x="159" y="91"/>
                      <a:pt x="159" y="92"/>
                      <a:pt x="159" y="92"/>
                    </a:cubicBezTo>
                    <a:cubicBezTo>
                      <a:pt x="159" y="92"/>
                      <a:pt x="158" y="92"/>
                      <a:pt x="158" y="93"/>
                    </a:cubicBezTo>
                    <a:cubicBezTo>
                      <a:pt x="158" y="93"/>
                      <a:pt x="159" y="93"/>
                      <a:pt x="159" y="93"/>
                    </a:cubicBezTo>
                    <a:cubicBezTo>
                      <a:pt x="159" y="94"/>
                      <a:pt x="159" y="94"/>
                      <a:pt x="160" y="94"/>
                    </a:cubicBezTo>
                    <a:cubicBezTo>
                      <a:pt x="160" y="94"/>
                      <a:pt x="161" y="94"/>
                      <a:pt x="161" y="94"/>
                    </a:cubicBezTo>
                    <a:cubicBezTo>
                      <a:pt x="161" y="94"/>
                      <a:pt x="160" y="94"/>
                      <a:pt x="160" y="94"/>
                    </a:cubicBezTo>
                    <a:cubicBezTo>
                      <a:pt x="159" y="95"/>
                      <a:pt x="159" y="95"/>
                      <a:pt x="159" y="95"/>
                    </a:cubicBezTo>
                    <a:cubicBezTo>
                      <a:pt x="159" y="96"/>
                      <a:pt x="159" y="96"/>
                      <a:pt x="159" y="96"/>
                    </a:cubicBezTo>
                    <a:cubicBezTo>
                      <a:pt x="158" y="96"/>
                      <a:pt x="159" y="97"/>
                      <a:pt x="159" y="97"/>
                    </a:cubicBezTo>
                    <a:cubicBezTo>
                      <a:pt x="159" y="97"/>
                      <a:pt x="159" y="98"/>
                      <a:pt x="159" y="98"/>
                    </a:cubicBezTo>
                    <a:cubicBezTo>
                      <a:pt x="159" y="98"/>
                      <a:pt x="159" y="98"/>
                      <a:pt x="159" y="98"/>
                    </a:cubicBezTo>
                    <a:cubicBezTo>
                      <a:pt x="160" y="98"/>
                      <a:pt x="160" y="98"/>
                      <a:pt x="160" y="98"/>
                    </a:cubicBezTo>
                    <a:cubicBezTo>
                      <a:pt x="160" y="98"/>
                      <a:pt x="160" y="98"/>
                      <a:pt x="160" y="99"/>
                    </a:cubicBezTo>
                    <a:cubicBezTo>
                      <a:pt x="160" y="99"/>
                      <a:pt x="160" y="99"/>
                      <a:pt x="160" y="99"/>
                    </a:cubicBezTo>
                    <a:cubicBezTo>
                      <a:pt x="160" y="99"/>
                      <a:pt x="160" y="99"/>
                      <a:pt x="160" y="99"/>
                    </a:cubicBezTo>
                    <a:cubicBezTo>
                      <a:pt x="160" y="99"/>
                      <a:pt x="160" y="99"/>
                      <a:pt x="160" y="99"/>
                    </a:cubicBezTo>
                    <a:cubicBezTo>
                      <a:pt x="160" y="99"/>
                      <a:pt x="160" y="99"/>
                      <a:pt x="160" y="99"/>
                    </a:cubicBezTo>
                    <a:cubicBezTo>
                      <a:pt x="161" y="99"/>
                      <a:pt x="161" y="99"/>
                      <a:pt x="161" y="100"/>
                    </a:cubicBezTo>
                    <a:cubicBezTo>
                      <a:pt x="162" y="99"/>
                      <a:pt x="162" y="100"/>
                      <a:pt x="163" y="100"/>
                    </a:cubicBezTo>
                    <a:cubicBezTo>
                      <a:pt x="163" y="100"/>
                      <a:pt x="164" y="101"/>
                      <a:pt x="164" y="100"/>
                    </a:cubicBezTo>
                    <a:cubicBezTo>
                      <a:pt x="164" y="100"/>
                      <a:pt x="165" y="100"/>
                      <a:pt x="165" y="100"/>
                    </a:cubicBezTo>
                    <a:cubicBezTo>
                      <a:pt x="165" y="100"/>
                      <a:pt x="166" y="101"/>
                      <a:pt x="166" y="101"/>
                    </a:cubicBezTo>
                    <a:cubicBezTo>
                      <a:pt x="167" y="102"/>
                      <a:pt x="168" y="101"/>
                      <a:pt x="169" y="101"/>
                    </a:cubicBezTo>
                    <a:cubicBezTo>
                      <a:pt x="169" y="101"/>
                      <a:pt x="169" y="101"/>
                      <a:pt x="169" y="101"/>
                    </a:cubicBezTo>
                    <a:cubicBezTo>
                      <a:pt x="169" y="101"/>
                      <a:pt x="169" y="101"/>
                      <a:pt x="169" y="101"/>
                    </a:cubicBezTo>
                    <a:cubicBezTo>
                      <a:pt x="170" y="102"/>
                      <a:pt x="169" y="102"/>
                      <a:pt x="169" y="102"/>
                    </a:cubicBezTo>
                    <a:cubicBezTo>
                      <a:pt x="170" y="102"/>
                      <a:pt x="170" y="102"/>
                      <a:pt x="170" y="102"/>
                    </a:cubicBezTo>
                    <a:cubicBezTo>
                      <a:pt x="170" y="102"/>
                      <a:pt x="170" y="102"/>
                      <a:pt x="170" y="102"/>
                    </a:cubicBezTo>
                    <a:cubicBezTo>
                      <a:pt x="169" y="103"/>
                      <a:pt x="169" y="103"/>
                      <a:pt x="168" y="103"/>
                    </a:cubicBezTo>
                    <a:cubicBezTo>
                      <a:pt x="168" y="103"/>
                      <a:pt x="167" y="102"/>
                      <a:pt x="167" y="102"/>
                    </a:cubicBezTo>
                    <a:cubicBezTo>
                      <a:pt x="167" y="102"/>
                      <a:pt x="167" y="103"/>
                      <a:pt x="167" y="103"/>
                    </a:cubicBezTo>
                    <a:cubicBezTo>
                      <a:pt x="167" y="103"/>
                      <a:pt x="166" y="103"/>
                      <a:pt x="167" y="104"/>
                    </a:cubicBezTo>
                    <a:cubicBezTo>
                      <a:pt x="166" y="104"/>
                      <a:pt x="166" y="104"/>
                      <a:pt x="166" y="105"/>
                    </a:cubicBezTo>
                    <a:cubicBezTo>
                      <a:pt x="165" y="105"/>
                      <a:pt x="165" y="106"/>
                      <a:pt x="165" y="106"/>
                    </a:cubicBezTo>
                    <a:cubicBezTo>
                      <a:pt x="166" y="106"/>
                      <a:pt x="166" y="106"/>
                      <a:pt x="166" y="106"/>
                    </a:cubicBezTo>
                    <a:cubicBezTo>
                      <a:pt x="166" y="106"/>
                      <a:pt x="166" y="106"/>
                      <a:pt x="167" y="106"/>
                    </a:cubicBezTo>
                    <a:cubicBezTo>
                      <a:pt x="167" y="106"/>
                      <a:pt x="168" y="106"/>
                      <a:pt x="168" y="105"/>
                    </a:cubicBezTo>
                    <a:cubicBezTo>
                      <a:pt x="168" y="105"/>
                      <a:pt x="167" y="105"/>
                      <a:pt x="168" y="105"/>
                    </a:cubicBezTo>
                    <a:cubicBezTo>
                      <a:pt x="168" y="105"/>
                      <a:pt x="168" y="105"/>
                      <a:pt x="168" y="105"/>
                    </a:cubicBezTo>
                    <a:cubicBezTo>
                      <a:pt x="168" y="105"/>
                      <a:pt x="168" y="104"/>
                      <a:pt x="168" y="104"/>
                    </a:cubicBezTo>
                    <a:cubicBezTo>
                      <a:pt x="168" y="104"/>
                      <a:pt x="168" y="104"/>
                      <a:pt x="168" y="104"/>
                    </a:cubicBezTo>
                    <a:cubicBezTo>
                      <a:pt x="168" y="105"/>
                      <a:pt x="168" y="104"/>
                      <a:pt x="169" y="105"/>
                    </a:cubicBezTo>
                    <a:cubicBezTo>
                      <a:pt x="169" y="105"/>
                      <a:pt x="169" y="106"/>
                      <a:pt x="169" y="107"/>
                    </a:cubicBezTo>
                    <a:cubicBezTo>
                      <a:pt x="169" y="107"/>
                      <a:pt x="169" y="107"/>
                      <a:pt x="170" y="107"/>
                    </a:cubicBezTo>
                    <a:cubicBezTo>
                      <a:pt x="169" y="107"/>
                      <a:pt x="169" y="107"/>
                      <a:pt x="168" y="108"/>
                    </a:cubicBezTo>
                    <a:cubicBezTo>
                      <a:pt x="168" y="108"/>
                      <a:pt x="167" y="108"/>
                      <a:pt x="167" y="109"/>
                    </a:cubicBezTo>
                    <a:cubicBezTo>
                      <a:pt x="167" y="109"/>
                      <a:pt x="166" y="109"/>
                      <a:pt x="166" y="109"/>
                    </a:cubicBezTo>
                    <a:cubicBezTo>
                      <a:pt x="166" y="110"/>
                      <a:pt x="165" y="110"/>
                      <a:pt x="164" y="110"/>
                    </a:cubicBezTo>
                    <a:cubicBezTo>
                      <a:pt x="164" y="110"/>
                      <a:pt x="164" y="110"/>
                      <a:pt x="164" y="110"/>
                    </a:cubicBezTo>
                    <a:cubicBezTo>
                      <a:pt x="164" y="110"/>
                      <a:pt x="163" y="110"/>
                      <a:pt x="163" y="110"/>
                    </a:cubicBezTo>
                    <a:cubicBezTo>
                      <a:pt x="163" y="110"/>
                      <a:pt x="163" y="110"/>
                      <a:pt x="163" y="110"/>
                    </a:cubicBezTo>
                    <a:cubicBezTo>
                      <a:pt x="162" y="110"/>
                      <a:pt x="162" y="110"/>
                      <a:pt x="162" y="111"/>
                    </a:cubicBezTo>
                    <a:cubicBezTo>
                      <a:pt x="162" y="111"/>
                      <a:pt x="162" y="112"/>
                      <a:pt x="162" y="112"/>
                    </a:cubicBezTo>
                    <a:cubicBezTo>
                      <a:pt x="162" y="112"/>
                      <a:pt x="162" y="112"/>
                      <a:pt x="162" y="113"/>
                    </a:cubicBezTo>
                    <a:cubicBezTo>
                      <a:pt x="162" y="113"/>
                      <a:pt x="162" y="113"/>
                      <a:pt x="163" y="113"/>
                    </a:cubicBezTo>
                    <a:cubicBezTo>
                      <a:pt x="163" y="113"/>
                      <a:pt x="163" y="114"/>
                      <a:pt x="163" y="114"/>
                    </a:cubicBezTo>
                    <a:cubicBezTo>
                      <a:pt x="163" y="114"/>
                      <a:pt x="163" y="115"/>
                      <a:pt x="163" y="115"/>
                    </a:cubicBezTo>
                    <a:cubicBezTo>
                      <a:pt x="163" y="116"/>
                      <a:pt x="163" y="116"/>
                      <a:pt x="163" y="116"/>
                    </a:cubicBezTo>
                    <a:cubicBezTo>
                      <a:pt x="163" y="117"/>
                      <a:pt x="163" y="117"/>
                      <a:pt x="163" y="117"/>
                    </a:cubicBezTo>
                    <a:cubicBezTo>
                      <a:pt x="163" y="117"/>
                      <a:pt x="163" y="117"/>
                      <a:pt x="163" y="117"/>
                    </a:cubicBezTo>
                    <a:cubicBezTo>
                      <a:pt x="162" y="117"/>
                      <a:pt x="162" y="117"/>
                      <a:pt x="162" y="117"/>
                    </a:cubicBezTo>
                    <a:cubicBezTo>
                      <a:pt x="161" y="117"/>
                      <a:pt x="161" y="117"/>
                      <a:pt x="160" y="117"/>
                    </a:cubicBezTo>
                    <a:cubicBezTo>
                      <a:pt x="161" y="118"/>
                      <a:pt x="162" y="118"/>
                      <a:pt x="161" y="119"/>
                    </a:cubicBezTo>
                    <a:cubicBezTo>
                      <a:pt x="161" y="119"/>
                      <a:pt x="161" y="118"/>
                      <a:pt x="161" y="118"/>
                    </a:cubicBezTo>
                    <a:cubicBezTo>
                      <a:pt x="161" y="118"/>
                      <a:pt x="160" y="118"/>
                      <a:pt x="160" y="118"/>
                    </a:cubicBezTo>
                    <a:cubicBezTo>
                      <a:pt x="160" y="118"/>
                      <a:pt x="160" y="117"/>
                      <a:pt x="160" y="117"/>
                    </a:cubicBezTo>
                    <a:cubicBezTo>
                      <a:pt x="160" y="117"/>
                      <a:pt x="159" y="117"/>
                      <a:pt x="159" y="117"/>
                    </a:cubicBezTo>
                    <a:cubicBezTo>
                      <a:pt x="159" y="117"/>
                      <a:pt x="159" y="116"/>
                      <a:pt x="159" y="116"/>
                    </a:cubicBezTo>
                    <a:cubicBezTo>
                      <a:pt x="160" y="116"/>
                      <a:pt x="159" y="117"/>
                      <a:pt x="160" y="117"/>
                    </a:cubicBezTo>
                    <a:cubicBezTo>
                      <a:pt x="160" y="117"/>
                      <a:pt x="160" y="117"/>
                      <a:pt x="160" y="117"/>
                    </a:cubicBezTo>
                    <a:cubicBezTo>
                      <a:pt x="160" y="117"/>
                      <a:pt x="160" y="116"/>
                      <a:pt x="161" y="116"/>
                    </a:cubicBezTo>
                    <a:cubicBezTo>
                      <a:pt x="160" y="117"/>
                      <a:pt x="161" y="117"/>
                      <a:pt x="161" y="117"/>
                    </a:cubicBezTo>
                    <a:cubicBezTo>
                      <a:pt x="161" y="117"/>
                      <a:pt x="162" y="117"/>
                      <a:pt x="162" y="117"/>
                    </a:cubicBezTo>
                    <a:cubicBezTo>
                      <a:pt x="162" y="117"/>
                      <a:pt x="162" y="117"/>
                      <a:pt x="162" y="117"/>
                    </a:cubicBezTo>
                    <a:cubicBezTo>
                      <a:pt x="162" y="117"/>
                      <a:pt x="163" y="117"/>
                      <a:pt x="163" y="117"/>
                    </a:cubicBezTo>
                    <a:cubicBezTo>
                      <a:pt x="163" y="116"/>
                      <a:pt x="163" y="117"/>
                      <a:pt x="163" y="116"/>
                    </a:cubicBezTo>
                    <a:cubicBezTo>
                      <a:pt x="163" y="116"/>
                      <a:pt x="163" y="116"/>
                      <a:pt x="163" y="116"/>
                    </a:cubicBezTo>
                    <a:cubicBezTo>
                      <a:pt x="163" y="116"/>
                      <a:pt x="162" y="116"/>
                      <a:pt x="162" y="116"/>
                    </a:cubicBezTo>
                    <a:cubicBezTo>
                      <a:pt x="162" y="116"/>
                      <a:pt x="162" y="115"/>
                      <a:pt x="162" y="115"/>
                    </a:cubicBezTo>
                    <a:cubicBezTo>
                      <a:pt x="162" y="115"/>
                      <a:pt x="161" y="116"/>
                      <a:pt x="161" y="116"/>
                    </a:cubicBezTo>
                    <a:cubicBezTo>
                      <a:pt x="161" y="115"/>
                      <a:pt x="162" y="115"/>
                      <a:pt x="162" y="115"/>
                    </a:cubicBezTo>
                    <a:cubicBezTo>
                      <a:pt x="162" y="115"/>
                      <a:pt x="162" y="114"/>
                      <a:pt x="162" y="115"/>
                    </a:cubicBezTo>
                    <a:cubicBezTo>
                      <a:pt x="162" y="115"/>
                      <a:pt x="162" y="114"/>
                      <a:pt x="162" y="114"/>
                    </a:cubicBezTo>
                    <a:cubicBezTo>
                      <a:pt x="161" y="114"/>
                      <a:pt x="161" y="115"/>
                      <a:pt x="160" y="115"/>
                    </a:cubicBezTo>
                    <a:cubicBezTo>
                      <a:pt x="160" y="115"/>
                      <a:pt x="160" y="115"/>
                      <a:pt x="160" y="115"/>
                    </a:cubicBezTo>
                    <a:cubicBezTo>
                      <a:pt x="160" y="115"/>
                      <a:pt x="160" y="114"/>
                      <a:pt x="160" y="114"/>
                    </a:cubicBezTo>
                    <a:cubicBezTo>
                      <a:pt x="160" y="114"/>
                      <a:pt x="159" y="114"/>
                      <a:pt x="159" y="114"/>
                    </a:cubicBezTo>
                    <a:cubicBezTo>
                      <a:pt x="159" y="114"/>
                      <a:pt x="159" y="114"/>
                      <a:pt x="159" y="113"/>
                    </a:cubicBezTo>
                    <a:cubicBezTo>
                      <a:pt x="159" y="113"/>
                      <a:pt x="159" y="113"/>
                      <a:pt x="159" y="112"/>
                    </a:cubicBezTo>
                    <a:cubicBezTo>
                      <a:pt x="160" y="113"/>
                      <a:pt x="160" y="113"/>
                      <a:pt x="160" y="113"/>
                    </a:cubicBezTo>
                    <a:cubicBezTo>
                      <a:pt x="160" y="113"/>
                      <a:pt x="160" y="113"/>
                      <a:pt x="160" y="113"/>
                    </a:cubicBezTo>
                    <a:cubicBezTo>
                      <a:pt x="160" y="112"/>
                      <a:pt x="160" y="112"/>
                      <a:pt x="160" y="112"/>
                    </a:cubicBezTo>
                    <a:cubicBezTo>
                      <a:pt x="160" y="112"/>
                      <a:pt x="160" y="112"/>
                      <a:pt x="160" y="111"/>
                    </a:cubicBezTo>
                    <a:cubicBezTo>
                      <a:pt x="160" y="111"/>
                      <a:pt x="160" y="111"/>
                      <a:pt x="160" y="110"/>
                    </a:cubicBezTo>
                    <a:cubicBezTo>
                      <a:pt x="160" y="110"/>
                      <a:pt x="160" y="110"/>
                      <a:pt x="160" y="110"/>
                    </a:cubicBezTo>
                    <a:cubicBezTo>
                      <a:pt x="160" y="110"/>
                      <a:pt x="160" y="110"/>
                      <a:pt x="160" y="110"/>
                    </a:cubicBezTo>
                    <a:cubicBezTo>
                      <a:pt x="160" y="110"/>
                      <a:pt x="160" y="110"/>
                      <a:pt x="160" y="110"/>
                    </a:cubicBezTo>
                    <a:cubicBezTo>
                      <a:pt x="160" y="109"/>
                      <a:pt x="160" y="109"/>
                      <a:pt x="161" y="109"/>
                    </a:cubicBezTo>
                    <a:cubicBezTo>
                      <a:pt x="160" y="109"/>
                      <a:pt x="160" y="109"/>
                      <a:pt x="160" y="110"/>
                    </a:cubicBezTo>
                    <a:cubicBezTo>
                      <a:pt x="159" y="110"/>
                      <a:pt x="159" y="110"/>
                      <a:pt x="159" y="110"/>
                    </a:cubicBezTo>
                    <a:cubicBezTo>
                      <a:pt x="159" y="110"/>
                      <a:pt x="158" y="111"/>
                      <a:pt x="158" y="110"/>
                    </a:cubicBezTo>
                    <a:cubicBezTo>
                      <a:pt x="157" y="110"/>
                      <a:pt x="158" y="110"/>
                      <a:pt x="158" y="110"/>
                    </a:cubicBezTo>
                    <a:cubicBezTo>
                      <a:pt x="158" y="110"/>
                      <a:pt x="158" y="110"/>
                      <a:pt x="159" y="109"/>
                    </a:cubicBezTo>
                    <a:cubicBezTo>
                      <a:pt x="158" y="110"/>
                      <a:pt x="158" y="109"/>
                      <a:pt x="158" y="109"/>
                    </a:cubicBezTo>
                    <a:cubicBezTo>
                      <a:pt x="158" y="109"/>
                      <a:pt x="158" y="109"/>
                      <a:pt x="157" y="109"/>
                    </a:cubicBezTo>
                    <a:cubicBezTo>
                      <a:pt x="157" y="109"/>
                      <a:pt x="157" y="109"/>
                      <a:pt x="157" y="109"/>
                    </a:cubicBezTo>
                    <a:cubicBezTo>
                      <a:pt x="157" y="109"/>
                      <a:pt x="157" y="109"/>
                      <a:pt x="157" y="108"/>
                    </a:cubicBezTo>
                    <a:cubicBezTo>
                      <a:pt x="157" y="108"/>
                      <a:pt x="156" y="108"/>
                      <a:pt x="156" y="108"/>
                    </a:cubicBezTo>
                    <a:cubicBezTo>
                      <a:pt x="157" y="108"/>
                      <a:pt x="156" y="108"/>
                      <a:pt x="156" y="108"/>
                    </a:cubicBezTo>
                    <a:cubicBezTo>
                      <a:pt x="156" y="108"/>
                      <a:pt x="155" y="108"/>
                      <a:pt x="155" y="108"/>
                    </a:cubicBezTo>
                    <a:cubicBezTo>
                      <a:pt x="155" y="108"/>
                      <a:pt x="155" y="108"/>
                      <a:pt x="155" y="108"/>
                    </a:cubicBezTo>
                    <a:cubicBezTo>
                      <a:pt x="154" y="108"/>
                      <a:pt x="154" y="107"/>
                      <a:pt x="154" y="107"/>
                    </a:cubicBezTo>
                    <a:cubicBezTo>
                      <a:pt x="152" y="107"/>
                      <a:pt x="155" y="108"/>
                      <a:pt x="154" y="108"/>
                    </a:cubicBezTo>
                    <a:cubicBezTo>
                      <a:pt x="153" y="109"/>
                      <a:pt x="153" y="109"/>
                      <a:pt x="152" y="109"/>
                    </a:cubicBezTo>
                    <a:cubicBezTo>
                      <a:pt x="152" y="109"/>
                      <a:pt x="151" y="108"/>
                      <a:pt x="151" y="108"/>
                    </a:cubicBezTo>
                    <a:cubicBezTo>
                      <a:pt x="151" y="108"/>
                      <a:pt x="151" y="109"/>
                      <a:pt x="151" y="109"/>
                    </a:cubicBezTo>
                    <a:cubicBezTo>
                      <a:pt x="151" y="109"/>
                      <a:pt x="151" y="109"/>
                      <a:pt x="151" y="109"/>
                    </a:cubicBezTo>
                    <a:cubicBezTo>
                      <a:pt x="151" y="109"/>
                      <a:pt x="151" y="109"/>
                      <a:pt x="151" y="109"/>
                    </a:cubicBezTo>
                    <a:cubicBezTo>
                      <a:pt x="152" y="109"/>
                      <a:pt x="152" y="109"/>
                      <a:pt x="152" y="110"/>
                    </a:cubicBezTo>
                    <a:cubicBezTo>
                      <a:pt x="152" y="110"/>
                      <a:pt x="152" y="110"/>
                      <a:pt x="151" y="110"/>
                    </a:cubicBezTo>
                    <a:cubicBezTo>
                      <a:pt x="151" y="110"/>
                      <a:pt x="152" y="110"/>
                      <a:pt x="152" y="110"/>
                    </a:cubicBezTo>
                    <a:cubicBezTo>
                      <a:pt x="152" y="111"/>
                      <a:pt x="152" y="111"/>
                      <a:pt x="152" y="111"/>
                    </a:cubicBezTo>
                    <a:cubicBezTo>
                      <a:pt x="153" y="111"/>
                      <a:pt x="153" y="112"/>
                      <a:pt x="153" y="111"/>
                    </a:cubicBezTo>
                    <a:cubicBezTo>
                      <a:pt x="153" y="111"/>
                      <a:pt x="154" y="111"/>
                      <a:pt x="154" y="111"/>
                    </a:cubicBezTo>
                    <a:cubicBezTo>
                      <a:pt x="155" y="110"/>
                      <a:pt x="155" y="111"/>
                      <a:pt x="155" y="111"/>
                    </a:cubicBezTo>
                    <a:cubicBezTo>
                      <a:pt x="155" y="111"/>
                      <a:pt x="155" y="111"/>
                      <a:pt x="155" y="111"/>
                    </a:cubicBezTo>
                    <a:cubicBezTo>
                      <a:pt x="156" y="111"/>
                      <a:pt x="156" y="111"/>
                      <a:pt x="156" y="111"/>
                    </a:cubicBezTo>
                    <a:cubicBezTo>
                      <a:pt x="156" y="111"/>
                      <a:pt x="156" y="112"/>
                      <a:pt x="156" y="112"/>
                    </a:cubicBezTo>
                    <a:cubicBezTo>
                      <a:pt x="157" y="112"/>
                      <a:pt x="156" y="112"/>
                      <a:pt x="156" y="112"/>
                    </a:cubicBezTo>
                    <a:cubicBezTo>
                      <a:pt x="156" y="113"/>
                      <a:pt x="157" y="113"/>
                      <a:pt x="156" y="113"/>
                    </a:cubicBezTo>
                    <a:cubicBezTo>
                      <a:pt x="156" y="113"/>
                      <a:pt x="155" y="113"/>
                      <a:pt x="155" y="113"/>
                    </a:cubicBezTo>
                    <a:cubicBezTo>
                      <a:pt x="155" y="113"/>
                      <a:pt x="155" y="113"/>
                      <a:pt x="155" y="113"/>
                    </a:cubicBezTo>
                    <a:cubicBezTo>
                      <a:pt x="154" y="113"/>
                      <a:pt x="154" y="113"/>
                      <a:pt x="154" y="112"/>
                    </a:cubicBezTo>
                    <a:cubicBezTo>
                      <a:pt x="153" y="112"/>
                      <a:pt x="153" y="112"/>
                      <a:pt x="153" y="111"/>
                    </a:cubicBezTo>
                    <a:cubicBezTo>
                      <a:pt x="152" y="111"/>
                      <a:pt x="152" y="111"/>
                      <a:pt x="152" y="110"/>
                    </a:cubicBezTo>
                    <a:cubicBezTo>
                      <a:pt x="151" y="110"/>
                      <a:pt x="151" y="110"/>
                      <a:pt x="151" y="111"/>
                    </a:cubicBezTo>
                    <a:cubicBezTo>
                      <a:pt x="151" y="111"/>
                      <a:pt x="151" y="111"/>
                      <a:pt x="151" y="111"/>
                    </a:cubicBezTo>
                    <a:cubicBezTo>
                      <a:pt x="151" y="111"/>
                      <a:pt x="151" y="112"/>
                      <a:pt x="150" y="112"/>
                    </a:cubicBezTo>
                    <a:cubicBezTo>
                      <a:pt x="150" y="112"/>
                      <a:pt x="150" y="112"/>
                      <a:pt x="150" y="112"/>
                    </a:cubicBezTo>
                    <a:cubicBezTo>
                      <a:pt x="149" y="112"/>
                      <a:pt x="149" y="112"/>
                      <a:pt x="148" y="112"/>
                    </a:cubicBezTo>
                    <a:cubicBezTo>
                      <a:pt x="148" y="112"/>
                      <a:pt x="147" y="112"/>
                      <a:pt x="147" y="112"/>
                    </a:cubicBezTo>
                    <a:cubicBezTo>
                      <a:pt x="146" y="112"/>
                      <a:pt x="146" y="112"/>
                      <a:pt x="146" y="112"/>
                    </a:cubicBezTo>
                    <a:cubicBezTo>
                      <a:pt x="145" y="111"/>
                      <a:pt x="144" y="112"/>
                      <a:pt x="143" y="112"/>
                    </a:cubicBezTo>
                    <a:cubicBezTo>
                      <a:pt x="142" y="112"/>
                      <a:pt x="141" y="113"/>
                      <a:pt x="141" y="113"/>
                    </a:cubicBezTo>
                    <a:cubicBezTo>
                      <a:pt x="140" y="112"/>
                      <a:pt x="139" y="112"/>
                      <a:pt x="139" y="113"/>
                    </a:cubicBezTo>
                    <a:cubicBezTo>
                      <a:pt x="139" y="112"/>
                      <a:pt x="139" y="112"/>
                      <a:pt x="139" y="112"/>
                    </a:cubicBezTo>
                    <a:cubicBezTo>
                      <a:pt x="138" y="113"/>
                      <a:pt x="138" y="112"/>
                      <a:pt x="138" y="112"/>
                    </a:cubicBezTo>
                    <a:cubicBezTo>
                      <a:pt x="137" y="112"/>
                      <a:pt x="136" y="112"/>
                      <a:pt x="136" y="112"/>
                    </a:cubicBezTo>
                    <a:cubicBezTo>
                      <a:pt x="136" y="111"/>
                      <a:pt x="136" y="111"/>
                      <a:pt x="136" y="111"/>
                    </a:cubicBezTo>
                    <a:cubicBezTo>
                      <a:pt x="136" y="111"/>
                      <a:pt x="135" y="111"/>
                      <a:pt x="135" y="111"/>
                    </a:cubicBezTo>
                    <a:cubicBezTo>
                      <a:pt x="135" y="111"/>
                      <a:pt x="134" y="111"/>
                      <a:pt x="134" y="110"/>
                    </a:cubicBezTo>
                    <a:cubicBezTo>
                      <a:pt x="133" y="110"/>
                      <a:pt x="132" y="111"/>
                      <a:pt x="132" y="110"/>
                    </a:cubicBezTo>
                    <a:cubicBezTo>
                      <a:pt x="131" y="110"/>
                      <a:pt x="131" y="110"/>
                      <a:pt x="131" y="110"/>
                    </a:cubicBezTo>
                    <a:cubicBezTo>
                      <a:pt x="130" y="110"/>
                      <a:pt x="130" y="110"/>
                      <a:pt x="130" y="110"/>
                    </a:cubicBezTo>
                    <a:cubicBezTo>
                      <a:pt x="130" y="110"/>
                      <a:pt x="130" y="110"/>
                      <a:pt x="130" y="110"/>
                    </a:cubicBezTo>
                    <a:cubicBezTo>
                      <a:pt x="130" y="110"/>
                      <a:pt x="130" y="110"/>
                      <a:pt x="130" y="110"/>
                    </a:cubicBezTo>
                    <a:cubicBezTo>
                      <a:pt x="130" y="110"/>
                      <a:pt x="130" y="110"/>
                      <a:pt x="130" y="110"/>
                    </a:cubicBezTo>
                    <a:cubicBezTo>
                      <a:pt x="130" y="110"/>
                      <a:pt x="130" y="110"/>
                      <a:pt x="130" y="109"/>
                    </a:cubicBezTo>
                    <a:cubicBezTo>
                      <a:pt x="130" y="109"/>
                      <a:pt x="130" y="109"/>
                      <a:pt x="129" y="109"/>
                    </a:cubicBezTo>
                    <a:cubicBezTo>
                      <a:pt x="129" y="109"/>
                      <a:pt x="128" y="109"/>
                      <a:pt x="129" y="109"/>
                    </a:cubicBezTo>
                    <a:cubicBezTo>
                      <a:pt x="128" y="109"/>
                      <a:pt x="128" y="109"/>
                      <a:pt x="127" y="109"/>
                    </a:cubicBezTo>
                    <a:cubicBezTo>
                      <a:pt x="127" y="109"/>
                      <a:pt x="127" y="108"/>
                      <a:pt x="127" y="108"/>
                    </a:cubicBezTo>
                    <a:cubicBezTo>
                      <a:pt x="127" y="108"/>
                      <a:pt x="127" y="108"/>
                      <a:pt x="127" y="108"/>
                    </a:cubicBezTo>
                    <a:cubicBezTo>
                      <a:pt x="127" y="108"/>
                      <a:pt x="127" y="108"/>
                      <a:pt x="127" y="108"/>
                    </a:cubicBezTo>
                    <a:cubicBezTo>
                      <a:pt x="126" y="108"/>
                      <a:pt x="127" y="108"/>
                      <a:pt x="127" y="108"/>
                    </a:cubicBezTo>
                    <a:cubicBezTo>
                      <a:pt x="127" y="108"/>
                      <a:pt x="127" y="107"/>
                      <a:pt x="127" y="107"/>
                    </a:cubicBezTo>
                    <a:cubicBezTo>
                      <a:pt x="127" y="107"/>
                      <a:pt x="126" y="107"/>
                      <a:pt x="126" y="107"/>
                    </a:cubicBezTo>
                    <a:cubicBezTo>
                      <a:pt x="126" y="106"/>
                      <a:pt x="127" y="106"/>
                      <a:pt x="127" y="106"/>
                    </a:cubicBezTo>
                    <a:cubicBezTo>
                      <a:pt x="127" y="106"/>
                      <a:pt x="126" y="106"/>
                      <a:pt x="126" y="106"/>
                    </a:cubicBezTo>
                    <a:cubicBezTo>
                      <a:pt x="126" y="105"/>
                      <a:pt x="125" y="105"/>
                      <a:pt x="124" y="105"/>
                    </a:cubicBezTo>
                    <a:cubicBezTo>
                      <a:pt x="124" y="105"/>
                      <a:pt x="123" y="105"/>
                      <a:pt x="123" y="105"/>
                    </a:cubicBezTo>
                    <a:cubicBezTo>
                      <a:pt x="122" y="106"/>
                      <a:pt x="121" y="106"/>
                      <a:pt x="121" y="106"/>
                    </a:cubicBezTo>
                    <a:cubicBezTo>
                      <a:pt x="119" y="106"/>
                      <a:pt x="118" y="106"/>
                      <a:pt x="117" y="107"/>
                    </a:cubicBezTo>
                    <a:cubicBezTo>
                      <a:pt x="117" y="107"/>
                      <a:pt x="116" y="107"/>
                      <a:pt x="116" y="107"/>
                    </a:cubicBezTo>
                    <a:cubicBezTo>
                      <a:pt x="116" y="107"/>
                      <a:pt x="116" y="108"/>
                      <a:pt x="116" y="108"/>
                    </a:cubicBezTo>
                    <a:cubicBezTo>
                      <a:pt x="115" y="108"/>
                      <a:pt x="115" y="108"/>
                      <a:pt x="115" y="109"/>
                    </a:cubicBezTo>
                    <a:cubicBezTo>
                      <a:pt x="114" y="110"/>
                      <a:pt x="117" y="108"/>
                      <a:pt x="116" y="109"/>
                    </a:cubicBezTo>
                    <a:cubicBezTo>
                      <a:pt x="117" y="109"/>
                      <a:pt x="118" y="110"/>
                      <a:pt x="119" y="110"/>
                    </a:cubicBezTo>
                    <a:cubicBezTo>
                      <a:pt x="119" y="109"/>
                      <a:pt x="118" y="109"/>
                      <a:pt x="118" y="109"/>
                    </a:cubicBezTo>
                    <a:cubicBezTo>
                      <a:pt x="118" y="108"/>
                      <a:pt x="119" y="108"/>
                      <a:pt x="119" y="108"/>
                    </a:cubicBezTo>
                    <a:cubicBezTo>
                      <a:pt x="120" y="109"/>
                      <a:pt x="120" y="109"/>
                      <a:pt x="120" y="109"/>
                    </a:cubicBezTo>
                    <a:cubicBezTo>
                      <a:pt x="121" y="109"/>
                      <a:pt x="121" y="109"/>
                      <a:pt x="121" y="109"/>
                    </a:cubicBezTo>
                    <a:cubicBezTo>
                      <a:pt x="122" y="108"/>
                      <a:pt x="122" y="108"/>
                      <a:pt x="122" y="108"/>
                    </a:cubicBezTo>
                    <a:cubicBezTo>
                      <a:pt x="122" y="108"/>
                      <a:pt x="123" y="109"/>
                      <a:pt x="123" y="109"/>
                    </a:cubicBezTo>
                    <a:cubicBezTo>
                      <a:pt x="123" y="108"/>
                      <a:pt x="123" y="108"/>
                      <a:pt x="123" y="108"/>
                    </a:cubicBezTo>
                    <a:cubicBezTo>
                      <a:pt x="123" y="108"/>
                      <a:pt x="123" y="108"/>
                      <a:pt x="123" y="108"/>
                    </a:cubicBezTo>
                    <a:cubicBezTo>
                      <a:pt x="123" y="107"/>
                      <a:pt x="123" y="107"/>
                      <a:pt x="123" y="107"/>
                    </a:cubicBezTo>
                    <a:cubicBezTo>
                      <a:pt x="124" y="107"/>
                      <a:pt x="125" y="107"/>
                      <a:pt x="126" y="107"/>
                    </a:cubicBezTo>
                    <a:cubicBezTo>
                      <a:pt x="126" y="107"/>
                      <a:pt x="126" y="107"/>
                      <a:pt x="126" y="107"/>
                    </a:cubicBezTo>
                    <a:cubicBezTo>
                      <a:pt x="126" y="107"/>
                      <a:pt x="126" y="107"/>
                      <a:pt x="126" y="108"/>
                    </a:cubicBezTo>
                    <a:cubicBezTo>
                      <a:pt x="126" y="108"/>
                      <a:pt x="124" y="108"/>
                      <a:pt x="124" y="108"/>
                    </a:cubicBezTo>
                    <a:cubicBezTo>
                      <a:pt x="123" y="108"/>
                      <a:pt x="123" y="109"/>
                      <a:pt x="123" y="109"/>
                    </a:cubicBezTo>
                    <a:cubicBezTo>
                      <a:pt x="123" y="110"/>
                      <a:pt x="123" y="109"/>
                      <a:pt x="122" y="109"/>
                    </a:cubicBezTo>
                    <a:cubicBezTo>
                      <a:pt x="122" y="109"/>
                      <a:pt x="122" y="109"/>
                      <a:pt x="122" y="109"/>
                    </a:cubicBezTo>
                    <a:cubicBezTo>
                      <a:pt x="121" y="110"/>
                      <a:pt x="120" y="110"/>
                      <a:pt x="119" y="110"/>
                    </a:cubicBezTo>
                    <a:cubicBezTo>
                      <a:pt x="118" y="111"/>
                      <a:pt x="119" y="111"/>
                      <a:pt x="118" y="110"/>
                    </a:cubicBezTo>
                    <a:cubicBezTo>
                      <a:pt x="118" y="110"/>
                      <a:pt x="118" y="110"/>
                      <a:pt x="118" y="110"/>
                    </a:cubicBezTo>
                    <a:cubicBezTo>
                      <a:pt x="118" y="111"/>
                      <a:pt x="118" y="111"/>
                      <a:pt x="118" y="111"/>
                    </a:cubicBezTo>
                    <a:cubicBezTo>
                      <a:pt x="118" y="111"/>
                      <a:pt x="118" y="111"/>
                      <a:pt x="118" y="111"/>
                    </a:cubicBezTo>
                    <a:cubicBezTo>
                      <a:pt x="118" y="111"/>
                      <a:pt x="119" y="111"/>
                      <a:pt x="119" y="111"/>
                    </a:cubicBezTo>
                    <a:cubicBezTo>
                      <a:pt x="118" y="112"/>
                      <a:pt x="118" y="111"/>
                      <a:pt x="118" y="112"/>
                    </a:cubicBezTo>
                    <a:cubicBezTo>
                      <a:pt x="118" y="112"/>
                      <a:pt x="118" y="113"/>
                      <a:pt x="118" y="113"/>
                    </a:cubicBezTo>
                    <a:cubicBezTo>
                      <a:pt x="118" y="113"/>
                      <a:pt x="119" y="113"/>
                      <a:pt x="119" y="113"/>
                    </a:cubicBezTo>
                    <a:cubicBezTo>
                      <a:pt x="119" y="114"/>
                      <a:pt x="119" y="114"/>
                      <a:pt x="119" y="114"/>
                    </a:cubicBezTo>
                    <a:cubicBezTo>
                      <a:pt x="119" y="114"/>
                      <a:pt x="119" y="114"/>
                      <a:pt x="119" y="114"/>
                    </a:cubicBezTo>
                    <a:cubicBezTo>
                      <a:pt x="119" y="114"/>
                      <a:pt x="119" y="115"/>
                      <a:pt x="119" y="115"/>
                    </a:cubicBezTo>
                    <a:cubicBezTo>
                      <a:pt x="119" y="115"/>
                      <a:pt x="119" y="115"/>
                      <a:pt x="119" y="115"/>
                    </a:cubicBezTo>
                    <a:cubicBezTo>
                      <a:pt x="120" y="116"/>
                      <a:pt x="120" y="116"/>
                      <a:pt x="120" y="116"/>
                    </a:cubicBezTo>
                    <a:cubicBezTo>
                      <a:pt x="120" y="116"/>
                      <a:pt x="120" y="116"/>
                      <a:pt x="120" y="116"/>
                    </a:cubicBezTo>
                    <a:cubicBezTo>
                      <a:pt x="120" y="117"/>
                      <a:pt x="120" y="116"/>
                      <a:pt x="120" y="117"/>
                    </a:cubicBezTo>
                    <a:cubicBezTo>
                      <a:pt x="120" y="117"/>
                      <a:pt x="121" y="117"/>
                      <a:pt x="121" y="118"/>
                    </a:cubicBezTo>
                    <a:cubicBezTo>
                      <a:pt x="120" y="117"/>
                      <a:pt x="120" y="117"/>
                      <a:pt x="120" y="117"/>
                    </a:cubicBezTo>
                    <a:cubicBezTo>
                      <a:pt x="120" y="117"/>
                      <a:pt x="120" y="118"/>
                      <a:pt x="120" y="118"/>
                    </a:cubicBezTo>
                    <a:cubicBezTo>
                      <a:pt x="119" y="118"/>
                      <a:pt x="119" y="118"/>
                      <a:pt x="119" y="118"/>
                    </a:cubicBezTo>
                    <a:cubicBezTo>
                      <a:pt x="119" y="118"/>
                      <a:pt x="119" y="117"/>
                      <a:pt x="119" y="117"/>
                    </a:cubicBezTo>
                    <a:cubicBezTo>
                      <a:pt x="119" y="117"/>
                      <a:pt x="119" y="117"/>
                      <a:pt x="119" y="117"/>
                    </a:cubicBezTo>
                    <a:cubicBezTo>
                      <a:pt x="119" y="117"/>
                      <a:pt x="119" y="116"/>
                      <a:pt x="119" y="116"/>
                    </a:cubicBezTo>
                    <a:cubicBezTo>
                      <a:pt x="119" y="117"/>
                      <a:pt x="119" y="117"/>
                      <a:pt x="118" y="117"/>
                    </a:cubicBezTo>
                    <a:cubicBezTo>
                      <a:pt x="118" y="117"/>
                      <a:pt x="119" y="117"/>
                      <a:pt x="119" y="117"/>
                    </a:cubicBezTo>
                    <a:cubicBezTo>
                      <a:pt x="119" y="118"/>
                      <a:pt x="119" y="118"/>
                      <a:pt x="119" y="118"/>
                    </a:cubicBezTo>
                    <a:cubicBezTo>
                      <a:pt x="118" y="118"/>
                      <a:pt x="118" y="118"/>
                      <a:pt x="119" y="118"/>
                    </a:cubicBezTo>
                    <a:cubicBezTo>
                      <a:pt x="119" y="119"/>
                      <a:pt x="119" y="119"/>
                      <a:pt x="119" y="119"/>
                    </a:cubicBezTo>
                    <a:cubicBezTo>
                      <a:pt x="119" y="119"/>
                      <a:pt x="119" y="119"/>
                      <a:pt x="119" y="119"/>
                    </a:cubicBezTo>
                    <a:cubicBezTo>
                      <a:pt x="120" y="120"/>
                      <a:pt x="120" y="120"/>
                      <a:pt x="120" y="121"/>
                    </a:cubicBezTo>
                    <a:cubicBezTo>
                      <a:pt x="120" y="120"/>
                      <a:pt x="120" y="120"/>
                      <a:pt x="120" y="120"/>
                    </a:cubicBezTo>
                    <a:cubicBezTo>
                      <a:pt x="119" y="120"/>
                      <a:pt x="119" y="119"/>
                      <a:pt x="119" y="119"/>
                    </a:cubicBezTo>
                    <a:cubicBezTo>
                      <a:pt x="119" y="119"/>
                      <a:pt x="119" y="119"/>
                      <a:pt x="118" y="119"/>
                    </a:cubicBezTo>
                    <a:cubicBezTo>
                      <a:pt x="118" y="119"/>
                      <a:pt x="118" y="119"/>
                      <a:pt x="118" y="118"/>
                    </a:cubicBezTo>
                    <a:cubicBezTo>
                      <a:pt x="118" y="118"/>
                      <a:pt x="118" y="118"/>
                      <a:pt x="118" y="118"/>
                    </a:cubicBezTo>
                    <a:cubicBezTo>
                      <a:pt x="118" y="118"/>
                      <a:pt x="117" y="118"/>
                      <a:pt x="117" y="118"/>
                    </a:cubicBezTo>
                    <a:cubicBezTo>
                      <a:pt x="118" y="118"/>
                      <a:pt x="117" y="117"/>
                      <a:pt x="117" y="117"/>
                    </a:cubicBezTo>
                    <a:cubicBezTo>
                      <a:pt x="117" y="117"/>
                      <a:pt x="116" y="117"/>
                      <a:pt x="116" y="116"/>
                    </a:cubicBezTo>
                    <a:cubicBezTo>
                      <a:pt x="116" y="116"/>
                      <a:pt x="116" y="116"/>
                      <a:pt x="116" y="116"/>
                    </a:cubicBezTo>
                    <a:cubicBezTo>
                      <a:pt x="116" y="116"/>
                      <a:pt x="116" y="116"/>
                      <a:pt x="116" y="116"/>
                    </a:cubicBezTo>
                    <a:cubicBezTo>
                      <a:pt x="116" y="116"/>
                      <a:pt x="116" y="116"/>
                      <a:pt x="117" y="116"/>
                    </a:cubicBezTo>
                    <a:cubicBezTo>
                      <a:pt x="117" y="117"/>
                      <a:pt x="117" y="116"/>
                      <a:pt x="118" y="116"/>
                    </a:cubicBezTo>
                    <a:cubicBezTo>
                      <a:pt x="118" y="116"/>
                      <a:pt x="118" y="116"/>
                      <a:pt x="118" y="116"/>
                    </a:cubicBezTo>
                    <a:cubicBezTo>
                      <a:pt x="118" y="116"/>
                      <a:pt x="118" y="115"/>
                      <a:pt x="117" y="115"/>
                    </a:cubicBezTo>
                    <a:cubicBezTo>
                      <a:pt x="117" y="115"/>
                      <a:pt x="116" y="115"/>
                      <a:pt x="116" y="114"/>
                    </a:cubicBezTo>
                    <a:cubicBezTo>
                      <a:pt x="116" y="114"/>
                      <a:pt x="116" y="114"/>
                      <a:pt x="116" y="114"/>
                    </a:cubicBezTo>
                    <a:cubicBezTo>
                      <a:pt x="116" y="113"/>
                      <a:pt x="115" y="113"/>
                      <a:pt x="115" y="113"/>
                    </a:cubicBezTo>
                    <a:cubicBezTo>
                      <a:pt x="115" y="114"/>
                      <a:pt x="115" y="114"/>
                      <a:pt x="115" y="115"/>
                    </a:cubicBezTo>
                    <a:cubicBezTo>
                      <a:pt x="115" y="114"/>
                      <a:pt x="114" y="114"/>
                      <a:pt x="114" y="114"/>
                    </a:cubicBezTo>
                    <a:cubicBezTo>
                      <a:pt x="114" y="114"/>
                      <a:pt x="114" y="114"/>
                      <a:pt x="114" y="114"/>
                    </a:cubicBezTo>
                    <a:cubicBezTo>
                      <a:pt x="114" y="113"/>
                      <a:pt x="114" y="113"/>
                      <a:pt x="114" y="113"/>
                    </a:cubicBezTo>
                    <a:cubicBezTo>
                      <a:pt x="114" y="113"/>
                      <a:pt x="114" y="113"/>
                      <a:pt x="114" y="112"/>
                    </a:cubicBezTo>
                    <a:cubicBezTo>
                      <a:pt x="113" y="112"/>
                      <a:pt x="113" y="112"/>
                      <a:pt x="112" y="112"/>
                    </a:cubicBezTo>
                    <a:cubicBezTo>
                      <a:pt x="112" y="113"/>
                      <a:pt x="112" y="112"/>
                      <a:pt x="112" y="112"/>
                    </a:cubicBezTo>
                    <a:cubicBezTo>
                      <a:pt x="112" y="112"/>
                      <a:pt x="112" y="112"/>
                      <a:pt x="112" y="112"/>
                    </a:cubicBezTo>
                    <a:cubicBezTo>
                      <a:pt x="111" y="112"/>
                      <a:pt x="112" y="112"/>
                      <a:pt x="111" y="112"/>
                    </a:cubicBezTo>
                    <a:cubicBezTo>
                      <a:pt x="111" y="111"/>
                      <a:pt x="110" y="112"/>
                      <a:pt x="110" y="112"/>
                    </a:cubicBezTo>
                    <a:cubicBezTo>
                      <a:pt x="107" y="112"/>
                      <a:pt x="104" y="112"/>
                      <a:pt x="101" y="112"/>
                    </a:cubicBezTo>
                    <a:cubicBezTo>
                      <a:pt x="100" y="113"/>
                      <a:pt x="98" y="113"/>
                      <a:pt x="97" y="112"/>
                    </a:cubicBezTo>
                    <a:cubicBezTo>
                      <a:pt x="96" y="112"/>
                      <a:pt x="95" y="112"/>
                      <a:pt x="94" y="112"/>
                    </a:cubicBezTo>
                    <a:cubicBezTo>
                      <a:pt x="93" y="112"/>
                      <a:pt x="93" y="112"/>
                      <a:pt x="92" y="112"/>
                    </a:cubicBezTo>
                    <a:cubicBezTo>
                      <a:pt x="92" y="112"/>
                      <a:pt x="92" y="111"/>
                      <a:pt x="92" y="111"/>
                    </a:cubicBezTo>
                    <a:cubicBezTo>
                      <a:pt x="91" y="111"/>
                      <a:pt x="91" y="111"/>
                      <a:pt x="91" y="111"/>
                    </a:cubicBezTo>
                    <a:cubicBezTo>
                      <a:pt x="90" y="111"/>
                      <a:pt x="91" y="111"/>
                      <a:pt x="91" y="111"/>
                    </a:cubicBezTo>
                    <a:cubicBezTo>
                      <a:pt x="92" y="111"/>
                      <a:pt x="92" y="111"/>
                      <a:pt x="92" y="111"/>
                    </a:cubicBezTo>
                    <a:cubicBezTo>
                      <a:pt x="92" y="110"/>
                      <a:pt x="92" y="110"/>
                      <a:pt x="92" y="110"/>
                    </a:cubicBezTo>
                    <a:cubicBezTo>
                      <a:pt x="92" y="110"/>
                      <a:pt x="93" y="110"/>
                      <a:pt x="93" y="110"/>
                    </a:cubicBezTo>
                    <a:cubicBezTo>
                      <a:pt x="93" y="110"/>
                      <a:pt x="93" y="109"/>
                      <a:pt x="93" y="109"/>
                    </a:cubicBezTo>
                    <a:cubicBezTo>
                      <a:pt x="93" y="109"/>
                      <a:pt x="93" y="109"/>
                      <a:pt x="93" y="109"/>
                    </a:cubicBezTo>
                    <a:cubicBezTo>
                      <a:pt x="94" y="109"/>
                      <a:pt x="95" y="109"/>
                      <a:pt x="96" y="109"/>
                    </a:cubicBezTo>
                    <a:cubicBezTo>
                      <a:pt x="96" y="109"/>
                      <a:pt x="96" y="109"/>
                      <a:pt x="96" y="109"/>
                    </a:cubicBezTo>
                    <a:cubicBezTo>
                      <a:pt x="96" y="108"/>
                      <a:pt x="96" y="108"/>
                      <a:pt x="96" y="108"/>
                    </a:cubicBezTo>
                    <a:cubicBezTo>
                      <a:pt x="96" y="108"/>
                      <a:pt x="96" y="108"/>
                      <a:pt x="96" y="108"/>
                    </a:cubicBezTo>
                    <a:cubicBezTo>
                      <a:pt x="96" y="108"/>
                      <a:pt x="96" y="108"/>
                      <a:pt x="96" y="108"/>
                    </a:cubicBezTo>
                    <a:cubicBezTo>
                      <a:pt x="96" y="107"/>
                      <a:pt x="96" y="107"/>
                      <a:pt x="96" y="107"/>
                    </a:cubicBezTo>
                    <a:cubicBezTo>
                      <a:pt x="95" y="107"/>
                      <a:pt x="96" y="107"/>
                      <a:pt x="95" y="107"/>
                    </a:cubicBezTo>
                    <a:cubicBezTo>
                      <a:pt x="95" y="107"/>
                      <a:pt x="95" y="107"/>
                      <a:pt x="95" y="107"/>
                    </a:cubicBezTo>
                    <a:cubicBezTo>
                      <a:pt x="95" y="107"/>
                      <a:pt x="95" y="106"/>
                      <a:pt x="94" y="106"/>
                    </a:cubicBezTo>
                    <a:cubicBezTo>
                      <a:pt x="94" y="106"/>
                      <a:pt x="94" y="106"/>
                      <a:pt x="94" y="106"/>
                    </a:cubicBezTo>
                    <a:cubicBezTo>
                      <a:pt x="94" y="106"/>
                      <a:pt x="94" y="106"/>
                      <a:pt x="93" y="106"/>
                    </a:cubicBezTo>
                    <a:cubicBezTo>
                      <a:pt x="93" y="105"/>
                      <a:pt x="93" y="105"/>
                      <a:pt x="92" y="105"/>
                    </a:cubicBezTo>
                    <a:cubicBezTo>
                      <a:pt x="91" y="105"/>
                      <a:pt x="90" y="104"/>
                      <a:pt x="89" y="104"/>
                    </a:cubicBezTo>
                    <a:cubicBezTo>
                      <a:pt x="89" y="104"/>
                      <a:pt x="88" y="104"/>
                      <a:pt x="88" y="105"/>
                    </a:cubicBezTo>
                    <a:cubicBezTo>
                      <a:pt x="88" y="105"/>
                      <a:pt x="88" y="105"/>
                      <a:pt x="88" y="105"/>
                    </a:cubicBezTo>
                    <a:cubicBezTo>
                      <a:pt x="89" y="105"/>
                      <a:pt x="89" y="105"/>
                      <a:pt x="89" y="106"/>
                    </a:cubicBezTo>
                    <a:cubicBezTo>
                      <a:pt x="88" y="105"/>
                      <a:pt x="87" y="105"/>
                      <a:pt x="86" y="105"/>
                    </a:cubicBezTo>
                    <a:cubicBezTo>
                      <a:pt x="86" y="105"/>
                      <a:pt x="85" y="105"/>
                      <a:pt x="85" y="105"/>
                    </a:cubicBezTo>
                    <a:cubicBezTo>
                      <a:pt x="84" y="105"/>
                      <a:pt x="84" y="105"/>
                      <a:pt x="83" y="105"/>
                    </a:cubicBezTo>
                    <a:cubicBezTo>
                      <a:pt x="83" y="104"/>
                      <a:pt x="82" y="104"/>
                      <a:pt x="81" y="104"/>
                    </a:cubicBezTo>
                    <a:cubicBezTo>
                      <a:pt x="81" y="104"/>
                      <a:pt x="81" y="104"/>
                      <a:pt x="80" y="104"/>
                    </a:cubicBezTo>
                    <a:cubicBezTo>
                      <a:pt x="80" y="103"/>
                      <a:pt x="80" y="103"/>
                      <a:pt x="79" y="103"/>
                    </a:cubicBezTo>
                    <a:cubicBezTo>
                      <a:pt x="79" y="103"/>
                      <a:pt x="78" y="103"/>
                      <a:pt x="78" y="103"/>
                    </a:cubicBezTo>
                    <a:cubicBezTo>
                      <a:pt x="77" y="103"/>
                      <a:pt x="76" y="102"/>
                      <a:pt x="75" y="102"/>
                    </a:cubicBezTo>
                    <a:cubicBezTo>
                      <a:pt x="75" y="102"/>
                      <a:pt x="75" y="102"/>
                      <a:pt x="75" y="102"/>
                    </a:cubicBezTo>
                    <a:cubicBezTo>
                      <a:pt x="75" y="102"/>
                      <a:pt x="75" y="102"/>
                      <a:pt x="75" y="102"/>
                    </a:cubicBezTo>
                    <a:cubicBezTo>
                      <a:pt x="74" y="102"/>
                      <a:pt x="73" y="101"/>
                      <a:pt x="72" y="101"/>
                    </a:cubicBezTo>
                    <a:cubicBezTo>
                      <a:pt x="71" y="100"/>
                      <a:pt x="70" y="100"/>
                      <a:pt x="69" y="99"/>
                    </a:cubicBezTo>
                    <a:cubicBezTo>
                      <a:pt x="68" y="99"/>
                      <a:pt x="68" y="99"/>
                      <a:pt x="67" y="99"/>
                    </a:cubicBezTo>
                    <a:cubicBezTo>
                      <a:pt x="66" y="99"/>
                      <a:pt x="65" y="99"/>
                      <a:pt x="64" y="99"/>
                    </a:cubicBezTo>
                    <a:cubicBezTo>
                      <a:pt x="64" y="99"/>
                      <a:pt x="64" y="99"/>
                      <a:pt x="64" y="100"/>
                    </a:cubicBezTo>
                    <a:cubicBezTo>
                      <a:pt x="64" y="100"/>
                      <a:pt x="64" y="100"/>
                      <a:pt x="64" y="100"/>
                    </a:cubicBezTo>
                    <a:cubicBezTo>
                      <a:pt x="64" y="100"/>
                      <a:pt x="64" y="100"/>
                      <a:pt x="64" y="100"/>
                    </a:cubicBezTo>
                    <a:cubicBezTo>
                      <a:pt x="64" y="100"/>
                      <a:pt x="63" y="100"/>
                      <a:pt x="63" y="100"/>
                    </a:cubicBezTo>
                    <a:cubicBezTo>
                      <a:pt x="63" y="101"/>
                      <a:pt x="64" y="101"/>
                      <a:pt x="64" y="101"/>
                    </a:cubicBezTo>
                    <a:cubicBezTo>
                      <a:pt x="63" y="101"/>
                      <a:pt x="63" y="101"/>
                      <a:pt x="62" y="101"/>
                    </a:cubicBezTo>
                    <a:cubicBezTo>
                      <a:pt x="61" y="102"/>
                      <a:pt x="60" y="102"/>
                      <a:pt x="59" y="102"/>
                    </a:cubicBezTo>
                    <a:cubicBezTo>
                      <a:pt x="59" y="102"/>
                      <a:pt x="59" y="102"/>
                      <a:pt x="59" y="102"/>
                    </a:cubicBezTo>
                    <a:cubicBezTo>
                      <a:pt x="59" y="102"/>
                      <a:pt x="59" y="102"/>
                      <a:pt x="59" y="102"/>
                    </a:cubicBezTo>
                    <a:cubicBezTo>
                      <a:pt x="59" y="102"/>
                      <a:pt x="59" y="102"/>
                      <a:pt x="59" y="102"/>
                    </a:cubicBezTo>
                    <a:cubicBezTo>
                      <a:pt x="59" y="102"/>
                      <a:pt x="59" y="101"/>
                      <a:pt x="59" y="101"/>
                    </a:cubicBezTo>
                    <a:cubicBezTo>
                      <a:pt x="59" y="101"/>
                      <a:pt x="60" y="101"/>
                      <a:pt x="60" y="101"/>
                    </a:cubicBezTo>
                    <a:cubicBezTo>
                      <a:pt x="60" y="101"/>
                      <a:pt x="60" y="100"/>
                      <a:pt x="60" y="100"/>
                    </a:cubicBezTo>
                    <a:cubicBezTo>
                      <a:pt x="60" y="100"/>
                      <a:pt x="59" y="100"/>
                      <a:pt x="59" y="100"/>
                    </a:cubicBezTo>
                    <a:cubicBezTo>
                      <a:pt x="59" y="99"/>
                      <a:pt x="59" y="99"/>
                      <a:pt x="59" y="99"/>
                    </a:cubicBezTo>
                    <a:cubicBezTo>
                      <a:pt x="59" y="99"/>
                      <a:pt x="59" y="99"/>
                      <a:pt x="59" y="98"/>
                    </a:cubicBezTo>
                    <a:cubicBezTo>
                      <a:pt x="59" y="98"/>
                      <a:pt x="59" y="97"/>
                      <a:pt x="59" y="97"/>
                    </a:cubicBezTo>
                    <a:cubicBezTo>
                      <a:pt x="59"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9" y="97"/>
                    </a:cubicBezTo>
                    <a:cubicBezTo>
                      <a:pt x="58" y="98"/>
                      <a:pt x="57" y="98"/>
                      <a:pt x="57" y="98"/>
                    </a:cubicBezTo>
                    <a:cubicBezTo>
                      <a:pt x="57" y="98"/>
                      <a:pt x="56" y="98"/>
                      <a:pt x="56" y="98"/>
                    </a:cubicBezTo>
                    <a:cubicBezTo>
                      <a:pt x="56" y="98"/>
                      <a:pt x="56" y="98"/>
                      <a:pt x="56" y="98"/>
                    </a:cubicBezTo>
                    <a:cubicBezTo>
                      <a:pt x="56" y="99"/>
                      <a:pt x="57" y="98"/>
                      <a:pt x="57" y="98"/>
                    </a:cubicBezTo>
                    <a:cubicBezTo>
                      <a:pt x="57" y="98"/>
                      <a:pt x="57" y="98"/>
                      <a:pt x="57" y="98"/>
                    </a:cubicBezTo>
                    <a:cubicBezTo>
                      <a:pt x="57" y="98"/>
                      <a:pt x="56" y="99"/>
                      <a:pt x="56" y="100"/>
                    </a:cubicBezTo>
                    <a:cubicBezTo>
                      <a:pt x="56" y="100"/>
                      <a:pt x="57" y="100"/>
                      <a:pt x="57" y="100"/>
                    </a:cubicBezTo>
                    <a:cubicBezTo>
                      <a:pt x="57" y="100"/>
                      <a:pt x="57" y="100"/>
                      <a:pt x="57" y="100"/>
                    </a:cubicBezTo>
                    <a:cubicBezTo>
                      <a:pt x="57" y="100"/>
                      <a:pt x="55" y="100"/>
                      <a:pt x="55" y="100"/>
                    </a:cubicBezTo>
                    <a:cubicBezTo>
                      <a:pt x="55" y="101"/>
                      <a:pt x="56" y="101"/>
                      <a:pt x="56" y="101"/>
                    </a:cubicBezTo>
                    <a:cubicBezTo>
                      <a:pt x="56" y="101"/>
                      <a:pt x="56" y="101"/>
                      <a:pt x="56" y="101"/>
                    </a:cubicBezTo>
                    <a:cubicBezTo>
                      <a:pt x="56" y="101"/>
                      <a:pt x="55" y="101"/>
                      <a:pt x="55" y="102"/>
                    </a:cubicBezTo>
                    <a:cubicBezTo>
                      <a:pt x="55" y="102"/>
                      <a:pt x="56" y="101"/>
                      <a:pt x="56" y="101"/>
                    </a:cubicBezTo>
                    <a:cubicBezTo>
                      <a:pt x="56" y="102"/>
                      <a:pt x="56" y="103"/>
                      <a:pt x="55" y="102"/>
                    </a:cubicBezTo>
                    <a:cubicBezTo>
                      <a:pt x="54" y="102"/>
                      <a:pt x="54" y="102"/>
                      <a:pt x="53" y="101"/>
                    </a:cubicBezTo>
                    <a:cubicBezTo>
                      <a:pt x="52" y="101"/>
                      <a:pt x="51" y="100"/>
                      <a:pt x="50" y="99"/>
                    </a:cubicBezTo>
                    <a:cubicBezTo>
                      <a:pt x="50" y="99"/>
                      <a:pt x="51" y="98"/>
                      <a:pt x="51" y="98"/>
                    </a:cubicBezTo>
                    <a:cubicBezTo>
                      <a:pt x="50" y="98"/>
                      <a:pt x="50" y="98"/>
                      <a:pt x="50" y="98"/>
                    </a:cubicBezTo>
                    <a:cubicBezTo>
                      <a:pt x="50" y="98"/>
                      <a:pt x="50" y="97"/>
                      <a:pt x="50" y="97"/>
                    </a:cubicBezTo>
                    <a:cubicBezTo>
                      <a:pt x="49" y="96"/>
                      <a:pt x="48" y="95"/>
                      <a:pt x="46" y="94"/>
                    </a:cubicBezTo>
                    <a:cubicBezTo>
                      <a:pt x="46" y="94"/>
                      <a:pt x="45" y="95"/>
                      <a:pt x="46" y="96"/>
                    </a:cubicBezTo>
                    <a:cubicBezTo>
                      <a:pt x="46" y="96"/>
                      <a:pt x="46" y="96"/>
                      <a:pt x="46" y="96"/>
                    </a:cubicBezTo>
                    <a:cubicBezTo>
                      <a:pt x="46" y="96"/>
                      <a:pt x="46" y="96"/>
                      <a:pt x="46" y="96"/>
                    </a:cubicBezTo>
                    <a:cubicBezTo>
                      <a:pt x="47" y="96"/>
                      <a:pt x="47" y="96"/>
                      <a:pt x="48" y="97"/>
                    </a:cubicBezTo>
                    <a:cubicBezTo>
                      <a:pt x="48" y="97"/>
                      <a:pt x="47" y="97"/>
                      <a:pt x="47" y="97"/>
                    </a:cubicBezTo>
                    <a:cubicBezTo>
                      <a:pt x="46" y="97"/>
                      <a:pt x="46" y="97"/>
                      <a:pt x="46" y="97"/>
                    </a:cubicBezTo>
                    <a:cubicBezTo>
                      <a:pt x="45" y="97"/>
                      <a:pt x="45" y="97"/>
                      <a:pt x="45" y="98"/>
                    </a:cubicBezTo>
                    <a:cubicBezTo>
                      <a:pt x="45" y="98"/>
                      <a:pt x="45" y="98"/>
                      <a:pt x="45" y="99"/>
                    </a:cubicBezTo>
                    <a:cubicBezTo>
                      <a:pt x="44" y="99"/>
                      <a:pt x="44" y="99"/>
                      <a:pt x="43" y="100"/>
                    </a:cubicBezTo>
                    <a:cubicBezTo>
                      <a:pt x="43" y="100"/>
                      <a:pt x="43" y="100"/>
                      <a:pt x="43" y="100"/>
                    </a:cubicBezTo>
                    <a:cubicBezTo>
                      <a:pt x="43" y="100"/>
                      <a:pt x="42" y="100"/>
                      <a:pt x="42" y="100"/>
                    </a:cubicBezTo>
                    <a:cubicBezTo>
                      <a:pt x="42" y="100"/>
                      <a:pt x="42" y="99"/>
                      <a:pt x="42" y="99"/>
                    </a:cubicBezTo>
                    <a:cubicBezTo>
                      <a:pt x="42" y="99"/>
                      <a:pt x="43" y="99"/>
                      <a:pt x="43" y="99"/>
                    </a:cubicBezTo>
                    <a:cubicBezTo>
                      <a:pt x="43" y="99"/>
                      <a:pt x="43" y="99"/>
                      <a:pt x="43" y="99"/>
                    </a:cubicBezTo>
                    <a:cubicBezTo>
                      <a:pt x="43" y="99"/>
                      <a:pt x="42" y="99"/>
                      <a:pt x="42" y="99"/>
                    </a:cubicBezTo>
                    <a:cubicBezTo>
                      <a:pt x="42" y="99"/>
                      <a:pt x="42" y="99"/>
                      <a:pt x="41" y="99"/>
                    </a:cubicBezTo>
                    <a:cubicBezTo>
                      <a:pt x="41" y="99"/>
                      <a:pt x="40" y="99"/>
                      <a:pt x="40" y="99"/>
                    </a:cubicBezTo>
                    <a:cubicBezTo>
                      <a:pt x="39" y="100"/>
                      <a:pt x="38" y="100"/>
                      <a:pt x="38" y="100"/>
                    </a:cubicBezTo>
                    <a:cubicBezTo>
                      <a:pt x="38" y="100"/>
                      <a:pt x="38" y="100"/>
                      <a:pt x="37" y="101"/>
                    </a:cubicBezTo>
                    <a:cubicBezTo>
                      <a:pt x="37" y="101"/>
                      <a:pt x="37" y="101"/>
                      <a:pt x="36" y="102"/>
                    </a:cubicBezTo>
                    <a:cubicBezTo>
                      <a:pt x="36" y="102"/>
                      <a:pt x="37" y="102"/>
                      <a:pt x="37" y="102"/>
                    </a:cubicBezTo>
                    <a:cubicBezTo>
                      <a:pt x="36" y="102"/>
                      <a:pt x="36" y="102"/>
                      <a:pt x="36" y="103"/>
                    </a:cubicBezTo>
                    <a:cubicBezTo>
                      <a:pt x="36" y="103"/>
                      <a:pt x="36" y="104"/>
                      <a:pt x="36" y="104"/>
                    </a:cubicBezTo>
                    <a:cubicBezTo>
                      <a:pt x="35" y="104"/>
                      <a:pt x="36" y="102"/>
                      <a:pt x="36" y="102"/>
                    </a:cubicBezTo>
                    <a:cubicBezTo>
                      <a:pt x="35" y="102"/>
                      <a:pt x="35" y="102"/>
                      <a:pt x="36" y="102"/>
                    </a:cubicBezTo>
                    <a:cubicBezTo>
                      <a:pt x="36" y="102"/>
                      <a:pt x="36" y="101"/>
                      <a:pt x="36" y="101"/>
                    </a:cubicBezTo>
                    <a:cubicBezTo>
                      <a:pt x="36" y="101"/>
                      <a:pt x="35" y="102"/>
                      <a:pt x="35" y="102"/>
                    </a:cubicBezTo>
                    <a:cubicBezTo>
                      <a:pt x="35" y="102"/>
                      <a:pt x="36" y="101"/>
                      <a:pt x="35" y="101"/>
                    </a:cubicBezTo>
                    <a:cubicBezTo>
                      <a:pt x="35" y="101"/>
                      <a:pt x="35" y="101"/>
                      <a:pt x="35" y="101"/>
                    </a:cubicBezTo>
                    <a:cubicBezTo>
                      <a:pt x="35" y="101"/>
                      <a:pt x="35" y="102"/>
                      <a:pt x="35" y="102"/>
                    </a:cubicBezTo>
                    <a:cubicBezTo>
                      <a:pt x="35" y="102"/>
                      <a:pt x="35" y="101"/>
                      <a:pt x="35" y="101"/>
                    </a:cubicBezTo>
                    <a:cubicBezTo>
                      <a:pt x="35" y="101"/>
                      <a:pt x="35" y="101"/>
                      <a:pt x="35" y="102"/>
                    </a:cubicBezTo>
                    <a:cubicBezTo>
                      <a:pt x="35" y="102"/>
                      <a:pt x="34" y="102"/>
                      <a:pt x="34" y="102"/>
                    </a:cubicBezTo>
                    <a:cubicBezTo>
                      <a:pt x="34" y="102"/>
                      <a:pt x="34" y="102"/>
                      <a:pt x="35" y="102"/>
                    </a:cubicBezTo>
                    <a:cubicBezTo>
                      <a:pt x="34" y="102"/>
                      <a:pt x="34" y="102"/>
                      <a:pt x="34" y="102"/>
                    </a:cubicBezTo>
                    <a:cubicBezTo>
                      <a:pt x="34" y="102"/>
                      <a:pt x="34" y="102"/>
                      <a:pt x="34" y="102"/>
                    </a:cubicBezTo>
                    <a:cubicBezTo>
                      <a:pt x="34" y="101"/>
                      <a:pt x="32" y="102"/>
                      <a:pt x="32" y="102"/>
                    </a:cubicBezTo>
                    <a:cubicBezTo>
                      <a:pt x="33" y="102"/>
                      <a:pt x="32" y="103"/>
                      <a:pt x="31" y="103"/>
                    </a:cubicBezTo>
                    <a:cubicBezTo>
                      <a:pt x="31" y="104"/>
                      <a:pt x="30" y="104"/>
                      <a:pt x="29" y="104"/>
                    </a:cubicBezTo>
                    <a:cubicBezTo>
                      <a:pt x="29" y="104"/>
                      <a:pt x="29" y="104"/>
                      <a:pt x="29" y="104"/>
                    </a:cubicBezTo>
                    <a:cubicBezTo>
                      <a:pt x="29" y="104"/>
                      <a:pt x="29" y="105"/>
                      <a:pt x="29" y="105"/>
                    </a:cubicBezTo>
                    <a:cubicBezTo>
                      <a:pt x="29" y="105"/>
                      <a:pt x="29" y="105"/>
                      <a:pt x="29" y="105"/>
                    </a:cubicBezTo>
                    <a:cubicBezTo>
                      <a:pt x="29" y="105"/>
                      <a:pt x="29" y="105"/>
                      <a:pt x="29" y="105"/>
                    </a:cubicBezTo>
                    <a:cubicBezTo>
                      <a:pt x="29" y="105"/>
                      <a:pt x="31" y="105"/>
                      <a:pt x="30" y="105"/>
                    </a:cubicBezTo>
                    <a:cubicBezTo>
                      <a:pt x="30" y="106"/>
                      <a:pt x="30" y="106"/>
                      <a:pt x="29" y="106"/>
                    </a:cubicBezTo>
                    <a:cubicBezTo>
                      <a:pt x="29" y="106"/>
                      <a:pt x="29" y="106"/>
                      <a:pt x="29" y="106"/>
                    </a:cubicBezTo>
                    <a:cubicBezTo>
                      <a:pt x="29" y="106"/>
                      <a:pt x="28" y="106"/>
                      <a:pt x="28" y="106"/>
                    </a:cubicBezTo>
                    <a:cubicBezTo>
                      <a:pt x="28" y="106"/>
                      <a:pt x="27" y="105"/>
                      <a:pt x="27" y="105"/>
                    </a:cubicBezTo>
                    <a:cubicBezTo>
                      <a:pt x="27" y="106"/>
                      <a:pt x="27" y="106"/>
                      <a:pt x="27" y="106"/>
                    </a:cubicBezTo>
                    <a:cubicBezTo>
                      <a:pt x="27" y="106"/>
                      <a:pt x="28" y="106"/>
                      <a:pt x="29" y="106"/>
                    </a:cubicBezTo>
                    <a:cubicBezTo>
                      <a:pt x="28" y="106"/>
                      <a:pt x="26" y="106"/>
                      <a:pt x="27" y="105"/>
                    </a:cubicBezTo>
                    <a:cubicBezTo>
                      <a:pt x="27" y="105"/>
                      <a:pt x="27" y="105"/>
                      <a:pt x="27" y="105"/>
                    </a:cubicBezTo>
                    <a:cubicBezTo>
                      <a:pt x="28" y="105"/>
                      <a:pt x="27" y="105"/>
                      <a:pt x="28" y="104"/>
                    </a:cubicBezTo>
                    <a:cubicBezTo>
                      <a:pt x="28" y="104"/>
                      <a:pt x="29" y="104"/>
                      <a:pt x="29" y="104"/>
                    </a:cubicBezTo>
                    <a:cubicBezTo>
                      <a:pt x="29" y="104"/>
                      <a:pt x="29" y="104"/>
                      <a:pt x="29" y="104"/>
                    </a:cubicBezTo>
                    <a:cubicBezTo>
                      <a:pt x="29" y="104"/>
                      <a:pt x="29" y="104"/>
                      <a:pt x="29" y="104"/>
                    </a:cubicBezTo>
                    <a:cubicBezTo>
                      <a:pt x="29" y="103"/>
                      <a:pt x="29" y="103"/>
                      <a:pt x="30" y="103"/>
                    </a:cubicBezTo>
                    <a:cubicBezTo>
                      <a:pt x="30" y="103"/>
                      <a:pt x="30" y="103"/>
                      <a:pt x="30" y="103"/>
                    </a:cubicBezTo>
                    <a:cubicBezTo>
                      <a:pt x="30" y="103"/>
                      <a:pt x="30" y="103"/>
                      <a:pt x="31" y="103"/>
                    </a:cubicBezTo>
                    <a:cubicBezTo>
                      <a:pt x="31" y="103"/>
                      <a:pt x="31" y="103"/>
                      <a:pt x="31" y="102"/>
                    </a:cubicBezTo>
                    <a:cubicBezTo>
                      <a:pt x="31" y="102"/>
                      <a:pt x="31" y="102"/>
                      <a:pt x="32" y="102"/>
                    </a:cubicBezTo>
                    <a:cubicBezTo>
                      <a:pt x="32" y="102"/>
                      <a:pt x="32" y="101"/>
                      <a:pt x="32" y="101"/>
                    </a:cubicBezTo>
                    <a:cubicBezTo>
                      <a:pt x="33" y="101"/>
                      <a:pt x="34" y="101"/>
                      <a:pt x="34" y="101"/>
                    </a:cubicBezTo>
                    <a:cubicBezTo>
                      <a:pt x="35" y="100"/>
                      <a:pt x="35" y="100"/>
                      <a:pt x="36" y="101"/>
                    </a:cubicBezTo>
                    <a:cubicBezTo>
                      <a:pt x="36" y="101"/>
                      <a:pt x="36" y="100"/>
                      <a:pt x="36" y="100"/>
                    </a:cubicBezTo>
                    <a:cubicBezTo>
                      <a:pt x="37" y="100"/>
                      <a:pt x="37" y="100"/>
                      <a:pt x="38" y="99"/>
                    </a:cubicBezTo>
                    <a:cubicBezTo>
                      <a:pt x="38" y="99"/>
                      <a:pt x="39" y="99"/>
                      <a:pt x="39" y="99"/>
                    </a:cubicBezTo>
                    <a:cubicBezTo>
                      <a:pt x="40" y="98"/>
                      <a:pt x="40" y="98"/>
                      <a:pt x="41" y="98"/>
                    </a:cubicBezTo>
                    <a:cubicBezTo>
                      <a:pt x="41" y="98"/>
                      <a:pt x="41" y="98"/>
                      <a:pt x="41" y="98"/>
                    </a:cubicBezTo>
                    <a:cubicBezTo>
                      <a:pt x="41" y="97"/>
                      <a:pt x="41" y="97"/>
                      <a:pt x="41" y="97"/>
                    </a:cubicBezTo>
                    <a:cubicBezTo>
                      <a:pt x="41" y="97"/>
                      <a:pt x="41" y="97"/>
                      <a:pt x="41" y="97"/>
                    </a:cubicBezTo>
                    <a:cubicBezTo>
                      <a:pt x="40" y="97"/>
                      <a:pt x="40" y="97"/>
                      <a:pt x="40" y="97"/>
                    </a:cubicBezTo>
                    <a:cubicBezTo>
                      <a:pt x="40" y="96"/>
                      <a:pt x="39" y="98"/>
                      <a:pt x="39" y="98"/>
                    </a:cubicBezTo>
                    <a:cubicBezTo>
                      <a:pt x="39" y="98"/>
                      <a:pt x="39" y="98"/>
                      <a:pt x="39" y="98"/>
                    </a:cubicBezTo>
                    <a:cubicBezTo>
                      <a:pt x="39" y="98"/>
                      <a:pt x="39" y="98"/>
                      <a:pt x="38" y="98"/>
                    </a:cubicBezTo>
                    <a:cubicBezTo>
                      <a:pt x="38" y="97"/>
                      <a:pt x="38" y="97"/>
                      <a:pt x="37" y="97"/>
                    </a:cubicBezTo>
                    <a:cubicBezTo>
                      <a:pt x="37" y="97"/>
                      <a:pt x="36" y="97"/>
                      <a:pt x="35" y="98"/>
                    </a:cubicBezTo>
                    <a:cubicBezTo>
                      <a:pt x="35" y="98"/>
                      <a:pt x="36" y="98"/>
                      <a:pt x="36" y="98"/>
                    </a:cubicBezTo>
                    <a:cubicBezTo>
                      <a:pt x="35" y="98"/>
                      <a:pt x="35" y="99"/>
                      <a:pt x="35" y="99"/>
                    </a:cubicBezTo>
                    <a:cubicBezTo>
                      <a:pt x="35" y="98"/>
                      <a:pt x="33" y="99"/>
                      <a:pt x="32" y="100"/>
                    </a:cubicBezTo>
                    <a:cubicBezTo>
                      <a:pt x="32" y="100"/>
                      <a:pt x="31" y="100"/>
                      <a:pt x="31" y="100"/>
                    </a:cubicBezTo>
                    <a:cubicBezTo>
                      <a:pt x="30" y="100"/>
                      <a:pt x="30" y="100"/>
                      <a:pt x="30" y="100"/>
                    </a:cubicBezTo>
                    <a:cubicBezTo>
                      <a:pt x="30" y="100"/>
                      <a:pt x="29" y="100"/>
                      <a:pt x="28" y="100"/>
                    </a:cubicBezTo>
                    <a:cubicBezTo>
                      <a:pt x="28" y="101"/>
                      <a:pt x="27" y="102"/>
                      <a:pt x="26" y="102"/>
                    </a:cubicBezTo>
                    <a:cubicBezTo>
                      <a:pt x="25" y="102"/>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2"/>
                      <a:pt x="25" y="102"/>
                      <a:pt x="25" y="102"/>
                    </a:cubicBezTo>
                    <a:cubicBezTo>
                      <a:pt x="25" y="102"/>
                      <a:pt x="25" y="102"/>
                      <a:pt x="25" y="102"/>
                    </a:cubicBezTo>
                    <a:cubicBezTo>
                      <a:pt x="25" y="102"/>
                      <a:pt x="25" y="102"/>
                      <a:pt x="25" y="101"/>
                    </a:cubicBezTo>
                    <a:cubicBezTo>
                      <a:pt x="26" y="101"/>
                      <a:pt x="26" y="101"/>
                      <a:pt x="26"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4" y="101"/>
                      <a:pt x="24" y="101"/>
                    </a:cubicBezTo>
                    <a:cubicBezTo>
                      <a:pt x="24" y="101"/>
                      <a:pt x="24" y="101"/>
                      <a:pt x="24" y="100"/>
                    </a:cubicBezTo>
                    <a:cubicBezTo>
                      <a:pt x="24" y="100"/>
                      <a:pt x="24" y="100"/>
                      <a:pt x="23" y="100"/>
                    </a:cubicBezTo>
                    <a:cubicBezTo>
                      <a:pt x="23" y="100"/>
                      <a:pt x="23" y="100"/>
                      <a:pt x="23" y="100"/>
                    </a:cubicBezTo>
                    <a:cubicBezTo>
                      <a:pt x="23" y="100"/>
                      <a:pt x="23" y="100"/>
                      <a:pt x="23" y="100"/>
                    </a:cubicBezTo>
                    <a:cubicBezTo>
                      <a:pt x="23" y="100"/>
                      <a:pt x="23" y="101"/>
                      <a:pt x="23" y="101"/>
                    </a:cubicBezTo>
                    <a:cubicBezTo>
                      <a:pt x="23" y="102"/>
                      <a:pt x="23" y="102"/>
                      <a:pt x="23" y="102"/>
                    </a:cubicBezTo>
                    <a:cubicBezTo>
                      <a:pt x="22" y="101"/>
                      <a:pt x="22" y="101"/>
                      <a:pt x="22" y="101"/>
                    </a:cubicBezTo>
                    <a:cubicBezTo>
                      <a:pt x="22" y="101"/>
                      <a:pt x="22" y="101"/>
                      <a:pt x="21" y="101"/>
                    </a:cubicBezTo>
                    <a:cubicBezTo>
                      <a:pt x="21" y="101"/>
                      <a:pt x="21" y="101"/>
                      <a:pt x="21" y="101"/>
                    </a:cubicBezTo>
                    <a:cubicBezTo>
                      <a:pt x="21" y="101"/>
                      <a:pt x="21" y="101"/>
                      <a:pt x="21" y="101"/>
                    </a:cubicBezTo>
                    <a:cubicBezTo>
                      <a:pt x="21" y="101"/>
                      <a:pt x="21" y="101"/>
                      <a:pt x="21" y="101"/>
                    </a:cubicBezTo>
                    <a:cubicBezTo>
                      <a:pt x="21" y="101"/>
                      <a:pt x="20" y="102"/>
                      <a:pt x="20" y="102"/>
                    </a:cubicBezTo>
                    <a:cubicBezTo>
                      <a:pt x="20" y="102"/>
                      <a:pt x="20" y="102"/>
                      <a:pt x="20" y="102"/>
                    </a:cubicBezTo>
                    <a:cubicBezTo>
                      <a:pt x="20" y="102"/>
                      <a:pt x="20" y="102"/>
                      <a:pt x="20" y="102"/>
                    </a:cubicBezTo>
                    <a:cubicBezTo>
                      <a:pt x="20" y="102"/>
                      <a:pt x="21" y="103"/>
                      <a:pt x="21" y="103"/>
                    </a:cubicBezTo>
                    <a:cubicBezTo>
                      <a:pt x="20" y="103"/>
                      <a:pt x="19" y="102"/>
                      <a:pt x="19" y="103"/>
                    </a:cubicBezTo>
                    <a:cubicBezTo>
                      <a:pt x="19" y="103"/>
                      <a:pt x="18" y="103"/>
                      <a:pt x="18" y="103"/>
                    </a:cubicBezTo>
                    <a:cubicBezTo>
                      <a:pt x="18" y="103"/>
                      <a:pt x="19" y="103"/>
                      <a:pt x="20" y="104"/>
                    </a:cubicBezTo>
                    <a:cubicBezTo>
                      <a:pt x="19" y="104"/>
                      <a:pt x="19" y="104"/>
                      <a:pt x="19" y="103"/>
                    </a:cubicBezTo>
                    <a:cubicBezTo>
                      <a:pt x="19" y="103"/>
                      <a:pt x="19" y="103"/>
                      <a:pt x="19" y="103"/>
                    </a:cubicBezTo>
                    <a:cubicBezTo>
                      <a:pt x="19" y="103"/>
                      <a:pt x="19" y="103"/>
                      <a:pt x="19" y="103"/>
                    </a:cubicBezTo>
                    <a:cubicBezTo>
                      <a:pt x="18" y="103"/>
                      <a:pt x="18" y="103"/>
                      <a:pt x="18" y="103"/>
                    </a:cubicBezTo>
                    <a:cubicBezTo>
                      <a:pt x="18" y="103"/>
                      <a:pt x="18" y="103"/>
                      <a:pt x="18" y="103"/>
                    </a:cubicBezTo>
                    <a:cubicBezTo>
                      <a:pt x="18" y="103"/>
                      <a:pt x="18" y="103"/>
                      <a:pt x="18" y="103"/>
                    </a:cubicBezTo>
                    <a:cubicBezTo>
                      <a:pt x="18" y="103"/>
                      <a:pt x="18" y="103"/>
                      <a:pt x="18" y="104"/>
                    </a:cubicBezTo>
                    <a:cubicBezTo>
                      <a:pt x="18" y="104"/>
                      <a:pt x="18" y="104"/>
                      <a:pt x="18" y="104"/>
                    </a:cubicBezTo>
                    <a:cubicBezTo>
                      <a:pt x="18" y="104"/>
                      <a:pt x="18" y="104"/>
                      <a:pt x="18" y="104"/>
                    </a:cubicBezTo>
                    <a:cubicBezTo>
                      <a:pt x="18" y="104"/>
                      <a:pt x="18" y="104"/>
                      <a:pt x="18" y="104"/>
                    </a:cubicBezTo>
                    <a:cubicBezTo>
                      <a:pt x="18" y="104"/>
                      <a:pt x="18" y="104"/>
                      <a:pt x="18" y="104"/>
                    </a:cubicBezTo>
                    <a:cubicBezTo>
                      <a:pt x="19" y="104"/>
                      <a:pt x="19" y="104"/>
                      <a:pt x="19" y="104"/>
                    </a:cubicBezTo>
                    <a:cubicBezTo>
                      <a:pt x="19" y="104"/>
                      <a:pt x="19" y="104"/>
                      <a:pt x="19" y="104"/>
                    </a:cubicBezTo>
                    <a:cubicBezTo>
                      <a:pt x="19" y="105"/>
                      <a:pt x="18" y="105"/>
                      <a:pt x="18" y="105"/>
                    </a:cubicBezTo>
                    <a:cubicBezTo>
                      <a:pt x="18" y="105"/>
                      <a:pt x="18" y="105"/>
                      <a:pt x="18"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20" y="105"/>
                      <a:pt x="20" y="105"/>
                      <a:pt x="20" y="105"/>
                    </a:cubicBezTo>
                    <a:cubicBezTo>
                      <a:pt x="20" y="105"/>
                      <a:pt x="20" y="105"/>
                      <a:pt x="20" y="105"/>
                    </a:cubicBezTo>
                    <a:cubicBezTo>
                      <a:pt x="20" y="105"/>
                      <a:pt x="20" y="105"/>
                      <a:pt x="20" y="105"/>
                    </a:cubicBezTo>
                    <a:cubicBezTo>
                      <a:pt x="20" y="105"/>
                      <a:pt x="20" y="105"/>
                      <a:pt x="21" y="105"/>
                    </a:cubicBezTo>
                    <a:cubicBezTo>
                      <a:pt x="21" y="105"/>
                      <a:pt x="21" y="105"/>
                      <a:pt x="21" y="105"/>
                    </a:cubicBezTo>
                    <a:cubicBezTo>
                      <a:pt x="20" y="105"/>
                      <a:pt x="20" y="105"/>
                      <a:pt x="20" y="106"/>
                    </a:cubicBezTo>
                    <a:cubicBezTo>
                      <a:pt x="20" y="106"/>
                      <a:pt x="20" y="106"/>
                      <a:pt x="21" y="107"/>
                    </a:cubicBezTo>
                    <a:cubicBezTo>
                      <a:pt x="20" y="106"/>
                      <a:pt x="19" y="106"/>
                      <a:pt x="19" y="106"/>
                    </a:cubicBezTo>
                    <a:cubicBezTo>
                      <a:pt x="18" y="106"/>
                      <a:pt x="17" y="105"/>
                      <a:pt x="16" y="105"/>
                    </a:cubicBezTo>
                    <a:cubicBezTo>
                      <a:pt x="16" y="105"/>
                      <a:pt x="16" y="105"/>
                      <a:pt x="16" y="105"/>
                    </a:cubicBezTo>
                    <a:cubicBezTo>
                      <a:pt x="16" y="105"/>
                      <a:pt x="16" y="105"/>
                      <a:pt x="16" y="105"/>
                    </a:cubicBezTo>
                    <a:cubicBezTo>
                      <a:pt x="13" y="104"/>
                      <a:pt x="11" y="103"/>
                      <a:pt x="8" y="102"/>
                    </a:cubicBezTo>
                    <a:cubicBezTo>
                      <a:pt x="8" y="102"/>
                      <a:pt x="7" y="102"/>
                      <a:pt x="7" y="102"/>
                    </a:cubicBezTo>
                    <a:cubicBezTo>
                      <a:pt x="7" y="101"/>
                      <a:pt x="7" y="101"/>
                      <a:pt x="6" y="101"/>
                    </a:cubicBezTo>
                    <a:cubicBezTo>
                      <a:pt x="4" y="101"/>
                      <a:pt x="2" y="101"/>
                      <a:pt x="0" y="100"/>
                    </a:cubicBezTo>
                    <a:cubicBezTo>
                      <a:pt x="0" y="154"/>
                      <a:pt x="0" y="154"/>
                      <a:pt x="0" y="154"/>
                    </a:cubicBezTo>
                    <a:cubicBezTo>
                      <a:pt x="0" y="154"/>
                      <a:pt x="0" y="154"/>
                      <a:pt x="0" y="154"/>
                    </a:cubicBezTo>
                    <a:cubicBezTo>
                      <a:pt x="0" y="155"/>
                      <a:pt x="0" y="155"/>
                      <a:pt x="0" y="155"/>
                    </a:cubicBezTo>
                    <a:cubicBezTo>
                      <a:pt x="0" y="155"/>
                      <a:pt x="0" y="155"/>
                      <a:pt x="0" y="155"/>
                    </a:cubicBezTo>
                    <a:cubicBezTo>
                      <a:pt x="0" y="155"/>
                      <a:pt x="0" y="155"/>
                      <a:pt x="0"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2" y="155"/>
                      <a:pt x="2" y="155"/>
                      <a:pt x="2" y="155"/>
                    </a:cubicBezTo>
                    <a:cubicBezTo>
                      <a:pt x="2" y="155"/>
                      <a:pt x="2" y="155"/>
                      <a:pt x="2" y="155"/>
                    </a:cubicBezTo>
                    <a:cubicBezTo>
                      <a:pt x="2" y="155"/>
                      <a:pt x="2" y="155"/>
                      <a:pt x="2" y="155"/>
                    </a:cubicBezTo>
                    <a:cubicBezTo>
                      <a:pt x="2" y="154"/>
                      <a:pt x="2" y="154"/>
                      <a:pt x="2" y="154"/>
                    </a:cubicBezTo>
                    <a:cubicBezTo>
                      <a:pt x="2" y="154"/>
                      <a:pt x="2" y="154"/>
                      <a:pt x="2" y="154"/>
                    </a:cubicBezTo>
                    <a:cubicBezTo>
                      <a:pt x="2" y="155"/>
                      <a:pt x="2" y="155"/>
                      <a:pt x="2" y="155"/>
                    </a:cubicBezTo>
                    <a:cubicBezTo>
                      <a:pt x="2" y="155"/>
                      <a:pt x="2" y="155"/>
                      <a:pt x="2" y="155"/>
                    </a:cubicBezTo>
                    <a:cubicBezTo>
                      <a:pt x="2" y="155"/>
                      <a:pt x="2" y="155"/>
                      <a:pt x="2" y="155"/>
                    </a:cubicBezTo>
                    <a:cubicBezTo>
                      <a:pt x="2" y="155"/>
                      <a:pt x="2" y="155"/>
                      <a:pt x="2" y="155"/>
                    </a:cubicBezTo>
                    <a:cubicBezTo>
                      <a:pt x="2" y="155"/>
                      <a:pt x="2" y="155"/>
                      <a:pt x="2"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4"/>
                      <a:pt x="4" y="154"/>
                      <a:pt x="4" y="154"/>
                    </a:cubicBezTo>
                    <a:cubicBezTo>
                      <a:pt x="4" y="154"/>
                      <a:pt x="4" y="154"/>
                      <a:pt x="4" y="154"/>
                    </a:cubicBezTo>
                    <a:cubicBezTo>
                      <a:pt x="4" y="154"/>
                      <a:pt x="4" y="154"/>
                      <a:pt x="4" y="154"/>
                    </a:cubicBezTo>
                    <a:cubicBezTo>
                      <a:pt x="4" y="154"/>
                      <a:pt x="4" y="154"/>
                      <a:pt x="4" y="154"/>
                    </a:cubicBezTo>
                    <a:cubicBezTo>
                      <a:pt x="5" y="154"/>
                      <a:pt x="5" y="154"/>
                      <a:pt x="5" y="154"/>
                    </a:cubicBezTo>
                    <a:cubicBezTo>
                      <a:pt x="7" y="154"/>
                      <a:pt x="7" y="154"/>
                      <a:pt x="7" y="154"/>
                    </a:cubicBezTo>
                    <a:cubicBezTo>
                      <a:pt x="7" y="154"/>
                      <a:pt x="7" y="154"/>
                      <a:pt x="7" y="154"/>
                    </a:cubicBezTo>
                    <a:cubicBezTo>
                      <a:pt x="7" y="154"/>
                      <a:pt x="7" y="154"/>
                      <a:pt x="7" y="154"/>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8" y="156"/>
                      <a:pt x="8" y="156"/>
                      <a:pt x="8" y="156"/>
                    </a:cubicBezTo>
                    <a:cubicBezTo>
                      <a:pt x="8" y="156"/>
                      <a:pt x="8" y="156"/>
                      <a:pt x="8" y="156"/>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9" y="157"/>
                      <a:pt x="9" y="157"/>
                      <a:pt x="9" y="157"/>
                    </a:cubicBezTo>
                    <a:cubicBezTo>
                      <a:pt x="9" y="157"/>
                      <a:pt x="9" y="157"/>
                      <a:pt x="9" y="157"/>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60"/>
                      <a:pt x="11" y="160"/>
                      <a:pt x="11" y="160"/>
                    </a:cubicBezTo>
                    <a:cubicBezTo>
                      <a:pt x="11" y="160"/>
                      <a:pt x="11" y="160"/>
                      <a:pt x="11" y="160"/>
                    </a:cubicBezTo>
                    <a:cubicBezTo>
                      <a:pt x="11" y="160"/>
                      <a:pt x="11" y="160"/>
                      <a:pt x="11" y="160"/>
                    </a:cubicBezTo>
                    <a:cubicBezTo>
                      <a:pt x="11" y="160"/>
                      <a:pt x="11" y="160"/>
                      <a:pt x="11"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1"/>
                      <a:pt x="12" y="161"/>
                      <a:pt x="12" y="161"/>
                    </a:cubicBezTo>
                    <a:cubicBezTo>
                      <a:pt x="12" y="161"/>
                      <a:pt x="12" y="161"/>
                      <a:pt x="12" y="161"/>
                    </a:cubicBezTo>
                    <a:cubicBezTo>
                      <a:pt x="12" y="161"/>
                      <a:pt x="12" y="161"/>
                      <a:pt x="12" y="161"/>
                    </a:cubicBezTo>
                    <a:cubicBezTo>
                      <a:pt x="12" y="161"/>
                      <a:pt x="12" y="161"/>
                      <a:pt x="12" y="161"/>
                    </a:cubicBezTo>
                    <a:cubicBezTo>
                      <a:pt x="12" y="161"/>
                      <a:pt x="12" y="161"/>
                      <a:pt x="12"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6" y="161"/>
                      <a:pt x="16" y="161"/>
                      <a:pt x="16" y="161"/>
                    </a:cubicBezTo>
                    <a:cubicBezTo>
                      <a:pt x="16" y="161"/>
                      <a:pt x="16" y="161"/>
                      <a:pt x="16" y="161"/>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59"/>
                      <a:pt x="16" y="159"/>
                      <a:pt x="16" y="159"/>
                    </a:cubicBezTo>
                    <a:cubicBezTo>
                      <a:pt x="16" y="159"/>
                      <a:pt x="16" y="159"/>
                      <a:pt x="16" y="159"/>
                    </a:cubicBezTo>
                    <a:cubicBezTo>
                      <a:pt x="16" y="159"/>
                      <a:pt x="16" y="159"/>
                      <a:pt x="16" y="159"/>
                    </a:cubicBezTo>
                    <a:cubicBezTo>
                      <a:pt x="16" y="159"/>
                      <a:pt x="16" y="159"/>
                      <a:pt x="16" y="159"/>
                    </a:cubicBezTo>
                    <a:cubicBezTo>
                      <a:pt x="16" y="159"/>
                      <a:pt x="16" y="159"/>
                      <a:pt x="16"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6" y="159"/>
                      <a:pt x="16" y="159"/>
                      <a:pt x="16" y="159"/>
                    </a:cubicBezTo>
                    <a:cubicBezTo>
                      <a:pt x="16" y="159"/>
                      <a:pt x="16" y="159"/>
                      <a:pt x="16" y="159"/>
                    </a:cubicBezTo>
                    <a:cubicBezTo>
                      <a:pt x="16" y="158"/>
                      <a:pt x="16" y="158"/>
                      <a:pt x="16" y="158"/>
                    </a:cubicBezTo>
                    <a:cubicBezTo>
                      <a:pt x="16" y="158"/>
                      <a:pt x="16" y="158"/>
                      <a:pt x="16" y="158"/>
                    </a:cubicBezTo>
                    <a:cubicBezTo>
                      <a:pt x="16" y="158"/>
                      <a:pt x="16" y="158"/>
                      <a:pt x="16" y="158"/>
                    </a:cubicBezTo>
                    <a:cubicBezTo>
                      <a:pt x="16" y="158"/>
                      <a:pt x="16" y="158"/>
                      <a:pt x="16" y="158"/>
                    </a:cubicBezTo>
                    <a:cubicBezTo>
                      <a:pt x="16" y="158"/>
                      <a:pt x="16"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9" y="158"/>
                      <a:pt x="19" y="158"/>
                      <a:pt x="19" y="158"/>
                    </a:cubicBezTo>
                    <a:cubicBezTo>
                      <a:pt x="19" y="158"/>
                      <a:pt x="19" y="158"/>
                      <a:pt x="19" y="158"/>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8"/>
                      <a:pt x="20" y="158"/>
                      <a:pt x="20" y="158"/>
                    </a:cubicBezTo>
                    <a:cubicBezTo>
                      <a:pt x="20" y="158"/>
                      <a:pt x="20" y="158"/>
                      <a:pt x="20" y="158"/>
                    </a:cubicBezTo>
                    <a:cubicBezTo>
                      <a:pt x="20" y="158"/>
                      <a:pt x="20" y="158"/>
                      <a:pt x="20" y="158"/>
                    </a:cubicBezTo>
                    <a:cubicBezTo>
                      <a:pt x="20" y="158"/>
                      <a:pt x="20" y="158"/>
                      <a:pt x="20"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9"/>
                      <a:pt x="21" y="159"/>
                      <a:pt x="21" y="159"/>
                    </a:cubicBezTo>
                    <a:cubicBezTo>
                      <a:pt x="21" y="159"/>
                      <a:pt x="21" y="159"/>
                      <a:pt x="21" y="159"/>
                    </a:cubicBezTo>
                    <a:cubicBezTo>
                      <a:pt x="21" y="159"/>
                      <a:pt x="21" y="159"/>
                      <a:pt x="21" y="159"/>
                    </a:cubicBezTo>
                    <a:cubicBezTo>
                      <a:pt x="21" y="159"/>
                      <a:pt x="21" y="159"/>
                      <a:pt x="21" y="159"/>
                    </a:cubicBezTo>
                    <a:cubicBezTo>
                      <a:pt x="22" y="160"/>
                      <a:pt x="22" y="160"/>
                      <a:pt x="22" y="160"/>
                    </a:cubicBezTo>
                    <a:cubicBezTo>
                      <a:pt x="22" y="160"/>
                      <a:pt x="22" y="160"/>
                      <a:pt x="22" y="160"/>
                    </a:cubicBezTo>
                    <a:cubicBezTo>
                      <a:pt x="21" y="160"/>
                      <a:pt x="21" y="160"/>
                      <a:pt x="21"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3" y="160"/>
                      <a:pt x="23" y="160"/>
                      <a:pt x="23" y="160"/>
                    </a:cubicBezTo>
                    <a:cubicBezTo>
                      <a:pt x="23" y="160"/>
                      <a:pt x="23" y="160"/>
                      <a:pt x="23" y="160"/>
                    </a:cubicBezTo>
                    <a:cubicBezTo>
                      <a:pt x="23" y="160"/>
                      <a:pt x="23" y="160"/>
                      <a:pt x="23" y="160"/>
                    </a:cubicBezTo>
                    <a:cubicBezTo>
                      <a:pt x="23" y="160"/>
                      <a:pt x="23" y="160"/>
                      <a:pt x="23" y="160"/>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5" y="162"/>
                      <a:pt x="25" y="162"/>
                      <a:pt x="25" y="162"/>
                    </a:cubicBezTo>
                    <a:cubicBezTo>
                      <a:pt x="25" y="162"/>
                      <a:pt x="25" y="162"/>
                      <a:pt x="25" y="162"/>
                    </a:cubicBezTo>
                    <a:cubicBezTo>
                      <a:pt x="25" y="162"/>
                      <a:pt x="25" y="162"/>
                      <a:pt x="25" y="162"/>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8" y="165"/>
                      <a:pt x="28" y="165"/>
                      <a:pt x="28" y="165"/>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7"/>
                      <a:pt x="28" y="167"/>
                      <a:pt x="28" y="167"/>
                    </a:cubicBezTo>
                    <a:cubicBezTo>
                      <a:pt x="28" y="167"/>
                      <a:pt x="28" y="167"/>
                      <a:pt x="28" y="167"/>
                    </a:cubicBezTo>
                    <a:cubicBezTo>
                      <a:pt x="28" y="167"/>
                      <a:pt x="28" y="167"/>
                      <a:pt x="28" y="167"/>
                    </a:cubicBezTo>
                    <a:cubicBezTo>
                      <a:pt x="28" y="167"/>
                      <a:pt x="28" y="167"/>
                      <a:pt x="28" y="167"/>
                    </a:cubicBezTo>
                    <a:cubicBezTo>
                      <a:pt x="28" y="167"/>
                      <a:pt x="28" y="167"/>
                      <a:pt x="28"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30" y="168"/>
                      <a:pt x="30" y="168"/>
                      <a:pt x="30" y="168"/>
                    </a:cubicBezTo>
                    <a:cubicBezTo>
                      <a:pt x="30" y="168"/>
                      <a:pt x="30" y="168"/>
                      <a:pt x="30" y="168"/>
                    </a:cubicBezTo>
                    <a:cubicBezTo>
                      <a:pt x="30" y="168"/>
                      <a:pt x="30" y="168"/>
                      <a:pt x="30" y="168"/>
                    </a:cubicBezTo>
                    <a:cubicBezTo>
                      <a:pt x="30" y="168"/>
                      <a:pt x="30" y="168"/>
                      <a:pt x="30" y="168"/>
                    </a:cubicBezTo>
                    <a:cubicBezTo>
                      <a:pt x="30" y="168"/>
                      <a:pt x="30" y="168"/>
                      <a:pt x="30" y="168"/>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3" y="173"/>
                      <a:pt x="33" y="173"/>
                      <a:pt x="33" y="173"/>
                    </a:cubicBezTo>
                    <a:cubicBezTo>
                      <a:pt x="33" y="173"/>
                      <a:pt x="33" y="173"/>
                      <a:pt x="33" y="173"/>
                    </a:cubicBezTo>
                    <a:cubicBezTo>
                      <a:pt x="33" y="173"/>
                      <a:pt x="33" y="173"/>
                      <a:pt x="33" y="173"/>
                    </a:cubicBezTo>
                    <a:cubicBezTo>
                      <a:pt x="33" y="173"/>
                      <a:pt x="33" y="173"/>
                      <a:pt x="33" y="173"/>
                    </a:cubicBezTo>
                    <a:cubicBezTo>
                      <a:pt x="33" y="173"/>
                      <a:pt x="33" y="173"/>
                      <a:pt x="33" y="173"/>
                    </a:cubicBezTo>
                    <a:cubicBezTo>
                      <a:pt x="33" y="174"/>
                      <a:pt x="33" y="174"/>
                      <a:pt x="33" y="174"/>
                    </a:cubicBezTo>
                    <a:cubicBezTo>
                      <a:pt x="33" y="174"/>
                      <a:pt x="33" y="174"/>
                      <a:pt x="33" y="174"/>
                    </a:cubicBezTo>
                    <a:cubicBezTo>
                      <a:pt x="33" y="174"/>
                      <a:pt x="33" y="174"/>
                      <a:pt x="33" y="174"/>
                    </a:cubicBezTo>
                    <a:cubicBezTo>
                      <a:pt x="33" y="174"/>
                      <a:pt x="33" y="174"/>
                      <a:pt x="33"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5" y="174"/>
                      <a:pt x="35" y="174"/>
                      <a:pt x="35" y="174"/>
                    </a:cubicBezTo>
                    <a:cubicBezTo>
                      <a:pt x="35" y="174"/>
                      <a:pt x="35" y="174"/>
                      <a:pt x="35" y="174"/>
                    </a:cubicBezTo>
                    <a:cubicBezTo>
                      <a:pt x="35" y="174"/>
                      <a:pt x="35" y="174"/>
                      <a:pt x="35" y="174"/>
                    </a:cubicBezTo>
                    <a:cubicBezTo>
                      <a:pt x="35" y="174"/>
                      <a:pt x="35" y="174"/>
                      <a:pt x="35" y="174"/>
                    </a:cubicBezTo>
                    <a:cubicBezTo>
                      <a:pt x="35" y="174"/>
                      <a:pt x="35" y="174"/>
                      <a:pt x="35" y="174"/>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6" y="175"/>
                      <a:pt x="36" y="175"/>
                      <a:pt x="36" y="175"/>
                    </a:cubicBezTo>
                    <a:cubicBezTo>
                      <a:pt x="36" y="175"/>
                      <a:pt x="36" y="175"/>
                      <a:pt x="36" y="175"/>
                    </a:cubicBezTo>
                    <a:cubicBezTo>
                      <a:pt x="36" y="175"/>
                      <a:pt x="36" y="175"/>
                      <a:pt x="36" y="175"/>
                    </a:cubicBezTo>
                    <a:cubicBezTo>
                      <a:pt x="36" y="175"/>
                      <a:pt x="36" y="175"/>
                      <a:pt x="36" y="175"/>
                    </a:cubicBezTo>
                    <a:cubicBezTo>
                      <a:pt x="36" y="175"/>
                      <a:pt x="36" y="175"/>
                      <a:pt x="36"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9" y="176"/>
                      <a:pt x="39" y="176"/>
                      <a:pt x="39" y="176"/>
                    </a:cubicBezTo>
                    <a:cubicBezTo>
                      <a:pt x="39" y="176"/>
                      <a:pt x="39" y="176"/>
                      <a:pt x="39" y="176"/>
                    </a:cubicBezTo>
                    <a:cubicBezTo>
                      <a:pt x="39" y="176"/>
                      <a:pt x="39" y="176"/>
                      <a:pt x="39" y="176"/>
                    </a:cubicBezTo>
                    <a:cubicBezTo>
                      <a:pt x="39" y="176"/>
                      <a:pt x="39" y="176"/>
                      <a:pt x="39" y="176"/>
                    </a:cubicBezTo>
                    <a:cubicBezTo>
                      <a:pt x="39" y="176"/>
                      <a:pt x="39" y="176"/>
                      <a:pt x="39" y="176"/>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9"/>
                      <a:pt x="39" y="179"/>
                      <a:pt x="39" y="179"/>
                    </a:cubicBezTo>
                    <a:cubicBezTo>
                      <a:pt x="39" y="179"/>
                      <a:pt x="39" y="179"/>
                      <a:pt x="39" y="179"/>
                    </a:cubicBezTo>
                    <a:cubicBezTo>
                      <a:pt x="39" y="179"/>
                      <a:pt x="39" y="179"/>
                      <a:pt x="39" y="179"/>
                    </a:cubicBezTo>
                    <a:cubicBezTo>
                      <a:pt x="39" y="179"/>
                      <a:pt x="39" y="179"/>
                      <a:pt x="39" y="179"/>
                    </a:cubicBezTo>
                    <a:cubicBezTo>
                      <a:pt x="39" y="180"/>
                      <a:pt x="39" y="180"/>
                      <a:pt x="39" y="180"/>
                    </a:cubicBezTo>
                    <a:cubicBezTo>
                      <a:pt x="39" y="180"/>
                      <a:pt x="39" y="180"/>
                      <a:pt x="39" y="180"/>
                    </a:cubicBezTo>
                    <a:cubicBezTo>
                      <a:pt x="39" y="180"/>
                      <a:pt x="39" y="180"/>
                      <a:pt x="39" y="180"/>
                    </a:cubicBezTo>
                    <a:cubicBezTo>
                      <a:pt x="39" y="180"/>
                      <a:pt x="39" y="180"/>
                      <a:pt x="39" y="180"/>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1"/>
                      <a:pt x="40" y="181"/>
                      <a:pt x="40" y="181"/>
                    </a:cubicBezTo>
                    <a:cubicBezTo>
                      <a:pt x="40" y="180"/>
                      <a:pt x="40" y="179"/>
                      <a:pt x="40" y="179"/>
                    </a:cubicBezTo>
                    <a:cubicBezTo>
                      <a:pt x="40" y="179"/>
                      <a:pt x="40" y="179"/>
                      <a:pt x="40" y="179"/>
                    </a:cubicBezTo>
                    <a:cubicBezTo>
                      <a:pt x="40" y="179"/>
                      <a:pt x="40" y="180"/>
                      <a:pt x="41" y="180"/>
                    </a:cubicBezTo>
                    <a:cubicBezTo>
                      <a:pt x="41" y="180"/>
                      <a:pt x="41" y="180"/>
                      <a:pt x="41" y="180"/>
                    </a:cubicBezTo>
                    <a:cubicBezTo>
                      <a:pt x="40" y="180"/>
                      <a:pt x="40" y="181"/>
                      <a:pt x="40" y="181"/>
                    </a:cubicBezTo>
                    <a:cubicBezTo>
                      <a:pt x="39" y="181"/>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40" y="182"/>
                    </a:cubicBezTo>
                    <a:cubicBezTo>
                      <a:pt x="40" y="182"/>
                      <a:pt x="40" y="182"/>
                      <a:pt x="40" y="182"/>
                    </a:cubicBezTo>
                    <a:cubicBezTo>
                      <a:pt x="40" y="182"/>
                      <a:pt x="40" y="182"/>
                      <a:pt x="40" y="182"/>
                    </a:cubicBezTo>
                    <a:cubicBezTo>
                      <a:pt x="40" y="182"/>
                      <a:pt x="40" y="182"/>
                      <a:pt x="40" y="182"/>
                    </a:cubicBezTo>
                    <a:cubicBezTo>
                      <a:pt x="39" y="182"/>
                      <a:pt x="39" y="182"/>
                      <a:pt x="39" y="182"/>
                    </a:cubicBezTo>
                    <a:cubicBezTo>
                      <a:pt x="39" y="182"/>
                      <a:pt x="39" y="182"/>
                      <a:pt x="39" y="182"/>
                    </a:cubicBezTo>
                    <a:cubicBezTo>
                      <a:pt x="39" y="182"/>
                      <a:pt x="39" y="183"/>
                      <a:pt x="38" y="183"/>
                    </a:cubicBezTo>
                    <a:cubicBezTo>
                      <a:pt x="39" y="183"/>
                      <a:pt x="39" y="183"/>
                      <a:pt x="39" y="183"/>
                    </a:cubicBezTo>
                    <a:cubicBezTo>
                      <a:pt x="39" y="183"/>
                      <a:pt x="38" y="183"/>
                      <a:pt x="38" y="183"/>
                    </a:cubicBezTo>
                    <a:cubicBezTo>
                      <a:pt x="38" y="184"/>
                      <a:pt x="39" y="184"/>
                      <a:pt x="39" y="184"/>
                    </a:cubicBezTo>
                    <a:cubicBezTo>
                      <a:pt x="39" y="184"/>
                      <a:pt x="39" y="184"/>
                      <a:pt x="39" y="184"/>
                    </a:cubicBezTo>
                    <a:cubicBezTo>
                      <a:pt x="39" y="184"/>
                      <a:pt x="39" y="184"/>
                      <a:pt x="39" y="184"/>
                    </a:cubicBezTo>
                    <a:cubicBezTo>
                      <a:pt x="39" y="184"/>
                      <a:pt x="39" y="184"/>
                      <a:pt x="39" y="184"/>
                    </a:cubicBezTo>
                    <a:cubicBezTo>
                      <a:pt x="38" y="184"/>
                      <a:pt x="38" y="183"/>
                      <a:pt x="38" y="183"/>
                    </a:cubicBezTo>
                    <a:cubicBezTo>
                      <a:pt x="38" y="183"/>
                      <a:pt x="38" y="183"/>
                      <a:pt x="38" y="183"/>
                    </a:cubicBezTo>
                    <a:cubicBezTo>
                      <a:pt x="38" y="183"/>
                      <a:pt x="38" y="183"/>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9" y="184"/>
                      <a:pt x="39" y="184"/>
                    </a:cubicBezTo>
                    <a:cubicBezTo>
                      <a:pt x="39" y="184"/>
                      <a:pt x="39" y="184"/>
                      <a:pt x="39" y="184"/>
                    </a:cubicBezTo>
                    <a:cubicBezTo>
                      <a:pt x="39" y="184"/>
                      <a:pt x="39" y="184"/>
                      <a:pt x="39" y="184"/>
                    </a:cubicBezTo>
                    <a:cubicBezTo>
                      <a:pt x="39" y="184"/>
                      <a:pt x="39" y="184"/>
                      <a:pt x="39" y="184"/>
                    </a:cubicBezTo>
                    <a:cubicBezTo>
                      <a:pt x="39" y="184"/>
                      <a:pt x="39" y="184"/>
                      <a:pt x="39" y="184"/>
                    </a:cubicBezTo>
                    <a:cubicBezTo>
                      <a:pt x="39" y="185"/>
                      <a:pt x="39" y="185"/>
                      <a:pt x="39" y="185"/>
                    </a:cubicBezTo>
                    <a:cubicBezTo>
                      <a:pt x="39" y="185"/>
                      <a:pt x="38" y="185"/>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8" y="184"/>
                      <a:pt x="38" y="185"/>
                    </a:cubicBezTo>
                    <a:cubicBezTo>
                      <a:pt x="38" y="185"/>
                      <a:pt x="38" y="185"/>
                      <a:pt x="38" y="185"/>
                    </a:cubicBezTo>
                    <a:cubicBezTo>
                      <a:pt x="38" y="185"/>
                      <a:pt x="37" y="185"/>
                      <a:pt x="37" y="185"/>
                    </a:cubicBezTo>
                    <a:cubicBezTo>
                      <a:pt x="37" y="185"/>
                      <a:pt x="38" y="185"/>
                      <a:pt x="38" y="185"/>
                    </a:cubicBezTo>
                    <a:cubicBezTo>
                      <a:pt x="38" y="185"/>
                      <a:pt x="38" y="186"/>
                      <a:pt x="38" y="186"/>
                    </a:cubicBezTo>
                    <a:cubicBezTo>
                      <a:pt x="38" y="186"/>
                      <a:pt x="38" y="186"/>
                      <a:pt x="38" y="186"/>
                    </a:cubicBezTo>
                    <a:cubicBezTo>
                      <a:pt x="39" y="186"/>
                      <a:pt x="39" y="186"/>
                      <a:pt x="39" y="186"/>
                    </a:cubicBezTo>
                    <a:cubicBezTo>
                      <a:pt x="40" y="186"/>
                      <a:pt x="40" y="186"/>
                      <a:pt x="40" y="186"/>
                    </a:cubicBezTo>
                    <a:cubicBezTo>
                      <a:pt x="40" y="186"/>
                      <a:pt x="40" y="186"/>
                      <a:pt x="40" y="186"/>
                    </a:cubicBezTo>
                    <a:cubicBezTo>
                      <a:pt x="40" y="186"/>
                      <a:pt x="40" y="186"/>
                      <a:pt x="40"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40" y="187"/>
                      <a:pt x="40" y="187"/>
                    </a:cubicBezTo>
                    <a:cubicBezTo>
                      <a:pt x="40" y="187"/>
                      <a:pt x="40" y="187"/>
                      <a:pt x="40" y="187"/>
                    </a:cubicBezTo>
                    <a:cubicBezTo>
                      <a:pt x="40" y="187"/>
                      <a:pt x="40" y="187"/>
                      <a:pt x="40" y="187"/>
                    </a:cubicBezTo>
                    <a:cubicBezTo>
                      <a:pt x="40" y="187"/>
                      <a:pt x="39" y="186"/>
                      <a:pt x="39" y="186"/>
                    </a:cubicBezTo>
                    <a:cubicBezTo>
                      <a:pt x="39" y="186"/>
                      <a:pt x="39" y="187"/>
                      <a:pt x="39" y="187"/>
                    </a:cubicBezTo>
                    <a:cubicBezTo>
                      <a:pt x="39" y="187"/>
                      <a:pt x="39" y="187"/>
                      <a:pt x="39" y="187"/>
                    </a:cubicBezTo>
                    <a:cubicBezTo>
                      <a:pt x="39" y="187"/>
                      <a:pt x="39" y="187"/>
                      <a:pt x="39" y="187"/>
                    </a:cubicBezTo>
                    <a:cubicBezTo>
                      <a:pt x="39" y="187"/>
                      <a:pt x="39" y="187"/>
                      <a:pt x="39" y="187"/>
                    </a:cubicBezTo>
                    <a:cubicBezTo>
                      <a:pt x="39" y="187"/>
                      <a:pt x="39" y="187"/>
                      <a:pt x="39" y="188"/>
                    </a:cubicBezTo>
                    <a:cubicBezTo>
                      <a:pt x="39" y="188"/>
                      <a:pt x="39" y="188"/>
                      <a:pt x="39" y="188"/>
                    </a:cubicBezTo>
                    <a:cubicBezTo>
                      <a:pt x="39" y="188"/>
                      <a:pt x="39" y="188"/>
                      <a:pt x="39" y="188"/>
                    </a:cubicBezTo>
                    <a:cubicBezTo>
                      <a:pt x="39" y="188"/>
                      <a:pt x="39" y="188"/>
                      <a:pt x="39" y="188"/>
                    </a:cubicBezTo>
                    <a:cubicBezTo>
                      <a:pt x="40" y="188"/>
                      <a:pt x="40" y="188"/>
                      <a:pt x="41" y="189"/>
                    </a:cubicBezTo>
                    <a:cubicBezTo>
                      <a:pt x="41" y="189"/>
                      <a:pt x="41" y="189"/>
                      <a:pt x="42" y="190"/>
                    </a:cubicBezTo>
                    <a:cubicBezTo>
                      <a:pt x="42" y="190"/>
                      <a:pt x="42" y="190"/>
                      <a:pt x="42" y="190"/>
                    </a:cubicBezTo>
                    <a:cubicBezTo>
                      <a:pt x="42" y="190"/>
                      <a:pt x="42" y="190"/>
                      <a:pt x="42" y="190"/>
                    </a:cubicBezTo>
                    <a:cubicBezTo>
                      <a:pt x="42" y="189"/>
                      <a:pt x="42" y="189"/>
                      <a:pt x="42" y="188"/>
                    </a:cubicBezTo>
                    <a:cubicBezTo>
                      <a:pt x="42" y="188"/>
                      <a:pt x="42" y="188"/>
                      <a:pt x="42" y="188"/>
                    </a:cubicBezTo>
                    <a:cubicBezTo>
                      <a:pt x="42" y="188"/>
                      <a:pt x="42" y="188"/>
                      <a:pt x="42" y="188"/>
                    </a:cubicBezTo>
                    <a:cubicBezTo>
                      <a:pt x="42" y="188"/>
                      <a:pt x="43" y="188"/>
                      <a:pt x="43" y="188"/>
                    </a:cubicBezTo>
                    <a:cubicBezTo>
                      <a:pt x="43" y="188"/>
                      <a:pt x="43" y="188"/>
                      <a:pt x="43" y="188"/>
                    </a:cubicBezTo>
                    <a:cubicBezTo>
                      <a:pt x="43" y="188"/>
                      <a:pt x="42" y="188"/>
                      <a:pt x="42" y="188"/>
                    </a:cubicBezTo>
                    <a:cubicBezTo>
                      <a:pt x="42" y="188"/>
                      <a:pt x="42" y="188"/>
                      <a:pt x="43" y="188"/>
                    </a:cubicBezTo>
                    <a:cubicBezTo>
                      <a:pt x="43" y="188"/>
                      <a:pt x="43" y="188"/>
                      <a:pt x="43" y="188"/>
                    </a:cubicBezTo>
                    <a:cubicBezTo>
                      <a:pt x="43" y="188"/>
                      <a:pt x="43" y="188"/>
                      <a:pt x="43" y="188"/>
                    </a:cubicBezTo>
                    <a:cubicBezTo>
                      <a:pt x="43" y="188"/>
                      <a:pt x="43" y="188"/>
                      <a:pt x="43" y="187"/>
                    </a:cubicBezTo>
                    <a:cubicBezTo>
                      <a:pt x="43" y="188"/>
                      <a:pt x="43" y="188"/>
                      <a:pt x="43" y="188"/>
                    </a:cubicBezTo>
                    <a:cubicBezTo>
                      <a:pt x="43" y="188"/>
                      <a:pt x="43" y="188"/>
                      <a:pt x="43" y="188"/>
                    </a:cubicBezTo>
                    <a:cubicBezTo>
                      <a:pt x="43" y="188"/>
                      <a:pt x="43" y="188"/>
                      <a:pt x="43" y="188"/>
                    </a:cubicBezTo>
                    <a:cubicBezTo>
                      <a:pt x="43" y="188"/>
                      <a:pt x="43" y="187"/>
                      <a:pt x="43" y="187"/>
                    </a:cubicBezTo>
                    <a:cubicBezTo>
                      <a:pt x="44" y="187"/>
                      <a:pt x="44" y="187"/>
                      <a:pt x="44" y="187"/>
                    </a:cubicBezTo>
                    <a:cubicBezTo>
                      <a:pt x="44" y="187"/>
                      <a:pt x="44" y="187"/>
                      <a:pt x="44" y="187"/>
                    </a:cubicBezTo>
                    <a:cubicBezTo>
                      <a:pt x="44" y="188"/>
                      <a:pt x="44" y="188"/>
                      <a:pt x="44" y="188"/>
                    </a:cubicBezTo>
                    <a:cubicBezTo>
                      <a:pt x="44" y="188"/>
                      <a:pt x="43" y="188"/>
                      <a:pt x="43" y="188"/>
                    </a:cubicBezTo>
                    <a:cubicBezTo>
                      <a:pt x="43" y="188"/>
                      <a:pt x="43" y="188"/>
                      <a:pt x="43" y="188"/>
                    </a:cubicBezTo>
                    <a:cubicBezTo>
                      <a:pt x="43" y="188"/>
                      <a:pt x="43" y="188"/>
                      <a:pt x="43" y="189"/>
                    </a:cubicBezTo>
                    <a:cubicBezTo>
                      <a:pt x="43" y="189"/>
                      <a:pt x="43" y="189"/>
                      <a:pt x="43" y="189"/>
                    </a:cubicBezTo>
                    <a:cubicBezTo>
                      <a:pt x="43" y="189"/>
                      <a:pt x="43" y="189"/>
                      <a:pt x="43" y="189"/>
                    </a:cubicBezTo>
                    <a:cubicBezTo>
                      <a:pt x="43" y="189"/>
                      <a:pt x="43" y="189"/>
                      <a:pt x="43" y="189"/>
                    </a:cubicBezTo>
                    <a:cubicBezTo>
                      <a:pt x="43" y="189"/>
                      <a:pt x="44" y="189"/>
                      <a:pt x="44" y="189"/>
                    </a:cubicBezTo>
                    <a:cubicBezTo>
                      <a:pt x="44" y="189"/>
                      <a:pt x="44" y="189"/>
                      <a:pt x="44" y="189"/>
                    </a:cubicBezTo>
                    <a:cubicBezTo>
                      <a:pt x="44" y="189"/>
                      <a:pt x="44" y="190"/>
                      <a:pt x="45" y="190"/>
                    </a:cubicBezTo>
                    <a:cubicBezTo>
                      <a:pt x="45" y="190"/>
                      <a:pt x="45" y="190"/>
                      <a:pt x="45" y="190"/>
                    </a:cubicBezTo>
                    <a:cubicBezTo>
                      <a:pt x="45" y="190"/>
                      <a:pt x="45" y="189"/>
                      <a:pt x="45" y="189"/>
                    </a:cubicBezTo>
                    <a:cubicBezTo>
                      <a:pt x="45" y="189"/>
                      <a:pt x="45" y="189"/>
                      <a:pt x="45" y="189"/>
                    </a:cubicBezTo>
                    <a:cubicBezTo>
                      <a:pt x="45" y="189"/>
                      <a:pt x="46" y="189"/>
                      <a:pt x="46" y="190"/>
                    </a:cubicBezTo>
                    <a:cubicBezTo>
                      <a:pt x="46" y="190"/>
                      <a:pt x="45" y="190"/>
                      <a:pt x="45" y="190"/>
                    </a:cubicBezTo>
                    <a:cubicBezTo>
                      <a:pt x="45" y="190"/>
                      <a:pt x="45" y="190"/>
                      <a:pt x="45" y="190"/>
                    </a:cubicBezTo>
                    <a:cubicBezTo>
                      <a:pt x="45" y="190"/>
                      <a:pt x="44" y="190"/>
                      <a:pt x="44" y="190"/>
                    </a:cubicBezTo>
                    <a:cubicBezTo>
                      <a:pt x="44" y="190"/>
                      <a:pt x="44" y="190"/>
                      <a:pt x="44" y="190"/>
                    </a:cubicBezTo>
                    <a:cubicBezTo>
                      <a:pt x="44" y="190"/>
                      <a:pt x="44" y="189"/>
                      <a:pt x="44" y="189"/>
                    </a:cubicBezTo>
                    <a:cubicBezTo>
                      <a:pt x="44" y="190"/>
                      <a:pt x="44" y="190"/>
                      <a:pt x="44" y="190"/>
                    </a:cubicBezTo>
                    <a:cubicBezTo>
                      <a:pt x="44"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90"/>
                      <a:pt x="43" y="190"/>
                    </a:cubicBezTo>
                    <a:cubicBezTo>
                      <a:pt x="43" y="190"/>
                      <a:pt x="43" y="190"/>
                      <a:pt x="43" y="190"/>
                    </a:cubicBezTo>
                    <a:cubicBezTo>
                      <a:pt x="43" y="190"/>
                      <a:pt x="43" y="190"/>
                      <a:pt x="43" y="190"/>
                    </a:cubicBezTo>
                    <a:cubicBezTo>
                      <a:pt x="43" y="190"/>
                      <a:pt x="43" y="190"/>
                      <a:pt x="43" y="190"/>
                    </a:cubicBezTo>
                    <a:cubicBezTo>
                      <a:pt x="43" y="190"/>
                      <a:pt x="43" y="190"/>
                      <a:pt x="43" y="190"/>
                    </a:cubicBezTo>
                    <a:cubicBezTo>
                      <a:pt x="43" y="191"/>
                      <a:pt x="44" y="191"/>
                      <a:pt x="44" y="191"/>
                    </a:cubicBezTo>
                    <a:cubicBezTo>
                      <a:pt x="44" y="191"/>
                      <a:pt x="44" y="191"/>
                      <a:pt x="44" y="191"/>
                    </a:cubicBezTo>
                    <a:cubicBezTo>
                      <a:pt x="44" y="191"/>
                      <a:pt x="44" y="191"/>
                      <a:pt x="44" y="191"/>
                    </a:cubicBezTo>
                    <a:cubicBezTo>
                      <a:pt x="44" y="191"/>
                      <a:pt x="44" y="191"/>
                      <a:pt x="44" y="191"/>
                    </a:cubicBezTo>
                    <a:cubicBezTo>
                      <a:pt x="44" y="191"/>
                      <a:pt x="44" y="192"/>
                      <a:pt x="44" y="192"/>
                    </a:cubicBezTo>
                    <a:cubicBezTo>
                      <a:pt x="44" y="192"/>
                      <a:pt x="44" y="192"/>
                      <a:pt x="44" y="192"/>
                    </a:cubicBezTo>
                    <a:cubicBezTo>
                      <a:pt x="44" y="192"/>
                      <a:pt x="44" y="192"/>
                      <a:pt x="44" y="192"/>
                    </a:cubicBezTo>
                    <a:cubicBezTo>
                      <a:pt x="45" y="193"/>
                      <a:pt x="45" y="193"/>
                      <a:pt x="45" y="193"/>
                    </a:cubicBezTo>
                    <a:cubicBezTo>
                      <a:pt x="45" y="193"/>
                      <a:pt x="45" y="193"/>
                      <a:pt x="45" y="193"/>
                    </a:cubicBezTo>
                    <a:cubicBezTo>
                      <a:pt x="45" y="193"/>
                      <a:pt x="45" y="193"/>
                      <a:pt x="45" y="193"/>
                    </a:cubicBezTo>
                    <a:cubicBezTo>
                      <a:pt x="45" y="193"/>
                      <a:pt x="45" y="193"/>
                      <a:pt x="45" y="193"/>
                    </a:cubicBezTo>
                    <a:cubicBezTo>
                      <a:pt x="45" y="193"/>
                      <a:pt x="45" y="193"/>
                      <a:pt x="46" y="193"/>
                    </a:cubicBezTo>
                    <a:cubicBezTo>
                      <a:pt x="46" y="193"/>
                      <a:pt x="46" y="193"/>
                      <a:pt x="46" y="192"/>
                    </a:cubicBezTo>
                    <a:cubicBezTo>
                      <a:pt x="46" y="192"/>
                      <a:pt x="46" y="192"/>
                      <a:pt x="46" y="192"/>
                    </a:cubicBezTo>
                    <a:cubicBezTo>
                      <a:pt x="46" y="192"/>
                      <a:pt x="46" y="192"/>
                      <a:pt x="46" y="192"/>
                    </a:cubicBezTo>
                    <a:cubicBezTo>
                      <a:pt x="46" y="192"/>
                      <a:pt x="46" y="192"/>
                      <a:pt x="46" y="193"/>
                    </a:cubicBezTo>
                    <a:cubicBezTo>
                      <a:pt x="46" y="193"/>
                      <a:pt x="46" y="193"/>
                      <a:pt x="46" y="193"/>
                    </a:cubicBezTo>
                    <a:cubicBezTo>
                      <a:pt x="46" y="193"/>
                      <a:pt x="45" y="194"/>
                      <a:pt x="45" y="194"/>
                    </a:cubicBezTo>
                    <a:cubicBezTo>
                      <a:pt x="45" y="194"/>
                      <a:pt x="45" y="194"/>
                      <a:pt x="45" y="194"/>
                    </a:cubicBezTo>
                    <a:cubicBezTo>
                      <a:pt x="45" y="194"/>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6" y="194"/>
                    </a:cubicBezTo>
                    <a:cubicBezTo>
                      <a:pt x="46" y="194"/>
                      <a:pt x="46" y="194"/>
                      <a:pt x="47" y="194"/>
                    </a:cubicBezTo>
                    <a:cubicBezTo>
                      <a:pt x="46" y="194"/>
                      <a:pt x="46" y="194"/>
                      <a:pt x="46" y="195"/>
                    </a:cubicBezTo>
                    <a:cubicBezTo>
                      <a:pt x="46" y="195"/>
                      <a:pt x="46" y="195"/>
                      <a:pt x="46" y="195"/>
                    </a:cubicBezTo>
                    <a:cubicBezTo>
                      <a:pt x="47" y="195"/>
                      <a:pt x="46" y="195"/>
                      <a:pt x="46" y="195"/>
                    </a:cubicBezTo>
                    <a:cubicBezTo>
                      <a:pt x="46" y="194"/>
                      <a:pt x="46" y="194"/>
                      <a:pt x="47" y="194"/>
                    </a:cubicBezTo>
                    <a:cubicBezTo>
                      <a:pt x="47" y="194"/>
                      <a:pt x="47" y="195"/>
                      <a:pt x="47" y="195"/>
                    </a:cubicBezTo>
                    <a:cubicBezTo>
                      <a:pt x="47" y="195"/>
                      <a:pt x="47" y="195"/>
                      <a:pt x="47" y="195"/>
                    </a:cubicBezTo>
                    <a:cubicBezTo>
                      <a:pt x="46" y="195"/>
                      <a:pt x="47" y="195"/>
                      <a:pt x="47" y="196"/>
                    </a:cubicBezTo>
                    <a:cubicBezTo>
                      <a:pt x="47" y="195"/>
                      <a:pt x="47" y="195"/>
                      <a:pt x="48" y="195"/>
                    </a:cubicBezTo>
                    <a:cubicBezTo>
                      <a:pt x="48" y="195"/>
                      <a:pt x="48" y="195"/>
                      <a:pt x="48" y="195"/>
                    </a:cubicBezTo>
                    <a:cubicBezTo>
                      <a:pt x="48" y="195"/>
                      <a:pt x="48" y="195"/>
                      <a:pt x="48" y="195"/>
                    </a:cubicBezTo>
                    <a:cubicBezTo>
                      <a:pt x="48" y="195"/>
                      <a:pt x="48" y="195"/>
                      <a:pt x="48" y="195"/>
                    </a:cubicBezTo>
                    <a:cubicBezTo>
                      <a:pt x="48" y="195"/>
                      <a:pt x="48" y="195"/>
                      <a:pt x="49" y="195"/>
                    </a:cubicBezTo>
                    <a:cubicBezTo>
                      <a:pt x="49" y="194"/>
                      <a:pt x="49" y="194"/>
                      <a:pt x="49" y="194"/>
                    </a:cubicBezTo>
                    <a:cubicBezTo>
                      <a:pt x="49" y="194"/>
                      <a:pt x="49" y="194"/>
                      <a:pt x="49" y="194"/>
                    </a:cubicBezTo>
                    <a:cubicBezTo>
                      <a:pt x="49" y="194"/>
                      <a:pt x="49" y="194"/>
                      <a:pt x="50" y="193"/>
                    </a:cubicBezTo>
                    <a:cubicBezTo>
                      <a:pt x="50" y="193"/>
                      <a:pt x="50" y="193"/>
                      <a:pt x="50" y="193"/>
                    </a:cubicBezTo>
                    <a:cubicBezTo>
                      <a:pt x="50" y="193"/>
                      <a:pt x="50" y="193"/>
                      <a:pt x="50" y="193"/>
                    </a:cubicBezTo>
                    <a:cubicBezTo>
                      <a:pt x="50" y="193"/>
                      <a:pt x="50" y="193"/>
                      <a:pt x="50" y="193"/>
                    </a:cubicBezTo>
                    <a:cubicBezTo>
                      <a:pt x="50" y="193"/>
                      <a:pt x="50" y="193"/>
                      <a:pt x="50" y="193"/>
                    </a:cubicBezTo>
                    <a:cubicBezTo>
                      <a:pt x="50" y="193"/>
                      <a:pt x="50" y="193"/>
                      <a:pt x="50" y="192"/>
                    </a:cubicBezTo>
                    <a:cubicBezTo>
                      <a:pt x="50" y="192"/>
                      <a:pt x="50" y="193"/>
                      <a:pt x="50" y="193"/>
                    </a:cubicBezTo>
                    <a:cubicBezTo>
                      <a:pt x="50" y="193"/>
                      <a:pt x="50" y="193"/>
                      <a:pt x="50" y="193"/>
                    </a:cubicBezTo>
                    <a:cubicBezTo>
                      <a:pt x="50" y="193"/>
                      <a:pt x="50" y="193"/>
                      <a:pt x="50" y="193"/>
                    </a:cubicBezTo>
                    <a:cubicBezTo>
                      <a:pt x="50" y="194"/>
                      <a:pt x="50" y="193"/>
                      <a:pt x="50" y="194"/>
                    </a:cubicBezTo>
                    <a:cubicBezTo>
                      <a:pt x="49" y="194"/>
                      <a:pt x="49" y="194"/>
                      <a:pt x="49" y="194"/>
                    </a:cubicBezTo>
                    <a:cubicBezTo>
                      <a:pt x="49" y="194"/>
                      <a:pt x="49" y="194"/>
                      <a:pt x="49" y="194"/>
                    </a:cubicBezTo>
                    <a:cubicBezTo>
                      <a:pt x="49" y="195"/>
                      <a:pt x="49" y="195"/>
                      <a:pt x="50" y="195"/>
                    </a:cubicBezTo>
                    <a:cubicBezTo>
                      <a:pt x="50" y="195"/>
                      <a:pt x="50" y="195"/>
                      <a:pt x="50" y="195"/>
                    </a:cubicBezTo>
                    <a:cubicBezTo>
                      <a:pt x="51" y="195"/>
                      <a:pt x="51" y="195"/>
                      <a:pt x="51" y="195"/>
                    </a:cubicBezTo>
                    <a:cubicBezTo>
                      <a:pt x="51" y="195"/>
                      <a:pt x="50" y="195"/>
                      <a:pt x="50" y="195"/>
                    </a:cubicBezTo>
                    <a:cubicBezTo>
                      <a:pt x="50" y="195"/>
                      <a:pt x="50" y="195"/>
                      <a:pt x="50" y="195"/>
                    </a:cubicBezTo>
                    <a:cubicBezTo>
                      <a:pt x="50" y="195"/>
                      <a:pt x="50" y="195"/>
                      <a:pt x="50" y="195"/>
                    </a:cubicBezTo>
                    <a:cubicBezTo>
                      <a:pt x="50" y="195"/>
                      <a:pt x="50" y="196"/>
                      <a:pt x="50" y="196"/>
                    </a:cubicBezTo>
                    <a:cubicBezTo>
                      <a:pt x="50" y="196"/>
                      <a:pt x="50" y="196"/>
                      <a:pt x="50" y="196"/>
                    </a:cubicBezTo>
                    <a:cubicBezTo>
                      <a:pt x="50" y="196"/>
                      <a:pt x="50" y="195"/>
                      <a:pt x="49" y="195"/>
                    </a:cubicBezTo>
                    <a:cubicBezTo>
                      <a:pt x="49" y="195"/>
                      <a:pt x="49" y="195"/>
                      <a:pt x="49" y="196"/>
                    </a:cubicBezTo>
                    <a:cubicBezTo>
                      <a:pt x="49" y="196"/>
                      <a:pt x="48" y="196"/>
                      <a:pt x="48" y="196"/>
                    </a:cubicBezTo>
                    <a:cubicBezTo>
                      <a:pt x="48" y="196"/>
                      <a:pt x="48" y="196"/>
                      <a:pt x="48" y="196"/>
                    </a:cubicBezTo>
                    <a:cubicBezTo>
                      <a:pt x="48" y="196"/>
                      <a:pt x="48" y="196"/>
                      <a:pt x="48" y="196"/>
                    </a:cubicBezTo>
                    <a:cubicBezTo>
                      <a:pt x="48" y="196"/>
                      <a:pt x="48" y="196"/>
                      <a:pt x="48" y="196"/>
                    </a:cubicBezTo>
                    <a:cubicBezTo>
                      <a:pt x="48" y="196"/>
                      <a:pt x="49" y="196"/>
                      <a:pt x="48" y="196"/>
                    </a:cubicBezTo>
                    <a:cubicBezTo>
                      <a:pt x="47" y="196"/>
                      <a:pt x="48" y="196"/>
                      <a:pt x="47" y="197"/>
                    </a:cubicBezTo>
                    <a:cubicBezTo>
                      <a:pt x="47" y="197"/>
                      <a:pt x="47" y="197"/>
                      <a:pt x="47" y="197"/>
                    </a:cubicBezTo>
                    <a:cubicBezTo>
                      <a:pt x="47" y="197"/>
                      <a:pt x="47" y="197"/>
                      <a:pt x="47" y="197"/>
                    </a:cubicBezTo>
                    <a:cubicBezTo>
                      <a:pt x="47" y="198"/>
                      <a:pt x="47" y="199"/>
                      <a:pt x="47" y="199"/>
                    </a:cubicBezTo>
                    <a:cubicBezTo>
                      <a:pt x="47" y="199"/>
                      <a:pt x="47" y="199"/>
                      <a:pt x="47" y="199"/>
                    </a:cubicBezTo>
                    <a:cubicBezTo>
                      <a:pt x="47" y="199"/>
                      <a:pt x="48" y="199"/>
                      <a:pt x="48" y="199"/>
                    </a:cubicBezTo>
                    <a:cubicBezTo>
                      <a:pt x="48" y="199"/>
                      <a:pt x="48" y="199"/>
                      <a:pt x="48" y="199"/>
                    </a:cubicBezTo>
                    <a:cubicBezTo>
                      <a:pt x="48" y="199"/>
                      <a:pt x="48" y="199"/>
                      <a:pt x="48" y="199"/>
                    </a:cubicBezTo>
                    <a:cubicBezTo>
                      <a:pt x="48" y="199"/>
                      <a:pt x="48" y="199"/>
                      <a:pt x="48" y="199"/>
                    </a:cubicBezTo>
                    <a:cubicBezTo>
                      <a:pt x="48" y="199"/>
                      <a:pt x="48" y="199"/>
                      <a:pt x="48" y="198"/>
                    </a:cubicBezTo>
                    <a:cubicBezTo>
                      <a:pt x="48" y="198"/>
                      <a:pt x="48" y="198"/>
                      <a:pt x="48" y="198"/>
                    </a:cubicBezTo>
                    <a:cubicBezTo>
                      <a:pt x="48" y="198"/>
                      <a:pt x="48" y="198"/>
                      <a:pt x="48" y="198"/>
                    </a:cubicBezTo>
                    <a:cubicBezTo>
                      <a:pt x="48" y="198"/>
                      <a:pt x="48" y="198"/>
                      <a:pt x="48" y="198"/>
                    </a:cubicBezTo>
                    <a:cubicBezTo>
                      <a:pt x="48" y="198"/>
                      <a:pt x="48" y="197"/>
                      <a:pt x="49" y="197"/>
                    </a:cubicBezTo>
                    <a:cubicBezTo>
                      <a:pt x="49" y="198"/>
                      <a:pt x="48" y="198"/>
                      <a:pt x="48" y="198"/>
                    </a:cubicBezTo>
                    <a:cubicBezTo>
                      <a:pt x="48" y="198"/>
                      <a:pt x="49" y="198"/>
                      <a:pt x="49" y="198"/>
                    </a:cubicBezTo>
                    <a:cubicBezTo>
                      <a:pt x="49" y="198"/>
                      <a:pt x="49" y="198"/>
                      <a:pt x="49" y="198"/>
                    </a:cubicBezTo>
                    <a:cubicBezTo>
                      <a:pt x="49" y="198"/>
                      <a:pt x="49" y="198"/>
                      <a:pt x="49" y="198"/>
                    </a:cubicBezTo>
                    <a:cubicBezTo>
                      <a:pt x="49" y="198"/>
                      <a:pt x="49" y="198"/>
                      <a:pt x="49" y="198"/>
                    </a:cubicBezTo>
                    <a:cubicBezTo>
                      <a:pt x="50" y="198"/>
                      <a:pt x="50" y="198"/>
                      <a:pt x="50" y="198"/>
                    </a:cubicBezTo>
                    <a:cubicBezTo>
                      <a:pt x="50" y="198"/>
                      <a:pt x="50" y="198"/>
                      <a:pt x="51" y="198"/>
                    </a:cubicBezTo>
                    <a:cubicBezTo>
                      <a:pt x="51" y="198"/>
                      <a:pt x="51" y="198"/>
                      <a:pt x="51" y="198"/>
                    </a:cubicBezTo>
                    <a:cubicBezTo>
                      <a:pt x="51" y="198"/>
                      <a:pt x="51" y="198"/>
                      <a:pt x="51" y="198"/>
                    </a:cubicBezTo>
                    <a:cubicBezTo>
                      <a:pt x="51" y="198"/>
                      <a:pt x="51" y="198"/>
                      <a:pt x="50" y="198"/>
                    </a:cubicBezTo>
                    <a:cubicBezTo>
                      <a:pt x="50" y="198"/>
                      <a:pt x="50" y="198"/>
                      <a:pt x="50" y="198"/>
                    </a:cubicBezTo>
                    <a:cubicBezTo>
                      <a:pt x="49" y="198"/>
                      <a:pt x="49" y="198"/>
                      <a:pt x="48" y="198"/>
                    </a:cubicBezTo>
                    <a:cubicBezTo>
                      <a:pt x="48" y="198"/>
                      <a:pt x="48" y="198"/>
                      <a:pt x="48" y="198"/>
                    </a:cubicBezTo>
                    <a:cubicBezTo>
                      <a:pt x="48" y="198"/>
                      <a:pt x="48" y="199"/>
                      <a:pt x="48" y="199"/>
                    </a:cubicBezTo>
                    <a:cubicBezTo>
                      <a:pt x="48" y="199"/>
                      <a:pt x="48" y="199"/>
                      <a:pt x="48" y="199"/>
                    </a:cubicBezTo>
                    <a:cubicBezTo>
                      <a:pt x="47" y="199"/>
                      <a:pt x="47" y="199"/>
                      <a:pt x="47" y="200"/>
                    </a:cubicBezTo>
                    <a:cubicBezTo>
                      <a:pt x="47" y="200"/>
                      <a:pt x="47" y="200"/>
                      <a:pt x="47" y="200"/>
                    </a:cubicBezTo>
                    <a:cubicBezTo>
                      <a:pt x="47" y="200"/>
                      <a:pt x="47" y="200"/>
                      <a:pt x="47" y="200"/>
                    </a:cubicBezTo>
                    <a:cubicBezTo>
                      <a:pt x="47" y="200"/>
                      <a:pt x="47" y="200"/>
                      <a:pt x="47" y="200"/>
                    </a:cubicBezTo>
                    <a:cubicBezTo>
                      <a:pt x="47" y="200"/>
                      <a:pt x="48" y="200"/>
                      <a:pt x="48" y="200"/>
                    </a:cubicBezTo>
                    <a:cubicBezTo>
                      <a:pt x="48" y="200"/>
                      <a:pt x="48" y="200"/>
                      <a:pt x="48" y="200"/>
                    </a:cubicBezTo>
                    <a:cubicBezTo>
                      <a:pt x="48" y="200"/>
                      <a:pt x="48" y="200"/>
                      <a:pt x="48" y="200"/>
                    </a:cubicBezTo>
                    <a:cubicBezTo>
                      <a:pt x="48" y="200"/>
                      <a:pt x="48"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8" y="200"/>
                      <a:pt x="48" y="200"/>
                    </a:cubicBezTo>
                    <a:cubicBezTo>
                      <a:pt x="48" y="200"/>
                      <a:pt x="48" y="200"/>
                      <a:pt x="48" y="200"/>
                    </a:cubicBezTo>
                    <a:cubicBezTo>
                      <a:pt x="48" y="200"/>
                      <a:pt x="47" y="200"/>
                      <a:pt x="47" y="200"/>
                    </a:cubicBezTo>
                    <a:cubicBezTo>
                      <a:pt x="47" y="200"/>
                      <a:pt x="47" y="200"/>
                      <a:pt x="47" y="200"/>
                    </a:cubicBezTo>
                    <a:cubicBezTo>
                      <a:pt x="47" y="200"/>
                      <a:pt x="47" y="200"/>
                      <a:pt x="47" y="200"/>
                    </a:cubicBezTo>
                    <a:cubicBezTo>
                      <a:pt x="47" y="200"/>
                      <a:pt x="47" y="200"/>
                      <a:pt x="47" y="200"/>
                    </a:cubicBezTo>
                    <a:cubicBezTo>
                      <a:pt x="47" y="200"/>
                      <a:pt x="47" y="200"/>
                      <a:pt x="47" y="200"/>
                    </a:cubicBezTo>
                    <a:cubicBezTo>
                      <a:pt x="47" y="200"/>
                      <a:pt x="47" y="200"/>
                      <a:pt x="47" y="201"/>
                    </a:cubicBezTo>
                    <a:cubicBezTo>
                      <a:pt x="47" y="201"/>
                      <a:pt x="47" y="201"/>
                      <a:pt x="47" y="201"/>
                    </a:cubicBezTo>
                    <a:cubicBezTo>
                      <a:pt x="47" y="201"/>
                      <a:pt x="47" y="201"/>
                      <a:pt x="47" y="201"/>
                    </a:cubicBezTo>
                    <a:cubicBezTo>
                      <a:pt x="48" y="201"/>
                      <a:pt x="48" y="201"/>
                      <a:pt x="49" y="201"/>
                    </a:cubicBezTo>
                    <a:cubicBezTo>
                      <a:pt x="49" y="201"/>
                      <a:pt x="49" y="201"/>
                      <a:pt x="50" y="201"/>
                    </a:cubicBezTo>
                    <a:cubicBezTo>
                      <a:pt x="49" y="201"/>
                      <a:pt x="49" y="201"/>
                      <a:pt x="49" y="201"/>
                    </a:cubicBezTo>
                    <a:cubicBezTo>
                      <a:pt x="49" y="201"/>
                      <a:pt x="48" y="201"/>
                      <a:pt x="48" y="201"/>
                    </a:cubicBezTo>
                    <a:cubicBezTo>
                      <a:pt x="48" y="201"/>
                      <a:pt x="48" y="201"/>
                      <a:pt x="48" y="201"/>
                    </a:cubicBezTo>
                    <a:cubicBezTo>
                      <a:pt x="48" y="201"/>
                      <a:pt x="48" y="201"/>
                      <a:pt x="48" y="201"/>
                    </a:cubicBezTo>
                    <a:cubicBezTo>
                      <a:pt x="48" y="201"/>
                      <a:pt x="48" y="201"/>
                      <a:pt x="48" y="201"/>
                    </a:cubicBezTo>
                    <a:cubicBezTo>
                      <a:pt x="48" y="201"/>
                      <a:pt x="48" y="201"/>
                      <a:pt x="48" y="201"/>
                    </a:cubicBezTo>
                    <a:cubicBezTo>
                      <a:pt x="48" y="201"/>
                      <a:pt x="48" y="201"/>
                      <a:pt x="48" y="201"/>
                    </a:cubicBezTo>
                    <a:cubicBezTo>
                      <a:pt x="48" y="201"/>
                      <a:pt x="48" y="202"/>
                      <a:pt x="49" y="202"/>
                    </a:cubicBezTo>
                    <a:cubicBezTo>
                      <a:pt x="49" y="202"/>
                      <a:pt x="49" y="202"/>
                      <a:pt x="49" y="202"/>
                    </a:cubicBezTo>
                    <a:cubicBezTo>
                      <a:pt x="49" y="202"/>
                      <a:pt x="50" y="202"/>
                      <a:pt x="50" y="202"/>
                    </a:cubicBezTo>
                    <a:cubicBezTo>
                      <a:pt x="50" y="202"/>
                      <a:pt x="50" y="202"/>
                      <a:pt x="50" y="202"/>
                    </a:cubicBezTo>
                    <a:cubicBezTo>
                      <a:pt x="50" y="202"/>
                      <a:pt x="50" y="202"/>
                      <a:pt x="50" y="202"/>
                    </a:cubicBezTo>
                    <a:cubicBezTo>
                      <a:pt x="50" y="202"/>
                      <a:pt x="50"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1"/>
                      <a:pt x="51" y="201"/>
                    </a:cubicBezTo>
                    <a:cubicBezTo>
                      <a:pt x="51" y="201"/>
                      <a:pt x="51" y="201"/>
                      <a:pt x="51" y="201"/>
                    </a:cubicBezTo>
                    <a:cubicBezTo>
                      <a:pt x="51" y="201"/>
                      <a:pt x="52" y="201"/>
                      <a:pt x="52" y="201"/>
                    </a:cubicBezTo>
                    <a:cubicBezTo>
                      <a:pt x="52" y="201"/>
                      <a:pt x="52" y="202"/>
                      <a:pt x="53" y="202"/>
                    </a:cubicBezTo>
                    <a:cubicBezTo>
                      <a:pt x="53" y="202"/>
                      <a:pt x="53" y="202"/>
                      <a:pt x="53" y="202"/>
                    </a:cubicBezTo>
                    <a:cubicBezTo>
                      <a:pt x="52" y="202"/>
                      <a:pt x="52" y="202"/>
                      <a:pt x="52" y="202"/>
                    </a:cubicBezTo>
                    <a:cubicBezTo>
                      <a:pt x="52" y="202"/>
                      <a:pt x="52" y="202"/>
                      <a:pt x="52" y="202"/>
                    </a:cubicBezTo>
                    <a:cubicBezTo>
                      <a:pt x="52" y="202"/>
                      <a:pt x="52" y="202"/>
                      <a:pt x="52" y="202"/>
                    </a:cubicBezTo>
                    <a:cubicBezTo>
                      <a:pt x="52" y="202"/>
                      <a:pt x="52" y="202"/>
                      <a:pt x="52" y="202"/>
                    </a:cubicBezTo>
                    <a:cubicBezTo>
                      <a:pt x="52"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2" y="202"/>
                    </a:cubicBezTo>
                    <a:cubicBezTo>
                      <a:pt x="52" y="202"/>
                      <a:pt x="52" y="202"/>
                      <a:pt x="52" y="202"/>
                    </a:cubicBezTo>
                    <a:cubicBezTo>
                      <a:pt x="52" y="202"/>
                      <a:pt x="52" y="202"/>
                      <a:pt x="53" y="202"/>
                    </a:cubicBezTo>
                    <a:cubicBezTo>
                      <a:pt x="53" y="202"/>
                      <a:pt x="53" y="202"/>
                      <a:pt x="53" y="202"/>
                    </a:cubicBezTo>
                    <a:cubicBezTo>
                      <a:pt x="53" y="202"/>
                      <a:pt x="53" y="202"/>
                      <a:pt x="53" y="202"/>
                    </a:cubicBezTo>
                    <a:cubicBezTo>
                      <a:pt x="53" y="202"/>
                      <a:pt x="53" y="202"/>
                      <a:pt x="53" y="202"/>
                    </a:cubicBezTo>
                    <a:cubicBezTo>
                      <a:pt x="53" y="203"/>
                      <a:pt x="52" y="203"/>
                      <a:pt x="53" y="203"/>
                    </a:cubicBezTo>
                    <a:cubicBezTo>
                      <a:pt x="53" y="203"/>
                      <a:pt x="54" y="203"/>
                      <a:pt x="54" y="203"/>
                    </a:cubicBezTo>
                    <a:cubicBezTo>
                      <a:pt x="54" y="203"/>
                      <a:pt x="54" y="203"/>
                      <a:pt x="54" y="203"/>
                    </a:cubicBezTo>
                    <a:cubicBezTo>
                      <a:pt x="54" y="203"/>
                      <a:pt x="54" y="203"/>
                      <a:pt x="55" y="202"/>
                    </a:cubicBezTo>
                    <a:cubicBezTo>
                      <a:pt x="55" y="202"/>
                      <a:pt x="54"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3"/>
                    </a:cubicBezTo>
                    <a:cubicBezTo>
                      <a:pt x="55" y="203"/>
                      <a:pt x="55" y="203"/>
                      <a:pt x="55" y="203"/>
                    </a:cubicBezTo>
                    <a:cubicBezTo>
                      <a:pt x="55" y="203"/>
                      <a:pt x="54" y="203"/>
                      <a:pt x="54" y="203"/>
                    </a:cubicBezTo>
                    <a:cubicBezTo>
                      <a:pt x="54" y="203"/>
                      <a:pt x="54" y="203"/>
                      <a:pt x="54" y="203"/>
                    </a:cubicBezTo>
                    <a:cubicBezTo>
                      <a:pt x="54" y="203"/>
                      <a:pt x="54" y="203"/>
                      <a:pt x="53" y="203"/>
                    </a:cubicBezTo>
                    <a:cubicBezTo>
                      <a:pt x="53" y="203"/>
                      <a:pt x="53" y="203"/>
                      <a:pt x="53" y="203"/>
                    </a:cubicBezTo>
                    <a:cubicBezTo>
                      <a:pt x="53" y="203"/>
                      <a:pt x="52" y="203"/>
                      <a:pt x="52" y="203"/>
                    </a:cubicBezTo>
                    <a:cubicBezTo>
                      <a:pt x="52" y="203"/>
                      <a:pt x="52" y="203"/>
                      <a:pt x="52" y="203"/>
                    </a:cubicBezTo>
                    <a:cubicBezTo>
                      <a:pt x="52" y="203"/>
                      <a:pt x="53" y="203"/>
                      <a:pt x="53" y="203"/>
                    </a:cubicBezTo>
                    <a:cubicBezTo>
                      <a:pt x="53" y="203"/>
                      <a:pt x="53" y="203"/>
                      <a:pt x="53" y="204"/>
                    </a:cubicBezTo>
                    <a:cubicBezTo>
                      <a:pt x="53" y="204"/>
                      <a:pt x="53" y="204"/>
                      <a:pt x="53" y="204"/>
                    </a:cubicBezTo>
                    <a:cubicBezTo>
                      <a:pt x="52" y="204"/>
                      <a:pt x="52" y="204"/>
                      <a:pt x="52" y="204"/>
                    </a:cubicBezTo>
                    <a:cubicBezTo>
                      <a:pt x="52" y="204"/>
                      <a:pt x="52" y="204"/>
                      <a:pt x="52" y="204"/>
                    </a:cubicBezTo>
                    <a:cubicBezTo>
                      <a:pt x="52" y="204"/>
                      <a:pt x="52" y="204"/>
                      <a:pt x="52" y="204"/>
                    </a:cubicBezTo>
                    <a:cubicBezTo>
                      <a:pt x="53" y="204"/>
                      <a:pt x="53" y="204"/>
                      <a:pt x="54" y="204"/>
                    </a:cubicBezTo>
                    <a:cubicBezTo>
                      <a:pt x="54" y="204"/>
                      <a:pt x="54" y="204"/>
                      <a:pt x="54" y="204"/>
                    </a:cubicBezTo>
                    <a:cubicBezTo>
                      <a:pt x="54" y="204"/>
                      <a:pt x="54" y="204"/>
                      <a:pt x="54" y="204"/>
                    </a:cubicBezTo>
                    <a:cubicBezTo>
                      <a:pt x="54" y="204"/>
                      <a:pt x="54" y="204"/>
                      <a:pt x="54" y="204"/>
                    </a:cubicBezTo>
                    <a:cubicBezTo>
                      <a:pt x="54" y="204"/>
                      <a:pt x="55" y="204"/>
                      <a:pt x="55" y="204"/>
                    </a:cubicBezTo>
                    <a:cubicBezTo>
                      <a:pt x="55" y="204"/>
                      <a:pt x="55" y="203"/>
                      <a:pt x="55" y="203"/>
                    </a:cubicBezTo>
                    <a:cubicBezTo>
                      <a:pt x="55" y="203"/>
                      <a:pt x="55" y="203"/>
                      <a:pt x="55" y="203"/>
                    </a:cubicBezTo>
                    <a:cubicBezTo>
                      <a:pt x="55" y="204"/>
                      <a:pt x="55" y="204"/>
                      <a:pt x="55" y="204"/>
                    </a:cubicBezTo>
                    <a:cubicBezTo>
                      <a:pt x="55" y="204"/>
                      <a:pt x="55" y="204"/>
                      <a:pt x="56" y="204"/>
                    </a:cubicBezTo>
                    <a:cubicBezTo>
                      <a:pt x="56" y="204"/>
                      <a:pt x="56" y="204"/>
                      <a:pt x="56" y="204"/>
                    </a:cubicBezTo>
                    <a:cubicBezTo>
                      <a:pt x="56" y="204"/>
                      <a:pt x="56" y="204"/>
                      <a:pt x="56" y="204"/>
                    </a:cubicBezTo>
                    <a:cubicBezTo>
                      <a:pt x="56" y="204"/>
                      <a:pt x="56" y="204"/>
                      <a:pt x="56" y="204"/>
                    </a:cubicBezTo>
                    <a:cubicBezTo>
                      <a:pt x="56" y="204"/>
                      <a:pt x="56" y="204"/>
                      <a:pt x="56" y="204"/>
                    </a:cubicBezTo>
                    <a:cubicBezTo>
                      <a:pt x="56" y="204"/>
                      <a:pt x="56" y="204"/>
                      <a:pt x="57" y="204"/>
                    </a:cubicBezTo>
                    <a:cubicBezTo>
                      <a:pt x="56" y="204"/>
                      <a:pt x="57" y="204"/>
                      <a:pt x="57" y="204"/>
                    </a:cubicBezTo>
                    <a:cubicBezTo>
                      <a:pt x="57" y="203"/>
                      <a:pt x="57" y="203"/>
                      <a:pt x="57" y="203"/>
                    </a:cubicBezTo>
                    <a:cubicBezTo>
                      <a:pt x="57" y="203"/>
                      <a:pt x="57" y="203"/>
                      <a:pt x="57" y="203"/>
                    </a:cubicBezTo>
                    <a:cubicBezTo>
                      <a:pt x="57" y="202"/>
                      <a:pt x="57" y="202"/>
                      <a:pt x="57" y="202"/>
                    </a:cubicBezTo>
                    <a:cubicBezTo>
                      <a:pt x="57" y="202"/>
                      <a:pt x="57" y="202"/>
                      <a:pt x="57" y="202"/>
                    </a:cubicBezTo>
                    <a:cubicBezTo>
                      <a:pt x="57" y="202"/>
                      <a:pt x="57" y="202"/>
                      <a:pt x="57" y="202"/>
                    </a:cubicBezTo>
                    <a:cubicBezTo>
                      <a:pt x="57" y="202"/>
                      <a:pt x="57" y="202"/>
                      <a:pt x="57" y="202"/>
                    </a:cubicBezTo>
                    <a:cubicBezTo>
                      <a:pt x="57" y="202"/>
                      <a:pt x="58" y="202"/>
                      <a:pt x="57" y="202"/>
                    </a:cubicBezTo>
                    <a:cubicBezTo>
                      <a:pt x="57" y="202"/>
                      <a:pt x="57" y="202"/>
                      <a:pt x="57" y="202"/>
                    </a:cubicBezTo>
                    <a:cubicBezTo>
                      <a:pt x="57" y="202"/>
                      <a:pt x="57" y="202"/>
                      <a:pt x="57" y="202"/>
                    </a:cubicBezTo>
                    <a:cubicBezTo>
                      <a:pt x="57" y="202"/>
                      <a:pt x="57" y="203"/>
                      <a:pt x="57" y="203"/>
                    </a:cubicBezTo>
                    <a:cubicBezTo>
                      <a:pt x="57" y="203"/>
                      <a:pt x="57" y="203"/>
                      <a:pt x="57" y="204"/>
                    </a:cubicBezTo>
                    <a:cubicBezTo>
                      <a:pt x="57" y="204"/>
                      <a:pt x="57" y="204"/>
                      <a:pt x="57" y="204"/>
                    </a:cubicBezTo>
                    <a:cubicBezTo>
                      <a:pt x="57" y="204"/>
                      <a:pt x="57" y="204"/>
                      <a:pt x="57" y="204"/>
                    </a:cubicBezTo>
                    <a:cubicBezTo>
                      <a:pt x="57" y="204"/>
                      <a:pt x="57" y="204"/>
                      <a:pt x="57" y="204"/>
                    </a:cubicBezTo>
                    <a:cubicBezTo>
                      <a:pt x="57" y="204"/>
                      <a:pt x="57" y="204"/>
                      <a:pt x="57" y="204"/>
                    </a:cubicBezTo>
                    <a:cubicBezTo>
                      <a:pt x="57" y="204"/>
                      <a:pt x="57" y="204"/>
                      <a:pt x="57" y="205"/>
                    </a:cubicBezTo>
                    <a:cubicBezTo>
                      <a:pt x="57" y="204"/>
                      <a:pt x="57" y="204"/>
                      <a:pt x="57" y="204"/>
                    </a:cubicBezTo>
                    <a:cubicBezTo>
                      <a:pt x="57" y="204"/>
                      <a:pt x="57" y="205"/>
                      <a:pt x="58" y="204"/>
                    </a:cubicBezTo>
                    <a:cubicBezTo>
                      <a:pt x="58" y="204"/>
                      <a:pt x="58" y="204"/>
                      <a:pt x="58" y="204"/>
                    </a:cubicBezTo>
                    <a:cubicBezTo>
                      <a:pt x="58" y="204"/>
                      <a:pt x="59" y="204"/>
                      <a:pt x="59" y="204"/>
                    </a:cubicBezTo>
                    <a:cubicBezTo>
                      <a:pt x="59" y="204"/>
                      <a:pt x="59" y="204"/>
                      <a:pt x="59" y="204"/>
                    </a:cubicBezTo>
                    <a:cubicBezTo>
                      <a:pt x="59" y="204"/>
                      <a:pt x="59" y="204"/>
                      <a:pt x="59" y="204"/>
                    </a:cubicBezTo>
                    <a:cubicBezTo>
                      <a:pt x="58" y="204"/>
                      <a:pt x="58" y="204"/>
                      <a:pt x="58" y="205"/>
                    </a:cubicBezTo>
                    <a:cubicBezTo>
                      <a:pt x="58" y="205"/>
                      <a:pt x="58" y="205"/>
                      <a:pt x="58" y="205"/>
                    </a:cubicBezTo>
                    <a:cubicBezTo>
                      <a:pt x="58" y="205"/>
                      <a:pt x="58" y="205"/>
                      <a:pt x="58" y="205"/>
                    </a:cubicBezTo>
                    <a:cubicBezTo>
                      <a:pt x="58" y="205"/>
                      <a:pt x="58" y="205"/>
                      <a:pt x="58" y="205"/>
                    </a:cubicBezTo>
                    <a:cubicBezTo>
                      <a:pt x="58" y="206"/>
                      <a:pt x="58" y="206"/>
                      <a:pt x="58" y="206"/>
                    </a:cubicBezTo>
                    <a:cubicBezTo>
                      <a:pt x="58" y="206"/>
                      <a:pt x="58" y="206"/>
                      <a:pt x="58" y="206"/>
                    </a:cubicBezTo>
                    <a:cubicBezTo>
                      <a:pt x="58" y="206"/>
                      <a:pt x="58" y="206"/>
                      <a:pt x="58" y="206"/>
                    </a:cubicBezTo>
                    <a:cubicBezTo>
                      <a:pt x="58" y="206"/>
                      <a:pt x="59" y="207"/>
                      <a:pt x="59" y="207"/>
                    </a:cubicBezTo>
                    <a:cubicBezTo>
                      <a:pt x="59" y="207"/>
                      <a:pt x="59" y="207"/>
                      <a:pt x="59"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6"/>
                    </a:cubicBezTo>
                    <a:cubicBezTo>
                      <a:pt x="60" y="207"/>
                      <a:pt x="61" y="207"/>
                      <a:pt x="61" y="207"/>
                    </a:cubicBezTo>
                    <a:cubicBezTo>
                      <a:pt x="61" y="207"/>
                      <a:pt x="61" y="207"/>
                      <a:pt x="61" y="207"/>
                    </a:cubicBezTo>
                    <a:cubicBezTo>
                      <a:pt x="61" y="207"/>
                      <a:pt x="61" y="207"/>
                      <a:pt x="61" y="207"/>
                    </a:cubicBezTo>
                    <a:cubicBezTo>
                      <a:pt x="61" y="207"/>
                      <a:pt x="61" y="207"/>
                      <a:pt x="61" y="207"/>
                    </a:cubicBezTo>
                    <a:cubicBezTo>
                      <a:pt x="61" y="207"/>
                      <a:pt x="61" y="207"/>
                      <a:pt x="61" y="207"/>
                    </a:cubicBezTo>
                    <a:cubicBezTo>
                      <a:pt x="61" y="207"/>
                      <a:pt x="61" y="208"/>
                      <a:pt x="62" y="208"/>
                    </a:cubicBezTo>
                    <a:cubicBezTo>
                      <a:pt x="62" y="208"/>
                      <a:pt x="62" y="208"/>
                      <a:pt x="62" y="208"/>
                    </a:cubicBezTo>
                    <a:cubicBezTo>
                      <a:pt x="62" y="208"/>
                      <a:pt x="62" y="208"/>
                      <a:pt x="62" y="207"/>
                    </a:cubicBezTo>
                    <a:cubicBezTo>
                      <a:pt x="62" y="208"/>
                      <a:pt x="62" y="208"/>
                      <a:pt x="62" y="208"/>
                    </a:cubicBezTo>
                    <a:cubicBezTo>
                      <a:pt x="62" y="208"/>
                      <a:pt x="62" y="208"/>
                      <a:pt x="62" y="208"/>
                    </a:cubicBezTo>
                    <a:cubicBezTo>
                      <a:pt x="62" y="208"/>
                      <a:pt x="62" y="208"/>
                      <a:pt x="61" y="208"/>
                    </a:cubicBezTo>
                    <a:cubicBezTo>
                      <a:pt x="61" y="208"/>
                      <a:pt x="61" y="208"/>
                      <a:pt x="61" y="208"/>
                    </a:cubicBezTo>
                    <a:cubicBezTo>
                      <a:pt x="61" y="208"/>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8"/>
                      <a:pt x="62" y="208"/>
                      <a:pt x="62" y="208"/>
                    </a:cubicBezTo>
                    <a:cubicBezTo>
                      <a:pt x="62" y="208"/>
                      <a:pt x="62" y="208"/>
                      <a:pt x="62"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7"/>
                      <a:pt x="63" y="207"/>
                    </a:cubicBezTo>
                    <a:cubicBezTo>
                      <a:pt x="63" y="208"/>
                      <a:pt x="63" y="209"/>
                      <a:pt x="63" y="209"/>
                    </a:cubicBezTo>
                    <a:cubicBezTo>
                      <a:pt x="63" y="209"/>
                      <a:pt x="63" y="209"/>
                      <a:pt x="63" y="209"/>
                    </a:cubicBezTo>
                    <a:cubicBezTo>
                      <a:pt x="64" y="209"/>
                      <a:pt x="64" y="209"/>
                      <a:pt x="64" y="209"/>
                    </a:cubicBezTo>
                    <a:cubicBezTo>
                      <a:pt x="64" y="209"/>
                      <a:pt x="64" y="209"/>
                      <a:pt x="64" y="209"/>
                    </a:cubicBezTo>
                    <a:cubicBezTo>
                      <a:pt x="64" y="209"/>
                      <a:pt x="64" y="209"/>
                      <a:pt x="64" y="209"/>
                    </a:cubicBezTo>
                    <a:cubicBezTo>
                      <a:pt x="64" y="209"/>
                      <a:pt x="63" y="209"/>
                      <a:pt x="63" y="209"/>
                    </a:cubicBezTo>
                    <a:cubicBezTo>
                      <a:pt x="63" y="209"/>
                      <a:pt x="63" y="209"/>
                      <a:pt x="63" y="209"/>
                    </a:cubicBezTo>
                    <a:cubicBezTo>
                      <a:pt x="63" y="209"/>
                      <a:pt x="63" y="209"/>
                      <a:pt x="63" y="209"/>
                    </a:cubicBezTo>
                    <a:cubicBezTo>
                      <a:pt x="63" y="210"/>
                      <a:pt x="64" y="210"/>
                      <a:pt x="64" y="210"/>
                    </a:cubicBezTo>
                    <a:cubicBezTo>
                      <a:pt x="64" y="210"/>
                      <a:pt x="64" y="210"/>
                      <a:pt x="64" y="210"/>
                    </a:cubicBezTo>
                    <a:cubicBezTo>
                      <a:pt x="64" y="210"/>
                      <a:pt x="64" y="210"/>
                      <a:pt x="64" y="211"/>
                    </a:cubicBezTo>
                    <a:cubicBezTo>
                      <a:pt x="163" y="211"/>
                      <a:pt x="163" y="211"/>
                      <a:pt x="163" y="211"/>
                    </a:cubicBezTo>
                    <a:cubicBezTo>
                      <a:pt x="163" y="209"/>
                      <a:pt x="163" y="209"/>
                      <a:pt x="163" y="209"/>
                    </a:cubicBezTo>
                    <a:cubicBezTo>
                      <a:pt x="163" y="209"/>
                      <a:pt x="163" y="209"/>
                      <a:pt x="163" y="209"/>
                    </a:cubicBezTo>
                    <a:cubicBezTo>
                      <a:pt x="164" y="209"/>
                      <a:pt x="164" y="209"/>
                      <a:pt x="164" y="209"/>
                    </a:cubicBezTo>
                    <a:cubicBezTo>
                      <a:pt x="164" y="209"/>
                      <a:pt x="164" y="209"/>
                      <a:pt x="164" y="209"/>
                    </a:cubicBezTo>
                    <a:cubicBezTo>
                      <a:pt x="164" y="209"/>
                      <a:pt x="164" y="209"/>
                      <a:pt x="164" y="209"/>
                    </a:cubicBezTo>
                    <a:cubicBezTo>
                      <a:pt x="164" y="209"/>
                      <a:pt x="164" y="209"/>
                      <a:pt x="164" y="209"/>
                    </a:cubicBezTo>
                    <a:cubicBezTo>
                      <a:pt x="164" y="209"/>
                      <a:pt x="164" y="209"/>
                      <a:pt x="164"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1"/>
                      <a:pt x="165" y="211"/>
                      <a:pt x="165" y="211"/>
                    </a:cubicBezTo>
                    <a:cubicBezTo>
                      <a:pt x="165" y="211"/>
                      <a:pt x="165" y="211"/>
                      <a:pt x="165" y="211"/>
                    </a:cubicBezTo>
                    <a:cubicBezTo>
                      <a:pt x="165" y="211"/>
                      <a:pt x="165" y="211"/>
                      <a:pt x="165" y="211"/>
                    </a:cubicBezTo>
                    <a:cubicBezTo>
                      <a:pt x="165" y="211"/>
                      <a:pt x="165" y="211"/>
                      <a:pt x="165" y="211"/>
                    </a:cubicBezTo>
                    <a:cubicBezTo>
                      <a:pt x="165" y="212"/>
                      <a:pt x="165" y="212"/>
                      <a:pt x="165" y="212"/>
                    </a:cubicBezTo>
                    <a:cubicBezTo>
                      <a:pt x="165" y="212"/>
                      <a:pt x="165" y="212"/>
                      <a:pt x="165" y="212"/>
                    </a:cubicBezTo>
                    <a:cubicBezTo>
                      <a:pt x="165" y="212"/>
                      <a:pt x="165" y="212"/>
                      <a:pt x="165"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8" y="212"/>
                      <a:pt x="168" y="212"/>
                      <a:pt x="168" y="212"/>
                    </a:cubicBezTo>
                    <a:cubicBezTo>
                      <a:pt x="168" y="212"/>
                      <a:pt x="168" y="212"/>
                      <a:pt x="168" y="212"/>
                    </a:cubicBezTo>
                    <a:cubicBezTo>
                      <a:pt x="168" y="212"/>
                      <a:pt x="168" y="212"/>
                      <a:pt x="168" y="212"/>
                    </a:cubicBezTo>
                    <a:cubicBezTo>
                      <a:pt x="168" y="212"/>
                      <a:pt x="168" y="212"/>
                      <a:pt x="168" y="212"/>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3"/>
                      <a:pt x="172" y="213"/>
                      <a:pt x="172" y="213"/>
                    </a:cubicBezTo>
                    <a:cubicBezTo>
                      <a:pt x="172" y="213"/>
                      <a:pt x="172" y="213"/>
                      <a:pt x="172" y="213"/>
                    </a:cubicBezTo>
                    <a:cubicBezTo>
                      <a:pt x="172" y="213"/>
                      <a:pt x="172" y="213"/>
                      <a:pt x="172" y="213"/>
                    </a:cubicBezTo>
                    <a:cubicBezTo>
                      <a:pt x="172" y="213"/>
                      <a:pt x="172" y="213"/>
                      <a:pt x="172"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4"/>
                      <a:pt x="173" y="214"/>
                      <a:pt x="173" y="214"/>
                    </a:cubicBezTo>
                    <a:cubicBezTo>
                      <a:pt x="173" y="214"/>
                      <a:pt x="173" y="214"/>
                      <a:pt x="173" y="214"/>
                    </a:cubicBezTo>
                    <a:cubicBezTo>
                      <a:pt x="173" y="214"/>
                      <a:pt x="173" y="214"/>
                      <a:pt x="173" y="214"/>
                    </a:cubicBezTo>
                    <a:cubicBezTo>
                      <a:pt x="174" y="214"/>
                      <a:pt x="174" y="214"/>
                      <a:pt x="174" y="214"/>
                    </a:cubicBezTo>
                    <a:cubicBezTo>
                      <a:pt x="174" y="214"/>
                      <a:pt x="174" y="214"/>
                      <a:pt x="174" y="214"/>
                    </a:cubicBezTo>
                    <a:cubicBezTo>
                      <a:pt x="174" y="214"/>
                      <a:pt x="174" y="214"/>
                      <a:pt x="174" y="214"/>
                    </a:cubicBezTo>
                    <a:cubicBezTo>
                      <a:pt x="174" y="214"/>
                      <a:pt x="174" y="214"/>
                      <a:pt x="174" y="214"/>
                    </a:cubicBezTo>
                    <a:cubicBezTo>
                      <a:pt x="174" y="214"/>
                      <a:pt x="174" y="214"/>
                      <a:pt x="174" y="214"/>
                    </a:cubicBezTo>
                    <a:cubicBezTo>
                      <a:pt x="174" y="213"/>
                      <a:pt x="174" y="213"/>
                      <a:pt x="174" y="213"/>
                    </a:cubicBezTo>
                    <a:cubicBezTo>
                      <a:pt x="174" y="213"/>
                      <a:pt x="174" y="213"/>
                      <a:pt x="174" y="213"/>
                    </a:cubicBezTo>
                    <a:cubicBezTo>
                      <a:pt x="174" y="213"/>
                      <a:pt x="174" y="213"/>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6" y="214"/>
                      <a:pt x="176" y="214"/>
                      <a:pt x="176" y="214"/>
                    </a:cubicBezTo>
                    <a:cubicBezTo>
                      <a:pt x="176" y="214"/>
                      <a:pt x="176" y="214"/>
                      <a:pt x="176" y="214"/>
                    </a:cubicBezTo>
                    <a:cubicBezTo>
                      <a:pt x="176" y="214"/>
                      <a:pt x="176" y="214"/>
                      <a:pt x="176" y="214"/>
                    </a:cubicBezTo>
                    <a:cubicBezTo>
                      <a:pt x="176" y="214"/>
                      <a:pt x="176" y="214"/>
                      <a:pt x="176" y="214"/>
                    </a:cubicBezTo>
                    <a:cubicBezTo>
                      <a:pt x="176" y="214"/>
                      <a:pt x="176" y="214"/>
                      <a:pt x="176" y="214"/>
                    </a:cubicBezTo>
                    <a:cubicBezTo>
                      <a:pt x="176" y="214"/>
                      <a:pt x="176" y="214"/>
                      <a:pt x="176" y="215"/>
                    </a:cubicBezTo>
                    <a:cubicBezTo>
                      <a:pt x="176" y="215"/>
                      <a:pt x="176" y="215"/>
                      <a:pt x="176" y="215"/>
                    </a:cubicBezTo>
                    <a:cubicBezTo>
                      <a:pt x="176" y="215"/>
                      <a:pt x="176" y="215"/>
                      <a:pt x="176" y="215"/>
                    </a:cubicBezTo>
                    <a:cubicBezTo>
                      <a:pt x="176" y="215"/>
                      <a:pt x="176" y="215"/>
                      <a:pt x="176"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8" y="215"/>
                      <a:pt x="178" y="215"/>
                      <a:pt x="178" y="215"/>
                    </a:cubicBezTo>
                    <a:cubicBezTo>
                      <a:pt x="178" y="215"/>
                      <a:pt x="178" y="215"/>
                      <a:pt x="178" y="215"/>
                    </a:cubicBezTo>
                    <a:cubicBezTo>
                      <a:pt x="178" y="215"/>
                      <a:pt x="178" y="215"/>
                      <a:pt x="178" y="215"/>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5"/>
                    </a:cubicBezTo>
                    <a:cubicBezTo>
                      <a:pt x="179" y="215"/>
                      <a:pt x="179" y="215"/>
                      <a:pt x="179" y="215"/>
                    </a:cubicBezTo>
                    <a:cubicBezTo>
                      <a:pt x="179" y="215"/>
                      <a:pt x="179" y="215"/>
                      <a:pt x="179" y="215"/>
                    </a:cubicBezTo>
                    <a:cubicBezTo>
                      <a:pt x="179" y="215"/>
                      <a:pt x="179" y="215"/>
                      <a:pt x="179" y="215"/>
                    </a:cubicBezTo>
                    <a:cubicBezTo>
                      <a:pt x="180" y="215"/>
                      <a:pt x="180" y="215"/>
                      <a:pt x="180" y="215"/>
                    </a:cubicBezTo>
                    <a:cubicBezTo>
                      <a:pt x="180" y="215"/>
                      <a:pt x="180" y="215"/>
                      <a:pt x="180" y="215"/>
                    </a:cubicBezTo>
                    <a:cubicBezTo>
                      <a:pt x="180" y="215"/>
                      <a:pt x="180" y="215"/>
                      <a:pt x="180" y="215"/>
                    </a:cubicBezTo>
                    <a:cubicBezTo>
                      <a:pt x="180" y="215"/>
                      <a:pt x="180" y="215"/>
                      <a:pt x="180" y="215"/>
                    </a:cubicBezTo>
                    <a:cubicBezTo>
                      <a:pt x="181" y="215"/>
                      <a:pt x="181" y="215"/>
                      <a:pt x="181" y="215"/>
                    </a:cubicBezTo>
                    <a:cubicBezTo>
                      <a:pt x="181" y="215"/>
                      <a:pt x="181" y="215"/>
                      <a:pt x="181" y="215"/>
                    </a:cubicBezTo>
                    <a:cubicBezTo>
                      <a:pt x="181" y="215"/>
                      <a:pt x="181" y="215"/>
                      <a:pt x="181"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4"/>
                      <a:pt x="184" y="214"/>
                      <a:pt x="184" y="214"/>
                    </a:cubicBezTo>
                    <a:cubicBezTo>
                      <a:pt x="184" y="214"/>
                      <a:pt x="184" y="214"/>
                      <a:pt x="184" y="214"/>
                    </a:cubicBezTo>
                    <a:cubicBezTo>
                      <a:pt x="184" y="214"/>
                      <a:pt x="184" y="214"/>
                      <a:pt x="184" y="214"/>
                    </a:cubicBezTo>
                    <a:cubicBezTo>
                      <a:pt x="184" y="214"/>
                      <a:pt x="184" y="214"/>
                      <a:pt x="184" y="214"/>
                    </a:cubicBezTo>
                    <a:cubicBezTo>
                      <a:pt x="184" y="214"/>
                      <a:pt x="184" y="214"/>
                      <a:pt x="184"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7" y="214"/>
                      <a:pt x="186" y="214"/>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1"/>
                    </a:cubicBezTo>
                    <a:cubicBezTo>
                      <a:pt x="187" y="211"/>
                      <a:pt x="187" y="211"/>
                      <a:pt x="187" y="211"/>
                    </a:cubicBezTo>
                    <a:cubicBezTo>
                      <a:pt x="187" y="211"/>
                      <a:pt x="187" y="211"/>
                      <a:pt x="187" y="211"/>
                    </a:cubicBezTo>
                    <a:cubicBezTo>
                      <a:pt x="187" y="211"/>
                      <a:pt x="187" y="211"/>
                      <a:pt x="187" y="211"/>
                    </a:cubicBezTo>
                    <a:cubicBezTo>
                      <a:pt x="187" y="211"/>
                      <a:pt x="187" y="211"/>
                      <a:pt x="187"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90" y="211"/>
                      <a:pt x="190" y="211"/>
                      <a:pt x="190" y="211"/>
                    </a:cubicBezTo>
                    <a:cubicBezTo>
                      <a:pt x="191" y="211"/>
                      <a:pt x="191" y="211"/>
                      <a:pt x="191" y="211"/>
                    </a:cubicBezTo>
                    <a:cubicBezTo>
                      <a:pt x="191" y="212"/>
                      <a:pt x="191" y="212"/>
                      <a:pt x="191" y="212"/>
                    </a:cubicBezTo>
                    <a:cubicBezTo>
                      <a:pt x="191"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6" y="213"/>
                    </a:cubicBezTo>
                    <a:cubicBezTo>
                      <a:pt x="196" y="213"/>
                      <a:pt x="196" y="213"/>
                      <a:pt x="196" y="213"/>
                    </a:cubicBezTo>
                    <a:cubicBezTo>
                      <a:pt x="196" y="213"/>
                      <a:pt x="196" y="213"/>
                      <a:pt x="196" y="213"/>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7" y="215"/>
                      <a:pt x="197" y="215"/>
                    </a:cubicBezTo>
                    <a:cubicBezTo>
                      <a:pt x="197" y="215"/>
                      <a:pt x="197" y="215"/>
                      <a:pt x="197" y="215"/>
                    </a:cubicBezTo>
                    <a:cubicBezTo>
                      <a:pt x="197" y="215"/>
                      <a:pt x="197" y="215"/>
                      <a:pt x="197" y="215"/>
                    </a:cubicBezTo>
                    <a:cubicBezTo>
                      <a:pt x="197" y="215"/>
                      <a:pt x="197" y="215"/>
                      <a:pt x="197" y="215"/>
                    </a:cubicBezTo>
                    <a:cubicBezTo>
                      <a:pt x="197" y="215"/>
                      <a:pt x="197" y="215"/>
                      <a:pt x="197" y="215"/>
                    </a:cubicBezTo>
                    <a:cubicBezTo>
                      <a:pt x="197" y="215"/>
                      <a:pt x="197" y="215"/>
                      <a:pt x="197" y="215"/>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9" y="215"/>
                    </a:cubicBezTo>
                    <a:cubicBezTo>
                      <a:pt x="199" y="215"/>
                      <a:pt x="199" y="215"/>
                      <a:pt x="199" y="215"/>
                    </a:cubicBezTo>
                    <a:cubicBezTo>
                      <a:pt x="199" y="215"/>
                      <a:pt x="199" y="215"/>
                      <a:pt x="199" y="215"/>
                    </a:cubicBezTo>
                    <a:cubicBezTo>
                      <a:pt x="199" y="215"/>
                      <a:pt x="199" y="215"/>
                      <a:pt x="199" y="215"/>
                    </a:cubicBezTo>
                    <a:cubicBezTo>
                      <a:pt x="199" y="215"/>
                      <a:pt x="199" y="215"/>
                      <a:pt x="199" y="215"/>
                    </a:cubicBezTo>
                    <a:cubicBezTo>
                      <a:pt x="199" y="215"/>
                      <a:pt x="199" y="215"/>
                      <a:pt x="199" y="215"/>
                    </a:cubicBezTo>
                    <a:cubicBezTo>
                      <a:pt x="200" y="215"/>
                      <a:pt x="200" y="215"/>
                      <a:pt x="200" y="215"/>
                    </a:cubicBezTo>
                    <a:cubicBezTo>
                      <a:pt x="200" y="215"/>
                      <a:pt x="200" y="215"/>
                      <a:pt x="200" y="215"/>
                    </a:cubicBezTo>
                    <a:cubicBezTo>
                      <a:pt x="200" y="215"/>
                      <a:pt x="200" y="215"/>
                      <a:pt x="200" y="215"/>
                    </a:cubicBezTo>
                    <a:cubicBezTo>
                      <a:pt x="200" y="215"/>
                      <a:pt x="200" y="215"/>
                      <a:pt x="200" y="215"/>
                    </a:cubicBezTo>
                    <a:cubicBezTo>
                      <a:pt x="200" y="215"/>
                      <a:pt x="200" y="215"/>
                      <a:pt x="200" y="215"/>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8"/>
                      <a:pt x="200" y="218"/>
                      <a:pt x="200" y="218"/>
                    </a:cubicBezTo>
                    <a:cubicBezTo>
                      <a:pt x="200" y="218"/>
                      <a:pt x="200" y="218"/>
                      <a:pt x="200"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2" y="221"/>
                      <a:pt x="202" y="221"/>
                    </a:cubicBezTo>
                    <a:cubicBezTo>
                      <a:pt x="202" y="221"/>
                      <a:pt x="202" y="221"/>
                      <a:pt x="202" y="221"/>
                    </a:cubicBezTo>
                    <a:cubicBezTo>
                      <a:pt x="202" y="221"/>
                      <a:pt x="202" y="221"/>
                      <a:pt x="202" y="221"/>
                    </a:cubicBezTo>
                    <a:cubicBezTo>
                      <a:pt x="202" y="221"/>
                      <a:pt x="202" y="221"/>
                      <a:pt x="202" y="221"/>
                    </a:cubicBezTo>
                    <a:cubicBezTo>
                      <a:pt x="202" y="221"/>
                      <a:pt x="202" y="221"/>
                      <a:pt x="202" y="221"/>
                    </a:cubicBezTo>
                    <a:cubicBezTo>
                      <a:pt x="202" y="221"/>
                      <a:pt x="202" y="221"/>
                      <a:pt x="202" y="221"/>
                    </a:cubicBezTo>
                    <a:cubicBezTo>
                      <a:pt x="201" y="222"/>
                      <a:pt x="201" y="222"/>
                      <a:pt x="201" y="222"/>
                    </a:cubicBezTo>
                    <a:cubicBezTo>
                      <a:pt x="201" y="222"/>
                      <a:pt x="201" y="222"/>
                      <a:pt x="201" y="222"/>
                    </a:cubicBezTo>
                    <a:cubicBezTo>
                      <a:pt x="201" y="222"/>
                      <a:pt x="201" y="222"/>
                      <a:pt x="201" y="222"/>
                    </a:cubicBezTo>
                    <a:cubicBezTo>
                      <a:pt x="201" y="222"/>
                      <a:pt x="201" y="222"/>
                      <a:pt x="201" y="222"/>
                    </a:cubicBezTo>
                    <a:cubicBezTo>
                      <a:pt x="202" y="222"/>
                      <a:pt x="202" y="222"/>
                      <a:pt x="202" y="222"/>
                    </a:cubicBezTo>
                    <a:cubicBezTo>
                      <a:pt x="202" y="222"/>
                      <a:pt x="202" y="222"/>
                      <a:pt x="202" y="222"/>
                    </a:cubicBezTo>
                    <a:cubicBezTo>
                      <a:pt x="201" y="222"/>
                      <a:pt x="201" y="222"/>
                      <a:pt x="201" y="222"/>
                    </a:cubicBezTo>
                    <a:cubicBezTo>
                      <a:pt x="201" y="222"/>
                      <a:pt x="201" y="222"/>
                      <a:pt x="201"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4" y="223"/>
                      <a:pt x="204" y="223"/>
                      <a:pt x="204" y="223"/>
                    </a:cubicBezTo>
                    <a:cubicBezTo>
                      <a:pt x="205" y="223"/>
                      <a:pt x="205" y="223"/>
                      <a:pt x="205"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7" y="223"/>
                      <a:pt x="207" y="223"/>
                      <a:pt x="207" y="224"/>
                    </a:cubicBezTo>
                    <a:cubicBezTo>
                      <a:pt x="207" y="224"/>
                      <a:pt x="207" y="224"/>
                      <a:pt x="207" y="224"/>
                    </a:cubicBezTo>
                    <a:cubicBezTo>
                      <a:pt x="207" y="224"/>
                      <a:pt x="207" y="224"/>
                      <a:pt x="207" y="224"/>
                    </a:cubicBezTo>
                    <a:cubicBezTo>
                      <a:pt x="207" y="224"/>
                      <a:pt x="207" y="224"/>
                      <a:pt x="207" y="224"/>
                    </a:cubicBezTo>
                    <a:cubicBezTo>
                      <a:pt x="207" y="224"/>
                      <a:pt x="207" y="224"/>
                      <a:pt x="207" y="224"/>
                    </a:cubicBezTo>
                    <a:cubicBezTo>
                      <a:pt x="207" y="224"/>
                      <a:pt x="207" y="224"/>
                      <a:pt x="207" y="224"/>
                    </a:cubicBezTo>
                    <a:cubicBezTo>
                      <a:pt x="207" y="223"/>
                      <a:pt x="207" y="223"/>
                      <a:pt x="207" y="223"/>
                    </a:cubicBezTo>
                    <a:cubicBezTo>
                      <a:pt x="207" y="223"/>
                      <a:pt x="207" y="223"/>
                      <a:pt x="207" y="223"/>
                    </a:cubicBezTo>
                    <a:cubicBezTo>
                      <a:pt x="207" y="223"/>
                      <a:pt x="207" y="224"/>
                      <a:pt x="207" y="223"/>
                    </a:cubicBezTo>
                    <a:cubicBezTo>
                      <a:pt x="207" y="223"/>
                      <a:pt x="207" y="223"/>
                      <a:pt x="207" y="223"/>
                    </a:cubicBezTo>
                    <a:cubicBezTo>
                      <a:pt x="207" y="223"/>
                      <a:pt x="207" y="223"/>
                      <a:pt x="207" y="223"/>
                    </a:cubicBezTo>
                    <a:cubicBezTo>
                      <a:pt x="208" y="224"/>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10" y="224"/>
                      <a:pt x="210"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2" y="224"/>
                      <a:pt x="212" y="224"/>
                      <a:pt x="212" y="224"/>
                    </a:cubicBezTo>
                    <a:cubicBezTo>
                      <a:pt x="211" y="224"/>
                      <a:pt x="211" y="224"/>
                      <a:pt x="211" y="224"/>
                    </a:cubicBezTo>
                    <a:cubicBezTo>
                      <a:pt x="211" y="224"/>
                      <a:pt x="211" y="224"/>
                      <a:pt x="211" y="224"/>
                    </a:cubicBezTo>
                    <a:cubicBezTo>
                      <a:pt x="211" y="224"/>
                      <a:pt x="211" y="224"/>
                      <a:pt x="211"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5"/>
                    </a:cubicBezTo>
                    <a:cubicBezTo>
                      <a:pt x="212" y="225"/>
                      <a:pt x="212" y="225"/>
                      <a:pt x="212" y="225"/>
                    </a:cubicBezTo>
                    <a:cubicBezTo>
                      <a:pt x="212" y="225"/>
                      <a:pt x="212" y="225"/>
                      <a:pt x="212" y="225"/>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5"/>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4" y="224"/>
                      <a:pt x="214" y="224"/>
                      <a:pt x="214" y="224"/>
                    </a:cubicBezTo>
                    <a:cubicBezTo>
                      <a:pt x="214" y="224"/>
                      <a:pt x="214" y="224"/>
                      <a:pt x="214" y="224"/>
                    </a:cubicBezTo>
                    <a:cubicBezTo>
                      <a:pt x="214" y="224"/>
                      <a:pt x="214" y="224"/>
                      <a:pt x="214" y="224"/>
                    </a:cubicBezTo>
                    <a:cubicBezTo>
                      <a:pt x="214" y="225"/>
                      <a:pt x="214" y="225"/>
                      <a:pt x="214" y="225"/>
                    </a:cubicBezTo>
                    <a:cubicBezTo>
                      <a:pt x="214" y="225"/>
                      <a:pt x="214" y="225"/>
                      <a:pt x="214"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7" y="226"/>
                      <a:pt x="217" y="226"/>
                      <a:pt x="217" y="226"/>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8"/>
                      <a:pt x="217" y="228"/>
                      <a:pt x="217" y="228"/>
                    </a:cubicBezTo>
                    <a:cubicBezTo>
                      <a:pt x="217" y="228"/>
                      <a:pt x="217" y="228"/>
                      <a:pt x="217" y="228"/>
                    </a:cubicBezTo>
                    <a:cubicBezTo>
                      <a:pt x="218" y="228"/>
                      <a:pt x="218" y="228"/>
                      <a:pt x="218" y="228"/>
                    </a:cubicBezTo>
                    <a:cubicBezTo>
                      <a:pt x="218" y="228"/>
                      <a:pt x="218" y="228"/>
                      <a:pt x="218" y="228"/>
                    </a:cubicBezTo>
                    <a:cubicBezTo>
                      <a:pt x="218" y="229"/>
                      <a:pt x="218" y="229"/>
                      <a:pt x="218" y="229"/>
                    </a:cubicBezTo>
                    <a:cubicBezTo>
                      <a:pt x="218" y="229"/>
                      <a:pt x="218" y="229"/>
                      <a:pt x="218" y="229"/>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8" y="231"/>
                      <a:pt x="218" y="231"/>
                      <a:pt x="218" y="231"/>
                    </a:cubicBezTo>
                    <a:cubicBezTo>
                      <a:pt x="217" y="231"/>
                      <a:pt x="217" y="231"/>
                      <a:pt x="217" y="231"/>
                    </a:cubicBezTo>
                    <a:cubicBezTo>
                      <a:pt x="217" y="231"/>
                      <a:pt x="217" y="231"/>
                      <a:pt x="217" y="231"/>
                    </a:cubicBezTo>
                    <a:cubicBezTo>
                      <a:pt x="217" y="231"/>
                      <a:pt x="217" y="231"/>
                      <a:pt x="217" y="231"/>
                    </a:cubicBezTo>
                    <a:cubicBezTo>
                      <a:pt x="217" y="231"/>
                      <a:pt x="217" y="231"/>
                      <a:pt x="217" y="231"/>
                    </a:cubicBezTo>
                    <a:cubicBezTo>
                      <a:pt x="217" y="231"/>
                      <a:pt x="217" y="231"/>
                      <a:pt x="217" y="231"/>
                    </a:cubicBezTo>
                    <a:cubicBezTo>
                      <a:pt x="217"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0"/>
                      <a:pt x="216" y="230"/>
                      <a:pt x="216" y="230"/>
                    </a:cubicBezTo>
                    <a:cubicBezTo>
                      <a:pt x="216" y="230"/>
                      <a:pt x="216" y="230"/>
                      <a:pt x="216"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4" y="230"/>
                      <a:pt x="214" y="230"/>
                      <a:pt x="214" y="230"/>
                    </a:cubicBezTo>
                    <a:cubicBezTo>
                      <a:pt x="214" y="230"/>
                      <a:pt x="214" y="230"/>
                      <a:pt x="214" y="230"/>
                    </a:cubicBezTo>
                    <a:cubicBezTo>
                      <a:pt x="214" y="231"/>
                      <a:pt x="214" y="231"/>
                      <a:pt x="214" y="231"/>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29"/>
                      <a:pt x="214" y="230"/>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2" y="233"/>
                      <a:pt x="212" y="233"/>
                      <a:pt x="212" y="233"/>
                    </a:cubicBezTo>
                    <a:cubicBezTo>
                      <a:pt x="212" y="233"/>
                      <a:pt x="212" y="233"/>
                      <a:pt x="212" y="233"/>
                    </a:cubicBezTo>
                    <a:cubicBezTo>
                      <a:pt x="212" y="233"/>
                      <a:pt x="212" y="233"/>
                      <a:pt x="212" y="233"/>
                    </a:cubicBezTo>
                    <a:cubicBezTo>
                      <a:pt x="212" y="233"/>
                      <a:pt x="212" y="233"/>
                      <a:pt x="212" y="233"/>
                    </a:cubicBezTo>
                    <a:cubicBezTo>
                      <a:pt x="212" y="234"/>
                      <a:pt x="211" y="234"/>
                      <a:pt x="212" y="235"/>
                    </a:cubicBezTo>
                    <a:cubicBezTo>
                      <a:pt x="211" y="235"/>
                      <a:pt x="211" y="235"/>
                      <a:pt x="211" y="235"/>
                    </a:cubicBezTo>
                    <a:cubicBezTo>
                      <a:pt x="211" y="235"/>
                      <a:pt x="211" y="235"/>
                      <a:pt x="211" y="235"/>
                    </a:cubicBezTo>
                    <a:cubicBezTo>
                      <a:pt x="210" y="237"/>
                      <a:pt x="210" y="237"/>
                      <a:pt x="210" y="237"/>
                    </a:cubicBezTo>
                    <a:cubicBezTo>
                      <a:pt x="209" y="237"/>
                      <a:pt x="209" y="237"/>
                      <a:pt x="209" y="237"/>
                    </a:cubicBezTo>
                    <a:cubicBezTo>
                      <a:pt x="209" y="237"/>
                      <a:pt x="209" y="237"/>
                      <a:pt x="209" y="237"/>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8" y="240"/>
                      <a:pt x="208" y="240"/>
                      <a:pt x="208" y="240"/>
                    </a:cubicBezTo>
                    <a:cubicBezTo>
                      <a:pt x="208" y="240"/>
                      <a:pt x="208" y="240"/>
                      <a:pt x="208" y="240"/>
                    </a:cubicBezTo>
                    <a:cubicBezTo>
                      <a:pt x="208" y="240"/>
                      <a:pt x="208" y="240"/>
                      <a:pt x="208" y="240"/>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8" y="242"/>
                    </a:cubicBezTo>
                    <a:cubicBezTo>
                      <a:pt x="208" y="242"/>
                      <a:pt x="208" y="242"/>
                      <a:pt x="208" y="242"/>
                    </a:cubicBezTo>
                    <a:cubicBezTo>
                      <a:pt x="208" y="242"/>
                      <a:pt x="208" y="242"/>
                      <a:pt x="208" y="242"/>
                    </a:cubicBezTo>
                    <a:cubicBezTo>
                      <a:pt x="208" y="242"/>
                      <a:pt x="208" y="242"/>
                      <a:pt x="208" y="242"/>
                    </a:cubicBezTo>
                    <a:cubicBezTo>
                      <a:pt x="208" y="242"/>
                      <a:pt x="208" y="242"/>
                      <a:pt x="208" y="242"/>
                    </a:cubicBezTo>
                    <a:cubicBezTo>
                      <a:pt x="208" y="242"/>
                      <a:pt x="208" y="242"/>
                      <a:pt x="208" y="242"/>
                    </a:cubicBezTo>
                    <a:cubicBezTo>
                      <a:pt x="209" y="242"/>
                      <a:pt x="209" y="242"/>
                      <a:pt x="209" y="242"/>
                    </a:cubicBezTo>
                    <a:cubicBezTo>
                      <a:pt x="209" y="242"/>
                      <a:pt x="209" y="242"/>
                      <a:pt x="209" y="242"/>
                    </a:cubicBezTo>
                    <a:cubicBezTo>
                      <a:pt x="209" y="242"/>
                      <a:pt x="209" y="242"/>
                      <a:pt x="209" y="242"/>
                    </a:cubicBezTo>
                    <a:cubicBezTo>
                      <a:pt x="209" y="242"/>
                      <a:pt x="209" y="242"/>
                      <a:pt x="209" y="242"/>
                    </a:cubicBezTo>
                    <a:cubicBezTo>
                      <a:pt x="209" y="242"/>
                      <a:pt x="209" y="242"/>
                      <a:pt x="209" y="242"/>
                    </a:cubicBezTo>
                    <a:cubicBezTo>
                      <a:pt x="209" y="241"/>
                      <a:pt x="210" y="241"/>
                      <a:pt x="210" y="241"/>
                    </a:cubicBezTo>
                    <a:cubicBezTo>
                      <a:pt x="210" y="241"/>
                      <a:pt x="210" y="241"/>
                      <a:pt x="210" y="241"/>
                    </a:cubicBezTo>
                    <a:cubicBezTo>
                      <a:pt x="210" y="241"/>
                      <a:pt x="210" y="241"/>
                      <a:pt x="210" y="241"/>
                    </a:cubicBezTo>
                    <a:cubicBezTo>
                      <a:pt x="210" y="241"/>
                      <a:pt x="210" y="241"/>
                      <a:pt x="210" y="241"/>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39"/>
                      <a:pt x="212" y="239"/>
                      <a:pt x="212" y="239"/>
                    </a:cubicBezTo>
                    <a:cubicBezTo>
                      <a:pt x="212" y="239"/>
                      <a:pt x="212" y="239"/>
                      <a:pt x="213" y="239"/>
                    </a:cubicBezTo>
                    <a:cubicBezTo>
                      <a:pt x="213" y="239"/>
                      <a:pt x="213" y="239"/>
                      <a:pt x="213" y="239"/>
                    </a:cubicBezTo>
                    <a:cubicBezTo>
                      <a:pt x="213" y="239"/>
                      <a:pt x="213" y="239"/>
                      <a:pt x="213" y="239"/>
                    </a:cubicBezTo>
                    <a:cubicBezTo>
                      <a:pt x="214" y="239"/>
                      <a:pt x="215"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8" y="238"/>
                      <a:pt x="218" y="238"/>
                      <a:pt x="218" y="238"/>
                    </a:cubicBezTo>
                    <a:cubicBezTo>
                      <a:pt x="221" y="238"/>
                      <a:pt x="221" y="238"/>
                      <a:pt x="221" y="238"/>
                    </a:cubicBezTo>
                    <a:cubicBezTo>
                      <a:pt x="221" y="238"/>
                      <a:pt x="221" y="238"/>
                      <a:pt x="221" y="238"/>
                    </a:cubicBezTo>
                    <a:cubicBezTo>
                      <a:pt x="221" y="238"/>
                      <a:pt x="221" y="238"/>
                      <a:pt x="221" y="238"/>
                    </a:cubicBezTo>
                    <a:cubicBezTo>
                      <a:pt x="221" y="238"/>
                      <a:pt x="221" y="238"/>
                      <a:pt x="221" y="238"/>
                    </a:cubicBezTo>
                    <a:cubicBezTo>
                      <a:pt x="221" y="238"/>
                      <a:pt x="221" y="238"/>
                      <a:pt x="221" y="238"/>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6"/>
                      <a:pt x="221" y="236"/>
                      <a:pt x="221" y="236"/>
                    </a:cubicBezTo>
                    <a:cubicBezTo>
                      <a:pt x="221" y="236"/>
                      <a:pt x="221" y="236"/>
                      <a:pt x="221" y="236"/>
                    </a:cubicBezTo>
                    <a:cubicBezTo>
                      <a:pt x="221" y="236"/>
                      <a:pt x="221" y="236"/>
                      <a:pt x="221" y="236"/>
                    </a:cubicBezTo>
                    <a:cubicBezTo>
                      <a:pt x="220" y="237"/>
                      <a:pt x="220" y="237"/>
                      <a:pt x="220" y="237"/>
                    </a:cubicBezTo>
                    <a:cubicBezTo>
                      <a:pt x="219" y="237"/>
                      <a:pt x="219" y="237"/>
                      <a:pt x="219" y="237"/>
                    </a:cubicBezTo>
                    <a:cubicBezTo>
                      <a:pt x="219" y="237"/>
                      <a:pt x="219" y="237"/>
                      <a:pt x="219" y="237"/>
                    </a:cubicBezTo>
                    <a:cubicBezTo>
                      <a:pt x="219" y="237"/>
                      <a:pt x="219" y="237"/>
                      <a:pt x="219" y="237"/>
                    </a:cubicBezTo>
                    <a:cubicBezTo>
                      <a:pt x="219" y="237"/>
                      <a:pt x="219" y="236"/>
                      <a:pt x="219" y="236"/>
                    </a:cubicBezTo>
                    <a:cubicBezTo>
                      <a:pt x="219" y="236"/>
                      <a:pt x="219" y="236"/>
                      <a:pt x="219" y="236"/>
                    </a:cubicBezTo>
                    <a:cubicBezTo>
                      <a:pt x="219" y="236"/>
                      <a:pt x="219" y="236"/>
                      <a:pt x="219" y="236"/>
                    </a:cubicBezTo>
                    <a:cubicBezTo>
                      <a:pt x="219" y="236"/>
                      <a:pt x="218" y="236"/>
                      <a:pt x="218"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4"/>
                      <a:pt x="220" y="234"/>
                      <a:pt x="220" y="234"/>
                    </a:cubicBezTo>
                    <a:cubicBezTo>
                      <a:pt x="220" y="234"/>
                      <a:pt x="220" y="234"/>
                      <a:pt x="220"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4"/>
                      <a:pt x="227" y="234"/>
                      <a:pt x="227" y="234"/>
                    </a:cubicBezTo>
                    <a:cubicBezTo>
                      <a:pt x="227" y="234"/>
                      <a:pt x="227" y="234"/>
                      <a:pt x="227" y="234"/>
                    </a:cubicBezTo>
                    <a:cubicBezTo>
                      <a:pt x="227" y="234"/>
                      <a:pt x="227" y="234"/>
                      <a:pt x="227" y="234"/>
                    </a:cubicBezTo>
                    <a:cubicBezTo>
                      <a:pt x="227" y="234"/>
                      <a:pt x="227" y="234"/>
                      <a:pt x="227" y="234"/>
                    </a:cubicBezTo>
                    <a:cubicBezTo>
                      <a:pt x="228" y="234"/>
                      <a:pt x="228" y="234"/>
                      <a:pt x="228" y="234"/>
                    </a:cubicBezTo>
                    <a:cubicBezTo>
                      <a:pt x="228" y="233"/>
                      <a:pt x="228" y="233"/>
                      <a:pt x="228" y="233"/>
                    </a:cubicBezTo>
                    <a:cubicBezTo>
                      <a:pt x="228" y="233"/>
                      <a:pt x="228" y="233"/>
                      <a:pt x="228" y="233"/>
                    </a:cubicBezTo>
                    <a:cubicBezTo>
                      <a:pt x="228" y="233"/>
                      <a:pt x="228" y="233"/>
                      <a:pt x="228" y="233"/>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3"/>
                      <a:pt x="228" y="233"/>
                      <a:pt x="228" y="233"/>
                    </a:cubicBezTo>
                    <a:cubicBezTo>
                      <a:pt x="229" y="233"/>
                      <a:pt x="229" y="233"/>
                      <a:pt x="229" y="233"/>
                    </a:cubicBezTo>
                    <a:cubicBezTo>
                      <a:pt x="229" y="233"/>
                      <a:pt x="229" y="233"/>
                      <a:pt x="229" y="233"/>
                    </a:cubicBezTo>
                    <a:cubicBezTo>
                      <a:pt x="229" y="233"/>
                      <a:pt x="229" y="233"/>
                      <a:pt x="229" y="233"/>
                    </a:cubicBezTo>
                    <a:cubicBezTo>
                      <a:pt x="229" y="233"/>
                      <a:pt x="229" y="233"/>
                      <a:pt x="229" y="233"/>
                    </a:cubicBezTo>
                    <a:cubicBezTo>
                      <a:pt x="228" y="233"/>
                      <a:pt x="229"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0"/>
                      <a:pt x="233" y="230"/>
                      <a:pt x="233" y="230"/>
                    </a:cubicBezTo>
                    <a:cubicBezTo>
                      <a:pt x="233" y="230"/>
                      <a:pt x="233" y="230"/>
                      <a:pt x="233" y="230"/>
                    </a:cubicBezTo>
                    <a:cubicBezTo>
                      <a:pt x="233" y="230"/>
                      <a:pt x="233" y="230"/>
                      <a:pt x="233"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29"/>
                      <a:pt x="234" y="229"/>
                      <a:pt x="234" y="229"/>
                    </a:cubicBezTo>
                    <a:cubicBezTo>
                      <a:pt x="234" y="229"/>
                      <a:pt x="234" y="229"/>
                      <a:pt x="234" y="229"/>
                    </a:cubicBezTo>
                    <a:cubicBezTo>
                      <a:pt x="234" y="229"/>
                      <a:pt x="234" y="229"/>
                      <a:pt x="234" y="229"/>
                    </a:cubicBezTo>
                    <a:cubicBezTo>
                      <a:pt x="234" y="229"/>
                      <a:pt x="234" y="229"/>
                      <a:pt x="234" y="229"/>
                    </a:cubicBezTo>
                    <a:cubicBezTo>
                      <a:pt x="234" y="229"/>
                      <a:pt x="234" y="229"/>
                      <a:pt x="234"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8"/>
                      <a:pt x="236" y="228"/>
                      <a:pt x="236" y="228"/>
                    </a:cubicBezTo>
                    <a:cubicBezTo>
                      <a:pt x="236" y="228"/>
                      <a:pt x="236" y="228"/>
                      <a:pt x="236" y="228"/>
                    </a:cubicBezTo>
                    <a:cubicBezTo>
                      <a:pt x="236" y="229"/>
                      <a:pt x="236" y="229"/>
                      <a:pt x="236" y="229"/>
                    </a:cubicBezTo>
                    <a:cubicBezTo>
                      <a:pt x="236" y="229"/>
                      <a:pt x="236" y="229"/>
                      <a:pt x="236" y="229"/>
                    </a:cubicBezTo>
                    <a:cubicBezTo>
                      <a:pt x="241" y="229"/>
                      <a:pt x="241" y="229"/>
                      <a:pt x="241" y="229"/>
                    </a:cubicBezTo>
                    <a:cubicBezTo>
                      <a:pt x="241" y="228"/>
                      <a:pt x="241" y="228"/>
                      <a:pt x="241" y="228"/>
                    </a:cubicBezTo>
                    <a:cubicBezTo>
                      <a:pt x="241" y="228"/>
                      <a:pt x="241" y="228"/>
                      <a:pt x="241" y="228"/>
                    </a:cubicBezTo>
                    <a:cubicBezTo>
                      <a:pt x="244" y="228"/>
                      <a:pt x="244" y="228"/>
                      <a:pt x="244" y="228"/>
                    </a:cubicBezTo>
                    <a:cubicBezTo>
                      <a:pt x="244" y="229"/>
                      <a:pt x="244" y="229"/>
                      <a:pt x="244" y="229"/>
                    </a:cubicBezTo>
                    <a:cubicBezTo>
                      <a:pt x="244" y="229"/>
                      <a:pt x="244" y="229"/>
                      <a:pt x="244" y="229"/>
                    </a:cubicBezTo>
                    <a:cubicBezTo>
                      <a:pt x="247" y="229"/>
                      <a:pt x="247" y="229"/>
                      <a:pt x="247" y="229"/>
                    </a:cubicBezTo>
                    <a:cubicBezTo>
                      <a:pt x="247" y="228"/>
                      <a:pt x="247" y="228"/>
                      <a:pt x="247" y="228"/>
                    </a:cubicBezTo>
                    <a:cubicBezTo>
                      <a:pt x="247" y="228"/>
                      <a:pt x="247" y="228"/>
                      <a:pt x="247"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7"/>
                      <a:pt x="248" y="227"/>
                      <a:pt x="248" y="227"/>
                    </a:cubicBezTo>
                    <a:cubicBezTo>
                      <a:pt x="248" y="227"/>
                      <a:pt x="248" y="227"/>
                      <a:pt x="248" y="227"/>
                    </a:cubicBezTo>
                    <a:cubicBezTo>
                      <a:pt x="248" y="227"/>
                      <a:pt x="248" y="227"/>
                      <a:pt x="248" y="227"/>
                    </a:cubicBezTo>
                    <a:cubicBezTo>
                      <a:pt x="248" y="227"/>
                      <a:pt x="248" y="227"/>
                      <a:pt x="248" y="227"/>
                    </a:cubicBezTo>
                    <a:cubicBezTo>
                      <a:pt x="248" y="227"/>
                      <a:pt x="248" y="227"/>
                      <a:pt x="248"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1" y="227"/>
                      <a:pt x="251" y="227"/>
                      <a:pt x="251" y="227"/>
                    </a:cubicBezTo>
                    <a:cubicBezTo>
                      <a:pt x="251" y="227"/>
                      <a:pt x="251" y="227"/>
                      <a:pt x="251" y="227"/>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3" y="223"/>
                      <a:pt x="253" y="223"/>
                      <a:pt x="253" y="223"/>
                    </a:cubicBezTo>
                    <a:cubicBezTo>
                      <a:pt x="253" y="223"/>
                      <a:pt x="253" y="223"/>
                      <a:pt x="253" y="223"/>
                    </a:cubicBezTo>
                    <a:cubicBezTo>
                      <a:pt x="253" y="223"/>
                      <a:pt x="253" y="223"/>
                      <a:pt x="253" y="223"/>
                    </a:cubicBezTo>
                    <a:cubicBezTo>
                      <a:pt x="253" y="223"/>
                      <a:pt x="253" y="223"/>
                      <a:pt x="253" y="223"/>
                    </a:cubicBezTo>
                    <a:cubicBezTo>
                      <a:pt x="253" y="223"/>
                      <a:pt x="253" y="223"/>
                      <a:pt x="253" y="223"/>
                    </a:cubicBezTo>
                    <a:cubicBezTo>
                      <a:pt x="253" y="222"/>
                      <a:pt x="253" y="222"/>
                      <a:pt x="253" y="222"/>
                    </a:cubicBezTo>
                    <a:cubicBezTo>
                      <a:pt x="253" y="222"/>
                      <a:pt x="253" y="222"/>
                      <a:pt x="253" y="222"/>
                    </a:cubicBezTo>
                    <a:cubicBezTo>
                      <a:pt x="253" y="222"/>
                      <a:pt x="253" y="222"/>
                      <a:pt x="253" y="222"/>
                    </a:cubicBezTo>
                    <a:cubicBezTo>
                      <a:pt x="253" y="222"/>
                      <a:pt x="253" y="222"/>
                      <a:pt x="253" y="222"/>
                    </a:cubicBezTo>
                    <a:cubicBezTo>
                      <a:pt x="253" y="221"/>
                      <a:pt x="253" y="221"/>
                      <a:pt x="253" y="221"/>
                    </a:cubicBezTo>
                    <a:cubicBezTo>
                      <a:pt x="253" y="221"/>
                      <a:pt x="253" y="221"/>
                      <a:pt x="253" y="221"/>
                    </a:cubicBezTo>
                    <a:cubicBezTo>
                      <a:pt x="253" y="221"/>
                      <a:pt x="253" y="221"/>
                      <a:pt x="253" y="221"/>
                    </a:cubicBezTo>
                    <a:cubicBezTo>
                      <a:pt x="254" y="221"/>
                      <a:pt x="254" y="221"/>
                      <a:pt x="254" y="221"/>
                    </a:cubicBezTo>
                    <a:cubicBezTo>
                      <a:pt x="254" y="220"/>
                      <a:pt x="254" y="220"/>
                      <a:pt x="254" y="220"/>
                    </a:cubicBezTo>
                    <a:cubicBezTo>
                      <a:pt x="254" y="220"/>
                      <a:pt x="254" y="220"/>
                      <a:pt x="254" y="220"/>
                    </a:cubicBezTo>
                    <a:cubicBezTo>
                      <a:pt x="254" y="220"/>
                      <a:pt x="254" y="220"/>
                      <a:pt x="254" y="220"/>
                    </a:cubicBezTo>
                    <a:cubicBezTo>
                      <a:pt x="254" y="220"/>
                      <a:pt x="254" y="220"/>
                      <a:pt x="254" y="220"/>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8"/>
                      <a:pt x="255" y="218"/>
                      <a:pt x="255"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8" y="219"/>
                      <a:pt x="258" y="219"/>
                      <a:pt x="258" y="219"/>
                    </a:cubicBezTo>
                    <a:cubicBezTo>
                      <a:pt x="258" y="219"/>
                      <a:pt x="258" y="219"/>
                      <a:pt x="258" y="219"/>
                    </a:cubicBezTo>
                    <a:cubicBezTo>
                      <a:pt x="258" y="219"/>
                      <a:pt x="258" y="219"/>
                      <a:pt x="258" y="219"/>
                    </a:cubicBezTo>
                    <a:cubicBezTo>
                      <a:pt x="258" y="219"/>
                      <a:pt x="258" y="219"/>
                      <a:pt x="258" y="219"/>
                    </a:cubicBezTo>
                    <a:cubicBezTo>
                      <a:pt x="258" y="219"/>
                      <a:pt x="258" y="219"/>
                      <a:pt x="258" y="219"/>
                    </a:cubicBezTo>
                    <a:cubicBezTo>
                      <a:pt x="258" y="218"/>
                      <a:pt x="258" y="218"/>
                      <a:pt x="258" y="218"/>
                    </a:cubicBezTo>
                    <a:cubicBezTo>
                      <a:pt x="258" y="218"/>
                      <a:pt x="258" y="218"/>
                      <a:pt x="258" y="218"/>
                    </a:cubicBezTo>
                    <a:cubicBezTo>
                      <a:pt x="258" y="218"/>
                      <a:pt x="258" y="218"/>
                      <a:pt x="258" y="218"/>
                    </a:cubicBezTo>
                    <a:cubicBezTo>
                      <a:pt x="258" y="218"/>
                      <a:pt x="258" y="218"/>
                      <a:pt x="258"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9"/>
                      <a:pt x="260" y="219"/>
                      <a:pt x="260"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2" y="220"/>
                      <a:pt x="262" y="220"/>
                      <a:pt x="262" y="220"/>
                    </a:cubicBezTo>
                    <a:cubicBezTo>
                      <a:pt x="262" y="224"/>
                      <a:pt x="262" y="224"/>
                      <a:pt x="262" y="224"/>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3" y="226"/>
                      <a:pt x="263" y="226"/>
                    </a:cubicBezTo>
                    <a:cubicBezTo>
                      <a:pt x="263" y="226"/>
                      <a:pt x="263" y="226"/>
                      <a:pt x="263" y="226"/>
                    </a:cubicBezTo>
                    <a:cubicBezTo>
                      <a:pt x="263" y="226"/>
                      <a:pt x="263" y="226"/>
                      <a:pt x="263" y="226"/>
                    </a:cubicBezTo>
                    <a:cubicBezTo>
                      <a:pt x="263" y="226"/>
                      <a:pt x="263" y="226"/>
                      <a:pt x="263" y="226"/>
                    </a:cubicBezTo>
                    <a:cubicBezTo>
                      <a:pt x="263" y="226"/>
                      <a:pt x="263" y="226"/>
                      <a:pt x="263" y="226"/>
                    </a:cubicBezTo>
                    <a:cubicBezTo>
                      <a:pt x="263" y="226"/>
                      <a:pt x="263" y="226"/>
                      <a:pt x="263" y="226"/>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5" y="228"/>
                    </a:cubicBezTo>
                    <a:cubicBezTo>
                      <a:pt x="264" y="229"/>
                      <a:pt x="266" y="228"/>
                      <a:pt x="266" y="228"/>
                    </a:cubicBezTo>
                    <a:cubicBezTo>
                      <a:pt x="266" y="228"/>
                      <a:pt x="266" y="228"/>
                      <a:pt x="266" y="228"/>
                    </a:cubicBezTo>
                    <a:cubicBezTo>
                      <a:pt x="266" y="228"/>
                      <a:pt x="267" y="228"/>
                      <a:pt x="267" y="228"/>
                    </a:cubicBezTo>
                    <a:cubicBezTo>
                      <a:pt x="267" y="227"/>
                      <a:pt x="267" y="227"/>
                      <a:pt x="267" y="227"/>
                    </a:cubicBezTo>
                    <a:cubicBezTo>
                      <a:pt x="267" y="227"/>
                      <a:pt x="267" y="227"/>
                      <a:pt x="268" y="227"/>
                    </a:cubicBezTo>
                    <a:cubicBezTo>
                      <a:pt x="268" y="227"/>
                      <a:pt x="267" y="227"/>
                      <a:pt x="267" y="227"/>
                    </a:cubicBezTo>
                    <a:cubicBezTo>
                      <a:pt x="267" y="227"/>
                      <a:pt x="268" y="228"/>
                      <a:pt x="268" y="228"/>
                    </a:cubicBezTo>
                    <a:cubicBezTo>
                      <a:pt x="268" y="228"/>
                      <a:pt x="268" y="228"/>
                      <a:pt x="268" y="228"/>
                    </a:cubicBezTo>
                    <a:cubicBezTo>
                      <a:pt x="269" y="228"/>
                      <a:pt x="269" y="227"/>
                      <a:pt x="270" y="227"/>
                    </a:cubicBezTo>
                    <a:cubicBezTo>
                      <a:pt x="271" y="226"/>
                      <a:pt x="272" y="226"/>
                      <a:pt x="273" y="225"/>
                    </a:cubicBezTo>
                    <a:cubicBezTo>
                      <a:pt x="273" y="225"/>
                      <a:pt x="273" y="225"/>
                      <a:pt x="273" y="225"/>
                    </a:cubicBezTo>
                    <a:cubicBezTo>
                      <a:pt x="273" y="225"/>
                      <a:pt x="272" y="224"/>
                      <a:pt x="272" y="224"/>
                    </a:cubicBezTo>
                    <a:cubicBezTo>
                      <a:pt x="272" y="224"/>
                      <a:pt x="273" y="225"/>
                      <a:pt x="273" y="226"/>
                    </a:cubicBezTo>
                    <a:cubicBezTo>
                      <a:pt x="273" y="225"/>
                      <a:pt x="274" y="225"/>
                      <a:pt x="274" y="225"/>
                    </a:cubicBezTo>
                    <a:cubicBezTo>
                      <a:pt x="274" y="225"/>
                      <a:pt x="273" y="226"/>
                      <a:pt x="273" y="226"/>
                    </a:cubicBezTo>
                    <a:cubicBezTo>
                      <a:pt x="273" y="227"/>
                      <a:pt x="272" y="227"/>
                      <a:pt x="272" y="227"/>
                    </a:cubicBezTo>
                    <a:cubicBezTo>
                      <a:pt x="272" y="228"/>
                      <a:pt x="273" y="227"/>
                      <a:pt x="273" y="227"/>
                    </a:cubicBezTo>
                    <a:cubicBezTo>
                      <a:pt x="273" y="227"/>
                      <a:pt x="273" y="227"/>
                      <a:pt x="274" y="227"/>
                    </a:cubicBezTo>
                    <a:cubicBezTo>
                      <a:pt x="274" y="227"/>
                      <a:pt x="274" y="227"/>
                      <a:pt x="274" y="227"/>
                    </a:cubicBezTo>
                    <a:cubicBezTo>
                      <a:pt x="275" y="227"/>
                      <a:pt x="275" y="227"/>
                      <a:pt x="275" y="227"/>
                    </a:cubicBezTo>
                    <a:cubicBezTo>
                      <a:pt x="275" y="227"/>
                      <a:pt x="275" y="227"/>
                      <a:pt x="276" y="227"/>
                    </a:cubicBezTo>
                    <a:cubicBezTo>
                      <a:pt x="276" y="227"/>
                      <a:pt x="277" y="227"/>
                      <a:pt x="277" y="227"/>
                    </a:cubicBezTo>
                    <a:cubicBezTo>
                      <a:pt x="277" y="227"/>
                      <a:pt x="277" y="227"/>
                      <a:pt x="277" y="227"/>
                    </a:cubicBezTo>
                    <a:cubicBezTo>
                      <a:pt x="276" y="228"/>
                      <a:pt x="275" y="228"/>
                      <a:pt x="274" y="229"/>
                    </a:cubicBezTo>
                    <a:cubicBezTo>
                      <a:pt x="274" y="228"/>
                      <a:pt x="274" y="228"/>
                      <a:pt x="274" y="228"/>
                    </a:cubicBezTo>
                    <a:cubicBezTo>
                      <a:pt x="274" y="228"/>
                      <a:pt x="274" y="228"/>
                      <a:pt x="274" y="228"/>
                    </a:cubicBezTo>
                    <a:cubicBezTo>
                      <a:pt x="274" y="228"/>
                      <a:pt x="274" y="228"/>
                      <a:pt x="274" y="227"/>
                    </a:cubicBezTo>
                    <a:cubicBezTo>
                      <a:pt x="273" y="227"/>
                      <a:pt x="273" y="227"/>
                      <a:pt x="273" y="228"/>
                    </a:cubicBezTo>
                    <a:cubicBezTo>
                      <a:pt x="271" y="228"/>
                      <a:pt x="270" y="229"/>
                      <a:pt x="269" y="230"/>
                    </a:cubicBezTo>
                    <a:cubicBezTo>
                      <a:pt x="269" y="230"/>
                      <a:pt x="268" y="231"/>
                      <a:pt x="268" y="231"/>
                    </a:cubicBezTo>
                    <a:cubicBezTo>
                      <a:pt x="267" y="232"/>
                      <a:pt x="267" y="232"/>
                      <a:pt x="267" y="232"/>
                    </a:cubicBezTo>
                    <a:cubicBezTo>
                      <a:pt x="267" y="232"/>
                      <a:pt x="267" y="233"/>
                      <a:pt x="267" y="233"/>
                    </a:cubicBezTo>
                    <a:cubicBezTo>
                      <a:pt x="267" y="233"/>
                      <a:pt x="267" y="233"/>
                      <a:pt x="267" y="233"/>
                    </a:cubicBezTo>
                    <a:cubicBezTo>
                      <a:pt x="267" y="234"/>
                      <a:pt x="267" y="234"/>
                      <a:pt x="267" y="234"/>
                    </a:cubicBezTo>
                    <a:cubicBezTo>
                      <a:pt x="267" y="234"/>
                      <a:pt x="267" y="234"/>
                      <a:pt x="268" y="234"/>
                    </a:cubicBezTo>
                    <a:cubicBezTo>
                      <a:pt x="268" y="234"/>
                      <a:pt x="268" y="234"/>
                      <a:pt x="268" y="234"/>
                    </a:cubicBezTo>
                    <a:cubicBezTo>
                      <a:pt x="268" y="234"/>
                      <a:pt x="268" y="234"/>
                      <a:pt x="268" y="235"/>
                    </a:cubicBezTo>
                    <a:cubicBezTo>
                      <a:pt x="269" y="235"/>
                      <a:pt x="269" y="235"/>
                      <a:pt x="269" y="235"/>
                    </a:cubicBezTo>
                    <a:cubicBezTo>
                      <a:pt x="269" y="235"/>
                      <a:pt x="269" y="235"/>
                      <a:pt x="270" y="235"/>
                    </a:cubicBezTo>
                    <a:cubicBezTo>
                      <a:pt x="270" y="235"/>
                      <a:pt x="270" y="235"/>
                      <a:pt x="270" y="235"/>
                    </a:cubicBezTo>
                    <a:cubicBezTo>
                      <a:pt x="270" y="234"/>
                      <a:pt x="270" y="234"/>
                      <a:pt x="270" y="235"/>
                    </a:cubicBezTo>
                    <a:cubicBezTo>
                      <a:pt x="270" y="234"/>
                      <a:pt x="270" y="234"/>
                      <a:pt x="270" y="234"/>
                    </a:cubicBezTo>
                    <a:cubicBezTo>
                      <a:pt x="271" y="234"/>
                      <a:pt x="271" y="234"/>
                      <a:pt x="271" y="235"/>
                    </a:cubicBezTo>
                    <a:cubicBezTo>
                      <a:pt x="271" y="234"/>
                      <a:pt x="271" y="234"/>
                      <a:pt x="272" y="233"/>
                    </a:cubicBezTo>
                    <a:cubicBezTo>
                      <a:pt x="272" y="233"/>
                      <a:pt x="273" y="233"/>
                      <a:pt x="272" y="233"/>
                    </a:cubicBezTo>
                    <a:cubicBezTo>
                      <a:pt x="272" y="233"/>
                      <a:pt x="273" y="233"/>
                      <a:pt x="273" y="233"/>
                    </a:cubicBezTo>
                    <a:cubicBezTo>
                      <a:pt x="273" y="233"/>
                      <a:pt x="273" y="233"/>
                      <a:pt x="273" y="233"/>
                    </a:cubicBezTo>
                    <a:cubicBezTo>
                      <a:pt x="273" y="232"/>
                      <a:pt x="274" y="232"/>
                      <a:pt x="273" y="232"/>
                    </a:cubicBezTo>
                    <a:cubicBezTo>
                      <a:pt x="274" y="232"/>
                      <a:pt x="274" y="232"/>
                      <a:pt x="274" y="232"/>
                    </a:cubicBezTo>
                    <a:cubicBezTo>
                      <a:pt x="274" y="232"/>
                      <a:pt x="273" y="232"/>
                      <a:pt x="274" y="231"/>
                    </a:cubicBezTo>
                    <a:cubicBezTo>
                      <a:pt x="273" y="231"/>
                      <a:pt x="274" y="231"/>
                      <a:pt x="274" y="231"/>
                    </a:cubicBezTo>
                    <a:cubicBezTo>
                      <a:pt x="274" y="231"/>
                      <a:pt x="274" y="231"/>
                      <a:pt x="274" y="231"/>
                    </a:cubicBezTo>
                    <a:cubicBezTo>
                      <a:pt x="275" y="231"/>
                      <a:pt x="275" y="231"/>
                      <a:pt x="275" y="230"/>
                    </a:cubicBezTo>
                    <a:cubicBezTo>
                      <a:pt x="275" y="230"/>
                      <a:pt x="275" y="230"/>
                      <a:pt x="275" y="230"/>
                    </a:cubicBezTo>
                    <a:cubicBezTo>
                      <a:pt x="275" y="230"/>
                      <a:pt x="275" y="230"/>
                      <a:pt x="275" y="231"/>
                    </a:cubicBezTo>
                    <a:cubicBezTo>
                      <a:pt x="275" y="231"/>
                      <a:pt x="275" y="231"/>
                      <a:pt x="276" y="231"/>
                    </a:cubicBezTo>
                    <a:cubicBezTo>
                      <a:pt x="276" y="231"/>
                      <a:pt x="276" y="231"/>
                      <a:pt x="276" y="231"/>
                    </a:cubicBezTo>
                    <a:cubicBezTo>
                      <a:pt x="277" y="231"/>
                      <a:pt x="276" y="231"/>
                      <a:pt x="276" y="230"/>
                    </a:cubicBezTo>
                    <a:cubicBezTo>
                      <a:pt x="277" y="230"/>
                      <a:pt x="277" y="231"/>
                      <a:pt x="277" y="230"/>
                    </a:cubicBezTo>
                    <a:cubicBezTo>
                      <a:pt x="278" y="230"/>
                      <a:pt x="279" y="230"/>
                      <a:pt x="279" y="230"/>
                    </a:cubicBezTo>
                    <a:cubicBezTo>
                      <a:pt x="281" y="229"/>
                      <a:pt x="284" y="228"/>
                      <a:pt x="286" y="227"/>
                    </a:cubicBezTo>
                    <a:cubicBezTo>
                      <a:pt x="285" y="227"/>
                      <a:pt x="285" y="227"/>
                      <a:pt x="284" y="226"/>
                    </a:cubicBezTo>
                    <a:cubicBezTo>
                      <a:pt x="284" y="226"/>
                      <a:pt x="284" y="226"/>
                      <a:pt x="284" y="226"/>
                    </a:cubicBezTo>
                    <a:cubicBezTo>
                      <a:pt x="284" y="226"/>
                      <a:pt x="283" y="226"/>
                      <a:pt x="282" y="226"/>
                    </a:cubicBezTo>
                    <a:cubicBezTo>
                      <a:pt x="282" y="226"/>
                      <a:pt x="282" y="225"/>
                      <a:pt x="282" y="225"/>
                    </a:cubicBezTo>
                    <a:cubicBezTo>
                      <a:pt x="282" y="225"/>
                      <a:pt x="282" y="225"/>
                      <a:pt x="281" y="226"/>
                    </a:cubicBezTo>
                    <a:cubicBezTo>
                      <a:pt x="281" y="226"/>
                      <a:pt x="280" y="226"/>
                      <a:pt x="281" y="226"/>
                    </a:cubicBezTo>
                    <a:cubicBezTo>
                      <a:pt x="280" y="226"/>
                      <a:pt x="280" y="226"/>
                      <a:pt x="280" y="226"/>
                    </a:cubicBezTo>
                    <a:cubicBezTo>
                      <a:pt x="279" y="226"/>
                      <a:pt x="280" y="226"/>
                      <a:pt x="279" y="225"/>
                    </a:cubicBezTo>
                    <a:cubicBezTo>
                      <a:pt x="279" y="225"/>
                      <a:pt x="279" y="225"/>
                      <a:pt x="280" y="225"/>
                    </a:cubicBezTo>
                    <a:cubicBezTo>
                      <a:pt x="279" y="225"/>
                      <a:pt x="278" y="225"/>
                      <a:pt x="277" y="226"/>
                    </a:cubicBezTo>
                    <a:cubicBezTo>
                      <a:pt x="277" y="225"/>
                      <a:pt x="275" y="225"/>
                      <a:pt x="275" y="224"/>
                    </a:cubicBezTo>
                    <a:cubicBezTo>
                      <a:pt x="275" y="224"/>
                      <a:pt x="275" y="224"/>
                      <a:pt x="276" y="224"/>
                    </a:cubicBezTo>
                    <a:cubicBezTo>
                      <a:pt x="275" y="224"/>
                      <a:pt x="275" y="224"/>
                      <a:pt x="274" y="224"/>
                    </a:cubicBezTo>
                    <a:cubicBezTo>
                      <a:pt x="274" y="224"/>
                      <a:pt x="274" y="223"/>
                      <a:pt x="274" y="223"/>
                    </a:cubicBezTo>
                    <a:cubicBezTo>
                      <a:pt x="273" y="223"/>
                      <a:pt x="273" y="223"/>
                      <a:pt x="273" y="223"/>
                    </a:cubicBezTo>
                    <a:cubicBezTo>
                      <a:pt x="273" y="223"/>
                      <a:pt x="273" y="223"/>
                      <a:pt x="272" y="223"/>
                    </a:cubicBezTo>
                    <a:cubicBezTo>
                      <a:pt x="273" y="222"/>
                      <a:pt x="273" y="222"/>
                      <a:pt x="272" y="222"/>
                    </a:cubicBezTo>
                    <a:cubicBezTo>
                      <a:pt x="272" y="222"/>
                      <a:pt x="272" y="221"/>
                      <a:pt x="272" y="221"/>
                    </a:cubicBezTo>
                    <a:cubicBezTo>
                      <a:pt x="272" y="221"/>
                      <a:pt x="271" y="221"/>
                      <a:pt x="272" y="220"/>
                    </a:cubicBezTo>
                    <a:cubicBezTo>
                      <a:pt x="272" y="220"/>
                      <a:pt x="272" y="220"/>
                      <a:pt x="272" y="220"/>
                    </a:cubicBezTo>
                    <a:cubicBezTo>
                      <a:pt x="272" y="220"/>
                      <a:pt x="272" y="220"/>
                      <a:pt x="272" y="219"/>
                    </a:cubicBezTo>
                    <a:cubicBezTo>
                      <a:pt x="271" y="219"/>
                      <a:pt x="271" y="220"/>
                      <a:pt x="270" y="219"/>
                    </a:cubicBezTo>
                    <a:cubicBezTo>
                      <a:pt x="271" y="219"/>
                      <a:pt x="271" y="219"/>
                      <a:pt x="272" y="218"/>
                    </a:cubicBezTo>
                    <a:cubicBezTo>
                      <a:pt x="272" y="218"/>
                      <a:pt x="272" y="217"/>
                      <a:pt x="272" y="217"/>
                    </a:cubicBezTo>
                    <a:cubicBezTo>
                      <a:pt x="272" y="217"/>
                      <a:pt x="272" y="217"/>
                      <a:pt x="272" y="217"/>
                    </a:cubicBezTo>
                    <a:cubicBezTo>
                      <a:pt x="272" y="216"/>
                      <a:pt x="270" y="216"/>
                      <a:pt x="270" y="217"/>
                    </a:cubicBezTo>
                    <a:cubicBezTo>
                      <a:pt x="269" y="217"/>
                      <a:pt x="269" y="217"/>
                      <a:pt x="269" y="217"/>
                    </a:cubicBezTo>
                    <a:cubicBezTo>
                      <a:pt x="269" y="217"/>
                      <a:pt x="269" y="216"/>
                      <a:pt x="269" y="216"/>
                    </a:cubicBezTo>
                    <a:cubicBezTo>
                      <a:pt x="268" y="215"/>
                      <a:pt x="267" y="215"/>
                      <a:pt x="267" y="215"/>
                    </a:cubicBezTo>
                    <a:cubicBezTo>
                      <a:pt x="267" y="215"/>
                      <a:pt x="266" y="215"/>
                      <a:pt x="266" y="215"/>
                    </a:cubicBezTo>
                    <a:cubicBezTo>
                      <a:pt x="266" y="215"/>
                      <a:pt x="266" y="215"/>
                      <a:pt x="266" y="215"/>
                    </a:cubicBezTo>
                    <a:cubicBezTo>
                      <a:pt x="266" y="215"/>
                      <a:pt x="266" y="215"/>
                      <a:pt x="267" y="215"/>
                    </a:cubicBezTo>
                    <a:cubicBezTo>
                      <a:pt x="267" y="215"/>
                      <a:pt x="267" y="215"/>
                      <a:pt x="267" y="215"/>
                    </a:cubicBezTo>
                    <a:cubicBezTo>
                      <a:pt x="267" y="215"/>
                      <a:pt x="267" y="215"/>
                      <a:pt x="267" y="215"/>
                    </a:cubicBezTo>
                    <a:cubicBezTo>
                      <a:pt x="266" y="215"/>
                      <a:pt x="266" y="215"/>
                      <a:pt x="266" y="215"/>
                    </a:cubicBezTo>
                    <a:cubicBezTo>
                      <a:pt x="266" y="215"/>
                      <a:pt x="266" y="215"/>
                      <a:pt x="266" y="215"/>
                    </a:cubicBezTo>
                    <a:cubicBezTo>
                      <a:pt x="266" y="215"/>
                      <a:pt x="266" y="215"/>
                      <a:pt x="266" y="215"/>
                    </a:cubicBezTo>
                    <a:cubicBezTo>
                      <a:pt x="266" y="215"/>
                      <a:pt x="266" y="215"/>
                      <a:pt x="266"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1" y="215"/>
                      <a:pt x="271" y="215"/>
                      <a:pt x="271" y="215"/>
                    </a:cubicBezTo>
                    <a:cubicBezTo>
                      <a:pt x="271" y="215"/>
                      <a:pt x="271" y="215"/>
                      <a:pt x="271" y="215"/>
                    </a:cubicBezTo>
                    <a:cubicBezTo>
                      <a:pt x="271" y="214"/>
                      <a:pt x="271" y="214"/>
                      <a:pt x="271"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3" y="214"/>
                      <a:pt x="273" y="214"/>
                      <a:pt x="273" y="214"/>
                    </a:cubicBezTo>
                    <a:cubicBezTo>
                      <a:pt x="273" y="214"/>
                      <a:pt x="273" y="214"/>
                      <a:pt x="273" y="214"/>
                    </a:cubicBezTo>
                    <a:cubicBezTo>
                      <a:pt x="273" y="214"/>
                      <a:pt x="273" y="214"/>
                      <a:pt x="273" y="214"/>
                    </a:cubicBezTo>
                    <a:cubicBezTo>
                      <a:pt x="273" y="214"/>
                      <a:pt x="273" y="214"/>
                      <a:pt x="273" y="214"/>
                    </a:cubicBezTo>
                    <a:cubicBezTo>
                      <a:pt x="273" y="213"/>
                      <a:pt x="273"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4" y="212"/>
                      <a:pt x="273" y="212"/>
                      <a:pt x="273" y="212"/>
                    </a:cubicBezTo>
                    <a:cubicBezTo>
                      <a:pt x="273" y="212"/>
                      <a:pt x="273" y="212"/>
                      <a:pt x="273" y="212"/>
                    </a:cubicBezTo>
                    <a:cubicBezTo>
                      <a:pt x="273" y="212"/>
                      <a:pt x="273" y="212"/>
                      <a:pt x="273" y="212"/>
                    </a:cubicBezTo>
                    <a:cubicBezTo>
                      <a:pt x="273" y="211"/>
                      <a:pt x="273" y="212"/>
                      <a:pt x="273" y="212"/>
                    </a:cubicBezTo>
                    <a:cubicBezTo>
                      <a:pt x="273" y="212"/>
                      <a:pt x="273" y="212"/>
                      <a:pt x="273" y="212"/>
                    </a:cubicBezTo>
                    <a:cubicBezTo>
                      <a:pt x="273" y="212"/>
                      <a:pt x="273" y="212"/>
                      <a:pt x="273" y="212"/>
                    </a:cubicBezTo>
                    <a:cubicBezTo>
                      <a:pt x="273" y="211"/>
                      <a:pt x="273" y="211"/>
                      <a:pt x="273" y="211"/>
                    </a:cubicBezTo>
                    <a:cubicBezTo>
                      <a:pt x="273" y="211"/>
                      <a:pt x="273" y="211"/>
                      <a:pt x="273" y="211"/>
                    </a:cubicBezTo>
                    <a:cubicBezTo>
                      <a:pt x="273" y="211"/>
                      <a:pt x="273" y="211"/>
                      <a:pt x="273" y="211"/>
                    </a:cubicBezTo>
                    <a:cubicBezTo>
                      <a:pt x="273" y="211"/>
                      <a:pt x="273" y="211"/>
                      <a:pt x="273" y="211"/>
                    </a:cubicBezTo>
                    <a:cubicBezTo>
                      <a:pt x="273" y="211"/>
                      <a:pt x="274" y="211"/>
                      <a:pt x="274" y="212"/>
                    </a:cubicBezTo>
                    <a:cubicBezTo>
                      <a:pt x="274" y="212"/>
                      <a:pt x="274" y="212"/>
                      <a:pt x="274" y="212"/>
                    </a:cubicBezTo>
                    <a:cubicBezTo>
                      <a:pt x="274" y="212"/>
                      <a:pt x="274" y="212"/>
                      <a:pt x="274" y="212"/>
                    </a:cubicBezTo>
                    <a:cubicBezTo>
                      <a:pt x="274" y="212"/>
                      <a:pt x="274" y="212"/>
                      <a:pt x="274" y="212"/>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3" y="211"/>
                    </a:cubicBezTo>
                    <a:cubicBezTo>
                      <a:pt x="273" y="211"/>
                      <a:pt x="273" y="211"/>
                      <a:pt x="273" y="211"/>
                    </a:cubicBezTo>
                    <a:cubicBezTo>
                      <a:pt x="273" y="211"/>
                      <a:pt x="273" y="211"/>
                      <a:pt x="273" y="211"/>
                    </a:cubicBezTo>
                    <a:cubicBezTo>
                      <a:pt x="273" y="211"/>
                      <a:pt x="273" y="211"/>
                      <a:pt x="273" y="210"/>
                    </a:cubicBezTo>
                    <a:cubicBezTo>
                      <a:pt x="273" y="210"/>
                      <a:pt x="273" y="210"/>
                      <a:pt x="273" y="210"/>
                    </a:cubicBezTo>
                    <a:cubicBezTo>
                      <a:pt x="273" y="210"/>
                      <a:pt x="273" y="210"/>
                      <a:pt x="273" y="210"/>
                    </a:cubicBezTo>
                    <a:cubicBezTo>
                      <a:pt x="273" y="210"/>
                      <a:pt x="273" y="210"/>
                      <a:pt x="273" y="210"/>
                    </a:cubicBezTo>
                    <a:cubicBezTo>
                      <a:pt x="273" y="210"/>
                      <a:pt x="273" y="210"/>
                      <a:pt x="273" y="210"/>
                    </a:cubicBezTo>
                    <a:cubicBezTo>
                      <a:pt x="273" y="210"/>
                      <a:pt x="273" y="210"/>
                      <a:pt x="273" y="210"/>
                    </a:cubicBezTo>
                    <a:cubicBezTo>
                      <a:pt x="273" y="210"/>
                      <a:pt x="273"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0" y="210"/>
                    </a:cubicBezTo>
                    <a:cubicBezTo>
                      <a:pt x="270" y="210"/>
                      <a:pt x="270" y="210"/>
                      <a:pt x="270" y="210"/>
                    </a:cubicBezTo>
                    <a:cubicBezTo>
                      <a:pt x="270" y="210"/>
                      <a:pt x="270" y="210"/>
                      <a:pt x="270" y="210"/>
                    </a:cubicBezTo>
                    <a:cubicBezTo>
                      <a:pt x="270" y="210"/>
                      <a:pt x="270" y="209"/>
                      <a:pt x="270" y="210"/>
                    </a:cubicBezTo>
                    <a:cubicBezTo>
                      <a:pt x="270" y="210"/>
                      <a:pt x="270" y="210"/>
                      <a:pt x="270" y="210"/>
                    </a:cubicBezTo>
                    <a:cubicBezTo>
                      <a:pt x="269" y="210"/>
                      <a:pt x="269" y="210"/>
                      <a:pt x="269" y="210"/>
                    </a:cubicBezTo>
                    <a:cubicBezTo>
                      <a:pt x="269" y="209"/>
                      <a:pt x="269" y="210"/>
                      <a:pt x="268" y="210"/>
                    </a:cubicBezTo>
                    <a:cubicBezTo>
                      <a:pt x="268" y="210"/>
                      <a:pt x="268" y="210"/>
                      <a:pt x="268" y="210"/>
                    </a:cubicBezTo>
                    <a:cubicBezTo>
                      <a:pt x="268" y="210"/>
                      <a:pt x="268" y="210"/>
                      <a:pt x="268" y="210"/>
                    </a:cubicBezTo>
                    <a:cubicBezTo>
                      <a:pt x="268" y="210"/>
                      <a:pt x="268"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6" y="210"/>
                      <a:pt x="264" y="211"/>
                      <a:pt x="263" y="211"/>
                    </a:cubicBezTo>
                    <a:cubicBezTo>
                      <a:pt x="263" y="211"/>
                      <a:pt x="263" y="211"/>
                      <a:pt x="263" y="211"/>
                    </a:cubicBezTo>
                    <a:cubicBezTo>
                      <a:pt x="263" y="211"/>
                      <a:pt x="263" y="211"/>
                      <a:pt x="263" y="211"/>
                    </a:cubicBezTo>
                    <a:cubicBezTo>
                      <a:pt x="263" y="211"/>
                      <a:pt x="263" y="211"/>
                      <a:pt x="263" y="211"/>
                    </a:cubicBezTo>
                    <a:cubicBezTo>
                      <a:pt x="263" y="211"/>
                      <a:pt x="263" y="211"/>
                      <a:pt x="263" y="211"/>
                    </a:cubicBezTo>
                    <a:cubicBezTo>
                      <a:pt x="263" y="211"/>
                      <a:pt x="263" y="211"/>
                      <a:pt x="262" y="211"/>
                    </a:cubicBezTo>
                    <a:cubicBezTo>
                      <a:pt x="262" y="211"/>
                      <a:pt x="262" y="211"/>
                      <a:pt x="262" y="211"/>
                    </a:cubicBezTo>
                    <a:cubicBezTo>
                      <a:pt x="262" y="211"/>
                      <a:pt x="262" y="211"/>
                      <a:pt x="262" y="211"/>
                    </a:cubicBezTo>
                    <a:cubicBezTo>
                      <a:pt x="262" y="211"/>
                      <a:pt x="262" y="211"/>
                      <a:pt x="262" y="212"/>
                    </a:cubicBezTo>
                    <a:cubicBezTo>
                      <a:pt x="262" y="212"/>
                      <a:pt x="262" y="212"/>
                      <a:pt x="262" y="212"/>
                    </a:cubicBezTo>
                    <a:cubicBezTo>
                      <a:pt x="262" y="212"/>
                      <a:pt x="262" y="212"/>
                      <a:pt x="262" y="212"/>
                    </a:cubicBezTo>
                    <a:cubicBezTo>
                      <a:pt x="262" y="212"/>
                      <a:pt x="262" y="212"/>
                      <a:pt x="262" y="212"/>
                    </a:cubicBezTo>
                    <a:cubicBezTo>
                      <a:pt x="262"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0" y="212"/>
                      <a:pt x="261" y="212"/>
                      <a:pt x="260" y="212"/>
                    </a:cubicBezTo>
                    <a:cubicBezTo>
                      <a:pt x="260" y="212"/>
                      <a:pt x="260" y="212"/>
                      <a:pt x="260" y="212"/>
                    </a:cubicBezTo>
                    <a:cubicBezTo>
                      <a:pt x="260" y="212"/>
                      <a:pt x="260" y="212"/>
                      <a:pt x="260" y="212"/>
                    </a:cubicBezTo>
                    <a:cubicBezTo>
                      <a:pt x="260" y="212"/>
                      <a:pt x="260" y="212"/>
                      <a:pt x="260" y="212"/>
                    </a:cubicBezTo>
                    <a:cubicBezTo>
                      <a:pt x="260" y="212"/>
                      <a:pt x="260" y="212"/>
                      <a:pt x="260"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8" y="213"/>
                      <a:pt x="258" y="213"/>
                      <a:pt x="258" y="213"/>
                    </a:cubicBezTo>
                    <a:cubicBezTo>
                      <a:pt x="258" y="214"/>
                      <a:pt x="258" y="214"/>
                      <a:pt x="258" y="214"/>
                    </a:cubicBezTo>
                    <a:cubicBezTo>
                      <a:pt x="258" y="214"/>
                      <a:pt x="258" y="214"/>
                      <a:pt x="258" y="214"/>
                    </a:cubicBezTo>
                    <a:cubicBezTo>
                      <a:pt x="258" y="214"/>
                      <a:pt x="258" y="214"/>
                      <a:pt x="258" y="214"/>
                    </a:cubicBezTo>
                    <a:cubicBezTo>
                      <a:pt x="258" y="214"/>
                      <a:pt x="258" y="214"/>
                      <a:pt x="258" y="214"/>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9"/>
                      <a:pt x="253" y="219"/>
                      <a:pt x="253" y="219"/>
                    </a:cubicBezTo>
                    <a:cubicBezTo>
                      <a:pt x="253" y="219"/>
                      <a:pt x="253" y="219"/>
                      <a:pt x="253" y="219"/>
                    </a:cubicBezTo>
                    <a:cubicBezTo>
                      <a:pt x="252" y="219"/>
                      <a:pt x="252" y="219"/>
                      <a:pt x="252" y="219"/>
                    </a:cubicBezTo>
                    <a:cubicBezTo>
                      <a:pt x="252" y="219"/>
                      <a:pt x="252" y="219"/>
                      <a:pt x="252" y="219"/>
                    </a:cubicBezTo>
                    <a:cubicBezTo>
                      <a:pt x="252" y="219"/>
                      <a:pt x="252" y="219"/>
                      <a:pt x="252" y="219"/>
                    </a:cubicBezTo>
                    <a:cubicBezTo>
                      <a:pt x="252" y="219"/>
                      <a:pt x="252" y="219"/>
                      <a:pt x="252" y="219"/>
                    </a:cubicBezTo>
                    <a:cubicBezTo>
                      <a:pt x="252" y="219"/>
                      <a:pt x="252" y="219"/>
                      <a:pt x="252" y="220"/>
                    </a:cubicBezTo>
                    <a:cubicBezTo>
                      <a:pt x="252" y="220"/>
                      <a:pt x="252" y="220"/>
                      <a:pt x="252" y="220"/>
                    </a:cubicBezTo>
                    <a:cubicBezTo>
                      <a:pt x="252" y="220"/>
                      <a:pt x="252" y="220"/>
                      <a:pt x="252" y="220"/>
                    </a:cubicBezTo>
                    <a:cubicBezTo>
                      <a:pt x="251" y="220"/>
                      <a:pt x="251" y="220"/>
                      <a:pt x="251" y="220"/>
                    </a:cubicBezTo>
                    <a:cubicBezTo>
                      <a:pt x="251" y="220"/>
                      <a:pt x="251" y="220"/>
                      <a:pt x="251" y="220"/>
                    </a:cubicBezTo>
                    <a:cubicBezTo>
                      <a:pt x="249" y="221"/>
                      <a:pt x="249" y="221"/>
                      <a:pt x="249" y="221"/>
                    </a:cubicBezTo>
                    <a:cubicBezTo>
                      <a:pt x="249" y="221"/>
                      <a:pt x="249" y="221"/>
                      <a:pt x="249" y="221"/>
                    </a:cubicBezTo>
                    <a:cubicBezTo>
                      <a:pt x="249" y="220"/>
                      <a:pt x="249" y="220"/>
                      <a:pt x="249" y="220"/>
                    </a:cubicBezTo>
                    <a:cubicBezTo>
                      <a:pt x="250" y="220"/>
                      <a:pt x="250" y="220"/>
                      <a:pt x="250" y="220"/>
                    </a:cubicBezTo>
                    <a:cubicBezTo>
                      <a:pt x="250" y="220"/>
                      <a:pt x="250" y="220"/>
                      <a:pt x="250" y="220"/>
                    </a:cubicBezTo>
                    <a:cubicBezTo>
                      <a:pt x="250" y="220"/>
                      <a:pt x="250" y="220"/>
                      <a:pt x="250" y="220"/>
                    </a:cubicBezTo>
                    <a:cubicBezTo>
                      <a:pt x="250" y="220"/>
                      <a:pt x="250" y="220"/>
                      <a:pt x="250" y="220"/>
                    </a:cubicBezTo>
                    <a:cubicBezTo>
                      <a:pt x="250" y="220"/>
                      <a:pt x="250" y="220"/>
                      <a:pt x="250" y="220"/>
                    </a:cubicBezTo>
                    <a:cubicBezTo>
                      <a:pt x="250" y="219"/>
                      <a:pt x="251" y="220"/>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8"/>
                      <a:pt x="251" y="218"/>
                      <a:pt x="251" y="218"/>
                    </a:cubicBezTo>
                    <a:cubicBezTo>
                      <a:pt x="251"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4"/>
                      <a:pt x="254" y="214"/>
                      <a:pt x="254" y="214"/>
                    </a:cubicBezTo>
                    <a:cubicBezTo>
                      <a:pt x="254" y="214"/>
                      <a:pt x="254" y="214"/>
                      <a:pt x="254" y="214"/>
                    </a:cubicBezTo>
                    <a:cubicBezTo>
                      <a:pt x="254" y="214"/>
                      <a:pt x="254" y="214"/>
                      <a:pt x="254" y="214"/>
                    </a:cubicBezTo>
                    <a:cubicBezTo>
                      <a:pt x="254"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1" y="213"/>
                      <a:pt x="251" y="213"/>
                      <a:pt x="251" y="213"/>
                    </a:cubicBezTo>
                    <a:cubicBezTo>
                      <a:pt x="251" y="213"/>
                      <a:pt x="251" y="213"/>
                      <a:pt x="251"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1" y="213"/>
                    </a:cubicBezTo>
                    <a:cubicBezTo>
                      <a:pt x="251" y="213"/>
                      <a:pt x="251" y="213"/>
                      <a:pt x="251" y="213"/>
                    </a:cubicBezTo>
                    <a:cubicBezTo>
                      <a:pt x="251" y="213"/>
                      <a:pt x="251" y="213"/>
                      <a:pt x="251" y="213"/>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3"/>
                      <a:pt x="251"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5" y="215"/>
                      <a:pt x="255" y="215"/>
                      <a:pt x="255" y="215"/>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2"/>
                      <a:pt x="256" y="212"/>
                      <a:pt x="256"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1"/>
                      <a:pt x="257"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0"/>
                    </a:cubicBezTo>
                    <a:cubicBezTo>
                      <a:pt x="258" y="210"/>
                      <a:pt x="258" y="210"/>
                      <a:pt x="258"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60" y="210"/>
                      <a:pt x="259" y="210"/>
                      <a:pt x="260" y="210"/>
                    </a:cubicBezTo>
                    <a:cubicBezTo>
                      <a:pt x="260" y="210"/>
                      <a:pt x="260" y="210"/>
                      <a:pt x="260" y="210"/>
                    </a:cubicBezTo>
                    <a:cubicBezTo>
                      <a:pt x="260" y="210"/>
                      <a:pt x="260" y="210"/>
                      <a:pt x="260" y="210"/>
                    </a:cubicBezTo>
                    <a:cubicBezTo>
                      <a:pt x="260" y="209"/>
                      <a:pt x="260" y="209"/>
                      <a:pt x="260" y="209"/>
                    </a:cubicBezTo>
                    <a:cubicBezTo>
                      <a:pt x="261" y="209"/>
                      <a:pt x="261" y="209"/>
                      <a:pt x="261" y="209"/>
                    </a:cubicBezTo>
                    <a:cubicBezTo>
                      <a:pt x="261" y="209"/>
                      <a:pt x="261" y="209"/>
                      <a:pt x="261" y="209"/>
                    </a:cubicBezTo>
                    <a:cubicBezTo>
                      <a:pt x="262" y="209"/>
                      <a:pt x="262" y="209"/>
                      <a:pt x="262" y="209"/>
                    </a:cubicBezTo>
                    <a:cubicBezTo>
                      <a:pt x="263" y="209"/>
                      <a:pt x="263" y="209"/>
                      <a:pt x="263" y="209"/>
                    </a:cubicBezTo>
                    <a:cubicBezTo>
                      <a:pt x="263" y="209"/>
                      <a:pt x="263" y="209"/>
                      <a:pt x="263" y="209"/>
                    </a:cubicBezTo>
                    <a:cubicBezTo>
                      <a:pt x="263" y="209"/>
                      <a:pt x="263" y="209"/>
                      <a:pt x="263" y="209"/>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4" y="208"/>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5" y="206"/>
                      <a:pt x="265" y="206"/>
                      <a:pt x="265" y="206"/>
                    </a:cubicBezTo>
                    <a:cubicBezTo>
                      <a:pt x="265" y="206"/>
                      <a:pt x="265" y="206"/>
                      <a:pt x="265" y="206"/>
                    </a:cubicBezTo>
                    <a:cubicBezTo>
                      <a:pt x="265" y="206"/>
                      <a:pt x="265" y="206"/>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7" y="205"/>
                      <a:pt x="267" y="205"/>
                    </a:cubicBezTo>
                    <a:cubicBezTo>
                      <a:pt x="267" y="205"/>
                      <a:pt x="267" y="205"/>
                      <a:pt x="267" y="205"/>
                    </a:cubicBezTo>
                    <a:cubicBezTo>
                      <a:pt x="267" y="205"/>
                      <a:pt x="267" y="205"/>
                      <a:pt x="267" y="205"/>
                    </a:cubicBezTo>
                    <a:cubicBezTo>
                      <a:pt x="267" y="205"/>
                      <a:pt x="267" y="205"/>
                      <a:pt x="267" y="205"/>
                    </a:cubicBezTo>
                    <a:cubicBezTo>
                      <a:pt x="267" y="205"/>
                      <a:pt x="267" y="205"/>
                      <a:pt x="267" y="205"/>
                    </a:cubicBezTo>
                    <a:cubicBezTo>
                      <a:pt x="268" y="205"/>
                      <a:pt x="268" y="205"/>
                      <a:pt x="268" y="205"/>
                    </a:cubicBezTo>
                    <a:cubicBezTo>
                      <a:pt x="268" y="205"/>
                      <a:pt x="268" y="205"/>
                      <a:pt x="268" y="205"/>
                    </a:cubicBezTo>
                    <a:cubicBezTo>
                      <a:pt x="270" y="205"/>
                      <a:pt x="270" y="205"/>
                      <a:pt x="270" y="205"/>
                    </a:cubicBezTo>
                    <a:cubicBezTo>
                      <a:pt x="270" y="205"/>
                      <a:pt x="270" y="205"/>
                      <a:pt x="270"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3" y="205"/>
                      <a:pt x="273" y="205"/>
                      <a:pt x="273" y="205"/>
                    </a:cubicBezTo>
                    <a:cubicBezTo>
                      <a:pt x="273" y="205"/>
                      <a:pt x="273" y="205"/>
                      <a:pt x="273" y="205"/>
                    </a:cubicBezTo>
                    <a:cubicBezTo>
                      <a:pt x="273" y="205"/>
                      <a:pt x="273" y="205"/>
                      <a:pt x="273" y="205"/>
                    </a:cubicBezTo>
                    <a:cubicBezTo>
                      <a:pt x="273" y="205"/>
                      <a:pt x="273" y="205"/>
                      <a:pt x="273" y="205"/>
                    </a:cubicBezTo>
                    <a:cubicBezTo>
                      <a:pt x="273" y="205"/>
                      <a:pt x="273" y="205"/>
                      <a:pt x="273"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5"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8" y="205"/>
                      <a:pt x="279" y="205"/>
                      <a:pt x="279" y="205"/>
                    </a:cubicBezTo>
                    <a:cubicBezTo>
                      <a:pt x="280" y="205"/>
                      <a:pt x="280" y="205"/>
                      <a:pt x="280" y="205"/>
                    </a:cubicBezTo>
                    <a:cubicBezTo>
                      <a:pt x="281" y="205"/>
                      <a:pt x="281" y="205"/>
                      <a:pt x="282" y="205"/>
                    </a:cubicBezTo>
                    <a:cubicBezTo>
                      <a:pt x="282" y="205"/>
                      <a:pt x="282" y="205"/>
                      <a:pt x="283" y="205"/>
                    </a:cubicBezTo>
                    <a:cubicBezTo>
                      <a:pt x="283" y="205"/>
                      <a:pt x="283" y="205"/>
                      <a:pt x="283" y="205"/>
                    </a:cubicBezTo>
                    <a:cubicBezTo>
                      <a:pt x="283" y="205"/>
                      <a:pt x="283" y="205"/>
                      <a:pt x="283" y="206"/>
                    </a:cubicBezTo>
                    <a:cubicBezTo>
                      <a:pt x="283" y="206"/>
                      <a:pt x="284" y="205"/>
                      <a:pt x="285" y="205"/>
                    </a:cubicBezTo>
                    <a:cubicBezTo>
                      <a:pt x="285" y="205"/>
                      <a:pt x="286" y="205"/>
                      <a:pt x="286" y="205"/>
                    </a:cubicBezTo>
                    <a:cubicBezTo>
                      <a:pt x="287" y="205"/>
                      <a:pt x="288" y="205"/>
                      <a:pt x="289" y="205"/>
                    </a:cubicBezTo>
                    <a:cubicBezTo>
                      <a:pt x="290" y="204"/>
                      <a:pt x="290" y="204"/>
                      <a:pt x="291" y="203"/>
                    </a:cubicBezTo>
                    <a:cubicBezTo>
                      <a:pt x="291" y="203"/>
                      <a:pt x="292" y="202"/>
                      <a:pt x="292" y="202"/>
                    </a:cubicBezTo>
                    <a:close/>
                    <a:moveTo>
                      <a:pt x="23" y="106"/>
                    </a:moveTo>
                    <a:cubicBezTo>
                      <a:pt x="23" y="106"/>
                      <a:pt x="22" y="105"/>
                      <a:pt x="22" y="105"/>
                    </a:cubicBezTo>
                    <a:cubicBezTo>
                      <a:pt x="22" y="105"/>
                      <a:pt x="22" y="105"/>
                      <a:pt x="21" y="105"/>
                    </a:cubicBezTo>
                    <a:cubicBezTo>
                      <a:pt x="21" y="105"/>
                      <a:pt x="21" y="105"/>
                      <a:pt x="21" y="105"/>
                    </a:cubicBezTo>
                    <a:cubicBezTo>
                      <a:pt x="21" y="105"/>
                      <a:pt x="21" y="105"/>
                      <a:pt x="21" y="105"/>
                    </a:cubicBezTo>
                    <a:cubicBezTo>
                      <a:pt x="22" y="105"/>
                      <a:pt x="22" y="105"/>
                      <a:pt x="22" y="105"/>
                    </a:cubicBezTo>
                    <a:cubicBezTo>
                      <a:pt x="22" y="105"/>
                      <a:pt x="22" y="105"/>
                      <a:pt x="22" y="105"/>
                    </a:cubicBezTo>
                    <a:cubicBezTo>
                      <a:pt x="23" y="105"/>
                      <a:pt x="23" y="106"/>
                      <a:pt x="23" y="106"/>
                    </a:cubicBezTo>
                    <a:cubicBezTo>
                      <a:pt x="23" y="106"/>
                      <a:pt x="23" y="106"/>
                      <a:pt x="23" y="106"/>
                    </a:cubicBezTo>
                    <a:cubicBezTo>
                      <a:pt x="24" y="106"/>
                      <a:pt x="24" y="106"/>
                      <a:pt x="24" y="106"/>
                    </a:cubicBezTo>
                    <a:cubicBezTo>
                      <a:pt x="24" y="106"/>
                      <a:pt x="24" y="106"/>
                      <a:pt x="24" y="106"/>
                    </a:cubicBezTo>
                    <a:cubicBezTo>
                      <a:pt x="24" y="106"/>
                      <a:pt x="23" y="106"/>
                      <a:pt x="23" y="105"/>
                    </a:cubicBezTo>
                    <a:cubicBezTo>
                      <a:pt x="23" y="105"/>
                      <a:pt x="23" y="105"/>
                      <a:pt x="23" y="105"/>
                    </a:cubicBezTo>
                    <a:cubicBezTo>
                      <a:pt x="23" y="105"/>
                      <a:pt x="23" y="105"/>
                      <a:pt x="23" y="105"/>
                    </a:cubicBezTo>
                    <a:cubicBezTo>
                      <a:pt x="23" y="105"/>
                      <a:pt x="23" y="105"/>
                      <a:pt x="23" y="105"/>
                    </a:cubicBezTo>
                    <a:cubicBezTo>
                      <a:pt x="23" y="105"/>
                      <a:pt x="22" y="105"/>
                      <a:pt x="22" y="105"/>
                    </a:cubicBezTo>
                    <a:cubicBezTo>
                      <a:pt x="22" y="105"/>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3" y="103"/>
                      <a:pt x="23" y="103"/>
                      <a:pt x="23" y="103"/>
                    </a:cubicBezTo>
                    <a:cubicBezTo>
                      <a:pt x="24" y="103"/>
                      <a:pt x="24" y="103"/>
                      <a:pt x="24" y="103"/>
                    </a:cubicBezTo>
                    <a:cubicBezTo>
                      <a:pt x="23" y="103"/>
                      <a:pt x="23" y="104"/>
                      <a:pt x="23" y="104"/>
                    </a:cubicBezTo>
                    <a:cubicBezTo>
                      <a:pt x="22" y="104"/>
                      <a:pt x="22" y="104"/>
                      <a:pt x="23" y="105"/>
                    </a:cubicBezTo>
                    <a:cubicBezTo>
                      <a:pt x="23" y="105"/>
                      <a:pt x="23" y="105"/>
                      <a:pt x="23" y="106"/>
                    </a:cubicBezTo>
                    <a:cubicBezTo>
                      <a:pt x="24" y="106"/>
                      <a:pt x="24" y="106"/>
                      <a:pt x="24" y="106"/>
                    </a:cubicBezTo>
                    <a:cubicBezTo>
                      <a:pt x="23" y="106"/>
                      <a:pt x="23" y="106"/>
                      <a:pt x="23" y="106"/>
                    </a:cubicBezTo>
                    <a:close/>
                    <a:moveTo>
                      <a:pt x="81" y="123"/>
                    </a:moveTo>
                    <a:cubicBezTo>
                      <a:pt x="81" y="123"/>
                      <a:pt x="81" y="123"/>
                      <a:pt x="81" y="123"/>
                    </a:cubicBezTo>
                    <a:cubicBezTo>
                      <a:pt x="81" y="124"/>
                      <a:pt x="81" y="124"/>
                      <a:pt x="81" y="124"/>
                    </a:cubicBezTo>
                    <a:cubicBezTo>
                      <a:pt x="82" y="124"/>
                      <a:pt x="82" y="123"/>
                      <a:pt x="83" y="124"/>
                    </a:cubicBezTo>
                    <a:cubicBezTo>
                      <a:pt x="83" y="124"/>
                      <a:pt x="83" y="124"/>
                      <a:pt x="82" y="124"/>
                    </a:cubicBezTo>
                    <a:cubicBezTo>
                      <a:pt x="82" y="124"/>
                      <a:pt x="82" y="124"/>
                      <a:pt x="82" y="124"/>
                    </a:cubicBezTo>
                    <a:cubicBezTo>
                      <a:pt x="82" y="124"/>
                      <a:pt x="82" y="124"/>
                      <a:pt x="82" y="124"/>
                    </a:cubicBezTo>
                    <a:cubicBezTo>
                      <a:pt x="82" y="125"/>
                      <a:pt x="82" y="124"/>
                      <a:pt x="81" y="124"/>
                    </a:cubicBezTo>
                    <a:cubicBezTo>
                      <a:pt x="81" y="124"/>
                      <a:pt x="81" y="125"/>
                      <a:pt x="81" y="125"/>
                    </a:cubicBezTo>
                    <a:cubicBezTo>
                      <a:pt x="81" y="125"/>
                      <a:pt x="81" y="125"/>
                      <a:pt x="81" y="125"/>
                    </a:cubicBezTo>
                    <a:cubicBezTo>
                      <a:pt x="80" y="125"/>
                      <a:pt x="80" y="124"/>
                      <a:pt x="80" y="125"/>
                    </a:cubicBezTo>
                    <a:cubicBezTo>
                      <a:pt x="80" y="125"/>
                      <a:pt x="80" y="125"/>
                      <a:pt x="80" y="125"/>
                    </a:cubicBezTo>
                    <a:cubicBezTo>
                      <a:pt x="80" y="125"/>
                      <a:pt x="80" y="125"/>
                      <a:pt x="80" y="125"/>
                    </a:cubicBezTo>
                    <a:cubicBezTo>
                      <a:pt x="80" y="125"/>
                      <a:pt x="79" y="124"/>
                      <a:pt x="79" y="124"/>
                    </a:cubicBezTo>
                    <a:cubicBezTo>
                      <a:pt x="79" y="124"/>
                      <a:pt x="79" y="124"/>
                      <a:pt x="79" y="124"/>
                    </a:cubicBezTo>
                    <a:cubicBezTo>
                      <a:pt x="78" y="124"/>
                      <a:pt x="78" y="124"/>
                      <a:pt x="77" y="124"/>
                    </a:cubicBezTo>
                    <a:cubicBezTo>
                      <a:pt x="77" y="124"/>
                      <a:pt x="76" y="124"/>
                      <a:pt x="76" y="124"/>
                    </a:cubicBezTo>
                    <a:cubicBezTo>
                      <a:pt x="75" y="124"/>
                      <a:pt x="76" y="124"/>
                      <a:pt x="76" y="124"/>
                    </a:cubicBezTo>
                    <a:cubicBezTo>
                      <a:pt x="76" y="124"/>
                      <a:pt x="75" y="124"/>
                      <a:pt x="75" y="125"/>
                    </a:cubicBezTo>
                    <a:cubicBezTo>
                      <a:pt x="75" y="125"/>
                      <a:pt x="75" y="125"/>
                      <a:pt x="74" y="125"/>
                    </a:cubicBezTo>
                    <a:cubicBezTo>
                      <a:pt x="75" y="125"/>
                      <a:pt x="75" y="125"/>
                      <a:pt x="75" y="126"/>
                    </a:cubicBezTo>
                    <a:cubicBezTo>
                      <a:pt x="76" y="126"/>
                      <a:pt x="76" y="126"/>
                      <a:pt x="76" y="126"/>
                    </a:cubicBezTo>
                    <a:cubicBezTo>
                      <a:pt x="76" y="126"/>
                      <a:pt x="76" y="126"/>
                      <a:pt x="77" y="127"/>
                    </a:cubicBezTo>
                    <a:cubicBezTo>
                      <a:pt x="76" y="127"/>
                      <a:pt x="76" y="126"/>
                      <a:pt x="76" y="127"/>
                    </a:cubicBezTo>
                    <a:cubicBezTo>
                      <a:pt x="75" y="127"/>
                      <a:pt x="75" y="127"/>
                      <a:pt x="75" y="127"/>
                    </a:cubicBezTo>
                    <a:cubicBezTo>
                      <a:pt x="75" y="127"/>
                      <a:pt x="75" y="127"/>
                      <a:pt x="75" y="127"/>
                    </a:cubicBezTo>
                    <a:cubicBezTo>
                      <a:pt x="74" y="127"/>
                      <a:pt x="73" y="128"/>
                      <a:pt x="72" y="128"/>
                    </a:cubicBezTo>
                    <a:cubicBezTo>
                      <a:pt x="72" y="129"/>
                      <a:pt x="71" y="130"/>
                      <a:pt x="70" y="130"/>
                    </a:cubicBezTo>
                    <a:cubicBezTo>
                      <a:pt x="70" y="129"/>
                      <a:pt x="69" y="129"/>
                      <a:pt x="69" y="129"/>
                    </a:cubicBezTo>
                    <a:cubicBezTo>
                      <a:pt x="69" y="129"/>
                      <a:pt x="70" y="129"/>
                      <a:pt x="70" y="129"/>
                    </a:cubicBezTo>
                    <a:cubicBezTo>
                      <a:pt x="70" y="128"/>
                      <a:pt x="71" y="129"/>
                      <a:pt x="71" y="128"/>
                    </a:cubicBezTo>
                    <a:cubicBezTo>
                      <a:pt x="71" y="128"/>
                      <a:pt x="71" y="128"/>
                      <a:pt x="71" y="128"/>
                    </a:cubicBezTo>
                    <a:cubicBezTo>
                      <a:pt x="71" y="128"/>
                      <a:pt x="72" y="128"/>
                      <a:pt x="72" y="127"/>
                    </a:cubicBezTo>
                    <a:cubicBezTo>
                      <a:pt x="72" y="127"/>
                      <a:pt x="73" y="127"/>
                      <a:pt x="73" y="127"/>
                    </a:cubicBezTo>
                    <a:cubicBezTo>
                      <a:pt x="73" y="127"/>
                      <a:pt x="73" y="126"/>
                      <a:pt x="73" y="126"/>
                    </a:cubicBezTo>
                    <a:cubicBezTo>
                      <a:pt x="74" y="126"/>
                      <a:pt x="73" y="126"/>
                      <a:pt x="73" y="125"/>
                    </a:cubicBezTo>
                    <a:cubicBezTo>
                      <a:pt x="73" y="125"/>
                      <a:pt x="73" y="125"/>
                      <a:pt x="72" y="125"/>
                    </a:cubicBezTo>
                    <a:cubicBezTo>
                      <a:pt x="72" y="125"/>
                      <a:pt x="71" y="125"/>
                      <a:pt x="70" y="126"/>
                    </a:cubicBezTo>
                    <a:cubicBezTo>
                      <a:pt x="70" y="126"/>
                      <a:pt x="70" y="126"/>
                      <a:pt x="70" y="126"/>
                    </a:cubicBezTo>
                    <a:cubicBezTo>
                      <a:pt x="69" y="126"/>
                      <a:pt x="69" y="126"/>
                      <a:pt x="69" y="127"/>
                    </a:cubicBezTo>
                    <a:cubicBezTo>
                      <a:pt x="69" y="127"/>
                      <a:pt x="69" y="127"/>
                      <a:pt x="69" y="127"/>
                    </a:cubicBezTo>
                    <a:cubicBezTo>
                      <a:pt x="69" y="127"/>
                      <a:pt x="69" y="127"/>
                      <a:pt x="69" y="127"/>
                    </a:cubicBezTo>
                    <a:cubicBezTo>
                      <a:pt x="69" y="128"/>
                      <a:pt x="69" y="128"/>
                      <a:pt x="68" y="128"/>
                    </a:cubicBezTo>
                    <a:cubicBezTo>
                      <a:pt x="67" y="129"/>
                      <a:pt x="67" y="129"/>
                      <a:pt x="67" y="128"/>
                    </a:cubicBezTo>
                    <a:cubicBezTo>
                      <a:pt x="66" y="128"/>
                      <a:pt x="66" y="128"/>
                      <a:pt x="66" y="128"/>
                    </a:cubicBezTo>
                    <a:cubicBezTo>
                      <a:pt x="65" y="128"/>
                      <a:pt x="62" y="128"/>
                      <a:pt x="62" y="128"/>
                    </a:cubicBezTo>
                    <a:cubicBezTo>
                      <a:pt x="62" y="127"/>
                      <a:pt x="64" y="127"/>
                      <a:pt x="64" y="127"/>
                    </a:cubicBezTo>
                    <a:cubicBezTo>
                      <a:pt x="64" y="127"/>
                      <a:pt x="65" y="127"/>
                      <a:pt x="65" y="127"/>
                    </a:cubicBezTo>
                    <a:cubicBezTo>
                      <a:pt x="65" y="126"/>
                      <a:pt x="65" y="126"/>
                      <a:pt x="64" y="126"/>
                    </a:cubicBezTo>
                    <a:cubicBezTo>
                      <a:pt x="65" y="126"/>
                      <a:pt x="65" y="125"/>
                      <a:pt x="65" y="125"/>
                    </a:cubicBezTo>
                    <a:cubicBezTo>
                      <a:pt x="65" y="125"/>
                      <a:pt x="66" y="125"/>
                      <a:pt x="66" y="125"/>
                    </a:cubicBezTo>
                    <a:cubicBezTo>
                      <a:pt x="66" y="125"/>
                      <a:pt x="67" y="125"/>
                      <a:pt x="67" y="124"/>
                    </a:cubicBezTo>
                    <a:cubicBezTo>
                      <a:pt x="67" y="124"/>
                      <a:pt x="65" y="123"/>
                      <a:pt x="65" y="123"/>
                    </a:cubicBezTo>
                    <a:cubicBezTo>
                      <a:pt x="66" y="123"/>
                      <a:pt x="66" y="123"/>
                      <a:pt x="67" y="123"/>
                    </a:cubicBezTo>
                    <a:cubicBezTo>
                      <a:pt x="68" y="123"/>
                      <a:pt x="68" y="123"/>
                      <a:pt x="69" y="123"/>
                    </a:cubicBezTo>
                    <a:cubicBezTo>
                      <a:pt x="69" y="123"/>
                      <a:pt x="71" y="123"/>
                      <a:pt x="70" y="122"/>
                    </a:cubicBezTo>
                    <a:cubicBezTo>
                      <a:pt x="69" y="121"/>
                      <a:pt x="68" y="121"/>
                      <a:pt x="66" y="121"/>
                    </a:cubicBezTo>
                    <a:cubicBezTo>
                      <a:pt x="66" y="121"/>
                      <a:pt x="65" y="121"/>
                      <a:pt x="64" y="121"/>
                    </a:cubicBezTo>
                    <a:cubicBezTo>
                      <a:pt x="64" y="121"/>
                      <a:pt x="64" y="121"/>
                      <a:pt x="64" y="122"/>
                    </a:cubicBezTo>
                    <a:cubicBezTo>
                      <a:pt x="64" y="122"/>
                      <a:pt x="63" y="122"/>
                      <a:pt x="63" y="122"/>
                    </a:cubicBezTo>
                    <a:cubicBezTo>
                      <a:pt x="63" y="122"/>
                      <a:pt x="62" y="122"/>
                      <a:pt x="62" y="122"/>
                    </a:cubicBezTo>
                    <a:cubicBezTo>
                      <a:pt x="61" y="122"/>
                      <a:pt x="61" y="122"/>
                      <a:pt x="60" y="122"/>
                    </a:cubicBezTo>
                    <a:cubicBezTo>
                      <a:pt x="60" y="122"/>
                      <a:pt x="59" y="122"/>
                      <a:pt x="59" y="122"/>
                    </a:cubicBezTo>
                    <a:cubicBezTo>
                      <a:pt x="59" y="122"/>
                      <a:pt x="58" y="122"/>
                      <a:pt x="58" y="122"/>
                    </a:cubicBezTo>
                    <a:cubicBezTo>
                      <a:pt x="58" y="122"/>
                      <a:pt x="59" y="122"/>
                      <a:pt x="58" y="122"/>
                    </a:cubicBezTo>
                    <a:cubicBezTo>
                      <a:pt x="58" y="122"/>
                      <a:pt x="58" y="122"/>
                      <a:pt x="58" y="122"/>
                    </a:cubicBezTo>
                    <a:cubicBezTo>
                      <a:pt x="58" y="122"/>
                      <a:pt x="58" y="122"/>
                      <a:pt x="58" y="123"/>
                    </a:cubicBezTo>
                    <a:cubicBezTo>
                      <a:pt x="57" y="123"/>
                      <a:pt x="58" y="123"/>
                      <a:pt x="57" y="123"/>
                    </a:cubicBezTo>
                    <a:cubicBezTo>
                      <a:pt x="57" y="123"/>
                      <a:pt x="57" y="123"/>
                      <a:pt x="57" y="123"/>
                    </a:cubicBezTo>
                    <a:cubicBezTo>
                      <a:pt x="57" y="122"/>
                      <a:pt x="56" y="122"/>
                      <a:pt x="57" y="122"/>
                    </a:cubicBezTo>
                    <a:cubicBezTo>
                      <a:pt x="57" y="121"/>
                      <a:pt x="57" y="121"/>
                      <a:pt x="57" y="121"/>
                    </a:cubicBezTo>
                    <a:cubicBezTo>
                      <a:pt x="57" y="121"/>
                      <a:pt x="57" y="121"/>
                      <a:pt x="57" y="121"/>
                    </a:cubicBezTo>
                    <a:cubicBezTo>
                      <a:pt x="58" y="121"/>
                      <a:pt x="58" y="121"/>
                      <a:pt x="58" y="121"/>
                    </a:cubicBezTo>
                    <a:cubicBezTo>
                      <a:pt x="58" y="121"/>
                      <a:pt x="59" y="121"/>
                      <a:pt x="59" y="121"/>
                    </a:cubicBezTo>
                    <a:cubicBezTo>
                      <a:pt x="59" y="121"/>
                      <a:pt x="59" y="121"/>
                      <a:pt x="60" y="120"/>
                    </a:cubicBezTo>
                    <a:cubicBezTo>
                      <a:pt x="60" y="120"/>
                      <a:pt x="60" y="121"/>
                      <a:pt x="61" y="121"/>
                    </a:cubicBezTo>
                    <a:cubicBezTo>
                      <a:pt x="61" y="121"/>
                      <a:pt x="61" y="120"/>
                      <a:pt x="61" y="120"/>
                    </a:cubicBezTo>
                    <a:cubicBezTo>
                      <a:pt x="61" y="120"/>
                      <a:pt x="62" y="120"/>
                      <a:pt x="62" y="120"/>
                    </a:cubicBezTo>
                    <a:cubicBezTo>
                      <a:pt x="62" y="120"/>
                      <a:pt x="63" y="120"/>
                      <a:pt x="63" y="120"/>
                    </a:cubicBezTo>
                    <a:cubicBezTo>
                      <a:pt x="63" y="120"/>
                      <a:pt x="64" y="120"/>
                      <a:pt x="64" y="120"/>
                    </a:cubicBezTo>
                    <a:cubicBezTo>
                      <a:pt x="64" y="120"/>
                      <a:pt x="64" y="120"/>
                      <a:pt x="64" y="120"/>
                    </a:cubicBezTo>
                    <a:cubicBezTo>
                      <a:pt x="64" y="120"/>
                      <a:pt x="64" y="119"/>
                      <a:pt x="64" y="119"/>
                    </a:cubicBezTo>
                    <a:cubicBezTo>
                      <a:pt x="65" y="119"/>
                      <a:pt x="65" y="120"/>
                      <a:pt x="66" y="119"/>
                    </a:cubicBezTo>
                    <a:cubicBezTo>
                      <a:pt x="66" y="119"/>
                      <a:pt x="66" y="119"/>
                      <a:pt x="66" y="119"/>
                    </a:cubicBezTo>
                    <a:cubicBezTo>
                      <a:pt x="66" y="119"/>
                      <a:pt x="66" y="119"/>
                      <a:pt x="66" y="119"/>
                    </a:cubicBezTo>
                    <a:cubicBezTo>
                      <a:pt x="67" y="119"/>
                      <a:pt x="67" y="119"/>
                      <a:pt x="67" y="119"/>
                    </a:cubicBezTo>
                    <a:cubicBezTo>
                      <a:pt x="67" y="119"/>
                      <a:pt x="67" y="119"/>
                      <a:pt x="68" y="119"/>
                    </a:cubicBezTo>
                    <a:cubicBezTo>
                      <a:pt x="68" y="119"/>
                      <a:pt x="68" y="119"/>
                      <a:pt x="68" y="119"/>
                    </a:cubicBezTo>
                    <a:cubicBezTo>
                      <a:pt x="69" y="118"/>
                      <a:pt x="69" y="118"/>
                      <a:pt x="69" y="118"/>
                    </a:cubicBezTo>
                    <a:cubicBezTo>
                      <a:pt x="69" y="118"/>
                      <a:pt x="69" y="118"/>
                      <a:pt x="70" y="118"/>
                    </a:cubicBezTo>
                    <a:cubicBezTo>
                      <a:pt x="70" y="118"/>
                      <a:pt x="70" y="118"/>
                      <a:pt x="70" y="118"/>
                    </a:cubicBezTo>
                    <a:cubicBezTo>
                      <a:pt x="70" y="118"/>
                      <a:pt x="70" y="118"/>
                      <a:pt x="70" y="118"/>
                    </a:cubicBezTo>
                    <a:cubicBezTo>
                      <a:pt x="71" y="118"/>
                      <a:pt x="71" y="118"/>
                      <a:pt x="71" y="118"/>
                    </a:cubicBezTo>
                    <a:cubicBezTo>
                      <a:pt x="72" y="118"/>
                      <a:pt x="72" y="117"/>
                      <a:pt x="73" y="117"/>
                    </a:cubicBezTo>
                    <a:cubicBezTo>
                      <a:pt x="74" y="117"/>
                      <a:pt x="74" y="117"/>
                      <a:pt x="74" y="117"/>
                    </a:cubicBezTo>
                    <a:cubicBezTo>
                      <a:pt x="75" y="117"/>
                      <a:pt x="75" y="117"/>
                      <a:pt x="75" y="116"/>
                    </a:cubicBezTo>
                    <a:cubicBezTo>
                      <a:pt x="75" y="116"/>
                      <a:pt x="75" y="116"/>
                      <a:pt x="75" y="116"/>
                    </a:cubicBezTo>
                    <a:cubicBezTo>
                      <a:pt x="75" y="117"/>
                      <a:pt x="78" y="117"/>
                      <a:pt x="78" y="117"/>
                    </a:cubicBezTo>
                    <a:cubicBezTo>
                      <a:pt x="78" y="118"/>
                      <a:pt x="78" y="118"/>
                      <a:pt x="77" y="118"/>
                    </a:cubicBezTo>
                    <a:cubicBezTo>
                      <a:pt x="77" y="118"/>
                      <a:pt x="77" y="118"/>
                      <a:pt x="76" y="118"/>
                    </a:cubicBezTo>
                    <a:cubicBezTo>
                      <a:pt x="76" y="118"/>
                      <a:pt x="76" y="118"/>
                      <a:pt x="76" y="118"/>
                    </a:cubicBezTo>
                    <a:cubicBezTo>
                      <a:pt x="76" y="118"/>
                      <a:pt x="75" y="119"/>
                      <a:pt x="75" y="119"/>
                    </a:cubicBezTo>
                    <a:cubicBezTo>
                      <a:pt x="75" y="119"/>
                      <a:pt x="75" y="119"/>
                      <a:pt x="75" y="119"/>
                    </a:cubicBezTo>
                    <a:cubicBezTo>
                      <a:pt x="74" y="119"/>
                      <a:pt x="74" y="119"/>
                      <a:pt x="74" y="119"/>
                    </a:cubicBezTo>
                    <a:cubicBezTo>
                      <a:pt x="74" y="119"/>
                      <a:pt x="73" y="120"/>
                      <a:pt x="74" y="120"/>
                    </a:cubicBezTo>
                    <a:cubicBezTo>
                      <a:pt x="74" y="120"/>
                      <a:pt x="73" y="120"/>
                      <a:pt x="73" y="120"/>
                    </a:cubicBezTo>
                    <a:cubicBezTo>
                      <a:pt x="73" y="120"/>
                      <a:pt x="74" y="120"/>
                      <a:pt x="74" y="120"/>
                    </a:cubicBezTo>
                    <a:cubicBezTo>
                      <a:pt x="74" y="120"/>
                      <a:pt x="74" y="120"/>
                      <a:pt x="75" y="120"/>
                    </a:cubicBezTo>
                    <a:cubicBezTo>
                      <a:pt x="75" y="121"/>
                      <a:pt x="75" y="121"/>
                      <a:pt x="75" y="121"/>
                    </a:cubicBezTo>
                    <a:cubicBezTo>
                      <a:pt x="76" y="121"/>
                      <a:pt x="76" y="120"/>
                      <a:pt x="76" y="121"/>
                    </a:cubicBezTo>
                    <a:cubicBezTo>
                      <a:pt x="76" y="121"/>
                      <a:pt x="76" y="121"/>
                      <a:pt x="76" y="121"/>
                    </a:cubicBezTo>
                    <a:cubicBezTo>
                      <a:pt x="76" y="121"/>
                      <a:pt x="76" y="121"/>
                      <a:pt x="77" y="121"/>
                    </a:cubicBezTo>
                    <a:cubicBezTo>
                      <a:pt x="77" y="121"/>
                      <a:pt x="76" y="121"/>
                      <a:pt x="76" y="121"/>
                    </a:cubicBezTo>
                    <a:cubicBezTo>
                      <a:pt x="77" y="121"/>
                      <a:pt x="78" y="121"/>
                      <a:pt x="79" y="121"/>
                    </a:cubicBezTo>
                    <a:cubicBezTo>
                      <a:pt x="79" y="121"/>
                      <a:pt x="80" y="121"/>
                      <a:pt x="80" y="121"/>
                    </a:cubicBezTo>
                    <a:cubicBezTo>
                      <a:pt x="81" y="120"/>
                      <a:pt x="81" y="120"/>
                      <a:pt x="81" y="120"/>
                    </a:cubicBezTo>
                    <a:cubicBezTo>
                      <a:pt x="81" y="120"/>
                      <a:pt x="81" y="120"/>
                      <a:pt x="81" y="120"/>
                    </a:cubicBezTo>
                    <a:cubicBezTo>
                      <a:pt x="82" y="119"/>
                      <a:pt x="82" y="119"/>
                      <a:pt x="83" y="119"/>
                    </a:cubicBezTo>
                    <a:cubicBezTo>
                      <a:pt x="83" y="119"/>
                      <a:pt x="83" y="119"/>
                      <a:pt x="83" y="119"/>
                    </a:cubicBezTo>
                    <a:cubicBezTo>
                      <a:pt x="83" y="119"/>
                      <a:pt x="83" y="120"/>
                      <a:pt x="83" y="120"/>
                    </a:cubicBezTo>
                    <a:cubicBezTo>
                      <a:pt x="83" y="120"/>
                      <a:pt x="82" y="120"/>
                      <a:pt x="82" y="120"/>
                    </a:cubicBezTo>
                    <a:cubicBezTo>
                      <a:pt x="83" y="120"/>
                      <a:pt x="83" y="120"/>
                      <a:pt x="84" y="120"/>
                    </a:cubicBezTo>
                    <a:cubicBezTo>
                      <a:pt x="83" y="120"/>
                      <a:pt x="83" y="121"/>
                      <a:pt x="83" y="121"/>
                    </a:cubicBezTo>
                    <a:cubicBezTo>
                      <a:pt x="83" y="121"/>
                      <a:pt x="83" y="122"/>
                      <a:pt x="83" y="122"/>
                    </a:cubicBezTo>
                    <a:cubicBezTo>
                      <a:pt x="83" y="123"/>
                      <a:pt x="82" y="122"/>
                      <a:pt x="82" y="122"/>
                    </a:cubicBezTo>
                    <a:cubicBezTo>
                      <a:pt x="82" y="122"/>
                      <a:pt x="81" y="123"/>
                      <a:pt x="81" y="123"/>
                    </a:cubicBezTo>
                    <a:cubicBezTo>
                      <a:pt x="81" y="123"/>
                      <a:pt x="81" y="123"/>
                      <a:pt x="81" y="123"/>
                    </a:cubicBezTo>
                    <a:close/>
                    <a:moveTo>
                      <a:pt x="113" y="142"/>
                    </a:moveTo>
                    <a:cubicBezTo>
                      <a:pt x="113" y="142"/>
                      <a:pt x="113" y="142"/>
                      <a:pt x="113" y="141"/>
                    </a:cubicBezTo>
                    <a:cubicBezTo>
                      <a:pt x="112" y="141"/>
                      <a:pt x="112" y="141"/>
                      <a:pt x="112" y="141"/>
                    </a:cubicBezTo>
                    <a:cubicBezTo>
                      <a:pt x="111" y="141"/>
                      <a:pt x="110" y="141"/>
                      <a:pt x="110" y="141"/>
                    </a:cubicBezTo>
                    <a:cubicBezTo>
                      <a:pt x="109" y="141"/>
                      <a:pt x="109" y="141"/>
                      <a:pt x="109" y="141"/>
                    </a:cubicBezTo>
                    <a:cubicBezTo>
                      <a:pt x="108" y="141"/>
                      <a:pt x="108" y="141"/>
                      <a:pt x="107" y="141"/>
                    </a:cubicBezTo>
                    <a:cubicBezTo>
                      <a:pt x="106" y="142"/>
                      <a:pt x="105" y="142"/>
                      <a:pt x="105" y="143"/>
                    </a:cubicBezTo>
                    <a:cubicBezTo>
                      <a:pt x="105" y="143"/>
                      <a:pt x="106" y="142"/>
                      <a:pt x="107" y="142"/>
                    </a:cubicBezTo>
                    <a:cubicBezTo>
                      <a:pt x="107" y="142"/>
                      <a:pt x="109" y="142"/>
                      <a:pt x="109" y="142"/>
                    </a:cubicBezTo>
                    <a:cubicBezTo>
                      <a:pt x="109" y="141"/>
                      <a:pt x="108" y="141"/>
                      <a:pt x="109" y="141"/>
                    </a:cubicBezTo>
                    <a:cubicBezTo>
                      <a:pt x="109" y="141"/>
                      <a:pt x="110" y="141"/>
                      <a:pt x="110" y="141"/>
                    </a:cubicBezTo>
                    <a:cubicBezTo>
                      <a:pt x="111" y="141"/>
                      <a:pt x="111" y="141"/>
                      <a:pt x="111" y="141"/>
                    </a:cubicBezTo>
                    <a:cubicBezTo>
                      <a:pt x="111" y="141"/>
                      <a:pt x="110" y="141"/>
                      <a:pt x="109" y="141"/>
                    </a:cubicBezTo>
                    <a:cubicBezTo>
                      <a:pt x="110" y="142"/>
                      <a:pt x="111" y="141"/>
                      <a:pt x="112" y="142"/>
                    </a:cubicBezTo>
                    <a:cubicBezTo>
                      <a:pt x="111" y="142"/>
                      <a:pt x="110" y="142"/>
                      <a:pt x="109" y="142"/>
                    </a:cubicBezTo>
                    <a:cubicBezTo>
                      <a:pt x="109" y="143"/>
                      <a:pt x="108" y="142"/>
                      <a:pt x="108" y="142"/>
                    </a:cubicBezTo>
                    <a:cubicBezTo>
                      <a:pt x="108" y="143"/>
                      <a:pt x="109" y="142"/>
                      <a:pt x="109" y="142"/>
                    </a:cubicBezTo>
                    <a:cubicBezTo>
                      <a:pt x="109" y="143"/>
                      <a:pt x="109" y="143"/>
                      <a:pt x="109" y="143"/>
                    </a:cubicBezTo>
                    <a:cubicBezTo>
                      <a:pt x="109" y="143"/>
                      <a:pt x="109" y="143"/>
                      <a:pt x="109" y="143"/>
                    </a:cubicBezTo>
                    <a:cubicBezTo>
                      <a:pt x="109" y="143"/>
                      <a:pt x="110" y="143"/>
                      <a:pt x="110" y="143"/>
                    </a:cubicBezTo>
                    <a:cubicBezTo>
                      <a:pt x="110" y="143"/>
                      <a:pt x="111" y="142"/>
                      <a:pt x="111" y="142"/>
                    </a:cubicBezTo>
                    <a:cubicBezTo>
                      <a:pt x="110" y="143"/>
                      <a:pt x="109" y="144"/>
                      <a:pt x="108" y="143"/>
                    </a:cubicBezTo>
                    <a:cubicBezTo>
                      <a:pt x="108" y="143"/>
                      <a:pt x="107" y="143"/>
                      <a:pt x="107" y="143"/>
                    </a:cubicBezTo>
                    <a:cubicBezTo>
                      <a:pt x="107" y="143"/>
                      <a:pt x="106" y="144"/>
                      <a:pt x="106" y="144"/>
                    </a:cubicBezTo>
                    <a:cubicBezTo>
                      <a:pt x="105" y="145"/>
                      <a:pt x="105" y="145"/>
                      <a:pt x="104" y="145"/>
                    </a:cubicBezTo>
                    <a:cubicBezTo>
                      <a:pt x="104" y="145"/>
                      <a:pt x="105" y="145"/>
                      <a:pt x="105" y="145"/>
                    </a:cubicBezTo>
                    <a:cubicBezTo>
                      <a:pt x="105" y="145"/>
                      <a:pt x="105" y="145"/>
                      <a:pt x="105" y="146"/>
                    </a:cubicBezTo>
                    <a:cubicBezTo>
                      <a:pt x="104" y="146"/>
                      <a:pt x="103" y="147"/>
                      <a:pt x="103" y="147"/>
                    </a:cubicBezTo>
                    <a:cubicBezTo>
                      <a:pt x="103" y="147"/>
                      <a:pt x="103" y="148"/>
                      <a:pt x="102" y="148"/>
                    </a:cubicBezTo>
                    <a:cubicBezTo>
                      <a:pt x="101" y="148"/>
                      <a:pt x="101" y="148"/>
                      <a:pt x="100" y="148"/>
                    </a:cubicBezTo>
                    <a:cubicBezTo>
                      <a:pt x="99" y="148"/>
                      <a:pt x="99" y="148"/>
                      <a:pt x="98" y="149"/>
                    </a:cubicBezTo>
                    <a:cubicBezTo>
                      <a:pt x="98" y="149"/>
                      <a:pt x="97" y="149"/>
                      <a:pt x="97" y="150"/>
                    </a:cubicBezTo>
                    <a:cubicBezTo>
                      <a:pt x="97" y="150"/>
                      <a:pt x="97" y="150"/>
                      <a:pt x="97" y="150"/>
                    </a:cubicBezTo>
                    <a:cubicBezTo>
                      <a:pt x="98" y="150"/>
                      <a:pt x="98" y="151"/>
                      <a:pt x="97" y="151"/>
                    </a:cubicBezTo>
                    <a:cubicBezTo>
                      <a:pt x="96" y="151"/>
                      <a:pt x="95" y="151"/>
                      <a:pt x="93" y="151"/>
                    </a:cubicBezTo>
                    <a:cubicBezTo>
                      <a:pt x="92" y="152"/>
                      <a:pt x="91" y="152"/>
                      <a:pt x="90" y="152"/>
                    </a:cubicBezTo>
                    <a:cubicBezTo>
                      <a:pt x="90" y="152"/>
                      <a:pt x="89" y="152"/>
                      <a:pt x="89" y="152"/>
                    </a:cubicBezTo>
                    <a:cubicBezTo>
                      <a:pt x="88" y="151"/>
                      <a:pt x="88" y="151"/>
                      <a:pt x="88" y="151"/>
                    </a:cubicBezTo>
                    <a:cubicBezTo>
                      <a:pt x="88" y="151"/>
                      <a:pt x="87" y="151"/>
                      <a:pt x="87" y="151"/>
                    </a:cubicBezTo>
                    <a:cubicBezTo>
                      <a:pt x="87" y="151"/>
                      <a:pt x="86" y="151"/>
                      <a:pt x="85" y="151"/>
                    </a:cubicBezTo>
                    <a:cubicBezTo>
                      <a:pt x="85" y="150"/>
                      <a:pt x="84" y="150"/>
                      <a:pt x="84" y="150"/>
                    </a:cubicBezTo>
                    <a:cubicBezTo>
                      <a:pt x="84" y="150"/>
                      <a:pt x="84" y="150"/>
                      <a:pt x="84" y="149"/>
                    </a:cubicBezTo>
                    <a:cubicBezTo>
                      <a:pt x="84" y="149"/>
                      <a:pt x="83" y="149"/>
                      <a:pt x="83" y="149"/>
                    </a:cubicBezTo>
                    <a:cubicBezTo>
                      <a:pt x="83" y="149"/>
                      <a:pt x="84" y="149"/>
                      <a:pt x="84" y="149"/>
                    </a:cubicBezTo>
                    <a:cubicBezTo>
                      <a:pt x="85" y="150"/>
                      <a:pt x="86" y="150"/>
                      <a:pt x="87" y="150"/>
                    </a:cubicBezTo>
                    <a:cubicBezTo>
                      <a:pt x="86" y="149"/>
                      <a:pt x="88" y="149"/>
                      <a:pt x="88" y="149"/>
                    </a:cubicBezTo>
                    <a:cubicBezTo>
                      <a:pt x="89" y="150"/>
                      <a:pt x="89" y="150"/>
                      <a:pt x="89" y="149"/>
                    </a:cubicBezTo>
                    <a:cubicBezTo>
                      <a:pt x="90" y="149"/>
                      <a:pt x="89" y="149"/>
                      <a:pt x="89" y="149"/>
                    </a:cubicBezTo>
                    <a:cubicBezTo>
                      <a:pt x="89" y="149"/>
                      <a:pt x="89" y="149"/>
                      <a:pt x="89" y="149"/>
                    </a:cubicBezTo>
                    <a:cubicBezTo>
                      <a:pt x="89" y="149"/>
                      <a:pt x="90" y="149"/>
                      <a:pt x="90" y="149"/>
                    </a:cubicBezTo>
                    <a:cubicBezTo>
                      <a:pt x="90" y="148"/>
                      <a:pt x="90" y="148"/>
                      <a:pt x="90" y="148"/>
                    </a:cubicBezTo>
                    <a:cubicBezTo>
                      <a:pt x="90" y="148"/>
                      <a:pt x="90" y="148"/>
                      <a:pt x="90" y="148"/>
                    </a:cubicBezTo>
                    <a:cubicBezTo>
                      <a:pt x="90" y="147"/>
                      <a:pt x="91" y="147"/>
                      <a:pt x="91" y="147"/>
                    </a:cubicBezTo>
                    <a:cubicBezTo>
                      <a:pt x="90" y="147"/>
                      <a:pt x="91" y="147"/>
                      <a:pt x="91" y="147"/>
                    </a:cubicBezTo>
                    <a:cubicBezTo>
                      <a:pt x="92" y="147"/>
                      <a:pt x="92" y="147"/>
                      <a:pt x="92" y="147"/>
                    </a:cubicBezTo>
                    <a:cubicBezTo>
                      <a:pt x="93" y="147"/>
                      <a:pt x="94" y="147"/>
                      <a:pt x="94" y="146"/>
                    </a:cubicBezTo>
                    <a:cubicBezTo>
                      <a:pt x="94" y="146"/>
                      <a:pt x="94" y="146"/>
                      <a:pt x="94" y="146"/>
                    </a:cubicBezTo>
                    <a:cubicBezTo>
                      <a:pt x="94" y="146"/>
                      <a:pt x="94" y="146"/>
                      <a:pt x="94" y="146"/>
                    </a:cubicBezTo>
                    <a:cubicBezTo>
                      <a:pt x="94" y="146"/>
                      <a:pt x="94" y="146"/>
                      <a:pt x="93" y="146"/>
                    </a:cubicBezTo>
                    <a:cubicBezTo>
                      <a:pt x="93" y="146"/>
                      <a:pt x="93" y="145"/>
                      <a:pt x="93" y="145"/>
                    </a:cubicBezTo>
                    <a:cubicBezTo>
                      <a:pt x="93" y="145"/>
                      <a:pt x="93" y="145"/>
                      <a:pt x="93" y="145"/>
                    </a:cubicBezTo>
                    <a:cubicBezTo>
                      <a:pt x="92" y="145"/>
                      <a:pt x="93" y="145"/>
                      <a:pt x="92" y="144"/>
                    </a:cubicBezTo>
                    <a:cubicBezTo>
                      <a:pt x="92" y="144"/>
                      <a:pt x="91" y="144"/>
                      <a:pt x="92" y="144"/>
                    </a:cubicBezTo>
                    <a:cubicBezTo>
                      <a:pt x="91" y="144"/>
                      <a:pt x="92" y="143"/>
                      <a:pt x="92" y="143"/>
                    </a:cubicBezTo>
                    <a:cubicBezTo>
                      <a:pt x="92" y="143"/>
                      <a:pt x="92" y="143"/>
                      <a:pt x="92" y="143"/>
                    </a:cubicBezTo>
                    <a:cubicBezTo>
                      <a:pt x="91" y="143"/>
                      <a:pt x="91" y="143"/>
                      <a:pt x="91" y="143"/>
                    </a:cubicBezTo>
                    <a:cubicBezTo>
                      <a:pt x="91" y="143"/>
                      <a:pt x="90" y="143"/>
                      <a:pt x="90" y="143"/>
                    </a:cubicBezTo>
                    <a:cubicBezTo>
                      <a:pt x="90" y="143"/>
                      <a:pt x="90" y="142"/>
                      <a:pt x="90" y="142"/>
                    </a:cubicBezTo>
                    <a:cubicBezTo>
                      <a:pt x="90" y="143"/>
                      <a:pt x="90" y="142"/>
                      <a:pt x="90" y="142"/>
                    </a:cubicBezTo>
                    <a:cubicBezTo>
                      <a:pt x="90" y="142"/>
                      <a:pt x="89" y="142"/>
                      <a:pt x="89" y="142"/>
                    </a:cubicBezTo>
                    <a:cubicBezTo>
                      <a:pt x="89" y="141"/>
                      <a:pt x="89" y="141"/>
                      <a:pt x="89" y="141"/>
                    </a:cubicBezTo>
                    <a:cubicBezTo>
                      <a:pt x="90" y="141"/>
                      <a:pt x="90" y="142"/>
                      <a:pt x="90" y="142"/>
                    </a:cubicBezTo>
                    <a:cubicBezTo>
                      <a:pt x="91" y="142"/>
                      <a:pt x="91" y="142"/>
                      <a:pt x="91" y="142"/>
                    </a:cubicBezTo>
                    <a:cubicBezTo>
                      <a:pt x="92" y="142"/>
                      <a:pt x="92" y="142"/>
                      <a:pt x="92" y="143"/>
                    </a:cubicBezTo>
                    <a:cubicBezTo>
                      <a:pt x="92" y="143"/>
                      <a:pt x="93" y="143"/>
                      <a:pt x="93" y="143"/>
                    </a:cubicBezTo>
                    <a:cubicBezTo>
                      <a:pt x="94" y="143"/>
                      <a:pt x="94" y="144"/>
                      <a:pt x="94" y="143"/>
                    </a:cubicBezTo>
                    <a:cubicBezTo>
                      <a:pt x="95" y="143"/>
                      <a:pt x="95" y="143"/>
                      <a:pt x="95" y="143"/>
                    </a:cubicBezTo>
                    <a:cubicBezTo>
                      <a:pt x="95" y="143"/>
                      <a:pt x="96" y="144"/>
                      <a:pt x="96" y="144"/>
                    </a:cubicBezTo>
                    <a:cubicBezTo>
                      <a:pt x="96" y="144"/>
                      <a:pt x="96" y="144"/>
                      <a:pt x="96" y="144"/>
                    </a:cubicBezTo>
                    <a:cubicBezTo>
                      <a:pt x="96" y="144"/>
                      <a:pt x="96" y="144"/>
                      <a:pt x="96" y="144"/>
                    </a:cubicBezTo>
                    <a:cubicBezTo>
                      <a:pt x="97" y="144"/>
                      <a:pt x="97" y="144"/>
                      <a:pt x="97" y="145"/>
                    </a:cubicBezTo>
                    <a:cubicBezTo>
                      <a:pt x="97" y="145"/>
                      <a:pt x="97" y="145"/>
                      <a:pt x="97" y="145"/>
                    </a:cubicBezTo>
                    <a:cubicBezTo>
                      <a:pt x="97" y="145"/>
                      <a:pt x="97" y="145"/>
                      <a:pt x="98" y="145"/>
                    </a:cubicBezTo>
                    <a:cubicBezTo>
                      <a:pt x="98" y="145"/>
                      <a:pt x="98" y="145"/>
                      <a:pt x="98" y="145"/>
                    </a:cubicBezTo>
                    <a:cubicBezTo>
                      <a:pt x="98" y="145"/>
                      <a:pt x="98" y="145"/>
                      <a:pt x="98" y="145"/>
                    </a:cubicBezTo>
                    <a:cubicBezTo>
                      <a:pt x="98" y="145"/>
                      <a:pt x="99" y="145"/>
                      <a:pt x="99" y="145"/>
                    </a:cubicBezTo>
                    <a:cubicBezTo>
                      <a:pt x="99" y="146"/>
                      <a:pt x="99" y="145"/>
                      <a:pt x="99" y="145"/>
                    </a:cubicBezTo>
                    <a:cubicBezTo>
                      <a:pt x="99" y="145"/>
                      <a:pt x="100" y="145"/>
                      <a:pt x="100" y="145"/>
                    </a:cubicBezTo>
                    <a:cubicBezTo>
                      <a:pt x="100" y="145"/>
                      <a:pt x="100" y="145"/>
                      <a:pt x="100" y="145"/>
                    </a:cubicBezTo>
                    <a:cubicBezTo>
                      <a:pt x="100" y="145"/>
                      <a:pt x="100" y="145"/>
                      <a:pt x="100" y="145"/>
                    </a:cubicBezTo>
                    <a:cubicBezTo>
                      <a:pt x="101" y="145"/>
                      <a:pt x="101" y="145"/>
                      <a:pt x="101" y="145"/>
                    </a:cubicBezTo>
                    <a:cubicBezTo>
                      <a:pt x="101" y="145"/>
                      <a:pt x="101" y="145"/>
                      <a:pt x="102" y="145"/>
                    </a:cubicBezTo>
                    <a:cubicBezTo>
                      <a:pt x="102" y="145"/>
                      <a:pt x="103" y="144"/>
                      <a:pt x="103" y="144"/>
                    </a:cubicBezTo>
                    <a:cubicBezTo>
                      <a:pt x="103" y="144"/>
                      <a:pt x="103" y="144"/>
                      <a:pt x="104" y="144"/>
                    </a:cubicBezTo>
                    <a:cubicBezTo>
                      <a:pt x="104" y="144"/>
                      <a:pt x="104" y="144"/>
                      <a:pt x="104" y="143"/>
                    </a:cubicBezTo>
                    <a:cubicBezTo>
                      <a:pt x="105" y="143"/>
                      <a:pt x="105" y="143"/>
                      <a:pt x="105" y="143"/>
                    </a:cubicBezTo>
                    <a:cubicBezTo>
                      <a:pt x="105" y="142"/>
                      <a:pt x="105" y="142"/>
                      <a:pt x="105" y="142"/>
                    </a:cubicBezTo>
                    <a:cubicBezTo>
                      <a:pt x="106" y="141"/>
                      <a:pt x="107" y="141"/>
                      <a:pt x="108" y="140"/>
                    </a:cubicBezTo>
                    <a:cubicBezTo>
                      <a:pt x="109" y="140"/>
                      <a:pt x="110" y="140"/>
                      <a:pt x="111" y="140"/>
                    </a:cubicBezTo>
                    <a:cubicBezTo>
                      <a:pt x="112" y="140"/>
                      <a:pt x="112" y="140"/>
                      <a:pt x="112" y="141"/>
                    </a:cubicBezTo>
                    <a:cubicBezTo>
                      <a:pt x="112" y="141"/>
                      <a:pt x="113" y="141"/>
                      <a:pt x="113" y="141"/>
                    </a:cubicBezTo>
                    <a:cubicBezTo>
                      <a:pt x="113" y="141"/>
                      <a:pt x="114" y="141"/>
                      <a:pt x="114" y="141"/>
                    </a:cubicBezTo>
                    <a:cubicBezTo>
                      <a:pt x="114" y="141"/>
                      <a:pt x="114" y="142"/>
                      <a:pt x="113" y="142"/>
                    </a:cubicBezTo>
                    <a:close/>
                    <a:moveTo>
                      <a:pt x="152" y="187"/>
                    </a:moveTo>
                    <a:cubicBezTo>
                      <a:pt x="153" y="186"/>
                      <a:pt x="153" y="186"/>
                      <a:pt x="153" y="185"/>
                    </a:cubicBezTo>
                    <a:cubicBezTo>
                      <a:pt x="154" y="185"/>
                      <a:pt x="154" y="185"/>
                      <a:pt x="154" y="185"/>
                    </a:cubicBezTo>
                    <a:cubicBezTo>
                      <a:pt x="154" y="185"/>
                      <a:pt x="154" y="185"/>
                      <a:pt x="154" y="185"/>
                    </a:cubicBezTo>
                    <a:cubicBezTo>
                      <a:pt x="154" y="186"/>
                      <a:pt x="153" y="186"/>
                      <a:pt x="153" y="186"/>
                    </a:cubicBezTo>
                    <a:cubicBezTo>
                      <a:pt x="153" y="186"/>
                      <a:pt x="153" y="187"/>
                      <a:pt x="153" y="187"/>
                    </a:cubicBezTo>
                    <a:cubicBezTo>
                      <a:pt x="153" y="187"/>
                      <a:pt x="152" y="187"/>
                      <a:pt x="153" y="187"/>
                    </a:cubicBezTo>
                    <a:cubicBezTo>
                      <a:pt x="153" y="187"/>
                      <a:pt x="153" y="187"/>
                      <a:pt x="153" y="187"/>
                    </a:cubicBezTo>
                    <a:cubicBezTo>
                      <a:pt x="153" y="187"/>
                      <a:pt x="154" y="187"/>
                      <a:pt x="154" y="187"/>
                    </a:cubicBezTo>
                    <a:cubicBezTo>
                      <a:pt x="154" y="187"/>
                      <a:pt x="154" y="187"/>
                      <a:pt x="154" y="187"/>
                    </a:cubicBezTo>
                    <a:cubicBezTo>
                      <a:pt x="154" y="187"/>
                      <a:pt x="154" y="187"/>
                      <a:pt x="154" y="187"/>
                    </a:cubicBezTo>
                    <a:cubicBezTo>
                      <a:pt x="155" y="187"/>
                      <a:pt x="154" y="187"/>
                      <a:pt x="154" y="187"/>
                    </a:cubicBezTo>
                    <a:cubicBezTo>
                      <a:pt x="153" y="187"/>
                      <a:pt x="154" y="187"/>
                      <a:pt x="154" y="187"/>
                    </a:cubicBezTo>
                    <a:cubicBezTo>
                      <a:pt x="154" y="187"/>
                      <a:pt x="154" y="188"/>
                      <a:pt x="154" y="188"/>
                    </a:cubicBezTo>
                    <a:cubicBezTo>
                      <a:pt x="154" y="188"/>
                      <a:pt x="154" y="188"/>
                      <a:pt x="154" y="188"/>
                    </a:cubicBezTo>
                    <a:cubicBezTo>
                      <a:pt x="154" y="188"/>
                      <a:pt x="154" y="188"/>
                      <a:pt x="154" y="188"/>
                    </a:cubicBezTo>
                    <a:cubicBezTo>
                      <a:pt x="153" y="188"/>
                      <a:pt x="153" y="188"/>
                      <a:pt x="153" y="188"/>
                    </a:cubicBezTo>
                    <a:cubicBezTo>
                      <a:pt x="153" y="187"/>
                      <a:pt x="152" y="187"/>
                      <a:pt x="152" y="187"/>
                    </a:cubicBezTo>
                    <a:close/>
                    <a:moveTo>
                      <a:pt x="159" y="201"/>
                    </a:moveTo>
                    <a:cubicBezTo>
                      <a:pt x="159" y="201"/>
                      <a:pt x="159" y="202"/>
                      <a:pt x="159" y="202"/>
                    </a:cubicBezTo>
                    <a:cubicBezTo>
                      <a:pt x="159" y="202"/>
                      <a:pt x="159" y="203"/>
                      <a:pt x="159" y="203"/>
                    </a:cubicBezTo>
                    <a:cubicBezTo>
                      <a:pt x="159" y="203"/>
                      <a:pt x="159" y="203"/>
                      <a:pt x="159" y="203"/>
                    </a:cubicBezTo>
                    <a:cubicBezTo>
                      <a:pt x="158" y="203"/>
                      <a:pt x="158" y="203"/>
                      <a:pt x="158" y="203"/>
                    </a:cubicBezTo>
                    <a:cubicBezTo>
                      <a:pt x="158" y="204"/>
                      <a:pt x="159" y="204"/>
                      <a:pt x="158" y="204"/>
                    </a:cubicBezTo>
                    <a:cubicBezTo>
                      <a:pt x="158" y="204"/>
                      <a:pt x="158" y="204"/>
                      <a:pt x="158" y="204"/>
                    </a:cubicBezTo>
                    <a:cubicBezTo>
                      <a:pt x="157" y="204"/>
                      <a:pt x="157" y="203"/>
                      <a:pt x="157" y="202"/>
                    </a:cubicBezTo>
                    <a:cubicBezTo>
                      <a:pt x="157" y="202"/>
                      <a:pt x="157" y="202"/>
                      <a:pt x="157" y="201"/>
                    </a:cubicBezTo>
                    <a:cubicBezTo>
                      <a:pt x="157" y="201"/>
                      <a:pt x="157" y="201"/>
                      <a:pt x="157" y="201"/>
                    </a:cubicBezTo>
                    <a:cubicBezTo>
                      <a:pt x="157" y="201"/>
                      <a:pt x="157" y="201"/>
                      <a:pt x="158" y="201"/>
                    </a:cubicBezTo>
                    <a:cubicBezTo>
                      <a:pt x="158" y="201"/>
                      <a:pt x="158" y="200"/>
                      <a:pt x="158" y="200"/>
                    </a:cubicBezTo>
                    <a:cubicBezTo>
                      <a:pt x="158" y="200"/>
                      <a:pt x="158" y="200"/>
                      <a:pt x="158" y="200"/>
                    </a:cubicBezTo>
                    <a:cubicBezTo>
                      <a:pt x="158" y="199"/>
                      <a:pt x="158" y="200"/>
                      <a:pt x="157" y="201"/>
                    </a:cubicBezTo>
                    <a:cubicBezTo>
                      <a:pt x="157" y="200"/>
                      <a:pt x="157" y="200"/>
                      <a:pt x="158" y="199"/>
                    </a:cubicBezTo>
                    <a:cubicBezTo>
                      <a:pt x="158" y="199"/>
                      <a:pt x="158" y="199"/>
                      <a:pt x="158" y="199"/>
                    </a:cubicBezTo>
                    <a:cubicBezTo>
                      <a:pt x="158" y="198"/>
                      <a:pt x="157" y="198"/>
                      <a:pt x="157" y="198"/>
                    </a:cubicBezTo>
                    <a:cubicBezTo>
                      <a:pt x="156" y="198"/>
                      <a:pt x="157" y="199"/>
                      <a:pt x="156" y="199"/>
                    </a:cubicBezTo>
                    <a:cubicBezTo>
                      <a:pt x="156" y="200"/>
                      <a:pt x="156" y="198"/>
                      <a:pt x="156" y="198"/>
                    </a:cubicBezTo>
                    <a:cubicBezTo>
                      <a:pt x="156" y="197"/>
                      <a:pt x="156" y="196"/>
                      <a:pt x="155" y="197"/>
                    </a:cubicBezTo>
                    <a:cubicBezTo>
                      <a:pt x="155" y="197"/>
                      <a:pt x="155" y="197"/>
                      <a:pt x="155" y="197"/>
                    </a:cubicBezTo>
                    <a:cubicBezTo>
                      <a:pt x="155" y="197"/>
                      <a:pt x="155" y="196"/>
                      <a:pt x="155" y="196"/>
                    </a:cubicBezTo>
                    <a:cubicBezTo>
                      <a:pt x="155" y="196"/>
                      <a:pt x="155" y="196"/>
                      <a:pt x="154" y="196"/>
                    </a:cubicBezTo>
                    <a:cubicBezTo>
                      <a:pt x="154" y="196"/>
                      <a:pt x="154" y="196"/>
                      <a:pt x="154" y="196"/>
                    </a:cubicBezTo>
                    <a:cubicBezTo>
                      <a:pt x="154" y="196"/>
                      <a:pt x="154" y="197"/>
                      <a:pt x="154" y="197"/>
                    </a:cubicBezTo>
                    <a:cubicBezTo>
                      <a:pt x="154" y="197"/>
                      <a:pt x="154" y="197"/>
                      <a:pt x="154" y="197"/>
                    </a:cubicBezTo>
                    <a:cubicBezTo>
                      <a:pt x="154" y="197"/>
                      <a:pt x="153" y="197"/>
                      <a:pt x="153" y="197"/>
                    </a:cubicBezTo>
                    <a:cubicBezTo>
                      <a:pt x="153" y="196"/>
                      <a:pt x="153" y="195"/>
                      <a:pt x="152" y="195"/>
                    </a:cubicBezTo>
                    <a:cubicBezTo>
                      <a:pt x="152" y="195"/>
                      <a:pt x="152" y="195"/>
                      <a:pt x="151" y="194"/>
                    </a:cubicBezTo>
                    <a:cubicBezTo>
                      <a:pt x="151" y="194"/>
                      <a:pt x="151" y="194"/>
                      <a:pt x="151" y="193"/>
                    </a:cubicBezTo>
                    <a:cubicBezTo>
                      <a:pt x="150" y="193"/>
                      <a:pt x="150" y="193"/>
                      <a:pt x="151" y="192"/>
                    </a:cubicBezTo>
                    <a:cubicBezTo>
                      <a:pt x="151" y="192"/>
                      <a:pt x="151" y="192"/>
                      <a:pt x="152" y="192"/>
                    </a:cubicBezTo>
                    <a:cubicBezTo>
                      <a:pt x="151" y="192"/>
                      <a:pt x="151" y="191"/>
                      <a:pt x="151" y="191"/>
                    </a:cubicBezTo>
                    <a:cubicBezTo>
                      <a:pt x="151" y="192"/>
                      <a:pt x="150" y="192"/>
                      <a:pt x="150" y="192"/>
                    </a:cubicBezTo>
                    <a:cubicBezTo>
                      <a:pt x="150" y="192"/>
                      <a:pt x="150" y="192"/>
                      <a:pt x="150" y="192"/>
                    </a:cubicBezTo>
                    <a:cubicBezTo>
                      <a:pt x="149" y="191"/>
                      <a:pt x="149" y="191"/>
                      <a:pt x="149" y="191"/>
                    </a:cubicBezTo>
                    <a:cubicBezTo>
                      <a:pt x="149" y="191"/>
                      <a:pt x="149" y="191"/>
                      <a:pt x="149" y="191"/>
                    </a:cubicBezTo>
                    <a:cubicBezTo>
                      <a:pt x="149" y="190"/>
                      <a:pt x="149" y="188"/>
                      <a:pt x="150" y="188"/>
                    </a:cubicBezTo>
                    <a:cubicBezTo>
                      <a:pt x="150" y="187"/>
                      <a:pt x="151" y="188"/>
                      <a:pt x="151" y="188"/>
                    </a:cubicBezTo>
                    <a:cubicBezTo>
                      <a:pt x="152" y="188"/>
                      <a:pt x="152" y="188"/>
                      <a:pt x="153" y="188"/>
                    </a:cubicBezTo>
                    <a:cubicBezTo>
                      <a:pt x="153" y="188"/>
                      <a:pt x="153" y="188"/>
                      <a:pt x="153" y="188"/>
                    </a:cubicBezTo>
                    <a:cubicBezTo>
                      <a:pt x="154" y="188"/>
                      <a:pt x="153" y="188"/>
                      <a:pt x="154" y="188"/>
                    </a:cubicBezTo>
                    <a:cubicBezTo>
                      <a:pt x="154" y="188"/>
                      <a:pt x="154" y="188"/>
                      <a:pt x="154" y="188"/>
                    </a:cubicBezTo>
                    <a:cubicBezTo>
                      <a:pt x="154" y="189"/>
                      <a:pt x="154" y="189"/>
                      <a:pt x="154" y="189"/>
                    </a:cubicBezTo>
                    <a:cubicBezTo>
                      <a:pt x="154" y="189"/>
                      <a:pt x="154" y="189"/>
                      <a:pt x="154" y="189"/>
                    </a:cubicBezTo>
                    <a:cubicBezTo>
                      <a:pt x="155" y="190"/>
                      <a:pt x="155" y="190"/>
                      <a:pt x="155" y="191"/>
                    </a:cubicBezTo>
                    <a:cubicBezTo>
                      <a:pt x="155" y="191"/>
                      <a:pt x="155" y="191"/>
                      <a:pt x="155" y="191"/>
                    </a:cubicBezTo>
                    <a:cubicBezTo>
                      <a:pt x="155" y="191"/>
                      <a:pt x="155" y="192"/>
                      <a:pt x="156" y="192"/>
                    </a:cubicBezTo>
                    <a:cubicBezTo>
                      <a:pt x="155" y="192"/>
                      <a:pt x="155" y="192"/>
                      <a:pt x="156" y="193"/>
                    </a:cubicBezTo>
                    <a:cubicBezTo>
                      <a:pt x="156" y="193"/>
                      <a:pt x="156" y="193"/>
                      <a:pt x="156" y="193"/>
                    </a:cubicBezTo>
                    <a:cubicBezTo>
                      <a:pt x="156" y="193"/>
                      <a:pt x="156" y="194"/>
                      <a:pt x="157" y="194"/>
                    </a:cubicBezTo>
                    <a:cubicBezTo>
                      <a:pt x="157" y="195"/>
                      <a:pt x="157" y="195"/>
                      <a:pt x="157" y="195"/>
                    </a:cubicBezTo>
                    <a:cubicBezTo>
                      <a:pt x="157" y="196"/>
                      <a:pt x="157" y="196"/>
                      <a:pt x="157" y="196"/>
                    </a:cubicBezTo>
                    <a:cubicBezTo>
                      <a:pt x="157" y="197"/>
                      <a:pt x="158" y="197"/>
                      <a:pt x="158" y="197"/>
                    </a:cubicBezTo>
                    <a:cubicBezTo>
                      <a:pt x="158" y="197"/>
                      <a:pt x="157" y="197"/>
                      <a:pt x="157" y="197"/>
                    </a:cubicBezTo>
                    <a:cubicBezTo>
                      <a:pt x="157" y="197"/>
                      <a:pt x="158" y="197"/>
                      <a:pt x="158" y="197"/>
                    </a:cubicBezTo>
                    <a:cubicBezTo>
                      <a:pt x="158" y="197"/>
                      <a:pt x="158" y="197"/>
                      <a:pt x="158" y="197"/>
                    </a:cubicBezTo>
                    <a:cubicBezTo>
                      <a:pt x="158" y="198"/>
                      <a:pt x="158" y="198"/>
                      <a:pt x="158" y="198"/>
                    </a:cubicBezTo>
                    <a:cubicBezTo>
                      <a:pt x="158" y="198"/>
                      <a:pt x="158" y="198"/>
                      <a:pt x="158" y="198"/>
                    </a:cubicBezTo>
                    <a:cubicBezTo>
                      <a:pt x="159" y="199"/>
                      <a:pt x="158" y="199"/>
                      <a:pt x="159" y="200"/>
                    </a:cubicBezTo>
                    <a:cubicBezTo>
                      <a:pt x="159" y="200"/>
                      <a:pt x="160" y="200"/>
                      <a:pt x="160" y="200"/>
                    </a:cubicBezTo>
                    <a:cubicBezTo>
                      <a:pt x="160" y="200"/>
                      <a:pt x="159" y="201"/>
                      <a:pt x="159" y="201"/>
                    </a:cubicBezTo>
                    <a:cubicBezTo>
                      <a:pt x="159" y="201"/>
                      <a:pt x="159" y="201"/>
                      <a:pt x="159" y="201"/>
                    </a:cubicBezTo>
                    <a:close/>
                    <a:moveTo>
                      <a:pt x="282" y="222"/>
                    </a:moveTo>
                    <a:cubicBezTo>
                      <a:pt x="282" y="222"/>
                      <a:pt x="281" y="222"/>
                      <a:pt x="281" y="222"/>
                    </a:cubicBezTo>
                    <a:cubicBezTo>
                      <a:pt x="279" y="222"/>
                      <a:pt x="277" y="222"/>
                      <a:pt x="275" y="222"/>
                    </a:cubicBezTo>
                    <a:cubicBezTo>
                      <a:pt x="275" y="222"/>
                      <a:pt x="276" y="222"/>
                      <a:pt x="275" y="222"/>
                    </a:cubicBezTo>
                    <a:cubicBezTo>
                      <a:pt x="275" y="221"/>
                      <a:pt x="275" y="221"/>
                      <a:pt x="275" y="221"/>
                    </a:cubicBezTo>
                    <a:cubicBezTo>
                      <a:pt x="275" y="221"/>
                      <a:pt x="275" y="220"/>
                      <a:pt x="275" y="220"/>
                    </a:cubicBezTo>
                    <a:cubicBezTo>
                      <a:pt x="275" y="220"/>
                      <a:pt x="275" y="220"/>
                      <a:pt x="275" y="220"/>
                    </a:cubicBezTo>
                    <a:cubicBezTo>
                      <a:pt x="275" y="220"/>
                      <a:pt x="274" y="220"/>
                      <a:pt x="274" y="220"/>
                    </a:cubicBezTo>
                    <a:cubicBezTo>
                      <a:pt x="274" y="220"/>
                      <a:pt x="274" y="220"/>
                      <a:pt x="274" y="221"/>
                    </a:cubicBezTo>
                    <a:cubicBezTo>
                      <a:pt x="273" y="221"/>
                      <a:pt x="273" y="221"/>
                      <a:pt x="274" y="221"/>
                    </a:cubicBezTo>
                    <a:cubicBezTo>
                      <a:pt x="274" y="222"/>
                      <a:pt x="274" y="222"/>
                      <a:pt x="275" y="221"/>
                    </a:cubicBezTo>
                    <a:cubicBezTo>
                      <a:pt x="275" y="222"/>
                      <a:pt x="274" y="222"/>
                      <a:pt x="275" y="223"/>
                    </a:cubicBezTo>
                    <a:cubicBezTo>
                      <a:pt x="275" y="223"/>
                      <a:pt x="275" y="222"/>
                      <a:pt x="275" y="223"/>
                    </a:cubicBezTo>
                    <a:cubicBezTo>
                      <a:pt x="275" y="223"/>
                      <a:pt x="276" y="223"/>
                      <a:pt x="276" y="223"/>
                    </a:cubicBezTo>
                    <a:cubicBezTo>
                      <a:pt x="276" y="223"/>
                      <a:pt x="276" y="223"/>
                      <a:pt x="277" y="223"/>
                    </a:cubicBezTo>
                    <a:cubicBezTo>
                      <a:pt x="277" y="223"/>
                      <a:pt x="277" y="224"/>
                      <a:pt x="277" y="224"/>
                    </a:cubicBezTo>
                    <a:cubicBezTo>
                      <a:pt x="277" y="224"/>
                      <a:pt x="278" y="223"/>
                      <a:pt x="278" y="223"/>
                    </a:cubicBezTo>
                    <a:cubicBezTo>
                      <a:pt x="278" y="223"/>
                      <a:pt x="278" y="223"/>
                      <a:pt x="278" y="224"/>
                    </a:cubicBezTo>
                    <a:cubicBezTo>
                      <a:pt x="278" y="224"/>
                      <a:pt x="279" y="224"/>
                      <a:pt x="279" y="224"/>
                    </a:cubicBezTo>
                    <a:cubicBezTo>
                      <a:pt x="279" y="225"/>
                      <a:pt x="280" y="225"/>
                      <a:pt x="280" y="224"/>
                    </a:cubicBezTo>
                    <a:cubicBezTo>
                      <a:pt x="280" y="224"/>
                      <a:pt x="280" y="224"/>
                      <a:pt x="280" y="224"/>
                    </a:cubicBezTo>
                    <a:cubicBezTo>
                      <a:pt x="280" y="224"/>
                      <a:pt x="280" y="224"/>
                      <a:pt x="280" y="224"/>
                    </a:cubicBezTo>
                    <a:cubicBezTo>
                      <a:pt x="280" y="224"/>
                      <a:pt x="280" y="224"/>
                      <a:pt x="280" y="224"/>
                    </a:cubicBezTo>
                    <a:cubicBezTo>
                      <a:pt x="280" y="224"/>
                      <a:pt x="280" y="223"/>
                      <a:pt x="280" y="223"/>
                    </a:cubicBezTo>
                    <a:cubicBezTo>
                      <a:pt x="280" y="223"/>
                      <a:pt x="280" y="223"/>
                      <a:pt x="280" y="223"/>
                    </a:cubicBezTo>
                    <a:cubicBezTo>
                      <a:pt x="280" y="223"/>
                      <a:pt x="281" y="223"/>
                      <a:pt x="280" y="223"/>
                    </a:cubicBezTo>
                    <a:cubicBezTo>
                      <a:pt x="280" y="223"/>
                      <a:pt x="281" y="223"/>
                      <a:pt x="281" y="223"/>
                    </a:cubicBezTo>
                    <a:cubicBezTo>
                      <a:pt x="281" y="223"/>
                      <a:pt x="281" y="223"/>
                      <a:pt x="281" y="223"/>
                    </a:cubicBezTo>
                    <a:cubicBezTo>
                      <a:pt x="281" y="223"/>
                      <a:pt x="282" y="222"/>
                      <a:pt x="282" y="222"/>
                    </a:cubicBezTo>
                    <a:close/>
                    <a:moveTo>
                      <a:pt x="284" y="217"/>
                    </a:moveTo>
                    <a:cubicBezTo>
                      <a:pt x="283" y="217"/>
                      <a:pt x="283" y="217"/>
                      <a:pt x="283" y="218"/>
                    </a:cubicBezTo>
                    <a:cubicBezTo>
                      <a:pt x="282" y="218"/>
                      <a:pt x="282" y="218"/>
                      <a:pt x="282" y="218"/>
                    </a:cubicBezTo>
                    <a:cubicBezTo>
                      <a:pt x="282" y="218"/>
                      <a:pt x="283" y="218"/>
                      <a:pt x="283" y="218"/>
                    </a:cubicBezTo>
                    <a:cubicBezTo>
                      <a:pt x="283" y="218"/>
                      <a:pt x="283" y="217"/>
                      <a:pt x="284" y="217"/>
                    </a:cubicBezTo>
                    <a:close/>
                    <a:moveTo>
                      <a:pt x="282" y="210"/>
                    </a:moveTo>
                    <a:cubicBezTo>
                      <a:pt x="282" y="210"/>
                      <a:pt x="282" y="210"/>
                      <a:pt x="282" y="210"/>
                    </a:cubicBezTo>
                    <a:cubicBezTo>
                      <a:pt x="283" y="210"/>
                      <a:pt x="283" y="210"/>
                      <a:pt x="283" y="210"/>
                    </a:cubicBezTo>
                    <a:cubicBezTo>
                      <a:pt x="283" y="210"/>
                      <a:pt x="283" y="210"/>
                      <a:pt x="283" y="210"/>
                    </a:cubicBezTo>
                    <a:cubicBezTo>
                      <a:pt x="283" y="210"/>
                      <a:pt x="283" y="210"/>
                      <a:pt x="283" y="210"/>
                    </a:cubicBezTo>
                    <a:cubicBezTo>
                      <a:pt x="283" y="210"/>
                      <a:pt x="283" y="210"/>
                      <a:pt x="283" y="210"/>
                    </a:cubicBezTo>
                    <a:cubicBezTo>
                      <a:pt x="283" y="210"/>
                      <a:pt x="283" y="209"/>
                      <a:pt x="282" y="209"/>
                    </a:cubicBezTo>
                    <a:cubicBezTo>
                      <a:pt x="282" y="209"/>
                      <a:pt x="282" y="209"/>
                      <a:pt x="282" y="209"/>
                    </a:cubicBezTo>
                    <a:cubicBezTo>
                      <a:pt x="282" y="209"/>
                      <a:pt x="282" y="209"/>
                      <a:pt x="282" y="209"/>
                    </a:cubicBezTo>
                    <a:cubicBezTo>
                      <a:pt x="282" y="209"/>
                      <a:pt x="281" y="209"/>
                      <a:pt x="281" y="209"/>
                    </a:cubicBezTo>
                    <a:cubicBezTo>
                      <a:pt x="281" y="209"/>
                      <a:pt x="281" y="209"/>
                      <a:pt x="281" y="209"/>
                    </a:cubicBezTo>
                    <a:cubicBezTo>
                      <a:pt x="281" y="209"/>
                      <a:pt x="281" y="209"/>
                      <a:pt x="281" y="209"/>
                    </a:cubicBezTo>
                    <a:cubicBezTo>
                      <a:pt x="281" y="208"/>
                      <a:pt x="281" y="208"/>
                      <a:pt x="281" y="208"/>
                    </a:cubicBezTo>
                    <a:cubicBezTo>
                      <a:pt x="281" y="208"/>
                      <a:pt x="280" y="208"/>
                      <a:pt x="280" y="208"/>
                    </a:cubicBezTo>
                    <a:cubicBezTo>
                      <a:pt x="280" y="208"/>
                      <a:pt x="280" y="208"/>
                      <a:pt x="280" y="208"/>
                    </a:cubicBezTo>
                    <a:cubicBezTo>
                      <a:pt x="280" y="208"/>
                      <a:pt x="279" y="208"/>
                      <a:pt x="279" y="207"/>
                    </a:cubicBezTo>
                    <a:cubicBezTo>
                      <a:pt x="278" y="207"/>
                      <a:pt x="278" y="207"/>
                      <a:pt x="277" y="207"/>
                    </a:cubicBezTo>
                    <a:cubicBezTo>
                      <a:pt x="277" y="207"/>
                      <a:pt x="277" y="207"/>
                      <a:pt x="277" y="207"/>
                    </a:cubicBezTo>
                    <a:cubicBezTo>
                      <a:pt x="277" y="207"/>
                      <a:pt x="277" y="207"/>
                      <a:pt x="277" y="207"/>
                    </a:cubicBezTo>
                    <a:cubicBezTo>
                      <a:pt x="277" y="207"/>
                      <a:pt x="277" y="207"/>
                      <a:pt x="277" y="207"/>
                    </a:cubicBezTo>
                    <a:cubicBezTo>
                      <a:pt x="277" y="207"/>
                      <a:pt x="277" y="207"/>
                      <a:pt x="277" y="207"/>
                    </a:cubicBezTo>
                    <a:cubicBezTo>
                      <a:pt x="277" y="207"/>
                      <a:pt x="277" y="207"/>
                      <a:pt x="277" y="207"/>
                    </a:cubicBezTo>
                    <a:cubicBezTo>
                      <a:pt x="275" y="207"/>
                      <a:pt x="274" y="207"/>
                      <a:pt x="273" y="207"/>
                    </a:cubicBezTo>
                    <a:cubicBezTo>
                      <a:pt x="273" y="207"/>
                      <a:pt x="274" y="207"/>
                      <a:pt x="274" y="207"/>
                    </a:cubicBezTo>
                    <a:cubicBezTo>
                      <a:pt x="275" y="207"/>
                      <a:pt x="275" y="207"/>
                      <a:pt x="275" y="208"/>
                    </a:cubicBezTo>
                    <a:cubicBezTo>
                      <a:pt x="275" y="208"/>
                      <a:pt x="276" y="208"/>
                      <a:pt x="276" y="208"/>
                    </a:cubicBezTo>
                    <a:cubicBezTo>
                      <a:pt x="276" y="208"/>
                      <a:pt x="276" y="209"/>
                      <a:pt x="276" y="209"/>
                    </a:cubicBezTo>
                    <a:cubicBezTo>
                      <a:pt x="277" y="209"/>
                      <a:pt x="277" y="209"/>
                      <a:pt x="277" y="209"/>
                    </a:cubicBezTo>
                    <a:cubicBezTo>
                      <a:pt x="277" y="209"/>
                      <a:pt x="278" y="210"/>
                      <a:pt x="278" y="210"/>
                    </a:cubicBezTo>
                    <a:cubicBezTo>
                      <a:pt x="279" y="210"/>
                      <a:pt x="279" y="210"/>
                      <a:pt x="280" y="210"/>
                    </a:cubicBezTo>
                    <a:cubicBezTo>
                      <a:pt x="280" y="210"/>
                      <a:pt x="281" y="210"/>
                      <a:pt x="282" y="210"/>
                    </a:cubicBezTo>
                    <a:cubicBezTo>
                      <a:pt x="282" y="210"/>
                      <a:pt x="282" y="210"/>
                      <a:pt x="282" y="210"/>
                    </a:cubicBezTo>
                    <a:close/>
                    <a:moveTo>
                      <a:pt x="45" y="196"/>
                    </a:moveTo>
                    <a:cubicBezTo>
                      <a:pt x="45" y="196"/>
                      <a:pt x="45" y="196"/>
                      <a:pt x="45" y="196"/>
                    </a:cubicBezTo>
                    <a:cubicBezTo>
                      <a:pt x="45" y="196"/>
                      <a:pt x="45" y="196"/>
                      <a:pt x="45" y="196"/>
                    </a:cubicBezTo>
                    <a:cubicBezTo>
                      <a:pt x="45" y="196"/>
                      <a:pt x="45" y="196"/>
                      <a:pt x="45" y="196"/>
                    </a:cubicBezTo>
                    <a:cubicBezTo>
                      <a:pt x="45" y="196"/>
                      <a:pt x="45" y="196"/>
                      <a:pt x="45" y="196"/>
                    </a:cubicBezTo>
                    <a:cubicBezTo>
                      <a:pt x="45" y="196"/>
                      <a:pt x="45" y="196"/>
                      <a:pt x="45" y="196"/>
                    </a:cubicBezTo>
                    <a:cubicBezTo>
                      <a:pt x="45" y="196"/>
                      <a:pt x="46" y="196"/>
                      <a:pt x="46" y="196"/>
                    </a:cubicBezTo>
                    <a:cubicBezTo>
                      <a:pt x="45" y="196"/>
                      <a:pt x="45" y="196"/>
                      <a:pt x="45" y="196"/>
                    </a:cubicBezTo>
                    <a:close/>
                    <a:moveTo>
                      <a:pt x="147" y="28"/>
                    </a:moveTo>
                    <a:cubicBezTo>
                      <a:pt x="148" y="28"/>
                      <a:pt x="149" y="29"/>
                      <a:pt x="150" y="29"/>
                    </a:cubicBezTo>
                    <a:cubicBezTo>
                      <a:pt x="151" y="29"/>
                      <a:pt x="151" y="28"/>
                      <a:pt x="151" y="28"/>
                    </a:cubicBezTo>
                    <a:cubicBezTo>
                      <a:pt x="151" y="28"/>
                      <a:pt x="151" y="27"/>
                      <a:pt x="151" y="27"/>
                    </a:cubicBezTo>
                    <a:cubicBezTo>
                      <a:pt x="151" y="27"/>
                      <a:pt x="151" y="27"/>
                      <a:pt x="151" y="27"/>
                    </a:cubicBezTo>
                    <a:cubicBezTo>
                      <a:pt x="151" y="26"/>
                      <a:pt x="151" y="26"/>
                      <a:pt x="150" y="26"/>
                    </a:cubicBezTo>
                    <a:cubicBezTo>
                      <a:pt x="150" y="26"/>
                      <a:pt x="150" y="26"/>
                      <a:pt x="150" y="25"/>
                    </a:cubicBezTo>
                    <a:cubicBezTo>
                      <a:pt x="150" y="25"/>
                      <a:pt x="150" y="25"/>
                      <a:pt x="150" y="25"/>
                    </a:cubicBezTo>
                    <a:cubicBezTo>
                      <a:pt x="149" y="25"/>
                      <a:pt x="149" y="25"/>
                      <a:pt x="148" y="25"/>
                    </a:cubicBezTo>
                    <a:cubicBezTo>
                      <a:pt x="148" y="25"/>
                      <a:pt x="148" y="25"/>
                      <a:pt x="147" y="25"/>
                    </a:cubicBezTo>
                    <a:cubicBezTo>
                      <a:pt x="146" y="25"/>
                      <a:pt x="146" y="26"/>
                      <a:pt x="146" y="26"/>
                    </a:cubicBezTo>
                    <a:cubicBezTo>
                      <a:pt x="146" y="27"/>
                      <a:pt x="146" y="27"/>
                      <a:pt x="147" y="28"/>
                    </a:cubicBezTo>
                    <a:close/>
                    <a:moveTo>
                      <a:pt x="127" y="34"/>
                    </a:moveTo>
                    <a:cubicBezTo>
                      <a:pt x="127" y="34"/>
                      <a:pt x="128" y="34"/>
                      <a:pt x="128" y="34"/>
                    </a:cubicBezTo>
                    <a:cubicBezTo>
                      <a:pt x="128" y="34"/>
                      <a:pt x="130" y="34"/>
                      <a:pt x="129" y="34"/>
                    </a:cubicBezTo>
                    <a:cubicBezTo>
                      <a:pt x="129" y="34"/>
                      <a:pt x="129" y="35"/>
                      <a:pt x="129" y="35"/>
                    </a:cubicBezTo>
                    <a:cubicBezTo>
                      <a:pt x="129" y="35"/>
                      <a:pt x="128" y="36"/>
                      <a:pt x="128" y="36"/>
                    </a:cubicBezTo>
                    <a:cubicBezTo>
                      <a:pt x="129" y="36"/>
                      <a:pt x="129" y="36"/>
                      <a:pt x="129" y="36"/>
                    </a:cubicBezTo>
                    <a:cubicBezTo>
                      <a:pt x="129" y="36"/>
                      <a:pt x="130" y="35"/>
                      <a:pt x="130" y="35"/>
                    </a:cubicBezTo>
                    <a:cubicBezTo>
                      <a:pt x="130" y="35"/>
                      <a:pt x="130" y="35"/>
                      <a:pt x="130" y="35"/>
                    </a:cubicBezTo>
                    <a:cubicBezTo>
                      <a:pt x="130" y="34"/>
                      <a:pt x="131" y="34"/>
                      <a:pt x="131" y="34"/>
                    </a:cubicBezTo>
                    <a:cubicBezTo>
                      <a:pt x="131" y="34"/>
                      <a:pt x="133" y="35"/>
                      <a:pt x="133" y="35"/>
                    </a:cubicBezTo>
                    <a:cubicBezTo>
                      <a:pt x="133" y="35"/>
                      <a:pt x="131" y="36"/>
                      <a:pt x="132" y="36"/>
                    </a:cubicBezTo>
                    <a:cubicBezTo>
                      <a:pt x="132" y="36"/>
                      <a:pt x="132" y="36"/>
                      <a:pt x="132" y="36"/>
                    </a:cubicBezTo>
                    <a:cubicBezTo>
                      <a:pt x="133" y="36"/>
                      <a:pt x="133" y="36"/>
                      <a:pt x="134" y="36"/>
                    </a:cubicBezTo>
                    <a:cubicBezTo>
                      <a:pt x="134" y="36"/>
                      <a:pt x="134" y="36"/>
                      <a:pt x="134" y="36"/>
                    </a:cubicBezTo>
                    <a:cubicBezTo>
                      <a:pt x="134" y="37"/>
                      <a:pt x="134" y="36"/>
                      <a:pt x="134" y="36"/>
                    </a:cubicBezTo>
                    <a:cubicBezTo>
                      <a:pt x="134" y="37"/>
                      <a:pt x="134" y="37"/>
                      <a:pt x="134" y="37"/>
                    </a:cubicBezTo>
                    <a:cubicBezTo>
                      <a:pt x="134" y="37"/>
                      <a:pt x="134" y="37"/>
                      <a:pt x="134" y="37"/>
                    </a:cubicBezTo>
                    <a:cubicBezTo>
                      <a:pt x="133" y="37"/>
                      <a:pt x="133" y="37"/>
                      <a:pt x="133" y="37"/>
                    </a:cubicBezTo>
                    <a:cubicBezTo>
                      <a:pt x="133" y="37"/>
                      <a:pt x="132" y="37"/>
                      <a:pt x="132" y="37"/>
                    </a:cubicBezTo>
                    <a:cubicBezTo>
                      <a:pt x="132" y="37"/>
                      <a:pt x="134" y="37"/>
                      <a:pt x="134" y="37"/>
                    </a:cubicBezTo>
                    <a:cubicBezTo>
                      <a:pt x="134" y="38"/>
                      <a:pt x="134" y="37"/>
                      <a:pt x="134" y="38"/>
                    </a:cubicBezTo>
                    <a:cubicBezTo>
                      <a:pt x="134" y="38"/>
                      <a:pt x="134" y="38"/>
                      <a:pt x="134" y="38"/>
                    </a:cubicBezTo>
                    <a:cubicBezTo>
                      <a:pt x="133" y="38"/>
                      <a:pt x="133" y="38"/>
                      <a:pt x="132" y="38"/>
                    </a:cubicBezTo>
                    <a:cubicBezTo>
                      <a:pt x="132" y="38"/>
                      <a:pt x="131" y="38"/>
                      <a:pt x="130" y="38"/>
                    </a:cubicBezTo>
                    <a:cubicBezTo>
                      <a:pt x="130" y="38"/>
                      <a:pt x="128" y="38"/>
                      <a:pt x="128" y="39"/>
                    </a:cubicBezTo>
                    <a:cubicBezTo>
                      <a:pt x="129" y="39"/>
                      <a:pt x="130" y="40"/>
                      <a:pt x="130" y="40"/>
                    </a:cubicBezTo>
                    <a:cubicBezTo>
                      <a:pt x="131" y="40"/>
                      <a:pt x="131" y="40"/>
                      <a:pt x="131" y="40"/>
                    </a:cubicBezTo>
                    <a:cubicBezTo>
                      <a:pt x="132" y="40"/>
                      <a:pt x="132" y="40"/>
                      <a:pt x="132" y="40"/>
                    </a:cubicBezTo>
                    <a:cubicBezTo>
                      <a:pt x="132" y="40"/>
                      <a:pt x="132" y="40"/>
                      <a:pt x="132" y="40"/>
                    </a:cubicBezTo>
                    <a:cubicBezTo>
                      <a:pt x="133" y="40"/>
                      <a:pt x="133" y="40"/>
                      <a:pt x="134" y="40"/>
                    </a:cubicBezTo>
                    <a:cubicBezTo>
                      <a:pt x="134" y="39"/>
                      <a:pt x="134" y="39"/>
                      <a:pt x="135" y="39"/>
                    </a:cubicBezTo>
                    <a:cubicBezTo>
                      <a:pt x="135" y="39"/>
                      <a:pt x="135" y="39"/>
                      <a:pt x="136" y="39"/>
                    </a:cubicBezTo>
                    <a:cubicBezTo>
                      <a:pt x="136" y="39"/>
                      <a:pt x="136" y="39"/>
                      <a:pt x="136" y="40"/>
                    </a:cubicBezTo>
                    <a:cubicBezTo>
                      <a:pt x="136" y="40"/>
                      <a:pt x="136" y="40"/>
                      <a:pt x="137" y="40"/>
                    </a:cubicBezTo>
                    <a:cubicBezTo>
                      <a:pt x="137" y="40"/>
                      <a:pt x="137" y="40"/>
                      <a:pt x="138" y="40"/>
                    </a:cubicBezTo>
                    <a:cubicBezTo>
                      <a:pt x="138" y="40"/>
                      <a:pt x="139" y="40"/>
                      <a:pt x="139" y="40"/>
                    </a:cubicBezTo>
                    <a:cubicBezTo>
                      <a:pt x="139" y="40"/>
                      <a:pt x="139" y="40"/>
                      <a:pt x="139" y="40"/>
                    </a:cubicBezTo>
                    <a:cubicBezTo>
                      <a:pt x="139" y="40"/>
                      <a:pt x="139" y="40"/>
                      <a:pt x="139" y="40"/>
                    </a:cubicBezTo>
                    <a:cubicBezTo>
                      <a:pt x="139" y="40"/>
                      <a:pt x="139" y="40"/>
                      <a:pt x="139" y="40"/>
                    </a:cubicBezTo>
                    <a:cubicBezTo>
                      <a:pt x="140" y="40"/>
                      <a:pt x="140" y="40"/>
                      <a:pt x="140" y="40"/>
                    </a:cubicBezTo>
                    <a:cubicBezTo>
                      <a:pt x="140" y="40"/>
                      <a:pt x="141" y="40"/>
                      <a:pt x="141" y="40"/>
                    </a:cubicBezTo>
                    <a:cubicBezTo>
                      <a:pt x="142" y="41"/>
                      <a:pt x="142" y="41"/>
                      <a:pt x="142" y="41"/>
                    </a:cubicBezTo>
                    <a:cubicBezTo>
                      <a:pt x="143" y="41"/>
                      <a:pt x="142" y="41"/>
                      <a:pt x="143" y="41"/>
                    </a:cubicBezTo>
                    <a:cubicBezTo>
                      <a:pt x="143" y="41"/>
                      <a:pt x="143" y="41"/>
                      <a:pt x="143" y="41"/>
                    </a:cubicBezTo>
                    <a:cubicBezTo>
                      <a:pt x="143" y="42"/>
                      <a:pt x="143" y="42"/>
                      <a:pt x="143" y="42"/>
                    </a:cubicBezTo>
                    <a:cubicBezTo>
                      <a:pt x="143" y="42"/>
                      <a:pt x="144" y="43"/>
                      <a:pt x="144" y="43"/>
                    </a:cubicBezTo>
                    <a:cubicBezTo>
                      <a:pt x="144" y="43"/>
                      <a:pt x="145" y="43"/>
                      <a:pt x="146" y="43"/>
                    </a:cubicBezTo>
                    <a:cubicBezTo>
                      <a:pt x="146" y="44"/>
                      <a:pt x="146" y="44"/>
                      <a:pt x="147" y="44"/>
                    </a:cubicBezTo>
                    <a:cubicBezTo>
                      <a:pt x="148" y="43"/>
                      <a:pt x="149" y="43"/>
                      <a:pt x="150" y="43"/>
                    </a:cubicBezTo>
                    <a:cubicBezTo>
                      <a:pt x="149" y="43"/>
                      <a:pt x="150" y="42"/>
                      <a:pt x="150" y="42"/>
                    </a:cubicBezTo>
                    <a:cubicBezTo>
                      <a:pt x="150" y="42"/>
                      <a:pt x="150" y="42"/>
                      <a:pt x="150" y="41"/>
                    </a:cubicBezTo>
                    <a:cubicBezTo>
                      <a:pt x="149" y="41"/>
                      <a:pt x="149" y="41"/>
                      <a:pt x="149" y="41"/>
                    </a:cubicBezTo>
                    <a:cubicBezTo>
                      <a:pt x="149" y="41"/>
                      <a:pt x="148" y="41"/>
                      <a:pt x="148" y="40"/>
                    </a:cubicBezTo>
                    <a:cubicBezTo>
                      <a:pt x="148" y="40"/>
                      <a:pt x="148" y="40"/>
                      <a:pt x="148" y="40"/>
                    </a:cubicBezTo>
                    <a:cubicBezTo>
                      <a:pt x="148" y="40"/>
                      <a:pt x="147" y="40"/>
                      <a:pt x="147" y="39"/>
                    </a:cubicBezTo>
                    <a:cubicBezTo>
                      <a:pt x="147" y="39"/>
                      <a:pt x="147" y="39"/>
                      <a:pt x="147" y="39"/>
                    </a:cubicBezTo>
                    <a:cubicBezTo>
                      <a:pt x="147" y="38"/>
                      <a:pt x="148" y="38"/>
                      <a:pt x="148" y="38"/>
                    </a:cubicBezTo>
                    <a:cubicBezTo>
                      <a:pt x="148" y="38"/>
                      <a:pt x="148" y="37"/>
                      <a:pt x="147" y="37"/>
                    </a:cubicBezTo>
                    <a:cubicBezTo>
                      <a:pt x="147" y="37"/>
                      <a:pt x="147" y="37"/>
                      <a:pt x="147" y="37"/>
                    </a:cubicBezTo>
                    <a:cubicBezTo>
                      <a:pt x="147" y="37"/>
                      <a:pt x="147" y="37"/>
                      <a:pt x="146" y="37"/>
                    </a:cubicBezTo>
                    <a:cubicBezTo>
                      <a:pt x="146" y="37"/>
                      <a:pt x="146" y="37"/>
                      <a:pt x="147" y="37"/>
                    </a:cubicBezTo>
                    <a:cubicBezTo>
                      <a:pt x="147" y="36"/>
                      <a:pt x="146" y="36"/>
                      <a:pt x="146" y="36"/>
                    </a:cubicBezTo>
                    <a:cubicBezTo>
                      <a:pt x="145" y="36"/>
                      <a:pt x="145" y="36"/>
                      <a:pt x="145" y="36"/>
                    </a:cubicBezTo>
                    <a:cubicBezTo>
                      <a:pt x="144" y="36"/>
                      <a:pt x="144" y="36"/>
                      <a:pt x="144" y="36"/>
                    </a:cubicBezTo>
                    <a:cubicBezTo>
                      <a:pt x="143" y="36"/>
                      <a:pt x="143" y="36"/>
                      <a:pt x="143" y="36"/>
                    </a:cubicBezTo>
                    <a:cubicBezTo>
                      <a:pt x="143" y="36"/>
                      <a:pt x="142" y="36"/>
                      <a:pt x="142" y="36"/>
                    </a:cubicBezTo>
                    <a:cubicBezTo>
                      <a:pt x="142" y="35"/>
                      <a:pt x="143" y="35"/>
                      <a:pt x="142" y="35"/>
                    </a:cubicBezTo>
                    <a:cubicBezTo>
                      <a:pt x="142" y="34"/>
                      <a:pt x="142" y="35"/>
                      <a:pt x="142" y="35"/>
                    </a:cubicBezTo>
                    <a:cubicBezTo>
                      <a:pt x="142" y="35"/>
                      <a:pt x="141" y="34"/>
                      <a:pt x="141" y="34"/>
                    </a:cubicBezTo>
                    <a:cubicBezTo>
                      <a:pt x="141" y="34"/>
                      <a:pt x="140" y="34"/>
                      <a:pt x="140" y="34"/>
                    </a:cubicBezTo>
                    <a:cubicBezTo>
                      <a:pt x="139" y="34"/>
                      <a:pt x="139" y="34"/>
                      <a:pt x="139" y="34"/>
                    </a:cubicBezTo>
                    <a:cubicBezTo>
                      <a:pt x="139" y="34"/>
                      <a:pt x="139" y="34"/>
                      <a:pt x="139" y="34"/>
                    </a:cubicBezTo>
                    <a:cubicBezTo>
                      <a:pt x="139" y="34"/>
                      <a:pt x="139" y="34"/>
                      <a:pt x="138" y="34"/>
                    </a:cubicBezTo>
                    <a:cubicBezTo>
                      <a:pt x="138" y="34"/>
                      <a:pt x="138" y="34"/>
                      <a:pt x="138" y="34"/>
                    </a:cubicBezTo>
                    <a:cubicBezTo>
                      <a:pt x="138" y="34"/>
                      <a:pt x="138" y="34"/>
                      <a:pt x="138" y="35"/>
                    </a:cubicBezTo>
                    <a:cubicBezTo>
                      <a:pt x="138" y="35"/>
                      <a:pt x="137" y="35"/>
                      <a:pt x="136" y="35"/>
                    </a:cubicBezTo>
                    <a:cubicBezTo>
                      <a:pt x="137" y="34"/>
                      <a:pt x="136" y="34"/>
                      <a:pt x="136" y="33"/>
                    </a:cubicBezTo>
                    <a:cubicBezTo>
                      <a:pt x="136" y="33"/>
                      <a:pt x="135" y="32"/>
                      <a:pt x="135" y="32"/>
                    </a:cubicBezTo>
                    <a:cubicBezTo>
                      <a:pt x="134" y="32"/>
                      <a:pt x="133" y="31"/>
                      <a:pt x="132" y="31"/>
                    </a:cubicBezTo>
                    <a:cubicBezTo>
                      <a:pt x="131" y="32"/>
                      <a:pt x="130" y="32"/>
                      <a:pt x="129" y="32"/>
                    </a:cubicBezTo>
                    <a:cubicBezTo>
                      <a:pt x="129" y="32"/>
                      <a:pt x="128" y="32"/>
                      <a:pt x="128" y="32"/>
                    </a:cubicBezTo>
                    <a:cubicBezTo>
                      <a:pt x="127" y="32"/>
                      <a:pt x="127" y="31"/>
                      <a:pt x="127" y="32"/>
                    </a:cubicBezTo>
                    <a:cubicBezTo>
                      <a:pt x="127" y="32"/>
                      <a:pt x="127" y="32"/>
                      <a:pt x="127" y="32"/>
                    </a:cubicBezTo>
                    <a:cubicBezTo>
                      <a:pt x="127" y="32"/>
                      <a:pt x="127" y="32"/>
                      <a:pt x="127" y="32"/>
                    </a:cubicBezTo>
                    <a:cubicBezTo>
                      <a:pt x="126" y="32"/>
                      <a:pt x="126" y="33"/>
                      <a:pt x="126" y="33"/>
                    </a:cubicBezTo>
                    <a:cubicBezTo>
                      <a:pt x="126" y="34"/>
                      <a:pt x="126" y="34"/>
                      <a:pt x="127" y="34"/>
                    </a:cubicBezTo>
                    <a:close/>
                    <a:moveTo>
                      <a:pt x="100" y="40"/>
                    </a:moveTo>
                    <a:cubicBezTo>
                      <a:pt x="101" y="40"/>
                      <a:pt x="101" y="39"/>
                      <a:pt x="102" y="39"/>
                    </a:cubicBezTo>
                    <a:cubicBezTo>
                      <a:pt x="103" y="39"/>
                      <a:pt x="103" y="39"/>
                      <a:pt x="103" y="39"/>
                    </a:cubicBezTo>
                    <a:cubicBezTo>
                      <a:pt x="104" y="39"/>
                      <a:pt x="104" y="40"/>
                      <a:pt x="104" y="40"/>
                    </a:cubicBezTo>
                    <a:cubicBezTo>
                      <a:pt x="104" y="40"/>
                      <a:pt x="105" y="40"/>
                      <a:pt x="105" y="40"/>
                    </a:cubicBezTo>
                    <a:cubicBezTo>
                      <a:pt x="105" y="40"/>
                      <a:pt x="106" y="39"/>
                      <a:pt x="106" y="39"/>
                    </a:cubicBezTo>
                    <a:cubicBezTo>
                      <a:pt x="107" y="39"/>
                      <a:pt x="107" y="39"/>
                      <a:pt x="107" y="39"/>
                    </a:cubicBezTo>
                    <a:cubicBezTo>
                      <a:pt x="108" y="39"/>
                      <a:pt x="110" y="39"/>
                      <a:pt x="111" y="40"/>
                    </a:cubicBezTo>
                    <a:cubicBezTo>
                      <a:pt x="111" y="40"/>
                      <a:pt x="112" y="40"/>
                      <a:pt x="113" y="39"/>
                    </a:cubicBezTo>
                    <a:cubicBezTo>
                      <a:pt x="113" y="39"/>
                      <a:pt x="113" y="38"/>
                      <a:pt x="113" y="38"/>
                    </a:cubicBezTo>
                    <a:cubicBezTo>
                      <a:pt x="112" y="38"/>
                      <a:pt x="112" y="38"/>
                      <a:pt x="112" y="37"/>
                    </a:cubicBezTo>
                    <a:cubicBezTo>
                      <a:pt x="111" y="37"/>
                      <a:pt x="111" y="37"/>
                      <a:pt x="110" y="37"/>
                    </a:cubicBezTo>
                    <a:cubicBezTo>
                      <a:pt x="110" y="36"/>
                      <a:pt x="109" y="36"/>
                      <a:pt x="108" y="36"/>
                    </a:cubicBezTo>
                    <a:cubicBezTo>
                      <a:pt x="107" y="36"/>
                      <a:pt x="107" y="37"/>
                      <a:pt x="106" y="37"/>
                    </a:cubicBezTo>
                    <a:cubicBezTo>
                      <a:pt x="104" y="37"/>
                      <a:pt x="102" y="38"/>
                      <a:pt x="99" y="39"/>
                    </a:cubicBezTo>
                    <a:cubicBezTo>
                      <a:pt x="99" y="39"/>
                      <a:pt x="99" y="39"/>
                      <a:pt x="99" y="40"/>
                    </a:cubicBezTo>
                    <a:cubicBezTo>
                      <a:pt x="99" y="40"/>
                      <a:pt x="99" y="40"/>
                      <a:pt x="100" y="40"/>
                    </a:cubicBezTo>
                    <a:close/>
                    <a:moveTo>
                      <a:pt x="126" y="47"/>
                    </a:moveTo>
                    <a:cubicBezTo>
                      <a:pt x="127" y="47"/>
                      <a:pt x="127" y="48"/>
                      <a:pt x="127" y="48"/>
                    </a:cubicBezTo>
                    <a:cubicBezTo>
                      <a:pt x="128" y="49"/>
                      <a:pt x="128" y="48"/>
                      <a:pt x="128" y="48"/>
                    </a:cubicBezTo>
                    <a:cubicBezTo>
                      <a:pt x="129" y="48"/>
                      <a:pt x="129" y="49"/>
                      <a:pt x="129" y="49"/>
                    </a:cubicBezTo>
                    <a:cubicBezTo>
                      <a:pt x="130" y="49"/>
                      <a:pt x="130" y="49"/>
                      <a:pt x="130" y="48"/>
                    </a:cubicBezTo>
                    <a:cubicBezTo>
                      <a:pt x="131" y="48"/>
                      <a:pt x="130" y="47"/>
                      <a:pt x="129" y="47"/>
                    </a:cubicBezTo>
                    <a:cubicBezTo>
                      <a:pt x="129" y="47"/>
                      <a:pt x="129" y="47"/>
                      <a:pt x="129" y="47"/>
                    </a:cubicBezTo>
                    <a:cubicBezTo>
                      <a:pt x="129" y="46"/>
                      <a:pt x="129" y="47"/>
                      <a:pt x="129" y="47"/>
                    </a:cubicBezTo>
                    <a:cubicBezTo>
                      <a:pt x="129" y="46"/>
                      <a:pt x="129" y="47"/>
                      <a:pt x="129" y="46"/>
                    </a:cubicBezTo>
                    <a:cubicBezTo>
                      <a:pt x="129" y="46"/>
                      <a:pt x="128" y="46"/>
                      <a:pt x="128" y="45"/>
                    </a:cubicBezTo>
                    <a:cubicBezTo>
                      <a:pt x="127" y="45"/>
                      <a:pt x="127" y="44"/>
                      <a:pt x="126" y="44"/>
                    </a:cubicBezTo>
                    <a:cubicBezTo>
                      <a:pt x="126" y="44"/>
                      <a:pt x="125" y="44"/>
                      <a:pt x="125" y="44"/>
                    </a:cubicBezTo>
                    <a:cubicBezTo>
                      <a:pt x="125" y="45"/>
                      <a:pt x="125" y="46"/>
                      <a:pt x="126" y="47"/>
                    </a:cubicBezTo>
                    <a:close/>
                    <a:moveTo>
                      <a:pt x="99" y="45"/>
                    </a:moveTo>
                    <a:cubicBezTo>
                      <a:pt x="99" y="45"/>
                      <a:pt x="99" y="45"/>
                      <a:pt x="99" y="45"/>
                    </a:cubicBezTo>
                    <a:cubicBezTo>
                      <a:pt x="99" y="45"/>
                      <a:pt x="99" y="45"/>
                      <a:pt x="99" y="45"/>
                    </a:cubicBezTo>
                    <a:cubicBezTo>
                      <a:pt x="99" y="46"/>
                      <a:pt x="99" y="46"/>
                      <a:pt x="100" y="46"/>
                    </a:cubicBezTo>
                    <a:cubicBezTo>
                      <a:pt x="100" y="46"/>
                      <a:pt x="100" y="46"/>
                      <a:pt x="100" y="46"/>
                    </a:cubicBezTo>
                    <a:cubicBezTo>
                      <a:pt x="101" y="46"/>
                      <a:pt x="101" y="46"/>
                      <a:pt x="101" y="46"/>
                    </a:cubicBezTo>
                    <a:cubicBezTo>
                      <a:pt x="101" y="46"/>
                      <a:pt x="101" y="46"/>
                      <a:pt x="102" y="47"/>
                    </a:cubicBezTo>
                    <a:cubicBezTo>
                      <a:pt x="102" y="47"/>
                      <a:pt x="103" y="47"/>
                      <a:pt x="103" y="47"/>
                    </a:cubicBezTo>
                    <a:cubicBezTo>
                      <a:pt x="105" y="47"/>
                      <a:pt x="108" y="46"/>
                      <a:pt x="110" y="46"/>
                    </a:cubicBezTo>
                    <a:cubicBezTo>
                      <a:pt x="110" y="46"/>
                      <a:pt x="110" y="45"/>
                      <a:pt x="110" y="45"/>
                    </a:cubicBezTo>
                    <a:cubicBezTo>
                      <a:pt x="110" y="45"/>
                      <a:pt x="110" y="45"/>
                      <a:pt x="110" y="45"/>
                    </a:cubicBezTo>
                    <a:cubicBezTo>
                      <a:pt x="110" y="44"/>
                      <a:pt x="110" y="44"/>
                      <a:pt x="110" y="44"/>
                    </a:cubicBezTo>
                    <a:cubicBezTo>
                      <a:pt x="110" y="43"/>
                      <a:pt x="109" y="44"/>
                      <a:pt x="108" y="44"/>
                    </a:cubicBezTo>
                    <a:cubicBezTo>
                      <a:pt x="108" y="44"/>
                      <a:pt x="107" y="43"/>
                      <a:pt x="107" y="43"/>
                    </a:cubicBezTo>
                    <a:cubicBezTo>
                      <a:pt x="107" y="43"/>
                      <a:pt x="108" y="43"/>
                      <a:pt x="108" y="43"/>
                    </a:cubicBezTo>
                    <a:cubicBezTo>
                      <a:pt x="109" y="43"/>
                      <a:pt x="109" y="43"/>
                      <a:pt x="110" y="43"/>
                    </a:cubicBezTo>
                    <a:cubicBezTo>
                      <a:pt x="110" y="43"/>
                      <a:pt x="112" y="42"/>
                      <a:pt x="112" y="41"/>
                    </a:cubicBezTo>
                    <a:cubicBezTo>
                      <a:pt x="112" y="41"/>
                      <a:pt x="111" y="41"/>
                      <a:pt x="110" y="41"/>
                    </a:cubicBezTo>
                    <a:cubicBezTo>
                      <a:pt x="108" y="42"/>
                      <a:pt x="105" y="42"/>
                      <a:pt x="103" y="42"/>
                    </a:cubicBezTo>
                    <a:cubicBezTo>
                      <a:pt x="102" y="42"/>
                      <a:pt x="100" y="43"/>
                      <a:pt x="99" y="43"/>
                    </a:cubicBezTo>
                    <a:cubicBezTo>
                      <a:pt x="99" y="43"/>
                      <a:pt x="99" y="43"/>
                      <a:pt x="99" y="43"/>
                    </a:cubicBezTo>
                    <a:cubicBezTo>
                      <a:pt x="99" y="44"/>
                      <a:pt x="99" y="44"/>
                      <a:pt x="99" y="44"/>
                    </a:cubicBezTo>
                    <a:cubicBezTo>
                      <a:pt x="99" y="44"/>
                      <a:pt x="99" y="45"/>
                      <a:pt x="99" y="45"/>
                    </a:cubicBezTo>
                    <a:close/>
                    <a:moveTo>
                      <a:pt x="94" y="43"/>
                    </a:moveTo>
                    <a:cubicBezTo>
                      <a:pt x="94" y="44"/>
                      <a:pt x="95" y="44"/>
                      <a:pt x="95" y="44"/>
                    </a:cubicBezTo>
                    <a:cubicBezTo>
                      <a:pt x="96" y="45"/>
                      <a:pt x="97" y="44"/>
                      <a:pt x="98" y="43"/>
                    </a:cubicBezTo>
                    <a:cubicBezTo>
                      <a:pt x="97" y="43"/>
                      <a:pt x="96" y="42"/>
                      <a:pt x="95" y="41"/>
                    </a:cubicBezTo>
                    <a:cubicBezTo>
                      <a:pt x="94" y="42"/>
                      <a:pt x="94" y="42"/>
                      <a:pt x="93" y="42"/>
                    </a:cubicBezTo>
                    <a:cubicBezTo>
                      <a:pt x="93" y="42"/>
                      <a:pt x="93" y="42"/>
                      <a:pt x="93" y="42"/>
                    </a:cubicBezTo>
                    <a:cubicBezTo>
                      <a:pt x="93" y="42"/>
                      <a:pt x="93" y="42"/>
                      <a:pt x="92" y="42"/>
                    </a:cubicBezTo>
                    <a:cubicBezTo>
                      <a:pt x="93" y="43"/>
                      <a:pt x="93" y="43"/>
                      <a:pt x="94" y="43"/>
                    </a:cubicBezTo>
                    <a:close/>
                    <a:moveTo>
                      <a:pt x="96" y="50"/>
                    </a:moveTo>
                    <a:cubicBezTo>
                      <a:pt x="96" y="51"/>
                      <a:pt x="94" y="50"/>
                      <a:pt x="93" y="51"/>
                    </a:cubicBezTo>
                    <a:cubicBezTo>
                      <a:pt x="94" y="52"/>
                      <a:pt x="95" y="52"/>
                      <a:pt x="96" y="52"/>
                    </a:cubicBezTo>
                    <a:cubicBezTo>
                      <a:pt x="97" y="52"/>
                      <a:pt x="98" y="52"/>
                      <a:pt x="98" y="52"/>
                    </a:cubicBezTo>
                    <a:cubicBezTo>
                      <a:pt x="98" y="51"/>
                      <a:pt x="98" y="52"/>
                      <a:pt x="98" y="51"/>
                    </a:cubicBezTo>
                    <a:cubicBezTo>
                      <a:pt x="98" y="51"/>
                      <a:pt x="97" y="51"/>
                      <a:pt x="97" y="51"/>
                    </a:cubicBezTo>
                    <a:cubicBezTo>
                      <a:pt x="97" y="51"/>
                      <a:pt x="97" y="50"/>
                      <a:pt x="96" y="50"/>
                    </a:cubicBezTo>
                    <a:close/>
                    <a:moveTo>
                      <a:pt x="152" y="39"/>
                    </a:moveTo>
                    <a:cubicBezTo>
                      <a:pt x="153" y="39"/>
                      <a:pt x="153" y="39"/>
                      <a:pt x="153" y="39"/>
                    </a:cubicBezTo>
                    <a:cubicBezTo>
                      <a:pt x="153" y="40"/>
                      <a:pt x="153" y="40"/>
                      <a:pt x="153" y="40"/>
                    </a:cubicBezTo>
                    <a:cubicBezTo>
                      <a:pt x="153" y="40"/>
                      <a:pt x="153" y="40"/>
                      <a:pt x="154" y="40"/>
                    </a:cubicBezTo>
                    <a:cubicBezTo>
                      <a:pt x="154" y="40"/>
                      <a:pt x="154" y="40"/>
                      <a:pt x="154" y="40"/>
                    </a:cubicBezTo>
                    <a:cubicBezTo>
                      <a:pt x="154" y="40"/>
                      <a:pt x="155" y="41"/>
                      <a:pt x="155" y="41"/>
                    </a:cubicBezTo>
                    <a:cubicBezTo>
                      <a:pt x="155" y="41"/>
                      <a:pt x="156" y="40"/>
                      <a:pt x="156" y="41"/>
                    </a:cubicBezTo>
                    <a:cubicBezTo>
                      <a:pt x="156" y="41"/>
                      <a:pt x="157" y="41"/>
                      <a:pt x="157" y="41"/>
                    </a:cubicBezTo>
                    <a:cubicBezTo>
                      <a:pt x="158" y="41"/>
                      <a:pt x="157" y="42"/>
                      <a:pt x="157" y="41"/>
                    </a:cubicBezTo>
                    <a:cubicBezTo>
                      <a:pt x="156" y="41"/>
                      <a:pt x="155" y="41"/>
                      <a:pt x="154" y="42"/>
                    </a:cubicBezTo>
                    <a:cubicBezTo>
                      <a:pt x="155" y="42"/>
                      <a:pt x="155" y="42"/>
                      <a:pt x="156" y="42"/>
                    </a:cubicBezTo>
                    <a:cubicBezTo>
                      <a:pt x="157" y="43"/>
                      <a:pt x="156" y="43"/>
                      <a:pt x="157" y="43"/>
                    </a:cubicBezTo>
                    <a:cubicBezTo>
                      <a:pt x="157" y="44"/>
                      <a:pt x="157" y="44"/>
                      <a:pt x="157" y="44"/>
                    </a:cubicBezTo>
                    <a:cubicBezTo>
                      <a:pt x="163" y="43"/>
                      <a:pt x="163" y="43"/>
                      <a:pt x="163" y="43"/>
                    </a:cubicBezTo>
                    <a:cubicBezTo>
                      <a:pt x="163" y="43"/>
                      <a:pt x="164" y="42"/>
                      <a:pt x="164" y="42"/>
                    </a:cubicBezTo>
                    <a:cubicBezTo>
                      <a:pt x="165" y="41"/>
                      <a:pt x="164" y="41"/>
                      <a:pt x="164" y="41"/>
                    </a:cubicBezTo>
                    <a:cubicBezTo>
                      <a:pt x="164" y="41"/>
                      <a:pt x="164" y="41"/>
                      <a:pt x="164" y="40"/>
                    </a:cubicBezTo>
                    <a:cubicBezTo>
                      <a:pt x="164" y="40"/>
                      <a:pt x="165" y="39"/>
                      <a:pt x="165" y="39"/>
                    </a:cubicBezTo>
                    <a:cubicBezTo>
                      <a:pt x="165" y="39"/>
                      <a:pt x="163" y="38"/>
                      <a:pt x="163" y="38"/>
                    </a:cubicBezTo>
                    <a:cubicBezTo>
                      <a:pt x="162" y="38"/>
                      <a:pt x="162" y="38"/>
                      <a:pt x="161" y="38"/>
                    </a:cubicBezTo>
                    <a:cubicBezTo>
                      <a:pt x="161" y="38"/>
                      <a:pt x="161" y="38"/>
                      <a:pt x="160" y="38"/>
                    </a:cubicBezTo>
                    <a:cubicBezTo>
                      <a:pt x="160" y="38"/>
                      <a:pt x="160" y="37"/>
                      <a:pt x="160" y="37"/>
                    </a:cubicBezTo>
                    <a:cubicBezTo>
                      <a:pt x="159" y="37"/>
                      <a:pt x="159" y="37"/>
                      <a:pt x="159" y="37"/>
                    </a:cubicBezTo>
                    <a:cubicBezTo>
                      <a:pt x="158" y="37"/>
                      <a:pt x="158" y="37"/>
                      <a:pt x="157" y="37"/>
                    </a:cubicBezTo>
                    <a:cubicBezTo>
                      <a:pt x="157" y="36"/>
                      <a:pt x="157" y="36"/>
                      <a:pt x="156" y="36"/>
                    </a:cubicBezTo>
                    <a:cubicBezTo>
                      <a:pt x="155" y="36"/>
                      <a:pt x="155" y="36"/>
                      <a:pt x="154" y="36"/>
                    </a:cubicBezTo>
                    <a:cubicBezTo>
                      <a:pt x="153" y="36"/>
                      <a:pt x="151" y="36"/>
                      <a:pt x="152" y="37"/>
                    </a:cubicBezTo>
                    <a:cubicBezTo>
                      <a:pt x="153" y="37"/>
                      <a:pt x="153" y="38"/>
                      <a:pt x="153" y="38"/>
                    </a:cubicBezTo>
                    <a:cubicBezTo>
                      <a:pt x="153" y="38"/>
                      <a:pt x="153" y="38"/>
                      <a:pt x="152" y="38"/>
                    </a:cubicBezTo>
                    <a:cubicBezTo>
                      <a:pt x="152" y="38"/>
                      <a:pt x="152" y="38"/>
                      <a:pt x="152" y="39"/>
                    </a:cubicBezTo>
                    <a:close/>
                    <a:moveTo>
                      <a:pt x="43" y="188"/>
                    </a:moveTo>
                    <a:cubicBezTo>
                      <a:pt x="43" y="188"/>
                      <a:pt x="43" y="188"/>
                      <a:pt x="43" y="188"/>
                    </a:cubicBezTo>
                    <a:cubicBezTo>
                      <a:pt x="43" y="188"/>
                      <a:pt x="43" y="188"/>
                      <a:pt x="43" y="188"/>
                    </a:cubicBezTo>
                    <a:cubicBezTo>
                      <a:pt x="43" y="188"/>
                      <a:pt x="43" y="188"/>
                      <a:pt x="43" y="188"/>
                    </a:cubicBezTo>
                    <a:cubicBezTo>
                      <a:pt x="43" y="188"/>
                      <a:pt x="43" y="189"/>
                      <a:pt x="42" y="189"/>
                    </a:cubicBezTo>
                    <a:cubicBezTo>
                      <a:pt x="42" y="189"/>
                      <a:pt x="42" y="189"/>
                      <a:pt x="42" y="189"/>
                    </a:cubicBezTo>
                    <a:cubicBezTo>
                      <a:pt x="42" y="189"/>
                      <a:pt x="42" y="189"/>
                      <a:pt x="42" y="189"/>
                    </a:cubicBezTo>
                    <a:cubicBezTo>
                      <a:pt x="42" y="189"/>
                      <a:pt x="42" y="189"/>
                      <a:pt x="42" y="189"/>
                    </a:cubicBezTo>
                    <a:cubicBezTo>
                      <a:pt x="42" y="189"/>
                      <a:pt x="42" y="189"/>
                      <a:pt x="42" y="189"/>
                    </a:cubicBezTo>
                    <a:cubicBezTo>
                      <a:pt x="42" y="189"/>
                      <a:pt x="42" y="190"/>
                      <a:pt x="42" y="190"/>
                    </a:cubicBezTo>
                    <a:cubicBezTo>
                      <a:pt x="42" y="189"/>
                      <a:pt x="43" y="189"/>
                      <a:pt x="43" y="188"/>
                    </a:cubicBezTo>
                    <a:close/>
                    <a:moveTo>
                      <a:pt x="200" y="42"/>
                    </a:moveTo>
                    <a:cubicBezTo>
                      <a:pt x="199" y="42"/>
                      <a:pt x="198" y="42"/>
                      <a:pt x="197" y="43"/>
                    </a:cubicBezTo>
                    <a:cubicBezTo>
                      <a:pt x="198" y="43"/>
                      <a:pt x="199" y="43"/>
                      <a:pt x="200" y="43"/>
                    </a:cubicBezTo>
                    <a:cubicBezTo>
                      <a:pt x="200" y="42"/>
                      <a:pt x="200" y="42"/>
                      <a:pt x="200" y="42"/>
                    </a:cubicBezTo>
                    <a:close/>
                    <a:moveTo>
                      <a:pt x="230" y="77"/>
                    </a:moveTo>
                    <a:cubicBezTo>
                      <a:pt x="230" y="77"/>
                      <a:pt x="230" y="77"/>
                      <a:pt x="230" y="77"/>
                    </a:cubicBezTo>
                    <a:cubicBezTo>
                      <a:pt x="229" y="76"/>
                      <a:pt x="229" y="76"/>
                      <a:pt x="229" y="76"/>
                    </a:cubicBezTo>
                    <a:cubicBezTo>
                      <a:pt x="228" y="76"/>
                      <a:pt x="228" y="76"/>
                      <a:pt x="228" y="75"/>
                    </a:cubicBezTo>
                    <a:cubicBezTo>
                      <a:pt x="228" y="75"/>
                      <a:pt x="228" y="75"/>
                      <a:pt x="227" y="75"/>
                    </a:cubicBezTo>
                    <a:cubicBezTo>
                      <a:pt x="227" y="75"/>
                      <a:pt x="227" y="74"/>
                      <a:pt x="226" y="74"/>
                    </a:cubicBezTo>
                    <a:cubicBezTo>
                      <a:pt x="226" y="74"/>
                      <a:pt x="226" y="74"/>
                      <a:pt x="225" y="74"/>
                    </a:cubicBezTo>
                    <a:cubicBezTo>
                      <a:pt x="225" y="74"/>
                      <a:pt x="224" y="74"/>
                      <a:pt x="223" y="74"/>
                    </a:cubicBezTo>
                    <a:cubicBezTo>
                      <a:pt x="223" y="74"/>
                      <a:pt x="222" y="74"/>
                      <a:pt x="222" y="74"/>
                    </a:cubicBezTo>
                    <a:cubicBezTo>
                      <a:pt x="222" y="74"/>
                      <a:pt x="221" y="74"/>
                      <a:pt x="221" y="74"/>
                    </a:cubicBezTo>
                    <a:cubicBezTo>
                      <a:pt x="220" y="74"/>
                      <a:pt x="220" y="74"/>
                      <a:pt x="219" y="74"/>
                    </a:cubicBezTo>
                    <a:cubicBezTo>
                      <a:pt x="219" y="74"/>
                      <a:pt x="218" y="74"/>
                      <a:pt x="218" y="73"/>
                    </a:cubicBezTo>
                    <a:cubicBezTo>
                      <a:pt x="218" y="73"/>
                      <a:pt x="218" y="73"/>
                      <a:pt x="218" y="73"/>
                    </a:cubicBezTo>
                    <a:cubicBezTo>
                      <a:pt x="217" y="73"/>
                      <a:pt x="217" y="73"/>
                      <a:pt x="217" y="73"/>
                    </a:cubicBezTo>
                    <a:cubicBezTo>
                      <a:pt x="217" y="73"/>
                      <a:pt x="217" y="73"/>
                      <a:pt x="216" y="73"/>
                    </a:cubicBezTo>
                    <a:cubicBezTo>
                      <a:pt x="216" y="73"/>
                      <a:pt x="215" y="73"/>
                      <a:pt x="215" y="73"/>
                    </a:cubicBezTo>
                    <a:cubicBezTo>
                      <a:pt x="215" y="74"/>
                      <a:pt x="214" y="74"/>
                      <a:pt x="215" y="75"/>
                    </a:cubicBezTo>
                    <a:cubicBezTo>
                      <a:pt x="215" y="75"/>
                      <a:pt x="215" y="75"/>
                      <a:pt x="215" y="75"/>
                    </a:cubicBezTo>
                    <a:cubicBezTo>
                      <a:pt x="215" y="75"/>
                      <a:pt x="215" y="75"/>
                      <a:pt x="215" y="76"/>
                    </a:cubicBezTo>
                    <a:cubicBezTo>
                      <a:pt x="214" y="76"/>
                      <a:pt x="215" y="76"/>
                      <a:pt x="215" y="76"/>
                    </a:cubicBezTo>
                    <a:cubicBezTo>
                      <a:pt x="215" y="77"/>
                      <a:pt x="216" y="77"/>
                      <a:pt x="216" y="77"/>
                    </a:cubicBezTo>
                    <a:cubicBezTo>
                      <a:pt x="217" y="77"/>
                      <a:pt x="217" y="77"/>
                      <a:pt x="217" y="77"/>
                    </a:cubicBezTo>
                    <a:cubicBezTo>
                      <a:pt x="217" y="77"/>
                      <a:pt x="217" y="78"/>
                      <a:pt x="217" y="78"/>
                    </a:cubicBezTo>
                    <a:cubicBezTo>
                      <a:pt x="217" y="78"/>
                      <a:pt x="218" y="79"/>
                      <a:pt x="218" y="79"/>
                    </a:cubicBezTo>
                    <a:cubicBezTo>
                      <a:pt x="218" y="80"/>
                      <a:pt x="219" y="80"/>
                      <a:pt x="219" y="80"/>
                    </a:cubicBezTo>
                    <a:cubicBezTo>
                      <a:pt x="219" y="80"/>
                      <a:pt x="220" y="80"/>
                      <a:pt x="220" y="80"/>
                    </a:cubicBezTo>
                    <a:cubicBezTo>
                      <a:pt x="222" y="80"/>
                      <a:pt x="224" y="79"/>
                      <a:pt x="225" y="79"/>
                    </a:cubicBezTo>
                    <a:cubicBezTo>
                      <a:pt x="228" y="79"/>
                      <a:pt x="230" y="79"/>
                      <a:pt x="232" y="79"/>
                    </a:cubicBezTo>
                    <a:cubicBezTo>
                      <a:pt x="232" y="78"/>
                      <a:pt x="231" y="79"/>
                      <a:pt x="231" y="79"/>
                    </a:cubicBezTo>
                    <a:cubicBezTo>
                      <a:pt x="231" y="78"/>
                      <a:pt x="231" y="78"/>
                      <a:pt x="231" y="78"/>
                    </a:cubicBezTo>
                    <a:cubicBezTo>
                      <a:pt x="231" y="78"/>
                      <a:pt x="231" y="77"/>
                      <a:pt x="230" y="77"/>
                    </a:cubicBezTo>
                    <a:close/>
                    <a:moveTo>
                      <a:pt x="90" y="54"/>
                    </a:moveTo>
                    <a:cubicBezTo>
                      <a:pt x="90" y="54"/>
                      <a:pt x="90" y="54"/>
                      <a:pt x="89" y="54"/>
                    </a:cubicBezTo>
                    <a:cubicBezTo>
                      <a:pt x="89" y="55"/>
                      <a:pt x="90" y="55"/>
                      <a:pt x="89" y="55"/>
                    </a:cubicBezTo>
                    <a:cubicBezTo>
                      <a:pt x="91" y="55"/>
                      <a:pt x="92" y="55"/>
                      <a:pt x="94" y="56"/>
                    </a:cubicBezTo>
                    <a:cubicBezTo>
                      <a:pt x="93" y="56"/>
                      <a:pt x="92" y="56"/>
                      <a:pt x="91" y="56"/>
                    </a:cubicBezTo>
                    <a:cubicBezTo>
                      <a:pt x="91" y="56"/>
                      <a:pt x="90" y="56"/>
                      <a:pt x="90" y="56"/>
                    </a:cubicBezTo>
                    <a:cubicBezTo>
                      <a:pt x="89" y="56"/>
                      <a:pt x="89" y="56"/>
                      <a:pt x="88" y="56"/>
                    </a:cubicBezTo>
                    <a:cubicBezTo>
                      <a:pt x="88" y="56"/>
                      <a:pt x="86" y="56"/>
                      <a:pt x="87" y="57"/>
                    </a:cubicBezTo>
                    <a:cubicBezTo>
                      <a:pt x="87" y="57"/>
                      <a:pt x="87" y="57"/>
                      <a:pt x="87" y="57"/>
                    </a:cubicBezTo>
                    <a:cubicBezTo>
                      <a:pt x="87" y="57"/>
                      <a:pt x="86" y="57"/>
                      <a:pt x="86" y="58"/>
                    </a:cubicBezTo>
                    <a:cubicBezTo>
                      <a:pt x="86" y="58"/>
                      <a:pt x="87" y="58"/>
                      <a:pt x="87" y="58"/>
                    </a:cubicBezTo>
                    <a:cubicBezTo>
                      <a:pt x="88" y="58"/>
                      <a:pt x="89" y="58"/>
                      <a:pt x="89" y="58"/>
                    </a:cubicBezTo>
                    <a:cubicBezTo>
                      <a:pt x="90" y="58"/>
                      <a:pt x="92" y="58"/>
                      <a:pt x="93" y="58"/>
                    </a:cubicBezTo>
                    <a:cubicBezTo>
                      <a:pt x="93" y="58"/>
                      <a:pt x="94" y="58"/>
                      <a:pt x="93" y="58"/>
                    </a:cubicBezTo>
                    <a:cubicBezTo>
                      <a:pt x="92" y="58"/>
                      <a:pt x="92" y="58"/>
                      <a:pt x="91" y="58"/>
                    </a:cubicBezTo>
                    <a:cubicBezTo>
                      <a:pt x="90" y="58"/>
                      <a:pt x="90" y="58"/>
                      <a:pt x="89" y="58"/>
                    </a:cubicBezTo>
                    <a:cubicBezTo>
                      <a:pt x="88" y="58"/>
                      <a:pt x="86" y="58"/>
                      <a:pt x="86" y="59"/>
                    </a:cubicBezTo>
                    <a:cubicBezTo>
                      <a:pt x="85" y="59"/>
                      <a:pt x="85" y="59"/>
                      <a:pt x="85" y="60"/>
                    </a:cubicBezTo>
                    <a:cubicBezTo>
                      <a:pt x="84" y="60"/>
                      <a:pt x="86" y="60"/>
                      <a:pt x="86" y="60"/>
                    </a:cubicBezTo>
                    <a:cubicBezTo>
                      <a:pt x="87" y="60"/>
                      <a:pt x="88" y="60"/>
                      <a:pt x="89" y="60"/>
                    </a:cubicBezTo>
                    <a:cubicBezTo>
                      <a:pt x="90" y="60"/>
                      <a:pt x="92" y="59"/>
                      <a:pt x="93" y="59"/>
                    </a:cubicBezTo>
                    <a:cubicBezTo>
                      <a:pt x="92" y="59"/>
                      <a:pt x="92" y="60"/>
                      <a:pt x="92" y="60"/>
                    </a:cubicBezTo>
                    <a:cubicBezTo>
                      <a:pt x="91" y="60"/>
                      <a:pt x="91" y="60"/>
                      <a:pt x="90" y="60"/>
                    </a:cubicBezTo>
                    <a:cubicBezTo>
                      <a:pt x="90" y="60"/>
                      <a:pt x="90" y="61"/>
                      <a:pt x="89" y="61"/>
                    </a:cubicBezTo>
                    <a:cubicBezTo>
                      <a:pt x="87" y="61"/>
                      <a:pt x="86" y="61"/>
                      <a:pt x="84" y="61"/>
                    </a:cubicBezTo>
                    <a:cubicBezTo>
                      <a:pt x="84" y="61"/>
                      <a:pt x="84" y="62"/>
                      <a:pt x="83" y="62"/>
                    </a:cubicBezTo>
                    <a:cubicBezTo>
                      <a:pt x="83" y="62"/>
                      <a:pt x="83" y="62"/>
                      <a:pt x="83" y="63"/>
                    </a:cubicBezTo>
                    <a:cubicBezTo>
                      <a:pt x="84" y="63"/>
                      <a:pt x="85" y="63"/>
                      <a:pt x="85" y="63"/>
                    </a:cubicBezTo>
                    <a:cubicBezTo>
                      <a:pt x="86" y="63"/>
                      <a:pt x="86" y="63"/>
                      <a:pt x="86" y="63"/>
                    </a:cubicBezTo>
                    <a:cubicBezTo>
                      <a:pt x="86" y="63"/>
                      <a:pt x="87" y="63"/>
                      <a:pt x="87" y="63"/>
                    </a:cubicBezTo>
                    <a:cubicBezTo>
                      <a:pt x="87" y="63"/>
                      <a:pt x="87" y="63"/>
                      <a:pt x="88" y="63"/>
                    </a:cubicBezTo>
                    <a:cubicBezTo>
                      <a:pt x="88" y="63"/>
                      <a:pt x="88" y="63"/>
                      <a:pt x="88" y="63"/>
                    </a:cubicBezTo>
                    <a:cubicBezTo>
                      <a:pt x="88" y="63"/>
                      <a:pt x="88" y="63"/>
                      <a:pt x="88" y="64"/>
                    </a:cubicBezTo>
                    <a:cubicBezTo>
                      <a:pt x="88" y="64"/>
                      <a:pt x="88" y="64"/>
                      <a:pt x="88" y="64"/>
                    </a:cubicBezTo>
                    <a:cubicBezTo>
                      <a:pt x="88" y="64"/>
                      <a:pt x="89" y="64"/>
                      <a:pt x="89" y="64"/>
                    </a:cubicBezTo>
                    <a:cubicBezTo>
                      <a:pt x="90" y="64"/>
                      <a:pt x="90" y="65"/>
                      <a:pt x="91" y="64"/>
                    </a:cubicBezTo>
                    <a:cubicBezTo>
                      <a:pt x="91" y="64"/>
                      <a:pt x="90" y="64"/>
                      <a:pt x="90" y="63"/>
                    </a:cubicBezTo>
                    <a:cubicBezTo>
                      <a:pt x="91" y="63"/>
                      <a:pt x="91" y="64"/>
                      <a:pt x="91" y="63"/>
                    </a:cubicBezTo>
                    <a:cubicBezTo>
                      <a:pt x="92" y="63"/>
                      <a:pt x="92" y="63"/>
                      <a:pt x="92" y="64"/>
                    </a:cubicBezTo>
                    <a:cubicBezTo>
                      <a:pt x="92" y="64"/>
                      <a:pt x="92" y="64"/>
                      <a:pt x="92" y="64"/>
                    </a:cubicBezTo>
                    <a:cubicBezTo>
                      <a:pt x="92" y="64"/>
                      <a:pt x="92" y="64"/>
                      <a:pt x="92" y="64"/>
                    </a:cubicBezTo>
                    <a:cubicBezTo>
                      <a:pt x="93" y="65"/>
                      <a:pt x="93" y="65"/>
                      <a:pt x="93" y="64"/>
                    </a:cubicBezTo>
                    <a:cubicBezTo>
                      <a:pt x="94" y="64"/>
                      <a:pt x="94" y="64"/>
                      <a:pt x="95" y="64"/>
                    </a:cubicBezTo>
                    <a:cubicBezTo>
                      <a:pt x="95" y="64"/>
                      <a:pt x="95" y="63"/>
                      <a:pt x="95" y="63"/>
                    </a:cubicBezTo>
                    <a:cubicBezTo>
                      <a:pt x="95" y="63"/>
                      <a:pt x="94" y="62"/>
                      <a:pt x="94" y="62"/>
                    </a:cubicBezTo>
                    <a:cubicBezTo>
                      <a:pt x="95" y="62"/>
                      <a:pt x="95" y="63"/>
                      <a:pt x="96" y="62"/>
                    </a:cubicBezTo>
                    <a:cubicBezTo>
                      <a:pt x="96" y="62"/>
                      <a:pt x="96" y="61"/>
                      <a:pt x="96" y="61"/>
                    </a:cubicBezTo>
                    <a:cubicBezTo>
                      <a:pt x="96" y="61"/>
                      <a:pt x="96" y="62"/>
                      <a:pt x="97" y="62"/>
                    </a:cubicBezTo>
                    <a:cubicBezTo>
                      <a:pt x="97" y="62"/>
                      <a:pt x="97" y="62"/>
                      <a:pt x="97" y="61"/>
                    </a:cubicBezTo>
                    <a:cubicBezTo>
                      <a:pt x="97" y="62"/>
                      <a:pt x="97" y="62"/>
                      <a:pt x="97" y="62"/>
                    </a:cubicBezTo>
                    <a:cubicBezTo>
                      <a:pt x="97" y="62"/>
                      <a:pt x="97" y="62"/>
                      <a:pt x="97" y="63"/>
                    </a:cubicBezTo>
                    <a:cubicBezTo>
                      <a:pt x="97" y="63"/>
                      <a:pt x="97" y="63"/>
                      <a:pt x="96" y="63"/>
                    </a:cubicBezTo>
                    <a:cubicBezTo>
                      <a:pt x="96" y="63"/>
                      <a:pt x="97" y="63"/>
                      <a:pt x="96" y="63"/>
                    </a:cubicBezTo>
                    <a:cubicBezTo>
                      <a:pt x="96" y="63"/>
                      <a:pt x="96" y="63"/>
                      <a:pt x="96" y="63"/>
                    </a:cubicBezTo>
                    <a:cubicBezTo>
                      <a:pt x="96" y="64"/>
                      <a:pt x="96" y="64"/>
                      <a:pt x="97" y="64"/>
                    </a:cubicBezTo>
                    <a:cubicBezTo>
                      <a:pt x="97" y="64"/>
                      <a:pt x="97" y="64"/>
                      <a:pt x="98" y="64"/>
                    </a:cubicBezTo>
                    <a:cubicBezTo>
                      <a:pt x="98" y="64"/>
                      <a:pt x="101" y="64"/>
                      <a:pt x="101" y="63"/>
                    </a:cubicBezTo>
                    <a:cubicBezTo>
                      <a:pt x="101" y="63"/>
                      <a:pt x="101" y="62"/>
                      <a:pt x="101" y="62"/>
                    </a:cubicBezTo>
                    <a:cubicBezTo>
                      <a:pt x="101" y="63"/>
                      <a:pt x="101" y="63"/>
                      <a:pt x="101" y="63"/>
                    </a:cubicBezTo>
                    <a:cubicBezTo>
                      <a:pt x="101" y="63"/>
                      <a:pt x="102" y="62"/>
                      <a:pt x="102" y="63"/>
                    </a:cubicBezTo>
                    <a:cubicBezTo>
                      <a:pt x="102" y="63"/>
                      <a:pt x="101" y="63"/>
                      <a:pt x="102" y="63"/>
                    </a:cubicBezTo>
                    <a:cubicBezTo>
                      <a:pt x="102" y="63"/>
                      <a:pt x="102" y="63"/>
                      <a:pt x="102" y="63"/>
                    </a:cubicBezTo>
                    <a:cubicBezTo>
                      <a:pt x="103" y="63"/>
                      <a:pt x="103" y="63"/>
                      <a:pt x="103" y="63"/>
                    </a:cubicBezTo>
                    <a:cubicBezTo>
                      <a:pt x="104" y="63"/>
                      <a:pt x="104" y="63"/>
                      <a:pt x="104" y="63"/>
                    </a:cubicBezTo>
                    <a:cubicBezTo>
                      <a:pt x="104" y="63"/>
                      <a:pt x="104" y="63"/>
                      <a:pt x="105" y="63"/>
                    </a:cubicBezTo>
                    <a:cubicBezTo>
                      <a:pt x="105" y="63"/>
                      <a:pt x="106" y="62"/>
                      <a:pt x="106" y="62"/>
                    </a:cubicBezTo>
                    <a:cubicBezTo>
                      <a:pt x="106" y="64"/>
                      <a:pt x="105" y="64"/>
                      <a:pt x="104" y="64"/>
                    </a:cubicBezTo>
                    <a:cubicBezTo>
                      <a:pt x="103" y="64"/>
                      <a:pt x="102" y="64"/>
                      <a:pt x="101" y="65"/>
                    </a:cubicBezTo>
                    <a:cubicBezTo>
                      <a:pt x="100" y="65"/>
                      <a:pt x="99" y="65"/>
                      <a:pt x="97" y="66"/>
                    </a:cubicBezTo>
                    <a:cubicBezTo>
                      <a:pt x="97" y="66"/>
                      <a:pt x="96" y="66"/>
                      <a:pt x="95" y="66"/>
                    </a:cubicBezTo>
                    <a:cubicBezTo>
                      <a:pt x="95" y="66"/>
                      <a:pt x="95" y="66"/>
                      <a:pt x="95" y="66"/>
                    </a:cubicBezTo>
                    <a:cubicBezTo>
                      <a:pt x="94" y="67"/>
                      <a:pt x="97" y="68"/>
                      <a:pt x="98" y="68"/>
                    </a:cubicBezTo>
                    <a:cubicBezTo>
                      <a:pt x="99" y="69"/>
                      <a:pt x="100" y="69"/>
                      <a:pt x="101" y="68"/>
                    </a:cubicBezTo>
                    <a:cubicBezTo>
                      <a:pt x="104" y="67"/>
                      <a:pt x="106" y="67"/>
                      <a:pt x="109" y="66"/>
                    </a:cubicBezTo>
                    <a:cubicBezTo>
                      <a:pt x="111" y="65"/>
                      <a:pt x="113" y="65"/>
                      <a:pt x="115" y="64"/>
                    </a:cubicBezTo>
                    <a:cubicBezTo>
                      <a:pt x="115" y="64"/>
                      <a:pt x="115" y="64"/>
                      <a:pt x="115" y="64"/>
                    </a:cubicBezTo>
                    <a:cubicBezTo>
                      <a:pt x="116" y="64"/>
                      <a:pt x="117" y="65"/>
                      <a:pt x="118" y="65"/>
                    </a:cubicBezTo>
                    <a:cubicBezTo>
                      <a:pt x="118" y="65"/>
                      <a:pt x="118" y="65"/>
                      <a:pt x="118" y="65"/>
                    </a:cubicBezTo>
                    <a:cubicBezTo>
                      <a:pt x="118" y="65"/>
                      <a:pt x="118" y="64"/>
                      <a:pt x="118" y="64"/>
                    </a:cubicBezTo>
                    <a:cubicBezTo>
                      <a:pt x="118" y="64"/>
                      <a:pt x="118" y="64"/>
                      <a:pt x="119" y="64"/>
                    </a:cubicBezTo>
                    <a:cubicBezTo>
                      <a:pt x="119" y="64"/>
                      <a:pt x="119" y="64"/>
                      <a:pt x="119" y="64"/>
                    </a:cubicBezTo>
                    <a:cubicBezTo>
                      <a:pt x="119" y="64"/>
                      <a:pt x="120" y="64"/>
                      <a:pt x="121" y="64"/>
                    </a:cubicBezTo>
                    <a:cubicBezTo>
                      <a:pt x="122" y="64"/>
                      <a:pt x="123" y="64"/>
                      <a:pt x="125" y="64"/>
                    </a:cubicBezTo>
                    <a:cubicBezTo>
                      <a:pt x="125" y="64"/>
                      <a:pt x="124" y="64"/>
                      <a:pt x="125" y="63"/>
                    </a:cubicBezTo>
                    <a:cubicBezTo>
                      <a:pt x="125" y="63"/>
                      <a:pt x="125" y="63"/>
                      <a:pt x="125" y="63"/>
                    </a:cubicBezTo>
                    <a:cubicBezTo>
                      <a:pt x="125" y="63"/>
                      <a:pt x="125" y="63"/>
                      <a:pt x="125" y="63"/>
                    </a:cubicBezTo>
                    <a:cubicBezTo>
                      <a:pt x="125" y="62"/>
                      <a:pt x="125" y="62"/>
                      <a:pt x="126" y="62"/>
                    </a:cubicBezTo>
                    <a:cubicBezTo>
                      <a:pt x="126" y="62"/>
                      <a:pt x="126" y="62"/>
                      <a:pt x="126" y="62"/>
                    </a:cubicBezTo>
                    <a:cubicBezTo>
                      <a:pt x="126" y="62"/>
                      <a:pt x="126" y="62"/>
                      <a:pt x="126" y="61"/>
                    </a:cubicBezTo>
                    <a:cubicBezTo>
                      <a:pt x="126" y="61"/>
                      <a:pt x="127" y="61"/>
                      <a:pt x="126" y="61"/>
                    </a:cubicBezTo>
                    <a:cubicBezTo>
                      <a:pt x="126" y="61"/>
                      <a:pt x="126" y="60"/>
                      <a:pt x="127" y="60"/>
                    </a:cubicBezTo>
                    <a:cubicBezTo>
                      <a:pt x="127" y="60"/>
                      <a:pt x="127" y="59"/>
                      <a:pt x="127" y="59"/>
                    </a:cubicBezTo>
                    <a:cubicBezTo>
                      <a:pt x="127" y="58"/>
                      <a:pt x="126" y="58"/>
                      <a:pt x="126" y="58"/>
                    </a:cubicBezTo>
                    <a:cubicBezTo>
                      <a:pt x="126" y="57"/>
                      <a:pt x="125" y="57"/>
                      <a:pt x="124" y="57"/>
                    </a:cubicBezTo>
                    <a:cubicBezTo>
                      <a:pt x="124" y="57"/>
                      <a:pt x="123" y="56"/>
                      <a:pt x="122" y="57"/>
                    </a:cubicBezTo>
                    <a:cubicBezTo>
                      <a:pt x="122" y="57"/>
                      <a:pt x="122" y="57"/>
                      <a:pt x="122" y="58"/>
                    </a:cubicBezTo>
                    <a:cubicBezTo>
                      <a:pt x="122" y="58"/>
                      <a:pt x="122" y="58"/>
                      <a:pt x="122" y="59"/>
                    </a:cubicBezTo>
                    <a:cubicBezTo>
                      <a:pt x="122" y="59"/>
                      <a:pt x="122" y="59"/>
                      <a:pt x="122" y="60"/>
                    </a:cubicBezTo>
                    <a:cubicBezTo>
                      <a:pt x="121" y="60"/>
                      <a:pt x="121" y="59"/>
                      <a:pt x="121" y="59"/>
                    </a:cubicBezTo>
                    <a:cubicBezTo>
                      <a:pt x="121" y="59"/>
                      <a:pt x="121" y="59"/>
                      <a:pt x="121" y="59"/>
                    </a:cubicBezTo>
                    <a:cubicBezTo>
                      <a:pt x="121" y="58"/>
                      <a:pt x="121" y="58"/>
                      <a:pt x="121" y="58"/>
                    </a:cubicBezTo>
                    <a:cubicBezTo>
                      <a:pt x="121" y="58"/>
                      <a:pt x="120" y="58"/>
                      <a:pt x="120" y="58"/>
                    </a:cubicBezTo>
                    <a:cubicBezTo>
                      <a:pt x="120" y="58"/>
                      <a:pt x="120" y="58"/>
                      <a:pt x="119" y="58"/>
                    </a:cubicBezTo>
                    <a:cubicBezTo>
                      <a:pt x="119" y="58"/>
                      <a:pt x="119" y="57"/>
                      <a:pt x="119" y="57"/>
                    </a:cubicBezTo>
                    <a:cubicBezTo>
                      <a:pt x="118" y="57"/>
                      <a:pt x="118" y="57"/>
                      <a:pt x="118" y="57"/>
                    </a:cubicBezTo>
                    <a:cubicBezTo>
                      <a:pt x="118" y="57"/>
                      <a:pt x="117" y="57"/>
                      <a:pt x="117" y="57"/>
                    </a:cubicBezTo>
                    <a:cubicBezTo>
                      <a:pt x="117" y="57"/>
                      <a:pt x="117" y="56"/>
                      <a:pt x="117" y="56"/>
                    </a:cubicBezTo>
                    <a:cubicBezTo>
                      <a:pt x="117" y="56"/>
                      <a:pt x="117" y="55"/>
                      <a:pt x="117" y="55"/>
                    </a:cubicBezTo>
                    <a:cubicBezTo>
                      <a:pt x="117" y="55"/>
                      <a:pt x="117" y="55"/>
                      <a:pt x="117" y="54"/>
                    </a:cubicBezTo>
                    <a:cubicBezTo>
                      <a:pt x="117" y="54"/>
                      <a:pt x="116" y="54"/>
                      <a:pt x="116" y="54"/>
                    </a:cubicBezTo>
                    <a:cubicBezTo>
                      <a:pt x="116" y="54"/>
                      <a:pt x="116" y="53"/>
                      <a:pt x="116" y="53"/>
                    </a:cubicBezTo>
                    <a:cubicBezTo>
                      <a:pt x="115" y="53"/>
                      <a:pt x="115" y="53"/>
                      <a:pt x="115" y="52"/>
                    </a:cubicBezTo>
                    <a:cubicBezTo>
                      <a:pt x="115" y="52"/>
                      <a:pt x="116" y="52"/>
                      <a:pt x="116" y="52"/>
                    </a:cubicBezTo>
                    <a:cubicBezTo>
                      <a:pt x="116" y="52"/>
                      <a:pt x="116" y="52"/>
                      <a:pt x="116" y="51"/>
                    </a:cubicBezTo>
                    <a:cubicBezTo>
                      <a:pt x="116" y="51"/>
                      <a:pt x="116" y="51"/>
                      <a:pt x="116" y="51"/>
                    </a:cubicBezTo>
                    <a:cubicBezTo>
                      <a:pt x="115" y="51"/>
                      <a:pt x="115" y="51"/>
                      <a:pt x="115" y="51"/>
                    </a:cubicBezTo>
                    <a:cubicBezTo>
                      <a:pt x="115" y="51"/>
                      <a:pt x="115" y="51"/>
                      <a:pt x="115" y="51"/>
                    </a:cubicBezTo>
                    <a:cubicBezTo>
                      <a:pt x="115" y="51"/>
                      <a:pt x="115" y="51"/>
                      <a:pt x="115" y="51"/>
                    </a:cubicBezTo>
                    <a:cubicBezTo>
                      <a:pt x="114" y="51"/>
                      <a:pt x="114" y="51"/>
                      <a:pt x="114" y="51"/>
                    </a:cubicBezTo>
                    <a:cubicBezTo>
                      <a:pt x="113" y="51"/>
                      <a:pt x="113" y="51"/>
                      <a:pt x="113" y="52"/>
                    </a:cubicBezTo>
                    <a:cubicBezTo>
                      <a:pt x="113" y="52"/>
                      <a:pt x="112" y="52"/>
                      <a:pt x="112" y="52"/>
                    </a:cubicBezTo>
                    <a:cubicBezTo>
                      <a:pt x="112" y="52"/>
                      <a:pt x="112" y="52"/>
                      <a:pt x="112" y="52"/>
                    </a:cubicBezTo>
                    <a:cubicBezTo>
                      <a:pt x="112" y="53"/>
                      <a:pt x="111" y="53"/>
                      <a:pt x="111" y="53"/>
                    </a:cubicBezTo>
                    <a:cubicBezTo>
                      <a:pt x="111" y="54"/>
                      <a:pt x="111" y="54"/>
                      <a:pt x="110" y="54"/>
                    </a:cubicBezTo>
                    <a:cubicBezTo>
                      <a:pt x="110" y="54"/>
                      <a:pt x="109" y="54"/>
                      <a:pt x="109" y="55"/>
                    </a:cubicBezTo>
                    <a:cubicBezTo>
                      <a:pt x="109" y="55"/>
                      <a:pt x="110" y="55"/>
                      <a:pt x="110" y="55"/>
                    </a:cubicBezTo>
                    <a:cubicBezTo>
                      <a:pt x="110" y="55"/>
                      <a:pt x="111" y="55"/>
                      <a:pt x="111" y="56"/>
                    </a:cubicBezTo>
                    <a:cubicBezTo>
                      <a:pt x="112" y="56"/>
                      <a:pt x="112" y="56"/>
                      <a:pt x="113" y="57"/>
                    </a:cubicBezTo>
                    <a:cubicBezTo>
                      <a:pt x="113" y="57"/>
                      <a:pt x="112" y="57"/>
                      <a:pt x="112" y="57"/>
                    </a:cubicBezTo>
                    <a:cubicBezTo>
                      <a:pt x="111" y="57"/>
                      <a:pt x="111" y="58"/>
                      <a:pt x="111" y="58"/>
                    </a:cubicBezTo>
                    <a:cubicBezTo>
                      <a:pt x="110" y="58"/>
                      <a:pt x="112" y="58"/>
                      <a:pt x="112" y="58"/>
                    </a:cubicBezTo>
                    <a:cubicBezTo>
                      <a:pt x="112" y="59"/>
                      <a:pt x="113" y="59"/>
                      <a:pt x="114" y="59"/>
                    </a:cubicBezTo>
                    <a:cubicBezTo>
                      <a:pt x="115" y="59"/>
                      <a:pt x="115" y="59"/>
                      <a:pt x="115" y="60"/>
                    </a:cubicBezTo>
                    <a:cubicBezTo>
                      <a:pt x="115" y="60"/>
                      <a:pt x="115" y="61"/>
                      <a:pt x="114" y="61"/>
                    </a:cubicBezTo>
                    <a:cubicBezTo>
                      <a:pt x="114" y="61"/>
                      <a:pt x="113" y="61"/>
                      <a:pt x="112" y="61"/>
                    </a:cubicBezTo>
                    <a:cubicBezTo>
                      <a:pt x="112" y="61"/>
                      <a:pt x="111" y="60"/>
                      <a:pt x="110" y="60"/>
                    </a:cubicBezTo>
                    <a:cubicBezTo>
                      <a:pt x="109" y="60"/>
                      <a:pt x="107" y="61"/>
                      <a:pt x="106" y="61"/>
                    </a:cubicBezTo>
                    <a:cubicBezTo>
                      <a:pt x="106" y="61"/>
                      <a:pt x="106" y="60"/>
                      <a:pt x="106" y="60"/>
                    </a:cubicBezTo>
                    <a:cubicBezTo>
                      <a:pt x="106" y="59"/>
                      <a:pt x="106" y="59"/>
                      <a:pt x="105" y="58"/>
                    </a:cubicBezTo>
                    <a:cubicBezTo>
                      <a:pt x="105" y="58"/>
                      <a:pt x="104" y="58"/>
                      <a:pt x="104" y="58"/>
                    </a:cubicBezTo>
                    <a:cubicBezTo>
                      <a:pt x="104" y="58"/>
                      <a:pt x="103" y="58"/>
                      <a:pt x="103" y="58"/>
                    </a:cubicBezTo>
                    <a:cubicBezTo>
                      <a:pt x="103" y="58"/>
                      <a:pt x="103" y="58"/>
                      <a:pt x="103" y="58"/>
                    </a:cubicBezTo>
                    <a:cubicBezTo>
                      <a:pt x="103" y="58"/>
                      <a:pt x="104" y="58"/>
                      <a:pt x="104" y="58"/>
                    </a:cubicBezTo>
                    <a:cubicBezTo>
                      <a:pt x="103" y="57"/>
                      <a:pt x="103" y="57"/>
                      <a:pt x="102" y="56"/>
                    </a:cubicBezTo>
                    <a:cubicBezTo>
                      <a:pt x="101" y="56"/>
                      <a:pt x="101" y="55"/>
                      <a:pt x="100" y="55"/>
                    </a:cubicBezTo>
                    <a:cubicBezTo>
                      <a:pt x="100" y="55"/>
                      <a:pt x="100" y="55"/>
                      <a:pt x="99" y="55"/>
                    </a:cubicBezTo>
                    <a:cubicBezTo>
                      <a:pt x="99" y="55"/>
                      <a:pt x="99" y="55"/>
                      <a:pt x="99" y="55"/>
                    </a:cubicBezTo>
                    <a:cubicBezTo>
                      <a:pt x="98" y="55"/>
                      <a:pt x="98" y="55"/>
                      <a:pt x="97" y="56"/>
                    </a:cubicBezTo>
                    <a:cubicBezTo>
                      <a:pt x="97" y="56"/>
                      <a:pt x="96" y="56"/>
                      <a:pt x="96" y="55"/>
                    </a:cubicBezTo>
                    <a:cubicBezTo>
                      <a:pt x="96" y="55"/>
                      <a:pt x="96" y="55"/>
                      <a:pt x="96" y="55"/>
                    </a:cubicBezTo>
                    <a:cubicBezTo>
                      <a:pt x="95" y="54"/>
                      <a:pt x="94" y="53"/>
                      <a:pt x="93" y="53"/>
                    </a:cubicBezTo>
                    <a:cubicBezTo>
                      <a:pt x="93" y="53"/>
                      <a:pt x="93" y="54"/>
                      <a:pt x="93" y="54"/>
                    </a:cubicBezTo>
                    <a:cubicBezTo>
                      <a:pt x="92" y="54"/>
                      <a:pt x="92" y="54"/>
                      <a:pt x="92" y="54"/>
                    </a:cubicBezTo>
                    <a:cubicBezTo>
                      <a:pt x="92" y="54"/>
                      <a:pt x="91" y="54"/>
                      <a:pt x="91" y="54"/>
                    </a:cubicBezTo>
                    <a:cubicBezTo>
                      <a:pt x="91" y="54"/>
                      <a:pt x="90" y="54"/>
                      <a:pt x="90" y="54"/>
                    </a:cubicBezTo>
                    <a:close/>
                    <a:moveTo>
                      <a:pt x="150" y="52"/>
                    </a:moveTo>
                    <a:cubicBezTo>
                      <a:pt x="151" y="52"/>
                      <a:pt x="151" y="52"/>
                      <a:pt x="152" y="52"/>
                    </a:cubicBezTo>
                    <a:cubicBezTo>
                      <a:pt x="151" y="53"/>
                      <a:pt x="150" y="53"/>
                      <a:pt x="150" y="53"/>
                    </a:cubicBezTo>
                    <a:cubicBezTo>
                      <a:pt x="149" y="53"/>
                      <a:pt x="150" y="53"/>
                      <a:pt x="150" y="54"/>
                    </a:cubicBezTo>
                    <a:cubicBezTo>
                      <a:pt x="150" y="54"/>
                      <a:pt x="150" y="54"/>
                      <a:pt x="150" y="54"/>
                    </a:cubicBezTo>
                    <a:cubicBezTo>
                      <a:pt x="150" y="54"/>
                      <a:pt x="150" y="54"/>
                      <a:pt x="149" y="54"/>
                    </a:cubicBezTo>
                    <a:cubicBezTo>
                      <a:pt x="149" y="54"/>
                      <a:pt x="149" y="54"/>
                      <a:pt x="149" y="54"/>
                    </a:cubicBezTo>
                    <a:cubicBezTo>
                      <a:pt x="149" y="54"/>
                      <a:pt x="149" y="54"/>
                      <a:pt x="149" y="53"/>
                    </a:cubicBezTo>
                    <a:cubicBezTo>
                      <a:pt x="149" y="53"/>
                      <a:pt x="149" y="53"/>
                      <a:pt x="149" y="53"/>
                    </a:cubicBezTo>
                    <a:cubicBezTo>
                      <a:pt x="148" y="53"/>
                      <a:pt x="148" y="53"/>
                      <a:pt x="148" y="53"/>
                    </a:cubicBezTo>
                    <a:cubicBezTo>
                      <a:pt x="148" y="53"/>
                      <a:pt x="148" y="53"/>
                      <a:pt x="148" y="52"/>
                    </a:cubicBezTo>
                    <a:cubicBezTo>
                      <a:pt x="147" y="52"/>
                      <a:pt x="147" y="53"/>
                      <a:pt x="147" y="53"/>
                    </a:cubicBezTo>
                    <a:cubicBezTo>
                      <a:pt x="146" y="53"/>
                      <a:pt x="146" y="52"/>
                      <a:pt x="146" y="52"/>
                    </a:cubicBezTo>
                    <a:cubicBezTo>
                      <a:pt x="145" y="52"/>
                      <a:pt x="144" y="53"/>
                      <a:pt x="144" y="53"/>
                    </a:cubicBezTo>
                    <a:cubicBezTo>
                      <a:pt x="144" y="53"/>
                      <a:pt x="144" y="53"/>
                      <a:pt x="144" y="53"/>
                    </a:cubicBezTo>
                    <a:cubicBezTo>
                      <a:pt x="144" y="53"/>
                      <a:pt x="143" y="53"/>
                      <a:pt x="143" y="53"/>
                    </a:cubicBezTo>
                    <a:cubicBezTo>
                      <a:pt x="143" y="53"/>
                      <a:pt x="143" y="53"/>
                      <a:pt x="143" y="54"/>
                    </a:cubicBezTo>
                    <a:cubicBezTo>
                      <a:pt x="143" y="54"/>
                      <a:pt x="143" y="54"/>
                      <a:pt x="144" y="54"/>
                    </a:cubicBezTo>
                    <a:cubicBezTo>
                      <a:pt x="144" y="54"/>
                      <a:pt x="144" y="54"/>
                      <a:pt x="145" y="54"/>
                    </a:cubicBezTo>
                    <a:cubicBezTo>
                      <a:pt x="145" y="54"/>
                      <a:pt x="145" y="54"/>
                      <a:pt x="145" y="54"/>
                    </a:cubicBezTo>
                    <a:cubicBezTo>
                      <a:pt x="145" y="54"/>
                      <a:pt x="145" y="54"/>
                      <a:pt x="145" y="54"/>
                    </a:cubicBezTo>
                    <a:cubicBezTo>
                      <a:pt x="146" y="54"/>
                      <a:pt x="146" y="54"/>
                      <a:pt x="146" y="54"/>
                    </a:cubicBezTo>
                    <a:cubicBezTo>
                      <a:pt x="146" y="55"/>
                      <a:pt x="146" y="55"/>
                      <a:pt x="146" y="55"/>
                    </a:cubicBezTo>
                    <a:cubicBezTo>
                      <a:pt x="146" y="55"/>
                      <a:pt x="146" y="55"/>
                      <a:pt x="146" y="55"/>
                    </a:cubicBezTo>
                    <a:cubicBezTo>
                      <a:pt x="146" y="55"/>
                      <a:pt x="147" y="55"/>
                      <a:pt x="147" y="55"/>
                    </a:cubicBezTo>
                    <a:cubicBezTo>
                      <a:pt x="146" y="55"/>
                      <a:pt x="146" y="55"/>
                      <a:pt x="146" y="55"/>
                    </a:cubicBezTo>
                    <a:cubicBezTo>
                      <a:pt x="146" y="55"/>
                      <a:pt x="146" y="55"/>
                      <a:pt x="146" y="55"/>
                    </a:cubicBezTo>
                    <a:cubicBezTo>
                      <a:pt x="145" y="55"/>
                      <a:pt x="145" y="55"/>
                      <a:pt x="144" y="55"/>
                    </a:cubicBezTo>
                    <a:cubicBezTo>
                      <a:pt x="144" y="55"/>
                      <a:pt x="145" y="56"/>
                      <a:pt x="146" y="56"/>
                    </a:cubicBezTo>
                    <a:cubicBezTo>
                      <a:pt x="146" y="56"/>
                      <a:pt x="146" y="56"/>
                      <a:pt x="147" y="56"/>
                    </a:cubicBezTo>
                    <a:cubicBezTo>
                      <a:pt x="147" y="56"/>
                      <a:pt x="148" y="56"/>
                      <a:pt x="148" y="56"/>
                    </a:cubicBezTo>
                    <a:cubicBezTo>
                      <a:pt x="148" y="56"/>
                      <a:pt x="147" y="56"/>
                      <a:pt x="147" y="56"/>
                    </a:cubicBezTo>
                    <a:cubicBezTo>
                      <a:pt x="147" y="56"/>
                      <a:pt x="146" y="56"/>
                      <a:pt x="146" y="56"/>
                    </a:cubicBezTo>
                    <a:cubicBezTo>
                      <a:pt x="146" y="56"/>
                      <a:pt x="146" y="56"/>
                      <a:pt x="146" y="56"/>
                    </a:cubicBezTo>
                    <a:cubicBezTo>
                      <a:pt x="146" y="56"/>
                      <a:pt x="146" y="56"/>
                      <a:pt x="146" y="56"/>
                    </a:cubicBezTo>
                    <a:cubicBezTo>
                      <a:pt x="146" y="57"/>
                      <a:pt x="146" y="57"/>
                      <a:pt x="147" y="57"/>
                    </a:cubicBezTo>
                    <a:cubicBezTo>
                      <a:pt x="147" y="58"/>
                      <a:pt x="148" y="57"/>
                      <a:pt x="148" y="57"/>
                    </a:cubicBezTo>
                    <a:cubicBezTo>
                      <a:pt x="148" y="57"/>
                      <a:pt x="148" y="58"/>
                      <a:pt x="147" y="58"/>
                    </a:cubicBezTo>
                    <a:cubicBezTo>
                      <a:pt x="147" y="58"/>
                      <a:pt x="147" y="58"/>
                      <a:pt x="146" y="58"/>
                    </a:cubicBezTo>
                    <a:cubicBezTo>
                      <a:pt x="146" y="57"/>
                      <a:pt x="146" y="57"/>
                      <a:pt x="145" y="57"/>
                    </a:cubicBezTo>
                    <a:cubicBezTo>
                      <a:pt x="145" y="57"/>
                      <a:pt x="145" y="57"/>
                      <a:pt x="144" y="56"/>
                    </a:cubicBezTo>
                    <a:cubicBezTo>
                      <a:pt x="144" y="56"/>
                      <a:pt x="144" y="56"/>
                      <a:pt x="145" y="56"/>
                    </a:cubicBezTo>
                    <a:cubicBezTo>
                      <a:pt x="144" y="56"/>
                      <a:pt x="144" y="56"/>
                      <a:pt x="144" y="56"/>
                    </a:cubicBezTo>
                    <a:cubicBezTo>
                      <a:pt x="144" y="56"/>
                      <a:pt x="143" y="56"/>
                      <a:pt x="143" y="56"/>
                    </a:cubicBezTo>
                    <a:cubicBezTo>
                      <a:pt x="142" y="55"/>
                      <a:pt x="142" y="54"/>
                      <a:pt x="141" y="54"/>
                    </a:cubicBezTo>
                    <a:cubicBezTo>
                      <a:pt x="141" y="54"/>
                      <a:pt x="139" y="54"/>
                      <a:pt x="139" y="54"/>
                    </a:cubicBezTo>
                    <a:cubicBezTo>
                      <a:pt x="139" y="54"/>
                      <a:pt x="139" y="54"/>
                      <a:pt x="139" y="54"/>
                    </a:cubicBezTo>
                    <a:cubicBezTo>
                      <a:pt x="139" y="54"/>
                      <a:pt x="139" y="54"/>
                      <a:pt x="139" y="54"/>
                    </a:cubicBezTo>
                    <a:cubicBezTo>
                      <a:pt x="139" y="54"/>
                      <a:pt x="139" y="54"/>
                      <a:pt x="139" y="54"/>
                    </a:cubicBezTo>
                    <a:cubicBezTo>
                      <a:pt x="139" y="54"/>
                      <a:pt x="139" y="54"/>
                      <a:pt x="139" y="54"/>
                    </a:cubicBezTo>
                    <a:cubicBezTo>
                      <a:pt x="139" y="54"/>
                      <a:pt x="139" y="55"/>
                      <a:pt x="139" y="55"/>
                    </a:cubicBezTo>
                    <a:cubicBezTo>
                      <a:pt x="139" y="54"/>
                      <a:pt x="139" y="55"/>
                      <a:pt x="139" y="55"/>
                    </a:cubicBezTo>
                    <a:cubicBezTo>
                      <a:pt x="139" y="55"/>
                      <a:pt x="139" y="55"/>
                      <a:pt x="139" y="55"/>
                    </a:cubicBezTo>
                    <a:cubicBezTo>
                      <a:pt x="139" y="55"/>
                      <a:pt x="139" y="56"/>
                      <a:pt x="139" y="56"/>
                    </a:cubicBezTo>
                    <a:cubicBezTo>
                      <a:pt x="139" y="55"/>
                      <a:pt x="139" y="55"/>
                      <a:pt x="139" y="55"/>
                    </a:cubicBezTo>
                    <a:cubicBezTo>
                      <a:pt x="139" y="55"/>
                      <a:pt x="139" y="55"/>
                      <a:pt x="139" y="55"/>
                    </a:cubicBezTo>
                    <a:cubicBezTo>
                      <a:pt x="139" y="55"/>
                      <a:pt x="140" y="55"/>
                      <a:pt x="140" y="55"/>
                    </a:cubicBezTo>
                    <a:cubicBezTo>
                      <a:pt x="140" y="56"/>
                      <a:pt x="141" y="55"/>
                      <a:pt x="141" y="55"/>
                    </a:cubicBezTo>
                    <a:cubicBezTo>
                      <a:pt x="141" y="56"/>
                      <a:pt x="140" y="56"/>
                      <a:pt x="140" y="57"/>
                    </a:cubicBezTo>
                    <a:cubicBezTo>
                      <a:pt x="140" y="58"/>
                      <a:pt x="141" y="57"/>
                      <a:pt x="142" y="57"/>
                    </a:cubicBezTo>
                    <a:cubicBezTo>
                      <a:pt x="141" y="57"/>
                      <a:pt x="140" y="58"/>
                      <a:pt x="141" y="58"/>
                    </a:cubicBezTo>
                    <a:cubicBezTo>
                      <a:pt x="142" y="59"/>
                      <a:pt x="142" y="59"/>
                      <a:pt x="143" y="59"/>
                    </a:cubicBezTo>
                    <a:cubicBezTo>
                      <a:pt x="142" y="59"/>
                      <a:pt x="141" y="59"/>
                      <a:pt x="141" y="58"/>
                    </a:cubicBezTo>
                    <a:cubicBezTo>
                      <a:pt x="140" y="58"/>
                      <a:pt x="139" y="58"/>
                      <a:pt x="139" y="58"/>
                    </a:cubicBezTo>
                    <a:cubicBezTo>
                      <a:pt x="139" y="58"/>
                      <a:pt x="139" y="58"/>
                      <a:pt x="139" y="58"/>
                    </a:cubicBezTo>
                    <a:cubicBezTo>
                      <a:pt x="139" y="58"/>
                      <a:pt x="139" y="58"/>
                      <a:pt x="139" y="58"/>
                    </a:cubicBezTo>
                    <a:cubicBezTo>
                      <a:pt x="139" y="58"/>
                      <a:pt x="138" y="58"/>
                      <a:pt x="138" y="58"/>
                    </a:cubicBezTo>
                    <a:cubicBezTo>
                      <a:pt x="138" y="58"/>
                      <a:pt x="139" y="58"/>
                      <a:pt x="139" y="59"/>
                    </a:cubicBezTo>
                    <a:cubicBezTo>
                      <a:pt x="138" y="59"/>
                      <a:pt x="139" y="59"/>
                      <a:pt x="139" y="59"/>
                    </a:cubicBezTo>
                    <a:cubicBezTo>
                      <a:pt x="138" y="59"/>
                      <a:pt x="138" y="59"/>
                      <a:pt x="137" y="59"/>
                    </a:cubicBezTo>
                    <a:cubicBezTo>
                      <a:pt x="137" y="60"/>
                      <a:pt x="136" y="60"/>
                      <a:pt x="136" y="60"/>
                    </a:cubicBezTo>
                    <a:cubicBezTo>
                      <a:pt x="137" y="60"/>
                      <a:pt x="137" y="61"/>
                      <a:pt x="137" y="61"/>
                    </a:cubicBezTo>
                    <a:cubicBezTo>
                      <a:pt x="137" y="61"/>
                      <a:pt x="138" y="60"/>
                      <a:pt x="138" y="60"/>
                    </a:cubicBezTo>
                    <a:cubicBezTo>
                      <a:pt x="138" y="60"/>
                      <a:pt x="139" y="60"/>
                      <a:pt x="139" y="60"/>
                    </a:cubicBezTo>
                    <a:cubicBezTo>
                      <a:pt x="139" y="60"/>
                      <a:pt x="139" y="60"/>
                      <a:pt x="139" y="60"/>
                    </a:cubicBezTo>
                    <a:cubicBezTo>
                      <a:pt x="139" y="60"/>
                      <a:pt x="139" y="60"/>
                      <a:pt x="139" y="60"/>
                    </a:cubicBezTo>
                    <a:cubicBezTo>
                      <a:pt x="140" y="60"/>
                      <a:pt x="140" y="60"/>
                      <a:pt x="141" y="60"/>
                    </a:cubicBezTo>
                    <a:cubicBezTo>
                      <a:pt x="141" y="60"/>
                      <a:pt x="141" y="60"/>
                      <a:pt x="141" y="60"/>
                    </a:cubicBezTo>
                    <a:cubicBezTo>
                      <a:pt x="141" y="60"/>
                      <a:pt x="141" y="60"/>
                      <a:pt x="142" y="60"/>
                    </a:cubicBezTo>
                    <a:cubicBezTo>
                      <a:pt x="142" y="60"/>
                      <a:pt x="142" y="60"/>
                      <a:pt x="142" y="60"/>
                    </a:cubicBezTo>
                    <a:cubicBezTo>
                      <a:pt x="142" y="60"/>
                      <a:pt x="143" y="60"/>
                      <a:pt x="143" y="60"/>
                    </a:cubicBezTo>
                    <a:cubicBezTo>
                      <a:pt x="144" y="60"/>
                      <a:pt x="144" y="60"/>
                      <a:pt x="145" y="60"/>
                    </a:cubicBezTo>
                    <a:cubicBezTo>
                      <a:pt x="146" y="60"/>
                      <a:pt x="146" y="59"/>
                      <a:pt x="147" y="59"/>
                    </a:cubicBezTo>
                    <a:cubicBezTo>
                      <a:pt x="147" y="59"/>
                      <a:pt x="148" y="59"/>
                      <a:pt x="148" y="59"/>
                    </a:cubicBezTo>
                    <a:cubicBezTo>
                      <a:pt x="148" y="59"/>
                      <a:pt x="148" y="59"/>
                      <a:pt x="148" y="59"/>
                    </a:cubicBezTo>
                    <a:cubicBezTo>
                      <a:pt x="148" y="60"/>
                      <a:pt x="149" y="59"/>
                      <a:pt x="150" y="59"/>
                    </a:cubicBezTo>
                    <a:cubicBezTo>
                      <a:pt x="150" y="60"/>
                      <a:pt x="149" y="59"/>
                      <a:pt x="148" y="59"/>
                    </a:cubicBezTo>
                    <a:cubicBezTo>
                      <a:pt x="148" y="59"/>
                      <a:pt x="148" y="59"/>
                      <a:pt x="147" y="60"/>
                    </a:cubicBezTo>
                    <a:cubicBezTo>
                      <a:pt x="147" y="60"/>
                      <a:pt x="147" y="60"/>
                      <a:pt x="147" y="60"/>
                    </a:cubicBezTo>
                    <a:cubicBezTo>
                      <a:pt x="147" y="60"/>
                      <a:pt x="147" y="60"/>
                      <a:pt x="147" y="60"/>
                    </a:cubicBezTo>
                    <a:cubicBezTo>
                      <a:pt x="147" y="60"/>
                      <a:pt x="146" y="60"/>
                      <a:pt x="146" y="60"/>
                    </a:cubicBezTo>
                    <a:cubicBezTo>
                      <a:pt x="146" y="60"/>
                      <a:pt x="147" y="60"/>
                      <a:pt x="147" y="60"/>
                    </a:cubicBezTo>
                    <a:cubicBezTo>
                      <a:pt x="146" y="61"/>
                      <a:pt x="146" y="60"/>
                      <a:pt x="145" y="61"/>
                    </a:cubicBezTo>
                    <a:cubicBezTo>
                      <a:pt x="146" y="61"/>
                      <a:pt x="146" y="61"/>
                      <a:pt x="146" y="61"/>
                    </a:cubicBezTo>
                    <a:cubicBezTo>
                      <a:pt x="146" y="61"/>
                      <a:pt x="146" y="61"/>
                      <a:pt x="145" y="61"/>
                    </a:cubicBezTo>
                    <a:cubicBezTo>
                      <a:pt x="146" y="61"/>
                      <a:pt x="146" y="61"/>
                      <a:pt x="146" y="61"/>
                    </a:cubicBezTo>
                    <a:cubicBezTo>
                      <a:pt x="146" y="61"/>
                      <a:pt x="145" y="61"/>
                      <a:pt x="145" y="61"/>
                    </a:cubicBezTo>
                    <a:cubicBezTo>
                      <a:pt x="144" y="61"/>
                      <a:pt x="144" y="61"/>
                      <a:pt x="144" y="61"/>
                    </a:cubicBezTo>
                    <a:cubicBezTo>
                      <a:pt x="145" y="62"/>
                      <a:pt x="144" y="62"/>
                      <a:pt x="144" y="62"/>
                    </a:cubicBezTo>
                    <a:cubicBezTo>
                      <a:pt x="144" y="62"/>
                      <a:pt x="144" y="62"/>
                      <a:pt x="144" y="62"/>
                    </a:cubicBezTo>
                    <a:cubicBezTo>
                      <a:pt x="145" y="62"/>
                      <a:pt x="145" y="62"/>
                      <a:pt x="145" y="62"/>
                    </a:cubicBezTo>
                    <a:cubicBezTo>
                      <a:pt x="144" y="63"/>
                      <a:pt x="146" y="62"/>
                      <a:pt x="146" y="63"/>
                    </a:cubicBezTo>
                    <a:cubicBezTo>
                      <a:pt x="146" y="63"/>
                      <a:pt x="145" y="63"/>
                      <a:pt x="144" y="63"/>
                    </a:cubicBezTo>
                    <a:cubicBezTo>
                      <a:pt x="145" y="63"/>
                      <a:pt x="145" y="64"/>
                      <a:pt x="145" y="64"/>
                    </a:cubicBezTo>
                    <a:cubicBezTo>
                      <a:pt x="145" y="64"/>
                      <a:pt x="146" y="64"/>
                      <a:pt x="146" y="64"/>
                    </a:cubicBezTo>
                    <a:cubicBezTo>
                      <a:pt x="146" y="64"/>
                      <a:pt x="147" y="64"/>
                      <a:pt x="147" y="64"/>
                    </a:cubicBezTo>
                    <a:cubicBezTo>
                      <a:pt x="147" y="64"/>
                      <a:pt x="147" y="65"/>
                      <a:pt x="148" y="65"/>
                    </a:cubicBezTo>
                    <a:cubicBezTo>
                      <a:pt x="148" y="64"/>
                      <a:pt x="148" y="64"/>
                      <a:pt x="149" y="63"/>
                    </a:cubicBezTo>
                    <a:cubicBezTo>
                      <a:pt x="149" y="64"/>
                      <a:pt x="149" y="64"/>
                      <a:pt x="149" y="64"/>
                    </a:cubicBezTo>
                    <a:cubicBezTo>
                      <a:pt x="150" y="64"/>
                      <a:pt x="151" y="64"/>
                      <a:pt x="152" y="64"/>
                    </a:cubicBezTo>
                    <a:cubicBezTo>
                      <a:pt x="152" y="64"/>
                      <a:pt x="154" y="64"/>
                      <a:pt x="154" y="64"/>
                    </a:cubicBezTo>
                    <a:cubicBezTo>
                      <a:pt x="154" y="64"/>
                      <a:pt x="153" y="63"/>
                      <a:pt x="153" y="63"/>
                    </a:cubicBezTo>
                    <a:cubicBezTo>
                      <a:pt x="153" y="63"/>
                      <a:pt x="154" y="63"/>
                      <a:pt x="154" y="63"/>
                    </a:cubicBezTo>
                    <a:cubicBezTo>
                      <a:pt x="154" y="63"/>
                      <a:pt x="155" y="64"/>
                      <a:pt x="155" y="63"/>
                    </a:cubicBezTo>
                    <a:cubicBezTo>
                      <a:pt x="154" y="63"/>
                      <a:pt x="155" y="63"/>
                      <a:pt x="154" y="63"/>
                    </a:cubicBezTo>
                    <a:cubicBezTo>
                      <a:pt x="155" y="62"/>
                      <a:pt x="153" y="62"/>
                      <a:pt x="154" y="62"/>
                    </a:cubicBezTo>
                    <a:cubicBezTo>
                      <a:pt x="154" y="62"/>
                      <a:pt x="153" y="62"/>
                      <a:pt x="153" y="62"/>
                    </a:cubicBezTo>
                    <a:cubicBezTo>
                      <a:pt x="153" y="62"/>
                      <a:pt x="154" y="62"/>
                      <a:pt x="154" y="61"/>
                    </a:cubicBezTo>
                    <a:cubicBezTo>
                      <a:pt x="154" y="61"/>
                      <a:pt x="154" y="60"/>
                      <a:pt x="154" y="60"/>
                    </a:cubicBezTo>
                    <a:cubicBezTo>
                      <a:pt x="154" y="60"/>
                      <a:pt x="155" y="61"/>
                      <a:pt x="155" y="61"/>
                    </a:cubicBezTo>
                    <a:cubicBezTo>
                      <a:pt x="155" y="61"/>
                      <a:pt x="155" y="61"/>
                      <a:pt x="156" y="61"/>
                    </a:cubicBezTo>
                    <a:cubicBezTo>
                      <a:pt x="155" y="61"/>
                      <a:pt x="156" y="59"/>
                      <a:pt x="155" y="59"/>
                    </a:cubicBezTo>
                    <a:cubicBezTo>
                      <a:pt x="155" y="59"/>
                      <a:pt x="155" y="59"/>
                      <a:pt x="155" y="58"/>
                    </a:cubicBezTo>
                    <a:cubicBezTo>
                      <a:pt x="155" y="58"/>
                      <a:pt x="155" y="58"/>
                      <a:pt x="155" y="58"/>
                    </a:cubicBezTo>
                    <a:cubicBezTo>
                      <a:pt x="155" y="57"/>
                      <a:pt x="155" y="57"/>
                      <a:pt x="155" y="56"/>
                    </a:cubicBezTo>
                    <a:cubicBezTo>
                      <a:pt x="155" y="56"/>
                      <a:pt x="155" y="56"/>
                      <a:pt x="155" y="55"/>
                    </a:cubicBezTo>
                    <a:cubicBezTo>
                      <a:pt x="154" y="55"/>
                      <a:pt x="155" y="54"/>
                      <a:pt x="155" y="54"/>
                    </a:cubicBezTo>
                    <a:cubicBezTo>
                      <a:pt x="154" y="53"/>
                      <a:pt x="154" y="53"/>
                      <a:pt x="154" y="53"/>
                    </a:cubicBezTo>
                    <a:cubicBezTo>
                      <a:pt x="154" y="53"/>
                      <a:pt x="153" y="53"/>
                      <a:pt x="153" y="53"/>
                    </a:cubicBezTo>
                    <a:cubicBezTo>
                      <a:pt x="153" y="53"/>
                      <a:pt x="152" y="53"/>
                      <a:pt x="152" y="53"/>
                    </a:cubicBezTo>
                    <a:cubicBezTo>
                      <a:pt x="152" y="53"/>
                      <a:pt x="152" y="53"/>
                      <a:pt x="153" y="53"/>
                    </a:cubicBezTo>
                    <a:cubicBezTo>
                      <a:pt x="153" y="53"/>
                      <a:pt x="152" y="53"/>
                      <a:pt x="152" y="53"/>
                    </a:cubicBezTo>
                    <a:cubicBezTo>
                      <a:pt x="152" y="53"/>
                      <a:pt x="152" y="52"/>
                      <a:pt x="152" y="52"/>
                    </a:cubicBezTo>
                    <a:cubicBezTo>
                      <a:pt x="151" y="52"/>
                      <a:pt x="151" y="52"/>
                      <a:pt x="150" y="52"/>
                    </a:cubicBezTo>
                    <a:close/>
                    <a:moveTo>
                      <a:pt x="163" y="26"/>
                    </a:moveTo>
                    <a:cubicBezTo>
                      <a:pt x="161" y="26"/>
                      <a:pt x="159" y="25"/>
                      <a:pt x="158" y="26"/>
                    </a:cubicBezTo>
                    <a:cubicBezTo>
                      <a:pt x="158" y="26"/>
                      <a:pt x="158" y="26"/>
                      <a:pt x="158" y="26"/>
                    </a:cubicBezTo>
                    <a:cubicBezTo>
                      <a:pt x="159" y="26"/>
                      <a:pt x="158" y="27"/>
                      <a:pt x="159" y="28"/>
                    </a:cubicBezTo>
                    <a:cubicBezTo>
                      <a:pt x="159" y="28"/>
                      <a:pt x="159" y="28"/>
                      <a:pt x="159" y="28"/>
                    </a:cubicBezTo>
                    <a:cubicBezTo>
                      <a:pt x="160" y="28"/>
                      <a:pt x="160" y="28"/>
                      <a:pt x="160" y="28"/>
                    </a:cubicBezTo>
                    <a:cubicBezTo>
                      <a:pt x="160" y="28"/>
                      <a:pt x="160" y="28"/>
                      <a:pt x="160" y="29"/>
                    </a:cubicBezTo>
                    <a:cubicBezTo>
                      <a:pt x="161" y="29"/>
                      <a:pt x="162" y="29"/>
                      <a:pt x="162" y="29"/>
                    </a:cubicBezTo>
                    <a:cubicBezTo>
                      <a:pt x="163" y="29"/>
                      <a:pt x="163" y="29"/>
                      <a:pt x="164" y="29"/>
                    </a:cubicBezTo>
                    <a:cubicBezTo>
                      <a:pt x="164" y="29"/>
                      <a:pt x="165" y="28"/>
                      <a:pt x="166" y="28"/>
                    </a:cubicBezTo>
                    <a:cubicBezTo>
                      <a:pt x="165" y="29"/>
                      <a:pt x="164" y="29"/>
                      <a:pt x="163" y="30"/>
                    </a:cubicBezTo>
                    <a:cubicBezTo>
                      <a:pt x="162" y="30"/>
                      <a:pt x="161" y="30"/>
                      <a:pt x="161" y="31"/>
                    </a:cubicBezTo>
                    <a:cubicBezTo>
                      <a:pt x="161" y="31"/>
                      <a:pt x="162" y="31"/>
                      <a:pt x="162" y="31"/>
                    </a:cubicBezTo>
                    <a:cubicBezTo>
                      <a:pt x="163" y="31"/>
                      <a:pt x="163" y="31"/>
                      <a:pt x="163" y="31"/>
                    </a:cubicBezTo>
                    <a:cubicBezTo>
                      <a:pt x="163" y="32"/>
                      <a:pt x="163" y="32"/>
                      <a:pt x="163" y="32"/>
                    </a:cubicBezTo>
                    <a:cubicBezTo>
                      <a:pt x="164" y="33"/>
                      <a:pt x="165" y="32"/>
                      <a:pt x="166" y="31"/>
                    </a:cubicBezTo>
                    <a:cubicBezTo>
                      <a:pt x="166" y="31"/>
                      <a:pt x="166" y="31"/>
                      <a:pt x="167" y="31"/>
                    </a:cubicBezTo>
                    <a:cubicBezTo>
                      <a:pt x="167" y="31"/>
                      <a:pt x="167" y="31"/>
                      <a:pt x="167" y="32"/>
                    </a:cubicBezTo>
                    <a:cubicBezTo>
                      <a:pt x="167" y="32"/>
                      <a:pt x="167" y="32"/>
                      <a:pt x="167" y="32"/>
                    </a:cubicBezTo>
                    <a:cubicBezTo>
                      <a:pt x="168" y="32"/>
                      <a:pt x="168" y="32"/>
                      <a:pt x="169" y="32"/>
                    </a:cubicBezTo>
                    <a:cubicBezTo>
                      <a:pt x="169" y="32"/>
                      <a:pt x="169" y="31"/>
                      <a:pt x="169" y="31"/>
                    </a:cubicBezTo>
                    <a:cubicBezTo>
                      <a:pt x="170" y="31"/>
                      <a:pt x="170" y="31"/>
                      <a:pt x="170" y="31"/>
                    </a:cubicBezTo>
                    <a:cubicBezTo>
                      <a:pt x="170" y="31"/>
                      <a:pt x="170" y="31"/>
                      <a:pt x="170" y="31"/>
                    </a:cubicBezTo>
                    <a:cubicBezTo>
                      <a:pt x="170" y="32"/>
                      <a:pt x="171" y="31"/>
                      <a:pt x="171" y="31"/>
                    </a:cubicBezTo>
                    <a:cubicBezTo>
                      <a:pt x="171" y="31"/>
                      <a:pt x="170" y="30"/>
                      <a:pt x="171" y="31"/>
                    </a:cubicBezTo>
                    <a:cubicBezTo>
                      <a:pt x="172" y="31"/>
                      <a:pt x="171" y="31"/>
                      <a:pt x="172" y="31"/>
                    </a:cubicBezTo>
                    <a:cubicBezTo>
                      <a:pt x="172" y="31"/>
                      <a:pt x="172" y="31"/>
                      <a:pt x="173" y="31"/>
                    </a:cubicBezTo>
                    <a:cubicBezTo>
                      <a:pt x="173" y="31"/>
                      <a:pt x="173" y="31"/>
                      <a:pt x="173" y="31"/>
                    </a:cubicBezTo>
                    <a:cubicBezTo>
                      <a:pt x="173" y="31"/>
                      <a:pt x="173" y="31"/>
                      <a:pt x="173" y="31"/>
                    </a:cubicBezTo>
                    <a:cubicBezTo>
                      <a:pt x="173" y="31"/>
                      <a:pt x="174" y="31"/>
                      <a:pt x="174" y="31"/>
                    </a:cubicBezTo>
                    <a:cubicBezTo>
                      <a:pt x="174" y="31"/>
                      <a:pt x="175" y="31"/>
                      <a:pt x="175" y="32"/>
                    </a:cubicBezTo>
                    <a:cubicBezTo>
                      <a:pt x="176" y="32"/>
                      <a:pt x="177" y="31"/>
                      <a:pt x="178" y="31"/>
                    </a:cubicBezTo>
                    <a:cubicBezTo>
                      <a:pt x="177" y="32"/>
                      <a:pt x="176" y="32"/>
                      <a:pt x="175" y="32"/>
                    </a:cubicBezTo>
                    <a:cubicBezTo>
                      <a:pt x="175" y="32"/>
                      <a:pt x="173" y="32"/>
                      <a:pt x="172" y="32"/>
                    </a:cubicBezTo>
                    <a:cubicBezTo>
                      <a:pt x="174" y="33"/>
                      <a:pt x="175" y="33"/>
                      <a:pt x="176" y="32"/>
                    </a:cubicBezTo>
                    <a:cubicBezTo>
                      <a:pt x="177" y="32"/>
                      <a:pt x="178" y="32"/>
                      <a:pt x="178" y="32"/>
                    </a:cubicBezTo>
                    <a:cubicBezTo>
                      <a:pt x="179" y="32"/>
                      <a:pt x="179" y="32"/>
                      <a:pt x="179" y="32"/>
                    </a:cubicBezTo>
                    <a:cubicBezTo>
                      <a:pt x="180" y="32"/>
                      <a:pt x="180" y="32"/>
                      <a:pt x="181" y="32"/>
                    </a:cubicBezTo>
                    <a:cubicBezTo>
                      <a:pt x="180" y="33"/>
                      <a:pt x="179" y="33"/>
                      <a:pt x="178" y="33"/>
                    </a:cubicBezTo>
                    <a:cubicBezTo>
                      <a:pt x="177" y="33"/>
                      <a:pt x="176" y="33"/>
                      <a:pt x="175" y="33"/>
                    </a:cubicBezTo>
                    <a:cubicBezTo>
                      <a:pt x="174" y="33"/>
                      <a:pt x="174" y="33"/>
                      <a:pt x="174" y="33"/>
                    </a:cubicBezTo>
                    <a:cubicBezTo>
                      <a:pt x="173" y="33"/>
                      <a:pt x="173" y="33"/>
                      <a:pt x="172" y="33"/>
                    </a:cubicBezTo>
                    <a:cubicBezTo>
                      <a:pt x="172" y="33"/>
                      <a:pt x="172" y="33"/>
                      <a:pt x="172" y="33"/>
                    </a:cubicBezTo>
                    <a:cubicBezTo>
                      <a:pt x="172" y="33"/>
                      <a:pt x="171" y="33"/>
                      <a:pt x="171" y="33"/>
                    </a:cubicBezTo>
                    <a:cubicBezTo>
                      <a:pt x="171" y="33"/>
                      <a:pt x="171" y="33"/>
                      <a:pt x="171" y="33"/>
                    </a:cubicBezTo>
                    <a:cubicBezTo>
                      <a:pt x="170" y="33"/>
                      <a:pt x="170" y="33"/>
                      <a:pt x="169" y="34"/>
                    </a:cubicBezTo>
                    <a:cubicBezTo>
                      <a:pt x="169" y="34"/>
                      <a:pt x="168" y="34"/>
                      <a:pt x="168" y="34"/>
                    </a:cubicBezTo>
                    <a:cubicBezTo>
                      <a:pt x="168" y="34"/>
                      <a:pt x="167" y="34"/>
                      <a:pt x="167" y="34"/>
                    </a:cubicBezTo>
                    <a:cubicBezTo>
                      <a:pt x="167" y="35"/>
                      <a:pt x="167" y="35"/>
                      <a:pt x="167" y="35"/>
                    </a:cubicBezTo>
                    <a:cubicBezTo>
                      <a:pt x="168" y="35"/>
                      <a:pt x="168" y="36"/>
                      <a:pt x="169" y="36"/>
                    </a:cubicBezTo>
                    <a:cubicBezTo>
                      <a:pt x="169" y="36"/>
                      <a:pt x="171" y="36"/>
                      <a:pt x="171" y="36"/>
                    </a:cubicBezTo>
                    <a:cubicBezTo>
                      <a:pt x="171" y="36"/>
                      <a:pt x="170" y="36"/>
                      <a:pt x="170" y="36"/>
                    </a:cubicBezTo>
                    <a:cubicBezTo>
                      <a:pt x="169" y="36"/>
                      <a:pt x="169" y="36"/>
                      <a:pt x="168" y="36"/>
                    </a:cubicBezTo>
                    <a:cubicBezTo>
                      <a:pt x="169" y="36"/>
                      <a:pt x="169" y="37"/>
                      <a:pt x="169" y="37"/>
                    </a:cubicBezTo>
                    <a:cubicBezTo>
                      <a:pt x="169" y="37"/>
                      <a:pt x="170" y="37"/>
                      <a:pt x="170" y="37"/>
                    </a:cubicBezTo>
                    <a:cubicBezTo>
                      <a:pt x="170" y="38"/>
                      <a:pt x="171" y="37"/>
                      <a:pt x="172" y="37"/>
                    </a:cubicBezTo>
                    <a:cubicBezTo>
                      <a:pt x="172" y="37"/>
                      <a:pt x="172" y="37"/>
                      <a:pt x="173" y="37"/>
                    </a:cubicBezTo>
                    <a:cubicBezTo>
                      <a:pt x="173" y="37"/>
                      <a:pt x="173" y="37"/>
                      <a:pt x="174" y="38"/>
                    </a:cubicBezTo>
                    <a:cubicBezTo>
                      <a:pt x="174" y="38"/>
                      <a:pt x="176" y="37"/>
                      <a:pt x="176" y="38"/>
                    </a:cubicBezTo>
                    <a:cubicBezTo>
                      <a:pt x="176" y="38"/>
                      <a:pt x="175" y="38"/>
                      <a:pt x="175" y="38"/>
                    </a:cubicBezTo>
                    <a:cubicBezTo>
                      <a:pt x="175" y="38"/>
                      <a:pt x="174" y="38"/>
                      <a:pt x="174" y="38"/>
                    </a:cubicBezTo>
                    <a:cubicBezTo>
                      <a:pt x="173" y="38"/>
                      <a:pt x="173" y="38"/>
                      <a:pt x="172" y="38"/>
                    </a:cubicBezTo>
                    <a:cubicBezTo>
                      <a:pt x="172" y="38"/>
                      <a:pt x="171" y="38"/>
                      <a:pt x="171" y="39"/>
                    </a:cubicBezTo>
                    <a:cubicBezTo>
                      <a:pt x="172" y="39"/>
                      <a:pt x="172" y="39"/>
                      <a:pt x="172" y="39"/>
                    </a:cubicBezTo>
                    <a:cubicBezTo>
                      <a:pt x="172" y="39"/>
                      <a:pt x="174" y="40"/>
                      <a:pt x="174" y="40"/>
                    </a:cubicBezTo>
                    <a:cubicBezTo>
                      <a:pt x="174" y="40"/>
                      <a:pt x="174" y="40"/>
                      <a:pt x="174" y="40"/>
                    </a:cubicBezTo>
                    <a:cubicBezTo>
                      <a:pt x="174" y="40"/>
                      <a:pt x="174" y="40"/>
                      <a:pt x="175" y="40"/>
                    </a:cubicBezTo>
                    <a:cubicBezTo>
                      <a:pt x="175" y="40"/>
                      <a:pt x="175" y="40"/>
                      <a:pt x="175" y="40"/>
                    </a:cubicBezTo>
                    <a:cubicBezTo>
                      <a:pt x="176" y="40"/>
                      <a:pt x="176" y="40"/>
                      <a:pt x="176" y="41"/>
                    </a:cubicBezTo>
                    <a:cubicBezTo>
                      <a:pt x="177" y="41"/>
                      <a:pt x="177" y="41"/>
                      <a:pt x="178" y="41"/>
                    </a:cubicBezTo>
                    <a:cubicBezTo>
                      <a:pt x="178" y="41"/>
                      <a:pt x="179" y="41"/>
                      <a:pt x="180" y="41"/>
                    </a:cubicBezTo>
                    <a:cubicBezTo>
                      <a:pt x="180" y="41"/>
                      <a:pt x="181" y="41"/>
                      <a:pt x="181" y="41"/>
                    </a:cubicBezTo>
                    <a:cubicBezTo>
                      <a:pt x="181" y="40"/>
                      <a:pt x="181" y="40"/>
                      <a:pt x="180" y="40"/>
                    </a:cubicBezTo>
                    <a:cubicBezTo>
                      <a:pt x="180" y="40"/>
                      <a:pt x="180" y="40"/>
                      <a:pt x="179" y="40"/>
                    </a:cubicBezTo>
                    <a:cubicBezTo>
                      <a:pt x="180" y="39"/>
                      <a:pt x="180" y="40"/>
                      <a:pt x="180" y="40"/>
                    </a:cubicBezTo>
                    <a:cubicBezTo>
                      <a:pt x="181" y="39"/>
                      <a:pt x="181" y="39"/>
                      <a:pt x="182" y="40"/>
                    </a:cubicBezTo>
                    <a:cubicBezTo>
                      <a:pt x="182" y="40"/>
                      <a:pt x="182" y="40"/>
                      <a:pt x="182" y="40"/>
                    </a:cubicBezTo>
                    <a:cubicBezTo>
                      <a:pt x="183" y="40"/>
                      <a:pt x="183" y="40"/>
                      <a:pt x="183" y="41"/>
                    </a:cubicBezTo>
                    <a:cubicBezTo>
                      <a:pt x="183" y="41"/>
                      <a:pt x="184" y="41"/>
                      <a:pt x="184" y="41"/>
                    </a:cubicBezTo>
                    <a:cubicBezTo>
                      <a:pt x="184" y="41"/>
                      <a:pt x="184" y="40"/>
                      <a:pt x="184" y="40"/>
                    </a:cubicBezTo>
                    <a:cubicBezTo>
                      <a:pt x="183" y="40"/>
                      <a:pt x="183" y="40"/>
                      <a:pt x="183" y="39"/>
                    </a:cubicBezTo>
                    <a:cubicBezTo>
                      <a:pt x="183" y="39"/>
                      <a:pt x="183" y="39"/>
                      <a:pt x="182" y="39"/>
                    </a:cubicBezTo>
                    <a:cubicBezTo>
                      <a:pt x="182" y="39"/>
                      <a:pt x="181" y="38"/>
                      <a:pt x="182" y="37"/>
                    </a:cubicBezTo>
                    <a:cubicBezTo>
                      <a:pt x="182" y="37"/>
                      <a:pt x="182" y="38"/>
                      <a:pt x="182" y="38"/>
                    </a:cubicBezTo>
                    <a:cubicBezTo>
                      <a:pt x="183" y="38"/>
                      <a:pt x="183" y="39"/>
                      <a:pt x="184" y="39"/>
                    </a:cubicBezTo>
                    <a:cubicBezTo>
                      <a:pt x="184" y="39"/>
                      <a:pt x="184" y="40"/>
                      <a:pt x="185" y="40"/>
                    </a:cubicBezTo>
                    <a:cubicBezTo>
                      <a:pt x="185" y="41"/>
                      <a:pt x="185" y="41"/>
                      <a:pt x="186" y="41"/>
                    </a:cubicBezTo>
                    <a:cubicBezTo>
                      <a:pt x="186" y="41"/>
                      <a:pt x="186" y="40"/>
                      <a:pt x="187" y="40"/>
                    </a:cubicBezTo>
                    <a:cubicBezTo>
                      <a:pt x="187" y="40"/>
                      <a:pt x="187" y="39"/>
                      <a:pt x="187" y="39"/>
                    </a:cubicBezTo>
                    <a:cubicBezTo>
                      <a:pt x="187" y="39"/>
                      <a:pt x="186" y="38"/>
                      <a:pt x="187" y="37"/>
                    </a:cubicBezTo>
                    <a:cubicBezTo>
                      <a:pt x="187" y="37"/>
                      <a:pt x="188" y="39"/>
                      <a:pt x="189" y="38"/>
                    </a:cubicBezTo>
                    <a:cubicBezTo>
                      <a:pt x="189" y="38"/>
                      <a:pt x="189" y="37"/>
                      <a:pt x="189" y="37"/>
                    </a:cubicBezTo>
                    <a:cubicBezTo>
                      <a:pt x="189" y="37"/>
                      <a:pt x="188" y="37"/>
                      <a:pt x="188" y="37"/>
                    </a:cubicBezTo>
                    <a:cubicBezTo>
                      <a:pt x="188" y="37"/>
                      <a:pt x="189" y="37"/>
                      <a:pt x="188" y="36"/>
                    </a:cubicBezTo>
                    <a:cubicBezTo>
                      <a:pt x="188" y="36"/>
                      <a:pt x="188" y="36"/>
                      <a:pt x="188" y="35"/>
                    </a:cubicBezTo>
                    <a:cubicBezTo>
                      <a:pt x="188" y="35"/>
                      <a:pt x="188" y="34"/>
                      <a:pt x="189" y="34"/>
                    </a:cubicBezTo>
                    <a:cubicBezTo>
                      <a:pt x="189" y="34"/>
                      <a:pt x="189" y="34"/>
                      <a:pt x="189" y="34"/>
                    </a:cubicBezTo>
                    <a:cubicBezTo>
                      <a:pt x="190" y="34"/>
                      <a:pt x="190" y="34"/>
                      <a:pt x="190" y="34"/>
                    </a:cubicBezTo>
                    <a:cubicBezTo>
                      <a:pt x="190" y="34"/>
                      <a:pt x="190" y="34"/>
                      <a:pt x="190" y="34"/>
                    </a:cubicBezTo>
                    <a:cubicBezTo>
                      <a:pt x="190" y="35"/>
                      <a:pt x="190" y="35"/>
                      <a:pt x="190" y="35"/>
                    </a:cubicBezTo>
                    <a:cubicBezTo>
                      <a:pt x="190" y="35"/>
                      <a:pt x="190" y="36"/>
                      <a:pt x="190" y="36"/>
                    </a:cubicBezTo>
                    <a:cubicBezTo>
                      <a:pt x="190" y="36"/>
                      <a:pt x="190" y="37"/>
                      <a:pt x="191" y="37"/>
                    </a:cubicBezTo>
                    <a:cubicBezTo>
                      <a:pt x="191" y="37"/>
                      <a:pt x="191" y="37"/>
                      <a:pt x="191" y="36"/>
                    </a:cubicBezTo>
                    <a:cubicBezTo>
                      <a:pt x="191" y="36"/>
                      <a:pt x="192" y="36"/>
                      <a:pt x="192" y="35"/>
                    </a:cubicBezTo>
                    <a:cubicBezTo>
                      <a:pt x="192" y="35"/>
                      <a:pt x="193" y="35"/>
                      <a:pt x="193" y="35"/>
                    </a:cubicBezTo>
                    <a:cubicBezTo>
                      <a:pt x="193" y="35"/>
                      <a:pt x="193" y="34"/>
                      <a:pt x="193" y="34"/>
                    </a:cubicBezTo>
                    <a:cubicBezTo>
                      <a:pt x="193" y="34"/>
                      <a:pt x="194" y="35"/>
                      <a:pt x="194" y="34"/>
                    </a:cubicBezTo>
                    <a:cubicBezTo>
                      <a:pt x="194" y="34"/>
                      <a:pt x="194" y="34"/>
                      <a:pt x="195" y="34"/>
                    </a:cubicBezTo>
                    <a:cubicBezTo>
                      <a:pt x="196" y="33"/>
                      <a:pt x="196" y="33"/>
                      <a:pt x="197" y="33"/>
                    </a:cubicBezTo>
                    <a:cubicBezTo>
                      <a:pt x="198" y="33"/>
                      <a:pt x="198" y="33"/>
                      <a:pt x="198" y="33"/>
                    </a:cubicBezTo>
                    <a:cubicBezTo>
                      <a:pt x="199" y="33"/>
                      <a:pt x="199" y="33"/>
                      <a:pt x="199" y="33"/>
                    </a:cubicBezTo>
                    <a:cubicBezTo>
                      <a:pt x="199" y="32"/>
                      <a:pt x="200" y="32"/>
                      <a:pt x="200" y="32"/>
                    </a:cubicBezTo>
                    <a:cubicBezTo>
                      <a:pt x="200" y="32"/>
                      <a:pt x="200" y="32"/>
                      <a:pt x="200" y="32"/>
                    </a:cubicBezTo>
                    <a:cubicBezTo>
                      <a:pt x="200" y="32"/>
                      <a:pt x="200" y="32"/>
                      <a:pt x="200" y="32"/>
                    </a:cubicBezTo>
                    <a:cubicBezTo>
                      <a:pt x="200" y="32"/>
                      <a:pt x="200" y="32"/>
                      <a:pt x="200" y="32"/>
                    </a:cubicBezTo>
                    <a:cubicBezTo>
                      <a:pt x="200" y="31"/>
                      <a:pt x="199" y="31"/>
                      <a:pt x="199" y="31"/>
                    </a:cubicBezTo>
                    <a:cubicBezTo>
                      <a:pt x="199" y="31"/>
                      <a:pt x="198" y="31"/>
                      <a:pt x="198" y="30"/>
                    </a:cubicBezTo>
                    <a:cubicBezTo>
                      <a:pt x="198" y="30"/>
                      <a:pt x="197" y="29"/>
                      <a:pt x="197" y="30"/>
                    </a:cubicBezTo>
                    <a:cubicBezTo>
                      <a:pt x="197" y="30"/>
                      <a:pt x="197" y="31"/>
                      <a:pt x="196" y="31"/>
                    </a:cubicBezTo>
                    <a:cubicBezTo>
                      <a:pt x="196" y="31"/>
                      <a:pt x="196" y="30"/>
                      <a:pt x="196" y="29"/>
                    </a:cubicBezTo>
                    <a:cubicBezTo>
                      <a:pt x="195" y="29"/>
                      <a:pt x="195" y="29"/>
                      <a:pt x="195" y="29"/>
                    </a:cubicBezTo>
                    <a:cubicBezTo>
                      <a:pt x="194" y="29"/>
                      <a:pt x="194" y="29"/>
                      <a:pt x="194" y="30"/>
                    </a:cubicBezTo>
                    <a:cubicBezTo>
                      <a:pt x="193" y="30"/>
                      <a:pt x="193" y="30"/>
                      <a:pt x="193" y="30"/>
                    </a:cubicBezTo>
                    <a:cubicBezTo>
                      <a:pt x="193" y="29"/>
                      <a:pt x="193" y="29"/>
                      <a:pt x="193" y="29"/>
                    </a:cubicBezTo>
                    <a:cubicBezTo>
                      <a:pt x="192" y="30"/>
                      <a:pt x="192" y="30"/>
                      <a:pt x="191" y="30"/>
                    </a:cubicBezTo>
                    <a:cubicBezTo>
                      <a:pt x="191" y="30"/>
                      <a:pt x="191" y="30"/>
                      <a:pt x="192" y="29"/>
                    </a:cubicBezTo>
                    <a:cubicBezTo>
                      <a:pt x="192" y="29"/>
                      <a:pt x="192" y="29"/>
                      <a:pt x="192" y="28"/>
                    </a:cubicBezTo>
                    <a:cubicBezTo>
                      <a:pt x="192" y="28"/>
                      <a:pt x="192" y="28"/>
                      <a:pt x="192" y="28"/>
                    </a:cubicBezTo>
                    <a:cubicBezTo>
                      <a:pt x="193" y="28"/>
                      <a:pt x="193" y="27"/>
                      <a:pt x="193" y="27"/>
                    </a:cubicBezTo>
                    <a:cubicBezTo>
                      <a:pt x="193" y="27"/>
                      <a:pt x="192" y="27"/>
                      <a:pt x="192" y="27"/>
                    </a:cubicBezTo>
                    <a:cubicBezTo>
                      <a:pt x="192" y="27"/>
                      <a:pt x="191" y="27"/>
                      <a:pt x="191" y="27"/>
                    </a:cubicBezTo>
                    <a:cubicBezTo>
                      <a:pt x="191" y="27"/>
                      <a:pt x="192" y="27"/>
                      <a:pt x="192" y="27"/>
                    </a:cubicBezTo>
                    <a:cubicBezTo>
                      <a:pt x="193" y="27"/>
                      <a:pt x="193" y="27"/>
                      <a:pt x="192" y="26"/>
                    </a:cubicBezTo>
                    <a:cubicBezTo>
                      <a:pt x="192" y="26"/>
                      <a:pt x="192" y="26"/>
                      <a:pt x="192" y="26"/>
                    </a:cubicBezTo>
                    <a:cubicBezTo>
                      <a:pt x="191" y="25"/>
                      <a:pt x="190" y="26"/>
                      <a:pt x="189" y="25"/>
                    </a:cubicBezTo>
                    <a:cubicBezTo>
                      <a:pt x="189" y="25"/>
                      <a:pt x="189" y="25"/>
                      <a:pt x="189" y="25"/>
                    </a:cubicBezTo>
                    <a:cubicBezTo>
                      <a:pt x="190" y="25"/>
                      <a:pt x="190" y="25"/>
                      <a:pt x="191" y="24"/>
                    </a:cubicBezTo>
                    <a:cubicBezTo>
                      <a:pt x="191" y="24"/>
                      <a:pt x="190" y="23"/>
                      <a:pt x="190" y="23"/>
                    </a:cubicBezTo>
                    <a:cubicBezTo>
                      <a:pt x="190" y="23"/>
                      <a:pt x="188" y="22"/>
                      <a:pt x="187" y="23"/>
                    </a:cubicBezTo>
                    <a:cubicBezTo>
                      <a:pt x="187" y="23"/>
                      <a:pt x="187" y="23"/>
                      <a:pt x="187" y="23"/>
                    </a:cubicBezTo>
                    <a:cubicBezTo>
                      <a:pt x="187" y="24"/>
                      <a:pt x="188" y="25"/>
                      <a:pt x="188" y="25"/>
                    </a:cubicBezTo>
                    <a:cubicBezTo>
                      <a:pt x="188" y="25"/>
                      <a:pt x="188" y="25"/>
                      <a:pt x="188" y="25"/>
                    </a:cubicBezTo>
                    <a:cubicBezTo>
                      <a:pt x="188" y="25"/>
                      <a:pt x="188" y="25"/>
                      <a:pt x="188" y="25"/>
                    </a:cubicBezTo>
                    <a:cubicBezTo>
                      <a:pt x="188" y="25"/>
                      <a:pt x="188" y="25"/>
                      <a:pt x="188" y="25"/>
                    </a:cubicBezTo>
                    <a:cubicBezTo>
                      <a:pt x="187" y="25"/>
                      <a:pt x="187" y="25"/>
                      <a:pt x="186" y="25"/>
                    </a:cubicBezTo>
                    <a:cubicBezTo>
                      <a:pt x="186" y="25"/>
                      <a:pt x="185" y="25"/>
                      <a:pt x="185" y="24"/>
                    </a:cubicBezTo>
                    <a:cubicBezTo>
                      <a:pt x="185" y="24"/>
                      <a:pt x="185" y="24"/>
                      <a:pt x="185" y="24"/>
                    </a:cubicBezTo>
                    <a:cubicBezTo>
                      <a:pt x="185" y="23"/>
                      <a:pt x="185" y="23"/>
                      <a:pt x="185" y="23"/>
                    </a:cubicBezTo>
                    <a:cubicBezTo>
                      <a:pt x="185" y="22"/>
                      <a:pt x="185" y="22"/>
                      <a:pt x="185" y="22"/>
                    </a:cubicBezTo>
                    <a:cubicBezTo>
                      <a:pt x="184" y="22"/>
                      <a:pt x="184" y="22"/>
                      <a:pt x="183" y="22"/>
                    </a:cubicBezTo>
                    <a:cubicBezTo>
                      <a:pt x="183" y="22"/>
                      <a:pt x="183" y="23"/>
                      <a:pt x="182" y="22"/>
                    </a:cubicBezTo>
                    <a:cubicBezTo>
                      <a:pt x="182" y="21"/>
                      <a:pt x="180" y="22"/>
                      <a:pt x="179" y="21"/>
                    </a:cubicBezTo>
                    <a:cubicBezTo>
                      <a:pt x="180" y="21"/>
                      <a:pt x="178" y="20"/>
                      <a:pt x="178" y="20"/>
                    </a:cubicBezTo>
                    <a:cubicBezTo>
                      <a:pt x="178" y="20"/>
                      <a:pt x="177" y="19"/>
                      <a:pt x="177" y="19"/>
                    </a:cubicBezTo>
                    <a:cubicBezTo>
                      <a:pt x="176" y="18"/>
                      <a:pt x="175" y="16"/>
                      <a:pt x="174" y="16"/>
                    </a:cubicBezTo>
                    <a:cubicBezTo>
                      <a:pt x="173" y="16"/>
                      <a:pt x="172" y="15"/>
                      <a:pt x="171" y="15"/>
                    </a:cubicBezTo>
                    <a:cubicBezTo>
                      <a:pt x="171" y="15"/>
                      <a:pt x="170" y="15"/>
                      <a:pt x="170" y="15"/>
                    </a:cubicBezTo>
                    <a:cubicBezTo>
                      <a:pt x="170" y="15"/>
                      <a:pt x="169" y="15"/>
                      <a:pt x="169" y="15"/>
                    </a:cubicBezTo>
                    <a:cubicBezTo>
                      <a:pt x="169" y="15"/>
                      <a:pt x="167" y="15"/>
                      <a:pt x="167" y="15"/>
                    </a:cubicBezTo>
                    <a:cubicBezTo>
                      <a:pt x="167" y="15"/>
                      <a:pt x="167" y="15"/>
                      <a:pt x="167" y="15"/>
                    </a:cubicBezTo>
                    <a:cubicBezTo>
                      <a:pt x="166" y="16"/>
                      <a:pt x="166" y="16"/>
                      <a:pt x="166" y="16"/>
                    </a:cubicBezTo>
                    <a:cubicBezTo>
                      <a:pt x="166" y="16"/>
                      <a:pt x="167" y="16"/>
                      <a:pt x="168" y="16"/>
                    </a:cubicBezTo>
                    <a:cubicBezTo>
                      <a:pt x="168" y="16"/>
                      <a:pt x="169" y="16"/>
                      <a:pt x="170" y="16"/>
                    </a:cubicBezTo>
                    <a:cubicBezTo>
                      <a:pt x="170" y="16"/>
                      <a:pt x="170" y="16"/>
                      <a:pt x="171" y="16"/>
                    </a:cubicBezTo>
                    <a:cubicBezTo>
                      <a:pt x="171" y="16"/>
                      <a:pt x="171" y="17"/>
                      <a:pt x="171" y="17"/>
                    </a:cubicBezTo>
                    <a:cubicBezTo>
                      <a:pt x="171" y="17"/>
                      <a:pt x="171" y="17"/>
                      <a:pt x="171" y="17"/>
                    </a:cubicBezTo>
                    <a:cubicBezTo>
                      <a:pt x="170" y="17"/>
                      <a:pt x="169" y="17"/>
                      <a:pt x="168" y="17"/>
                    </a:cubicBezTo>
                    <a:cubicBezTo>
                      <a:pt x="168" y="17"/>
                      <a:pt x="167" y="17"/>
                      <a:pt x="166" y="17"/>
                    </a:cubicBezTo>
                    <a:cubicBezTo>
                      <a:pt x="166" y="17"/>
                      <a:pt x="165" y="17"/>
                      <a:pt x="164" y="18"/>
                    </a:cubicBezTo>
                    <a:cubicBezTo>
                      <a:pt x="164" y="18"/>
                      <a:pt x="164" y="18"/>
                      <a:pt x="163" y="18"/>
                    </a:cubicBezTo>
                    <a:cubicBezTo>
                      <a:pt x="163" y="18"/>
                      <a:pt x="163" y="18"/>
                      <a:pt x="163" y="18"/>
                    </a:cubicBezTo>
                    <a:cubicBezTo>
                      <a:pt x="163" y="18"/>
                      <a:pt x="162" y="19"/>
                      <a:pt x="162" y="19"/>
                    </a:cubicBezTo>
                    <a:cubicBezTo>
                      <a:pt x="162" y="19"/>
                      <a:pt x="163" y="19"/>
                      <a:pt x="164" y="19"/>
                    </a:cubicBezTo>
                    <a:cubicBezTo>
                      <a:pt x="163" y="19"/>
                      <a:pt x="162" y="19"/>
                      <a:pt x="162" y="19"/>
                    </a:cubicBezTo>
                    <a:cubicBezTo>
                      <a:pt x="162" y="20"/>
                      <a:pt x="164" y="19"/>
                      <a:pt x="165" y="20"/>
                    </a:cubicBezTo>
                    <a:cubicBezTo>
                      <a:pt x="164" y="20"/>
                      <a:pt x="164" y="20"/>
                      <a:pt x="164" y="20"/>
                    </a:cubicBezTo>
                    <a:cubicBezTo>
                      <a:pt x="164" y="20"/>
                      <a:pt x="165" y="20"/>
                      <a:pt x="165" y="20"/>
                    </a:cubicBezTo>
                    <a:cubicBezTo>
                      <a:pt x="165" y="20"/>
                      <a:pt x="166" y="20"/>
                      <a:pt x="166" y="20"/>
                    </a:cubicBezTo>
                    <a:cubicBezTo>
                      <a:pt x="167" y="20"/>
                      <a:pt x="167" y="20"/>
                      <a:pt x="167" y="20"/>
                    </a:cubicBezTo>
                    <a:cubicBezTo>
                      <a:pt x="166" y="21"/>
                      <a:pt x="164" y="21"/>
                      <a:pt x="163" y="21"/>
                    </a:cubicBezTo>
                    <a:cubicBezTo>
                      <a:pt x="162" y="21"/>
                      <a:pt x="161" y="21"/>
                      <a:pt x="161" y="21"/>
                    </a:cubicBezTo>
                    <a:cubicBezTo>
                      <a:pt x="160" y="21"/>
                      <a:pt x="161" y="22"/>
                      <a:pt x="161" y="22"/>
                    </a:cubicBezTo>
                    <a:cubicBezTo>
                      <a:pt x="161" y="22"/>
                      <a:pt x="160" y="22"/>
                      <a:pt x="160" y="22"/>
                    </a:cubicBezTo>
                    <a:cubicBezTo>
                      <a:pt x="161" y="22"/>
                      <a:pt x="161" y="22"/>
                      <a:pt x="161" y="23"/>
                    </a:cubicBezTo>
                    <a:cubicBezTo>
                      <a:pt x="161" y="23"/>
                      <a:pt x="160" y="23"/>
                      <a:pt x="159" y="23"/>
                    </a:cubicBezTo>
                    <a:cubicBezTo>
                      <a:pt x="159" y="23"/>
                      <a:pt x="158" y="23"/>
                      <a:pt x="158" y="23"/>
                    </a:cubicBezTo>
                    <a:cubicBezTo>
                      <a:pt x="158" y="23"/>
                      <a:pt x="159" y="24"/>
                      <a:pt x="159" y="24"/>
                    </a:cubicBezTo>
                    <a:cubicBezTo>
                      <a:pt x="158" y="24"/>
                      <a:pt x="159" y="24"/>
                      <a:pt x="159" y="24"/>
                    </a:cubicBezTo>
                    <a:cubicBezTo>
                      <a:pt x="159" y="24"/>
                      <a:pt x="160" y="24"/>
                      <a:pt x="160" y="24"/>
                    </a:cubicBezTo>
                    <a:cubicBezTo>
                      <a:pt x="161" y="25"/>
                      <a:pt x="161" y="24"/>
                      <a:pt x="162" y="24"/>
                    </a:cubicBezTo>
                    <a:cubicBezTo>
                      <a:pt x="162" y="24"/>
                      <a:pt x="162" y="24"/>
                      <a:pt x="162" y="24"/>
                    </a:cubicBezTo>
                    <a:cubicBezTo>
                      <a:pt x="162" y="24"/>
                      <a:pt x="163" y="24"/>
                      <a:pt x="163" y="24"/>
                    </a:cubicBezTo>
                    <a:cubicBezTo>
                      <a:pt x="163" y="24"/>
                      <a:pt x="161" y="25"/>
                      <a:pt x="162" y="25"/>
                    </a:cubicBezTo>
                    <a:cubicBezTo>
                      <a:pt x="162" y="25"/>
                      <a:pt x="163" y="25"/>
                      <a:pt x="163" y="25"/>
                    </a:cubicBezTo>
                    <a:cubicBezTo>
                      <a:pt x="164" y="25"/>
                      <a:pt x="165" y="25"/>
                      <a:pt x="166" y="24"/>
                    </a:cubicBezTo>
                    <a:cubicBezTo>
                      <a:pt x="166" y="24"/>
                      <a:pt x="166" y="25"/>
                      <a:pt x="167" y="25"/>
                    </a:cubicBezTo>
                    <a:cubicBezTo>
                      <a:pt x="166" y="25"/>
                      <a:pt x="165" y="25"/>
                      <a:pt x="165" y="25"/>
                    </a:cubicBezTo>
                    <a:cubicBezTo>
                      <a:pt x="165" y="26"/>
                      <a:pt x="166" y="26"/>
                      <a:pt x="166" y="26"/>
                    </a:cubicBezTo>
                    <a:cubicBezTo>
                      <a:pt x="166" y="26"/>
                      <a:pt x="165" y="26"/>
                      <a:pt x="165" y="26"/>
                    </a:cubicBezTo>
                    <a:cubicBezTo>
                      <a:pt x="164" y="26"/>
                      <a:pt x="163" y="26"/>
                      <a:pt x="163" y="26"/>
                    </a:cubicBezTo>
                    <a:close/>
                    <a:moveTo>
                      <a:pt x="222" y="56"/>
                    </a:moveTo>
                    <a:cubicBezTo>
                      <a:pt x="221" y="56"/>
                      <a:pt x="221" y="56"/>
                      <a:pt x="221" y="56"/>
                    </a:cubicBezTo>
                    <a:cubicBezTo>
                      <a:pt x="221" y="56"/>
                      <a:pt x="221" y="56"/>
                      <a:pt x="221" y="57"/>
                    </a:cubicBezTo>
                    <a:cubicBezTo>
                      <a:pt x="220" y="57"/>
                      <a:pt x="220" y="57"/>
                      <a:pt x="220" y="57"/>
                    </a:cubicBezTo>
                    <a:cubicBezTo>
                      <a:pt x="220" y="57"/>
                      <a:pt x="220" y="57"/>
                      <a:pt x="220" y="57"/>
                    </a:cubicBezTo>
                    <a:cubicBezTo>
                      <a:pt x="219" y="57"/>
                      <a:pt x="219" y="58"/>
                      <a:pt x="219" y="58"/>
                    </a:cubicBezTo>
                    <a:cubicBezTo>
                      <a:pt x="219" y="58"/>
                      <a:pt x="219" y="58"/>
                      <a:pt x="219" y="58"/>
                    </a:cubicBezTo>
                    <a:cubicBezTo>
                      <a:pt x="219" y="59"/>
                      <a:pt x="220" y="59"/>
                      <a:pt x="220" y="59"/>
                    </a:cubicBezTo>
                    <a:cubicBezTo>
                      <a:pt x="220" y="59"/>
                      <a:pt x="221" y="58"/>
                      <a:pt x="221" y="58"/>
                    </a:cubicBezTo>
                    <a:cubicBezTo>
                      <a:pt x="221" y="58"/>
                      <a:pt x="221" y="58"/>
                      <a:pt x="221" y="58"/>
                    </a:cubicBezTo>
                    <a:cubicBezTo>
                      <a:pt x="221" y="58"/>
                      <a:pt x="221" y="58"/>
                      <a:pt x="221" y="58"/>
                    </a:cubicBezTo>
                    <a:cubicBezTo>
                      <a:pt x="222" y="58"/>
                      <a:pt x="222" y="58"/>
                      <a:pt x="221" y="58"/>
                    </a:cubicBezTo>
                    <a:cubicBezTo>
                      <a:pt x="221" y="58"/>
                      <a:pt x="221" y="58"/>
                      <a:pt x="221" y="58"/>
                    </a:cubicBezTo>
                    <a:cubicBezTo>
                      <a:pt x="221" y="58"/>
                      <a:pt x="221" y="58"/>
                      <a:pt x="221" y="58"/>
                    </a:cubicBezTo>
                    <a:cubicBezTo>
                      <a:pt x="221" y="58"/>
                      <a:pt x="221" y="58"/>
                      <a:pt x="221" y="57"/>
                    </a:cubicBezTo>
                    <a:cubicBezTo>
                      <a:pt x="221" y="57"/>
                      <a:pt x="221" y="57"/>
                      <a:pt x="221" y="57"/>
                    </a:cubicBezTo>
                    <a:cubicBezTo>
                      <a:pt x="221" y="57"/>
                      <a:pt x="221" y="57"/>
                      <a:pt x="222" y="56"/>
                    </a:cubicBezTo>
                    <a:close/>
                    <a:moveTo>
                      <a:pt x="41" y="189"/>
                    </a:moveTo>
                    <a:cubicBezTo>
                      <a:pt x="40" y="189"/>
                      <a:pt x="39" y="188"/>
                      <a:pt x="39" y="188"/>
                    </a:cubicBezTo>
                    <a:cubicBezTo>
                      <a:pt x="39" y="188"/>
                      <a:pt x="39" y="188"/>
                      <a:pt x="39" y="188"/>
                    </a:cubicBezTo>
                    <a:cubicBezTo>
                      <a:pt x="39" y="188"/>
                      <a:pt x="39" y="188"/>
                      <a:pt x="39" y="188"/>
                    </a:cubicBezTo>
                    <a:cubicBezTo>
                      <a:pt x="39" y="188"/>
                      <a:pt x="38" y="187"/>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9" y="188"/>
                      <a:pt x="39" y="188"/>
                    </a:cubicBezTo>
                    <a:cubicBezTo>
                      <a:pt x="39" y="188"/>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40" y="189"/>
                    </a:cubicBezTo>
                    <a:cubicBezTo>
                      <a:pt x="40" y="189"/>
                      <a:pt x="39" y="190"/>
                      <a:pt x="40" y="190"/>
                    </a:cubicBezTo>
                    <a:cubicBezTo>
                      <a:pt x="40" y="190"/>
                      <a:pt x="40" y="190"/>
                      <a:pt x="40" y="190"/>
                    </a:cubicBezTo>
                    <a:cubicBezTo>
                      <a:pt x="40" y="190"/>
                      <a:pt x="40" y="191"/>
                      <a:pt x="41" y="191"/>
                    </a:cubicBezTo>
                    <a:cubicBezTo>
                      <a:pt x="41" y="191"/>
                      <a:pt x="41" y="190"/>
                      <a:pt x="41" y="190"/>
                    </a:cubicBezTo>
                    <a:cubicBezTo>
                      <a:pt x="41" y="190"/>
                      <a:pt x="41" y="190"/>
                      <a:pt x="41" y="189"/>
                    </a:cubicBezTo>
                    <a:cubicBezTo>
                      <a:pt x="41" y="189"/>
                      <a:pt x="41" y="189"/>
                      <a:pt x="41" y="189"/>
                    </a:cubicBezTo>
                    <a:close/>
                    <a:moveTo>
                      <a:pt x="39" y="190"/>
                    </a:moveTo>
                    <a:cubicBezTo>
                      <a:pt x="39" y="189"/>
                      <a:pt x="38" y="189"/>
                      <a:pt x="37" y="189"/>
                    </a:cubicBezTo>
                    <a:cubicBezTo>
                      <a:pt x="38" y="190"/>
                      <a:pt x="39" y="190"/>
                      <a:pt x="40" y="191"/>
                    </a:cubicBezTo>
                    <a:cubicBezTo>
                      <a:pt x="41" y="191"/>
                      <a:pt x="39" y="190"/>
                      <a:pt x="39" y="190"/>
                    </a:cubicBezTo>
                    <a:close/>
                    <a:moveTo>
                      <a:pt x="38" y="189"/>
                    </a:moveTo>
                    <a:cubicBezTo>
                      <a:pt x="38" y="189"/>
                      <a:pt x="38" y="189"/>
                      <a:pt x="39" y="189"/>
                    </a:cubicBezTo>
                    <a:cubicBezTo>
                      <a:pt x="39" y="189"/>
                      <a:pt x="38" y="188"/>
                      <a:pt x="38" y="188"/>
                    </a:cubicBezTo>
                    <a:cubicBezTo>
                      <a:pt x="38" y="188"/>
                      <a:pt x="37" y="189"/>
                      <a:pt x="38" y="189"/>
                    </a:cubicBezTo>
                    <a:close/>
                    <a:moveTo>
                      <a:pt x="42" y="193"/>
                    </a:moveTo>
                    <a:cubicBezTo>
                      <a:pt x="42" y="193"/>
                      <a:pt x="42" y="194"/>
                      <a:pt x="42" y="194"/>
                    </a:cubicBezTo>
                    <a:cubicBezTo>
                      <a:pt x="42" y="194"/>
                      <a:pt x="43" y="194"/>
                      <a:pt x="43" y="194"/>
                    </a:cubicBezTo>
                    <a:cubicBezTo>
                      <a:pt x="43" y="194"/>
                      <a:pt x="42" y="193"/>
                      <a:pt x="42" y="193"/>
                    </a:cubicBezTo>
                    <a:close/>
                    <a:moveTo>
                      <a:pt x="44" y="194"/>
                    </a:move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3"/>
                      <a:pt x="44" y="192"/>
                      <a:pt x="44" y="192"/>
                    </a:cubicBezTo>
                    <a:cubicBezTo>
                      <a:pt x="44" y="192"/>
                      <a:pt x="44" y="192"/>
                      <a:pt x="44" y="192"/>
                    </a:cubicBezTo>
                    <a:cubicBezTo>
                      <a:pt x="44" y="191"/>
                      <a:pt x="44" y="191"/>
                      <a:pt x="44" y="191"/>
                    </a:cubicBezTo>
                    <a:cubicBezTo>
                      <a:pt x="44" y="191"/>
                      <a:pt x="44" y="191"/>
                      <a:pt x="44" y="191"/>
                    </a:cubicBezTo>
                    <a:cubicBezTo>
                      <a:pt x="44" y="191"/>
                      <a:pt x="44" y="191"/>
                      <a:pt x="44" y="191"/>
                    </a:cubicBezTo>
                    <a:cubicBezTo>
                      <a:pt x="44" y="191"/>
                      <a:pt x="44" y="191"/>
                      <a:pt x="44" y="191"/>
                    </a:cubicBezTo>
                    <a:cubicBezTo>
                      <a:pt x="44" y="191"/>
                      <a:pt x="43" y="191"/>
                      <a:pt x="43" y="191"/>
                    </a:cubicBezTo>
                    <a:cubicBezTo>
                      <a:pt x="43" y="191"/>
                      <a:pt x="43" y="190"/>
                      <a:pt x="43" y="190"/>
                    </a:cubicBezTo>
                    <a:cubicBezTo>
                      <a:pt x="43" y="190"/>
                      <a:pt x="43" y="190"/>
                      <a:pt x="42" y="190"/>
                    </a:cubicBezTo>
                    <a:cubicBezTo>
                      <a:pt x="42" y="190"/>
                      <a:pt x="42" y="190"/>
                      <a:pt x="42" y="190"/>
                    </a:cubicBezTo>
                    <a:cubicBezTo>
                      <a:pt x="42" y="190"/>
                      <a:pt x="42" y="190"/>
                      <a:pt x="42" y="190"/>
                    </a:cubicBezTo>
                    <a:cubicBezTo>
                      <a:pt x="42" y="190"/>
                      <a:pt x="42" y="190"/>
                      <a:pt x="42" y="190"/>
                    </a:cubicBezTo>
                    <a:cubicBezTo>
                      <a:pt x="42" y="190"/>
                      <a:pt x="42" y="191"/>
                      <a:pt x="42" y="191"/>
                    </a:cubicBezTo>
                    <a:cubicBezTo>
                      <a:pt x="42" y="191"/>
                      <a:pt x="42" y="191"/>
                      <a:pt x="42" y="191"/>
                    </a:cubicBezTo>
                    <a:cubicBezTo>
                      <a:pt x="42" y="191"/>
                      <a:pt x="42" y="191"/>
                      <a:pt x="42" y="191"/>
                    </a:cubicBezTo>
                    <a:cubicBezTo>
                      <a:pt x="42" y="191"/>
                      <a:pt x="42" y="191"/>
                      <a:pt x="42" y="191"/>
                    </a:cubicBezTo>
                    <a:cubicBezTo>
                      <a:pt x="42" y="191"/>
                      <a:pt x="42" y="191"/>
                      <a:pt x="42" y="191"/>
                    </a:cubicBezTo>
                    <a:cubicBezTo>
                      <a:pt x="42" y="192"/>
                      <a:pt x="42" y="192"/>
                      <a:pt x="42" y="192"/>
                    </a:cubicBezTo>
                    <a:cubicBezTo>
                      <a:pt x="42" y="192"/>
                      <a:pt x="42" y="192"/>
                      <a:pt x="42" y="192"/>
                    </a:cubicBezTo>
                    <a:cubicBezTo>
                      <a:pt x="42" y="192"/>
                      <a:pt x="42" y="192"/>
                      <a:pt x="42" y="192"/>
                    </a:cubicBezTo>
                    <a:cubicBezTo>
                      <a:pt x="42" y="192"/>
                      <a:pt x="42" y="192"/>
                      <a:pt x="42" y="192"/>
                    </a:cubicBezTo>
                    <a:cubicBezTo>
                      <a:pt x="42" y="192"/>
                      <a:pt x="42" y="192"/>
                      <a:pt x="43" y="192"/>
                    </a:cubicBezTo>
                    <a:cubicBezTo>
                      <a:pt x="43" y="192"/>
                      <a:pt x="43" y="192"/>
                      <a:pt x="43" y="192"/>
                    </a:cubicBezTo>
                    <a:cubicBezTo>
                      <a:pt x="43" y="192"/>
                      <a:pt x="43" y="192"/>
                      <a:pt x="43" y="192"/>
                    </a:cubicBezTo>
                    <a:cubicBezTo>
                      <a:pt x="43" y="192"/>
                      <a:pt x="43" y="191"/>
                      <a:pt x="43" y="191"/>
                    </a:cubicBezTo>
                    <a:cubicBezTo>
                      <a:pt x="43" y="191"/>
                      <a:pt x="43" y="191"/>
                      <a:pt x="43" y="191"/>
                    </a:cubicBezTo>
                    <a:cubicBezTo>
                      <a:pt x="43" y="191"/>
                      <a:pt x="43" y="191"/>
                      <a:pt x="43" y="192"/>
                    </a:cubicBezTo>
                    <a:cubicBezTo>
                      <a:pt x="43" y="192"/>
                      <a:pt x="43" y="192"/>
                      <a:pt x="43" y="192"/>
                    </a:cubicBezTo>
                    <a:cubicBezTo>
                      <a:pt x="43" y="192"/>
                      <a:pt x="43" y="192"/>
                      <a:pt x="43" y="192"/>
                    </a:cubicBezTo>
                    <a:cubicBezTo>
                      <a:pt x="43" y="192"/>
                      <a:pt x="43" y="192"/>
                      <a:pt x="43" y="192"/>
                    </a:cubicBezTo>
                    <a:cubicBezTo>
                      <a:pt x="43" y="192"/>
                      <a:pt x="42" y="192"/>
                      <a:pt x="42" y="192"/>
                    </a:cubicBezTo>
                    <a:cubicBezTo>
                      <a:pt x="42" y="192"/>
                      <a:pt x="42" y="192"/>
                      <a:pt x="42" y="192"/>
                    </a:cubicBezTo>
                    <a:cubicBezTo>
                      <a:pt x="42" y="192"/>
                      <a:pt x="42" y="193"/>
                      <a:pt x="42" y="193"/>
                    </a:cubicBezTo>
                    <a:cubicBezTo>
                      <a:pt x="42" y="193"/>
                      <a:pt x="42" y="193"/>
                      <a:pt x="42" y="193"/>
                    </a:cubicBezTo>
                    <a:cubicBezTo>
                      <a:pt x="42" y="193"/>
                      <a:pt x="42" y="193"/>
                      <a:pt x="42" y="193"/>
                    </a:cubicBezTo>
                    <a:cubicBezTo>
                      <a:pt x="42" y="193"/>
                      <a:pt x="42" y="193"/>
                      <a:pt x="42" y="193"/>
                    </a:cubicBezTo>
                    <a:cubicBezTo>
                      <a:pt x="42" y="193"/>
                      <a:pt x="42" y="193"/>
                      <a:pt x="43" y="193"/>
                    </a:cubicBezTo>
                    <a:cubicBezTo>
                      <a:pt x="43" y="193"/>
                      <a:pt x="43" y="193"/>
                      <a:pt x="43" y="193"/>
                    </a:cubicBezTo>
                    <a:cubicBezTo>
                      <a:pt x="43" y="193"/>
                      <a:pt x="43" y="193"/>
                      <a:pt x="43" y="193"/>
                    </a:cubicBezTo>
                    <a:cubicBezTo>
                      <a:pt x="43" y="193"/>
                      <a:pt x="43" y="193"/>
                      <a:pt x="43" y="193"/>
                    </a:cubicBezTo>
                    <a:cubicBezTo>
                      <a:pt x="43" y="193"/>
                      <a:pt x="43" y="193"/>
                      <a:pt x="43" y="193"/>
                    </a:cubicBezTo>
                    <a:cubicBezTo>
                      <a:pt x="43" y="193"/>
                      <a:pt x="43" y="193"/>
                      <a:pt x="44" y="193"/>
                    </a:cubicBezTo>
                    <a:cubicBezTo>
                      <a:pt x="44" y="193"/>
                      <a:pt x="44" y="193"/>
                      <a:pt x="44" y="193"/>
                    </a:cubicBezTo>
                    <a:cubicBezTo>
                      <a:pt x="44" y="193"/>
                      <a:pt x="44" y="193"/>
                      <a:pt x="44" y="193"/>
                    </a:cubicBezTo>
                    <a:cubicBezTo>
                      <a:pt x="44" y="193"/>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3" y="194"/>
                      <a:pt x="43" y="194"/>
                    </a:cubicBezTo>
                    <a:cubicBezTo>
                      <a:pt x="43" y="194"/>
                      <a:pt x="43" y="194"/>
                      <a:pt x="43" y="194"/>
                    </a:cubicBezTo>
                    <a:cubicBezTo>
                      <a:pt x="43" y="194"/>
                      <a:pt x="43" y="194"/>
                      <a:pt x="43" y="194"/>
                    </a:cubicBezTo>
                    <a:cubicBezTo>
                      <a:pt x="43" y="194"/>
                      <a:pt x="44" y="194"/>
                      <a:pt x="44" y="194"/>
                    </a:cubicBezTo>
                    <a:cubicBezTo>
                      <a:pt x="44" y="194"/>
                      <a:pt x="44" y="194"/>
                      <a:pt x="44" y="194"/>
                    </a:cubicBezTo>
                    <a:cubicBezTo>
                      <a:pt x="44" y="194"/>
                      <a:pt x="44" y="195"/>
                      <a:pt x="44" y="195"/>
                    </a:cubicBezTo>
                    <a:cubicBezTo>
                      <a:pt x="44" y="195"/>
                      <a:pt x="44" y="195"/>
                      <a:pt x="44" y="195"/>
                    </a:cubicBezTo>
                    <a:cubicBezTo>
                      <a:pt x="44" y="195"/>
                      <a:pt x="44" y="195"/>
                      <a:pt x="44" y="195"/>
                    </a:cubicBezTo>
                    <a:cubicBezTo>
                      <a:pt x="44" y="195"/>
                      <a:pt x="44" y="195"/>
                      <a:pt x="44" y="195"/>
                    </a:cubicBezTo>
                    <a:cubicBezTo>
                      <a:pt x="44" y="195"/>
                      <a:pt x="44" y="195"/>
                      <a:pt x="44" y="195"/>
                    </a:cubicBezTo>
                    <a:cubicBezTo>
                      <a:pt x="44" y="195"/>
                      <a:pt x="44" y="194"/>
                      <a:pt x="44" y="194"/>
                    </a:cubicBezTo>
                    <a:cubicBezTo>
                      <a:pt x="44" y="194"/>
                      <a:pt x="44" y="194"/>
                      <a:pt x="44" y="194"/>
                    </a:cubicBezTo>
                    <a:close/>
                    <a:moveTo>
                      <a:pt x="38" y="187"/>
                    </a:moveTo>
                    <a:cubicBezTo>
                      <a:pt x="38" y="187"/>
                      <a:pt x="38" y="187"/>
                      <a:pt x="38" y="187"/>
                    </a:cubicBezTo>
                    <a:cubicBezTo>
                      <a:pt x="37" y="187"/>
                      <a:pt x="36" y="187"/>
                      <a:pt x="36" y="187"/>
                    </a:cubicBezTo>
                    <a:cubicBezTo>
                      <a:pt x="37" y="188"/>
                      <a:pt x="37" y="188"/>
                      <a:pt x="38" y="188"/>
                    </a:cubicBezTo>
                    <a:cubicBezTo>
                      <a:pt x="38" y="188"/>
                      <a:pt x="38" y="188"/>
                      <a:pt x="38" y="187"/>
                    </a:cubicBezTo>
                    <a:close/>
                    <a:moveTo>
                      <a:pt x="32" y="192"/>
                    </a:moveTo>
                    <a:cubicBezTo>
                      <a:pt x="33" y="192"/>
                      <a:pt x="33" y="192"/>
                      <a:pt x="33" y="192"/>
                    </a:cubicBezTo>
                    <a:cubicBezTo>
                      <a:pt x="33" y="192"/>
                      <a:pt x="33" y="192"/>
                      <a:pt x="33" y="192"/>
                    </a:cubicBezTo>
                    <a:cubicBezTo>
                      <a:pt x="32" y="192"/>
                      <a:pt x="32" y="192"/>
                      <a:pt x="32" y="192"/>
                    </a:cubicBezTo>
                    <a:close/>
                    <a:moveTo>
                      <a:pt x="35" y="195"/>
                    </a:moveTo>
                    <a:cubicBezTo>
                      <a:pt x="34" y="195"/>
                      <a:pt x="34" y="195"/>
                      <a:pt x="34" y="195"/>
                    </a:cubicBezTo>
                    <a:cubicBezTo>
                      <a:pt x="34" y="195"/>
                      <a:pt x="35" y="195"/>
                      <a:pt x="35" y="195"/>
                    </a:cubicBezTo>
                    <a:close/>
                    <a:moveTo>
                      <a:pt x="31" y="191"/>
                    </a:moveTo>
                    <a:cubicBezTo>
                      <a:pt x="31" y="191"/>
                      <a:pt x="31" y="191"/>
                      <a:pt x="31" y="191"/>
                    </a:cubicBezTo>
                    <a:cubicBezTo>
                      <a:pt x="32" y="191"/>
                      <a:pt x="32" y="191"/>
                      <a:pt x="32" y="190"/>
                    </a:cubicBezTo>
                    <a:cubicBezTo>
                      <a:pt x="32" y="190"/>
                      <a:pt x="32" y="189"/>
                      <a:pt x="32" y="189"/>
                    </a:cubicBezTo>
                    <a:cubicBezTo>
                      <a:pt x="32" y="188"/>
                      <a:pt x="32" y="188"/>
                      <a:pt x="33" y="188"/>
                    </a:cubicBezTo>
                    <a:cubicBezTo>
                      <a:pt x="33" y="187"/>
                      <a:pt x="33" y="187"/>
                      <a:pt x="33" y="186"/>
                    </a:cubicBezTo>
                    <a:cubicBezTo>
                      <a:pt x="33" y="187"/>
                      <a:pt x="32" y="187"/>
                      <a:pt x="31" y="187"/>
                    </a:cubicBezTo>
                    <a:cubicBezTo>
                      <a:pt x="32" y="187"/>
                      <a:pt x="32" y="188"/>
                      <a:pt x="31" y="188"/>
                    </a:cubicBezTo>
                    <a:cubicBezTo>
                      <a:pt x="31" y="188"/>
                      <a:pt x="31" y="189"/>
                      <a:pt x="31" y="189"/>
                    </a:cubicBezTo>
                    <a:cubicBezTo>
                      <a:pt x="31" y="189"/>
                      <a:pt x="30" y="189"/>
                      <a:pt x="30" y="189"/>
                    </a:cubicBezTo>
                    <a:cubicBezTo>
                      <a:pt x="30" y="189"/>
                      <a:pt x="30" y="189"/>
                      <a:pt x="31" y="189"/>
                    </a:cubicBezTo>
                    <a:cubicBezTo>
                      <a:pt x="30" y="189"/>
                      <a:pt x="30" y="189"/>
                      <a:pt x="30" y="189"/>
                    </a:cubicBezTo>
                    <a:cubicBezTo>
                      <a:pt x="31" y="188"/>
                      <a:pt x="32" y="188"/>
                      <a:pt x="31" y="187"/>
                    </a:cubicBezTo>
                    <a:cubicBezTo>
                      <a:pt x="31" y="186"/>
                      <a:pt x="31" y="186"/>
                      <a:pt x="30" y="187"/>
                    </a:cubicBezTo>
                    <a:cubicBezTo>
                      <a:pt x="30" y="187"/>
                      <a:pt x="30" y="187"/>
                      <a:pt x="30" y="186"/>
                    </a:cubicBezTo>
                    <a:cubicBezTo>
                      <a:pt x="30" y="186"/>
                      <a:pt x="30" y="186"/>
                      <a:pt x="29" y="186"/>
                    </a:cubicBezTo>
                    <a:cubicBezTo>
                      <a:pt x="29" y="186"/>
                      <a:pt x="29" y="186"/>
                      <a:pt x="29" y="186"/>
                    </a:cubicBezTo>
                    <a:cubicBezTo>
                      <a:pt x="29" y="186"/>
                      <a:pt x="28" y="186"/>
                      <a:pt x="28" y="186"/>
                    </a:cubicBezTo>
                    <a:cubicBezTo>
                      <a:pt x="28" y="186"/>
                      <a:pt x="28" y="187"/>
                      <a:pt x="28" y="187"/>
                    </a:cubicBezTo>
                    <a:cubicBezTo>
                      <a:pt x="28" y="187"/>
                      <a:pt x="28" y="187"/>
                      <a:pt x="28" y="188"/>
                    </a:cubicBezTo>
                    <a:cubicBezTo>
                      <a:pt x="28" y="187"/>
                      <a:pt x="28" y="188"/>
                      <a:pt x="28" y="188"/>
                    </a:cubicBezTo>
                    <a:cubicBezTo>
                      <a:pt x="28" y="188"/>
                      <a:pt x="28" y="188"/>
                      <a:pt x="28" y="188"/>
                    </a:cubicBezTo>
                    <a:cubicBezTo>
                      <a:pt x="28" y="188"/>
                      <a:pt x="28" y="188"/>
                      <a:pt x="28" y="188"/>
                    </a:cubicBezTo>
                    <a:cubicBezTo>
                      <a:pt x="28" y="188"/>
                      <a:pt x="28" y="188"/>
                      <a:pt x="28" y="188"/>
                    </a:cubicBezTo>
                    <a:cubicBezTo>
                      <a:pt x="28" y="188"/>
                      <a:pt x="28" y="189"/>
                      <a:pt x="28" y="189"/>
                    </a:cubicBezTo>
                    <a:cubicBezTo>
                      <a:pt x="28" y="189"/>
                      <a:pt x="29" y="189"/>
                      <a:pt x="29" y="189"/>
                    </a:cubicBezTo>
                    <a:cubicBezTo>
                      <a:pt x="29" y="189"/>
                      <a:pt x="29" y="189"/>
                      <a:pt x="28" y="189"/>
                    </a:cubicBezTo>
                    <a:cubicBezTo>
                      <a:pt x="29" y="190"/>
                      <a:pt x="30" y="190"/>
                      <a:pt x="30" y="190"/>
                    </a:cubicBezTo>
                    <a:cubicBezTo>
                      <a:pt x="30" y="190"/>
                      <a:pt x="30" y="190"/>
                      <a:pt x="29" y="190"/>
                    </a:cubicBezTo>
                    <a:cubicBezTo>
                      <a:pt x="30" y="190"/>
                      <a:pt x="30" y="190"/>
                      <a:pt x="30" y="190"/>
                    </a:cubicBezTo>
                    <a:cubicBezTo>
                      <a:pt x="30" y="190"/>
                      <a:pt x="30" y="190"/>
                      <a:pt x="29" y="191"/>
                    </a:cubicBezTo>
                    <a:cubicBezTo>
                      <a:pt x="29" y="191"/>
                      <a:pt x="30" y="191"/>
                      <a:pt x="30" y="191"/>
                    </a:cubicBezTo>
                    <a:cubicBezTo>
                      <a:pt x="30" y="191"/>
                      <a:pt x="31" y="191"/>
                      <a:pt x="31" y="191"/>
                    </a:cubicBezTo>
                    <a:close/>
                    <a:moveTo>
                      <a:pt x="66" y="56"/>
                    </a:moveTo>
                    <a:cubicBezTo>
                      <a:pt x="66" y="56"/>
                      <a:pt x="65" y="57"/>
                      <a:pt x="66" y="58"/>
                    </a:cubicBezTo>
                    <a:cubicBezTo>
                      <a:pt x="66" y="58"/>
                      <a:pt x="66" y="58"/>
                      <a:pt x="67" y="58"/>
                    </a:cubicBezTo>
                    <a:cubicBezTo>
                      <a:pt x="67" y="58"/>
                      <a:pt x="68" y="58"/>
                      <a:pt x="69" y="58"/>
                    </a:cubicBezTo>
                    <a:cubicBezTo>
                      <a:pt x="69" y="58"/>
                      <a:pt x="71" y="58"/>
                      <a:pt x="71" y="58"/>
                    </a:cubicBezTo>
                    <a:cubicBezTo>
                      <a:pt x="72" y="57"/>
                      <a:pt x="71" y="57"/>
                      <a:pt x="71" y="57"/>
                    </a:cubicBezTo>
                    <a:cubicBezTo>
                      <a:pt x="71" y="56"/>
                      <a:pt x="71" y="56"/>
                      <a:pt x="72" y="56"/>
                    </a:cubicBezTo>
                    <a:cubicBezTo>
                      <a:pt x="72" y="56"/>
                      <a:pt x="72" y="56"/>
                      <a:pt x="72" y="56"/>
                    </a:cubicBezTo>
                    <a:cubicBezTo>
                      <a:pt x="73" y="56"/>
                      <a:pt x="72" y="56"/>
                      <a:pt x="72" y="56"/>
                    </a:cubicBezTo>
                    <a:cubicBezTo>
                      <a:pt x="72" y="56"/>
                      <a:pt x="72" y="56"/>
                      <a:pt x="72" y="56"/>
                    </a:cubicBezTo>
                    <a:cubicBezTo>
                      <a:pt x="72" y="56"/>
                      <a:pt x="72" y="57"/>
                      <a:pt x="72" y="57"/>
                    </a:cubicBezTo>
                    <a:cubicBezTo>
                      <a:pt x="72" y="57"/>
                      <a:pt x="72" y="57"/>
                      <a:pt x="72" y="57"/>
                    </a:cubicBezTo>
                    <a:cubicBezTo>
                      <a:pt x="73" y="57"/>
                      <a:pt x="73" y="57"/>
                      <a:pt x="73" y="57"/>
                    </a:cubicBezTo>
                    <a:cubicBezTo>
                      <a:pt x="73" y="57"/>
                      <a:pt x="73" y="57"/>
                      <a:pt x="73" y="57"/>
                    </a:cubicBezTo>
                    <a:cubicBezTo>
                      <a:pt x="73" y="57"/>
                      <a:pt x="73" y="58"/>
                      <a:pt x="73" y="58"/>
                    </a:cubicBezTo>
                    <a:cubicBezTo>
                      <a:pt x="73" y="58"/>
                      <a:pt x="73" y="59"/>
                      <a:pt x="74" y="58"/>
                    </a:cubicBezTo>
                    <a:cubicBezTo>
                      <a:pt x="74" y="58"/>
                      <a:pt x="77" y="58"/>
                      <a:pt x="77" y="57"/>
                    </a:cubicBezTo>
                    <a:cubicBezTo>
                      <a:pt x="77" y="57"/>
                      <a:pt x="77" y="57"/>
                      <a:pt x="76" y="57"/>
                    </a:cubicBezTo>
                    <a:cubicBezTo>
                      <a:pt x="76" y="57"/>
                      <a:pt x="76" y="57"/>
                      <a:pt x="76" y="56"/>
                    </a:cubicBezTo>
                    <a:cubicBezTo>
                      <a:pt x="76" y="56"/>
                      <a:pt x="76" y="56"/>
                      <a:pt x="76" y="56"/>
                    </a:cubicBezTo>
                    <a:cubicBezTo>
                      <a:pt x="76" y="55"/>
                      <a:pt x="76" y="55"/>
                      <a:pt x="76" y="55"/>
                    </a:cubicBezTo>
                    <a:cubicBezTo>
                      <a:pt x="76" y="55"/>
                      <a:pt x="76" y="54"/>
                      <a:pt x="77" y="54"/>
                    </a:cubicBezTo>
                    <a:cubicBezTo>
                      <a:pt x="77" y="55"/>
                      <a:pt x="77" y="55"/>
                      <a:pt x="77" y="55"/>
                    </a:cubicBezTo>
                    <a:cubicBezTo>
                      <a:pt x="77" y="55"/>
                      <a:pt x="77" y="56"/>
                      <a:pt x="77" y="56"/>
                    </a:cubicBezTo>
                    <a:cubicBezTo>
                      <a:pt x="78" y="57"/>
                      <a:pt x="81" y="55"/>
                      <a:pt x="80" y="54"/>
                    </a:cubicBezTo>
                    <a:cubicBezTo>
                      <a:pt x="79" y="54"/>
                      <a:pt x="78" y="54"/>
                      <a:pt x="79" y="53"/>
                    </a:cubicBezTo>
                    <a:cubicBezTo>
                      <a:pt x="79" y="53"/>
                      <a:pt x="79" y="53"/>
                      <a:pt x="80" y="53"/>
                    </a:cubicBezTo>
                    <a:cubicBezTo>
                      <a:pt x="80" y="53"/>
                      <a:pt x="81" y="53"/>
                      <a:pt x="81" y="53"/>
                    </a:cubicBezTo>
                    <a:cubicBezTo>
                      <a:pt x="81" y="53"/>
                      <a:pt x="81" y="52"/>
                      <a:pt x="81" y="51"/>
                    </a:cubicBezTo>
                    <a:cubicBezTo>
                      <a:pt x="81" y="51"/>
                      <a:pt x="82" y="51"/>
                      <a:pt x="83" y="51"/>
                    </a:cubicBezTo>
                    <a:cubicBezTo>
                      <a:pt x="83" y="52"/>
                      <a:pt x="82" y="52"/>
                      <a:pt x="82" y="52"/>
                    </a:cubicBezTo>
                    <a:cubicBezTo>
                      <a:pt x="82" y="52"/>
                      <a:pt x="82" y="52"/>
                      <a:pt x="82" y="53"/>
                    </a:cubicBezTo>
                    <a:cubicBezTo>
                      <a:pt x="82" y="53"/>
                      <a:pt x="82" y="53"/>
                      <a:pt x="82" y="53"/>
                    </a:cubicBezTo>
                    <a:cubicBezTo>
                      <a:pt x="82" y="53"/>
                      <a:pt x="82" y="53"/>
                      <a:pt x="82" y="53"/>
                    </a:cubicBezTo>
                    <a:cubicBezTo>
                      <a:pt x="82" y="53"/>
                      <a:pt x="82" y="53"/>
                      <a:pt x="82" y="53"/>
                    </a:cubicBezTo>
                    <a:cubicBezTo>
                      <a:pt x="82" y="53"/>
                      <a:pt x="82" y="53"/>
                      <a:pt x="82" y="53"/>
                    </a:cubicBezTo>
                    <a:cubicBezTo>
                      <a:pt x="82" y="53"/>
                      <a:pt x="82" y="54"/>
                      <a:pt x="82" y="54"/>
                    </a:cubicBezTo>
                    <a:cubicBezTo>
                      <a:pt x="82" y="54"/>
                      <a:pt x="82" y="54"/>
                      <a:pt x="82" y="54"/>
                    </a:cubicBezTo>
                    <a:cubicBezTo>
                      <a:pt x="82" y="54"/>
                      <a:pt x="82" y="55"/>
                      <a:pt x="83" y="55"/>
                    </a:cubicBezTo>
                    <a:cubicBezTo>
                      <a:pt x="84" y="55"/>
                      <a:pt x="85" y="55"/>
                      <a:pt x="85" y="55"/>
                    </a:cubicBezTo>
                    <a:cubicBezTo>
                      <a:pt x="86" y="55"/>
                      <a:pt x="86" y="55"/>
                      <a:pt x="86" y="54"/>
                    </a:cubicBezTo>
                    <a:cubicBezTo>
                      <a:pt x="86" y="54"/>
                      <a:pt x="86" y="54"/>
                      <a:pt x="86" y="54"/>
                    </a:cubicBezTo>
                    <a:cubicBezTo>
                      <a:pt x="87" y="53"/>
                      <a:pt x="88" y="53"/>
                      <a:pt x="89" y="52"/>
                    </a:cubicBezTo>
                    <a:cubicBezTo>
                      <a:pt x="89" y="52"/>
                      <a:pt x="89" y="51"/>
                      <a:pt x="89" y="51"/>
                    </a:cubicBezTo>
                    <a:cubicBezTo>
                      <a:pt x="89" y="51"/>
                      <a:pt x="89" y="51"/>
                      <a:pt x="89" y="51"/>
                    </a:cubicBezTo>
                    <a:cubicBezTo>
                      <a:pt x="89" y="51"/>
                      <a:pt x="89" y="51"/>
                      <a:pt x="88" y="51"/>
                    </a:cubicBezTo>
                    <a:cubicBezTo>
                      <a:pt x="88" y="51"/>
                      <a:pt x="88" y="50"/>
                      <a:pt x="88" y="50"/>
                    </a:cubicBezTo>
                    <a:cubicBezTo>
                      <a:pt x="88" y="50"/>
                      <a:pt x="89" y="50"/>
                      <a:pt x="89" y="50"/>
                    </a:cubicBezTo>
                    <a:cubicBezTo>
                      <a:pt x="90" y="50"/>
                      <a:pt x="90" y="50"/>
                      <a:pt x="89" y="50"/>
                    </a:cubicBezTo>
                    <a:cubicBezTo>
                      <a:pt x="89" y="50"/>
                      <a:pt x="89" y="50"/>
                      <a:pt x="88" y="49"/>
                    </a:cubicBezTo>
                    <a:cubicBezTo>
                      <a:pt x="88" y="49"/>
                      <a:pt x="88" y="48"/>
                      <a:pt x="88" y="48"/>
                    </a:cubicBezTo>
                    <a:cubicBezTo>
                      <a:pt x="89" y="48"/>
                      <a:pt x="90" y="48"/>
                      <a:pt x="91" y="47"/>
                    </a:cubicBezTo>
                    <a:cubicBezTo>
                      <a:pt x="91" y="47"/>
                      <a:pt x="90" y="47"/>
                      <a:pt x="90" y="47"/>
                    </a:cubicBezTo>
                    <a:cubicBezTo>
                      <a:pt x="90" y="46"/>
                      <a:pt x="90" y="46"/>
                      <a:pt x="89" y="46"/>
                    </a:cubicBezTo>
                    <a:cubicBezTo>
                      <a:pt x="89" y="46"/>
                      <a:pt x="89" y="46"/>
                      <a:pt x="89" y="46"/>
                    </a:cubicBezTo>
                    <a:cubicBezTo>
                      <a:pt x="88" y="46"/>
                      <a:pt x="88" y="45"/>
                      <a:pt x="87" y="46"/>
                    </a:cubicBezTo>
                    <a:cubicBezTo>
                      <a:pt x="87" y="46"/>
                      <a:pt x="86" y="46"/>
                      <a:pt x="86" y="46"/>
                    </a:cubicBezTo>
                    <a:cubicBezTo>
                      <a:pt x="87" y="46"/>
                      <a:pt x="85" y="46"/>
                      <a:pt x="85" y="46"/>
                    </a:cubicBezTo>
                    <a:cubicBezTo>
                      <a:pt x="85" y="46"/>
                      <a:pt x="86" y="47"/>
                      <a:pt x="85" y="47"/>
                    </a:cubicBezTo>
                    <a:cubicBezTo>
                      <a:pt x="86" y="47"/>
                      <a:pt x="86" y="47"/>
                      <a:pt x="87" y="47"/>
                    </a:cubicBezTo>
                    <a:cubicBezTo>
                      <a:pt x="87" y="47"/>
                      <a:pt x="86" y="47"/>
                      <a:pt x="86" y="47"/>
                    </a:cubicBezTo>
                    <a:cubicBezTo>
                      <a:pt x="86" y="47"/>
                      <a:pt x="86" y="47"/>
                      <a:pt x="86" y="47"/>
                    </a:cubicBezTo>
                    <a:cubicBezTo>
                      <a:pt x="86" y="47"/>
                      <a:pt x="85" y="47"/>
                      <a:pt x="85" y="47"/>
                    </a:cubicBezTo>
                    <a:cubicBezTo>
                      <a:pt x="85" y="47"/>
                      <a:pt x="86" y="47"/>
                      <a:pt x="85" y="47"/>
                    </a:cubicBezTo>
                    <a:cubicBezTo>
                      <a:pt x="85" y="48"/>
                      <a:pt x="85" y="47"/>
                      <a:pt x="84" y="47"/>
                    </a:cubicBezTo>
                    <a:cubicBezTo>
                      <a:pt x="84" y="47"/>
                      <a:pt x="84" y="47"/>
                      <a:pt x="83" y="47"/>
                    </a:cubicBezTo>
                    <a:cubicBezTo>
                      <a:pt x="83" y="47"/>
                      <a:pt x="83" y="47"/>
                      <a:pt x="82" y="47"/>
                    </a:cubicBezTo>
                    <a:cubicBezTo>
                      <a:pt x="82" y="47"/>
                      <a:pt x="81" y="47"/>
                      <a:pt x="81" y="47"/>
                    </a:cubicBezTo>
                    <a:cubicBezTo>
                      <a:pt x="81" y="47"/>
                      <a:pt x="80" y="47"/>
                      <a:pt x="80" y="47"/>
                    </a:cubicBezTo>
                    <a:cubicBezTo>
                      <a:pt x="79" y="47"/>
                      <a:pt x="79" y="47"/>
                      <a:pt x="79" y="47"/>
                    </a:cubicBezTo>
                    <a:cubicBezTo>
                      <a:pt x="78" y="47"/>
                      <a:pt x="78" y="47"/>
                      <a:pt x="78" y="47"/>
                    </a:cubicBezTo>
                    <a:cubicBezTo>
                      <a:pt x="77" y="47"/>
                      <a:pt x="77" y="48"/>
                      <a:pt x="77" y="48"/>
                    </a:cubicBezTo>
                    <a:cubicBezTo>
                      <a:pt x="77" y="48"/>
                      <a:pt x="76" y="48"/>
                      <a:pt x="76" y="49"/>
                    </a:cubicBezTo>
                    <a:cubicBezTo>
                      <a:pt x="76" y="49"/>
                      <a:pt x="76" y="49"/>
                      <a:pt x="76" y="49"/>
                    </a:cubicBezTo>
                    <a:cubicBezTo>
                      <a:pt x="75" y="49"/>
                      <a:pt x="75" y="49"/>
                      <a:pt x="75" y="49"/>
                    </a:cubicBezTo>
                    <a:cubicBezTo>
                      <a:pt x="75" y="49"/>
                      <a:pt x="75" y="49"/>
                      <a:pt x="74" y="50"/>
                    </a:cubicBezTo>
                    <a:cubicBezTo>
                      <a:pt x="74" y="50"/>
                      <a:pt x="74" y="50"/>
                      <a:pt x="74" y="50"/>
                    </a:cubicBezTo>
                    <a:cubicBezTo>
                      <a:pt x="74" y="50"/>
                      <a:pt x="74" y="50"/>
                      <a:pt x="74" y="50"/>
                    </a:cubicBezTo>
                    <a:cubicBezTo>
                      <a:pt x="74" y="50"/>
                      <a:pt x="74" y="50"/>
                      <a:pt x="74" y="51"/>
                    </a:cubicBezTo>
                    <a:cubicBezTo>
                      <a:pt x="73" y="51"/>
                      <a:pt x="73" y="51"/>
                      <a:pt x="73" y="51"/>
                    </a:cubicBezTo>
                    <a:cubicBezTo>
                      <a:pt x="73" y="51"/>
                      <a:pt x="74" y="51"/>
                      <a:pt x="73" y="51"/>
                    </a:cubicBezTo>
                    <a:cubicBezTo>
                      <a:pt x="73" y="51"/>
                      <a:pt x="73" y="51"/>
                      <a:pt x="73" y="51"/>
                    </a:cubicBezTo>
                    <a:cubicBezTo>
                      <a:pt x="73" y="52"/>
                      <a:pt x="72" y="51"/>
                      <a:pt x="72" y="52"/>
                    </a:cubicBezTo>
                    <a:cubicBezTo>
                      <a:pt x="72" y="52"/>
                      <a:pt x="72" y="52"/>
                      <a:pt x="71" y="52"/>
                    </a:cubicBezTo>
                    <a:cubicBezTo>
                      <a:pt x="71" y="52"/>
                      <a:pt x="71" y="52"/>
                      <a:pt x="71" y="52"/>
                    </a:cubicBezTo>
                    <a:cubicBezTo>
                      <a:pt x="70" y="52"/>
                      <a:pt x="70" y="52"/>
                      <a:pt x="70" y="53"/>
                    </a:cubicBezTo>
                    <a:cubicBezTo>
                      <a:pt x="70" y="53"/>
                      <a:pt x="70" y="53"/>
                      <a:pt x="70" y="53"/>
                    </a:cubicBezTo>
                    <a:cubicBezTo>
                      <a:pt x="70" y="53"/>
                      <a:pt x="70" y="53"/>
                      <a:pt x="70" y="53"/>
                    </a:cubicBezTo>
                    <a:cubicBezTo>
                      <a:pt x="70" y="53"/>
                      <a:pt x="70" y="53"/>
                      <a:pt x="70" y="53"/>
                    </a:cubicBezTo>
                    <a:cubicBezTo>
                      <a:pt x="70" y="53"/>
                      <a:pt x="70" y="53"/>
                      <a:pt x="69" y="54"/>
                    </a:cubicBezTo>
                    <a:cubicBezTo>
                      <a:pt x="69" y="54"/>
                      <a:pt x="69" y="54"/>
                      <a:pt x="69" y="54"/>
                    </a:cubicBezTo>
                    <a:cubicBezTo>
                      <a:pt x="68" y="54"/>
                      <a:pt x="68" y="54"/>
                      <a:pt x="68" y="54"/>
                    </a:cubicBezTo>
                    <a:cubicBezTo>
                      <a:pt x="67" y="54"/>
                      <a:pt x="67" y="54"/>
                      <a:pt x="67" y="54"/>
                    </a:cubicBezTo>
                    <a:cubicBezTo>
                      <a:pt x="67" y="54"/>
                      <a:pt x="66" y="54"/>
                      <a:pt x="65" y="55"/>
                    </a:cubicBezTo>
                    <a:cubicBezTo>
                      <a:pt x="65" y="55"/>
                      <a:pt x="65" y="55"/>
                      <a:pt x="65" y="55"/>
                    </a:cubicBezTo>
                    <a:cubicBezTo>
                      <a:pt x="65" y="55"/>
                      <a:pt x="65" y="55"/>
                      <a:pt x="65" y="55"/>
                    </a:cubicBezTo>
                    <a:cubicBezTo>
                      <a:pt x="65" y="55"/>
                      <a:pt x="64" y="56"/>
                      <a:pt x="64" y="56"/>
                    </a:cubicBezTo>
                    <a:cubicBezTo>
                      <a:pt x="64" y="56"/>
                      <a:pt x="64" y="56"/>
                      <a:pt x="64" y="56"/>
                    </a:cubicBezTo>
                    <a:cubicBezTo>
                      <a:pt x="64" y="56"/>
                      <a:pt x="65" y="56"/>
                      <a:pt x="66" y="56"/>
                    </a:cubicBezTo>
                    <a:close/>
                    <a:moveTo>
                      <a:pt x="57" y="85"/>
                    </a:moveTo>
                    <a:cubicBezTo>
                      <a:pt x="57" y="85"/>
                      <a:pt x="56" y="85"/>
                      <a:pt x="56" y="85"/>
                    </a:cubicBezTo>
                    <a:cubicBezTo>
                      <a:pt x="57" y="86"/>
                      <a:pt x="58" y="86"/>
                      <a:pt x="59" y="87"/>
                    </a:cubicBezTo>
                    <a:cubicBezTo>
                      <a:pt x="59" y="87"/>
                      <a:pt x="60" y="87"/>
                      <a:pt x="60" y="87"/>
                    </a:cubicBezTo>
                    <a:cubicBezTo>
                      <a:pt x="61" y="87"/>
                      <a:pt x="61" y="88"/>
                      <a:pt x="61" y="88"/>
                    </a:cubicBezTo>
                    <a:cubicBezTo>
                      <a:pt x="62" y="88"/>
                      <a:pt x="62" y="89"/>
                      <a:pt x="63" y="90"/>
                    </a:cubicBezTo>
                    <a:cubicBezTo>
                      <a:pt x="63" y="90"/>
                      <a:pt x="64" y="91"/>
                      <a:pt x="64" y="91"/>
                    </a:cubicBezTo>
                    <a:cubicBezTo>
                      <a:pt x="65" y="91"/>
                      <a:pt x="65" y="91"/>
                      <a:pt x="65" y="91"/>
                    </a:cubicBezTo>
                    <a:cubicBezTo>
                      <a:pt x="66" y="90"/>
                      <a:pt x="66" y="90"/>
                      <a:pt x="66" y="90"/>
                    </a:cubicBezTo>
                    <a:cubicBezTo>
                      <a:pt x="67" y="90"/>
                      <a:pt x="68" y="90"/>
                      <a:pt x="68" y="89"/>
                    </a:cubicBezTo>
                    <a:cubicBezTo>
                      <a:pt x="68" y="89"/>
                      <a:pt x="69" y="88"/>
                      <a:pt x="69" y="89"/>
                    </a:cubicBezTo>
                    <a:cubicBezTo>
                      <a:pt x="69" y="89"/>
                      <a:pt x="69" y="89"/>
                      <a:pt x="69" y="89"/>
                    </a:cubicBezTo>
                    <a:cubicBezTo>
                      <a:pt x="70" y="89"/>
                      <a:pt x="70" y="89"/>
                      <a:pt x="70" y="89"/>
                    </a:cubicBezTo>
                    <a:cubicBezTo>
                      <a:pt x="71" y="89"/>
                      <a:pt x="72" y="89"/>
                      <a:pt x="73" y="88"/>
                    </a:cubicBezTo>
                    <a:cubicBezTo>
                      <a:pt x="73" y="88"/>
                      <a:pt x="73" y="87"/>
                      <a:pt x="73" y="86"/>
                    </a:cubicBezTo>
                    <a:cubicBezTo>
                      <a:pt x="73" y="86"/>
                      <a:pt x="73" y="85"/>
                      <a:pt x="74" y="85"/>
                    </a:cubicBezTo>
                    <a:cubicBezTo>
                      <a:pt x="74" y="85"/>
                      <a:pt x="74" y="84"/>
                      <a:pt x="74" y="84"/>
                    </a:cubicBezTo>
                    <a:cubicBezTo>
                      <a:pt x="74" y="84"/>
                      <a:pt x="74" y="84"/>
                      <a:pt x="74" y="83"/>
                    </a:cubicBezTo>
                    <a:cubicBezTo>
                      <a:pt x="74" y="83"/>
                      <a:pt x="74" y="83"/>
                      <a:pt x="74" y="83"/>
                    </a:cubicBezTo>
                    <a:cubicBezTo>
                      <a:pt x="75" y="84"/>
                      <a:pt x="75" y="83"/>
                      <a:pt x="75" y="84"/>
                    </a:cubicBezTo>
                    <a:cubicBezTo>
                      <a:pt x="76" y="84"/>
                      <a:pt x="77" y="83"/>
                      <a:pt x="77" y="83"/>
                    </a:cubicBezTo>
                    <a:cubicBezTo>
                      <a:pt x="77" y="82"/>
                      <a:pt x="77" y="82"/>
                      <a:pt x="77" y="82"/>
                    </a:cubicBezTo>
                    <a:cubicBezTo>
                      <a:pt x="77" y="82"/>
                      <a:pt x="78" y="82"/>
                      <a:pt x="78" y="81"/>
                    </a:cubicBezTo>
                    <a:cubicBezTo>
                      <a:pt x="78" y="81"/>
                      <a:pt x="78" y="81"/>
                      <a:pt x="78" y="81"/>
                    </a:cubicBezTo>
                    <a:cubicBezTo>
                      <a:pt x="79" y="80"/>
                      <a:pt x="79" y="80"/>
                      <a:pt x="79" y="80"/>
                    </a:cubicBezTo>
                    <a:cubicBezTo>
                      <a:pt x="80" y="80"/>
                      <a:pt x="80" y="80"/>
                      <a:pt x="80" y="80"/>
                    </a:cubicBezTo>
                    <a:cubicBezTo>
                      <a:pt x="81" y="79"/>
                      <a:pt x="82" y="79"/>
                      <a:pt x="82" y="79"/>
                    </a:cubicBezTo>
                    <a:cubicBezTo>
                      <a:pt x="83" y="78"/>
                      <a:pt x="84" y="78"/>
                      <a:pt x="84" y="78"/>
                    </a:cubicBezTo>
                    <a:cubicBezTo>
                      <a:pt x="85" y="78"/>
                      <a:pt x="85" y="78"/>
                      <a:pt x="85" y="78"/>
                    </a:cubicBezTo>
                    <a:cubicBezTo>
                      <a:pt x="86" y="77"/>
                      <a:pt x="86" y="77"/>
                      <a:pt x="86" y="77"/>
                    </a:cubicBezTo>
                    <a:cubicBezTo>
                      <a:pt x="87" y="77"/>
                      <a:pt x="88" y="76"/>
                      <a:pt x="88" y="76"/>
                    </a:cubicBezTo>
                    <a:cubicBezTo>
                      <a:pt x="89" y="76"/>
                      <a:pt x="90" y="76"/>
                      <a:pt x="91" y="75"/>
                    </a:cubicBezTo>
                    <a:cubicBezTo>
                      <a:pt x="91" y="75"/>
                      <a:pt x="92" y="75"/>
                      <a:pt x="91" y="74"/>
                    </a:cubicBezTo>
                    <a:cubicBezTo>
                      <a:pt x="91" y="74"/>
                      <a:pt x="90" y="74"/>
                      <a:pt x="90" y="74"/>
                    </a:cubicBezTo>
                    <a:cubicBezTo>
                      <a:pt x="90" y="74"/>
                      <a:pt x="89" y="73"/>
                      <a:pt x="89" y="73"/>
                    </a:cubicBezTo>
                    <a:cubicBezTo>
                      <a:pt x="88" y="72"/>
                      <a:pt x="87" y="72"/>
                      <a:pt x="87" y="71"/>
                    </a:cubicBezTo>
                    <a:cubicBezTo>
                      <a:pt x="86" y="70"/>
                      <a:pt x="84" y="70"/>
                      <a:pt x="83" y="70"/>
                    </a:cubicBezTo>
                    <a:cubicBezTo>
                      <a:pt x="82" y="70"/>
                      <a:pt x="81" y="69"/>
                      <a:pt x="81" y="70"/>
                    </a:cubicBezTo>
                    <a:cubicBezTo>
                      <a:pt x="80" y="70"/>
                      <a:pt x="80" y="70"/>
                      <a:pt x="79" y="70"/>
                    </a:cubicBezTo>
                    <a:cubicBezTo>
                      <a:pt x="79" y="70"/>
                      <a:pt x="79" y="70"/>
                      <a:pt x="79" y="70"/>
                    </a:cubicBezTo>
                    <a:cubicBezTo>
                      <a:pt x="79" y="71"/>
                      <a:pt x="79" y="71"/>
                      <a:pt x="78" y="71"/>
                    </a:cubicBezTo>
                    <a:cubicBezTo>
                      <a:pt x="78" y="71"/>
                      <a:pt x="78" y="72"/>
                      <a:pt x="78" y="71"/>
                    </a:cubicBezTo>
                    <a:cubicBezTo>
                      <a:pt x="78" y="71"/>
                      <a:pt x="78" y="70"/>
                      <a:pt x="78" y="70"/>
                    </a:cubicBezTo>
                    <a:cubicBezTo>
                      <a:pt x="78" y="70"/>
                      <a:pt x="77" y="70"/>
                      <a:pt x="77" y="70"/>
                    </a:cubicBezTo>
                    <a:cubicBezTo>
                      <a:pt x="77" y="70"/>
                      <a:pt x="77" y="70"/>
                      <a:pt x="76" y="70"/>
                    </a:cubicBezTo>
                    <a:cubicBezTo>
                      <a:pt x="76" y="70"/>
                      <a:pt x="76" y="71"/>
                      <a:pt x="75" y="71"/>
                    </a:cubicBezTo>
                    <a:cubicBezTo>
                      <a:pt x="75" y="70"/>
                      <a:pt x="76" y="70"/>
                      <a:pt x="76" y="70"/>
                    </a:cubicBezTo>
                    <a:cubicBezTo>
                      <a:pt x="75" y="70"/>
                      <a:pt x="74" y="69"/>
                      <a:pt x="74" y="69"/>
                    </a:cubicBezTo>
                    <a:cubicBezTo>
                      <a:pt x="73" y="69"/>
                      <a:pt x="72" y="69"/>
                      <a:pt x="71" y="68"/>
                    </a:cubicBezTo>
                    <a:cubicBezTo>
                      <a:pt x="71" y="68"/>
                      <a:pt x="71" y="68"/>
                      <a:pt x="71" y="68"/>
                    </a:cubicBezTo>
                    <a:cubicBezTo>
                      <a:pt x="71" y="68"/>
                      <a:pt x="71" y="68"/>
                      <a:pt x="70" y="68"/>
                    </a:cubicBezTo>
                    <a:cubicBezTo>
                      <a:pt x="70" y="68"/>
                      <a:pt x="70" y="68"/>
                      <a:pt x="69" y="68"/>
                    </a:cubicBezTo>
                    <a:cubicBezTo>
                      <a:pt x="68" y="67"/>
                      <a:pt x="67" y="68"/>
                      <a:pt x="65" y="68"/>
                    </a:cubicBezTo>
                    <a:cubicBezTo>
                      <a:pt x="64" y="68"/>
                      <a:pt x="63" y="68"/>
                      <a:pt x="62" y="68"/>
                    </a:cubicBezTo>
                    <a:cubicBezTo>
                      <a:pt x="60" y="69"/>
                      <a:pt x="59" y="69"/>
                      <a:pt x="58" y="69"/>
                    </a:cubicBezTo>
                    <a:cubicBezTo>
                      <a:pt x="59" y="69"/>
                      <a:pt x="59" y="70"/>
                      <a:pt x="59" y="71"/>
                    </a:cubicBezTo>
                    <a:cubicBezTo>
                      <a:pt x="59" y="71"/>
                      <a:pt x="59" y="71"/>
                      <a:pt x="59" y="71"/>
                    </a:cubicBezTo>
                    <a:cubicBezTo>
                      <a:pt x="59" y="72"/>
                      <a:pt x="60" y="72"/>
                      <a:pt x="60" y="72"/>
                    </a:cubicBezTo>
                    <a:cubicBezTo>
                      <a:pt x="60" y="73"/>
                      <a:pt x="60" y="72"/>
                      <a:pt x="61" y="73"/>
                    </a:cubicBezTo>
                    <a:cubicBezTo>
                      <a:pt x="61" y="73"/>
                      <a:pt x="61" y="73"/>
                      <a:pt x="61" y="74"/>
                    </a:cubicBezTo>
                    <a:cubicBezTo>
                      <a:pt x="60" y="74"/>
                      <a:pt x="60" y="74"/>
                      <a:pt x="60" y="74"/>
                    </a:cubicBezTo>
                    <a:cubicBezTo>
                      <a:pt x="60" y="75"/>
                      <a:pt x="60" y="75"/>
                      <a:pt x="59" y="75"/>
                    </a:cubicBezTo>
                    <a:cubicBezTo>
                      <a:pt x="59" y="75"/>
                      <a:pt x="59" y="76"/>
                      <a:pt x="58" y="77"/>
                    </a:cubicBezTo>
                    <a:cubicBezTo>
                      <a:pt x="58" y="77"/>
                      <a:pt x="58" y="77"/>
                      <a:pt x="58" y="78"/>
                    </a:cubicBezTo>
                    <a:cubicBezTo>
                      <a:pt x="57" y="78"/>
                      <a:pt x="58" y="78"/>
                      <a:pt x="58" y="78"/>
                    </a:cubicBezTo>
                    <a:cubicBezTo>
                      <a:pt x="58" y="78"/>
                      <a:pt x="58" y="78"/>
                      <a:pt x="59" y="78"/>
                    </a:cubicBezTo>
                    <a:cubicBezTo>
                      <a:pt x="59" y="79"/>
                      <a:pt x="58" y="79"/>
                      <a:pt x="58" y="79"/>
                    </a:cubicBezTo>
                    <a:cubicBezTo>
                      <a:pt x="58" y="79"/>
                      <a:pt x="57" y="79"/>
                      <a:pt x="57" y="79"/>
                    </a:cubicBezTo>
                    <a:cubicBezTo>
                      <a:pt x="57" y="79"/>
                      <a:pt x="57" y="79"/>
                      <a:pt x="57" y="79"/>
                    </a:cubicBezTo>
                    <a:cubicBezTo>
                      <a:pt x="56" y="79"/>
                      <a:pt x="57" y="80"/>
                      <a:pt x="57" y="80"/>
                    </a:cubicBezTo>
                    <a:cubicBezTo>
                      <a:pt x="57" y="81"/>
                      <a:pt x="57" y="81"/>
                      <a:pt x="57" y="81"/>
                    </a:cubicBezTo>
                    <a:cubicBezTo>
                      <a:pt x="56" y="82"/>
                      <a:pt x="56" y="81"/>
                      <a:pt x="56" y="82"/>
                    </a:cubicBezTo>
                    <a:cubicBezTo>
                      <a:pt x="56" y="82"/>
                      <a:pt x="56" y="82"/>
                      <a:pt x="56" y="82"/>
                    </a:cubicBezTo>
                    <a:cubicBezTo>
                      <a:pt x="56" y="82"/>
                      <a:pt x="55" y="82"/>
                      <a:pt x="55" y="82"/>
                    </a:cubicBezTo>
                    <a:cubicBezTo>
                      <a:pt x="55" y="82"/>
                      <a:pt x="55" y="82"/>
                      <a:pt x="55" y="83"/>
                    </a:cubicBezTo>
                    <a:cubicBezTo>
                      <a:pt x="55" y="83"/>
                      <a:pt x="55" y="83"/>
                      <a:pt x="55" y="83"/>
                    </a:cubicBezTo>
                    <a:cubicBezTo>
                      <a:pt x="55" y="83"/>
                      <a:pt x="55" y="83"/>
                      <a:pt x="55" y="83"/>
                    </a:cubicBezTo>
                    <a:cubicBezTo>
                      <a:pt x="55" y="83"/>
                      <a:pt x="55" y="83"/>
                      <a:pt x="55" y="83"/>
                    </a:cubicBezTo>
                    <a:cubicBezTo>
                      <a:pt x="55" y="84"/>
                      <a:pt x="54" y="83"/>
                      <a:pt x="54" y="84"/>
                    </a:cubicBezTo>
                    <a:cubicBezTo>
                      <a:pt x="55" y="84"/>
                      <a:pt x="54" y="84"/>
                      <a:pt x="54" y="84"/>
                    </a:cubicBezTo>
                    <a:cubicBezTo>
                      <a:pt x="54" y="84"/>
                      <a:pt x="54" y="85"/>
                      <a:pt x="54" y="85"/>
                    </a:cubicBezTo>
                    <a:cubicBezTo>
                      <a:pt x="55" y="85"/>
                      <a:pt x="56" y="85"/>
                      <a:pt x="57" y="85"/>
                    </a:cubicBezTo>
                    <a:close/>
                    <a:moveTo>
                      <a:pt x="34" y="195"/>
                    </a:moveTo>
                    <a:cubicBezTo>
                      <a:pt x="34" y="195"/>
                      <a:pt x="33" y="194"/>
                      <a:pt x="33" y="193"/>
                    </a:cubicBezTo>
                    <a:cubicBezTo>
                      <a:pt x="32" y="193"/>
                      <a:pt x="33" y="193"/>
                      <a:pt x="33" y="193"/>
                    </a:cubicBezTo>
                    <a:cubicBezTo>
                      <a:pt x="33" y="193"/>
                      <a:pt x="32" y="193"/>
                      <a:pt x="32" y="192"/>
                    </a:cubicBezTo>
                    <a:cubicBezTo>
                      <a:pt x="32" y="192"/>
                      <a:pt x="32" y="192"/>
                      <a:pt x="32" y="192"/>
                    </a:cubicBezTo>
                    <a:cubicBezTo>
                      <a:pt x="32" y="191"/>
                      <a:pt x="32" y="192"/>
                      <a:pt x="32" y="192"/>
                    </a:cubicBezTo>
                    <a:cubicBezTo>
                      <a:pt x="32" y="191"/>
                      <a:pt x="32" y="192"/>
                      <a:pt x="33" y="191"/>
                    </a:cubicBezTo>
                    <a:cubicBezTo>
                      <a:pt x="33" y="191"/>
                      <a:pt x="33" y="191"/>
                      <a:pt x="33" y="191"/>
                    </a:cubicBezTo>
                    <a:cubicBezTo>
                      <a:pt x="32" y="191"/>
                      <a:pt x="32" y="191"/>
                      <a:pt x="32" y="191"/>
                    </a:cubicBezTo>
                    <a:cubicBezTo>
                      <a:pt x="31" y="191"/>
                      <a:pt x="30" y="191"/>
                      <a:pt x="30" y="191"/>
                    </a:cubicBezTo>
                    <a:cubicBezTo>
                      <a:pt x="30" y="192"/>
                      <a:pt x="31" y="192"/>
                      <a:pt x="32" y="192"/>
                    </a:cubicBezTo>
                    <a:cubicBezTo>
                      <a:pt x="31" y="192"/>
                      <a:pt x="31" y="192"/>
                      <a:pt x="31" y="192"/>
                    </a:cubicBezTo>
                    <a:cubicBezTo>
                      <a:pt x="31" y="192"/>
                      <a:pt x="31" y="192"/>
                      <a:pt x="31" y="192"/>
                    </a:cubicBezTo>
                    <a:cubicBezTo>
                      <a:pt x="31" y="193"/>
                      <a:pt x="31" y="193"/>
                      <a:pt x="31" y="193"/>
                    </a:cubicBezTo>
                    <a:cubicBezTo>
                      <a:pt x="32" y="193"/>
                      <a:pt x="32" y="193"/>
                      <a:pt x="32" y="193"/>
                    </a:cubicBezTo>
                    <a:cubicBezTo>
                      <a:pt x="32" y="193"/>
                      <a:pt x="32" y="193"/>
                      <a:pt x="32" y="193"/>
                    </a:cubicBezTo>
                    <a:cubicBezTo>
                      <a:pt x="32" y="193"/>
                      <a:pt x="32" y="193"/>
                      <a:pt x="32" y="193"/>
                    </a:cubicBezTo>
                    <a:cubicBezTo>
                      <a:pt x="32" y="193"/>
                      <a:pt x="32" y="193"/>
                      <a:pt x="32" y="193"/>
                    </a:cubicBezTo>
                    <a:cubicBezTo>
                      <a:pt x="32" y="194"/>
                      <a:pt x="32" y="194"/>
                      <a:pt x="33" y="194"/>
                    </a:cubicBezTo>
                    <a:cubicBezTo>
                      <a:pt x="33" y="194"/>
                      <a:pt x="33" y="194"/>
                      <a:pt x="33" y="194"/>
                    </a:cubicBezTo>
                    <a:cubicBezTo>
                      <a:pt x="33" y="195"/>
                      <a:pt x="33" y="195"/>
                      <a:pt x="34" y="195"/>
                    </a:cubicBezTo>
                    <a:cubicBezTo>
                      <a:pt x="34" y="195"/>
                      <a:pt x="34" y="196"/>
                      <a:pt x="34" y="196"/>
                    </a:cubicBezTo>
                    <a:cubicBezTo>
                      <a:pt x="34" y="196"/>
                      <a:pt x="34" y="196"/>
                      <a:pt x="34" y="196"/>
                    </a:cubicBezTo>
                    <a:cubicBezTo>
                      <a:pt x="35" y="196"/>
                      <a:pt x="35" y="196"/>
                      <a:pt x="35" y="195"/>
                    </a:cubicBezTo>
                    <a:cubicBezTo>
                      <a:pt x="35" y="196"/>
                      <a:pt x="35" y="196"/>
                      <a:pt x="35" y="196"/>
                    </a:cubicBezTo>
                    <a:cubicBezTo>
                      <a:pt x="35" y="195"/>
                      <a:pt x="35" y="195"/>
                      <a:pt x="34" y="195"/>
                    </a:cubicBezTo>
                    <a:close/>
                    <a:moveTo>
                      <a:pt x="80" y="61"/>
                    </a:moveTo>
                    <a:cubicBezTo>
                      <a:pt x="80" y="61"/>
                      <a:pt x="81" y="60"/>
                      <a:pt x="82" y="60"/>
                    </a:cubicBezTo>
                    <a:cubicBezTo>
                      <a:pt x="82" y="59"/>
                      <a:pt x="83" y="58"/>
                      <a:pt x="83" y="58"/>
                    </a:cubicBezTo>
                    <a:cubicBezTo>
                      <a:pt x="84" y="57"/>
                      <a:pt x="84" y="57"/>
                      <a:pt x="83" y="56"/>
                    </a:cubicBezTo>
                    <a:cubicBezTo>
                      <a:pt x="83" y="56"/>
                      <a:pt x="83" y="56"/>
                      <a:pt x="82" y="57"/>
                    </a:cubicBezTo>
                    <a:cubicBezTo>
                      <a:pt x="82" y="57"/>
                      <a:pt x="82" y="57"/>
                      <a:pt x="82" y="57"/>
                    </a:cubicBezTo>
                    <a:cubicBezTo>
                      <a:pt x="82" y="57"/>
                      <a:pt x="82" y="57"/>
                      <a:pt x="81" y="57"/>
                    </a:cubicBezTo>
                    <a:cubicBezTo>
                      <a:pt x="81" y="57"/>
                      <a:pt x="81" y="57"/>
                      <a:pt x="81" y="57"/>
                    </a:cubicBezTo>
                    <a:cubicBezTo>
                      <a:pt x="80" y="58"/>
                      <a:pt x="79" y="58"/>
                      <a:pt x="79" y="58"/>
                    </a:cubicBezTo>
                    <a:cubicBezTo>
                      <a:pt x="78" y="59"/>
                      <a:pt x="78" y="59"/>
                      <a:pt x="77" y="60"/>
                    </a:cubicBezTo>
                    <a:cubicBezTo>
                      <a:pt x="77" y="60"/>
                      <a:pt x="77" y="60"/>
                      <a:pt x="78" y="60"/>
                    </a:cubicBezTo>
                    <a:cubicBezTo>
                      <a:pt x="78" y="60"/>
                      <a:pt x="79" y="60"/>
                      <a:pt x="79" y="61"/>
                    </a:cubicBezTo>
                    <a:cubicBezTo>
                      <a:pt x="79" y="60"/>
                      <a:pt x="79" y="61"/>
                      <a:pt x="80"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162"/>
              <p:cNvSpPr/>
              <p:nvPr/>
            </p:nvSpPr>
            <p:spPr bwMode="auto">
              <a:xfrm>
                <a:off x="1545" y="2118"/>
                <a:ext cx="0" cy="3"/>
              </a:xfrm>
              <a:custGeom>
                <a:avLst/>
                <a:gdLst>
                  <a:gd name="T0" fmla="*/ 0 h 1"/>
                  <a:gd name="T1" fmla="*/ 0 h 1"/>
                  <a:gd name="T2" fmla="*/ 0 h 1"/>
                  <a:gd name="T3" fmla="*/ 0 h 1"/>
                  <a:gd name="T4" fmla="*/ 0 h 1"/>
                  <a:gd name="T5" fmla="*/ 0 h 1"/>
                  <a:gd name="T6" fmla="*/ 0 h 1"/>
                  <a:gd name="T7" fmla="*/ 1 h 1"/>
                  <a:gd name="T8"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163"/>
              <p:cNvSpPr>
                <a:spLocks noEditPoints="1"/>
              </p:cNvSpPr>
              <p:nvPr/>
            </p:nvSpPr>
            <p:spPr bwMode="auto">
              <a:xfrm>
                <a:off x="1808" y="2207"/>
                <a:ext cx="52" cy="21"/>
              </a:xfrm>
              <a:custGeom>
                <a:avLst/>
                <a:gdLst>
                  <a:gd name="T0" fmla="*/ 15 w 20"/>
                  <a:gd name="T1" fmla="*/ 5 h 8"/>
                  <a:gd name="T2" fmla="*/ 7 w 20"/>
                  <a:gd name="T3" fmla="*/ 7 h 8"/>
                  <a:gd name="T4" fmla="*/ 3 w 20"/>
                  <a:gd name="T5" fmla="*/ 1 h 8"/>
                  <a:gd name="T6" fmla="*/ 0 w 20"/>
                  <a:gd name="T7" fmla="*/ 5 h 8"/>
                  <a:gd name="T8" fmla="*/ 0 w 20"/>
                  <a:gd name="T9" fmla="*/ 5 h 8"/>
                  <a:gd name="T10" fmla="*/ 0 w 20"/>
                  <a:gd name="T11" fmla="*/ 5 h 8"/>
                  <a:gd name="T12" fmla="*/ 20 w 20"/>
                  <a:gd name="T13" fmla="*/ 5 h 8"/>
                  <a:gd name="T14" fmla="*/ 20 w 20"/>
                  <a:gd name="T15" fmla="*/ 5 h 8"/>
                  <a:gd name="T16" fmla="*/ 20 w 20"/>
                  <a:gd name="T17" fmla="*/ 5 h 8"/>
                  <a:gd name="T18" fmla="*/ 20 w 20"/>
                  <a:gd name="T19" fmla="*/ 4 h 8"/>
                  <a:gd name="T20" fmla="*/ 20 w 20"/>
                  <a:gd name="T21" fmla="*/ 4 h 8"/>
                  <a:gd name="T22" fmla="*/ 20 w 20"/>
                  <a:gd name="T23" fmla="*/ 3 h 8"/>
                  <a:gd name="T24" fmla="*/ 13 w 20"/>
                  <a:gd name="T25" fmla="*/ 0 h 8"/>
                  <a:gd name="T26" fmla="*/ 4 w 20"/>
                  <a:gd name="T27" fmla="*/ 1 h 8"/>
                  <a:gd name="T28" fmla="*/ 2 w 20"/>
                  <a:gd name="T29" fmla="*/ 0 h 8"/>
                  <a:gd name="T30" fmla="*/ 1 w 20"/>
                  <a:gd name="T31" fmla="*/ 0 h 8"/>
                  <a:gd name="T32" fmla="*/ 1 w 20"/>
                  <a:gd name="T33" fmla="*/ 0 h 8"/>
                  <a:gd name="T34" fmla="*/ 1 w 20"/>
                  <a:gd name="T35" fmla="*/ 0 h 8"/>
                  <a:gd name="T36" fmla="*/ 0 w 20"/>
                  <a:gd name="T37" fmla="*/ 0 h 8"/>
                  <a:gd name="T38" fmla="*/ 1 w 20"/>
                  <a:gd name="T39" fmla="*/ 2 h 8"/>
                  <a:gd name="T40" fmla="*/ 1 w 20"/>
                  <a:gd name="T41" fmla="*/ 2 h 8"/>
                  <a:gd name="T42" fmla="*/ 1 w 20"/>
                  <a:gd name="T43" fmla="*/ 2 h 8"/>
                  <a:gd name="T44" fmla="*/ 1 w 20"/>
                  <a:gd name="T45" fmla="*/ 2 h 8"/>
                  <a:gd name="T46" fmla="*/ 1 w 20"/>
                  <a:gd name="T47" fmla="*/ 3 h 8"/>
                  <a:gd name="T48" fmla="*/ 1 w 20"/>
                  <a:gd name="T49" fmla="*/ 3 h 8"/>
                  <a:gd name="T50" fmla="*/ 1 w 20"/>
                  <a:gd name="T51" fmla="*/ 3 h 8"/>
                  <a:gd name="T52" fmla="*/ 1 w 20"/>
                  <a:gd name="T53" fmla="*/ 4 h 8"/>
                  <a:gd name="T54" fmla="*/ 1 w 20"/>
                  <a:gd name="T55" fmla="*/ 4 h 8"/>
                  <a:gd name="T56" fmla="*/ 1 w 20"/>
                  <a:gd name="T57" fmla="*/ 4 h 8"/>
                  <a:gd name="T58" fmla="*/ 0 w 20"/>
                  <a:gd name="T59" fmla="*/ 4 h 8"/>
                  <a:gd name="T60" fmla="*/ 0 w 20"/>
                  <a:gd name="T61" fmla="*/ 5 h 8"/>
                  <a:gd name="T62" fmla="*/ 1 w 20"/>
                  <a:gd name="T63" fmla="*/ 5 h 8"/>
                  <a:gd name="T64" fmla="*/ 3 w 20"/>
                  <a:gd name="T65" fmla="*/ 5 h 8"/>
                  <a:gd name="T66" fmla="*/ 6 w 20"/>
                  <a:gd name="T67" fmla="*/ 7 h 8"/>
                  <a:gd name="T68" fmla="*/ 7 w 20"/>
                  <a:gd name="T69" fmla="*/ 8 h 8"/>
                  <a:gd name="T70" fmla="*/ 10 w 20"/>
                  <a:gd name="T71" fmla="*/ 6 h 8"/>
                  <a:gd name="T72" fmla="*/ 12 w 20"/>
                  <a:gd name="T73" fmla="*/ 3 h 8"/>
                  <a:gd name="T74" fmla="*/ 16 w 20"/>
                  <a:gd name="T75" fmla="*/ 3 h 8"/>
                  <a:gd name="T76" fmla="*/ 17 w 20"/>
                  <a:gd name="T77" fmla="*/ 4 h 8"/>
                  <a:gd name="T78" fmla="*/ 18 w 20"/>
                  <a:gd name="T79" fmla="*/ 5 h 8"/>
                  <a:gd name="T80" fmla="*/ 17 w 20"/>
                  <a:gd name="T81" fmla="*/ 4 h 8"/>
                  <a:gd name="T82" fmla="*/ 18 w 20"/>
                  <a:gd name="T83" fmla="*/ 8 h 8"/>
                  <a:gd name="T84" fmla="*/ 18 w 20"/>
                  <a:gd name="T85" fmla="*/ 8 h 8"/>
                  <a:gd name="T86" fmla="*/ 19 w 20"/>
                  <a:gd name="T87" fmla="*/ 7 h 8"/>
                  <a:gd name="T88" fmla="*/ 19 w 20"/>
                  <a:gd name="T89" fmla="*/ 6 h 8"/>
                  <a:gd name="T90" fmla="*/ 19 w 20"/>
                  <a:gd name="T91" fmla="*/ 7 h 8"/>
                  <a:gd name="T92" fmla="*/ 19 w 20"/>
                  <a:gd name="T93" fmla="*/ 7 h 8"/>
                  <a:gd name="T94" fmla="*/ 19 w 20"/>
                  <a:gd name="T95" fmla="*/ 7 h 8"/>
                  <a:gd name="T96" fmla="*/ 20 w 20"/>
                  <a:gd name="T97" fmla="*/ 7 h 8"/>
                  <a:gd name="T98" fmla="*/ 20 w 20"/>
                  <a:gd name="T99" fmla="*/ 6 h 8"/>
                  <a:gd name="T100" fmla="*/ 20 w 20"/>
                  <a:gd name="T101" fmla="*/ 6 h 8"/>
                  <a:gd name="T102" fmla="*/ 20 w 20"/>
                  <a:gd name="T103" fmla="*/ 6 h 8"/>
                  <a:gd name="T104" fmla="*/ 5 w 20"/>
                  <a:gd name="T10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8">
                    <a:moveTo>
                      <a:pt x="7" y="7"/>
                    </a:moveTo>
                    <a:cubicBezTo>
                      <a:pt x="7" y="7"/>
                      <a:pt x="7" y="7"/>
                      <a:pt x="7" y="7"/>
                    </a:cubicBezTo>
                    <a:cubicBezTo>
                      <a:pt x="7" y="7"/>
                      <a:pt x="7" y="7"/>
                      <a:pt x="7" y="7"/>
                    </a:cubicBezTo>
                    <a:close/>
                    <a:moveTo>
                      <a:pt x="15" y="5"/>
                    </a:moveTo>
                    <a:cubicBezTo>
                      <a:pt x="15" y="5"/>
                      <a:pt x="15" y="4"/>
                      <a:pt x="15" y="4"/>
                    </a:cubicBezTo>
                    <a:cubicBezTo>
                      <a:pt x="14" y="4"/>
                      <a:pt x="14" y="5"/>
                      <a:pt x="15" y="5"/>
                    </a:cubicBezTo>
                    <a:close/>
                    <a:moveTo>
                      <a:pt x="7" y="7"/>
                    </a:moveTo>
                    <a:cubicBezTo>
                      <a:pt x="7" y="7"/>
                      <a:pt x="7" y="7"/>
                      <a:pt x="7" y="7"/>
                    </a:cubicBezTo>
                    <a:cubicBezTo>
                      <a:pt x="7" y="7"/>
                      <a:pt x="7" y="7"/>
                      <a:pt x="7" y="7"/>
                    </a:cubicBezTo>
                    <a:close/>
                    <a:moveTo>
                      <a:pt x="3" y="1"/>
                    </a:moveTo>
                    <a:cubicBezTo>
                      <a:pt x="3" y="1"/>
                      <a:pt x="3" y="1"/>
                      <a:pt x="3" y="1"/>
                    </a:cubicBezTo>
                    <a:cubicBezTo>
                      <a:pt x="3" y="1"/>
                      <a:pt x="3" y="1"/>
                      <a:pt x="3" y="1"/>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lose/>
                    <a:moveTo>
                      <a:pt x="20" y="6"/>
                    </a:move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3"/>
                    </a:cubicBezTo>
                    <a:cubicBezTo>
                      <a:pt x="20" y="3"/>
                      <a:pt x="20" y="3"/>
                      <a:pt x="20" y="3"/>
                    </a:cubicBezTo>
                    <a:cubicBezTo>
                      <a:pt x="20" y="3"/>
                      <a:pt x="20" y="3"/>
                      <a:pt x="20" y="3"/>
                    </a:cubicBezTo>
                    <a:cubicBezTo>
                      <a:pt x="19" y="3"/>
                      <a:pt x="19" y="2"/>
                      <a:pt x="18" y="2"/>
                    </a:cubicBezTo>
                    <a:cubicBezTo>
                      <a:pt x="17" y="1"/>
                      <a:pt x="16" y="1"/>
                      <a:pt x="15" y="0"/>
                    </a:cubicBezTo>
                    <a:cubicBezTo>
                      <a:pt x="14" y="0"/>
                      <a:pt x="14" y="0"/>
                      <a:pt x="13" y="0"/>
                    </a:cubicBezTo>
                    <a:cubicBezTo>
                      <a:pt x="12" y="0"/>
                      <a:pt x="11" y="1"/>
                      <a:pt x="11" y="1"/>
                    </a:cubicBezTo>
                    <a:cubicBezTo>
                      <a:pt x="10" y="2"/>
                      <a:pt x="9" y="2"/>
                      <a:pt x="8" y="2"/>
                    </a:cubicBezTo>
                    <a:cubicBezTo>
                      <a:pt x="7" y="3"/>
                      <a:pt x="7" y="3"/>
                      <a:pt x="6" y="3"/>
                    </a:cubicBezTo>
                    <a:cubicBezTo>
                      <a:pt x="5" y="2"/>
                      <a:pt x="4" y="2"/>
                      <a:pt x="4" y="1"/>
                    </a:cubicBezTo>
                    <a:cubicBezTo>
                      <a:pt x="4" y="2"/>
                      <a:pt x="4" y="2"/>
                      <a:pt x="4" y="2"/>
                    </a:cubicBezTo>
                    <a:cubicBezTo>
                      <a:pt x="4" y="2"/>
                      <a:pt x="4" y="2"/>
                      <a:pt x="3" y="2"/>
                    </a:cubicBezTo>
                    <a:cubicBezTo>
                      <a:pt x="3" y="2"/>
                      <a:pt x="2" y="2"/>
                      <a:pt x="3" y="1"/>
                    </a:cubicBezTo>
                    <a:cubicBezTo>
                      <a:pt x="2" y="1"/>
                      <a:pt x="2" y="1"/>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4"/>
                      <a:pt x="1" y="4"/>
                    </a:cubicBezTo>
                    <a:cubicBezTo>
                      <a:pt x="2" y="4"/>
                      <a:pt x="2" y="4"/>
                      <a:pt x="3" y="4"/>
                    </a:cubicBezTo>
                    <a:cubicBezTo>
                      <a:pt x="3" y="5"/>
                      <a:pt x="3" y="5"/>
                      <a:pt x="3" y="5"/>
                    </a:cubicBezTo>
                    <a:cubicBezTo>
                      <a:pt x="3" y="5"/>
                      <a:pt x="3" y="5"/>
                      <a:pt x="3" y="5"/>
                    </a:cubicBezTo>
                    <a:cubicBezTo>
                      <a:pt x="3" y="5"/>
                      <a:pt x="3" y="5"/>
                      <a:pt x="4" y="5"/>
                    </a:cubicBezTo>
                    <a:cubicBezTo>
                      <a:pt x="4" y="5"/>
                      <a:pt x="4" y="5"/>
                      <a:pt x="4" y="5"/>
                    </a:cubicBezTo>
                    <a:cubicBezTo>
                      <a:pt x="5" y="6"/>
                      <a:pt x="5" y="6"/>
                      <a:pt x="5" y="7"/>
                    </a:cubicBezTo>
                    <a:cubicBezTo>
                      <a:pt x="5" y="7"/>
                      <a:pt x="6" y="7"/>
                      <a:pt x="6" y="7"/>
                    </a:cubicBezTo>
                    <a:cubicBezTo>
                      <a:pt x="6" y="7"/>
                      <a:pt x="6" y="7"/>
                      <a:pt x="6" y="7"/>
                    </a:cubicBezTo>
                    <a:cubicBezTo>
                      <a:pt x="6" y="7"/>
                      <a:pt x="6" y="6"/>
                      <a:pt x="7" y="6"/>
                    </a:cubicBezTo>
                    <a:cubicBezTo>
                      <a:pt x="7" y="6"/>
                      <a:pt x="7" y="7"/>
                      <a:pt x="7" y="7"/>
                    </a:cubicBezTo>
                    <a:cubicBezTo>
                      <a:pt x="7" y="7"/>
                      <a:pt x="7" y="8"/>
                      <a:pt x="7" y="8"/>
                    </a:cubicBezTo>
                    <a:cubicBezTo>
                      <a:pt x="7" y="8"/>
                      <a:pt x="7" y="8"/>
                      <a:pt x="7" y="8"/>
                    </a:cubicBezTo>
                    <a:cubicBezTo>
                      <a:pt x="8" y="8"/>
                      <a:pt x="8" y="8"/>
                      <a:pt x="9" y="8"/>
                    </a:cubicBezTo>
                    <a:cubicBezTo>
                      <a:pt x="9" y="8"/>
                      <a:pt x="10" y="8"/>
                      <a:pt x="11" y="8"/>
                    </a:cubicBezTo>
                    <a:cubicBezTo>
                      <a:pt x="10" y="7"/>
                      <a:pt x="10" y="7"/>
                      <a:pt x="10" y="6"/>
                    </a:cubicBezTo>
                    <a:cubicBezTo>
                      <a:pt x="9" y="6"/>
                      <a:pt x="9" y="5"/>
                      <a:pt x="9" y="4"/>
                    </a:cubicBezTo>
                    <a:cubicBezTo>
                      <a:pt x="10" y="5"/>
                      <a:pt x="11" y="4"/>
                      <a:pt x="12" y="3"/>
                    </a:cubicBezTo>
                    <a:cubicBezTo>
                      <a:pt x="12" y="3"/>
                      <a:pt x="11" y="3"/>
                      <a:pt x="11" y="3"/>
                    </a:cubicBezTo>
                    <a:cubicBezTo>
                      <a:pt x="11" y="3"/>
                      <a:pt x="12" y="3"/>
                      <a:pt x="12" y="3"/>
                    </a:cubicBezTo>
                    <a:cubicBezTo>
                      <a:pt x="12" y="2"/>
                      <a:pt x="12" y="2"/>
                      <a:pt x="12" y="2"/>
                    </a:cubicBezTo>
                    <a:cubicBezTo>
                      <a:pt x="13" y="2"/>
                      <a:pt x="14" y="2"/>
                      <a:pt x="14" y="2"/>
                    </a:cubicBezTo>
                    <a:cubicBezTo>
                      <a:pt x="14" y="2"/>
                      <a:pt x="14" y="2"/>
                      <a:pt x="14" y="2"/>
                    </a:cubicBezTo>
                    <a:cubicBezTo>
                      <a:pt x="15" y="2"/>
                      <a:pt x="15" y="3"/>
                      <a:pt x="16" y="3"/>
                    </a:cubicBezTo>
                    <a:cubicBezTo>
                      <a:pt x="16" y="3"/>
                      <a:pt x="16" y="3"/>
                      <a:pt x="16" y="3"/>
                    </a:cubicBezTo>
                    <a:cubicBezTo>
                      <a:pt x="16" y="3"/>
                      <a:pt x="16" y="4"/>
                      <a:pt x="16" y="4"/>
                    </a:cubicBezTo>
                    <a:cubicBezTo>
                      <a:pt x="16" y="4"/>
                      <a:pt x="16" y="4"/>
                      <a:pt x="16" y="4"/>
                    </a:cubicBezTo>
                    <a:cubicBezTo>
                      <a:pt x="16" y="4"/>
                      <a:pt x="17" y="4"/>
                      <a:pt x="17" y="4"/>
                    </a:cubicBezTo>
                    <a:cubicBezTo>
                      <a:pt x="17" y="4"/>
                      <a:pt x="17" y="4"/>
                      <a:pt x="17" y="4"/>
                    </a:cubicBezTo>
                    <a:cubicBezTo>
                      <a:pt x="17" y="4"/>
                      <a:pt x="17" y="4"/>
                      <a:pt x="17" y="4"/>
                    </a:cubicBezTo>
                    <a:cubicBezTo>
                      <a:pt x="17" y="4"/>
                      <a:pt x="17" y="4"/>
                      <a:pt x="17" y="4"/>
                    </a:cubicBezTo>
                    <a:cubicBezTo>
                      <a:pt x="18" y="4"/>
                      <a:pt x="18" y="5"/>
                      <a:pt x="18" y="5"/>
                    </a:cubicBezTo>
                    <a:cubicBezTo>
                      <a:pt x="18" y="5"/>
                      <a:pt x="18" y="5"/>
                      <a:pt x="18" y="5"/>
                    </a:cubicBezTo>
                    <a:cubicBezTo>
                      <a:pt x="18" y="5"/>
                      <a:pt x="18" y="5"/>
                      <a:pt x="18" y="5"/>
                    </a:cubicBezTo>
                    <a:cubicBezTo>
                      <a:pt x="18" y="5"/>
                      <a:pt x="18" y="4"/>
                      <a:pt x="17" y="4"/>
                    </a:cubicBezTo>
                    <a:cubicBezTo>
                      <a:pt x="17" y="4"/>
                      <a:pt x="17" y="4"/>
                      <a:pt x="17" y="4"/>
                    </a:cubicBezTo>
                    <a:cubicBezTo>
                      <a:pt x="17" y="4"/>
                      <a:pt x="16" y="5"/>
                      <a:pt x="16" y="5"/>
                    </a:cubicBezTo>
                    <a:cubicBezTo>
                      <a:pt x="16" y="6"/>
                      <a:pt x="17" y="7"/>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lose/>
                    <a:moveTo>
                      <a:pt x="4" y="7"/>
                    </a:moveTo>
                    <a:cubicBezTo>
                      <a:pt x="4" y="8"/>
                      <a:pt x="5" y="8"/>
                      <a:pt x="5" y="8"/>
                    </a:cubicBezTo>
                    <a:cubicBezTo>
                      <a:pt x="5" y="8"/>
                      <a:pt x="5" y="7"/>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164"/>
              <p:cNvSpPr/>
              <p:nvPr/>
            </p:nvSpPr>
            <p:spPr bwMode="auto">
              <a:xfrm>
                <a:off x="1585" y="209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165"/>
              <p:cNvSpPr>
                <a:spLocks noEditPoints="1"/>
              </p:cNvSpPr>
              <p:nvPr/>
            </p:nvSpPr>
            <p:spPr bwMode="auto">
              <a:xfrm>
                <a:off x="1726" y="2294"/>
                <a:ext cx="24" cy="16"/>
              </a:xfrm>
              <a:custGeom>
                <a:avLst/>
                <a:gdLst>
                  <a:gd name="T0" fmla="*/ 8 w 9"/>
                  <a:gd name="T1" fmla="*/ 5 h 6"/>
                  <a:gd name="T2" fmla="*/ 8 w 9"/>
                  <a:gd name="T3" fmla="*/ 4 h 6"/>
                  <a:gd name="T4" fmla="*/ 9 w 9"/>
                  <a:gd name="T5" fmla="*/ 4 h 6"/>
                  <a:gd name="T6" fmla="*/ 8 w 9"/>
                  <a:gd name="T7" fmla="*/ 5 h 6"/>
                  <a:gd name="T8" fmla="*/ 5 w 9"/>
                  <a:gd name="T9" fmla="*/ 3 h 6"/>
                  <a:gd name="T10" fmla="*/ 5 w 9"/>
                  <a:gd name="T11" fmla="*/ 4 h 6"/>
                  <a:gd name="T12" fmla="*/ 5 w 9"/>
                  <a:gd name="T13" fmla="*/ 3 h 6"/>
                  <a:gd name="T14" fmla="*/ 4 w 9"/>
                  <a:gd name="T15" fmla="*/ 0 h 6"/>
                  <a:gd name="T16" fmla="*/ 4 w 9"/>
                  <a:gd name="T17" fmla="*/ 0 h 6"/>
                  <a:gd name="T18" fmla="*/ 4 w 9"/>
                  <a:gd name="T19" fmla="*/ 0 h 6"/>
                  <a:gd name="T20" fmla="*/ 4 w 9"/>
                  <a:gd name="T21" fmla="*/ 6 h 6"/>
                  <a:gd name="T22" fmla="*/ 4 w 9"/>
                  <a:gd name="T23" fmla="*/ 6 h 6"/>
                  <a:gd name="T24" fmla="*/ 4 w 9"/>
                  <a:gd name="T25" fmla="*/ 6 h 6"/>
                  <a:gd name="T26" fmla="*/ 1 w 9"/>
                  <a:gd name="T27" fmla="*/ 3 h 6"/>
                  <a:gd name="T28" fmla="*/ 0 w 9"/>
                  <a:gd name="T29" fmla="*/ 2 h 6"/>
                  <a:gd name="T30" fmla="*/ 0 w 9"/>
                  <a:gd name="T31" fmla="*/ 3 h 6"/>
                  <a:gd name="T32" fmla="*/ 1 w 9"/>
                  <a:gd name="T33" fmla="*/ 3 h 6"/>
                  <a:gd name="T34" fmla="*/ 3 w 9"/>
                  <a:gd name="T35" fmla="*/ 3 h 6"/>
                  <a:gd name="T36" fmla="*/ 2 w 9"/>
                  <a:gd name="T37" fmla="*/ 3 h 6"/>
                  <a:gd name="T38" fmla="*/ 2 w 9"/>
                  <a:gd name="T39" fmla="*/ 2 h 6"/>
                  <a:gd name="T40" fmla="*/ 1 w 9"/>
                  <a:gd name="T41" fmla="*/ 1 h 6"/>
                  <a:gd name="T42" fmla="*/ 1 w 9"/>
                  <a:gd name="T43" fmla="*/ 1 h 6"/>
                  <a:gd name="T44" fmla="*/ 0 w 9"/>
                  <a:gd name="T45" fmla="*/ 1 h 6"/>
                  <a:gd name="T46" fmla="*/ 1 w 9"/>
                  <a:gd name="T47" fmla="*/ 1 h 6"/>
                  <a:gd name="T48" fmla="*/ 1 w 9"/>
                  <a:gd name="T49" fmla="*/ 2 h 6"/>
                  <a:gd name="T50" fmla="*/ 1 w 9"/>
                  <a:gd name="T51" fmla="*/ 3 h 6"/>
                  <a:gd name="T52" fmla="*/ 2 w 9"/>
                  <a:gd name="T53" fmla="*/ 4 h 6"/>
                  <a:gd name="T54" fmla="*/ 1 w 9"/>
                  <a:gd name="T55" fmla="*/ 4 h 6"/>
                  <a:gd name="T56" fmla="*/ 2 w 9"/>
                  <a:gd name="T57" fmla="*/ 5 h 6"/>
                  <a:gd name="T58" fmla="*/ 3 w 9"/>
                  <a:gd name="T59" fmla="*/ 4 h 6"/>
                  <a:gd name="T60" fmla="*/ 3 w 9"/>
                  <a:gd name="T61" fmla="*/ 3 h 6"/>
                  <a:gd name="T62" fmla="*/ 3 w 9"/>
                  <a:gd name="T63" fmla="*/ 2 h 6"/>
                  <a:gd name="T64" fmla="*/ 3 w 9"/>
                  <a:gd name="T65" fmla="*/ 2 h 6"/>
                  <a:gd name="T66" fmla="*/ 4 w 9"/>
                  <a:gd name="T67" fmla="*/ 3 h 6"/>
                  <a:gd name="T68" fmla="*/ 3 w 9"/>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6">
                    <a:moveTo>
                      <a:pt x="8" y="5"/>
                    </a:moveTo>
                    <a:cubicBezTo>
                      <a:pt x="8" y="5"/>
                      <a:pt x="8" y="4"/>
                      <a:pt x="8" y="4"/>
                    </a:cubicBezTo>
                    <a:cubicBezTo>
                      <a:pt x="9" y="4"/>
                      <a:pt x="9" y="4"/>
                      <a:pt x="9" y="4"/>
                    </a:cubicBezTo>
                    <a:cubicBezTo>
                      <a:pt x="9" y="4"/>
                      <a:pt x="7" y="4"/>
                      <a:pt x="8" y="5"/>
                    </a:cubicBezTo>
                    <a:close/>
                    <a:moveTo>
                      <a:pt x="5" y="3"/>
                    </a:moveTo>
                    <a:cubicBezTo>
                      <a:pt x="4" y="3"/>
                      <a:pt x="4" y="4"/>
                      <a:pt x="5" y="4"/>
                    </a:cubicBezTo>
                    <a:cubicBezTo>
                      <a:pt x="6" y="3"/>
                      <a:pt x="5" y="3"/>
                      <a:pt x="5" y="3"/>
                    </a:cubicBezTo>
                    <a:close/>
                    <a:moveTo>
                      <a:pt x="4" y="0"/>
                    </a:moveTo>
                    <a:cubicBezTo>
                      <a:pt x="4" y="0"/>
                      <a:pt x="4" y="0"/>
                      <a:pt x="4" y="0"/>
                    </a:cubicBezTo>
                    <a:cubicBezTo>
                      <a:pt x="4" y="0"/>
                      <a:pt x="4" y="0"/>
                      <a:pt x="4" y="0"/>
                    </a:cubicBezTo>
                    <a:close/>
                    <a:moveTo>
                      <a:pt x="4" y="6"/>
                    </a:moveTo>
                    <a:cubicBezTo>
                      <a:pt x="5" y="6"/>
                      <a:pt x="5" y="6"/>
                      <a:pt x="4" y="6"/>
                    </a:cubicBezTo>
                    <a:cubicBezTo>
                      <a:pt x="4" y="6"/>
                      <a:pt x="4" y="6"/>
                      <a:pt x="4" y="6"/>
                    </a:cubicBezTo>
                    <a:close/>
                    <a:moveTo>
                      <a:pt x="1" y="3"/>
                    </a:moveTo>
                    <a:cubicBezTo>
                      <a:pt x="1" y="2"/>
                      <a:pt x="0" y="2"/>
                      <a:pt x="0" y="2"/>
                    </a:cubicBezTo>
                    <a:cubicBezTo>
                      <a:pt x="0" y="3"/>
                      <a:pt x="0" y="3"/>
                      <a:pt x="0" y="3"/>
                    </a:cubicBezTo>
                    <a:cubicBezTo>
                      <a:pt x="1" y="3"/>
                      <a:pt x="1" y="3"/>
                      <a:pt x="1" y="3"/>
                    </a:cubicBezTo>
                    <a:close/>
                    <a:moveTo>
                      <a:pt x="3" y="3"/>
                    </a:moveTo>
                    <a:cubicBezTo>
                      <a:pt x="3" y="3"/>
                      <a:pt x="3" y="3"/>
                      <a:pt x="2" y="3"/>
                    </a:cubicBezTo>
                    <a:cubicBezTo>
                      <a:pt x="2" y="2"/>
                      <a:pt x="2" y="2"/>
                      <a:pt x="2" y="2"/>
                    </a:cubicBezTo>
                    <a:cubicBezTo>
                      <a:pt x="2" y="2"/>
                      <a:pt x="2" y="1"/>
                      <a:pt x="1" y="1"/>
                    </a:cubicBezTo>
                    <a:cubicBezTo>
                      <a:pt x="1" y="1"/>
                      <a:pt x="1" y="1"/>
                      <a:pt x="1" y="1"/>
                    </a:cubicBezTo>
                    <a:cubicBezTo>
                      <a:pt x="1" y="1"/>
                      <a:pt x="0" y="1"/>
                      <a:pt x="0" y="1"/>
                    </a:cubicBezTo>
                    <a:cubicBezTo>
                      <a:pt x="0" y="2"/>
                      <a:pt x="1" y="1"/>
                      <a:pt x="1" y="1"/>
                    </a:cubicBezTo>
                    <a:cubicBezTo>
                      <a:pt x="1" y="1"/>
                      <a:pt x="1" y="2"/>
                      <a:pt x="1" y="2"/>
                    </a:cubicBezTo>
                    <a:cubicBezTo>
                      <a:pt x="1" y="2"/>
                      <a:pt x="1" y="2"/>
                      <a:pt x="1" y="3"/>
                    </a:cubicBezTo>
                    <a:cubicBezTo>
                      <a:pt x="2" y="3"/>
                      <a:pt x="2" y="3"/>
                      <a:pt x="2" y="4"/>
                    </a:cubicBezTo>
                    <a:cubicBezTo>
                      <a:pt x="2" y="4"/>
                      <a:pt x="1" y="4"/>
                      <a:pt x="1" y="4"/>
                    </a:cubicBezTo>
                    <a:cubicBezTo>
                      <a:pt x="0" y="5"/>
                      <a:pt x="1" y="5"/>
                      <a:pt x="2" y="5"/>
                    </a:cubicBezTo>
                    <a:cubicBezTo>
                      <a:pt x="2" y="5"/>
                      <a:pt x="3" y="4"/>
                      <a:pt x="3" y="4"/>
                    </a:cubicBezTo>
                    <a:cubicBezTo>
                      <a:pt x="3" y="4"/>
                      <a:pt x="3" y="3"/>
                      <a:pt x="3" y="3"/>
                    </a:cubicBezTo>
                    <a:close/>
                    <a:moveTo>
                      <a:pt x="3" y="2"/>
                    </a:moveTo>
                    <a:cubicBezTo>
                      <a:pt x="3" y="2"/>
                      <a:pt x="3" y="2"/>
                      <a:pt x="3" y="2"/>
                    </a:cubicBezTo>
                    <a:cubicBezTo>
                      <a:pt x="2" y="2"/>
                      <a:pt x="4" y="3"/>
                      <a:pt x="4" y="3"/>
                    </a:cubicBezTo>
                    <a:cubicBezTo>
                      <a:pt x="4" y="2"/>
                      <a:pt x="4" y="2"/>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Rectangle 166"/>
              <p:cNvSpPr>
                <a:spLocks noChangeArrowheads="1"/>
              </p:cNvSpPr>
              <p:nvPr/>
            </p:nvSpPr>
            <p:spPr bwMode="auto">
              <a:xfrm>
                <a:off x="1960" y="184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89" name="Freeform 167"/>
              <p:cNvSpPr/>
              <p:nvPr/>
            </p:nvSpPr>
            <p:spPr bwMode="auto">
              <a:xfrm>
                <a:off x="1958" y="184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168"/>
              <p:cNvSpPr/>
              <p:nvPr/>
            </p:nvSpPr>
            <p:spPr bwMode="auto">
              <a:xfrm>
                <a:off x="1543" y="2047"/>
                <a:ext cx="2" cy="3"/>
              </a:xfrm>
              <a:custGeom>
                <a:avLst/>
                <a:gdLst>
                  <a:gd name="T0" fmla="*/ 0 w 1"/>
                  <a:gd name="T1" fmla="*/ 1 h 1"/>
                  <a:gd name="T2" fmla="*/ 1 w 1"/>
                  <a:gd name="T3" fmla="*/ 0 h 1"/>
                  <a:gd name="T4" fmla="*/ 0 w 1"/>
                  <a:gd name="T5" fmla="*/ 0 h 1"/>
                  <a:gd name="T6" fmla="*/ 0 w 1"/>
                  <a:gd name="T7" fmla="*/ 1 h 1"/>
                  <a:gd name="T8" fmla="*/ 0 w 1"/>
                  <a:gd name="T9" fmla="*/ 1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0"/>
                      <a:pt x="1" y="0"/>
                    </a:cubicBezTo>
                    <a:cubicBezTo>
                      <a:pt x="0" y="0"/>
                      <a:pt x="0"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169"/>
              <p:cNvSpPr/>
              <p:nvPr/>
            </p:nvSpPr>
            <p:spPr bwMode="auto">
              <a:xfrm>
                <a:off x="1422" y="18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170"/>
              <p:cNvSpPr>
                <a:spLocks noEditPoints="1"/>
              </p:cNvSpPr>
              <p:nvPr/>
            </p:nvSpPr>
            <p:spPr bwMode="auto">
              <a:xfrm>
                <a:off x="1895" y="2249"/>
                <a:ext cx="365" cy="376"/>
              </a:xfrm>
              <a:custGeom>
                <a:avLst/>
                <a:gdLst>
                  <a:gd name="T0" fmla="*/ 82 w 139"/>
                  <a:gd name="T1" fmla="*/ 19 h 143"/>
                  <a:gd name="T2" fmla="*/ 82 w 139"/>
                  <a:gd name="T3" fmla="*/ 22 h 143"/>
                  <a:gd name="T4" fmla="*/ 83 w 139"/>
                  <a:gd name="T5" fmla="*/ 11 h 143"/>
                  <a:gd name="T6" fmla="*/ 114 w 139"/>
                  <a:gd name="T7" fmla="*/ 28 h 143"/>
                  <a:gd name="T8" fmla="*/ 91 w 139"/>
                  <a:gd name="T9" fmla="*/ 21 h 143"/>
                  <a:gd name="T10" fmla="*/ 79 w 139"/>
                  <a:gd name="T11" fmla="*/ 4 h 143"/>
                  <a:gd name="T12" fmla="*/ 76 w 139"/>
                  <a:gd name="T13" fmla="*/ 9 h 143"/>
                  <a:gd name="T14" fmla="*/ 71 w 139"/>
                  <a:gd name="T15" fmla="*/ 10 h 143"/>
                  <a:gd name="T16" fmla="*/ 66 w 139"/>
                  <a:gd name="T17" fmla="*/ 10 h 143"/>
                  <a:gd name="T18" fmla="*/ 62 w 139"/>
                  <a:gd name="T19" fmla="*/ 12 h 143"/>
                  <a:gd name="T20" fmla="*/ 56 w 139"/>
                  <a:gd name="T21" fmla="*/ 13 h 143"/>
                  <a:gd name="T22" fmla="*/ 51 w 139"/>
                  <a:gd name="T23" fmla="*/ 13 h 143"/>
                  <a:gd name="T24" fmla="*/ 49 w 139"/>
                  <a:gd name="T25" fmla="*/ 7 h 143"/>
                  <a:gd name="T26" fmla="*/ 48 w 139"/>
                  <a:gd name="T27" fmla="*/ 2 h 143"/>
                  <a:gd name="T28" fmla="*/ 46 w 139"/>
                  <a:gd name="T29" fmla="*/ 2 h 143"/>
                  <a:gd name="T30" fmla="*/ 40 w 139"/>
                  <a:gd name="T31" fmla="*/ 4 h 143"/>
                  <a:gd name="T32" fmla="*/ 36 w 139"/>
                  <a:gd name="T33" fmla="*/ 5 h 143"/>
                  <a:gd name="T34" fmla="*/ 34 w 139"/>
                  <a:gd name="T35" fmla="*/ 5 h 143"/>
                  <a:gd name="T36" fmla="*/ 37 w 139"/>
                  <a:gd name="T37" fmla="*/ 9 h 143"/>
                  <a:gd name="T38" fmla="*/ 33 w 139"/>
                  <a:gd name="T39" fmla="*/ 13 h 143"/>
                  <a:gd name="T40" fmla="*/ 30 w 139"/>
                  <a:gd name="T41" fmla="*/ 16 h 143"/>
                  <a:gd name="T42" fmla="*/ 26 w 139"/>
                  <a:gd name="T43" fmla="*/ 15 h 143"/>
                  <a:gd name="T44" fmla="*/ 23 w 139"/>
                  <a:gd name="T45" fmla="*/ 11 h 143"/>
                  <a:gd name="T46" fmla="*/ 15 w 139"/>
                  <a:gd name="T47" fmla="*/ 12 h 143"/>
                  <a:gd name="T48" fmla="*/ 15 w 139"/>
                  <a:gd name="T49" fmla="*/ 16 h 143"/>
                  <a:gd name="T50" fmla="*/ 15 w 139"/>
                  <a:gd name="T51" fmla="*/ 21 h 143"/>
                  <a:gd name="T52" fmla="*/ 14 w 139"/>
                  <a:gd name="T53" fmla="*/ 32 h 143"/>
                  <a:gd name="T54" fmla="*/ 10 w 139"/>
                  <a:gd name="T55" fmla="*/ 34 h 143"/>
                  <a:gd name="T56" fmla="*/ 6 w 139"/>
                  <a:gd name="T57" fmla="*/ 36 h 143"/>
                  <a:gd name="T58" fmla="*/ 2 w 139"/>
                  <a:gd name="T59" fmla="*/ 40 h 143"/>
                  <a:gd name="T60" fmla="*/ 0 w 139"/>
                  <a:gd name="T61" fmla="*/ 44 h 143"/>
                  <a:gd name="T62" fmla="*/ 1 w 139"/>
                  <a:gd name="T63" fmla="*/ 48 h 143"/>
                  <a:gd name="T64" fmla="*/ 4 w 139"/>
                  <a:gd name="T65" fmla="*/ 52 h 143"/>
                  <a:gd name="T66" fmla="*/ 10 w 139"/>
                  <a:gd name="T67" fmla="*/ 53 h 143"/>
                  <a:gd name="T68" fmla="*/ 14 w 139"/>
                  <a:gd name="T69" fmla="*/ 57 h 143"/>
                  <a:gd name="T70" fmla="*/ 20 w 139"/>
                  <a:gd name="T71" fmla="*/ 56 h 143"/>
                  <a:gd name="T72" fmla="*/ 25 w 139"/>
                  <a:gd name="T73" fmla="*/ 54 h 143"/>
                  <a:gd name="T74" fmla="*/ 30 w 139"/>
                  <a:gd name="T75" fmla="*/ 54 h 143"/>
                  <a:gd name="T76" fmla="*/ 31 w 139"/>
                  <a:gd name="T77" fmla="*/ 60 h 143"/>
                  <a:gd name="T78" fmla="*/ 36 w 139"/>
                  <a:gd name="T79" fmla="*/ 63 h 143"/>
                  <a:gd name="T80" fmla="*/ 42 w 139"/>
                  <a:gd name="T81" fmla="*/ 65 h 143"/>
                  <a:gd name="T82" fmla="*/ 47 w 139"/>
                  <a:gd name="T83" fmla="*/ 67 h 143"/>
                  <a:gd name="T84" fmla="*/ 48 w 139"/>
                  <a:gd name="T85" fmla="*/ 73 h 143"/>
                  <a:gd name="T86" fmla="*/ 56 w 139"/>
                  <a:gd name="T87" fmla="*/ 81 h 143"/>
                  <a:gd name="T88" fmla="*/ 58 w 139"/>
                  <a:gd name="T89" fmla="*/ 86 h 143"/>
                  <a:gd name="T90" fmla="*/ 57 w 139"/>
                  <a:gd name="T91" fmla="*/ 90 h 143"/>
                  <a:gd name="T92" fmla="*/ 57 w 139"/>
                  <a:gd name="T93" fmla="*/ 96 h 143"/>
                  <a:gd name="T94" fmla="*/ 61 w 139"/>
                  <a:gd name="T95" fmla="*/ 99 h 143"/>
                  <a:gd name="T96" fmla="*/ 65 w 139"/>
                  <a:gd name="T97" fmla="*/ 101 h 143"/>
                  <a:gd name="T98" fmla="*/ 69 w 139"/>
                  <a:gd name="T99" fmla="*/ 105 h 143"/>
                  <a:gd name="T100" fmla="*/ 69 w 139"/>
                  <a:gd name="T101" fmla="*/ 111 h 143"/>
                  <a:gd name="T102" fmla="*/ 72 w 139"/>
                  <a:gd name="T103" fmla="*/ 115 h 143"/>
                  <a:gd name="T104" fmla="*/ 69 w 139"/>
                  <a:gd name="T105" fmla="*/ 119 h 143"/>
                  <a:gd name="T106" fmla="*/ 65 w 139"/>
                  <a:gd name="T107" fmla="*/ 122 h 143"/>
                  <a:gd name="T108" fmla="*/ 61 w 139"/>
                  <a:gd name="T109" fmla="*/ 126 h 143"/>
                  <a:gd name="T110" fmla="*/ 59 w 139"/>
                  <a:gd name="T111" fmla="*/ 129 h 143"/>
                  <a:gd name="T112" fmla="*/ 63 w 139"/>
                  <a:gd name="T113" fmla="*/ 131 h 143"/>
                  <a:gd name="T114" fmla="*/ 66 w 139"/>
                  <a:gd name="T115" fmla="*/ 133 h 143"/>
                  <a:gd name="T116" fmla="*/ 71 w 139"/>
                  <a:gd name="T117" fmla="*/ 136 h 143"/>
                  <a:gd name="T118" fmla="*/ 73 w 139"/>
                  <a:gd name="T119" fmla="*/ 140 h 143"/>
                  <a:gd name="T120" fmla="*/ 77 w 139"/>
                  <a:gd name="T121" fmla="*/ 136 h 143"/>
                  <a:gd name="T122" fmla="*/ 113 w 139"/>
                  <a:gd name="T123"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143">
                    <a:moveTo>
                      <a:pt x="85" y="17"/>
                    </a:moveTo>
                    <a:cubicBezTo>
                      <a:pt x="85" y="17"/>
                      <a:pt x="85" y="17"/>
                      <a:pt x="85" y="17"/>
                    </a:cubicBezTo>
                    <a:cubicBezTo>
                      <a:pt x="84" y="17"/>
                      <a:pt x="84" y="17"/>
                      <a:pt x="84" y="17"/>
                    </a:cubicBezTo>
                    <a:cubicBezTo>
                      <a:pt x="84" y="17"/>
                      <a:pt x="84" y="17"/>
                      <a:pt x="84" y="18"/>
                    </a:cubicBezTo>
                    <a:cubicBezTo>
                      <a:pt x="83" y="18"/>
                      <a:pt x="83" y="18"/>
                      <a:pt x="84" y="18"/>
                    </a:cubicBezTo>
                    <a:cubicBezTo>
                      <a:pt x="84" y="18"/>
                      <a:pt x="84" y="18"/>
                      <a:pt x="85" y="18"/>
                    </a:cubicBezTo>
                    <a:cubicBezTo>
                      <a:pt x="85" y="18"/>
                      <a:pt x="85" y="18"/>
                      <a:pt x="85" y="18"/>
                    </a:cubicBezTo>
                    <a:cubicBezTo>
                      <a:pt x="85" y="18"/>
                      <a:pt x="85" y="18"/>
                      <a:pt x="85" y="18"/>
                    </a:cubicBezTo>
                    <a:cubicBezTo>
                      <a:pt x="85" y="18"/>
                      <a:pt x="85" y="18"/>
                      <a:pt x="85" y="18"/>
                    </a:cubicBezTo>
                    <a:cubicBezTo>
                      <a:pt x="85" y="18"/>
                      <a:pt x="85" y="18"/>
                      <a:pt x="85" y="18"/>
                    </a:cubicBezTo>
                    <a:cubicBezTo>
                      <a:pt x="86" y="18"/>
                      <a:pt x="86" y="18"/>
                      <a:pt x="86" y="18"/>
                    </a:cubicBezTo>
                    <a:cubicBezTo>
                      <a:pt x="86" y="18"/>
                      <a:pt x="86" y="18"/>
                      <a:pt x="86" y="17"/>
                    </a:cubicBezTo>
                    <a:cubicBezTo>
                      <a:pt x="86" y="17"/>
                      <a:pt x="85" y="17"/>
                      <a:pt x="85" y="17"/>
                    </a:cubicBezTo>
                    <a:cubicBezTo>
                      <a:pt x="85" y="17"/>
                      <a:pt x="85" y="17"/>
                      <a:pt x="85" y="17"/>
                    </a:cubicBezTo>
                    <a:close/>
                    <a:moveTo>
                      <a:pt x="84" y="16"/>
                    </a:moveTo>
                    <a:cubicBezTo>
                      <a:pt x="84" y="17"/>
                      <a:pt x="84" y="17"/>
                      <a:pt x="84" y="17"/>
                    </a:cubicBezTo>
                    <a:cubicBezTo>
                      <a:pt x="84" y="17"/>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4" y="16"/>
                      <a:pt x="84" y="16"/>
                      <a:pt x="84" y="16"/>
                    </a:cubicBezTo>
                    <a:cubicBezTo>
                      <a:pt x="84" y="16"/>
                      <a:pt x="84" y="16"/>
                      <a:pt x="84" y="16"/>
                    </a:cubicBezTo>
                    <a:close/>
                    <a:moveTo>
                      <a:pt x="84" y="17"/>
                    </a:moveTo>
                    <a:cubicBezTo>
                      <a:pt x="84" y="17"/>
                      <a:pt x="84" y="17"/>
                      <a:pt x="84" y="17"/>
                    </a:cubicBezTo>
                    <a:cubicBezTo>
                      <a:pt x="84" y="17"/>
                      <a:pt x="84" y="17"/>
                      <a:pt x="84" y="17"/>
                    </a:cubicBezTo>
                    <a:cubicBezTo>
                      <a:pt x="84" y="17"/>
                      <a:pt x="84" y="17"/>
                      <a:pt x="84" y="17"/>
                    </a:cubicBezTo>
                    <a:cubicBezTo>
                      <a:pt x="84" y="17"/>
                      <a:pt x="84" y="16"/>
                      <a:pt x="84" y="16"/>
                    </a:cubicBezTo>
                    <a:cubicBezTo>
                      <a:pt x="84" y="16"/>
                      <a:pt x="84" y="16"/>
                      <a:pt x="84" y="16"/>
                    </a:cubicBezTo>
                    <a:cubicBezTo>
                      <a:pt x="84" y="16"/>
                      <a:pt x="84" y="16"/>
                      <a:pt x="84" y="16"/>
                    </a:cubicBezTo>
                    <a:cubicBezTo>
                      <a:pt x="84" y="16"/>
                      <a:pt x="84" y="16"/>
                      <a:pt x="83" y="16"/>
                    </a:cubicBezTo>
                    <a:cubicBezTo>
                      <a:pt x="83" y="16"/>
                      <a:pt x="83" y="16"/>
                      <a:pt x="83" y="16"/>
                    </a:cubicBezTo>
                    <a:cubicBezTo>
                      <a:pt x="83" y="17"/>
                      <a:pt x="83" y="17"/>
                      <a:pt x="83" y="17"/>
                    </a:cubicBezTo>
                    <a:cubicBezTo>
                      <a:pt x="83" y="17"/>
                      <a:pt x="83" y="17"/>
                      <a:pt x="83" y="18"/>
                    </a:cubicBezTo>
                    <a:cubicBezTo>
                      <a:pt x="83" y="17"/>
                      <a:pt x="84" y="17"/>
                      <a:pt x="84" y="17"/>
                    </a:cubicBezTo>
                    <a:cubicBezTo>
                      <a:pt x="84" y="17"/>
                      <a:pt x="84" y="17"/>
                      <a:pt x="84" y="17"/>
                    </a:cubicBezTo>
                    <a:close/>
                    <a:moveTo>
                      <a:pt x="81" y="21"/>
                    </a:moveTo>
                    <a:cubicBezTo>
                      <a:pt x="81" y="21"/>
                      <a:pt x="81" y="21"/>
                      <a:pt x="81" y="21"/>
                    </a:cubicBezTo>
                    <a:cubicBezTo>
                      <a:pt x="82" y="21"/>
                      <a:pt x="82" y="21"/>
                      <a:pt x="82" y="21"/>
                    </a:cubicBezTo>
                    <a:cubicBezTo>
                      <a:pt x="82" y="21"/>
                      <a:pt x="82" y="21"/>
                      <a:pt x="82" y="20"/>
                    </a:cubicBezTo>
                    <a:cubicBezTo>
                      <a:pt x="81" y="20"/>
                      <a:pt x="81" y="21"/>
                      <a:pt x="81" y="21"/>
                    </a:cubicBezTo>
                    <a:cubicBezTo>
                      <a:pt x="81" y="21"/>
                      <a:pt x="81" y="21"/>
                      <a:pt x="81" y="22"/>
                    </a:cubicBezTo>
                    <a:cubicBezTo>
                      <a:pt x="81" y="22"/>
                      <a:pt x="81" y="21"/>
                      <a:pt x="81" y="21"/>
                    </a:cubicBezTo>
                    <a:cubicBezTo>
                      <a:pt x="81" y="21"/>
                      <a:pt x="81" y="21"/>
                      <a:pt x="81" y="21"/>
                    </a:cubicBezTo>
                    <a:close/>
                    <a:moveTo>
                      <a:pt x="83" y="18"/>
                    </a:moveTo>
                    <a:cubicBezTo>
                      <a:pt x="83" y="18"/>
                      <a:pt x="83" y="18"/>
                      <a:pt x="83" y="18"/>
                    </a:cubicBezTo>
                    <a:cubicBezTo>
                      <a:pt x="83" y="18"/>
                      <a:pt x="83" y="18"/>
                      <a:pt x="83" y="18"/>
                    </a:cubicBezTo>
                    <a:cubicBezTo>
                      <a:pt x="83" y="18"/>
                      <a:pt x="83" y="18"/>
                      <a:pt x="83" y="18"/>
                    </a:cubicBezTo>
                    <a:cubicBezTo>
                      <a:pt x="83" y="18"/>
                      <a:pt x="83" y="18"/>
                      <a:pt x="83" y="18"/>
                    </a:cubicBezTo>
                    <a:cubicBezTo>
                      <a:pt x="83" y="18"/>
                      <a:pt x="83" y="18"/>
                      <a:pt x="83" y="18"/>
                    </a:cubicBezTo>
                    <a:close/>
                    <a:moveTo>
                      <a:pt x="82" y="19"/>
                    </a:moveTo>
                    <a:cubicBezTo>
                      <a:pt x="82" y="19"/>
                      <a:pt x="83" y="19"/>
                      <a:pt x="83" y="18"/>
                    </a:cubicBezTo>
                    <a:cubicBezTo>
                      <a:pt x="83" y="18"/>
                      <a:pt x="82" y="18"/>
                      <a:pt x="82" y="18"/>
                    </a:cubicBezTo>
                    <a:cubicBezTo>
                      <a:pt x="82" y="18"/>
                      <a:pt x="82" y="18"/>
                      <a:pt x="82" y="18"/>
                    </a:cubicBezTo>
                    <a:cubicBezTo>
                      <a:pt x="82" y="19"/>
                      <a:pt x="81" y="19"/>
                      <a:pt x="81" y="19"/>
                    </a:cubicBezTo>
                    <a:cubicBezTo>
                      <a:pt x="81" y="19"/>
                      <a:pt x="81" y="19"/>
                      <a:pt x="82" y="19"/>
                    </a:cubicBezTo>
                    <a:cubicBezTo>
                      <a:pt x="82" y="19"/>
                      <a:pt x="82" y="19"/>
                      <a:pt x="82" y="19"/>
                    </a:cubicBezTo>
                    <a:cubicBezTo>
                      <a:pt x="82" y="19"/>
                      <a:pt x="82" y="19"/>
                      <a:pt x="82" y="19"/>
                    </a:cubicBezTo>
                    <a:cubicBezTo>
                      <a:pt x="82" y="19"/>
                      <a:pt x="82" y="19"/>
                      <a:pt x="82" y="19"/>
                    </a:cubicBezTo>
                    <a:cubicBezTo>
                      <a:pt x="82" y="19"/>
                      <a:pt x="82" y="19"/>
                      <a:pt x="82" y="19"/>
                    </a:cubicBezTo>
                    <a:close/>
                    <a:moveTo>
                      <a:pt x="80" y="20"/>
                    </a:moveTo>
                    <a:cubicBezTo>
                      <a:pt x="80" y="20"/>
                      <a:pt x="80" y="20"/>
                      <a:pt x="80" y="20"/>
                    </a:cubicBezTo>
                    <a:cubicBezTo>
                      <a:pt x="79" y="21"/>
                      <a:pt x="78" y="23"/>
                      <a:pt x="78" y="24"/>
                    </a:cubicBezTo>
                    <a:cubicBezTo>
                      <a:pt x="78" y="23"/>
                      <a:pt x="79" y="23"/>
                      <a:pt x="79" y="23"/>
                    </a:cubicBezTo>
                    <a:cubicBezTo>
                      <a:pt x="79" y="23"/>
                      <a:pt x="80" y="23"/>
                      <a:pt x="80" y="23"/>
                    </a:cubicBezTo>
                    <a:cubicBezTo>
                      <a:pt x="80" y="22"/>
                      <a:pt x="80" y="22"/>
                      <a:pt x="80" y="22"/>
                    </a:cubicBezTo>
                    <a:cubicBezTo>
                      <a:pt x="81" y="21"/>
                      <a:pt x="81" y="21"/>
                      <a:pt x="81" y="20"/>
                    </a:cubicBezTo>
                    <a:cubicBezTo>
                      <a:pt x="81" y="20"/>
                      <a:pt x="81" y="20"/>
                      <a:pt x="80" y="20"/>
                    </a:cubicBezTo>
                    <a:close/>
                    <a:moveTo>
                      <a:pt x="81" y="19"/>
                    </a:moveTo>
                    <a:cubicBezTo>
                      <a:pt x="81" y="19"/>
                      <a:pt x="81" y="19"/>
                      <a:pt x="81" y="19"/>
                    </a:cubicBezTo>
                    <a:cubicBezTo>
                      <a:pt x="81" y="19"/>
                      <a:pt x="81" y="19"/>
                      <a:pt x="81" y="19"/>
                    </a:cubicBezTo>
                    <a:cubicBezTo>
                      <a:pt x="81" y="19"/>
                      <a:pt x="80" y="20"/>
                      <a:pt x="80" y="20"/>
                    </a:cubicBezTo>
                    <a:cubicBezTo>
                      <a:pt x="80" y="20"/>
                      <a:pt x="81" y="20"/>
                      <a:pt x="81" y="19"/>
                    </a:cubicBezTo>
                    <a:cubicBezTo>
                      <a:pt x="81" y="19"/>
                      <a:pt x="81" y="19"/>
                      <a:pt x="81" y="19"/>
                    </a:cubicBezTo>
                    <a:close/>
                    <a:moveTo>
                      <a:pt x="86" y="18"/>
                    </a:moveTo>
                    <a:cubicBezTo>
                      <a:pt x="86" y="18"/>
                      <a:pt x="86" y="18"/>
                      <a:pt x="86" y="18"/>
                    </a:cubicBezTo>
                    <a:cubicBezTo>
                      <a:pt x="86" y="18"/>
                      <a:pt x="86" y="18"/>
                      <a:pt x="86" y="18"/>
                    </a:cubicBezTo>
                    <a:cubicBezTo>
                      <a:pt x="86" y="18"/>
                      <a:pt x="85" y="19"/>
                      <a:pt x="85" y="19"/>
                    </a:cubicBezTo>
                    <a:cubicBezTo>
                      <a:pt x="85" y="19"/>
                      <a:pt x="86" y="19"/>
                      <a:pt x="86" y="19"/>
                    </a:cubicBezTo>
                    <a:cubicBezTo>
                      <a:pt x="86" y="19"/>
                      <a:pt x="86" y="19"/>
                      <a:pt x="86" y="19"/>
                    </a:cubicBezTo>
                    <a:cubicBezTo>
                      <a:pt x="86" y="19"/>
                      <a:pt x="87" y="18"/>
                      <a:pt x="87" y="18"/>
                    </a:cubicBezTo>
                    <a:cubicBezTo>
                      <a:pt x="87" y="18"/>
                      <a:pt x="86" y="18"/>
                      <a:pt x="86" y="18"/>
                    </a:cubicBezTo>
                    <a:close/>
                    <a:moveTo>
                      <a:pt x="84" y="19"/>
                    </a:moveTo>
                    <a:cubicBezTo>
                      <a:pt x="84" y="19"/>
                      <a:pt x="84" y="19"/>
                      <a:pt x="84" y="19"/>
                    </a:cubicBezTo>
                    <a:cubicBezTo>
                      <a:pt x="84" y="19"/>
                      <a:pt x="84" y="19"/>
                      <a:pt x="83" y="19"/>
                    </a:cubicBezTo>
                    <a:cubicBezTo>
                      <a:pt x="83" y="19"/>
                      <a:pt x="83" y="19"/>
                      <a:pt x="83" y="19"/>
                    </a:cubicBezTo>
                    <a:cubicBezTo>
                      <a:pt x="83" y="19"/>
                      <a:pt x="83" y="19"/>
                      <a:pt x="83" y="19"/>
                    </a:cubicBezTo>
                    <a:cubicBezTo>
                      <a:pt x="82" y="19"/>
                      <a:pt x="82" y="20"/>
                      <a:pt x="82" y="20"/>
                    </a:cubicBezTo>
                    <a:cubicBezTo>
                      <a:pt x="82" y="20"/>
                      <a:pt x="82" y="20"/>
                      <a:pt x="82" y="20"/>
                    </a:cubicBezTo>
                    <a:cubicBezTo>
                      <a:pt x="82" y="20"/>
                      <a:pt x="82" y="20"/>
                      <a:pt x="83" y="20"/>
                    </a:cubicBezTo>
                    <a:cubicBezTo>
                      <a:pt x="83" y="20"/>
                      <a:pt x="83" y="20"/>
                      <a:pt x="83" y="20"/>
                    </a:cubicBezTo>
                    <a:cubicBezTo>
                      <a:pt x="83" y="20"/>
                      <a:pt x="83" y="21"/>
                      <a:pt x="83" y="21"/>
                    </a:cubicBezTo>
                    <a:cubicBezTo>
                      <a:pt x="83" y="21"/>
                      <a:pt x="82" y="21"/>
                      <a:pt x="82" y="20"/>
                    </a:cubicBezTo>
                    <a:cubicBezTo>
                      <a:pt x="82" y="20"/>
                      <a:pt x="82" y="20"/>
                      <a:pt x="82" y="21"/>
                    </a:cubicBezTo>
                    <a:cubicBezTo>
                      <a:pt x="82" y="21"/>
                      <a:pt x="82" y="21"/>
                      <a:pt x="82" y="21"/>
                    </a:cubicBezTo>
                    <a:cubicBezTo>
                      <a:pt x="82" y="21"/>
                      <a:pt x="82" y="21"/>
                      <a:pt x="82" y="21"/>
                    </a:cubicBezTo>
                    <a:cubicBezTo>
                      <a:pt x="82" y="21"/>
                      <a:pt x="82" y="21"/>
                      <a:pt x="82" y="21"/>
                    </a:cubicBezTo>
                    <a:cubicBezTo>
                      <a:pt x="82" y="21"/>
                      <a:pt x="82" y="21"/>
                      <a:pt x="82" y="21"/>
                    </a:cubicBezTo>
                    <a:cubicBezTo>
                      <a:pt x="82" y="21"/>
                      <a:pt x="82" y="21"/>
                      <a:pt x="82" y="21"/>
                    </a:cubicBezTo>
                    <a:cubicBezTo>
                      <a:pt x="82" y="21"/>
                      <a:pt x="82" y="21"/>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3" y="22"/>
                      <a:pt x="83" y="22"/>
                      <a:pt x="83" y="22"/>
                    </a:cubicBezTo>
                    <a:cubicBezTo>
                      <a:pt x="83" y="22"/>
                      <a:pt x="83" y="22"/>
                      <a:pt x="83" y="22"/>
                    </a:cubicBezTo>
                    <a:cubicBezTo>
                      <a:pt x="83" y="22"/>
                      <a:pt x="83" y="22"/>
                      <a:pt x="83" y="22"/>
                    </a:cubicBezTo>
                    <a:cubicBezTo>
                      <a:pt x="83" y="22"/>
                      <a:pt x="83" y="22"/>
                      <a:pt x="83" y="22"/>
                    </a:cubicBezTo>
                    <a:cubicBezTo>
                      <a:pt x="83" y="22"/>
                      <a:pt x="83"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3"/>
                      <a:pt x="82" y="23"/>
                    </a:cubicBezTo>
                    <a:cubicBezTo>
                      <a:pt x="82" y="23"/>
                      <a:pt x="82" y="23"/>
                      <a:pt x="82" y="23"/>
                    </a:cubicBezTo>
                    <a:cubicBezTo>
                      <a:pt x="82" y="24"/>
                      <a:pt x="83" y="24"/>
                      <a:pt x="83" y="24"/>
                    </a:cubicBezTo>
                    <a:cubicBezTo>
                      <a:pt x="83" y="25"/>
                      <a:pt x="83" y="25"/>
                      <a:pt x="83" y="25"/>
                    </a:cubicBezTo>
                    <a:cubicBezTo>
                      <a:pt x="84" y="25"/>
                      <a:pt x="85" y="25"/>
                      <a:pt x="85" y="25"/>
                    </a:cubicBezTo>
                    <a:cubicBezTo>
                      <a:pt x="86" y="25"/>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8" y="24"/>
                      <a:pt x="88" y="24"/>
                    </a:cubicBezTo>
                    <a:cubicBezTo>
                      <a:pt x="88" y="24"/>
                      <a:pt x="89" y="24"/>
                      <a:pt x="89" y="23"/>
                    </a:cubicBezTo>
                    <a:cubicBezTo>
                      <a:pt x="89" y="23"/>
                      <a:pt x="89" y="23"/>
                      <a:pt x="89" y="22"/>
                    </a:cubicBezTo>
                    <a:cubicBezTo>
                      <a:pt x="89" y="22"/>
                      <a:pt x="90" y="22"/>
                      <a:pt x="90" y="22"/>
                    </a:cubicBezTo>
                    <a:cubicBezTo>
                      <a:pt x="90" y="22"/>
                      <a:pt x="90" y="22"/>
                      <a:pt x="90" y="22"/>
                    </a:cubicBezTo>
                    <a:cubicBezTo>
                      <a:pt x="90" y="22"/>
                      <a:pt x="90" y="22"/>
                      <a:pt x="90" y="22"/>
                    </a:cubicBezTo>
                    <a:cubicBezTo>
                      <a:pt x="90" y="22"/>
                      <a:pt x="90" y="22"/>
                      <a:pt x="90" y="22"/>
                    </a:cubicBezTo>
                    <a:cubicBezTo>
                      <a:pt x="90" y="22"/>
                      <a:pt x="90" y="22"/>
                      <a:pt x="90" y="22"/>
                    </a:cubicBezTo>
                    <a:cubicBezTo>
                      <a:pt x="90" y="22"/>
                      <a:pt x="90" y="22"/>
                      <a:pt x="90" y="22"/>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0"/>
                      <a:pt x="90" y="20"/>
                    </a:cubicBezTo>
                    <a:cubicBezTo>
                      <a:pt x="90" y="20"/>
                      <a:pt x="90" y="20"/>
                      <a:pt x="91" y="20"/>
                    </a:cubicBezTo>
                    <a:cubicBezTo>
                      <a:pt x="91" y="20"/>
                      <a:pt x="91" y="20"/>
                      <a:pt x="91" y="20"/>
                    </a:cubicBezTo>
                    <a:cubicBezTo>
                      <a:pt x="91" y="20"/>
                      <a:pt x="91" y="20"/>
                      <a:pt x="91" y="20"/>
                    </a:cubicBezTo>
                    <a:cubicBezTo>
                      <a:pt x="91" y="19"/>
                      <a:pt x="91" y="19"/>
                      <a:pt x="91" y="19"/>
                    </a:cubicBezTo>
                    <a:cubicBezTo>
                      <a:pt x="90" y="19"/>
                      <a:pt x="90" y="19"/>
                      <a:pt x="90" y="19"/>
                    </a:cubicBezTo>
                    <a:cubicBezTo>
                      <a:pt x="90" y="19"/>
                      <a:pt x="89" y="19"/>
                      <a:pt x="89" y="19"/>
                    </a:cubicBezTo>
                    <a:cubicBezTo>
                      <a:pt x="89" y="19"/>
                      <a:pt x="88" y="19"/>
                      <a:pt x="88" y="19"/>
                    </a:cubicBezTo>
                    <a:cubicBezTo>
                      <a:pt x="88" y="19"/>
                      <a:pt x="88" y="19"/>
                      <a:pt x="88" y="19"/>
                    </a:cubicBezTo>
                    <a:cubicBezTo>
                      <a:pt x="88" y="19"/>
                      <a:pt x="88" y="19"/>
                      <a:pt x="88" y="19"/>
                    </a:cubicBezTo>
                    <a:cubicBezTo>
                      <a:pt x="87" y="19"/>
                      <a:pt x="87" y="19"/>
                      <a:pt x="87" y="19"/>
                    </a:cubicBezTo>
                    <a:cubicBezTo>
                      <a:pt x="87" y="19"/>
                      <a:pt x="87" y="19"/>
                      <a:pt x="87" y="19"/>
                    </a:cubicBezTo>
                    <a:cubicBezTo>
                      <a:pt x="87" y="19"/>
                      <a:pt x="87" y="19"/>
                      <a:pt x="87" y="19"/>
                    </a:cubicBezTo>
                    <a:cubicBezTo>
                      <a:pt x="86" y="19"/>
                      <a:pt x="85" y="19"/>
                      <a:pt x="84" y="19"/>
                    </a:cubicBezTo>
                    <a:close/>
                    <a:moveTo>
                      <a:pt x="83" y="11"/>
                    </a:moveTo>
                    <a:cubicBezTo>
                      <a:pt x="83" y="11"/>
                      <a:pt x="83" y="11"/>
                      <a:pt x="83" y="11"/>
                    </a:cubicBezTo>
                    <a:cubicBezTo>
                      <a:pt x="83" y="11"/>
                      <a:pt x="83" y="11"/>
                      <a:pt x="83" y="12"/>
                    </a:cubicBezTo>
                    <a:cubicBezTo>
                      <a:pt x="83" y="12"/>
                      <a:pt x="83" y="11"/>
                      <a:pt x="83" y="11"/>
                    </a:cubicBezTo>
                    <a:cubicBezTo>
                      <a:pt x="84" y="11"/>
                      <a:pt x="84" y="11"/>
                      <a:pt x="84" y="11"/>
                    </a:cubicBezTo>
                    <a:cubicBezTo>
                      <a:pt x="84" y="11"/>
                      <a:pt x="84" y="11"/>
                      <a:pt x="84" y="11"/>
                    </a:cubicBezTo>
                    <a:cubicBezTo>
                      <a:pt x="83" y="11"/>
                      <a:pt x="83" y="11"/>
                      <a:pt x="83" y="11"/>
                    </a:cubicBezTo>
                    <a:cubicBezTo>
                      <a:pt x="83" y="11"/>
                      <a:pt x="83" y="11"/>
                      <a:pt x="83" y="11"/>
                    </a:cubicBezTo>
                    <a:cubicBezTo>
                      <a:pt x="83" y="11"/>
                      <a:pt x="83" y="11"/>
                      <a:pt x="83" y="11"/>
                    </a:cubicBezTo>
                    <a:cubicBezTo>
                      <a:pt x="83" y="11"/>
                      <a:pt x="83" y="11"/>
                      <a:pt x="83" y="11"/>
                    </a:cubicBezTo>
                    <a:close/>
                    <a:moveTo>
                      <a:pt x="85" y="15"/>
                    </a:moveTo>
                    <a:cubicBezTo>
                      <a:pt x="85" y="15"/>
                      <a:pt x="85" y="15"/>
                      <a:pt x="85" y="15"/>
                    </a:cubicBezTo>
                    <a:cubicBezTo>
                      <a:pt x="85" y="15"/>
                      <a:pt x="85" y="15"/>
                      <a:pt x="85" y="15"/>
                    </a:cubicBezTo>
                    <a:cubicBezTo>
                      <a:pt x="84" y="15"/>
                      <a:pt x="84" y="15"/>
                      <a:pt x="84" y="16"/>
                    </a:cubicBezTo>
                    <a:cubicBezTo>
                      <a:pt x="84" y="16"/>
                      <a:pt x="84" y="16"/>
                      <a:pt x="84" y="16"/>
                    </a:cubicBezTo>
                    <a:cubicBezTo>
                      <a:pt x="84" y="16"/>
                      <a:pt x="85" y="15"/>
                      <a:pt x="85" y="15"/>
                    </a:cubicBezTo>
                    <a:close/>
                    <a:moveTo>
                      <a:pt x="102" y="105"/>
                    </a:moveTo>
                    <a:cubicBezTo>
                      <a:pt x="102" y="105"/>
                      <a:pt x="102" y="105"/>
                      <a:pt x="102" y="105"/>
                    </a:cubicBezTo>
                    <a:cubicBezTo>
                      <a:pt x="102" y="105"/>
                      <a:pt x="102" y="105"/>
                      <a:pt x="102" y="105"/>
                    </a:cubicBezTo>
                    <a:cubicBezTo>
                      <a:pt x="102" y="105"/>
                      <a:pt x="102" y="105"/>
                      <a:pt x="102" y="105"/>
                    </a:cubicBezTo>
                    <a:cubicBezTo>
                      <a:pt x="102" y="105"/>
                      <a:pt x="102" y="105"/>
                      <a:pt x="102" y="105"/>
                    </a:cubicBezTo>
                    <a:cubicBezTo>
                      <a:pt x="101" y="105"/>
                      <a:pt x="101" y="105"/>
                      <a:pt x="101" y="105"/>
                    </a:cubicBezTo>
                    <a:cubicBezTo>
                      <a:pt x="101" y="105"/>
                      <a:pt x="101" y="105"/>
                      <a:pt x="101" y="105"/>
                    </a:cubicBezTo>
                    <a:cubicBezTo>
                      <a:pt x="101" y="105"/>
                      <a:pt x="101" y="105"/>
                      <a:pt x="101" y="105"/>
                    </a:cubicBezTo>
                    <a:cubicBezTo>
                      <a:pt x="102" y="105"/>
                      <a:pt x="102" y="105"/>
                      <a:pt x="102" y="105"/>
                    </a:cubicBezTo>
                    <a:cubicBezTo>
                      <a:pt x="102" y="105"/>
                      <a:pt x="102" y="106"/>
                      <a:pt x="102" y="106"/>
                    </a:cubicBezTo>
                    <a:cubicBezTo>
                      <a:pt x="102" y="105"/>
                      <a:pt x="102" y="105"/>
                      <a:pt x="102" y="105"/>
                    </a:cubicBezTo>
                    <a:cubicBezTo>
                      <a:pt x="102" y="105"/>
                      <a:pt x="102" y="105"/>
                      <a:pt x="102" y="105"/>
                    </a:cubicBezTo>
                    <a:cubicBezTo>
                      <a:pt x="102" y="105"/>
                      <a:pt x="102" y="105"/>
                      <a:pt x="102" y="105"/>
                    </a:cubicBezTo>
                    <a:cubicBezTo>
                      <a:pt x="102" y="105"/>
                      <a:pt x="102" y="105"/>
                      <a:pt x="102" y="105"/>
                    </a:cubicBezTo>
                    <a:close/>
                    <a:moveTo>
                      <a:pt x="90" y="114"/>
                    </a:moveTo>
                    <a:cubicBezTo>
                      <a:pt x="90" y="114"/>
                      <a:pt x="90" y="114"/>
                      <a:pt x="90" y="114"/>
                    </a:cubicBezTo>
                    <a:cubicBezTo>
                      <a:pt x="90" y="114"/>
                      <a:pt x="90" y="114"/>
                      <a:pt x="90" y="114"/>
                    </a:cubicBezTo>
                    <a:cubicBezTo>
                      <a:pt x="90" y="114"/>
                      <a:pt x="90" y="114"/>
                      <a:pt x="90" y="114"/>
                    </a:cubicBezTo>
                    <a:cubicBezTo>
                      <a:pt x="90" y="115"/>
                      <a:pt x="90" y="115"/>
                      <a:pt x="90" y="115"/>
                    </a:cubicBezTo>
                    <a:cubicBezTo>
                      <a:pt x="90" y="115"/>
                      <a:pt x="90" y="115"/>
                      <a:pt x="90" y="115"/>
                    </a:cubicBezTo>
                    <a:cubicBezTo>
                      <a:pt x="90" y="115"/>
                      <a:pt x="90" y="114"/>
                      <a:pt x="90" y="114"/>
                    </a:cubicBezTo>
                    <a:cubicBezTo>
                      <a:pt x="90" y="114"/>
                      <a:pt x="90" y="114"/>
                      <a:pt x="90" y="114"/>
                    </a:cubicBezTo>
                    <a:close/>
                    <a:moveTo>
                      <a:pt x="90" y="120"/>
                    </a:moveTo>
                    <a:cubicBezTo>
                      <a:pt x="90" y="120"/>
                      <a:pt x="90" y="120"/>
                      <a:pt x="90" y="120"/>
                    </a:cubicBezTo>
                    <a:cubicBezTo>
                      <a:pt x="90" y="120"/>
                      <a:pt x="90" y="120"/>
                      <a:pt x="90" y="120"/>
                    </a:cubicBezTo>
                    <a:cubicBezTo>
                      <a:pt x="90" y="120"/>
                      <a:pt x="91" y="119"/>
                      <a:pt x="91" y="119"/>
                    </a:cubicBezTo>
                    <a:cubicBezTo>
                      <a:pt x="91" y="119"/>
                      <a:pt x="91" y="119"/>
                      <a:pt x="91" y="119"/>
                    </a:cubicBezTo>
                    <a:cubicBezTo>
                      <a:pt x="91" y="119"/>
                      <a:pt x="91" y="119"/>
                      <a:pt x="91" y="119"/>
                    </a:cubicBezTo>
                    <a:cubicBezTo>
                      <a:pt x="91" y="119"/>
                      <a:pt x="91" y="119"/>
                      <a:pt x="91" y="119"/>
                    </a:cubicBezTo>
                    <a:cubicBezTo>
                      <a:pt x="91" y="119"/>
                      <a:pt x="91" y="119"/>
                      <a:pt x="91" y="119"/>
                    </a:cubicBezTo>
                    <a:cubicBezTo>
                      <a:pt x="90" y="119"/>
                      <a:pt x="90" y="120"/>
                      <a:pt x="90" y="120"/>
                    </a:cubicBezTo>
                    <a:close/>
                    <a:moveTo>
                      <a:pt x="139" y="45"/>
                    </a:moveTo>
                    <a:cubicBezTo>
                      <a:pt x="139" y="45"/>
                      <a:pt x="139" y="44"/>
                      <a:pt x="139" y="44"/>
                    </a:cubicBezTo>
                    <a:cubicBezTo>
                      <a:pt x="139" y="42"/>
                      <a:pt x="138" y="39"/>
                      <a:pt x="137" y="38"/>
                    </a:cubicBezTo>
                    <a:cubicBezTo>
                      <a:pt x="137" y="36"/>
                      <a:pt x="134" y="37"/>
                      <a:pt x="133" y="36"/>
                    </a:cubicBezTo>
                    <a:cubicBezTo>
                      <a:pt x="132" y="36"/>
                      <a:pt x="131" y="36"/>
                      <a:pt x="130" y="35"/>
                    </a:cubicBezTo>
                    <a:cubicBezTo>
                      <a:pt x="129" y="35"/>
                      <a:pt x="129" y="34"/>
                      <a:pt x="128" y="33"/>
                    </a:cubicBezTo>
                    <a:cubicBezTo>
                      <a:pt x="126" y="32"/>
                      <a:pt x="124" y="31"/>
                      <a:pt x="123" y="30"/>
                    </a:cubicBezTo>
                    <a:cubicBezTo>
                      <a:pt x="122" y="29"/>
                      <a:pt x="120" y="29"/>
                      <a:pt x="119" y="28"/>
                    </a:cubicBezTo>
                    <a:cubicBezTo>
                      <a:pt x="119" y="28"/>
                      <a:pt x="119" y="28"/>
                      <a:pt x="118" y="28"/>
                    </a:cubicBezTo>
                    <a:cubicBezTo>
                      <a:pt x="118" y="28"/>
                      <a:pt x="118" y="29"/>
                      <a:pt x="117" y="29"/>
                    </a:cubicBezTo>
                    <a:cubicBezTo>
                      <a:pt x="117" y="29"/>
                      <a:pt x="116" y="28"/>
                      <a:pt x="116" y="29"/>
                    </a:cubicBezTo>
                    <a:cubicBezTo>
                      <a:pt x="116" y="29"/>
                      <a:pt x="116" y="29"/>
                      <a:pt x="116" y="29"/>
                    </a:cubicBezTo>
                    <a:cubicBezTo>
                      <a:pt x="116" y="29"/>
                      <a:pt x="114" y="28"/>
                      <a:pt x="114" y="28"/>
                    </a:cubicBezTo>
                    <a:cubicBezTo>
                      <a:pt x="113" y="28"/>
                      <a:pt x="113" y="28"/>
                      <a:pt x="113" y="28"/>
                    </a:cubicBezTo>
                    <a:cubicBezTo>
                      <a:pt x="112" y="28"/>
                      <a:pt x="112" y="28"/>
                      <a:pt x="112" y="28"/>
                    </a:cubicBezTo>
                    <a:cubicBezTo>
                      <a:pt x="111" y="28"/>
                      <a:pt x="110" y="27"/>
                      <a:pt x="109" y="27"/>
                    </a:cubicBezTo>
                    <a:cubicBezTo>
                      <a:pt x="109" y="27"/>
                      <a:pt x="108" y="27"/>
                      <a:pt x="108" y="27"/>
                    </a:cubicBezTo>
                    <a:cubicBezTo>
                      <a:pt x="108" y="27"/>
                      <a:pt x="107" y="27"/>
                      <a:pt x="107" y="27"/>
                    </a:cubicBezTo>
                    <a:cubicBezTo>
                      <a:pt x="106" y="27"/>
                      <a:pt x="106" y="28"/>
                      <a:pt x="106" y="28"/>
                    </a:cubicBezTo>
                    <a:cubicBezTo>
                      <a:pt x="106" y="28"/>
                      <a:pt x="106" y="28"/>
                      <a:pt x="105" y="28"/>
                    </a:cubicBezTo>
                    <a:cubicBezTo>
                      <a:pt x="106" y="28"/>
                      <a:pt x="106" y="27"/>
                      <a:pt x="106" y="27"/>
                    </a:cubicBezTo>
                    <a:cubicBezTo>
                      <a:pt x="106" y="27"/>
                      <a:pt x="105" y="27"/>
                      <a:pt x="105" y="27"/>
                    </a:cubicBezTo>
                    <a:cubicBezTo>
                      <a:pt x="105" y="27"/>
                      <a:pt x="105" y="28"/>
                      <a:pt x="105" y="28"/>
                    </a:cubicBezTo>
                    <a:cubicBezTo>
                      <a:pt x="105" y="29"/>
                      <a:pt x="104" y="29"/>
                      <a:pt x="104" y="30"/>
                    </a:cubicBezTo>
                    <a:cubicBezTo>
                      <a:pt x="104" y="30"/>
                      <a:pt x="104" y="30"/>
                      <a:pt x="104" y="30"/>
                    </a:cubicBezTo>
                    <a:cubicBezTo>
                      <a:pt x="104" y="30"/>
                      <a:pt x="104" y="30"/>
                      <a:pt x="104" y="30"/>
                    </a:cubicBezTo>
                    <a:cubicBezTo>
                      <a:pt x="104" y="29"/>
                      <a:pt x="104" y="28"/>
                      <a:pt x="104" y="27"/>
                    </a:cubicBezTo>
                    <a:cubicBezTo>
                      <a:pt x="104" y="27"/>
                      <a:pt x="104" y="27"/>
                      <a:pt x="104" y="27"/>
                    </a:cubicBezTo>
                    <a:cubicBezTo>
                      <a:pt x="104" y="27"/>
                      <a:pt x="104" y="27"/>
                      <a:pt x="104" y="28"/>
                    </a:cubicBezTo>
                    <a:cubicBezTo>
                      <a:pt x="104" y="28"/>
                      <a:pt x="105" y="26"/>
                      <a:pt x="105" y="26"/>
                    </a:cubicBezTo>
                    <a:cubicBezTo>
                      <a:pt x="105" y="26"/>
                      <a:pt x="104" y="26"/>
                      <a:pt x="104" y="26"/>
                    </a:cubicBezTo>
                    <a:cubicBezTo>
                      <a:pt x="104" y="26"/>
                      <a:pt x="104" y="26"/>
                      <a:pt x="104" y="26"/>
                    </a:cubicBezTo>
                    <a:cubicBezTo>
                      <a:pt x="104" y="26"/>
                      <a:pt x="104" y="26"/>
                      <a:pt x="103" y="26"/>
                    </a:cubicBezTo>
                    <a:cubicBezTo>
                      <a:pt x="104" y="26"/>
                      <a:pt x="104" y="26"/>
                      <a:pt x="104" y="26"/>
                    </a:cubicBezTo>
                    <a:cubicBezTo>
                      <a:pt x="104" y="26"/>
                      <a:pt x="104" y="25"/>
                      <a:pt x="104" y="25"/>
                    </a:cubicBezTo>
                    <a:cubicBezTo>
                      <a:pt x="104" y="25"/>
                      <a:pt x="104" y="24"/>
                      <a:pt x="104" y="24"/>
                    </a:cubicBezTo>
                    <a:cubicBezTo>
                      <a:pt x="104" y="25"/>
                      <a:pt x="104" y="25"/>
                      <a:pt x="103" y="25"/>
                    </a:cubicBezTo>
                    <a:cubicBezTo>
                      <a:pt x="104" y="25"/>
                      <a:pt x="104" y="25"/>
                      <a:pt x="104" y="24"/>
                    </a:cubicBezTo>
                    <a:cubicBezTo>
                      <a:pt x="104" y="24"/>
                      <a:pt x="103" y="24"/>
                      <a:pt x="103" y="24"/>
                    </a:cubicBezTo>
                    <a:cubicBezTo>
                      <a:pt x="103" y="24"/>
                      <a:pt x="103" y="24"/>
                      <a:pt x="103" y="24"/>
                    </a:cubicBezTo>
                    <a:cubicBezTo>
                      <a:pt x="103" y="24"/>
                      <a:pt x="103" y="24"/>
                      <a:pt x="103" y="24"/>
                    </a:cubicBezTo>
                    <a:cubicBezTo>
                      <a:pt x="103" y="24"/>
                      <a:pt x="103" y="24"/>
                      <a:pt x="103" y="23"/>
                    </a:cubicBezTo>
                    <a:cubicBezTo>
                      <a:pt x="103" y="24"/>
                      <a:pt x="103" y="24"/>
                      <a:pt x="103" y="24"/>
                    </a:cubicBezTo>
                    <a:cubicBezTo>
                      <a:pt x="103" y="24"/>
                      <a:pt x="103" y="24"/>
                      <a:pt x="102" y="23"/>
                    </a:cubicBezTo>
                    <a:cubicBezTo>
                      <a:pt x="102" y="23"/>
                      <a:pt x="102" y="23"/>
                      <a:pt x="102" y="24"/>
                    </a:cubicBezTo>
                    <a:cubicBezTo>
                      <a:pt x="102" y="24"/>
                      <a:pt x="102" y="24"/>
                      <a:pt x="102" y="24"/>
                    </a:cubicBezTo>
                    <a:cubicBezTo>
                      <a:pt x="102" y="24"/>
                      <a:pt x="102" y="24"/>
                      <a:pt x="102" y="24"/>
                    </a:cubicBezTo>
                    <a:cubicBezTo>
                      <a:pt x="102" y="24"/>
                      <a:pt x="102" y="23"/>
                      <a:pt x="102" y="23"/>
                    </a:cubicBezTo>
                    <a:cubicBezTo>
                      <a:pt x="101" y="23"/>
                      <a:pt x="101" y="23"/>
                      <a:pt x="101" y="24"/>
                    </a:cubicBezTo>
                    <a:cubicBezTo>
                      <a:pt x="101" y="23"/>
                      <a:pt x="101" y="23"/>
                      <a:pt x="101" y="23"/>
                    </a:cubicBezTo>
                    <a:cubicBezTo>
                      <a:pt x="101" y="23"/>
                      <a:pt x="101" y="23"/>
                      <a:pt x="101" y="23"/>
                    </a:cubicBezTo>
                    <a:cubicBezTo>
                      <a:pt x="100" y="23"/>
                      <a:pt x="100" y="23"/>
                      <a:pt x="100" y="23"/>
                    </a:cubicBezTo>
                    <a:cubicBezTo>
                      <a:pt x="100" y="23"/>
                      <a:pt x="100" y="22"/>
                      <a:pt x="100" y="22"/>
                    </a:cubicBezTo>
                    <a:cubicBezTo>
                      <a:pt x="100" y="22"/>
                      <a:pt x="100" y="23"/>
                      <a:pt x="100" y="23"/>
                    </a:cubicBezTo>
                    <a:cubicBezTo>
                      <a:pt x="100" y="23"/>
                      <a:pt x="100" y="22"/>
                      <a:pt x="100" y="22"/>
                    </a:cubicBezTo>
                    <a:cubicBezTo>
                      <a:pt x="99" y="22"/>
                      <a:pt x="99" y="22"/>
                      <a:pt x="99" y="22"/>
                    </a:cubicBezTo>
                    <a:cubicBezTo>
                      <a:pt x="99" y="22"/>
                      <a:pt x="99" y="23"/>
                      <a:pt x="99" y="22"/>
                    </a:cubicBezTo>
                    <a:cubicBezTo>
                      <a:pt x="99" y="22"/>
                      <a:pt x="99" y="22"/>
                      <a:pt x="99" y="22"/>
                    </a:cubicBezTo>
                    <a:cubicBezTo>
                      <a:pt x="99" y="22"/>
                      <a:pt x="99" y="22"/>
                      <a:pt x="99" y="23"/>
                    </a:cubicBezTo>
                    <a:cubicBezTo>
                      <a:pt x="99" y="22"/>
                      <a:pt x="99" y="22"/>
                      <a:pt x="98" y="22"/>
                    </a:cubicBezTo>
                    <a:cubicBezTo>
                      <a:pt x="98" y="22"/>
                      <a:pt x="98" y="22"/>
                      <a:pt x="98" y="22"/>
                    </a:cubicBezTo>
                    <a:cubicBezTo>
                      <a:pt x="98" y="21"/>
                      <a:pt x="98" y="22"/>
                      <a:pt x="98" y="22"/>
                    </a:cubicBezTo>
                    <a:cubicBezTo>
                      <a:pt x="98" y="22"/>
                      <a:pt x="98" y="22"/>
                      <a:pt x="98" y="22"/>
                    </a:cubicBezTo>
                    <a:cubicBezTo>
                      <a:pt x="97" y="22"/>
                      <a:pt x="97" y="22"/>
                      <a:pt x="96" y="22"/>
                    </a:cubicBezTo>
                    <a:cubicBezTo>
                      <a:pt x="97" y="22"/>
                      <a:pt x="97" y="21"/>
                      <a:pt x="97" y="21"/>
                    </a:cubicBezTo>
                    <a:cubicBezTo>
                      <a:pt x="97" y="21"/>
                      <a:pt x="97" y="22"/>
                      <a:pt x="96" y="21"/>
                    </a:cubicBezTo>
                    <a:cubicBezTo>
                      <a:pt x="96" y="21"/>
                      <a:pt x="96" y="21"/>
                      <a:pt x="96" y="21"/>
                    </a:cubicBezTo>
                    <a:cubicBezTo>
                      <a:pt x="96" y="21"/>
                      <a:pt x="96" y="21"/>
                      <a:pt x="96" y="21"/>
                    </a:cubicBezTo>
                    <a:cubicBezTo>
                      <a:pt x="96" y="21"/>
                      <a:pt x="96" y="21"/>
                      <a:pt x="96" y="21"/>
                    </a:cubicBezTo>
                    <a:cubicBezTo>
                      <a:pt x="95" y="22"/>
                      <a:pt x="95" y="21"/>
                      <a:pt x="94" y="21"/>
                    </a:cubicBezTo>
                    <a:cubicBezTo>
                      <a:pt x="94" y="20"/>
                      <a:pt x="94" y="21"/>
                      <a:pt x="93" y="21"/>
                    </a:cubicBezTo>
                    <a:cubicBezTo>
                      <a:pt x="92" y="21"/>
                      <a:pt x="92" y="21"/>
                      <a:pt x="91" y="21"/>
                    </a:cubicBezTo>
                    <a:cubicBezTo>
                      <a:pt x="91" y="22"/>
                      <a:pt x="91" y="22"/>
                      <a:pt x="91" y="22"/>
                    </a:cubicBezTo>
                    <a:cubicBezTo>
                      <a:pt x="91" y="22"/>
                      <a:pt x="91" y="22"/>
                      <a:pt x="91" y="22"/>
                    </a:cubicBezTo>
                    <a:cubicBezTo>
                      <a:pt x="91" y="22"/>
                      <a:pt x="91" y="22"/>
                      <a:pt x="91" y="22"/>
                    </a:cubicBezTo>
                    <a:cubicBezTo>
                      <a:pt x="91" y="23"/>
                      <a:pt x="91" y="23"/>
                      <a:pt x="90" y="23"/>
                    </a:cubicBezTo>
                    <a:cubicBezTo>
                      <a:pt x="90" y="23"/>
                      <a:pt x="90" y="23"/>
                      <a:pt x="90" y="23"/>
                    </a:cubicBezTo>
                    <a:cubicBezTo>
                      <a:pt x="90" y="24"/>
                      <a:pt x="91" y="23"/>
                      <a:pt x="91" y="24"/>
                    </a:cubicBezTo>
                    <a:cubicBezTo>
                      <a:pt x="91" y="24"/>
                      <a:pt x="90" y="23"/>
                      <a:pt x="90" y="24"/>
                    </a:cubicBezTo>
                    <a:cubicBezTo>
                      <a:pt x="90" y="24"/>
                      <a:pt x="90" y="23"/>
                      <a:pt x="89" y="24"/>
                    </a:cubicBezTo>
                    <a:cubicBezTo>
                      <a:pt x="89" y="24"/>
                      <a:pt x="88" y="25"/>
                      <a:pt x="88" y="25"/>
                    </a:cubicBezTo>
                    <a:cubicBezTo>
                      <a:pt x="87" y="26"/>
                      <a:pt x="87" y="27"/>
                      <a:pt x="87" y="27"/>
                    </a:cubicBezTo>
                    <a:cubicBezTo>
                      <a:pt x="86" y="27"/>
                      <a:pt x="87" y="26"/>
                      <a:pt x="87" y="26"/>
                    </a:cubicBezTo>
                    <a:cubicBezTo>
                      <a:pt x="87" y="25"/>
                      <a:pt x="87" y="25"/>
                      <a:pt x="87" y="24"/>
                    </a:cubicBezTo>
                    <a:cubicBezTo>
                      <a:pt x="87" y="25"/>
                      <a:pt x="87" y="25"/>
                      <a:pt x="86" y="25"/>
                    </a:cubicBezTo>
                    <a:cubicBezTo>
                      <a:pt x="86" y="25"/>
                      <a:pt x="86" y="25"/>
                      <a:pt x="86" y="25"/>
                    </a:cubicBezTo>
                    <a:cubicBezTo>
                      <a:pt x="85" y="25"/>
                      <a:pt x="85" y="25"/>
                      <a:pt x="85" y="25"/>
                    </a:cubicBezTo>
                    <a:cubicBezTo>
                      <a:pt x="85" y="25"/>
                      <a:pt x="84" y="25"/>
                      <a:pt x="84" y="25"/>
                    </a:cubicBezTo>
                    <a:cubicBezTo>
                      <a:pt x="84" y="25"/>
                      <a:pt x="83" y="25"/>
                      <a:pt x="82" y="25"/>
                    </a:cubicBezTo>
                    <a:cubicBezTo>
                      <a:pt x="82" y="24"/>
                      <a:pt x="82" y="23"/>
                      <a:pt x="82" y="23"/>
                    </a:cubicBezTo>
                    <a:cubicBezTo>
                      <a:pt x="82" y="22"/>
                      <a:pt x="82" y="21"/>
                      <a:pt x="81" y="22"/>
                    </a:cubicBezTo>
                    <a:cubicBezTo>
                      <a:pt x="81" y="22"/>
                      <a:pt x="81" y="22"/>
                      <a:pt x="81" y="22"/>
                    </a:cubicBezTo>
                    <a:cubicBezTo>
                      <a:pt x="81" y="22"/>
                      <a:pt x="80" y="23"/>
                      <a:pt x="80" y="23"/>
                    </a:cubicBezTo>
                    <a:cubicBezTo>
                      <a:pt x="80" y="23"/>
                      <a:pt x="79" y="23"/>
                      <a:pt x="79" y="23"/>
                    </a:cubicBezTo>
                    <a:cubicBezTo>
                      <a:pt x="78" y="24"/>
                      <a:pt x="77" y="25"/>
                      <a:pt x="77" y="24"/>
                    </a:cubicBezTo>
                    <a:cubicBezTo>
                      <a:pt x="77" y="24"/>
                      <a:pt x="77" y="24"/>
                      <a:pt x="77" y="24"/>
                    </a:cubicBezTo>
                    <a:cubicBezTo>
                      <a:pt x="76" y="24"/>
                      <a:pt x="75" y="24"/>
                      <a:pt x="75" y="24"/>
                    </a:cubicBezTo>
                    <a:cubicBezTo>
                      <a:pt x="75" y="24"/>
                      <a:pt x="76" y="23"/>
                      <a:pt x="77" y="23"/>
                    </a:cubicBezTo>
                    <a:cubicBezTo>
                      <a:pt x="77" y="23"/>
                      <a:pt x="77" y="23"/>
                      <a:pt x="77" y="23"/>
                    </a:cubicBezTo>
                    <a:cubicBezTo>
                      <a:pt x="77" y="23"/>
                      <a:pt x="77" y="23"/>
                      <a:pt x="77" y="23"/>
                    </a:cubicBezTo>
                    <a:cubicBezTo>
                      <a:pt x="78" y="24"/>
                      <a:pt x="78" y="22"/>
                      <a:pt x="78" y="22"/>
                    </a:cubicBezTo>
                    <a:cubicBezTo>
                      <a:pt x="79" y="21"/>
                      <a:pt x="79" y="20"/>
                      <a:pt x="80" y="20"/>
                    </a:cubicBezTo>
                    <a:cubicBezTo>
                      <a:pt x="80" y="19"/>
                      <a:pt x="81" y="19"/>
                      <a:pt x="81" y="18"/>
                    </a:cubicBezTo>
                    <a:cubicBezTo>
                      <a:pt x="82" y="17"/>
                      <a:pt x="83" y="16"/>
                      <a:pt x="84" y="15"/>
                    </a:cubicBezTo>
                    <a:cubicBezTo>
                      <a:pt x="85" y="15"/>
                      <a:pt x="85" y="14"/>
                      <a:pt x="85" y="14"/>
                    </a:cubicBezTo>
                    <a:cubicBezTo>
                      <a:pt x="85" y="14"/>
                      <a:pt x="85" y="14"/>
                      <a:pt x="84" y="14"/>
                    </a:cubicBezTo>
                    <a:cubicBezTo>
                      <a:pt x="85" y="14"/>
                      <a:pt x="85" y="13"/>
                      <a:pt x="85" y="13"/>
                    </a:cubicBezTo>
                    <a:cubicBezTo>
                      <a:pt x="85" y="12"/>
                      <a:pt x="85" y="12"/>
                      <a:pt x="84" y="12"/>
                    </a:cubicBezTo>
                    <a:cubicBezTo>
                      <a:pt x="84" y="12"/>
                      <a:pt x="84" y="12"/>
                      <a:pt x="83" y="12"/>
                    </a:cubicBezTo>
                    <a:cubicBezTo>
                      <a:pt x="83" y="11"/>
                      <a:pt x="83" y="11"/>
                      <a:pt x="83" y="11"/>
                    </a:cubicBezTo>
                    <a:cubicBezTo>
                      <a:pt x="82" y="11"/>
                      <a:pt x="82" y="11"/>
                      <a:pt x="82" y="11"/>
                    </a:cubicBezTo>
                    <a:cubicBezTo>
                      <a:pt x="82" y="11"/>
                      <a:pt x="82" y="11"/>
                      <a:pt x="82" y="11"/>
                    </a:cubicBezTo>
                    <a:cubicBezTo>
                      <a:pt x="82" y="9"/>
                      <a:pt x="81" y="8"/>
                      <a:pt x="81" y="7"/>
                    </a:cubicBezTo>
                    <a:cubicBezTo>
                      <a:pt x="81" y="6"/>
                      <a:pt x="81" y="5"/>
                      <a:pt x="81" y="4"/>
                    </a:cubicBezTo>
                    <a:cubicBezTo>
                      <a:pt x="81" y="4"/>
                      <a:pt x="81" y="5"/>
                      <a:pt x="81" y="5"/>
                    </a:cubicBezTo>
                    <a:cubicBezTo>
                      <a:pt x="81" y="4"/>
                      <a:pt x="81" y="4"/>
                      <a:pt x="80" y="3"/>
                    </a:cubicBezTo>
                    <a:cubicBezTo>
                      <a:pt x="80" y="3"/>
                      <a:pt x="79" y="3"/>
                      <a:pt x="79" y="3"/>
                    </a:cubicBezTo>
                    <a:cubicBezTo>
                      <a:pt x="79" y="3"/>
                      <a:pt x="79" y="3"/>
                      <a:pt x="79" y="3"/>
                    </a:cubicBezTo>
                    <a:cubicBezTo>
                      <a:pt x="79" y="3"/>
                      <a:pt x="79" y="3"/>
                      <a:pt x="79" y="3"/>
                    </a:cubicBezTo>
                    <a:cubicBezTo>
                      <a:pt x="79" y="3"/>
                      <a:pt x="79" y="3"/>
                      <a:pt x="79" y="3"/>
                    </a:cubicBezTo>
                    <a:cubicBezTo>
                      <a:pt x="79" y="3"/>
                      <a:pt x="79" y="3"/>
                      <a:pt x="79" y="3"/>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5"/>
                      <a:pt x="79" y="5"/>
                      <a:pt x="79"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6"/>
                      <a:pt x="78" y="6"/>
                      <a:pt x="78" y="6"/>
                    </a:cubicBezTo>
                    <a:cubicBezTo>
                      <a:pt x="78" y="6"/>
                      <a:pt x="78" y="6"/>
                      <a:pt x="78" y="6"/>
                    </a:cubicBezTo>
                    <a:cubicBezTo>
                      <a:pt x="78" y="6"/>
                      <a:pt x="78" y="6"/>
                      <a:pt x="78" y="6"/>
                    </a:cubicBezTo>
                    <a:cubicBezTo>
                      <a:pt x="78" y="6"/>
                      <a:pt x="78" y="6"/>
                      <a:pt x="78" y="6"/>
                    </a:cubicBezTo>
                    <a:cubicBezTo>
                      <a:pt x="78" y="6"/>
                      <a:pt x="78" y="6"/>
                      <a:pt x="78"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8"/>
                      <a:pt x="77" y="8"/>
                      <a:pt x="77" y="8"/>
                    </a:cubicBezTo>
                    <a:cubicBezTo>
                      <a:pt x="77" y="8"/>
                      <a:pt x="77" y="8"/>
                      <a:pt x="77" y="8"/>
                    </a:cubicBezTo>
                    <a:cubicBezTo>
                      <a:pt x="77" y="8"/>
                      <a:pt x="77" y="8"/>
                      <a:pt x="77"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10"/>
                      <a:pt x="76" y="10"/>
                      <a:pt x="76" y="10"/>
                    </a:cubicBezTo>
                    <a:cubicBezTo>
                      <a:pt x="76" y="10"/>
                      <a:pt x="76" y="10"/>
                      <a:pt x="76" y="10"/>
                    </a:cubicBezTo>
                    <a:cubicBezTo>
                      <a:pt x="76" y="10"/>
                      <a:pt x="76" y="10"/>
                      <a:pt x="76" y="10"/>
                    </a:cubicBezTo>
                    <a:cubicBezTo>
                      <a:pt x="76" y="10"/>
                      <a:pt x="76" y="10"/>
                      <a:pt x="76" y="10"/>
                    </a:cubicBezTo>
                    <a:cubicBezTo>
                      <a:pt x="76" y="10"/>
                      <a:pt x="76" y="10"/>
                      <a:pt x="76"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1"/>
                      <a:pt x="75" y="11"/>
                      <a:pt x="75" y="11"/>
                    </a:cubicBezTo>
                    <a:cubicBezTo>
                      <a:pt x="74" y="11"/>
                      <a:pt x="74" y="11"/>
                      <a:pt x="74" y="11"/>
                    </a:cubicBezTo>
                    <a:cubicBezTo>
                      <a:pt x="74" y="11"/>
                      <a:pt x="74" y="11"/>
                      <a:pt x="74" y="11"/>
                    </a:cubicBezTo>
                    <a:cubicBezTo>
                      <a:pt x="74" y="11"/>
                      <a:pt x="74" y="11"/>
                      <a:pt x="74" y="11"/>
                    </a:cubicBezTo>
                    <a:cubicBezTo>
                      <a:pt x="74" y="11"/>
                      <a:pt x="74" y="11"/>
                      <a:pt x="74" y="11"/>
                    </a:cubicBezTo>
                    <a:cubicBezTo>
                      <a:pt x="74" y="11"/>
                      <a:pt x="74" y="11"/>
                      <a:pt x="74" y="11"/>
                    </a:cubicBezTo>
                    <a:cubicBezTo>
                      <a:pt x="74" y="11"/>
                      <a:pt x="74" y="11"/>
                      <a:pt x="74" y="11"/>
                    </a:cubicBezTo>
                    <a:cubicBezTo>
                      <a:pt x="73" y="11"/>
                      <a:pt x="73" y="11"/>
                      <a:pt x="73" y="11"/>
                    </a:cubicBezTo>
                    <a:cubicBezTo>
                      <a:pt x="73" y="11"/>
                      <a:pt x="73" y="11"/>
                      <a:pt x="73" y="11"/>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1"/>
                      <a:pt x="71" y="11"/>
                      <a:pt x="71" y="11"/>
                    </a:cubicBezTo>
                    <a:cubicBezTo>
                      <a:pt x="71" y="11"/>
                      <a:pt x="71" y="11"/>
                      <a:pt x="71" y="11"/>
                    </a:cubicBezTo>
                    <a:cubicBezTo>
                      <a:pt x="71" y="11"/>
                      <a:pt x="71" y="11"/>
                      <a:pt x="71" y="11"/>
                    </a:cubicBezTo>
                    <a:cubicBezTo>
                      <a:pt x="71" y="11"/>
                      <a:pt x="71" y="11"/>
                      <a:pt x="71"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0"/>
                      <a:pt x="69" y="10"/>
                      <a:pt x="69" y="10"/>
                    </a:cubicBezTo>
                    <a:cubicBezTo>
                      <a:pt x="69" y="10"/>
                      <a:pt x="69" y="10"/>
                      <a:pt x="69" y="10"/>
                    </a:cubicBezTo>
                    <a:cubicBezTo>
                      <a:pt x="69" y="10"/>
                      <a:pt x="69" y="10"/>
                      <a:pt x="69" y="10"/>
                    </a:cubicBezTo>
                    <a:cubicBezTo>
                      <a:pt x="69" y="10"/>
                      <a:pt x="69" y="10"/>
                      <a:pt x="69"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7" y="10"/>
                      <a:pt x="67" y="10"/>
                      <a:pt x="67" y="10"/>
                    </a:cubicBezTo>
                    <a:cubicBezTo>
                      <a:pt x="67" y="10"/>
                      <a:pt x="67" y="10"/>
                      <a:pt x="67" y="10"/>
                    </a:cubicBezTo>
                    <a:cubicBezTo>
                      <a:pt x="67" y="10"/>
                      <a:pt x="67" y="10"/>
                      <a:pt x="67" y="10"/>
                    </a:cubicBezTo>
                    <a:cubicBezTo>
                      <a:pt x="67" y="10"/>
                      <a:pt x="67" y="10"/>
                      <a:pt x="67" y="10"/>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9"/>
                      <a:pt x="64" y="9"/>
                      <a:pt x="64" y="9"/>
                    </a:cubicBezTo>
                    <a:cubicBezTo>
                      <a:pt x="64" y="10"/>
                      <a:pt x="64" y="10"/>
                      <a:pt x="64" y="10"/>
                    </a:cubicBezTo>
                    <a:cubicBezTo>
                      <a:pt x="64" y="10"/>
                      <a:pt x="64" y="10"/>
                      <a:pt x="64" y="10"/>
                    </a:cubicBezTo>
                    <a:cubicBezTo>
                      <a:pt x="64" y="10"/>
                      <a:pt x="64" y="10"/>
                      <a:pt x="64"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4" y="10"/>
                      <a:pt x="64" y="10"/>
                      <a:pt x="64" y="10"/>
                    </a:cubicBezTo>
                    <a:cubicBezTo>
                      <a:pt x="64" y="10"/>
                      <a:pt x="64" y="10"/>
                      <a:pt x="64" y="10"/>
                    </a:cubicBezTo>
                    <a:cubicBezTo>
                      <a:pt x="64" y="10"/>
                      <a:pt x="64" y="10"/>
                      <a:pt x="64" y="10"/>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2"/>
                      <a:pt x="64" y="12"/>
                      <a:pt x="64" y="12"/>
                    </a:cubicBezTo>
                    <a:cubicBezTo>
                      <a:pt x="64" y="12"/>
                      <a:pt x="64" y="12"/>
                      <a:pt x="64" y="12"/>
                    </a:cubicBezTo>
                    <a:cubicBezTo>
                      <a:pt x="64" y="12"/>
                      <a:pt x="64" y="12"/>
                      <a:pt x="64" y="12"/>
                    </a:cubicBezTo>
                    <a:cubicBezTo>
                      <a:pt x="64" y="12"/>
                      <a:pt x="64" y="12"/>
                      <a:pt x="64" y="12"/>
                    </a:cubicBezTo>
                    <a:cubicBezTo>
                      <a:pt x="64" y="12"/>
                      <a:pt x="64" y="12"/>
                      <a:pt x="64" y="12"/>
                    </a:cubicBezTo>
                    <a:cubicBezTo>
                      <a:pt x="64" y="12"/>
                      <a:pt x="64" y="12"/>
                      <a:pt x="64"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1"/>
                      <a:pt x="62" y="11"/>
                      <a:pt x="62" y="11"/>
                    </a:cubicBezTo>
                    <a:cubicBezTo>
                      <a:pt x="62" y="11"/>
                      <a:pt x="62" y="11"/>
                      <a:pt x="62" y="11"/>
                    </a:cubicBezTo>
                    <a:cubicBezTo>
                      <a:pt x="62" y="12"/>
                      <a:pt x="62" y="12"/>
                      <a:pt x="62" y="12"/>
                    </a:cubicBezTo>
                    <a:cubicBezTo>
                      <a:pt x="62" y="12"/>
                      <a:pt x="62" y="12"/>
                      <a:pt x="62" y="12"/>
                    </a:cubicBezTo>
                    <a:cubicBezTo>
                      <a:pt x="62" y="12"/>
                      <a:pt x="62" y="12"/>
                      <a:pt x="62" y="12"/>
                    </a:cubicBezTo>
                    <a:cubicBezTo>
                      <a:pt x="62" y="12"/>
                      <a:pt x="62" y="12"/>
                      <a:pt x="62"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1"/>
                      <a:pt x="60" y="11"/>
                      <a:pt x="60"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2"/>
                      <a:pt x="59" y="12"/>
                      <a:pt x="59" y="12"/>
                    </a:cubicBezTo>
                    <a:cubicBezTo>
                      <a:pt x="59" y="12"/>
                      <a:pt x="59" y="12"/>
                      <a:pt x="59"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3"/>
                      <a:pt x="52" y="13"/>
                      <a:pt x="52" y="13"/>
                    </a:cubicBezTo>
                    <a:cubicBezTo>
                      <a:pt x="52" y="13"/>
                      <a:pt x="52" y="13"/>
                      <a:pt x="52" y="13"/>
                    </a:cubicBezTo>
                    <a:cubicBezTo>
                      <a:pt x="52" y="13"/>
                      <a:pt x="52" y="13"/>
                      <a:pt x="52" y="13"/>
                    </a:cubicBezTo>
                    <a:cubicBezTo>
                      <a:pt x="52" y="13"/>
                      <a:pt x="52" y="13"/>
                      <a:pt x="52" y="13"/>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2"/>
                      <a:pt x="51" y="12"/>
                      <a:pt x="51" y="12"/>
                    </a:cubicBezTo>
                    <a:cubicBezTo>
                      <a:pt x="51" y="12"/>
                      <a:pt x="51" y="12"/>
                      <a:pt x="51" y="12"/>
                    </a:cubicBezTo>
                    <a:cubicBezTo>
                      <a:pt x="51" y="12"/>
                      <a:pt x="51" y="12"/>
                      <a:pt x="51" y="12"/>
                    </a:cubicBezTo>
                    <a:cubicBezTo>
                      <a:pt x="51" y="12"/>
                      <a:pt x="51" y="12"/>
                      <a:pt x="51" y="12"/>
                    </a:cubicBezTo>
                    <a:cubicBezTo>
                      <a:pt x="51" y="12"/>
                      <a:pt x="51" y="12"/>
                      <a:pt x="51"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1"/>
                      <a:pt x="50" y="11"/>
                      <a:pt x="50"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49" y="10"/>
                      <a:pt x="49" y="10"/>
                      <a:pt x="49" y="10"/>
                    </a:cubicBezTo>
                    <a:cubicBezTo>
                      <a:pt x="49" y="10"/>
                      <a:pt x="49" y="10"/>
                      <a:pt x="49" y="10"/>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9" y="8"/>
                      <a:pt x="49" y="8"/>
                      <a:pt x="49" y="8"/>
                    </a:cubicBezTo>
                    <a:cubicBezTo>
                      <a:pt x="49" y="8"/>
                      <a:pt x="49" y="8"/>
                      <a:pt x="49" y="8"/>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49" y="6"/>
                      <a:pt x="49" y="6"/>
                      <a:pt x="49" y="6"/>
                    </a:cubicBezTo>
                    <a:cubicBezTo>
                      <a:pt x="49" y="5"/>
                      <a:pt x="49" y="5"/>
                      <a:pt x="49" y="5"/>
                    </a:cubicBezTo>
                    <a:cubicBezTo>
                      <a:pt x="49" y="5"/>
                      <a:pt x="49" y="5"/>
                      <a:pt x="49"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8" y="2"/>
                      <a:pt x="48" y="2"/>
                      <a:pt x="48" y="2"/>
                    </a:cubicBezTo>
                    <a:cubicBezTo>
                      <a:pt x="48" y="2"/>
                      <a:pt x="48" y="2"/>
                      <a:pt x="48" y="2"/>
                    </a:cubicBezTo>
                    <a:cubicBezTo>
                      <a:pt x="48" y="2"/>
                      <a:pt x="48" y="2"/>
                      <a:pt x="48" y="2"/>
                    </a:cubicBezTo>
                    <a:cubicBezTo>
                      <a:pt x="48" y="2"/>
                      <a:pt x="48" y="2"/>
                      <a:pt x="49" y="2"/>
                    </a:cubicBezTo>
                    <a:cubicBezTo>
                      <a:pt x="49" y="2"/>
                      <a:pt x="49" y="2"/>
                      <a:pt x="49" y="2"/>
                    </a:cubicBezTo>
                    <a:cubicBezTo>
                      <a:pt x="49" y="2"/>
                      <a:pt x="49" y="2"/>
                      <a:pt x="49" y="2"/>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3"/>
                      <a:pt x="45" y="3"/>
                      <a:pt x="45" y="3"/>
                    </a:cubicBezTo>
                    <a:cubicBezTo>
                      <a:pt x="45" y="3"/>
                      <a:pt x="45" y="3"/>
                      <a:pt x="45"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3" y="3"/>
                      <a:pt x="43" y="3"/>
                      <a:pt x="43" y="3"/>
                    </a:cubicBezTo>
                    <a:cubicBezTo>
                      <a:pt x="43" y="3"/>
                      <a:pt x="43" y="3"/>
                      <a:pt x="43" y="3"/>
                    </a:cubicBezTo>
                    <a:cubicBezTo>
                      <a:pt x="43" y="3"/>
                      <a:pt x="43" y="3"/>
                      <a:pt x="43" y="3"/>
                    </a:cubicBezTo>
                    <a:cubicBezTo>
                      <a:pt x="43" y="3"/>
                      <a:pt x="43" y="3"/>
                      <a:pt x="43" y="3"/>
                    </a:cubicBezTo>
                    <a:cubicBezTo>
                      <a:pt x="43" y="4"/>
                      <a:pt x="43" y="4"/>
                      <a:pt x="43"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5"/>
                      <a:pt x="35" y="5"/>
                      <a:pt x="35"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5"/>
                      <a:pt x="33" y="5"/>
                      <a:pt x="33"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6" y="9"/>
                      <a:pt x="36" y="9"/>
                      <a:pt x="36" y="9"/>
                    </a:cubicBezTo>
                    <a:cubicBezTo>
                      <a:pt x="36" y="9"/>
                      <a:pt x="36" y="9"/>
                      <a:pt x="36" y="9"/>
                    </a:cubicBezTo>
                    <a:cubicBezTo>
                      <a:pt x="36" y="9"/>
                      <a:pt x="36" y="9"/>
                      <a:pt x="36" y="9"/>
                    </a:cubicBezTo>
                    <a:cubicBezTo>
                      <a:pt x="36" y="9"/>
                      <a:pt x="36" y="9"/>
                      <a:pt x="36"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3"/>
                      <a:pt x="35" y="13"/>
                      <a:pt x="35" y="13"/>
                    </a:cubicBezTo>
                    <a:cubicBezTo>
                      <a:pt x="35" y="13"/>
                      <a:pt x="35" y="13"/>
                      <a:pt x="35" y="13"/>
                    </a:cubicBezTo>
                    <a:cubicBezTo>
                      <a:pt x="35" y="13"/>
                      <a:pt x="35" y="13"/>
                      <a:pt x="35" y="13"/>
                    </a:cubicBezTo>
                    <a:cubicBezTo>
                      <a:pt x="35" y="13"/>
                      <a:pt x="35" y="13"/>
                      <a:pt x="35"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4"/>
                      <a:pt x="34" y="14"/>
                      <a:pt x="34" y="14"/>
                    </a:cubicBezTo>
                    <a:cubicBezTo>
                      <a:pt x="34" y="14"/>
                      <a:pt x="34" y="14"/>
                      <a:pt x="34"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6"/>
                      <a:pt x="28" y="16"/>
                    </a:cubicBezTo>
                    <a:cubicBezTo>
                      <a:pt x="28" y="16"/>
                      <a:pt x="28" y="16"/>
                      <a:pt x="28" y="16"/>
                    </a:cubicBezTo>
                    <a:cubicBezTo>
                      <a:pt x="28" y="16"/>
                      <a:pt x="28" y="16"/>
                      <a:pt x="28"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3"/>
                      <a:pt x="23" y="13"/>
                      <a:pt x="23" y="13"/>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3" y="13"/>
                      <a:pt x="23" y="13"/>
                      <a:pt x="23" y="13"/>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4" y="12"/>
                      <a:pt x="14" y="12"/>
                      <a:pt x="14" y="12"/>
                    </a:cubicBezTo>
                    <a:cubicBezTo>
                      <a:pt x="14" y="12"/>
                      <a:pt x="14" y="12"/>
                      <a:pt x="14" y="12"/>
                    </a:cubicBezTo>
                    <a:cubicBezTo>
                      <a:pt x="14" y="12"/>
                      <a:pt x="14" y="12"/>
                      <a:pt x="14" y="12"/>
                    </a:cubicBezTo>
                    <a:cubicBezTo>
                      <a:pt x="14" y="12"/>
                      <a:pt x="14" y="12"/>
                      <a:pt x="14" y="12"/>
                    </a:cubicBezTo>
                    <a:cubicBezTo>
                      <a:pt x="14" y="14"/>
                      <a:pt x="14" y="14"/>
                      <a:pt x="14" y="14"/>
                    </a:cubicBezTo>
                    <a:cubicBezTo>
                      <a:pt x="14" y="14"/>
                      <a:pt x="14" y="14"/>
                      <a:pt x="14"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9"/>
                      <a:pt x="14" y="19"/>
                      <a:pt x="14"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8"/>
                      <a:pt x="15" y="28"/>
                      <a:pt x="15" y="28"/>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4" y="30"/>
                      <a:pt x="14" y="30"/>
                      <a:pt x="14" y="30"/>
                    </a:cubicBezTo>
                    <a:cubicBezTo>
                      <a:pt x="14" y="30"/>
                      <a:pt x="14" y="30"/>
                      <a:pt x="14" y="30"/>
                    </a:cubicBezTo>
                    <a:cubicBezTo>
                      <a:pt x="14" y="30"/>
                      <a:pt x="14" y="30"/>
                      <a:pt x="14" y="30"/>
                    </a:cubicBezTo>
                    <a:cubicBezTo>
                      <a:pt x="14" y="30"/>
                      <a:pt x="14" y="30"/>
                      <a:pt x="14" y="30"/>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2"/>
                      <a:pt x="14" y="32"/>
                      <a:pt x="14" y="32"/>
                    </a:cubicBezTo>
                    <a:cubicBezTo>
                      <a:pt x="14" y="32"/>
                      <a:pt x="14" y="32"/>
                      <a:pt x="14" y="32"/>
                    </a:cubicBezTo>
                    <a:cubicBezTo>
                      <a:pt x="14" y="32"/>
                      <a:pt x="14" y="32"/>
                      <a:pt x="14" y="32"/>
                    </a:cubicBezTo>
                    <a:cubicBezTo>
                      <a:pt x="14" y="32"/>
                      <a:pt x="14" y="32"/>
                      <a:pt x="14" y="32"/>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1" y="34"/>
                      <a:pt x="11" y="34"/>
                      <a:pt x="11" y="34"/>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4"/>
                      <a:pt x="11" y="34"/>
                      <a:pt x="11" y="34"/>
                    </a:cubicBezTo>
                    <a:cubicBezTo>
                      <a:pt x="11" y="34"/>
                      <a:pt x="11" y="34"/>
                      <a:pt x="11" y="34"/>
                    </a:cubicBezTo>
                    <a:cubicBezTo>
                      <a:pt x="11" y="34"/>
                      <a:pt x="11" y="34"/>
                      <a:pt x="11"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8" y="35"/>
                      <a:pt x="8" y="35"/>
                      <a:pt x="8"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6"/>
                      <a:pt x="6" y="36"/>
                      <a:pt x="6"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3"/>
                      <a:pt x="1" y="43"/>
                      <a:pt x="1" y="43"/>
                    </a:cubicBezTo>
                    <a:cubicBezTo>
                      <a:pt x="1" y="43"/>
                      <a:pt x="1" y="43"/>
                      <a:pt x="1" y="43"/>
                    </a:cubicBezTo>
                    <a:cubicBezTo>
                      <a:pt x="1" y="43"/>
                      <a:pt x="1" y="43"/>
                      <a:pt x="1" y="43"/>
                    </a:cubicBezTo>
                    <a:cubicBezTo>
                      <a:pt x="1" y="43"/>
                      <a:pt x="1" y="43"/>
                      <a:pt x="1"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2" y="48"/>
                      <a:pt x="2" y="48"/>
                      <a:pt x="2" y="48"/>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50"/>
                      <a:pt x="2" y="50"/>
                      <a:pt x="2" y="50"/>
                    </a:cubicBezTo>
                    <a:cubicBezTo>
                      <a:pt x="2" y="50"/>
                      <a:pt x="2" y="50"/>
                      <a:pt x="2"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3"/>
                      <a:pt x="5" y="53"/>
                      <a:pt x="5"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4"/>
                      <a:pt x="6" y="54"/>
                      <a:pt x="6" y="54"/>
                    </a:cubicBezTo>
                    <a:cubicBezTo>
                      <a:pt x="6" y="54"/>
                      <a:pt x="6" y="54"/>
                      <a:pt x="6" y="54"/>
                    </a:cubicBezTo>
                    <a:cubicBezTo>
                      <a:pt x="8" y="54"/>
                      <a:pt x="8" y="54"/>
                      <a:pt x="8" y="54"/>
                    </a:cubicBezTo>
                    <a:cubicBezTo>
                      <a:pt x="8" y="54"/>
                      <a:pt x="8"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2"/>
                      <a:pt x="10"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1" y="53"/>
                      <a:pt x="11" y="53"/>
                      <a:pt x="11" y="53"/>
                    </a:cubicBezTo>
                    <a:cubicBezTo>
                      <a:pt x="11" y="53"/>
                      <a:pt x="11" y="53"/>
                      <a:pt x="11" y="53"/>
                    </a:cubicBezTo>
                    <a:cubicBezTo>
                      <a:pt x="11" y="54"/>
                      <a:pt x="11" y="54"/>
                      <a:pt x="11" y="54"/>
                    </a:cubicBezTo>
                    <a:cubicBezTo>
                      <a:pt x="11" y="57"/>
                      <a:pt x="11" y="57"/>
                      <a:pt x="11" y="57"/>
                    </a:cubicBezTo>
                    <a:cubicBezTo>
                      <a:pt x="11" y="57"/>
                      <a:pt x="11" y="57"/>
                      <a:pt x="11" y="57"/>
                    </a:cubicBezTo>
                    <a:cubicBezTo>
                      <a:pt x="12" y="57"/>
                      <a:pt x="12" y="57"/>
                      <a:pt x="12" y="57"/>
                    </a:cubicBezTo>
                    <a:cubicBezTo>
                      <a:pt x="12" y="57"/>
                      <a:pt x="12" y="57"/>
                      <a:pt x="12" y="57"/>
                    </a:cubicBezTo>
                    <a:cubicBezTo>
                      <a:pt x="12" y="57"/>
                      <a:pt x="12" y="57"/>
                      <a:pt x="12" y="57"/>
                    </a:cubicBezTo>
                    <a:cubicBezTo>
                      <a:pt x="12" y="57"/>
                      <a:pt x="12" y="57"/>
                      <a:pt x="12" y="57"/>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3" y="58"/>
                      <a:pt x="13" y="58"/>
                      <a:pt x="13" y="58"/>
                    </a:cubicBezTo>
                    <a:cubicBezTo>
                      <a:pt x="13" y="58"/>
                      <a:pt x="13" y="58"/>
                      <a:pt x="13" y="58"/>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5" y="57"/>
                      <a:pt x="15" y="57"/>
                      <a:pt x="15" y="57"/>
                    </a:cubicBezTo>
                    <a:cubicBezTo>
                      <a:pt x="15" y="57"/>
                      <a:pt x="15" y="57"/>
                      <a:pt x="15" y="57"/>
                    </a:cubicBezTo>
                    <a:cubicBezTo>
                      <a:pt x="15" y="57"/>
                      <a:pt x="15" y="57"/>
                      <a:pt x="15" y="57"/>
                    </a:cubicBezTo>
                    <a:cubicBezTo>
                      <a:pt x="16" y="57"/>
                      <a:pt x="16" y="57"/>
                      <a:pt x="16" y="57"/>
                    </a:cubicBezTo>
                    <a:cubicBezTo>
                      <a:pt x="16" y="57"/>
                      <a:pt x="16" y="57"/>
                      <a:pt x="16" y="57"/>
                    </a:cubicBezTo>
                    <a:cubicBezTo>
                      <a:pt x="16" y="57"/>
                      <a:pt x="16" y="57"/>
                      <a:pt x="16" y="57"/>
                    </a:cubicBezTo>
                    <a:cubicBezTo>
                      <a:pt x="16" y="57"/>
                      <a:pt x="16" y="57"/>
                      <a:pt x="16"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9" y="58"/>
                      <a:pt x="19" y="58"/>
                      <a:pt x="19" y="58"/>
                    </a:cubicBezTo>
                    <a:cubicBezTo>
                      <a:pt x="19" y="58"/>
                      <a:pt x="19" y="58"/>
                      <a:pt x="19" y="58"/>
                    </a:cubicBezTo>
                    <a:cubicBezTo>
                      <a:pt x="19" y="58"/>
                      <a:pt x="19" y="58"/>
                      <a:pt x="19" y="58"/>
                    </a:cubicBezTo>
                    <a:cubicBezTo>
                      <a:pt x="19" y="58"/>
                      <a:pt x="19" y="58"/>
                      <a:pt x="19" y="58"/>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6"/>
                      <a:pt x="20" y="56"/>
                      <a:pt x="20" y="56"/>
                    </a:cubicBezTo>
                    <a:cubicBezTo>
                      <a:pt x="20" y="56"/>
                      <a:pt x="20" y="56"/>
                      <a:pt x="20" y="56"/>
                    </a:cubicBezTo>
                    <a:cubicBezTo>
                      <a:pt x="20" y="56"/>
                      <a:pt x="20" y="56"/>
                      <a:pt x="20" y="56"/>
                    </a:cubicBezTo>
                    <a:cubicBezTo>
                      <a:pt x="20" y="56"/>
                      <a:pt x="20" y="56"/>
                      <a:pt x="20" y="56"/>
                    </a:cubicBezTo>
                    <a:cubicBezTo>
                      <a:pt x="21" y="56"/>
                      <a:pt x="21" y="56"/>
                      <a:pt x="21" y="56"/>
                    </a:cubicBezTo>
                    <a:cubicBezTo>
                      <a:pt x="21" y="56"/>
                      <a:pt x="21" y="56"/>
                      <a:pt x="21"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3"/>
                      <a:pt x="25" y="53"/>
                      <a:pt x="25"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4"/>
                      <a:pt x="30" y="54"/>
                      <a:pt x="30" y="54"/>
                    </a:cubicBezTo>
                    <a:cubicBezTo>
                      <a:pt x="30" y="54"/>
                      <a:pt x="30" y="54"/>
                      <a:pt x="30" y="54"/>
                    </a:cubicBezTo>
                    <a:cubicBezTo>
                      <a:pt x="30" y="54"/>
                      <a:pt x="30" y="54"/>
                      <a:pt x="30" y="54"/>
                    </a:cubicBezTo>
                    <a:cubicBezTo>
                      <a:pt x="30" y="54"/>
                      <a:pt x="30" y="54"/>
                      <a:pt x="30" y="54"/>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1" y="59"/>
                      <a:pt x="31" y="59"/>
                      <a:pt x="31" y="59"/>
                    </a:cubicBezTo>
                    <a:cubicBezTo>
                      <a:pt x="31" y="59"/>
                      <a:pt x="31" y="59"/>
                      <a:pt x="31" y="59"/>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1"/>
                      <a:pt x="31" y="61"/>
                      <a:pt x="31" y="61"/>
                    </a:cubicBezTo>
                    <a:cubicBezTo>
                      <a:pt x="31" y="61"/>
                      <a:pt x="31" y="61"/>
                      <a:pt x="31" y="61"/>
                    </a:cubicBezTo>
                    <a:cubicBezTo>
                      <a:pt x="31"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3"/>
                      <a:pt x="33" y="63"/>
                      <a:pt x="33" y="63"/>
                    </a:cubicBezTo>
                    <a:cubicBezTo>
                      <a:pt x="33" y="63"/>
                      <a:pt x="33" y="63"/>
                      <a:pt x="33" y="63"/>
                    </a:cubicBezTo>
                    <a:cubicBezTo>
                      <a:pt x="33" y="63"/>
                      <a:pt x="33" y="63"/>
                      <a:pt x="33" y="63"/>
                    </a:cubicBezTo>
                    <a:cubicBezTo>
                      <a:pt x="33" y="63"/>
                      <a:pt x="33" y="63"/>
                      <a:pt x="33"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4"/>
                      <a:pt x="37" y="64"/>
                      <a:pt x="37" y="64"/>
                    </a:cubicBezTo>
                    <a:cubicBezTo>
                      <a:pt x="37" y="64"/>
                      <a:pt x="37" y="64"/>
                      <a:pt x="37" y="64"/>
                    </a:cubicBezTo>
                    <a:cubicBezTo>
                      <a:pt x="37" y="64"/>
                      <a:pt x="37" y="64"/>
                      <a:pt x="37" y="64"/>
                    </a:cubicBezTo>
                    <a:cubicBezTo>
                      <a:pt x="37" y="64"/>
                      <a:pt x="37" y="64"/>
                      <a:pt x="37" y="64"/>
                    </a:cubicBezTo>
                    <a:cubicBezTo>
                      <a:pt x="38" y="63"/>
                      <a:pt x="38" y="63"/>
                      <a:pt x="38" y="63"/>
                    </a:cubicBezTo>
                    <a:cubicBezTo>
                      <a:pt x="38" y="63"/>
                      <a:pt x="38" y="63"/>
                      <a:pt x="38" y="63"/>
                    </a:cubicBezTo>
                    <a:cubicBezTo>
                      <a:pt x="38" y="63"/>
                      <a:pt x="38" y="63"/>
                      <a:pt x="38" y="63"/>
                    </a:cubicBezTo>
                    <a:cubicBezTo>
                      <a:pt x="38" y="63"/>
                      <a:pt x="38" y="63"/>
                      <a:pt x="38" y="63"/>
                    </a:cubicBezTo>
                    <a:cubicBezTo>
                      <a:pt x="38" y="63"/>
                      <a:pt x="38" y="63"/>
                      <a:pt x="38" y="63"/>
                    </a:cubicBezTo>
                    <a:cubicBezTo>
                      <a:pt x="38" y="63"/>
                      <a:pt x="38" y="63"/>
                      <a:pt x="38" y="63"/>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5"/>
                      <a:pt x="39" y="65"/>
                      <a:pt x="39" y="65"/>
                    </a:cubicBezTo>
                    <a:cubicBezTo>
                      <a:pt x="39" y="65"/>
                      <a:pt x="39" y="65"/>
                      <a:pt x="39" y="65"/>
                    </a:cubicBezTo>
                    <a:cubicBezTo>
                      <a:pt x="39" y="65"/>
                      <a:pt x="39" y="65"/>
                      <a:pt x="39"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1" y="65"/>
                      <a:pt x="41" y="65"/>
                      <a:pt x="41" y="65"/>
                    </a:cubicBezTo>
                    <a:cubicBezTo>
                      <a:pt x="41" y="65"/>
                      <a:pt x="41" y="65"/>
                      <a:pt x="41" y="65"/>
                    </a:cubicBezTo>
                    <a:cubicBezTo>
                      <a:pt x="41" y="65"/>
                      <a:pt x="41" y="65"/>
                      <a:pt x="41" y="65"/>
                    </a:cubicBezTo>
                    <a:cubicBezTo>
                      <a:pt x="41" y="65"/>
                      <a:pt x="41" y="65"/>
                      <a:pt x="41" y="65"/>
                    </a:cubicBezTo>
                    <a:cubicBezTo>
                      <a:pt x="41" y="65"/>
                      <a:pt x="41" y="65"/>
                      <a:pt x="41" y="65"/>
                    </a:cubicBezTo>
                    <a:cubicBezTo>
                      <a:pt x="41" y="65"/>
                      <a:pt x="41" y="65"/>
                      <a:pt x="41" y="65"/>
                    </a:cubicBezTo>
                    <a:cubicBezTo>
                      <a:pt x="42" y="65"/>
                      <a:pt x="42" y="65"/>
                      <a:pt x="42" y="65"/>
                    </a:cubicBezTo>
                    <a:cubicBezTo>
                      <a:pt x="42" y="65"/>
                      <a:pt x="42" y="65"/>
                      <a:pt x="42" y="65"/>
                    </a:cubicBezTo>
                    <a:cubicBezTo>
                      <a:pt x="42" y="65"/>
                      <a:pt x="42" y="65"/>
                      <a:pt x="42" y="65"/>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3" y="66"/>
                      <a:pt x="43" y="66"/>
                      <a:pt x="43" y="66"/>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6"/>
                      <a:pt x="45" y="66"/>
                      <a:pt x="45" y="66"/>
                    </a:cubicBezTo>
                    <a:cubicBezTo>
                      <a:pt x="45" y="66"/>
                      <a:pt x="45" y="66"/>
                      <a:pt x="45" y="66"/>
                    </a:cubicBezTo>
                    <a:cubicBezTo>
                      <a:pt x="45" y="66"/>
                      <a:pt x="45" y="66"/>
                      <a:pt x="45"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8"/>
                      <a:pt x="47" y="68"/>
                      <a:pt x="47" y="68"/>
                    </a:cubicBezTo>
                    <a:cubicBezTo>
                      <a:pt x="47" y="68"/>
                      <a:pt x="47" y="68"/>
                      <a:pt x="47" y="68"/>
                    </a:cubicBezTo>
                    <a:cubicBezTo>
                      <a:pt x="47" y="68"/>
                      <a:pt x="47" y="68"/>
                      <a:pt x="47" y="68"/>
                    </a:cubicBezTo>
                    <a:cubicBezTo>
                      <a:pt x="47" y="68"/>
                      <a:pt x="47" y="68"/>
                      <a:pt x="47"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1"/>
                      <a:pt x="48" y="71"/>
                      <a:pt x="48" y="71"/>
                    </a:cubicBezTo>
                    <a:cubicBezTo>
                      <a:pt x="48" y="71"/>
                      <a:pt x="48" y="71"/>
                      <a:pt x="48" y="71"/>
                    </a:cubicBezTo>
                    <a:cubicBezTo>
                      <a:pt x="48" y="71"/>
                      <a:pt x="48" y="71"/>
                      <a:pt x="48" y="71"/>
                    </a:cubicBezTo>
                    <a:cubicBezTo>
                      <a:pt x="48" y="71"/>
                      <a:pt x="48" y="71"/>
                      <a:pt x="48" y="71"/>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4"/>
                      <a:pt x="48" y="74"/>
                      <a:pt x="48" y="74"/>
                    </a:cubicBezTo>
                    <a:cubicBezTo>
                      <a:pt x="48" y="74"/>
                      <a:pt x="48" y="74"/>
                      <a:pt x="48" y="74"/>
                    </a:cubicBezTo>
                    <a:cubicBezTo>
                      <a:pt x="48" y="74"/>
                      <a:pt x="48" y="74"/>
                      <a:pt x="48" y="74"/>
                    </a:cubicBezTo>
                    <a:cubicBezTo>
                      <a:pt x="48" y="74"/>
                      <a:pt x="48" y="74"/>
                      <a:pt x="48" y="74"/>
                    </a:cubicBezTo>
                    <a:cubicBezTo>
                      <a:pt x="48" y="74"/>
                      <a:pt x="48" y="74"/>
                      <a:pt x="48" y="74"/>
                    </a:cubicBezTo>
                    <a:cubicBezTo>
                      <a:pt x="49" y="74"/>
                      <a:pt x="49" y="74"/>
                      <a:pt x="49" y="74"/>
                    </a:cubicBezTo>
                    <a:cubicBezTo>
                      <a:pt x="49" y="74"/>
                      <a:pt x="49" y="74"/>
                      <a:pt x="49" y="74"/>
                    </a:cubicBezTo>
                    <a:cubicBezTo>
                      <a:pt x="49" y="75"/>
                      <a:pt x="49" y="75"/>
                      <a:pt x="49" y="75"/>
                    </a:cubicBezTo>
                    <a:cubicBezTo>
                      <a:pt x="49" y="75"/>
                      <a:pt x="49" y="75"/>
                      <a:pt x="49" y="75"/>
                    </a:cubicBezTo>
                    <a:cubicBezTo>
                      <a:pt x="49" y="75"/>
                      <a:pt x="49" y="75"/>
                      <a:pt x="49" y="75"/>
                    </a:cubicBezTo>
                    <a:cubicBezTo>
                      <a:pt x="49" y="77"/>
                      <a:pt x="49" y="77"/>
                      <a:pt x="49" y="77"/>
                    </a:cubicBezTo>
                    <a:cubicBezTo>
                      <a:pt x="49" y="77"/>
                      <a:pt x="49" y="77"/>
                      <a:pt x="49" y="77"/>
                    </a:cubicBezTo>
                    <a:cubicBezTo>
                      <a:pt x="49" y="77"/>
                      <a:pt x="49" y="77"/>
                      <a:pt x="49" y="77"/>
                    </a:cubicBezTo>
                    <a:cubicBezTo>
                      <a:pt x="51" y="77"/>
                      <a:pt x="51" y="77"/>
                      <a:pt x="51" y="77"/>
                    </a:cubicBezTo>
                    <a:cubicBezTo>
                      <a:pt x="51" y="77"/>
                      <a:pt x="51" y="77"/>
                      <a:pt x="51" y="77"/>
                    </a:cubicBezTo>
                    <a:cubicBezTo>
                      <a:pt x="51" y="77"/>
                      <a:pt x="51" y="77"/>
                      <a:pt x="51" y="77"/>
                    </a:cubicBezTo>
                    <a:cubicBezTo>
                      <a:pt x="54" y="77"/>
                      <a:pt x="54" y="77"/>
                      <a:pt x="54" y="77"/>
                    </a:cubicBezTo>
                    <a:cubicBezTo>
                      <a:pt x="54" y="77"/>
                      <a:pt x="54" y="77"/>
                      <a:pt x="54" y="77"/>
                    </a:cubicBezTo>
                    <a:cubicBezTo>
                      <a:pt x="54" y="77"/>
                      <a:pt x="54" y="77"/>
                      <a:pt x="54"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9"/>
                      <a:pt x="55" y="79"/>
                      <a:pt x="55" y="79"/>
                    </a:cubicBezTo>
                    <a:cubicBezTo>
                      <a:pt x="55" y="79"/>
                      <a:pt x="55" y="79"/>
                      <a:pt x="55" y="79"/>
                    </a:cubicBezTo>
                    <a:cubicBezTo>
                      <a:pt x="55" y="79"/>
                      <a:pt x="55" y="79"/>
                      <a:pt x="55" y="79"/>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1"/>
                      <a:pt x="55" y="81"/>
                      <a:pt x="55" y="81"/>
                    </a:cubicBezTo>
                    <a:cubicBezTo>
                      <a:pt x="55" y="81"/>
                      <a:pt x="55" y="81"/>
                      <a:pt x="55"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8" y="82"/>
                      <a:pt x="58" y="82"/>
                      <a:pt x="58" y="82"/>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6"/>
                      <a:pt x="58" y="86"/>
                      <a:pt x="58" y="86"/>
                    </a:cubicBezTo>
                    <a:cubicBezTo>
                      <a:pt x="58" y="86"/>
                      <a:pt x="58" y="86"/>
                      <a:pt x="58" y="86"/>
                    </a:cubicBezTo>
                    <a:cubicBezTo>
                      <a:pt x="58" y="86"/>
                      <a:pt x="58" y="86"/>
                      <a:pt x="58" y="86"/>
                    </a:cubicBezTo>
                    <a:cubicBezTo>
                      <a:pt x="58" y="86"/>
                      <a:pt x="58" y="86"/>
                      <a:pt x="58" y="86"/>
                    </a:cubicBezTo>
                    <a:cubicBezTo>
                      <a:pt x="57" y="86"/>
                      <a:pt x="57" y="86"/>
                      <a:pt x="57" y="86"/>
                    </a:cubicBezTo>
                    <a:cubicBezTo>
                      <a:pt x="57" y="86"/>
                      <a:pt x="57" y="86"/>
                      <a:pt x="57" y="86"/>
                    </a:cubicBezTo>
                    <a:cubicBezTo>
                      <a:pt x="57" y="86"/>
                      <a:pt x="57" y="86"/>
                      <a:pt x="57" y="86"/>
                    </a:cubicBezTo>
                    <a:cubicBezTo>
                      <a:pt x="57" y="86"/>
                      <a:pt x="57" y="86"/>
                      <a:pt x="57" y="86"/>
                    </a:cubicBezTo>
                    <a:cubicBezTo>
                      <a:pt x="57" y="86"/>
                      <a:pt x="57" y="86"/>
                      <a:pt x="57" y="86"/>
                    </a:cubicBezTo>
                    <a:cubicBezTo>
                      <a:pt x="57" y="86"/>
                      <a:pt x="57" y="86"/>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9"/>
                      <a:pt x="57" y="89"/>
                      <a:pt x="57" y="89"/>
                    </a:cubicBezTo>
                    <a:cubicBezTo>
                      <a:pt x="57" y="89"/>
                      <a:pt x="57" y="89"/>
                      <a:pt x="57"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1"/>
                      <a:pt x="57" y="91"/>
                      <a:pt x="57" y="91"/>
                    </a:cubicBezTo>
                    <a:cubicBezTo>
                      <a:pt x="57" y="91"/>
                      <a:pt x="57" y="91"/>
                      <a:pt x="57" y="91"/>
                    </a:cubicBezTo>
                    <a:cubicBezTo>
                      <a:pt x="57" y="91"/>
                      <a:pt x="57" y="91"/>
                      <a:pt x="57" y="91"/>
                    </a:cubicBezTo>
                    <a:cubicBezTo>
                      <a:pt x="57" y="91"/>
                      <a:pt x="57" y="91"/>
                      <a:pt x="57" y="91"/>
                    </a:cubicBezTo>
                    <a:cubicBezTo>
                      <a:pt x="57" y="91"/>
                      <a:pt x="57" y="91"/>
                      <a:pt x="57"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3"/>
                      <a:pt x="56" y="93"/>
                      <a:pt x="56" y="93"/>
                    </a:cubicBezTo>
                    <a:cubicBezTo>
                      <a:pt x="56" y="93"/>
                      <a:pt x="56" y="93"/>
                      <a:pt x="56"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7" y="95"/>
                      <a:pt x="57" y="95"/>
                      <a:pt x="57" y="95"/>
                    </a:cubicBezTo>
                    <a:cubicBezTo>
                      <a:pt x="57" y="95"/>
                      <a:pt x="57" y="95"/>
                      <a:pt x="57" y="95"/>
                    </a:cubicBezTo>
                    <a:cubicBezTo>
                      <a:pt x="57" y="95"/>
                      <a:pt x="57" y="95"/>
                      <a:pt x="57" y="95"/>
                    </a:cubicBezTo>
                    <a:cubicBezTo>
                      <a:pt x="57" y="95"/>
                      <a:pt x="57" y="95"/>
                      <a:pt x="57" y="95"/>
                    </a:cubicBezTo>
                    <a:cubicBezTo>
                      <a:pt x="57" y="95"/>
                      <a:pt x="57" y="95"/>
                      <a:pt x="57" y="95"/>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8" y="98"/>
                      <a:pt x="58" y="98"/>
                      <a:pt x="58" y="98"/>
                    </a:cubicBezTo>
                    <a:cubicBezTo>
                      <a:pt x="58" y="98"/>
                      <a:pt x="58" y="98"/>
                      <a:pt x="58" y="98"/>
                    </a:cubicBezTo>
                    <a:cubicBezTo>
                      <a:pt x="58" y="98"/>
                      <a:pt x="58" y="98"/>
                      <a:pt x="58" y="98"/>
                    </a:cubicBezTo>
                    <a:cubicBezTo>
                      <a:pt x="58" y="98"/>
                      <a:pt x="58" y="98"/>
                      <a:pt x="58" y="98"/>
                    </a:cubicBezTo>
                    <a:cubicBezTo>
                      <a:pt x="58" y="98"/>
                      <a:pt x="58" y="98"/>
                      <a:pt x="58" y="98"/>
                    </a:cubicBezTo>
                    <a:cubicBezTo>
                      <a:pt x="58" y="99"/>
                      <a:pt x="58" y="99"/>
                      <a:pt x="58" y="99"/>
                    </a:cubicBezTo>
                    <a:cubicBezTo>
                      <a:pt x="58" y="98"/>
                      <a:pt x="58" y="98"/>
                      <a:pt x="58" y="98"/>
                    </a:cubicBezTo>
                    <a:cubicBezTo>
                      <a:pt x="58" y="99"/>
                      <a:pt x="58" y="99"/>
                      <a:pt x="58" y="99"/>
                    </a:cubicBezTo>
                    <a:cubicBezTo>
                      <a:pt x="58" y="98"/>
                      <a:pt x="58" y="98"/>
                      <a:pt x="58" y="99"/>
                    </a:cubicBezTo>
                    <a:cubicBezTo>
                      <a:pt x="58" y="99"/>
                      <a:pt x="58" y="99"/>
                      <a:pt x="58"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8"/>
                      <a:pt x="61" y="98"/>
                      <a:pt x="61" y="98"/>
                    </a:cubicBezTo>
                    <a:cubicBezTo>
                      <a:pt x="61" y="98"/>
                      <a:pt x="61" y="98"/>
                      <a:pt x="61" y="98"/>
                    </a:cubicBezTo>
                    <a:cubicBezTo>
                      <a:pt x="61" y="98"/>
                      <a:pt x="62" y="98"/>
                      <a:pt x="62" y="98"/>
                    </a:cubicBezTo>
                    <a:cubicBezTo>
                      <a:pt x="62" y="98"/>
                      <a:pt x="62" y="98"/>
                      <a:pt x="62" y="98"/>
                    </a:cubicBezTo>
                    <a:cubicBezTo>
                      <a:pt x="62" y="98"/>
                      <a:pt x="62" y="98"/>
                      <a:pt x="62" y="98"/>
                    </a:cubicBezTo>
                    <a:cubicBezTo>
                      <a:pt x="62" y="98"/>
                      <a:pt x="62" y="98"/>
                      <a:pt x="62" y="98"/>
                    </a:cubicBezTo>
                    <a:cubicBezTo>
                      <a:pt x="62" y="98"/>
                      <a:pt x="62" y="98"/>
                      <a:pt x="62" y="98"/>
                    </a:cubicBezTo>
                    <a:cubicBezTo>
                      <a:pt x="62" y="98"/>
                      <a:pt x="62" y="98"/>
                      <a:pt x="62" y="98"/>
                    </a:cubicBezTo>
                    <a:cubicBezTo>
                      <a:pt x="62" y="99"/>
                      <a:pt x="62" y="99"/>
                      <a:pt x="62" y="99"/>
                    </a:cubicBezTo>
                    <a:cubicBezTo>
                      <a:pt x="62" y="99"/>
                      <a:pt x="62" y="99"/>
                      <a:pt x="62" y="99"/>
                    </a:cubicBezTo>
                    <a:cubicBezTo>
                      <a:pt x="62" y="99"/>
                      <a:pt x="62" y="99"/>
                      <a:pt x="62" y="99"/>
                    </a:cubicBezTo>
                    <a:cubicBezTo>
                      <a:pt x="62" y="99"/>
                      <a:pt x="62" y="99"/>
                      <a:pt x="62" y="99"/>
                    </a:cubicBezTo>
                    <a:cubicBezTo>
                      <a:pt x="63" y="99"/>
                      <a:pt x="63" y="99"/>
                      <a:pt x="63" y="99"/>
                    </a:cubicBezTo>
                    <a:cubicBezTo>
                      <a:pt x="63" y="99"/>
                      <a:pt x="63" y="99"/>
                      <a:pt x="63" y="99"/>
                    </a:cubicBezTo>
                    <a:cubicBezTo>
                      <a:pt x="63" y="99"/>
                      <a:pt x="63" y="99"/>
                      <a:pt x="63" y="99"/>
                    </a:cubicBezTo>
                    <a:cubicBezTo>
                      <a:pt x="63" y="99"/>
                      <a:pt x="63" y="99"/>
                      <a:pt x="63" y="99"/>
                    </a:cubicBezTo>
                    <a:cubicBezTo>
                      <a:pt x="63" y="99"/>
                      <a:pt x="63" y="99"/>
                      <a:pt x="63" y="99"/>
                    </a:cubicBezTo>
                    <a:cubicBezTo>
                      <a:pt x="63" y="99"/>
                      <a:pt x="63" y="99"/>
                      <a:pt x="63"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5" y="99"/>
                      <a:pt x="65" y="99"/>
                      <a:pt x="65" y="99"/>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6" y="104"/>
                      <a:pt x="66" y="104"/>
                      <a:pt x="66" y="104"/>
                    </a:cubicBezTo>
                    <a:cubicBezTo>
                      <a:pt x="66" y="104"/>
                      <a:pt x="66" y="104"/>
                      <a:pt x="66" y="104"/>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70" y="105"/>
                      <a:pt x="70" y="105"/>
                      <a:pt x="70" y="105"/>
                    </a:cubicBezTo>
                    <a:cubicBezTo>
                      <a:pt x="70" y="105"/>
                      <a:pt x="70" y="105"/>
                      <a:pt x="70" y="105"/>
                    </a:cubicBezTo>
                    <a:cubicBezTo>
                      <a:pt x="70" y="105"/>
                      <a:pt x="70" y="105"/>
                      <a:pt x="70" y="105"/>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2"/>
                      <a:pt x="69" y="112"/>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1" y="111"/>
                      <a:pt x="71" y="111"/>
                      <a:pt x="71" y="111"/>
                    </a:cubicBezTo>
                    <a:cubicBezTo>
                      <a:pt x="71" y="111"/>
                      <a:pt x="71" y="111"/>
                      <a:pt x="71" y="111"/>
                    </a:cubicBezTo>
                    <a:cubicBezTo>
                      <a:pt x="71" y="111"/>
                      <a:pt x="71" y="111"/>
                      <a:pt x="71" y="111"/>
                    </a:cubicBezTo>
                    <a:cubicBezTo>
                      <a:pt x="71" y="111"/>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3"/>
                      <a:pt x="71" y="113"/>
                      <a:pt x="71" y="113"/>
                    </a:cubicBezTo>
                    <a:cubicBezTo>
                      <a:pt x="71" y="113"/>
                      <a:pt x="71" y="113"/>
                      <a:pt x="71" y="113"/>
                    </a:cubicBezTo>
                    <a:cubicBezTo>
                      <a:pt x="71" y="113"/>
                      <a:pt x="71" y="113"/>
                      <a:pt x="71" y="113"/>
                    </a:cubicBezTo>
                    <a:cubicBezTo>
                      <a:pt x="71" y="113"/>
                      <a:pt x="71" y="113"/>
                      <a:pt x="71" y="113"/>
                    </a:cubicBezTo>
                    <a:cubicBezTo>
                      <a:pt x="71" y="113"/>
                      <a:pt x="71" y="113"/>
                      <a:pt x="71" y="113"/>
                    </a:cubicBezTo>
                    <a:cubicBezTo>
                      <a:pt x="72" y="113"/>
                      <a:pt x="72" y="113"/>
                      <a:pt x="72" y="113"/>
                    </a:cubicBezTo>
                    <a:cubicBezTo>
                      <a:pt x="72" y="113"/>
                      <a:pt x="72" y="113"/>
                      <a:pt x="72" y="113"/>
                    </a:cubicBezTo>
                    <a:cubicBezTo>
                      <a:pt x="72" y="113"/>
                      <a:pt x="72" y="113"/>
                      <a:pt x="72" y="113"/>
                    </a:cubicBezTo>
                    <a:cubicBezTo>
                      <a:pt x="72" y="113"/>
                      <a:pt x="72" y="113"/>
                      <a:pt x="72" y="113"/>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20"/>
                      <a:pt x="68" y="120"/>
                      <a:pt x="68" y="120"/>
                    </a:cubicBezTo>
                    <a:cubicBezTo>
                      <a:pt x="68" y="120"/>
                      <a:pt x="68" y="120"/>
                      <a:pt x="68" y="120"/>
                    </a:cubicBezTo>
                    <a:cubicBezTo>
                      <a:pt x="68" y="120"/>
                      <a:pt x="68" y="120"/>
                      <a:pt x="68" y="120"/>
                    </a:cubicBezTo>
                    <a:cubicBezTo>
                      <a:pt x="68" y="120"/>
                      <a:pt x="68" y="120"/>
                      <a:pt x="68"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1"/>
                      <a:pt x="67" y="121"/>
                      <a:pt x="67" y="121"/>
                    </a:cubicBezTo>
                    <a:cubicBezTo>
                      <a:pt x="67" y="121"/>
                      <a:pt x="67" y="121"/>
                      <a:pt x="67" y="121"/>
                    </a:cubicBezTo>
                    <a:cubicBezTo>
                      <a:pt x="67" y="121"/>
                      <a:pt x="67" y="121"/>
                      <a:pt x="67" y="121"/>
                    </a:cubicBezTo>
                    <a:cubicBezTo>
                      <a:pt x="67" y="121"/>
                      <a:pt x="67" y="121"/>
                      <a:pt x="67"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5" y="121"/>
                      <a:pt x="65" y="121"/>
                      <a:pt x="65" y="121"/>
                    </a:cubicBezTo>
                    <a:cubicBezTo>
                      <a:pt x="65" y="121"/>
                      <a:pt x="65" y="121"/>
                      <a:pt x="65" y="121"/>
                    </a:cubicBezTo>
                    <a:cubicBezTo>
                      <a:pt x="65" y="121"/>
                      <a:pt x="65" y="121"/>
                      <a:pt x="65" y="121"/>
                    </a:cubicBezTo>
                    <a:cubicBezTo>
                      <a:pt x="65" y="121"/>
                      <a:pt x="65" y="121"/>
                      <a:pt x="65" y="121"/>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3"/>
                      <a:pt x="65" y="123"/>
                      <a:pt x="65" y="123"/>
                    </a:cubicBezTo>
                    <a:cubicBezTo>
                      <a:pt x="65" y="123"/>
                      <a:pt x="65" y="123"/>
                      <a:pt x="65" y="123"/>
                    </a:cubicBezTo>
                    <a:cubicBezTo>
                      <a:pt x="65" y="123"/>
                      <a:pt x="65" y="123"/>
                      <a:pt x="65" y="123"/>
                    </a:cubicBezTo>
                    <a:cubicBezTo>
                      <a:pt x="64" y="123"/>
                      <a:pt x="64" y="123"/>
                      <a:pt x="64" y="123"/>
                    </a:cubicBezTo>
                    <a:cubicBezTo>
                      <a:pt x="64" y="123"/>
                      <a:pt x="64" y="123"/>
                      <a:pt x="64" y="123"/>
                    </a:cubicBezTo>
                    <a:cubicBezTo>
                      <a:pt x="64" y="123"/>
                      <a:pt x="64" y="123"/>
                      <a:pt x="64" y="123"/>
                    </a:cubicBezTo>
                    <a:cubicBezTo>
                      <a:pt x="64" y="122"/>
                      <a:pt x="64" y="122"/>
                      <a:pt x="64" y="122"/>
                    </a:cubicBezTo>
                    <a:cubicBezTo>
                      <a:pt x="64" y="122"/>
                      <a:pt x="64" y="122"/>
                      <a:pt x="64" y="122"/>
                    </a:cubicBezTo>
                    <a:cubicBezTo>
                      <a:pt x="64" y="122"/>
                      <a:pt x="64" y="122"/>
                      <a:pt x="64" y="122"/>
                    </a:cubicBezTo>
                    <a:cubicBezTo>
                      <a:pt x="64" y="122"/>
                      <a:pt x="64" y="122"/>
                      <a:pt x="64" y="122"/>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3" y="123"/>
                      <a:pt x="63" y="123"/>
                      <a:pt x="63" y="123"/>
                    </a:cubicBezTo>
                    <a:cubicBezTo>
                      <a:pt x="63" y="123"/>
                      <a:pt x="63" y="123"/>
                      <a:pt x="63" y="123"/>
                    </a:cubicBezTo>
                    <a:cubicBezTo>
                      <a:pt x="63" y="123"/>
                      <a:pt x="63" y="123"/>
                      <a:pt x="63" y="123"/>
                    </a:cubicBezTo>
                    <a:cubicBezTo>
                      <a:pt x="63" y="123"/>
                      <a:pt x="63" y="123"/>
                      <a:pt x="63" y="123"/>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1" y="125"/>
                      <a:pt x="61" y="125"/>
                      <a:pt x="61" y="125"/>
                    </a:cubicBezTo>
                    <a:cubicBezTo>
                      <a:pt x="61" y="125"/>
                      <a:pt x="61" y="125"/>
                      <a:pt x="61" y="125"/>
                    </a:cubicBezTo>
                    <a:cubicBezTo>
                      <a:pt x="61" y="125"/>
                      <a:pt x="61" y="125"/>
                      <a:pt x="61" y="125"/>
                    </a:cubicBezTo>
                    <a:cubicBezTo>
                      <a:pt x="61" y="125"/>
                      <a:pt x="61" y="125"/>
                      <a:pt x="61" y="125"/>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30"/>
                      <a:pt x="58" y="130"/>
                      <a:pt x="58" y="130"/>
                    </a:cubicBezTo>
                    <a:cubicBezTo>
                      <a:pt x="59" y="130"/>
                      <a:pt x="59" y="130"/>
                      <a:pt x="59" y="130"/>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30"/>
                      <a:pt x="61" y="130"/>
                      <a:pt x="61" y="130"/>
                    </a:cubicBezTo>
                    <a:cubicBezTo>
                      <a:pt x="61" y="130"/>
                      <a:pt x="61" y="130"/>
                      <a:pt x="61" y="130"/>
                    </a:cubicBezTo>
                    <a:cubicBezTo>
                      <a:pt x="61" y="130"/>
                      <a:pt x="61" y="130"/>
                      <a:pt x="61"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3" y="130"/>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2"/>
                      <a:pt x="63" y="132"/>
                      <a:pt x="63"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6" y="132"/>
                      <a:pt x="66" y="132"/>
                      <a:pt x="66" y="132"/>
                    </a:cubicBezTo>
                    <a:cubicBezTo>
                      <a:pt x="66" y="132"/>
                      <a:pt x="66" y="132"/>
                      <a:pt x="66" y="132"/>
                    </a:cubicBezTo>
                    <a:cubicBezTo>
                      <a:pt x="66" y="132"/>
                      <a:pt x="66" y="132"/>
                      <a:pt x="66" y="132"/>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7" y="133"/>
                      <a:pt x="67" y="133"/>
                      <a:pt x="67" y="133"/>
                    </a:cubicBezTo>
                    <a:cubicBezTo>
                      <a:pt x="67" y="134"/>
                      <a:pt x="67" y="134"/>
                      <a:pt x="67" y="134"/>
                    </a:cubicBezTo>
                    <a:cubicBezTo>
                      <a:pt x="67" y="134"/>
                      <a:pt x="67" y="134"/>
                      <a:pt x="67" y="134"/>
                    </a:cubicBezTo>
                    <a:cubicBezTo>
                      <a:pt x="67" y="134"/>
                      <a:pt x="67" y="134"/>
                      <a:pt x="67" y="134"/>
                    </a:cubicBezTo>
                    <a:cubicBezTo>
                      <a:pt x="67" y="133"/>
                      <a:pt x="67" y="133"/>
                      <a:pt x="67" y="133"/>
                    </a:cubicBezTo>
                    <a:cubicBezTo>
                      <a:pt x="67" y="133"/>
                      <a:pt x="67" y="133"/>
                      <a:pt x="67" y="133"/>
                    </a:cubicBezTo>
                    <a:cubicBezTo>
                      <a:pt x="67" y="133"/>
                      <a:pt x="67" y="133"/>
                      <a:pt x="67" y="133"/>
                    </a:cubicBezTo>
                    <a:cubicBezTo>
                      <a:pt x="67" y="133"/>
                      <a:pt x="67" y="133"/>
                      <a:pt x="67" y="133"/>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7"/>
                      <a:pt x="71" y="137"/>
                    </a:cubicBezTo>
                    <a:cubicBezTo>
                      <a:pt x="71" y="137"/>
                      <a:pt x="71" y="137"/>
                      <a:pt x="71"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3" y="138"/>
                      <a:pt x="73" y="138"/>
                      <a:pt x="73" y="138"/>
                    </a:cubicBezTo>
                    <a:cubicBezTo>
                      <a:pt x="73" y="138"/>
                      <a:pt x="73" y="138"/>
                      <a:pt x="73" y="138"/>
                    </a:cubicBezTo>
                    <a:cubicBezTo>
                      <a:pt x="73" y="138"/>
                      <a:pt x="73" y="138"/>
                      <a:pt x="73" y="138"/>
                    </a:cubicBezTo>
                    <a:cubicBezTo>
                      <a:pt x="73" y="138"/>
                      <a:pt x="73" y="138"/>
                      <a:pt x="73" y="138"/>
                    </a:cubicBezTo>
                    <a:cubicBezTo>
                      <a:pt x="73" y="138"/>
                      <a:pt x="73" y="138"/>
                      <a:pt x="73" y="138"/>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2" y="141"/>
                      <a:pt x="72" y="141"/>
                      <a:pt x="72" y="141"/>
                    </a:cubicBezTo>
                    <a:cubicBezTo>
                      <a:pt x="72" y="141"/>
                      <a:pt x="72" y="141"/>
                      <a:pt x="72" y="141"/>
                    </a:cubicBezTo>
                    <a:cubicBezTo>
                      <a:pt x="72" y="141"/>
                      <a:pt x="72" y="141"/>
                      <a:pt x="72" y="141"/>
                    </a:cubicBezTo>
                    <a:cubicBezTo>
                      <a:pt x="72" y="141"/>
                      <a:pt x="72" y="141"/>
                      <a:pt x="72" y="141"/>
                    </a:cubicBezTo>
                    <a:cubicBezTo>
                      <a:pt x="73" y="142"/>
                      <a:pt x="73" y="142"/>
                      <a:pt x="73" y="142"/>
                    </a:cubicBezTo>
                    <a:cubicBezTo>
                      <a:pt x="73" y="143"/>
                      <a:pt x="73" y="143"/>
                      <a:pt x="73" y="143"/>
                    </a:cubicBezTo>
                    <a:cubicBezTo>
                      <a:pt x="72" y="143"/>
                      <a:pt x="72" y="143"/>
                      <a:pt x="72" y="143"/>
                    </a:cubicBezTo>
                    <a:cubicBezTo>
                      <a:pt x="72" y="143"/>
                      <a:pt x="72" y="143"/>
                      <a:pt x="72" y="143"/>
                    </a:cubicBezTo>
                    <a:cubicBezTo>
                      <a:pt x="72" y="143"/>
                      <a:pt x="72" y="143"/>
                      <a:pt x="72"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4" y="143"/>
                      <a:pt x="74" y="142"/>
                    </a:cubicBezTo>
                    <a:cubicBezTo>
                      <a:pt x="75" y="142"/>
                      <a:pt x="75" y="141"/>
                      <a:pt x="75" y="141"/>
                    </a:cubicBezTo>
                    <a:cubicBezTo>
                      <a:pt x="76" y="140"/>
                      <a:pt x="76" y="139"/>
                      <a:pt x="76" y="139"/>
                    </a:cubicBezTo>
                    <a:cubicBezTo>
                      <a:pt x="77" y="138"/>
                      <a:pt x="77" y="138"/>
                      <a:pt x="77" y="137"/>
                    </a:cubicBezTo>
                    <a:cubicBezTo>
                      <a:pt x="77" y="137"/>
                      <a:pt x="77" y="137"/>
                      <a:pt x="77" y="137"/>
                    </a:cubicBezTo>
                    <a:cubicBezTo>
                      <a:pt x="77" y="137"/>
                      <a:pt x="77" y="136"/>
                      <a:pt x="77" y="136"/>
                    </a:cubicBezTo>
                    <a:cubicBezTo>
                      <a:pt x="77" y="136"/>
                      <a:pt x="77" y="136"/>
                      <a:pt x="77" y="136"/>
                    </a:cubicBezTo>
                    <a:cubicBezTo>
                      <a:pt x="77" y="135"/>
                      <a:pt x="77" y="135"/>
                      <a:pt x="78" y="135"/>
                    </a:cubicBezTo>
                    <a:cubicBezTo>
                      <a:pt x="78" y="135"/>
                      <a:pt x="78" y="134"/>
                      <a:pt x="78" y="134"/>
                    </a:cubicBezTo>
                    <a:cubicBezTo>
                      <a:pt x="78" y="133"/>
                      <a:pt x="79" y="133"/>
                      <a:pt x="80" y="133"/>
                    </a:cubicBezTo>
                    <a:cubicBezTo>
                      <a:pt x="80" y="133"/>
                      <a:pt x="80" y="132"/>
                      <a:pt x="80" y="132"/>
                    </a:cubicBezTo>
                    <a:cubicBezTo>
                      <a:pt x="80" y="131"/>
                      <a:pt x="80" y="131"/>
                      <a:pt x="80" y="132"/>
                    </a:cubicBezTo>
                    <a:cubicBezTo>
                      <a:pt x="80" y="132"/>
                      <a:pt x="80" y="131"/>
                      <a:pt x="80" y="131"/>
                    </a:cubicBezTo>
                    <a:cubicBezTo>
                      <a:pt x="80" y="131"/>
                      <a:pt x="80" y="131"/>
                      <a:pt x="80" y="131"/>
                    </a:cubicBezTo>
                    <a:cubicBezTo>
                      <a:pt x="80" y="130"/>
                      <a:pt x="81" y="130"/>
                      <a:pt x="81" y="130"/>
                    </a:cubicBezTo>
                    <a:cubicBezTo>
                      <a:pt x="81" y="130"/>
                      <a:pt x="81" y="130"/>
                      <a:pt x="81" y="130"/>
                    </a:cubicBezTo>
                    <a:cubicBezTo>
                      <a:pt x="81" y="130"/>
                      <a:pt x="80" y="129"/>
                      <a:pt x="80" y="129"/>
                    </a:cubicBezTo>
                    <a:cubicBezTo>
                      <a:pt x="80" y="129"/>
                      <a:pt x="80" y="129"/>
                      <a:pt x="81" y="130"/>
                    </a:cubicBezTo>
                    <a:cubicBezTo>
                      <a:pt x="81" y="130"/>
                      <a:pt x="82" y="130"/>
                      <a:pt x="83" y="130"/>
                    </a:cubicBezTo>
                    <a:cubicBezTo>
                      <a:pt x="83" y="130"/>
                      <a:pt x="83" y="130"/>
                      <a:pt x="83" y="130"/>
                    </a:cubicBezTo>
                    <a:cubicBezTo>
                      <a:pt x="83" y="130"/>
                      <a:pt x="82" y="130"/>
                      <a:pt x="82" y="130"/>
                    </a:cubicBezTo>
                    <a:cubicBezTo>
                      <a:pt x="83" y="131"/>
                      <a:pt x="82" y="132"/>
                      <a:pt x="82" y="132"/>
                    </a:cubicBezTo>
                    <a:cubicBezTo>
                      <a:pt x="81" y="132"/>
                      <a:pt x="82" y="132"/>
                      <a:pt x="81" y="133"/>
                    </a:cubicBezTo>
                    <a:cubicBezTo>
                      <a:pt x="81" y="133"/>
                      <a:pt x="81" y="133"/>
                      <a:pt x="81" y="133"/>
                    </a:cubicBezTo>
                    <a:cubicBezTo>
                      <a:pt x="80" y="133"/>
                      <a:pt x="81" y="134"/>
                      <a:pt x="80" y="135"/>
                    </a:cubicBezTo>
                    <a:cubicBezTo>
                      <a:pt x="80" y="135"/>
                      <a:pt x="80" y="135"/>
                      <a:pt x="79" y="135"/>
                    </a:cubicBezTo>
                    <a:cubicBezTo>
                      <a:pt x="79" y="135"/>
                      <a:pt x="79" y="136"/>
                      <a:pt x="79" y="136"/>
                    </a:cubicBezTo>
                    <a:cubicBezTo>
                      <a:pt x="78" y="136"/>
                      <a:pt x="78" y="136"/>
                      <a:pt x="77" y="136"/>
                    </a:cubicBezTo>
                    <a:cubicBezTo>
                      <a:pt x="77" y="136"/>
                      <a:pt x="78" y="136"/>
                      <a:pt x="78" y="136"/>
                    </a:cubicBezTo>
                    <a:cubicBezTo>
                      <a:pt x="78" y="137"/>
                      <a:pt x="77" y="137"/>
                      <a:pt x="77" y="137"/>
                    </a:cubicBezTo>
                    <a:cubicBezTo>
                      <a:pt x="78" y="137"/>
                      <a:pt x="78" y="136"/>
                      <a:pt x="79" y="136"/>
                    </a:cubicBezTo>
                    <a:cubicBezTo>
                      <a:pt x="79" y="136"/>
                      <a:pt x="80" y="135"/>
                      <a:pt x="80" y="135"/>
                    </a:cubicBezTo>
                    <a:cubicBezTo>
                      <a:pt x="81" y="134"/>
                      <a:pt x="82" y="133"/>
                      <a:pt x="83" y="132"/>
                    </a:cubicBezTo>
                    <a:cubicBezTo>
                      <a:pt x="83" y="131"/>
                      <a:pt x="84" y="131"/>
                      <a:pt x="84" y="130"/>
                    </a:cubicBezTo>
                    <a:cubicBezTo>
                      <a:pt x="84" y="129"/>
                      <a:pt x="85" y="128"/>
                      <a:pt x="85" y="127"/>
                    </a:cubicBezTo>
                    <a:cubicBezTo>
                      <a:pt x="85" y="127"/>
                      <a:pt x="86" y="126"/>
                      <a:pt x="86" y="126"/>
                    </a:cubicBezTo>
                    <a:cubicBezTo>
                      <a:pt x="87" y="125"/>
                      <a:pt x="88" y="124"/>
                      <a:pt x="89" y="124"/>
                    </a:cubicBezTo>
                    <a:cubicBezTo>
                      <a:pt x="89" y="123"/>
                      <a:pt x="89" y="123"/>
                      <a:pt x="89" y="123"/>
                    </a:cubicBezTo>
                    <a:cubicBezTo>
                      <a:pt x="89" y="123"/>
                      <a:pt x="89" y="122"/>
                      <a:pt x="89" y="122"/>
                    </a:cubicBezTo>
                    <a:cubicBezTo>
                      <a:pt x="89" y="122"/>
                      <a:pt x="89" y="123"/>
                      <a:pt x="89" y="123"/>
                    </a:cubicBezTo>
                    <a:cubicBezTo>
                      <a:pt x="89" y="122"/>
                      <a:pt x="90" y="122"/>
                      <a:pt x="90" y="121"/>
                    </a:cubicBezTo>
                    <a:cubicBezTo>
                      <a:pt x="90" y="120"/>
                      <a:pt x="90" y="119"/>
                      <a:pt x="90" y="119"/>
                    </a:cubicBezTo>
                    <a:cubicBezTo>
                      <a:pt x="90" y="118"/>
                      <a:pt x="90" y="118"/>
                      <a:pt x="90" y="118"/>
                    </a:cubicBezTo>
                    <a:cubicBezTo>
                      <a:pt x="90" y="118"/>
                      <a:pt x="90" y="117"/>
                      <a:pt x="90" y="116"/>
                    </a:cubicBezTo>
                    <a:cubicBezTo>
                      <a:pt x="89" y="116"/>
                      <a:pt x="90" y="115"/>
                      <a:pt x="90" y="115"/>
                    </a:cubicBezTo>
                    <a:cubicBezTo>
                      <a:pt x="89" y="114"/>
                      <a:pt x="89" y="114"/>
                      <a:pt x="89" y="114"/>
                    </a:cubicBezTo>
                    <a:cubicBezTo>
                      <a:pt x="89" y="114"/>
                      <a:pt x="89" y="114"/>
                      <a:pt x="89" y="114"/>
                    </a:cubicBezTo>
                    <a:cubicBezTo>
                      <a:pt x="90" y="114"/>
                      <a:pt x="90" y="113"/>
                      <a:pt x="90" y="113"/>
                    </a:cubicBezTo>
                    <a:cubicBezTo>
                      <a:pt x="90" y="113"/>
                      <a:pt x="90" y="113"/>
                      <a:pt x="89" y="113"/>
                    </a:cubicBezTo>
                    <a:cubicBezTo>
                      <a:pt x="90" y="113"/>
                      <a:pt x="90" y="113"/>
                      <a:pt x="90" y="112"/>
                    </a:cubicBezTo>
                    <a:cubicBezTo>
                      <a:pt x="90" y="112"/>
                      <a:pt x="91" y="112"/>
                      <a:pt x="91" y="112"/>
                    </a:cubicBezTo>
                    <a:cubicBezTo>
                      <a:pt x="91" y="111"/>
                      <a:pt x="91" y="112"/>
                      <a:pt x="90" y="112"/>
                    </a:cubicBezTo>
                    <a:cubicBezTo>
                      <a:pt x="90" y="111"/>
                      <a:pt x="90" y="111"/>
                      <a:pt x="90" y="111"/>
                    </a:cubicBezTo>
                    <a:cubicBezTo>
                      <a:pt x="90" y="111"/>
                      <a:pt x="90" y="111"/>
                      <a:pt x="90" y="111"/>
                    </a:cubicBezTo>
                    <a:cubicBezTo>
                      <a:pt x="90" y="111"/>
                      <a:pt x="90" y="111"/>
                      <a:pt x="90" y="111"/>
                    </a:cubicBezTo>
                    <a:cubicBezTo>
                      <a:pt x="90" y="111"/>
                      <a:pt x="90" y="110"/>
                      <a:pt x="91" y="110"/>
                    </a:cubicBezTo>
                    <a:cubicBezTo>
                      <a:pt x="91" y="110"/>
                      <a:pt x="91" y="110"/>
                      <a:pt x="91" y="110"/>
                    </a:cubicBezTo>
                    <a:cubicBezTo>
                      <a:pt x="91" y="110"/>
                      <a:pt x="91" y="111"/>
                      <a:pt x="91" y="111"/>
                    </a:cubicBezTo>
                    <a:cubicBezTo>
                      <a:pt x="91" y="111"/>
                      <a:pt x="91" y="111"/>
                      <a:pt x="92" y="111"/>
                    </a:cubicBezTo>
                    <a:cubicBezTo>
                      <a:pt x="92" y="111"/>
                      <a:pt x="92" y="110"/>
                      <a:pt x="92" y="110"/>
                    </a:cubicBezTo>
                    <a:cubicBezTo>
                      <a:pt x="92" y="110"/>
                      <a:pt x="92" y="110"/>
                      <a:pt x="92" y="110"/>
                    </a:cubicBezTo>
                    <a:cubicBezTo>
                      <a:pt x="93" y="109"/>
                      <a:pt x="93" y="109"/>
                      <a:pt x="94" y="108"/>
                    </a:cubicBezTo>
                    <a:cubicBezTo>
                      <a:pt x="95" y="108"/>
                      <a:pt x="95" y="107"/>
                      <a:pt x="96" y="107"/>
                    </a:cubicBezTo>
                    <a:cubicBezTo>
                      <a:pt x="97" y="106"/>
                      <a:pt x="97" y="106"/>
                      <a:pt x="98" y="106"/>
                    </a:cubicBezTo>
                    <a:cubicBezTo>
                      <a:pt x="98" y="106"/>
                      <a:pt x="98" y="105"/>
                      <a:pt x="98" y="105"/>
                    </a:cubicBezTo>
                    <a:cubicBezTo>
                      <a:pt x="98" y="105"/>
                      <a:pt x="98" y="105"/>
                      <a:pt x="99" y="105"/>
                    </a:cubicBezTo>
                    <a:cubicBezTo>
                      <a:pt x="99" y="105"/>
                      <a:pt x="100" y="105"/>
                      <a:pt x="100" y="105"/>
                    </a:cubicBezTo>
                    <a:cubicBezTo>
                      <a:pt x="100" y="105"/>
                      <a:pt x="101" y="105"/>
                      <a:pt x="101" y="105"/>
                    </a:cubicBezTo>
                    <a:cubicBezTo>
                      <a:pt x="101" y="105"/>
                      <a:pt x="101" y="105"/>
                      <a:pt x="101" y="105"/>
                    </a:cubicBezTo>
                    <a:cubicBezTo>
                      <a:pt x="101" y="105"/>
                      <a:pt x="102" y="104"/>
                      <a:pt x="102" y="104"/>
                    </a:cubicBezTo>
                    <a:cubicBezTo>
                      <a:pt x="103" y="104"/>
                      <a:pt x="104" y="103"/>
                      <a:pt x="104" y="103"/>
                    </a:cubicBezTo>
                    <a:cubicBezTo>
                      <a:pt x="104" y="103"/>
                      <a:pt x="104" y="103"/>
                      <a:pt x="104" y="103"/>
                    </a:cubicBezTo>
                    <a:cubicBezTo>
                      <a:pt x="104" y="103"/>
                      <a:pt x="104" y="102"/>
                      <a:pt x="104" y="102"/>
                    </a:cubicBezTo>
                    <a:cubicBezTo>
                      <a:pt x="104" y="102"/>
                      <a:pt x="104" y="102"/>
                      <a:pt x="104" y="102"/>
                    </a:cubicBezTo>
                    <a:cubicBezTo>
                      <a:pt x="104" y="102"/>
                      <a:pt x="105" y="101"/>
                      <a:pt x="105" y="102"/>
                    </a:cubicBezTo>
                    <a:cubicBezTo>
                      <a:pt x="105" y="102"/>
                      <a:pt x="105" y="102"/>
                      <a:pt x="105" y="102"/>
                    </a:cubicBezTo>
                    <a:cubicBezTo>
                      <a:pt x="105" y="102"/>
                      <a:pt x="106" y="102"/>
                      <a:pt x="106" y="102"/>
                    </a:cubicBezTo>
                    <a:cubicBezTo>
                      <a:pt x="106" y="102"/>
                      <a:pt x="106" y="102"/>
                      <a:pt x="107" y="102"/>
                    </a:cubicBezTo>
                    <a:cubicBezTo>
                      <a:pt x="107" y="101"/>
                      <a:pt x="108" y="102"/>
                      <a:pt x="109" y="102"/>
                    </a:cubicBezTo>
                    <a:cubicBezTo>
                      <a:pt x="109" y="102"/>
                      <a:pt x="109" y="102"/>
                      <a:pt x="109" y="102"/>
                    </a:cubicBezTo>
                    <a:cubicBezTo>
                      <a:pt x="109" y="101"/>
                      <a:pt x="109" y="101"/>
                      <a:pt x="109" y="101"/>
                    </a:cubicBezTo>
                    <a:cubicBezTo>
                      <a:pt x="109" y="101"/>
                      <a:pt x="109" y="101"/>
                      <a:pt x="109" y="101"/>
                    </a:cubicBezTo>
                    <a:cubicBezTo>
                      <a:pt x="109" y="101"/>
                      <a:pt x="109" y="101"/>
                      <a:pt x="110" y="101"/>
                    </a:cubicBezTo>
                    <a:cubicBezTo>
                      <a:pt x="110" y="101"/>
                      <a:pt x="110" y="101"/>
                      <a:pt x="110" y="101"/>
                    </a:cubicBezTo>
                    <a:cubicBezTo>
                      <a:pt x="110" y="101"/>
                      <a:pt x="110" y="101"/>
                      <a:pt x="109" y="101"/>
                    </a:cubicBezTo>
                    <a:cubicBezTo>
                      <a:pt x="110" y="102"/>
                      <a:pt x="111" y="102"/>
                      <a:pt x="111" y="102"/>
                    </a:cubicBezTo>
                    <a:cubicBezTo>
                      <a:pt x="112" y="102"/>
                      <a:pt x="113" y="102"/>
                      <a:pt x="113" y="102"/>
                    </a:cubicBezTo>
                    <a:cubicBezTo>
                      <a:pt x="113" y="102"/>
                      <a:pt x="113" y="101"/>
                      <a:pt x="113" y="101"/>
                    </a:cubicBezTo>
                    <a:cubicBezTo>
                      <a:pt x="113" y="101"/>
                      <a:pt x="114" y="101"/>
                      <a:pt x="114" y="101"/>
                    </a:cubicBezTo>
                    <a:cubicBezTo>
                      <a:pt x="114" y="101"/>
                      <a:pt x="113" y="101"/>
                      <a:pt x="113" y="101"/>
                    </a:cubicBezTo>
                    <a:cubicBezTo>
                      <a:pt x="113" y="100"/>
                      <a:pt x="115" y="99"/>
                      <a:pt x="116" y="99"/>
                    </a:cubicBezTo>
                    <a:cubicBezTo>
                      <a:pt x="116" y="99"/>
                      <a:pt x="117" y="98"/>
                      <a:pt x="117" y="98"/>
                    </a:cubicBezTo>
                    <a:cubicBezTo>
                      <a:pt x="117" y="98"/>
                      <a:pt x="117" y="98"/>
                      <a:pt x="117" y="97"/>
                    </a:cubicBezTo>
                    <a:cubicBezTo>
                      <a:pt x="117" y="97"/>
                      <a:pt x="117" y="97"/>
                      <a:pt x="117" y="96"/>
                    </a:cubicBezTo>
                    <a:cubicBezTo>
                      <a:pt x="117" y="95"/>
                      <a:pt x="117" y="95"/>
                      <a:pt x="118" y="94"/>
                    </a:cubicBezTo>
                    <a:cubicBezTo>
                      <a:pt x="118" y="93"/>
                      <a:pt x="119" y="93"/>
                      <a:pt x="119" y="93"/>
                    </a:cubicBezTo>
                    <a:cubicBezTo>
                      <a:pt x="119" y="92"/>
                      <a:pt x="119" y="92"/>
                      <a:pt x="119" y="92"/>
                    </a:cubicBezTo>
                    <a:cubicBezTo>
                      <a:pt x="120" y="92"/>
                      <a:pt x="120" y="91"/>
                      <a:pt x="120" y="91"/>
                    </a:cubicBezTo>
                    <a:cubicBezTo>
                      <a:pt x="120" y="90"/>
                      <a:pt x="121" y="89"/>
                      <a:pt x="122" y="88"/>
                    </a:cubicBezTo>
                    <a:cubicBezTo>
                      <a:pt x="122" y="88"/>
                      <a:pt x="122" y="88"/>
                      <a:pt x="122" y="87"/>
                    </a:cubicBezTo>
                    <a:cubicBezTo>
                      <a:pt x="122" y="87"/>
                      <a:pt x="121" y="87"/>
                      <a:pt x="121" y="87"/>
                    </a:cubicBezTo>
                    <a:cubicBezTo>
                      <a:pt x="121" y="86"/>
                      <a:pt x="121" y="85"/>
                      <a:pt x="122" y="84"/>
                    </a:cubicBezTo>
                    <a:cubicBezTo>
                      <a:pt x="122" y="84"/>
                      <a:pt x="124" y="83"/>
                      <a:pt x="124" y="82"/>
                    </a:cubicBezTo>
                    <a:cubicBezTo>
                      <a:pt x="124" y="82"/>
                      <a:pt x="123" y="82"/>
                      <a:pt x="123" y="82"/>
                    </a:cubicBezTo>
                    <a:cubicBezTo>
                      <a:pt x="123" y="80"/>
                      <a:pt x="124" y="78"/>
                      <a:pt x="124" y="76"/>
                    </a:cubicBezTo>
                    <a:cubicBezTo>
                      <a:pt x="124" y="76"/>
                      <a:pt x="124" y="75"/>
                      <a:pt x="124" y="74"/>
                    </a:cubicBezTo>
                    <a:cubicBezTo>
                      <a:pt x="124" y="73"/>
                      <a:pt x="124" y="72"/>
                      <a:pt x="124" y="71"/>
                    </a:cubicBezTo>
                    <a:cubicBezTo>
                      <a:pt x="124" y="70"/>
                      <a:pt x="124" y="69"/>
                      <a:pt x="124" y="69"/>
                    </a:cubicBezTo>
                    <a:cubicBezTo>
                      <a:pt x="124" y="69"/>
                      <a:pt x="124" y="68"/>
                      <a:pt x="124" y="68"/>
                    </a:cubicBezTo>
                    <a:cubicBezTo>
                      <a:pt x="124" y="68"/>
                      <a:pt x="124" y="68"/>
                      <a:pt x="124" y="68"/>
                    </a:cubicBezTo>
                    <a:cubicBezTo>
                      <a:pt x="124" y="67"/>
                      <a:pt x="124" y="68"/>
                      <a:pt x="124" y="68"/>
                    </a:cubicBezTo>
                    <a:cubicBezTo>
                      <a:pt x="124" y="67"/>
                      <a:pt x="124" y="66"/>
                      <a:pt x="124" y="67"/>
                    </a:cubicBezTo>
                    <a:cubicBezTo>
                      <a:pt x="124" y="67"/>
                      <a:pt x="124" y="66"/>
                      <a:pt x="124" y="66"/>
                    </a:cubicBezTo>
                    <a:cubicBezTo>
                      <a:pt x="124" y="66"/>
                      <a:pt x="124" y="66"/>
                      <a:pt x="124" y="66"/>
                    </a:cubicBezTo>
                    <a:cubicBezTo>
                      <a:pt x="125" y="66"/>
                      <a:pt x="125" y="65"/>
                      <a:pt x="125" y="64"/>
                    </a:cubicBezTo>
                    <a:cubicBezTo>
                      <a:pt x="125" y="65"/>
                      <a:pt x="124" y="64"/>
                      <a:pt x="125" y="64"/>
                    </a:cubicBezTo>
                    <a:cubicBezTo>
                      <a:pt x="125" y="64"/>
                      <a:pt x="125" y="64"/>
                      <a:pt x="125" y="64"/>
                    </a:cubicBezTo>
                    <a:cubicBezTo>
                      <a:pt x="125" y="64"/>
                      <a:pt x="125" y="63"/>
                      <a:pt x="126" y="64"/>
                    </a:cubicBezTo>
                    <a:cubicBezTo>
                      <a:pt x="126" y="64"/>
                      <a:pt x="126" y="64"/>
                      <a:pt x="126" y="65"/>
                    </a:cubicBezTo>
                    <a:cubicBezTo>
                      <a:pt x="127" y="65"/>
                      <a:pt x="127" y="64"/>
                      <a:pt x="127" y="64"/>
                    </a:cubicBezTo>
                    <a:cubicBezTo>
                      <a:pt x="127" y="64"/>
                      <a:pt x="128" y="64"/>
                      <a:pt x="128" y="63"/>
                    </a:cubicBezTo>
                    <a:cubicBezTo>
                      <a:pt x="128" y="63"/>
                      <a:pt x="128" y="62"/>
                      <a:pt x="129" y="62"/>
                    </a:cubicBezTo>
                    <a:cubicBezTo>
                      <a:pt x="129" y="61"/>
                      <a:pt x="130" y="60"/>
                      <a:pt x="130" y="59"/>
                    </a:cubicBezTo>
                    <a:cubicBezTo>
                      <a:pt x="130" y="59"/>
                      <a:pt x="130" y="60"/>
                      <a:pt x="130" y="60"/>
                    </a:cubicBezTo>
                    <a:cubicBezTo>
                      <a:pt x="130" y="59"/>
                      <a:pt x="130" y="59"/>
                      <a:pt x="130" y="59"/>
                    </a:cubicBezTo>
                    <a:cubicBezTo>
                      <a:pt x="130" y="58"/>
                      <a:pt x="130" y="59"/>
                      <a:pt x="131" y="58"/>
                    </a:cubicBezTo>
                    <a:cubicBezTo>
                      <a:pt x="131" y="58"/>
                      <a:pt x="130" y="58"/>
                      <a:pt x="130" y="58"/>
                    </a:cubicBezTo>
                    <a:cubicBezTo>
                      <a:pt x="131" y="58"/>
                      <a:pt x="132" y="57"/>
                      <a:pt x="131" y="57"/>
                    </a:cubicBezTo>
                    <a:cubicBezTo>
                      <a:pt x="131" y="57"/>
                      <a:pt x="131" y="57"/>
                      <a:pt x="131" y="57"/>
                    </a:cubicBezTo>
                    <a:cubicBezTo>
                      <a:pt x="131" y="57"/>
                      <a:pt x="131" y="57"/>
                      <a:pt x="131" y="57"/>
                    </a:cubicBezTo>
                    <a:cubicBezTo>
                      <a:pt x="132" y="57"/>
                      <a:pt x="132" y="57"/>
                      <a:pt x="132" y="57"/>
                    </a:cubicBezTo>
                    <a:cubicBezTo>
                      <a:pt x="132" y="56"/>
                      <a:pt x="133" y="56"/>
                      <a:pt x="133" y="56"/>
                    </a:cubicBezTo>
                    <a:cubicBezTo>
                      <a:pt x="133" y="56"/>
                      <a:pt x="133" y="56"/>
                      <a:pt x="134" y="55"/>
                    </a:cubicBezTo>
                    <a:cubicBezTo>
                      <a:pt x="134" y="55"/>
                      <a:pt x="135" y="54"/>
                      <a:pt x="135" y="54"/>
                    </a:cubicBezTo>
                    <a:cubicBezTo>
                      <a:pt x="136" y="53"/>
                      <a:pt x="135" y="53"/>
                      <a:pt x="135" y="53"/>
                    </a:cubicBezTo>
                    <a:cubicBezTo>
                      <a:pt x="135" y="53"/>
                      <a:pt x="136" y="52"/>
                      <a:pt x="136" y="52"/>
                    </a:cubicBezTo>
                    <a:cubicBezTo>
                      <a:pt x="137" y="51"/>
                      <a:pt x="138" y="51"/>
                      <a:pt x="138" y="50"/>
                    </a:cubicBezTo>
                    <a:cubicBezTo>
                      <a:pt x="138" y="49"/>
                      <a:pt x="139" y="48"/>
                      <a:pt x="139" y="46"/>
                    </a:cubicBezTo>
                    <a:cubicBezTo>
                      <a:pt x="139" y="46"/>
                      <a:pt x="139" y="46"/>
                      <a:pt x="139" y="45"/>
                    </a:cubicBezTo>
                    <a:close/>
                    <a:moveTo>
                      <a:pt x="106" y="102"/>
                    </a:moveTo>
                    <a:cubicBezTo>
                      <a:pt x="106" y="102"/>
                      <a:pt x="106" y="102"/>
                      <a:pt x="105" y="102"/>
                    </a:cubicBezTo>
                    <a:cubicBezTo>
                      <a:pt x="105" y="102"/>
                      <a:pt x="105" y="102"/>
                      <a:pt x="105" y="103"/>
                    </a:cubicBezTo>
                    <a:cubicBezTo>
                      <a:pt x="105" y="103"/>
                      <a:pt x="106" y="102"/>
                      <a:pt x="106" y="103"/>
                    </a:cubicBezTo>
                    <a:cubicBezTo>
                      <a:pt x="106" y="102"/>
                      <a:pt x="106" y="102"/>
                      <a:pt x="106" y="102"/>
                    </a:cubicBezTo>
                    <a:cubicBezTo>
                      <a:pt x="106" y="102"/>
                      <a:pt x="106" y="102"/>
                      <a:pt x="106"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171"/>
              <p:cNvSpPr>
                <a:spLocks noEditPoints="1"/>
              </p:cNvSpPr>
              <p:nvPr/>
            </p:nvSpPr>
            <p:spPr bwMode="auto">
              <a:xfrm>
                <a:off x="2013" y="2825"/>
                <a:ext cx="34" cy="16"/>
              </a:xfrm>
              <a:custGeom>
                <a:avLst/>
                <a:gdLst>
                  <a:gd name="T0" fmla="*/ 6 w 13"/>
                  <a:gd name="T1" fmla="*/ 2 h 6"/>
                  <a:gd name="T2" fmla="*/ 6 w 13"/>
                  <a:gd name="T3" fmla="*/ 1 h 6"/>
                  <a:gd name="T4" fmla="*/ 6 w 13"/>
                  <a:gd name="T5" fmla="*/ 1 h 6"/>
                  <a:gd name="T6" fmla="*/ 5 w 13"/>
                  <a:gd name="T7" fmla="*/ 1 h 6"/>
                  <a:gd name="T8" fmla="*/ 3 w 13"/>
                  <a:gd name="T9" fmla="*/ 1 h 6"/>
                  <a:gd name="T10" fmla="*/ 3 w 13"/>
                  <a:gd name="T11" fmla="*/ 1 h 6"/>
                  <a:gd name="T12" fmla="*/ 4 w 13"/>
                  <a:gd name="T13" fmla="*/ 2 h 6"/>
                  <a:gd name="T14" fmla="*/ 2 w 13"/>
                  <a:gd name="T15" fmla="*/ 2 h 6"/>
                  <a:gd name="T16" fmla="*/ 3 w 13"/>
                  <a:gd name="T17" fmla="*/ 3 h 6"/>
                  <a:gd name="T18" fmla="*/ 3 w 13"/>
                  <a:gd name="T19" fmla="*/ 3 h 6"/>
                  <a:gd name="T20" fmla="*/ 3 w 13"/>
                  <a:gd name="T21" fmla="*/ 3 h 6"/>
                  <a:gd name="T22" fmla="*/ 1 w 13"/>
                  <a:gd name="T23" fmla="*/ 4 h 6"/>
                  <a:gd name="T24" fmla="*/ 2 w 13"/>
                  <a:gd name="T25" fmla="*/ 5 h 6"/>
                  <a:gd name="T26" fmla="*/ 3 w 13"/>
                  <a:gd name="T27" fmla="*/ 4 h 6"/>
                  <a:gd name="T28" fmla="*/ 4 w 13"/>
                  <a:gd name="T29" fmla="*/ 4 h 6"/>
                  <a:gd name="T30" fmla="*/ 4 w 13"/>
                  <a:gd name="T31" fmla="*/ 4 h 6"/>
                  <a:gd name="T32" fmla="*/ 6 w 13"/>
                  <a:gd name="T33" fmla="*/ 2 h 6"/>
                  <a:gd name="T34" fmla="*/ 1 w 13"/>
                  <a:gd name="T35" fmla="*/ 3 h 6"/>
                  <a:gd name="T36" fmla="*/ 0 w 13"/>
                  <a:gd name="T37" fmla="*/ 3 h 6"/>
                  <a:gd name="T38" fmla="*/ 1 w 13"/>
                  <a:gd name="T39" fmla="*/ 3 h 6"/>
                  <a:gd name="T40" fmla="*/ 12 w 13"/>
                  <a:gd name="T41" fmla="*/ 1 h 6"/>
                  <a:gd name="T42" fmla="*/ 11 w 13"/>
                  <a:gd name="T43" fmla="*/ 2 h 6"/>
                  <a:gd name="T44" fmla="*/ 10 w 13"/>
                  <a:gd name="T45" fmla="*/ 2 h 6"/>
                  <a:gd name="T46" fmla="*/ 10 w 13"/>
                  <a:gd name="T47" fmla="*/ 1 h 6"/>
                  <a:gd name="T48" fmla="*/ 9 w 13"/>
                  <a:gd name="T49" fmla="*/ 1 h 6"/>
                  <a:gd name="T50" fmla="*/ 9 w 13"/>
                  <a:gd name="T51" fmla="*/ 1 h 6"/>
                  <a:gd name="T52" fmla="*/ 7 w 13"/>
                  <a:gd name="T53" fmla="*/ 1 h 6"/>
                  <a:gd name="T54" fmla="*/ 7 w 13"/>
                  <a:gd name="T55" fmla="*/ 2 h 6"/>
                  <a:gd name="T56" fmla="*/ 8 w 13"/>
                  <a:gd name="T57" fmla="*/ 3 h 6"/>
                  <a:gd name="T58" fmla="*/ 5 w 13"/>
                  <a:gd name="T59" fmla="*/ 4 h 6"/>
                  <a:gd name="T60" fmla="*/ 6 w 13"/>
                  <a:gd name="T61" fmla="*/ 5 h 6"/>
                  <a:gd name="T62" fmla="*/ 6 w 13"/>
                  <a:gd name="T63" fmla="*/ 5 h 6"/>
                  <a:gd name="T64" fmla="*/ 6 w 13"/>
                  <a:gd name="T65" fmla="*/ 5 h 6"/>
                  <a:gd name="T66" fmla="*/ 7 w 13"/>
                  <a:gd name="T67" fmla="*/ 5 h 6"/>
                  <a:gd name="T68" fmla="*/ 8 w 13"/>
                  <a:gd name="T69" fmla="*/ 4 h 6"/>
                  <a:gd name="T70" fmla="*/ 9 w 13"/>
                  <a:gd name="T71" fmla="*/ 4 h 6"/>
                  <a:gd name="T72" fmla="*/ 9 w 13"/>
                  <a:gd name="T73" fmla="*/ 4 h 6"/>
                  <a:gd name="T74" fmla="*/ 8 w 13"/>
                  <a:gd name="T75" fmla="*/ 3 h 6"/>
                  <a:gd name="T76" fmla="*/ 9 w 13"/>
                  <a:gd name="T77" fmla="*/ 3 h 6"/>
                  <a:gd name="T78" fmla="*/ 10 w 13"/>
                  <a:gd name="T79" fmla="*/ 3 h 6"/>
                  <a:gd name="T80" fmla="*/ 12 w 13"/>
                  <a:gd name="T8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6">
                    <a:moveTo>
                      <a:pt x="6" y="2"/>
                    </a:moveTo>
                    <a:cubicBezTo>
                      <a:pt x="6" y="2"/>
                      <a:pt x="6" y="2"/>
                      <a:pt x="6" y="2"/>
                    </a:cubicBezTo>
                    <a:cubicBezTo>
                      <a:pt x="6" y="2"/>
                      <a:pt x="6" y="2"/>
                      <a:pt x="6" y="2"/>
                    </a:cubicBezTo>
                    <a:cubicBezTo>
                      <a:pt x="6" y="2"/>
                      <a:pt x="6" y="2"/>
                      <a:pt x="6" y="1"/>
                    </a:cubicBezTo>
                    <a:cubicBezTo>
                      <a:pt x="7" y="1"/>
                      <a:pt x="7" y="1"/>
                      <a:pt x="7" y="1"/>
                    </a:cubicBezTo>
                    <a:cubicBezTo>
                      <a:pt x="7" y="1"/>
                      <a:pt x="6" y="1"/>
                      <a:pt x="6" y="1"/>
                    </a:cubicBezTo>
                    <a:cubicBezTo>
                      <a:pt x="6" y="1"/>
                      <a:pt x="6" y="1"/>
                      <a:pt x="5" y="1"/>
                    </a:cubicBezTo>
                    <a:cubicBezTo>
                      <a:pt x="5" y="1"/>
                      <a:pt x="5" y="1"/>
                      <a:pt x="5" y="1"/>
                    </a:cubicBezTo>
                    <a:cubicBezTo>
                      <a:pt x="4" y="1"/>
                      <a:pt x="5" y="1"/>
                      <a:pt x="4" y="1"/>
                    </a:cubicBezTo>
                    <a:cubicBezTo>
                      <a:pt x="4" y="1"/>
                      <a:pt x="3" y="2"/>
                      <a:pt x="3" y="1"/>
                    </a:cubicBezTo>
                    <a:cubicBezTo>
                      <a:pt x="3" y="1"/>
                      <a:pt x="2" y="1"/>
                      <a:pt x="2" y="1"/>
                    </a:cubicBezTo>
                    <a:cubicBezTo>
                      <a:pt x="2" y="1"/>
                      <a:pt x="2" y="1"/>
                      <a:pt x="3" y="1"/>
                    </a:cubicBezTo>
                    <a:cubicBezTo>
                      <a:pt x="3" y="1"/>
                      <a:pt x="2" y="1"/>
                      <a:pt x="2" y="1"/>
                    </a:cubicBezTo>
                    <a:cubicBezTo>
                      <a:pt x="3" y="2"/>
                      <a:pt x="3" y="2"/>
                      <a:pt x="4" y="2"/>
                    </a:cubicBezTo>
                    <a:cubicBezTo>
                      <a:pt x="3" y="2"/>
                      <a:pt x="3" y="2"/>
                      <a:pt x="3" y="2"/>
                    </a:cubicBezTo>
                    <a:cubicBezTo>
                      <a:pt x="2" y="2"/>
                      <a:pt x="2" y="3"/>
                      <a:pt x="2" y="2"/>
                    </a:cubicBezTo>
                    <a:cubicBezTo>
                      <a:pt x="2" y="3"/>
                      <a:pt x="2" y="3"/>
                      <a:pt x="2" y="3"/>
                    </a:cubicBezTo>
                    <a:cubicBezTo>
                      <a:pt x="3" y="3"/>
                      <a:pt x="3" y="2"/>
                      <a:pt x="3" y="3"/>
                    </a:cubicBezTo>
                    <a:cubicBezTo>
                      <a:pt x="3" y="3"/>
                      <a:pt x="3" y="3"/>
                      <a:pt x="3" y="3"/>
                    </a:cubicBezTo>
                    <a:cubicBezTo>
                      <a:pt x="3" y="3"/>
                      <a:pt x="3" y="3"/>
                      <a:pt x="3" y="3"/>
                    </a:cubicBezTo>
                    <a:cubicBezTo>
                      <a:pt x="2" y="3"/>
                      <a:pt x="2" y="3"/>
                      <a:pt x="2" y="3"/>
                    </a:cubicBezTo>
                    <a:cubicBezTo>
                      <a:pt x="2" y="4"/>
                      <a:pt x="2" y="4"/>
                      <a:pt x="3" y="3"/>
                    </a:cubicBezTo>
                    <a:cubicBezTo>
                      <a:pt x="2" y="4"/>
                      <a:pt x="2" y="4"/>
                      <a:pt x="1" y="4"/>
                    </a:cubicBezTo>
                    <a:cubicBezTo>
                      <a:pt x="1" y="4"/>
                      <a:pt x="1" y="4"/>
                      <a:pt x="1" y="4"/>
                    </a:cubicBezTo>
                    <a:cubicBezTo>
                      <a:pt x="1" y="4"/>
                      <a:pt x="1" y="4"/>
                      <a:pt x="0" y="4"/>
                    </a:cubicBezTo>
                    <a:cubicBezTo>
                      <a:pt x="1" y="4"/>
                      <a:pt x="1" y="5"/>
                      <a:pt x="2" y="5"/>
                    </a:cubicBezTo>
                    <a:cubicBezTo>
                      <a:pt x="2" y="5"/>
                      <a:pt x="2" y="5"/>
                      <a:pt x="2" y="4"/>
                    </a:cubicBezTo>
                    <a:cubicBezTo>
                      <a:pt x="2" y="5"/>
                      <a:pt x="3" y="5"/>
                      <a:pt x="3" y="4"/>
                    </a:cubicBezTo>
                    <a:cubicBezTo>
                      <a:pt x="3" y="4"/>
                      <a:pt x="3" y="4"/>
                      <a:pt x="3" y="4"/>
                    </a:cubicBezTo>
                    <a:cubicBezTo>
                      <a:pt x="3" y="4"/>
                      <a:pt x="4" y="4"/>
                      <a:pt x="4" y="4"/>
                    </a:cubicBezTo>
                    <a:cubicBezTo>
                      <a:pt x="4" y="4"/>
                      <a:pt x="4" y="4"/>
                      <a:pt x="4" y="4"/>
                    </a:cubicBezTo>
                    <a:cubicBezTo>
                      <a:pt x="4" y="4"/>
                      <a:pt x="4" y="4"/>
                      <a:pt x="4" y="4"/>
                    </a:cubicBezTo>
                    <a:cubicBezTo>
                      <a:pt x="5" y="4"/>
                      <a:pt x="5" y="3"/>
                      <a:pt x="5" y="3"/>
                    </a:cubicBezTo>
                    <a:cubicBezTo>
                      <a:pt x="5" y="3"/>
                      <a:pt x="6" y="2"/>
                      <a:pt x="6" y="2"/>
                    </a:cubicBezTo>
                    <a:close/>
                    <a:moveTo>
                      <a:pt x="1" y="3"/>
                    </a:moveTo>
                    <a:cubicBezTo>
                      <a:pt x="1" y="3"/>
                      <a:pt x="1" y="3"/>
                      <a:pt x="1" y="3"/>
                    </a:cubicBezTo>
                    <a:cubicBezTo>
                      <a:pt x="1" y="3"/>
                      <a:pt x="0" y="3"/>
                      <a:pt x="0" y="3"/>
                    </a:cubicBezTo>
                    <a:cubicBezTo>
                      <a:pt x="0" y="3"/>
                      <a:pt x="0" y="3"/>
                      <a:pt x="0" y="3"/>
                    </a:cubicBezTo>
                    <a:cubicBezTo>
                      <a:pt x="0" y="3"/>
                      <a:pt x="0" y="3"/>
                      <a:pt x="1" y="4"/>
                    </a:cubicBezTo>
                    <a:cubicBezTo>
                      <a:pt x="1" y="4"/>
                      <a:pt x="1" y="3"/>
                      <a:pt x="1" y="3"/>
                    </a:cubicBezTo>
                    <a:close/>
                    <a:moveTo>
                      <a:pt x="11" y="2"/>
                    </a:moveTo>
                    <a:cubicBezTo>
                      <a:pt x="11" y="1"/>
                      <a:pt x="13" y="2"/>
                      <a:pt x="12" y="1"/>
                    </a:cubicBezTo>
                    <a:cubicBezTo>
                      <a:pt x="12" y="1"/>
                      <a:pt x="11" y="1"/>
                      <a:pt x="11" y="1"/>
                    </a:cubicBezTo>
                    <a:cubicBezTo>
                      <a:pt x="10" y="1"/>
                      <a:pt x="11" y="2"/>
                      <a:pt x="11" y="2"/>
                    </a:cubicBezTo>
                    <a:cubicBezTo>
                      <a:pt x="10" y="2"/>
                      <a:pt x="10" y="2"/>
                      <a:pt x="10" y="2"/>
                    </a:cubicBezTo>
                    <a:cubicBezTo>
                      <a:pt x="10" y="2"/>
                      <a:pt x="10" y="2"/>
                      <a:pt x="10" y="2"/>
                    </a:cubicBezTo>
                    <a:cubicBezTo>
                      <a:pt x="10" y="2"/>
                      <a:pt x="10" y="2"/>
                      <a:pt x="10" y="2"/>
                    </a:cubicBezTo>
                    <a:cubicBezTo>
                      <a:pt x="10" y="2"/>
                      <a:pt x="10" y="1"/>
                      <a:pt x="10" y="1"/>
                    </a:cubicBezTo>
                    <a:cubicBezTo>
                      <a:pt x="10" y="1"/>
                      <a:pt x="9" y="2"/>
                      <a:pt x="9" y="1"/>
                    </a:cubicBezTo>
                    <a:cubicBezTo>
                      <a:pt x="9" y="1"/>
                      <a:pt x="9" y="1"/>
                      <a:pt x="9" y="1"/>
                    </a:cubicBezTo>
                    <a:cubicBezTo>
                      <a:pt x="10" y="1"/>
                      <a:pt x="10" y="2"/>
                      <a:pt x="10" y="1"/>
                    </a:cubicBezTo>
                    <a:cubicBezTo>
                      <a:pt x="10" y="1"/>
                      <a:pt x="10" y="1"/>
                      <a:pt x="9" y="1"/>
                    </a:cubicBezTo>
                    <a:cubicBezTo>
                      <a:pt x="9" y="1"/>
                      <a:pt x="8" y="1"/>
                      <a:pt x="8" y="0"/>
                    </a:cubicBezTo>
                    <a:cubicBezTo>
                      <a:pt x="8" y="1"/>
                      <a:pt x="8" y="1"/>
                      <a:pt x="7" y="1"/>
                    </a:cubicBezTo>
                    <a:cubicBezTo>
                      <a:pt x="7" y="1"/>
                      <a:pt x="8" y="1"/>
                      <a:pt x="8" y="2"/>
                    </a:cubicBezTo>
                    <a:cubicBezTo>
                      <a:pt x="8" y="2"/>
                      <a:pt x="7" y="2"/>
                      <a:pt x="7" y="2"/>
                    </a:cubicBezTo>
                    <a:cubicBezTo>
                      <a:pt x="7" y="2"/>
                      <a:pt x="8" y="2"/>
                      <a:pt x="8" y="2"/>
                    </a:cubicBezTo>
                    <a:cubicBezTo>
                      <a:pt x="8" y="2"/>
                      <a:pt x="8" y="3"/>
                      <a:pt x="8" y="3"/>
                    </a:cubicBezTo>
                    <a:cubicBezTo>
                      <a:pt x="7" y="3"/>
                      <a:pt x="8" y="2"/>
                      <a:pt x="7" y="3"/>
                    </a:cubicBezTo>
                    <a:cubicBezTo>
                      <a:pt x="6" y="3"/>
                      <a:pt x="6" y="4"/>
                      <a:pt x="5" y="4"/>
                    </a:cubicBezTo>
                    <a:cubicBezTo>
                      <a:pt x="5" y="5"/>
                      <a:pt x="5" y="5"/>
                      <a:pt x="5" y="5"/>
                    </a:cubicBezTo>
                    <a:cubicBezTo>
                      <a:pt x="6" y="5"/>
                      <a:pt x="6" y="5"/>
                      <a:pt x="6" y="5"/>
                    </a:cubicBezTo>
                    <a:cubicBezTo>
                      <a:pt x="6" y="5"/>
                      <a:pt x="6" y="5"/>
                      <a:pt x="6" y="5"/>
                    </a:cubicBezTo>
                    <a:cubicBezTo>
                      <a:pt x="6" y="5"/>
                      <a:pt x="6" y="5"/>
                      <a:pt x="6" y="5"/>
                    </a:cubicBezTo>
                    <a:cubicBezTo>
                      <a:pt x="6" y="5"/>
                      <a:pt x="6" y="5"/>
                      <a:pt x="6" y="6"/>
                    </a:cubicBezTo>
                    <a:cubicBezTo>
                      <a:pt x="6" y="5"/>
                      <a:pt x="6" y="5"/>
                      <a:pt x="6" y="5"/>
                    </a:cubicBezTo>
                    <a:cubicBezTo>
                      <a:pt x="6" y="4"/>
                      <a:pt x="6" y="4"/>
                      <a:pt x="7" y="5"/>
                    </a:cubicBezTo>
                    <a:cubicBezTo>
                      <a:pt x="7" y="5"/>
                      <a:pt x="7" y="5"/>
                      <a:pt x="7" y="5"/>
                    </a:cubicBezTo>
                    <a:cubicBezTo>
                      <a:pt x="8" y="5"/>
                      <a:pt x="7" y="4"/>
                      <a:pt x="7" y="4"/>
                    </a:cubicBezTo>
                    <a:cubicBezTo>
                      <a:pt x="7" y="4"/>
                      <a:pt x="7" y="4"/>
                      <a:pt x="8" y="4"/>
                    </a:cubicBezTo>
                    <a:cubicBezTo>
                      <a:pt x="8" y="4"/>
                      <a:pt x="8" y="4"/>
                      <a:pt x="8" y="4"/>
                    </a:cubicBezTo>
                    <a:cubicBezTo>
                      <a:pt x="8" y="4"/>
                      <a:pt x="8" y="4"/>
                      <a:pt x="9" y="4"/>
                    </a:cubicBezTo>
                    <a:cubicBezTo>
                      <a:pt x="9" y="4"/>
                      <a:pt x="9" y="4"/>
                      <a:pt x="9" y="4"/>
                    </a:cubicBezTo>
                    <a:cubicBezTo>
                      <a:pt x="9" y="4"/>
                      <a:pt x="9" y="4"/>
                      <a:pt x="9" y="4"/>
                    </a:cubicBezTo>
                    <a:cubicBezTo>
                      <a:pt x="9" y="4"/>
                      <a:pt x="8" y="4"/>
                      <a:pt x="8" y="3"/>
                    </a:cubicBezTo>
                    <a:cubicBezTo>
                      <a:pt x="8" y="3"/>
                      <a:pt x="8" y="3"/>
                      <a:pt x="8" y="3"/>
                    </a:cubicBezTo>
                    <a:cubicBezTo>
                      <a:pt x="8" y="3"/>
                      <a:pt x="8" y="3"/>
                      <a:pt x="9" y="3"/>
                    </a:cubicBezTo>
                    <a:cubicBezTo>
                      <a:pt x="9" y="3"/>
                      <a:pt x="9" y="3"/>
                      <a:pt x="9" y="3"/>
                    </a:cubicBezTo>
                    <a:cubicBezTo>
                      <a:pt x="9" y="3"/>
                      <a:pt x="9" y="3"/>
                      <a:pt x="10" y="3"/>
                    </a:cubicBezTo>
                    <a:cubicBezTo>
                      <a:pt x="10" y="3"/>
                      <a:pt x="10" y="3"/>
                      <a:pt x="10" y="3"/>
                    </a:cubicBezTo>
                    <a:cubicBezTo>
                      <a:pt x="10" y="3"/>
                      <a:pt x="11" y="3"/>
                      <a:pt x="11" y="3"/>
                    </a:cubicBezTo>
                    <a:cubicBezTo>
                      <a:pt x="11" y="3"/>
                      <a:pt x="12" y="3"/>
                      <a:pt x="12" y="2"/>
                    </a:cubicBezTo>
                    <a:cubicBezTo>
                      <a:pt x="12" y="2"/>
                      <a:pt x="11" y="2"/>
                      <a:pt x="1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172"/>
              <p:cNvSpPr/>
              <p:nvPr/>
            </p:nvSpPr>
            <p:spPr bwMode="auto">
              <a:xfrm>
                <a:off x="2042" y="2241"/>
                <a:ext cx="37" cy="37"/>
              </a:xfrm>
              <a:custGeom>
                <a:avLst/>
                <a:gdLst>
                  <a:gd name="T0" fmla="*/ 3 w 14"/>
                  <a:gd name="T1" fmla="*/ 1 h 14"/>
                  <a:gd name="T2" fmla="*/ 3 w 14"/>
                  <a:gd name="T3" fmla="*/ 2 h 14"/>
                  <a:gd name="T4" fmla="*/ 3 w 14"/>
                  <a:gd name="T5" fmla="*/ 2 h 14"/>
                  <a:gd name="T6" fmla="*/ 3 w 14"/>
                  <a:gd name="T7" fmla="*/ 3 h 14"/>
                  <a:gd name="T8" fmla="*/ 3 w 14"/>
                  <a:gd name="T9" fmla="*/ 3 h 14"/>
                  <a:gd name="T10" fmla="*/ 1 w 14"/>
                  <a:gd name="T11" fmla="*/ 4 h 14"/>
                  <a:gd name="T12" fmla="*/ 1 w 14"/>
                  <a:gd name="T13" fmla="*/ 4 h 14"/>
                  <a:gd name="T14" fmla="*/ 1 w 14"/>
                  <a:gd name="T15" fmla="*/ 4 h 14"/>
                  <a:gd name="T16" fmla="*/ 1 w 14"/>
                  <a:gd name="T17" fmla="*/ 5 h 14"/>
                  <a:gd name="T18" fmla="*/ 1 w 14"/>
                  <a:gd name="T19" fmla="*/ 6 h 14"/>
                  <a:gd name="T20" fmla="*/ 0 w 14"/>
                  <a:gd name="T21" fmla="*/ 6 h 14"/>
                  <a:gd name="T22" fmla="*/ 0 w 14"/>
                  <a:gd name="T23" fmla="*/ 7 h 14"/>
                  <a:gd name="T24" fmla="*/ 1 w 14"/>
                  <a:gd name="T25" fmla="*/ 7 h 14"/>
                  <a:gd name="T26" fmla="*/ 1 w 14"/>
                  <a:gd name="T27" fmla="*/ 8 h 14"/>
                  <a:gd name="T28" fmla="*/ 2 w 14"/>
                  <a:gd name="T29" fmla="*/ 9 h 14"/>
                  <a:gd name="T30" fmla="*/ 2 w 14"/>
                  <a:gd name="T31" fmla="*/ 9 h 14"/>
                  <a:gd name="T32" fmla="*/ 2 w 14"/>
                  <a:gd name="T33" fmla="*/ 9 h 14"/>
                  <a:gd name="T34" fmla="*/ 3 w 14"/>
                  <a:gd name="T35" fmla="*/ 9 h 14"/>
                  <a:gd name="T36" fmla="*/ 3 w 14"/>
                  <a:gd name="T37" fmla="*/ 10 h 14"/>
                  <a:gd name="T38" fmla="*/ 3 w 14"/>
                  <a:gd name="T39" fmla="*/ 11 h 14"/>
                  <a:gd name="T40" fmla="*/ 4 w 14"/>
                  <a:gd name="T41" fmla="*/ 11 h 14"/>
                  <a:gd name="T42" fmla="*/ 4 w 14"/>
                  <a:gd name="T43" fmla="*/ 12 h 14"/>
                  <a:gd name="T44" fmla="*/ 4 w 14"/>
                  <a:gd name="T45" fmla="*/ 12 h 14"/>
                  <a:gd name="T46" fmla="*/ 4 w 14"/>
                  <a:gd name="T47" fmla="*/ 13 h 14"/>
                  <a:gd name="T48" fmla="*/ 5 w 14"/>
                  <a:gd name="T49" fmla="*/ 13 h 14"/>
                  <a:gd name="T50" fmla="*/ 5 w 14"/>
                  <a:gd name="T51" fmla="*/ 14 h 14"/>
                  <a:gd name="T52" fmla="*/ 5 w 14"/>
                  <a:gd name="T53" fmla="*/ 14 h 14"/>
                  <a:gd name="T54" fmla="*/ 6 w 14"/>
                  <a:gd name="T55" fmla="*/ 14 h 14"/>
                  <a:gd name="T56" fmla="*/ 6 w 14"/>
                  <a:gd name="T57" fmla="*/ 14 h 14"/>
                  <a:gd name="T58" fmla="*/ 7 w 14"/>
                  <a:gd name="T59" fmla="*/ 14 h 14"/>
                  <a:gd name="T60" fmla="*/ 7 w 14"/>
                  <a:gd name="T61" fmla="*/ 14 h 14"/>
                  <a:gd name="T62" fmla="*/ 7 w 14"/>
                  <a:gd name="T63" fmla="*/ 14 h 14"/>
                  <a:gd name="T64" fmla="*/ 7 w 14"/>
                  <a:gd name="T65" fmla="*/ 13 h 14"/>
                  <a:gd name="T66" fmla="*/ 7 w 14"/>
                  <a:gd name="T67" fmla="*/ 13 h 14"/>
                  <a:gd name="T68" fmla="*/ 7 w 14"/>
                  <a:gd name="T69" fmla="*/ 12 h 14"/>
                  <a:gd name="T70" fmla="*/ 8 w 14"/>
                  <a:gd name="T71" fmla="*/ 12 h 14"/>
                  <a:gd name="T72" fmla="*/ 9 w 14"/>
                  <a:gd name="T73" fmla="*/ 12 h 14"/>
                  <a:gd name="T74" fmla="*/ 10 w 14"/>
                  <a:gd name="T75" fmla="*/ 12 h 14"/>
                  <a:gd name="T76" fmla="*/ 10 w 14"/>
                  <a:gd name="T77" fmla="*/ 12 h 14"/>
                  <a:gd name="T78" fmla="*/ 11 w 14"/>
                  <a:gd name="T79" fmla="*/ 12 h 14"/>
                  <a:gd name="T80" fmla="*/ 11 w 14"/>
                  <a:gd name="T81" fmla="*/ 12 h 14"/>
                  <a:gd name="T82" fmla="*/ 12 w 14"/>
                  <a:gd name="T83" fmla="*/ 12 h 14"/>
                  <a:gd name="T84" fmla="*/ 12 w 14"/>
                  <a:gd name="T85" fmla="*/ 13 h 14"/>
                  <a:gd name="T86" fmla="*/ 13 w 14"/>
                  <a:gd name="T87" fmla="*/ 12 h 14"/>
                  <a:gd name="T88" fmla="*/ 13 w 14"/>
                  <a:gd name="T89" fmla="*/ 12 h 14"/>
                  <a:gd name="T90" fmla="*/ 14 w 14"/>
                  <a:gd name="T91" fmla="*/ 11 h 14"/>
                  <a:gd name="T92" fmla="*/ 14 w 14"/>
                  <a:gd name="T93" fmla="*/ 10 h 14"/>
                  <a:gd name="T94" fmla="*/ 14 w 14"/>
                  <a:gd name="T95" fmla="*/ 10 h 14"/>
                  <a:gd name="T96" fmla="*/ 14 w 14"/>
                  <a:gd name="T97" fmla="*/ 9 h 14"/>
                  <a:gd name="T98" fmla="*/ 14 w 14"/>
                  <a:gd name="T99" fmla="*/ 9 h 14"/>
                  <a:gd name="T100" fmla="*/ 14 w 14"/>
                  <a:gd name="T101" fmla="*/ 8 h 14"/>
                  <a:gd name="T102" fmla="*/ 14 w 14"/>
                  <a:gd name="T103" fmla="*/ 8 h 14"/>
                  <a:gd name="T104" fmla="*/ 13 w 14"/>
                  <a:gd name="T105" fmla="*/ 7 h 14"/>
                  <a:gd name="T106" fmla="*/ 13 w 14"/>
                  <a:gd name="T107" fmla="*/ 6 h 14"/>
                  <a:gd name="T108" fmla="*/ 13 w 14"/>
                  <a:gd name="T109" fmla="*/ 5 h 14"/>
                  <a:gd name="T110" fmla="*/ 13 w 14"/>
                  <a:gd name="T111" fmla="*/ 3 h 14"/>
                  <a:gd name="T112" fmla="*/ 13 w 14"/>
                  <a:gd name="T113" fmla="*/ 3 h 14"/>
                  <a:gd name="T114" fmla="*/ 14 w 14"/>
                  <a:gd name="T115" fmla="*/ 2 h 14"/>
                  <a:gd name="T116" fmla="*/ 14 w 14"/>
                  <a:gd name="T117" fmla="*/ 2 h 14"/>
                  <a:gd name="T118" fmla="*/ 14 w 14"/>
                  <a:gd name="T119" fmla="*/ 1 h 14"/>
                  <a:gd name="T120" fmla="*/ 13 w 14"/>
                  <a:gd name="T121" fmla="*/ 0 h 14"/>
                  <a:gd name="T122" fmla="*/ 5 w 14"/>
                  <a:gd name="T1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 h="14">
                    <a:moveTo>
                      <a:pt x="4" y="0"/>
                    </a:move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3" y="8"/>
                      <a:pt x="13" y="8"/>
                      <a:pt x="13" y="8"/>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0"/>
                      <a:pt x="14" y="0"/>
                    </a:cubicBezTo>
                    <a:cubicBezTo>
                      <a:pt x="14" y="0"/>
                      <a:pt x="14" y="0"/>
                      <a:pt x="14" y="0"/>
                    </a:cubicBezTo>
                    <a:cubicBezTo>
                      <a:pt x="14" y="0"/>
                      <a:pt x="13" y="0"/>
                      <a:pt x="13" y="0"/>
                    </a:cubicBezTo>
                    <a:cubicBezTo>
                      <a:pt x="13" y="0"/>
                      <a:pt x="12" y="0"/>
                      <a:pt x="12" y="0"/>
                    </a:cubicBezTo>
                    <a:cubicBezTo>
                      <a:pt x="11" y="0"/>
                      <a:pt x="11" y="0"/>
                      <a:pt x="10" y="0"/>
                    </a:cubicBezTo>
                    <a:cubicBezTo>
                      <a:pt x="10" y="0"/>
                      <a:pt x="11" y="0"/>
                      <a:pt x="11" y="0"/>
                    </a:cubicBezTo>
                    <a:cubicBezTo>
                      <a:pt x="10" y="0"/>
                      <a:pt x="9" y="0"/>
                      <a:pt x="8" y="0"/>
                    </a:cubicBezTo>
                    <a:cubicBezTo>
                      <a:pt x="8" y="0"/>
                      <a:pt x="8" y="0"/>
                      <a:pt x="8" y="0"/>
                    </a:cubicBezTo>
                    <a:cubicBezTo>
                      <a:pt x="8" y="0"/>
                      <a:pt x="8" y="1"/>
                      <a:pt x="8" y="1"/>
                    </a:cubicBezTo>
                    <a:cubicBezTo>
                      <a:pt x="7" y="1"/>
                      <a:pt x="6" y="0"/>
                      <a:pt x="5" y="0"/>
                    </a:cubicBezTo>
                    <a:cubicBezTo>
                      <a:pt x="5" y="0"/>
                      <a:pt x="4" y="0"/>
                      <a:pt x="4" y="0"/>
                    </a:cubicBezTo>
                    <a:cubicBezTo>
                      <a:pt x="4" y="0"/>
                      <a:pt x="4" y="0"/>
                      <a:pt x="4" y="0"/>
                    </a:cubicBezTo>
                    <a:cubicBezTo>
                      <a:pt x="4" y="0"/>
                      <a:pt x="4"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173"/>
              <p:cNvSpPr/>
              <p:nvPr/>
            </p:nvSpPr>
            <p:spPr bwMode="auto">
              <a:xfrm>
                <a:off x="2010" y="2215"/>
                <a:ext cx="45" cy="71"/>
              </a:xfrm>
              <a:custGeom>
                <a:avLst/>
                <a:gdLst>
                  <a:gd name="T0" fmla="*/ 6 w 17"/>
                  <a:gd name="T1" fmla="*/ 1 h 27"/>
                  <a:gd name="T2" fmla="*/ 5 w 17"/>
                  <a:gd name="T3" fmla="*/ 3 h 27"/>
                  <a:gd name="T4" fmla="*/ 4 w 17"/>
                  <a:gd name="T5" fmla="*/ 3 h 27"/>
                  <a:gd name="T6" fmla="*/ 3 w 17"/>
                  <a:gd name="T7" fmla="*/ 4 h 27"/>
                  <a:gd name="T8" fmla="*/ 3 w 17"/>
                  <a:gd name="T9" fmla="*/ 5 h 27"/>
                  <a:gd name="T10" fmla="*/ 3 w 17"/>
                  <a:gd name="T11" fmla="*/ 5 h 27"/>
                  <a:gd name="T12" fmla="*/ 4 w 17"/>
                  <a:gd name="T13" fmla="*/ 6 h 27"/>
                  <a:gd name="T14" fmla="*/ 3 w 17"/>
                  <a:gd name="T15" fmla="*/ 7 h 27"/>
                  <a:gd name="T16" fmla="*/ 2 w 17"/>
                  <a:gd name="T17" fmla="*/ 7 h 27"/>
                  <a:gd name="T18" fmla="*/ 1 w 17"/>
                  <a:gd name="T19" fmla="*/ 7 h 27"/>
                  <a:gd name="T20" fmla="*/ 1 w 17"/>
                  <a:gd name="T21" fmla="*/ 8 h 27"/>
                  <a:gd name="T22" fmla="*/ 1 w 17"/>
                  <a:gd name="T23" fmla="*/ 9 h 27"/>
                  <a:gd name="T24" fmla="*/ 1 w 17"/>
                  <a:gd name="T25" fmla="*/ 10 h 27"/>
                  <a:gd name="T26" fmla="*/ 1 w 17"/>
                  <a:gd name="T27" fmla="*/ 11 h 27"/>
                  <a:gd name="T28" fmla="*/ 2 w 17"/>
                  <a:gd name="T29" fmla="*/ 12 h 27"/>
                  <a:gd name="T30" fmla="*/ 4 w 17"/>
                  <a:gd name="T31" fmla="*/ 12 h 27"/>
                  <a:gd name="T32" fmla="*/ 5 w 17"/>
                  <a:gd name="T33" fmla="*/ 12 h 27"/>
                  <a:gd name="T34" fmla="*/ 5 w 17"/>
                  <a:gd name="T35" fmla="*/ 13 h 27"/>
                  <a:gd name="T36" fmla="*/ 5 w 17"/>
                  <a:gd name="T37" fmla="*/ 15 h 27"/>
                  <a:gd name="T38" fmla="*/ 6 w 17"/>
                  <a:gd name="T39" fmla="*/ 15 h 27"/>
                  <a:gd name="T40" fmla="*/ 6 w 17"/>
                  <a:gd name="T41" fmla="*/ 16 h 27"/>
                  <a:gd name="T42" fmla="*/ 7 w 17"/>
                  <a:gd name="T43" fmla="*/ 17 h 27"/>
                  <a:gd name="T44" fmla="*/ 7 w 17"/>
                  <a:gd name="T45" fmla="*/ 18 h 27"/>
                  <a:gd name="T46" fmla="*/ 6 w 17"/>
                  <a:gd name="T47" fmla="*/ 18 h 27"/>
                  <a:gd name="T48" fmla="*/ 6 w 17"/>
                  <a:gd name="T49" fmla="*/ 19 h 27"/>
                  <a:gd name="T50" fmla="*/ 6 w 17"/>
                  <a:gd name="T51" fmla="*/ 20 h 27"/>
                  <a:gd name="T52" fmla="*/ 6 w 17"/>
                  <a:gd name="T53" fmla="*/ 22 h 27"/>
                  <a:gd name="T54" fmla="*/ 6 w 17"/>
                  <a:gd name="T55" fmla="*/ 23 h 27"/>
                  <a:gd name="T56" fmla="*/ 6 w 17"/>
                  <a:gd name="T57" fmla="*/ 24 h 27"/>
                  <a:gd name="T58" fmla="*/ 7 w 17"/>
                  <a:gd name="T59" fmla="*/ 25 h 27"/>
                  <a:gd name="T60" fmla="*/ 7 w 17"/>
                  <a:gd name="T61" fmla="*/ 26 h 27"/>
                  <a:gd name="T62" fmla="*/ 8 w 17"/>
                  <a:gd name="T63" fmla="*/ 26 h 27"/>
                  <a:gd name="T64" fmla="*/ 9 w 17"/>
                  <a:gd name="T65" fmla="*/ 27 h 27"/>
                  <a:gd name="T66" fmla="*/ 10 w 17"/>
                  <a:gd name="T67" fmla="*/ 26 h 27"/>
                  <a:gd name="T68" fmla="*/ 11 w 17"/>
                  <a:gd name="T69" fmla="*/ 26 h 27"/>
                  <a:gd name="T70" fmla="*/ 12 w 17"/>
                  <a:gd name="T71" fmla="*/ 26 h 27"/>
                  <a:gd name="T72" fmla="*/ 13 w 17"/>
                  <a:gd name="T73" fmla="*/ 25 h 27"/>
                  <a:gd name="T74" fmla="*/ 14 w 17"/>
                  <a:gd name="T75" fmla="*/ 25 h 27"/>
                  <a:gd name="T76" fmla="*/ 14 w 17"/>
                  <a:gd name="T77" fmla="*/ 24 h 27"/>
                  <a:gd name="T78" fmla="*/ 16 w 17"/>
                  <a:gd name="T79" fmla="*/ 24 h 27"/>
                  <a:gd name="T80" fmla="*/ 17 w 17"/>
                  <a:gd name="T81" fmla="*/ 24 h 27"/>
                  <a:gd name="T82" fmla="*/ 16 w 17"/>
                  <a:gd name="T83" fmla="*/ 23 h 27"/>
                  <a:gd name="T84" fmla="*/ 16 w 17"/>
                  <a:gd name="T85" fmla="*/ 22 h 27"/>
                  <a:gd name="T86" fmla="*/ 15 w 17"/>
                  <a:gd name="T87" fmla="*/ 22 h 27"/>
                  <a:gd name="T88" fmla="*/ 15 w 17"/>
                  <a:gd name="T89" fmla="*/ 21 h 27"/>
                  <a:gd name="T90" fmla="*/ 15 w 17"/>
                  <a:gd name="T91" fmla="*/ 20 h 27"/>
                  <a:gd name="T92" fmla="*/ 14 w 17"/>
                  <a:gd name="T93" fmla="*/ 19 h 27"/>
                  <a:gd name="T94" fmla="*/ 13 w 17"/>
                  <a:gd name="T95" fmla="*/ 19 h 27"/>
                  <a:gd name="T96" fmla="*/ 13 w 17"/>
                  <a:gd name="T97" fmla="*/ 18 h 27"/>
                  <a:gd name="T98" fmla="*/ 12 w 17"/>
                  <a:gd name="T99" fmla="*/ 17 h 27"/>
                  <a:gd name="T100" fmla="*/ 12 w 17"/>
                  <a:gd name="T101" fmla="*/ 16 h 27"/>
                  <a:gd name="T102" fmla="*/ 12 w 17"/>
                  <a:gd name="T103" fmla="*/ 15 h 27"/>
                  <a:gd name="T104" fmla="*/ 12 w 17"/>
                  <a:gd name="T105" fmla="*/ 14 h 27"/>
                  <a:gd name="T106" fmla="*/ 13 w 17"/>
                  <a:gd name="T107" fmla="*/ 13 h 27"/>
                  <a:gd name="T108" fmla="*/ 15 w 17"/>
                  <a:gd name="T109" fmla="*/ 12 h 27"/>
                  <a:gd name="T110" fmla="*/ 15 w 17"/>
                  <a:gd name="T111" fmla="*/ 11 h 27"/>
                  <a:gd name="T112" fmla="*/ 15 w 17"/>
                  <a:gd name="T113" fmla="*/ 10 h 27"/>
                  <a:gd name="T114" fmla="*/ 9 w 17"/>
                  <a:gd name="T115"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 h="27">
                    <a:moveTo>
                      <a:pt x="5" y="1"/>
                    </a:move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5" y="20"/>
                      <a:pt x="5" y="20"/>
                      <a:pt x="5" y="20"/>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10" y="27"/>
                      <a:pt x="10" y="27"/>
                      <a:pt x="10" y="27"/>
                    </a:cubicBezTo>
                    <a:cubicBezTo>
                      <a:pt x="10" y="27"/>
                      <a:pt x="10" y="27"/>
                      <a:pt x="10" y="27"/>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2" y="25"/>
                      <a:pt x="12" y="25"/>
                      <a:pt x="12" y="25"/>
                    </a:cubicBezTo>
                    <a:cubicBezTo>
                      <a:pt x="12" y="25"/>
                      <a:pt x="12" y="25"/>
                      <a:pt x="12" y="25"/>
                    </a:cubicBezTo>
                    <a:cubicBezTo>
                      <a:pt x="12" y="25"/>
                      <a:pt x="12" y="25"/>
                      <a:pt x="12" y="25"/>
                    </a:cubicBezTo>
                    <a:cubicBezTo>
                      <a:pt x="12" y="26"/>
                      <a:pt x="12" y="26"/>
                      <a:pt x="12" y="26"/>
                    </a:cubicBezTo>
                    <a:cubicBezTo>
                      <a:pt x="12" y="26"/>
                      <a:pt x="12" y="26"/>
                      <a:pt x="12" y="26"/>
                    </a:cubicBezTo>
                    <a:cubicBezTo>
                      <a:pt x="12" y="26"/>
                      <a:pt x="12" y="26"/>
                      <a:pt x="12" y="26"/>
                    </a:cubicBezTo>
                    <a:cubicBezTo>
                      <a:pt x="12" y="26"/>
                      <a:pt x="12" y="26"/>
                      <a:pt x="12" y="26"/>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4"/>
                      <a:pt x="16" y="24"/>
                      <a:pt x="16" y="24"/>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19"/>
                      <a:pt x="15" y="19"/>
                      <a:pt x="15" y="19"/>
                    </a:cubicBezTo>
                    <a:cubicBezTo>
                      <a:pt x="15" y="19"/>
                      <a:pt x="15" y="19"/>
                      <a:pt x="15" y="19"/>
                    </a:cubicBezTo>
                    <a:cubicBezTo>
                      <a:pt x="15" y="19"/>
                      <a:pt x="15" y="19"/>
                      <a:pt x="15"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2" y="18"/>
                      <a:pt x="12" y="18"/>
                      <a:pt x="12" y="18"/>
                    </a:cubicBezTo>
                    <a:cubicBezTo>
                      <a:pt x="12" y="18"/>
                      <a:pt x="12" y="18"/>
                      <a:pt x="12" y="18"/>
                    </a:cubicBezTo>
                    <a:cubicBezTo>
                      <a:pt x="12" y="18"/>
                      <a:pt x="12" y="18"/>
                      <a:pt x="12" y="18"/>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9"/>
                      <a:pt x="15" y="9"/>
                      <a:pt x="15" y="9"/>
                    </a:cubicBezTo>
                    <a:cubicBezTo>
                      <a:pt x="15" y="9"/>
                      <a:pt x="14" y="9"/>
                      <a:pt x="14" y="9"/>
                    </a:cubicBezTo>
                    <a:cubicBezTo>
                      <a:pt x="14" y="9"/>
                      <a:pt x="14" y="9"/>
                      <a:pt x="14" y="8"/>
                    </a:cubicBezTo>
                    <a:cubicBezTo>
                      <a:pt x="13" y="8"/>
                      <a:pt x="13" y="8"/>
                      <a:pt x="13" y="7"/>
                    </a:cubicBezTo>
                    <a:cubicBezTo>
                      <a:pt x="12" y="7"/>
                      <a:pt x="12" y="7"/>
                      <a:pt x="11" y="7"/>
                    </a:cubicBezTo>
                    <a:cubicBezTo>
                      <a:pt x="11" y="6"/>
                      <a:pt x="10" y="8"/>
                      <a:pt x="10" y="8"/>
                    </a:cubicBezTo>
                    <a:cubicBezTo>
                      <a:pt x="10" y="8"/>
                      <a:pt x="11" y="7"/>
                      <a:pt x="11" y="6"/>
                    </a:cubicBezTo>
                    <a:cubicBezTo>
                      <a:pt x="11" y="5"/>
                      <a:pt x="10" y="4"/>
                      <a:pt x="9" y="3"/>
                    </a:cubicBezTo>
                    <a:cubicBezTo>
                      <a:pt x="9" y="3"/>
                      <a:pt x="8" y="3"/>
                      <a:pt x="8" y="2"/>
                    </a:cubicBezTo>
                    <a:cubicBezTo>
                      <a:pt x="7" y="2"/>
                      <a:pt x="7" y="2"/>
                      <a:pt x="6" y="2"/>
                    </a:cubicBezTo>
                    <a:cubicBezTo>
                      <a:pt x="6" y="1"/>
                      <a:pt x="6" y="1"/>
                      <a:pt x="6" y="1"/>
                    </a:cubicBezTo>
                    <a:cubicBezTo>
                      <a:pt x="6" y="0"/>
                      <a:pt x="6" y="0"/>
                      <a:pt x="5" y="0"/>
                    </a:cubicBezTo>
                    <a:cubicBezTo>
                      <a:pt x="5" y="0"/>
                      <a:pt x="5" y="0"/>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174"/>
              <p:cNvSpPr/>
              <p:nvPr/>
            </p:nvSpPr>
            <p:spPr bwMode="auto">
              <a:xfrm>
                <a:off x="1973" y="22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175"/>
              <p:cNvSpPr>
                <a:spLocks noEditPoints="1"/>
              </p:cNvSpPr>
              <p:nvPr/>
            </p:nvSpPr>
            <p:spPr bwMode="auto">
              <a:xfrm>
                <a:off x="1900" y="2178"/>
                <a:ext cx="126" cy="111"/>
              </a:xfrm>
              <a:custGeom>
                <a:avLst/>
                <a:gdLst>
                  <a:gd name="T0" fmla="*/ 47 w 48"/>
                  <a:gd name="T1" fmla="*/ 15 h 42"/>
                  <a:gd name="T2" fmla="*/ 39 w 48"/>
                  <a:gd name="T3" fmla="*/ 7 h 42"/>
                  <a:gd name="T4" fmla="*/ 7 w 48"/>
                  <a:gd name="T5" fmla="*/ 6 h 42"/>
                  <a:gd name="T6" fmla="*/ 4 w 48"/>
                  <a:gd name="T7" fmla="*/ 5 h 42"/>
                  <a:gd name="T8" fmla="*/ 3 w 48"/>
                  <a:gd name="T9" fmla="*/ 6 h 42"/>
                  <a:gd name="T10" fmla="*/ 2 w 48"/>
                  <a:gd name="T11" fmla="*/ 7 h 42"/>
                  <a:gd name="T12" fmla="*/ 1 w 48"/>
                  <a:gd name="T13" fmla="*/ 10 h 42"/>
                  <a:gd name="T14" fmla="*/ 0 w 48"/>
                  <a:gd name="T15" fmla="*/ 11 h 42"/>
                  <a:gd name="T16" fmla="*/ 0 w 48"/>
                  <a:gd name="T17" fmla="*/ 12 h 42"/>
                  <a:gd name="T18" fmla="*/ 2 w 48"/>
                  <a:gd name="T19" fmla="*/ 13 h 42"/>
                  <a:gd name="T20" fmla="*/ 3 w 48"/>
                  <a:gd name="T21" fmla="*/ 15 h 42"/>
                  <a:gd name="T22" fmla="*/ 3 w 48"/>
                  <a:gd name="T23" fmla="*/ 17 h 42"/>
                  <a:gd name="T24" fmla="*/ 4 w 48"/>
                  <a:gd name="T25" fmla="*/ 19 h 42"/>
                  <a:gd name="T26" fmla="*/ 5 w 48"/>
                  <a:gd name="T27" fmla="*/ 20 h 42"/>
                  <a:gd name="T28" fmla="*/ 8 w 48"/>
                  <a:gd name="T29" fmla="*/ 20 h 42"/>
                  <a:gd name="T30" fmla="*/ 10 w 48"/>
                  <a:gd name="T31" fmla="*/ 20 h 42"/>
                  <a:gd name="T32" fmla="*/ 12 w 48"/>
                  <a:gd name="T33" fmla="*/ 21 h 42"/>
                  <a:gd name="T34" fmla="*/ 14 w 48"/>
                  <a:gd name="T35" fmla="*/ 23 h 42"/>
                  <a:gd name="T36" fmla="*/ 18 w 48"/>
                  <a:gd name="T37" fmla="*/ 23 h 42"/>
                  <a:gd name="T38" fmla="*/ 20 w 48"/>
                  <a:gd name="T39" fmla="*/ 22 h 42"/>
                  <a:gd name="T40" fmla="*/ 21 w 48"/>
                  <a:gd name="T41" fmla="*/ 24 h 42"/>
                  <a:gd name="T42" fmla="*/ 20 w 48"/>
                  <a:gd name="T43" fmla="*/ 26 h 42"/>
                  <a:gd name="T44" fmla="*/ 19 w 48"/>
                  <a:gd name="T45" fmla="*/ 28 h 42"/>
                  <a:gd name="T46" fmla="*/ 20 w 48"/>
                  <a:gd name="T47" fmla="*/ 30 h 42"/>
                  <a:gd name="T48" fmla="*/ 21 w 48"/>
                  <a:gd name="T49" fmla="*/ 32 h 42"/>
                  <a:gd name="T50" fmla="*/ 20 w 48"/>
                  <a:gd name="T51" fmla="*/ 34 h 42"/>
                  <a:gd name="T52" fmla="*/ 20 w 48"/>
                  <a:gd name="T53" fmla="*/ 35 h 42"/>
                  <a:gd name="T54" fmla="*/ 21 w 48"/>
                  <a:gd name="T55" fmla="*/ 36 h 42"/>
                  <a:gd name="T56" fmla="*/ 22 w 48"/>
                  <a:gd name="T57" fmla="*/ 38 h 42"/>
                  <a:gd name="T58" fmla="*/ 23 w 48"/>
                  <a:gd name="T59" fmla="*/ 40 h 42"/>
                  <a:gd name="T60" fmla="*/ 24 w 48"/>
                  <a:gd name="T61" fmla="*/ 42 h 42"/>
                  <a:gd name="T62" fmla="*/ 25 w 48"/>
                  <a:gd name="T63" fmla="*/ 42 h 42"/>
                  <a:gd name="T64" fmla="*/ 27 w 48"/>
                  <a:gd name="T65" fmla="*/ 42 h 42"/>
                  <a:gd name="T66" fmla="*/ 28 w 48"/>
                  <a:gd name="T67" fmla="*/ 42 h 42"/>
                  <a:gd name="T68" fmla="*/ 30 w 48"/>
                  <a:gd name="T69" fmla="*/ 40 h 42"/>
                  <a:gd name="T70" fmla="*/ 31 w 48"/>
                  <a:gd name="T71" fmla="*/ 40 h 42"/>
                  <a:gd name="T72" fmla="*/ 32 w 48"/>
                  <a:gd name="T73" fmla="*/ 38 h 42"/>
                  <a:gd name="T74" fmla="*/ 35 w 48"/>
                  <a:gd name="T75" fmla="*/ 37 h 42"/>
                  <a:gd name="T76" fmla="*/ 33 w 48"/>
                  <a:gd name="T77" fmla="*/ 37 h 42"/>
                  <a:gd name="T78" fmla="*/ 33 w 48"/>
                  <a:gd name="T79" fmla="*/ 35 h 42"/>
                  <a:gd name="T80" fmla="*/ 32 w 48"/>
                  <a:gd name="T81" fmla="*/ 34 h 42"/>
                  <a:gd name="T82" fmla="*/ 31 w 48"/>
                  <a:gd name="T83" fmla="*/ 32 h 42"/>
                  <a:gd name="T84" fmla="*/ 30 w 48"/>
                  <a:gd name="T85" fmla="*/ 31 h 42"/>
                  <a:gd name="T86" fmla="*/ 31 w 48"/>
                  <a:gd name="T87" fmla="*/ 30 h 42"/>
                  <a:gd name="T88" fmla="*/ 33 w 48"/>
                  <a:gd name="T89" fmla="*/ 31 h 42"/>
                  <a:gd name="T90" fmla="*/ 35 w 48"/>
                  <a:gd name="T91" fmla="*/ 31 h 42"/>
                  <a:gd name="T92" fmla="*/ 36 w 48"/>
                  <a:gd name="T93" fmla="*/ 32 h 42"/>
                  <a:gd name="T94" fmla="*/ 37 w 48"/>
                  <a:gd name="T95" fmla="*/ 31 h 42"/>
                  <a:gd name="T96" fmla="*/ 39 w 48"/>
                  <a:gd name="T97" fmla="*/ 30 h 42"/>
                  <a:gd name="T98" fmla="*/ 41 w 48"/>
                  <a:gd name="T99" fmla="*/ 30 h 42"/>
                  <a:gd name="T100" fmla="*/ 43 w 48"/>
                  <a:gd name="T101" fmla="*/ 29 h 42"/>
                  <a:gd name="T102" fmla="*/ 44 w 48"/>
                  <a:gd name="T103" fmla="*/ 28 h 42"/>
                  <a:gd name="T104" fmla="*/ 44 w 48"/>
                  <a:gd name="T105" fmla="*/ 27 h 42"/>
                  <a:gd name="T106" fmla="*/ 42 w 48"/>
                  <a:gd name="T107" fmla="*/ 24 h 42"/>
                  <a:gd name="T108" fmla="*/ 43 w 48"/>
                  <a:gd name="T109" fmla="*/ 23 h 42"/>
                  <a:gd name="T110" fmla="*/ 43 w 48"/>
                  <a:gd name="T111" fmla="*/ 21 h 42"/>
                  <a:gd name="T112" fmla="*/ 44 w 48"/>
                  <a:gd name="T113" fmla="*/ 21 h 42"/>
                  <a:gd name="T114" fmla="*/ 46 w 48"/>
                  <a:gd name="T115" fmla="*/ 20 h 42"/>
                  <a:gd name="T116" fmla="*/ 45 w 48"/>
                  <a:gd name="T117" fmla="*/ 19 h 42"/>
                  <a:gd name="T118" fmla="*/ 45 w 48"/>
                  <a:gd name="T119" fmla="*/ 17 h 42"/>
                  <a:gd name="T120" fmla="*/ 47 w 48"/>
                  <a:gd name="T121" fmla="*/ 16 h 42"/>
                  <a:gd name="T122" fmla="*/ 4 w 48"/>
                  <a:gd name="T123"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42">
                    <a:moveTo>
                      <a:pt x="33" y="6"/>
                    </a:moveTo>
                    <a:cubicBezTo>
                      <a:pt x="34" y="6"/>
                      <a:pt x="33" y="6"/>
                      <a:pt x="33" y="5"/>
                    </a:cubicBezTo>
                    <a:cubicBezTo>
                      <a:pt x="33" y="5"/>
                      <a:pt x="33" y="6"/>
                      <a:pt x="32" y="6"/>
                    </a:cubicBezTo>
                    <a:cubicBezTo>
                      <a:pt x="32" y="6"/>
                      <a:pt x="32" y="6"/>
                      <a:pt x="32" y="6"/>
                    </a:cubicBezTo>
                    <a:cubicBezTo>
                      <a:pt x="32" y="6"/>
                      <a:pt x="32" y="6"/>
                      <a:pt x="32" y="6"/>
                    </a:cubicBezTo>
                    <a:cubicBezTo>
                      <a:pt x="32" y="6"/>
                      <a:pt x="32" y="6"/>
                      <a:pt x="33" y="6"/>
                    </a:cubicBezTo>
                    <a:cubicBezTo>
                      <a:pt x="33" y="6"/>
                      <a:pt x="33" y="6"/>
                      <a:pt x="33" y="6"/>
                    </a:cubicBezTo>
                    <a:close/>
                    <a:moveTo>
                      <a:pt x="28" y="6"/>
                    </a:moveTo>
                    <a:cubicBezTo>
                      <a:pt x="28" y="6"/>
                      <a:pt x="28" y="6"/>
                      <a:pt x="28" y="6"/>
                    </a:cubicBezTo>
                    <a:cubicBezTo>
                      <a:pt x="28" y="6"/>
                      <a:pt x="28" y="6"/>
                      <a:pt x="28" y="6"/>
                    </a:cubicBezTo>
                    <a:cubicBezTo>
                      <a:pt x="28" y="6"/>
                      <a:pt x="28" y="6"/>
                      <a:pt x="28" y="6"/>
                    </a:cubicBezTo>
                    <a:close/>
                    <a:moveTo>
                      <a:pt x="47" y="15"/>
                    </a:move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4"/>
                      <a:pt x="47" y="14"/>
                      <a:pt x="47" y="14"/>
                    </a:cubicBezTo>
                    <a:cubicBezTo>
                      <a:pt x="46" y="14"/>
                      <a:pt x="45" y="15"/>
                      <a:pt x="44" y="15"/>
                    </a:cubicBezTo>
                    <a:cubicBezTo>
                      <a:pt x="42" y="15"/>
                      <a:pt x="44" y="14"/>
                      <a:pt x="44" y="13"/>
                    </a:cubicBezTo>
                    <a:cubicBezTo>
                      <a:pt x="44" y="12"/>
                      <a:pt x="45" y="12"/>
                      <a:pt x="45" y="11"/>
                    </a:cubicBezTo>
                    <a:cubicBezTo>
                      <a:pt x="44" y="11"/>
                      <a:pt x="44" y="11"/>
                      <a:pt x="43" y="10"/>
                    </a:cubicBezTo>
                    <a:cubicBezTo>
                      <a:pt x="43" y="10"/>
                      <a:pt x="43" y="10"/>
                      <a:pt x="42" y="10"/>
                    </a:cubicBezTo>
                    <a:cubicBezTo>
                      <a:pt x="42" y="10"/>
                      <a:pt x="41" y="10"/>
                      <a:pt x="41" y="10"/>
                    </a:cubicBezTo>
                    <a:cubicBezTo>
                      <a:pt x="40" y="9"/>
                      <a:pt x="40" y="10"/>
                      <a:pt x="40" y="10"/>
                    </a:cubicBezTo>
                    <a:cubicBezTo>
                      <a:pt x="40" y="9"/>
                      <a:pt x="39" y="9"/>
                      <a:pt x="39" y="9"/>
                    </a:cubicBezTo>
                    <a:cubicBezTo>
                      <a:pt x="39" y="9"/>
                      <a:pt x="39" y="10"/>
                      <a:pt x="40" y="10"/>
                    </a:cubicBezTo>
                    <a:cubicBezTo>
                      <a:pt x="39" y="10"/>
                      <a:pt x="39" y="10"/>
                      <a:pt x="39" y="10"/>
                    </a:cubicBezTo>
                    <a:cubicBezTo>
                      <a:pt x="39" y="10"/>
                      <a:pt x="39" y="9"/>
                      <a:pt x="38" y="9"/>
                    </a:cubicBezTo>
                    <a:cubicBezTo>
                      <a:pt x="38" y="9"/>
                      <a:pt x="38" y="9"/>
                      <a:pt x="38" y="9"/>
                    </a:cubicBezTo>
                    <a:cubicBezTo>
                      <a:pt x="38" y="9"/>
                      <a:pt x="39" y="8"/>
                      <a:pt x="40" y="8"/>
                    </a:cubicBezTo>
                    <a:cubicBezTo>
                      <a:pt x="41" y="8"/>
                      <a:pt x="40" y="7"/>
                      <a:pt x="40" y="7"/>
                    </a:cubicBezTo>
                    <a:cubicBezTo>
                      <a:pt x="40" y="7"/>
                      <a:pt x="40" y="7"/>
                      <a:pt x="40" y="7"/>
                    </a:cubicBezTo>
                    <a:cubicBezTo>
                      <a:pt x="39" y="7"/>
                      <a:pt x="39" y="7"/>
                      <a:pt x="39" y="7"/>
                    </a:cubicBezTo>
                    <a:cubicBezTo>
                      <a:pt x="39" y="7"/>
                      <a:pt x="39" y="7"/>
                      <a:pt x="39" y="7"/>
                    </a:cubicBezTo>
                    <a:cubicBezTo>
                      <a:pt x="38" y="7"/>
                      <a:pt x="36" y="7"/>
                      <a:pt x="35" y="7"/>
                    </a:cubicBezTo>
                    <a:cubicBezTo>
                      <a:pt x="34" y="7"/>
                      <a:pt x="34" y="7"/>
                      <a:pt x="32" y="7"/>
                    </a:cubicBezTo>
                    <a:cubicBezTo>
                      <a:pt x="30" y="7"/>
                      <a:pt x="32" y="8"/>
                      <a:pt x="32" y="8"/>
                    </a:cubicBezTo>
                    <a:cubicBezTo>
                      <a:pt x="31" y="8"/>
                      <a:pt x="31" y="8"/>
                      <a:pt x="31" y="9"/>
                    </a:cubicBezTo>
                    <a:cubicBezTo>
                      <a:pt x="31" y="9"/>
                      <a:pt x="31" y="9"/>
                      <a:pt x="31" y="9"/>
                    </a:cubicBezTo>
                    <a:cubicBezTo>
                      <a:pt x="30" y="9"/>
                      <a:pt x="30" y="9"/>
                      <a:pt x="29" y="9"/>
                    </a:cubicBezTo>
                    <a:cubicBezTo>
                      <a:pt x="28" y="9"/>
                      <a:pt x="27" y="9"/>
                      <a:pt x="26" y="8"/>
                    </a:cubicBezTo>
                    <a:cubicBezTo>
                      <a:pt x="25" y="7"/>
                      <a:pt x="24" y="7"/>
                      <a:pt x="23" y="7"/>
                    </a:cubicBezTo>
                    <a:cubicBezTo>
                      <a:pt x="22" y="6"/>
                      <a:pt x="19" y="8"/>
                      <a:pt x="18" y="7"/>
                    </a:cubicBezTo>
                    <a:cubicBezTo>
                      <a:pt x="18" y="7"/>
                      <a:pt x="18" y="5"/>
                      <a:pt x="17" y="5"/>
                    </a:cubicBezTo>
                    <a:cubicBezTo>
                      <a:pt x="15" y="4"/>
                      <a:pt x="14" y="4"/>
                      <a:pt x="13" y="4"/>
                    </a:cubicBezTo>
                    <a:cubicBezTo>
                      <a:pt x="13" y="3"/>
                      <a:pt x="12" y="3"/>
                      <a:pt x="12" y="3"/>
                    </a:cubicBezTo>
                    <a:cubicBezTo>
                      <a:pt x="12" y="3"/>
                      <a:pt x="12" y="3"/>
                      <a:pt x="12" y="2"/>
                    </a:cubicBezTo>
                    <a:cubicBezTo>
                      <a:pt x="12" y="2"/>
                      <a:pt x="12" y="2"/>
                      <a:pt x="11" y="2"/>
                    </a:cubicBezTo>
                    <a:cubicBezTo>
                      <a:pt x="11" y="2"/>
                      <a:pt x="11" y="2"/>
                      <a:pt x="11" y="2"/>
                    </a:cubicBezTo>
                    <a:cubicBezTo>
                      <a:pt x="11" y="0"/>
                      <a:pt x="9" y="1"/>
                      <a:pt x="10" y="2"/>
                    </a:cubicBezTo>
                    <a:cubicBezTo>
                      <a:pt x="11" y="3"/>
                      <a:pt x="11" y="5"/>
                      <a:pt x="10" y="5"/>
                    </a:cubicBezTo>
                    <a:cubicBezTo>
                      <a:pt x="8" y="5"/>
                      <a:pt x="7" y="5"/>
                      <a:pt x="7" y="6"/>
                    </a:cubicBezTo>
                    <a:cubicBezTo>
                      <a:pt x="7" y="6"/>
                      <a:pt x="7" y="6"/>
                      <a:pt x="7" y="6"/>
                    </a:cubicBezTo>
                    <a:cubicBezTo>
                      <a:pt x="7" y="6"/>
                      <a:pt x="6" y="6"/>
                      <a:pt x="6" y="6"/>
                    </a:cubicBezTo>
                    <a:cubicBezTo>
                      <a:pt x="6" y="5"/>
                      <a:pt x="4" y="5"/>
                      <a:pt x="4" y="4"/>
                    </a:cubicBezTo>
                    <a:cubicBezTo>
                      <a:pt x="4" y="4"/>
                      <a:pt x="4" y="4"/>
                      <a:pt x="4" y="4"/>
                    </a:cubicBezTo>
                    <a:cubicBezTo>
                      <a:pt x="4"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3" y="6"/>
                      <a:pt x="3" y="6"/>
                    </a:cubicBezTo>
                    <a:cubicBezTo>
                      <a:pt x="3" y="6"/>
                      <a:pt x="3" y="6"/>
                      <a:pt x="3" y="6"/>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2"/>
                      <a:pt x="19" y="22"/>
                      <a:pt x="19" y="22"/>
                    </a:cubicBezTo>
                    <a:cubicBezTo>
                      <a:pt x="19" y="22"/>
                      <a:pt x="19" y="22"/>
                      <a:pt x="19" y="22"/>
                    </a:cubicBezTo>
                    <a:cubicBezTo>
                      <a:pt x="19" y="22"/>
                      <a:pt x="19" y="22"/>
                      <a:pt x="19" y="22"/>
                    </a:cubicBezTo>
                    <a:cubicBezTo>
                      <a:pt x="19" y="22"/>
                      <a:pt x="19" y="22"/>
                      <a:pt x="19" y="22"/>
                    </a:cubicBezTo>
                    <a:cubicBezTo>
                      <a:pt x="20" y="22"/>
                      <a:pt x="20" y="22"/>
                      <a:pt x="20" y="22"/>
                    </a:cubicBezTo>
                    <a:cubicBezTo>
                      <a:pt x="20" y="22"/>
                      <a:pt x="20" y="22"/>
                      <a:pt x="20" y="22"/>
                    </a:cubicBezTo>
                    <a:cubicBezTo>
                      <a:pt x="20" y="22"/>
                      <a:pt x="20" y="22"/>
                      <a:pt x="20" y="22"/>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20" y="29"/>
                      <a:pt x="20" y="29"/>
                      <a:pt x="20" y="29"/>
                    </a:cubicBezTo>
                    <a:cubicBezTo>
                      <a:pt x="20" y="29"/>
                      <a:pt x="20" y="29"/>
                      <a:pt x="20" y="29"/>
                    </a:cubicBezTo>
                    <a:cubicBezTo>
                      <a:pt x="20" y="29"/>
                      <a:pt x="20" y="29"/>
                      <a:pt x="20" y="29"/>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2"/>
                      <a:pt x="20" y="32"/>
                      <a:pt x="20" y="32"/>
                    </a:cubicBezTo>
                    <a:cubicBezTo>
                      <a:pt x="20" y="32"/>
                      <a:pt x="20" y="32"/>
                      <a:pt x="20" y="32"/>
                    </a:cubicBezTo>
                    <a:cubicBezTo>
                      <a:pt x="20" y="32"/>
                      <a:pt x="20" y="32"/>
                      <a:pt x="20" y="32"/>
                    </a:cubicBezTo>
                    <a:cubicBezTo>
                      <a:pt x="20" y="31"/>
                      <a:pt x="20" y="31"/>
                      <a:pt x="20" y="32"/>
                    </a:cubicBezTo>
                    <a:cubicBezTo>
                      <a:pt x="20"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5"/>
                      <a:pt x="20" y="35"/>
                      <a:pt x="20" y="35"/>
                    </a:cubicBezTo>
                    <a:cubicBezTo>
                      <a:pt x="20" y="35"/>
                      <a:pt x="20" y="35"/>
                      <a:pt x="20" y="35"/>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3" y="39"/>
                      <a:pt x="22" y="39"/>
                      <a:pt x="22" y="39"/>
                    </a:cubicBezTo>
                    <a:cubicBezTo>
                      <a:pt x="22" y="40"/>
                      <a:pt x="22" y="40"/>
                      <a:pt x="22"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4" y="41"/>
                      <a:pt x="24" y="41"/>
                      <a:pt x="24" y="41"/>
                    </a:cubicBezTo>
                    <a:cubicBezTo>
                      <a:pt x="24" y="41"/>
                      <a:pt x="24" y="41"/>
                      <a:pt x="24" y="41"/>
                    </a:cubicBezTo>
                    <a:cubicBezTo>
                      <a:pt x="24" y="41"/>
                      <a:pt x="24" y="41"/>
                      <a:pt x="24" y="41"/>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1"/>
                      <a:pt x="26" y="41"/>
                      <a:pt x="26"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42"/>
                      <a:pt x="27" y="42"/>
                      <a:pt x="27" y="42"/>
                    </a:cubicBezTo>
                    <a:cubicBezTo>
                      <a:pt x="27" y="42"/>
                      <a:pt x="27" y="42"/>
                      <a:pt x="27"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1"/>
                      <a:pt x="28" y="41"/>
                      <a:pt x="28"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3" y="38"/>
                      <a:pt x="33" y="38"/>
                      <a:pt x="33" y="38"/>
                    </a:cubicBezTo>
                    <a:cubicBezTo>
                      <a:pt x="33" y="38"/>
                      <a:pt x="33" y="38"/>
                      <a:pt x="33" y="38"/>
                    </a:cubicBezTo>
                    <a:cubicBezTo>
                      <a:pt x="33" y="38"/>
                      <a:pt x="33" y="38"/>
                      <a:pt x="33" y="38"/>
                    </a:cubicBezTo>
                    <a:cubicBezTo>
                      <a:pt x="33" y="38"/>
                      <a:pt x="33" y="38"/>
                      <a:pt x="33"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7"/>
                      <a:pt x="34" y="37"/>
                      <a:pt x="34" y="37"/>
                    </a:cubicBezTo>
                    <a:cubicBezTo>
                      <a:pt x="34" y="37"/>
                      <a:pt x="34" y="37"/>
                      <a:pt x="34"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4" y="37"/>
                      <a:pt x="34" y="37"/>
                      <a:pt x="34" y="37"/>
                    </a:cubicBezTo>
                    <a:cubicBezTo>
                      <a:pt x="34" y="37"/>
                      <a:pt x="34" y="37"/>
                      <a:pt x="34" y="37"/>
                    </a:cubicBezTo>
                    <a:cubicBezTo>
                      <a:pt x="34" y="37"/>
                      <a:pt x="34" y="37"/>
                      <a:pt x="34" y="37"/>
                    </a:cubicBezTo>
                    <a:cubicBezTo>
                      <a:pt x="34" y="37"/>
                      <a:pt x="34" y="37"/>
                      <a:pt x="34" y="37"/>
                    </a:cubicBezTo>
                    <a:cubicBezTo>
                      <a:pt x="34" y="37"/>
                      <a:pt x="34" y="37"/>
                      <a:pt x="34"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2" y="36"/>
                      <a:pt x="32" y="36"/>
                      <a:pt x="32" y="36"/>
                    </a:cubicBezTo>
                    <a:cubicBezTo>
                      <a:pt x="32" y="36"/>
                      <a:pt x="32" y="36"/>
                      <a:pt x="32"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5"/>
                      <a:pt x="33" y="35"/>
                      <a:pt x="33" y="35"/>
                    </a:cubicBezTo>
                    <a:cubicBezTo>
                      <a:pt x="33" y="35"/>
                      <a:pt x="33" y="35"/>
                      <a:pt x="33" y="35"/>
                    </a:cubicBezTo>
                    <a:cubicBezTo>
                      <a:pt x="33" y="35"/>
                      <a:pt x="33" y="35"/>
                      <a:pt x="33"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3" y="30"/>
                      <a:pt x="33" y="30"/>
                      <a:pt x="33" y="30"/>
                    </a:cubicBezTo>
                    <a:cubicBezTo>
                      <a:pt x="33" y="30"/>
                      <a:pt x="33" y="30"/>
                      <a:pt x="33" y="30"/>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8" y="31"/>
                      <a:pt x="38" y="31"/>
                      <a:pt x="38" y="31"/>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3" y="29"/>
                      <a:pt x="43" y="29"/>
                      <a:pt x="43" y="29"/>
                    </a:cubicBezTo>
                    <a:cubicBezTo>
                      <a:pt x="43" y="29"/>
                      <a:pt x="43" y="29"/>
                      <a:pt x="43" y="29"/>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3" y="26"/>
                      <a:pt x="43" y="26"/>
                      <a:pt x="43" y="26"/>
                    </a:cubicBezTo>
                    <a:cubicBezTo>
                      <a:pt x="43" y="26"/>
                      <a:pt x="43" y="26"/>
                      <a:pt x="43" y="26"/>
                    </a:cubicBezTo>
                    <a:cubicBezTo>
                      <a:pt x="43" y="26"/>
                      <a:pt x="43" y="26"/>
                      <a:pt x="43" y="26"/>
                    </a:cubicBezTo>
                    <a:cubicBezTo>
                      <a:pt x="43" y="26"/>
                      <a:pt x="43" y="26"/>
                      <a:pt x="43" y="26"/>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2" y="25"/>
                      <a:pt x="42" y="25"/>
                      <a:pt x="42" y="25"/>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3"/>
                      <a:pt x="42" y="23"/>
                      <a:pt x="42" y="23"/>
                    </a:cubicBezTo>
                    <a:cubicBezTo>
                      <a:pt x="42" y="23"/>
                      <a:pt x="42" y="23"/>
                      <a:pt x="42"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3" y="22"/>
                      <a:pt x="43" y="22"/>
                      <a:pt x="43" y="22"/>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4" y="19"/>
                      <a:pt x="44" y="19"/>
                      <a:pt x="44" y="18"/>
                    </a:cubicBezTo>
                    <a:cubicBezTo>
                      <a:pt x="44" y="18"/>
                      <a:pt x="44" y="18"/>
                      <a:pt x="44" y="18"/>
                    </a:cubicBezTo>
                    <a:cubicBezTo>
                      <a:pt x="44" y="18"/>
                      <a:pt x="44" y="18"/>
                      <a:pt x="44" y="18"/>
                    </a:cubicBezTo>
                    <a:cubicBezTo>
                      <a:pt x="44" y="18"/>
                      <a:pt x="44" y="18"/>
                      <a:pt x="44" y="18"/>
                    </a:cubicBezTo>
                    <a:cubicBezTo>
                      <a:pt x="44" y="18"/>
                      <a:pt x="44"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6"/>
                      <a:pt x="46" y="16"/>
                      <a:pt x="46" y="16"/>
                    </a:cubicBezTo>
                    <a:cubicBezTo>
                      <a:pt x="46" y="16"/>
                      <a:pt x="46" y="16"/>
                      <a:pt x="46"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8" y="16"/>
                      <a:pt x="48" y="16"/>
                      <a:pt x="48" y="16"/>
                    </a:cubicBezTo>
                    <a:cubicBezTo>
                      <a:pt x="48" y="16"/>
                      <a:pt x="48" y="16"/>
                      <a:pt x="48" y="16"/>
                    </a:cubicBezTo>
                    <a:lnTo>
                      <a:pt x="47" y="15"/>
                    </a:lnTo>
                    <a:close/>
                    <a:moveTo>
                      <a:pt x="7" y="12"/>
                    </a:moveTo>
                    <a:cubicBezTo>
                      <a:pt x="7" y="12"/>
                      <a:pt x="7" y="12"/>
                      <a:pt x="7" y="13"/>
                    </a:cubicBezTo>
                    <a:cubicBezTo>
                      <a:pt x="6" y="13"/>
                      <a:pt x="6" y="13"/>
                      <a:pt x="6" y="13"/>
                    </a:cubicBezTo>
                    <a:cubicBezTo>
                      <a:pt x="6" y="13"/>
                      <a:pt x="6" y="13"/>
                      <a:pt x="6" y="13"/>
                    </a:cubicBezTo>
                    <a:cubicBezTo>
                      <a:pt x="6" y="13"/>
                      <a:pt x="6" y="13"/>
                      <a:pt x="6" y="12"/>
                    </a:cubicBezTo>
                    <a:cubicBezTo>
                      <a:pt x="6" y="12"/>
                      <a:pt x="5" y="12"/>
                      <a:pt x="5" y="12"/>
                    </a:cubicBezTo>
                    <a:cubicBezTo>
                      <a:pt x="5" y="12"/>
                      <a:pt x="5" y="12"/>
                      <a:pt x="5" y="11"/>
                    </a:cubicBezTo>
                    <a:cubicBezTo>
                      <a:pt x="5" y="11"/>
                      <a:pt x="5" y="11"/>
                      <a:pt x="4" y="11"/>
                    </a:cubicBezTo>
                    <a:cubicBezTo>
                      <a:pt x="4" y="11"/>
                      <a:pt x="4" y="11"/>
                      <a:pt x="4" y="11"/>
                    </a:cubicBezTo>
                    <a:cubicBezTo>
                      <a:pt x="4" y="11"/>
                      <a:pt x="4" y="10"/>
                      <a:pt x="4" y="10"/>
                    </a:cubicBezTo>
                    <a:cubicBezTo>
                      <a:pt x="4" y="10"/>
                      <a:pt x="4" y="9"/>
                      <a:pt x="4" y="9"/>
                    </a:cubicBezTo>
                    <a:cubicBezTo>
                      <a:pt x="5" y="9"/>
                      <a:pt x="5" y="8"/>
                      <a:pt x="5" y="8"/>
                    </a:cubicBezTo>
                    <a:cubicBezTo>
                      <a:pt x="5" y="8"/>
                      <a:pt x="6" y="7"/>
                      <a:pt x="6" y="7"/>
                    </a:cubicBezTo>
                    <a:cubicBezTo>
                      <a:pt x="6" y="7"/>
                      <a:pt x="6" y="7"/>
                      <a:pt x="6" y="7"/>
                    </a:cubicBezTo>
                    <a:cubicBezTo>
                      <a:pt x="6" y="7"/>
                      <a:pt x="6" y="7"/>
                      <a:pt x="6" y="7"/>
                    </a:cubicBezTo>
                    <a:cubicBezTo>
                      <a:pt x="6" y="7"/>
                      <a:pt x="6" y="7"/>
                      <a:pt x="6" y="7"/>
                    </a:cubicBezTo>
                    <a:cubicBezTo>
                      <a:pt x="6" y="8"/>
                      <a:pt x="7" y="10"/>
                      <a:pt x="7"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176"/>
              <p:cNvSpPr>
                <a:spLocks noEditPoints="1"/>
              </p:cNvSpPr>
              <p:nvPr/>
            </p:nvSpPr>
            <p:spPr bwMode="auto">
              <a:xfrm>
                <a:off x="1897" y="2507"/>
                <a:ext cx="187" cy="334"/>
              </a:xfrm>
              <a:custGeom>
                <a:avLst/>
                <a:gdLst>
                  <a:gd name="T0" fmla="*/ 69 w 71"/>
                  <a:gd name="T1" fmla="*/ 14 h 127"/>
                  <a:gd name="T2" fmla="*/ 67 w 71"/>
                  <a:gd name="T3" fmla="*/ 17 h 127"/>
                  <a:gd name="T4" fmla="*/ 64 w 71"/>
                  <a:gd name="T5" fmla="*/ 20 h 127"/>
                  <a:gd name="T6" fmla="*/ 61 w 71"/>
                  <a:gd name="T7" fmla="*/ 21 h 127"/>
                  <a:gd name="T8" fmla="*/ 57 w 71"/>
                  <a:gd name="T9" fmla="*/ 21 h 127"/>
                  <a:gd name="T10" fmla="*/ 53 w 71"/>
                  <a:gd name="T11" fmla="*/ 19 h 127"/>
                  <a:gd name="T12" fmla="*/ 55 w 71"/>
                  <a:gd name="T13" fmla="*/ 15 h 127"/>
                  <a:gd name="T14" fmla="*/ 56 w 71"/>
                  <a:gd name="T15" fmla="*/ 12 h 127"/>
                  <a:gd name="T16" fmla="*/ 52 w 71"/>
                  <a:gd name="T17" fmla="*/ 11 h 127"/>
                  <a:gd name="T18" fmla="*/ 49 w 71"/>
                  <a:gd name="T19" fmla="*/ 8 h 127"/>
                  <a:gd name="T20" fmla="*/ 44 w 71"/>
                  <a:gd name="T21" fmla="*/ 7 h 127"/>
                  <a:gd name="T22" fmla="*/ 41 w 71"/>
                  <a:gd name="T23" fmla="*/ 4 h 127"/>
                  <a:gd name="T24" fmla="*/ 39 w 71"/>
                  <a:gd name="T25" fmla="*/ 2 h 127"/>
                  <a:gd name="T26" fmla="*/ 34 w 71"/>
                  <a:gd name="T27" fmla="*/ 1 h 127"/>
                  <a:gd name="T28" fmla="*/ 32 w 71"/>
                  <a:gd name="T29" fmla="*/ 2 h 127"/>
                  <a:gd name="T30" fmla="*/ 27 w 71"/>
                  <a:gd name="T31" fmla="*/ 0 h 127"/>
                  <a:gd name="T32" fmla="*/ 24 w 71"/>
                  <a:gd name="T33" fmla="*/ 2 h 127"/>
                  <a:gd name="T34" fmla="*/ 23 w 71"/>
                  <a:gd name="T35" fmla="*/ 6 h 127"/>
                  <a:gd name="T36" fmla="*/ 20 w 71"/>
                  <a:gd name="T37" fmla="*/ 9 h 127"/>
                  <a:gd name="T38" fmla="*/ 18 w 71"/>
                  <a:gd name="T39" fmla="*/ 11 h 127"/>
                  <a:gd name="T40" fmla="*/ 18 w 71"/>
                  <a:gd name="T41" fmla="*/ 16 h 127"/>
                  <a:gd name="T42" fmla="*/ 18 w 71"/>
                  <a:gd name="T43" fmla="*/ 19 h 127"/>
                  <a:gd name="T44" fmla="*/ 16 w 71"/>
                  <a:gd name="T45" fmla="*/ 22 h 127"/>
                  <a:gd name="T46" fmla="*/ 14 w 71"/>
                  <a:gd name="T47" fmla="*/ 26 h 127"/>
                  <a:gd name="T48" fmla="*/ 13 w 71"/>
                  <a:gd name="T49" fmla="*/ 31 h 127"/>
                  <a:gd name="T50" fmla="*/ 12 w 71"/>
                  <a:gd name="T51" fmla="*/ 35 h 127"/>
                  <a:gd name="T52" fmla="*/ 12 w 71"/>
                  <a:gd name="T53" fmla="*/ 38 h 127"/>
                  <a:gd name="T54" fmla="*/ 13 w 71"/>
                  <a:gd name="T55" fmla="*/ 42 h 127"/>
                  <a:gd name="T56" fmla="*/ 13 w 71"/>
                  <a:gd name="T57" fmla="*/ 46 h 127"/>
                  <a:gd name="T58" fmla="*/ 12 w 71"/>
                  <a:gd name="T59" fmla="*/ 50 h 127"/>
                  <a:gd name="T60" fmla="*/ 11 w 71"/>
                  <a:gd name="T61" fmla="*/ 54 h 127"/>
                  <a:gd name="T62" fmla="*/ 9 w 71"/>
                  <a:gd name="T63" fmla="*/ 57 h 127"/>
                  <a:gd name="T64" fmla="*/ 8 w 71"/>
                  <a:gd name="T65" fmla="*/ 61 h 127"/>
                  <a:gd name="T66" fmla="*/ 9 w 71"/>
                  <a:gd name="T67" fmla="*/ 66 h 127"/>
                  <a:gd name="T68" fmla="*/ 7 w 71"/>
                  <a:gd name="T69" fmla="*/ 69 h 127"/>
                  <a:gd name="T70" fmla="*/ 7 w 71"/>
                  <a:gd name="T71" fmla="*/ 73 h 127"/>
                  <a:gd name="T72" fmla="*/ 6 w 71"/>
                  <a:gd name="T73" fmla="*/ 78 h 127"/>
                  <a:gd name="T74" fmla="*/ 5 w 71"/>
                  <a:gd name="T75" fmla="*/ 80 h 127"/>
                  <a:gd name="T76" fmla="*/ 6 w 71"/>
                  <a:gd name="T77" fmla="*/ 84 h 127"/>
                  <a:gd name="T78" fmla="*/ 7 w 71"/>
                  <a:gd name="T79" fmla="*/ 88 h 127"/>
                  <a:gd name="T80" fmla="*/ 8 w 71"/>
                  <a:gd name="T81" fmla="*/ 90 h 127"/>
                  <a:gd name="T82" fmla="*/ 5 w 71"/>
                  <a:gd name="T83" fmla="*/ 92 h 127"/>
                  <a:gd name="T84" fmla="*/ 7 w 71"/>
                  <a:gd name="T85" fmla="*/ 95 h 127"/>
                  <a:gd name="T86" fmla="*/ 7 w 71"/>
                  <a:gd name="T87" fmla="*/ 99 h 127"/>
                  <a:gd name="T88" fmla="*/ 5 w 71"/>
                  <a:gd name="T89" fmla="*/ 103 h 127"/>
                  <a:gd name="T90" fmla="*/ 4 w 71"/>
                  <a:gd name="T91" fmla="*/ 106 h 127"/>
                  <a:gd name="T92" fmla="*/ 3 w 71"/>
                  <a:gd name="T93" fmla="*/ 110 h 127"/>
                  <a:gd name="T94" fmla="*/ 0 w 71"/>
                  <a:gd name="T95" fmla="*/ 113 h 127"/>
                  <a:gd name="T96" fmla="*/ 1 w 71"/>
                  <a:gd name="T97" fmla="*/ 117 h 127"/>
                  <a:gd name="T98" fmla="*/ 3 w 71"/>
                  <a:gd name="T99" fmla="*/ 118 h 127"/>
                  <a:gd name="T100" fmla="*/ 5 w 71"/>
                  <a:gd name="T101" fmla="*/ 121 h 127"/>
                  <a:gd name="T102" fmla="*/ 13 w 71"/>
                  <a:gd name="T103" fmla="*/ 125 h 127"/>
                  <a:gd name="T104" fmla="*/ 16 w 71"/>
                  <a:gd name="T105" fmla="*/ 123 h 127"/>
                  <a:gd name="T106" fmla="*/ 24 w 71"/>
                  <a:gd name="T107" fmla="*/ 94 h 127"/>
                  <a:gd name="T108" fmla="*/ 41 w 71"/>
                  <a:gd name="T109" fmla="*/ 69 h 127"/>
                  <a:gd name="T110" fmla="*/ 55 w 71"/>
                  <a:gd name="T111" fmla="*/ 42 h 127"/>
                  <a:gd name="T112" fmla="*/ 55 w 71"/>
                  <a:gd name="T113" fmla="*/ 37 h 127"/>
                  <a:gd name="T114" fmla="*/ 56 w 71"/>
                  <a:gd name="T115" fmla="*/ 32 h 127"/>
                  <a:gd name="T116" fmla="*/ 58 w 71"/>
                  <a:gd name="T117" fmla="*/ 29 h 127"/>
                  <a:gd name="T118" fmla="*/ 61 w 71"/>
                  <a:gd name="T119" fmla="*/ 26 h 127"/>
                  <a:gd name="T120" fmla="*/ 63 w 71"/>
                  <a:gd name="T121" fmla="*/ 24 h 127"/>
                  <a:gd name="T122" fmla="*/ 66 w 71"/>
                  <a:gd name="T123" fmla="*/ 21 h 127"/>
                  <a:gd name="T124" fmla="*/ 69 w 71"/>
                  <a:gd name="T125" fmla="*/ 1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127">
                    <a:moveTo>
                      <a:pt x="18" y="127"/>
                    </a:moveTo>
                    <a:cubicBezTo>
                      <a:pt x="18" y="127"/>
                      <a:pt x="18" y="127"/>
                      <a:pt x="18" y="127"/>
                    </a:cubicBezTo>
                    <a:cubicBezTo>
                      <a:pt x="18" y="127"/>
                      <a:pt x="18" y="127"/>
                      <a:pt x="18" y="127"/>
                    </a:cubicBezTo>
                    <a:cubicBezTo>
                      <a:pt x="17" y="127"/>
                      <a:pt x="17" y="127"/>
                      <a:pt x="17" y="127"/>
                    </a:cubicBezTo>
                    <a:cubicBezTo>
                      <a:pt x="17" y="127"/>
                      <a:pt x="17" y="127"/>
                      <a:pt x="17" y="127"/>
                    </a:cubicBezTo>
                    <a:cubicBezTo>
                      <a:pt x="18" y="127"/>
                      <a:pt x="18" y="127"/>
                      <a:pt x="18" y="127"/>
                    </a:cubicBezTo>
                    <a:cubicBezTo>
                      <a:pt x="18" y="127"/>
                      <a:pt x="18" y="127"/>
                      <a:pt x="18" y="127"/>
                    </a:cubicBezTo>
                    <a:close/>
                    <a:moveTo>
                      <a:pt x="71" y="16"/>
                    </a:moveTo>
                    <a:cubicBezTo>
                      <a:pt x="70" y="16"/>
                      <a:pt x="70" y="16"/>
                      <a:pt x="70" y="16"/>
                    </a:cubicBezTo>
                    <a:cubicBezTo>
                      <a:pt x="70" y="16"/>
                      <a:pt x="70" y="16"/>
                      <a:pt x="70" y="16"/>
                    </a:cubicBezTo>
                    <a:cubicBezTo>
                      <a:pt x="70" y="16"/>
                      <a:pt x="70" y="16"/>
                      <a:pt x="70" y="16"/>
                    </a:cubicBezTo>
                    <a:cubicBezTo>
                      <a:pt x="70" y="16"/>
                      <a:pt x="70" y="16"/>
                      <a:pt x="70" y="16"/>
                    </a:cubicBezTo>
                    <a:cubicBezTo>
                      <a:pt x="70" y="16"/>
                      <a:pt x="70" y="16"/>
                      <a:pt x="70" y="16"/>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4"/>
                      <a:pt x="70" y="14"/>
                      <a:pt x="70" y="14"/>
                    </a:cubicBezTo>
                    <a:cubicBezTo>
                      <a:pt x="70" y="14"/>
                      <a:pt x="70" y="14"/>
                      <a:pt x="70" y="14"/>
                    </a:cubicBezTo>
                    <a:cubicBezTo>
                      <a:pt x="70" y="14"/>
                      <a:pt x="70" y="14"/>
                      <a:pt x="70" y="14"/>
                    </a:cubicBezTo>
                    <a:cubicBezTo>
                      <a:pt x="70" y="14"/>
                      <a:pt x="70" y="14"/>
                      <a:pt x="70" y="14"/>
                    </a:cubicBezTo>
                    <a:cubicBezTo>
                      <a:pt x="70" y="14"/>
                      <a:pt x="70" y="14"/>
                      <a:pt x="70" y="14"/>
                    </a:cubicBezTo>
                    <a:cubicBezTo>
                      <a:pt x="70" y="14"/>
                      <a:pt x="70" y="14"/>
                      <a:pt x="70"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7" y="15"/>
                      <a:pt x="67" y="15"/>
                      <a:pt x="67" y="15"/>
                    </a:cubicBezTo>
                    <a:cubicBezTo>
                      <a:pt x="68" y="15"/>
                      <a:pt x="68" y="15"/>
                      <a:pt x="68" y="15"/>
                    </a:cubicBezTo>
                    <a:cubicBezTo>
                      <a:pt x="68" y="15"/>
                      <a:pt x="68" y="15"/>
                      <a:pt x="68" y="15"/>
                    </a:cubicBezTo>
                    <a:cubicBezTo>
                      <a:pt x="68" y="16"/>
                      <a:pt x="67" y="16"/>
                      <a:pt x="67" y="16"/>
                    </a:cubicBezTo>
                    <a:cubicBezTo>
                      <a:pt x="67" y="16"/>
                      <a:pt x="67" y="16"/>
                      <a:pt x="67" y="16"/>
                    </a:cubicBezTo>
                    <a:cubicBezTo>
                      <a:pt x="67" y="16"/>
                      <a:pt x="67" y="16"/>
                      <a:pt x="67" y="16"/>
                    </a:cubicBezTo>
                    <a:cubicBezTo>
                      <a:pt x="68" y="16"/>
                      <a:pt x="68" y="16"/>
                      <a:pt x="68" y="16"/>
                    </a:cubicBezTo>
                    <a:cubicBezTo>
                      <a:pt x="68" y="16"/>
                      <a:pt x="68" y="16"/>
                      <a:pt x="68" y="16"/>
                    </a:cubicBezTo>
                    <a:cubicBezTo>
                      <a:pt x="67" y="16"/>
                      <a:pt x="67" y="16"/>
                      <a:pt x="67" y="16"/>
                    </a:cubicBezTo>
                    <a:cubicBezTo>
                      <a:pt x="67" y="16"/>
                      <a:pt x="67" y="16"/>
                      <a:pt x="67" y="16"/>
                    </a:cubicBezTo>
                    <a:cubicBezTo>
                      <a:pt x="67" y="16"/>
                      <a:pt x="67" y="16"/>
                      <a:pt x="67" y="16"/>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8"/>
                      <a:pt x="67" y="18"/>
                      <a:pt x="67" y="18"/>
                    </a:cubicBezTo>
                    <a:cubicBezTo>
                      <a:pt x="67" y="18"/>
                      <a:pt x="67" y="18"/>
                      <a:pt x="67" y="18"/>
                    </a:cubicBezTo>
                    <a:cubicBezTo>
                      <a:pt x="67" y="18"/>
                      <a:pt x="67" y="18"/>
                      <a:pt x="67" y="18"/>
                    </a:cubicBezTo>
                    <a:cubicBezTo>
                      <a:pt x="67" y="18"/>
                      <a:pt x="67" y="18"/>
                      <a:pt x="67" y="18"/>
                    </a:cubicBezTo>
                    <a:cubicBezTo>
                      <a:pt x="67" y="18"/>
                      <a:pt x="67" y="18"/>
                      <a:pt x="67"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7" y="21"/>
                      <a:pt x="57" y="21"/>
                      <a:pt x="57" y="21"/>
                    </a:cubicBezTo>
                    <a:cubicBezTo>
                      <a:pt x="57" y="21"/>
                      <a:pt x="57" y="21"/>
                      <a:pt x="57" y="21"/>
                    </a:cubicBezTo>
                    <a:cubicBezTo>
                      <a:pt x="56" y="21"/>
                      <a:pt x="56" y="21"/>
                      <a:pt x="56" y="21"/>
                    </a:cubicBezTo>
                    <a:cubicBezTo>
                      <a:pt x="56" y="21"/>
                      <a:pt x="56" y="21"/>
                      <a:pt x="56" y="21"/>
                    </a:cubicBezTo>
                    <a:cubicBezTo>
                      <a:pt x="56" y="21"/>
                      <a:pt x="56" y="21"/>
                      <a:pt x="56" y="21"/>
                    </a:cubicBezTo>
                    <a:cubicBezTo>
                      <a:pt x="56" y="21"/>
                      <a:pt x="56" y="21"/>
                      <a:pt x="56" y="21"/>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6"/>
                      <a:pt x="54" y="16"/>
                      <a:pt x="54" y="16"/>
                    </a:cubicBezTo>
                    <a:cubicBezTo>
                      <a:pt x="54" y="16"/>
                      <a:pt x="54" y="16"/>
                      <a:pt x="54" y="16"/>
                    </a:cubicBezTo>
                    <a:cubicBezTo>
                      <a:pt x="54" y="16"/>
                      <a:pt x="54" y="16"/>
                      <a:pt x="54" y="16"/>
                    </a:cubicBezTo>
                    <a:cubicBezTo>
                      <a:pt x="54" y="16"/>
                      <a:pt x="54" y="16"/>
                      <a:pt x="54" y="16"/>
                    </a:cubicBezTo>
                    <a:cubicBezTo>
                      <a:pt x="55" y="16"/>
                      <a:pt x="55" y="16"/>
                      <a:pt x="55" y="16"/>
                    </a:cubicBezTo>
                    <a:cubicBezTo>
                      <a:pt x="55" y="16"/>
                      <a:pt x="55" y="16"/>
                      <a:pt x="55" y="16"/>
                    </a:cubicBezTo>
                    <a:cubicBezTo>
                      <a:pt x="55" y="16"/>
                      <a:pt x="55" y="16"/>
                      <a:pt x="55" y="16"/>
                    </a:cubicBezTo>
                    <a:cubicBezTo>
                      <a:pt x="55" y="16"/>
                      <a:pt x="55" y="16"/>
                      <a:pt x="55" y="16"/>
                    </a:cubicBezTo>
                    <a:cubicBezTo>
                      <a:pt x="55" y="16"/>
                      <a:pt x="55" y="16"/>
                      <a:pt x="55" y="16"/>
                    </a:cubicBezTo>
                    <a:cubicBezTo>
                      <a:pt x="55" y="16"/>
                      <a:pt x="55" y="16"/>
                      <a:pt x="55" y="16"/>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6" y="15"/>
                      <a:pt x="56" y="15"/>
                      <a:pt x="56" y="15"/>
                    </a:cubicBezTo>
                    <a:cubicBezTo>
                      <a:pt x="56" y="15"/>
                      <a:pt x="56" y="15"/>
                      <a:pt x="56" y="15"/>
                    </a:cubicBezTo>
                    <a:cubicBezTo>
                      <a:pt x="56" y="15"/>
                      <a:pt x="56" y="15"/>
                      <a:pt x="56" y="15"/>
                    </a:cubicBezTo>
                    <a:cubicBezTo>
                      <a:pt x="56" y="15"/>
                      <a:pt x="56" y="15"/>
                      <a:pt x="56" y="15"/>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3"/>
                      <a:pt x="56" y="13"/>
                      <a:pt x="56" y="13"/>
                    </a:cubicBezTo>
                    <a:cubicBezTo>
                      <a:pt x="56" y="13"/>
                      <a:pt x="56" y="13"/>
                      <a:pt x="56" y="13"/>
                    </a:cubicBezTo>
                    <a:cubicBezTo>
                      <a:pt x="56" y="13"/>
                      <a:pt x="56" y="13"/>
                      <a:pt x="56"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4" y="11"/>
                      <a:pt x="54" y="11"/>
                      <a:pt x="54" y="11"/>
                    </a:cubicBezTo>
                    <a:cubicBezTo>
                      <a:pt x="54" y="12"/>
                      <a:pt x="54" y="12"/>
                      <a:pt x="54" y="12"/>
                    </a:cubicBezTo>
                    <a:cubicBezTo>
                      <a:pt x="54" y="12"/>
                      <a:pt x="54" y="12"/>
                      <a:pt x="54" y="12"/>
                    </a:cubicBezTo>
                    <a:cubicBezTo>
                      <a:pt x="54" y="12"/>
                      <a:pt x="54" y="12"/>
                      <a:pt x="54" y="12"/>
                    </a:cubicBezTo>
                    <a:cubicBezTo>
                      <a:pt x="54" y="12"/>
                      <a:pt x="54" y="12"/>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3" y="11"/>
                      <a:pt x="53" y="11"/>
                      <a:pt x="53" y="11"/>
                    </a:cubicBezTo>
                    <a:cubicBezTo>
                      <a:pt x="53" y="11"/>
                      <a:pt x="53" y="11"/>
                      <a:pt x="53" y="11"/>
                    </a:cubicBezTo>
                    <a:cubicBezTo>
                      <a:pt x="53" y="11"/>
                      <a:pt x="53" y="11"/>
                      <a:pt x="53" y="11"/>
                    </a:cubicBezTo>
                    <a:cubicBezTo>
                      <a:pt x="53" y="11"/>
                      <a:pt x="53" y="11"/>
                      <a:pt x="53" y="11"/>
                    </a:cubicBezTo>
                    <a:cubicBezTo>
                      <a:pt x="53" y="11"/>
                      <a:pt x="53" y="11"/>
                      <a:pt x="53" y="11"/>
                    </a:cubicBezTo>
                    <a:cubicBezTo>
                      <a:pt x="53" y="11"/>
                      <a:pt x="53" y="11"/>
                      <a:pt x="53"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7" y="8"/>
                      <a:pt x="47" y="8"/>
                      <a:pt x="47" y="8"/>
                    </a:cubicBezTo>
                    <a:cubicBezTo>
                      <a:pt x="47" y="8"/>
                      <a:pt x="47" y="8"/>
                      <a:pt x="47"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7"/>
                      <a:pt x="46" y="7"/>
                      <a:pt x="46" y="7"/>
                    </a:cubicBezTo>
                    <a:cubicBezTo>
                      <a:pt x="46" y="7"/>
                      <a:pt x="46" y="7"/>
                      <a:pt x="46" y="7"/>
                    </a:cubicBezTo>
                    <a:cubicBezTo>
                      <a:pt x="46" y="7"/>
                      <a:pt x="46" y="7"/>
                      <a:pt x="46" y="7"/>
                    </a:cubicBezTo>
                    <a:cubicBezTo>
                      <a:pt x="46" y="7"/>
                      <a:pt x="46" y="7"/>
                      <a:pt x="46" y="7"/>
                    </a:cubicBezTo>
                    <a:cubicBezTo>
                      <a:pt x="46" y="7"/>
                      <a:pt x="46" y="7"/>
                      <a:pt x="46"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5"/>
                      <a:pt x="43" y="5"/>
                      <a:pt x="43"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1" y="5"/>
                    </a:cubicBezTo>
                    <a:cubicBezTo>
                      <a:pt x="41" y="5"/>
                      <a:pt x="41" y="5"/>
                      <a:pt x="41" y="5"/>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3"/>
                      <a:pt x="41" y="3"/>
                      <a:pt x="41" y="3"/>
                    </a:cubicBezTo>
                    <a:cubicBezTo>
                      <a:pt x="41" y="3"/>
                      <a:pt x="41" y="3"/>
                      <a:pt x="41" y="3"/>
                    </a:cubicBezTo>
                    <a:cubicBezTo>
                      <a:pt x="41" y="3"/>
                      <a:pt x="41" y="3"/>
                      <a:pt x="41"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0"/>
                      <a:pt x="38" y="0"/>
                      <a:pt x="38"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2"/>
                      <a:pt x="18" y="12"/>
                      <a:pt x="18" y="12"/>
                    </a:cubicBezTo>
                    <a:cubicBezTo>
                      <a:pt x="19" y="12"/>
                      <a:pt x="19" y="12"/>
                      <a:pt x="19" y="12"/>
                    </a:cubicBezTo>
                    <a:cubicBezTo>
                      <a:pt x="19" y="12"/>
                      <a:pt x="19" y="12"/>
                      <a:pt x="19"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6" y="20"/>
                      <a:pt x="16" y="20"/>
                      <a:pt x="16" y="20"/>
                    </a:cubicBezTo>
                    <a:cubicBezTo>
                      <a:pt x="16" y="20"/>
                      <a:pt x="16" y="20"/>
                      <a:pt x="16" y="20"/>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3" y="26"/>
                      <a:pt x="13" y="26"/>
                      <a:pt x="13" y="26"/>
                    </a:cubicBezTo>
                    <a:cubicBezTo>
                      <a:pt x="14" y="26"/>
                      <a:pt x="14" y="26"/>
                      <a:pt x="14" y="26"/>
                    </a:cubicBezTo>
                    <a:cubicBezTo>
                      <a:pt x="14" y="26"/>
                      <a:pt x="14" y="26"/>
                      <a:pt x="14" y="26"/>
                    </a:cubicBezTo>
                    <a:cubicBezTo>
                      <a:pt x="14" y="26"/>
                      <a:pt x="14" y="26"/>
                      <a:pt x="14" y="26"/>
                    </a:cubicBezTo>
                    <a:cubicBezTo>
                      <a:pt x="14" y="26"/>
                      <a:pt x="14" y="26"/>
                      <a:pt x="14" y="26"/>
                    </a:cubicBezTo>
                    <a:cubicBezTo>
                      <a:pt x="13" y="26"/>
                      <a:pt x="13" y="26"/>
                      <a:pt x="13" y="26"/>
                    </a:cubicBezTo>
                    <a:cubicBezTo>
                      <a:pt x="13" y="26"/>
                      <a:pt x="13" y="26"/>
                      <a:pt x="13" y="26"/>
                    </a:cubicBezTo>
                    <a:cubicBezTo>
                      <a:pt x="13" y="26"/>
                      <a:pt x="13" y="26"/>
                      <a:pt x="13" y="26"/>
                    </a:cubicBezTo>
                    <a:cubicBezTo>
                      <a:pt x="13" y="26"/>
                      <a:pt x="13" y="26"/>
                      <a:pt x="13" y="26"/>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2" y="32"/>
                      <a:pt x="12" y="32"/>
                      <a:pt x="12" y="32"/>
                    </a:cubicBezTo>
                    <a:cubicBezTo>
                      <a:pt x="12" y="32"/>
                      <a:pt x="12" y="32"/>
                      <a:pt x="12" y="32"/>
                    </a:cubicBezTo>
                    <a:cubicBezTo>
                      <a:pt x="12" y="32"/>
                      <a:pt x="12" y="32"/>
                      <a:pt x="12" y="32"/>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4"/>
                      <a:pt x="12" y="34"/>
                      <a:pt x="12" y="34"/>
                    </a:cubicBezTo>
                    <a:cubicBezTo>
                      <a:pt x="12" y="34"/>
                      <a:pt x="12" y="34"/>
                      <a:pt x="12" y="34"/>
                    </a:cubicBezTo>
                    <a:cubicBezTo>
                      <a:pt x="12" y="34"/>
                      <a:pt x="12" y="34"/>
                      <a:pt x="12" y="34"/>
                    </a:cubicBezTo>
                    <a:cubicBezTo>
                      <a:pt x="12" y="34"/>
                      <a:pt x="12" y="34"/>
                      <a:pt x="12"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5"/>
                      <a:pt x="12" y="35"/>
                      <a:pt x="12" y="35"/>
                    </a:cubicBezTo>
                    <a:cubicBezTo>
                      <a:pt x="12" y="35"/>
                      <a:pt x="12" y="35"/>
                      <a:pt x="12" y="35"/>
                    </a:cubicBezTo>
                    <a:cubicBezTo>
                      <a:pt x="12" y="35"/>
                      <a:pt x="12" y="35"/>
                      <a:pt x="12" y="35"/>
                    </a:cubicBezTo>
                    <a:cubicBezTo>
                      <a:pt x="12" y="35"/>
                      <a:pt x="12" y="35"/>
                      <a:pt x="12"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2" y="39"/>
                      <a:pt x="12" y="39"/>
                      <a:pt x="12" y="39"/>
                    </a:cubicBezTo>
                    <a:cubicBezTo>
                      <a:pt x="12" y="39"/>
                      <a:pt x="12" y="39"/>
                      <a:pt x="12" y="39"/>
                    </a:cubicBezTo>
                    <a:cubicBezTo>
                      <a:pt x="12" y="39"/>
                      <a:pt x="12" y="39"/>
                      <a:pt x="12" y="39"/>
                    </a:cubicBezTo>
                    <a:cubicBezTo>
                      <a:pt x="12" y="39"/>
                      <a:pt x="12" y="39"/>
                      <a:pt x="12" y="39"/>
                    </a:cubicBezTo>
                    <a:cubicBezTo>
                      <a:pt x="12" y="39"/>
                      <a:pt x="12" y="39"/>
                      <a:pt x="12" y="39"/>
                    </a:cubicBezTo>
                    <a:cubicBezTo>
                      <a:pt x="11" y="39"/>
                      <a:pt x="11" y="39"/>
                      <a:pt x="11" y="39"/>
                    </a:cubicBezTo>
                    <a:cubicBezTo>
                      <a:pt x="11" y="39"/>
                      <a:pt x="11" y="39"/>
                      <a:pt x="11" y="39"/>
                    </a:cubicBezTo>
                    <a:cubicBezTo>
                      <a:pt x="11" y="39"/>
                      <a:pt x="11" y="39"/>
                      <a:pt x="11" y="39"/>
                    </a:cubicBezTo>
                    <a:cubicBezTo>
                      <a:pt x="11" y="39"/>
                      <a:pt x="12" y="39"/>
                      <a:pt x="11" y="39"/>
                    </a:cubicBezTo>
                    <a:cubicBezTo>
                      <a:pt x="11" y="39"/>
                      <a:pt x="11" y="39"/>
                      <a:pt x="11" y="39"/>
                    </a:cubicBezTo>
                    <a:cubicBezTo>
                      <a:pt x="11" y="39"/>
                      <a:pt x="11" y="39"/>
                      <a:pt x="11" y="39"/>
                    </a:cubicBezTo>
                    <a:cubicBezTo>
                      <a:pt x="11" y="39"/>
                      <a:pt x="11" y="39"/>
                      <a:pt x="11" y="39"/>
                    </a:cubicBezTo>
                    <a:cubicBezTo>
                      <a:pt x="12" y="39"/>
                      <a:pt x="12" y="39"/>
                      <a:pt x="12" y="39"/>
                    </a:cubicBezTo>
                    <a:cubicBezTo>
                      <a:pt x="12" y="39"/>
                      <a:pt x="12" y="39"/>
                      <a:pt x="12" y="39"/>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2" y="48"/>
                      <a:pt x="12" y="48"/>
                      <a:pt x="12" y="48"/>
                    </a:cubicBezTo>
                    <a:cubicBezTo>
                      <a:pt x="12" y="48"/>
                      <a:pt x="12" y="48"/>
                      <a:pt x="12" y="48"/>
                    </a:cubicBezTo>
                    <a:cubicBezTo>
                      <a:pt x="12" y="48"/>
                      <a:pt x="12" y="48"/>
                      <a:pt x="12" y="48"/>
                    </a:cubicBezTo>
                    <a:cubicBezTo>
                      <a:pt x="13" y="48"/>
                      <a:pt x="13" y="48"/>
                      <a:pt x="13" y="48"/>
                    </a:cubicBezTo>
                    <a:cubicBezTo>
                      <a:pt x="13" y="48"/>
                      <a:pt x="13" y="48"/>
                      <a:pt x="13"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1" y="50"/>
                      <a:pt x="11" y="50"/>
                      <a:pt x="11" y="50"/>
                    </a:cubicBezTo>
                    <a:cubicBezTo>
                      <a:pt x="11" y="50"/>
                      <a:pt x="11" y="50"/>
                      <a:pt x="11" y="50"/>
                    </a:cubicBezTo>
                    <a:cubicBezTo>
                      <a:pt x="11" y="50"/>
                      <a:pt x="11" y="50"/>
                      <a:pt x="11" y="50"/>
                    </a:cubicBezTo>
                    <a:cubicBezTo>
                      <a:pt x="11" y="50"/>
                      <a:pt x="11" y="50"/>
                      <a:pt x="11" y="50"/>
                    </a:cubicBezTo>
                    <a:cubicBezTo>
                      <a:pt x="11" y="50"/>
                      <a:pt x="11" y="50"/>
                      <a:pt x="11" y="50"/>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3"/>
                      <a:pt x="11" y="53"/>
                      <a:pt x="11" y="53"/>
                    </a:cubicBezTo>
                    <a:cubicBezTo>
                      <a:pt x="11" y="53"/>
                      <a:pt x="11" y="53"/>
                      <a:pt x="11" y="53"/>
                    </a:cubicBezTo>
                    <a:cubicBezTo>
                      <a:pt x="11" y="53"/>
                      <a:pt x="11" y="53"/>
                      <a:pt x="11" y="53"/>
                    </a:cubicBezTo>
                    <a:cubicBezTo>
                      <a:pt x="11" y="53"/>
                      <a:pt x="11" y="53"/>
                      <a:pt x="11" y="53"/>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0" y="55"/>
                      <a:pt x="10" y="55"/>
                      <a:pt x="10" y="55"/>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7"/>
                      <a:pt x="10" y="57"/>
                      <a:pt x="10" y="57"/>
                    </a:cubicBezTo>
                    <a:cubicBezTo>
                      <a:pt x="10" y="57"/>
                      <a:pt x="10" y="57"/>
                      <a:pt x="10"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8" y="58"/>
                      <a:pt x="8" y="58"/>
                      <a:pt x="8" y="58"/>
                    </a:cubicBezTo>
                    <a:cubicBezTo>
                      <a:pt x="8" y="58"/>
                      <a:pt x="8" y="58"/>
                      <a:pt x="8" y="58"/>
                    </a:cubicBezTo>
                    <a:cubicBezTo>
                      <a:pt x="8" y="58"/>
                      <a:pt x="8" y="58"/>
                      <a:pt x="8"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1"/>
                      <a:pt x="9" y="61"/>
                      <a:pt x="9" y="61"/>
                    </a:cubicBezTo>
                    <a:cubicBezTo>
                      <a:pt x="8" y="61"/>
                      <a:pt x="8" y="61"/>
                      <a:pt x="8" y="61"/>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4"/>
                      <a:pt x="9" y="64"/>
                      <a:pt x="9" y="64"/>
                    </a:cubicBezTo>
                    <a:cubicBezTo>
                      <a:pt x="9" y="64"/>
                      <a:pt x="9" y="64"/>
                      <a:pt x="9" y="64"/>
                    </a:cubicBezTo>
                    <a:cubicBezTo>
                      <a:pt x="9" y="64"/>
                      <a:pt x="9" y="64"/>
                      <a:pt x="9" y="64"/>
                    </a:cubicBezTo>
                    <a:cubicBezTo>
                      <a:pt x="9" y="64"/>
                      <a:pt x="9" y="64"/>
                      <a:pt x="9" y="64"/>
                    </a:cubicBezTo>
                    <a:cubicBezTo>
                      <a:pt x="9" y="64"/>
                      <a:pt x="9" y="64"/>
                      <a:pt x="9" y="64"/>
                    </a:cubicBezTo>
                    <a:cubicBezTo>
                      <a:pt x="9" y="65"/>
                      <a:pt x="9" y="65"/>
                      <a:pt x="9" y="65"/>
                    </a:cubicBezTo>
                    <a:cubicBezTo>
                      <a:pt x="9" y="65"/>
                      <a:pt x="9" y="65"/>
                      <a:pt x="9" y="65"/>
                    </a:cubicBezTo>
                    <a:cubicBezTo>
                      <a:pt x="9" y="65"/>
                      <a:pt x="9" y="65"/>
                      <a:pt x="9" y="65"/>
                    </a:cubicBezTo>
                    <a:cubicBezTo>
                      <a:pt x="9" y="65"/>
                      <a:pt x="9" y="65"/>
                      <a:pt x="9" y="65"/>
                    </a:cubicBezTo>
                    <a:cubicBezTo>
                      <a:pt x="9" y="65"/>
                      <a:pt x="9" y="65"/>
                      <a:pt x="9"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6"/>
                      <a:pt x="10" y="66"/>
                      <a:pt x="10"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8" y="66"/>
                      <a:pt x="8" y="66"/>
                      <a:pt x="8" y="66"/>
                    </a:cubicBezTo>
                    <a:cubicBezTo>
                      <a:pt x="8" y="66"/>
                      <a:pt x="8" y="66"/>
                      <a:pt x="8" y="66"/>
                    </a:cubicBezTo>
                    <a:cubicBezTo>
                      <a:pt x="8" y="66"/>
                      <a:pt x="8" y="66"/>
                      <a:pt x="8" y="66"/>
                    </a:cubicBezTo>
                    <a:cubicBezTo>
                      <a:pt x="8" y="66"/>
                      <a:pt x="8" y="66"/>
                      <a:pt x="8" y="66"/>
                    </a:cubicBezTo>
                    <a:cubicBezTo>
                      <a:pt x="8" y="66"/>
                      <a:pt x="8" y="66"/>
                      <a:pt x="8" y="66"/>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8"/>
                      <a:pt x="8" y="68"/>
                      <a:pt x="8" y="68"/>
                    </a:cubicBezTo>
                    <a:cubicBezTo>
                      <a:pt x="8" y="68"/>
                      <a:pt x="8" y="68"/>
                      <a:pt x="8" y="68"/>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2"/>
                      <a:pt x="7" y="72"/>
                      <a:pt x="7" y="72"/>
                    </a:cubicBezTo>
                    <a:cubicBezTo>
                      <a:pt x="7" y="72"/>
                      <a:pt x="7"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7" y="72"/>
                      <a:pt x="7" y="72"/>
                      <a:pt x="7" y="72"/>
                    </a:cubicBezTo>
                    <a:cubicBezTo>
                      <a:pt x="7" y="72"/>
                      <a:pt x="7" y="72"/>
                      <a:pt x="7" y="72"/>
                    </a:cubicBezTo>
                    <a:cubicBezTo>
                      <a:pt x="7" y="72"/>
                      <a:pt x="7" y="72"/>
                      <a:pt x="7" y="72"/>
                    </a:cubicBezTo>
                    <a:cubicBezTo>
                      <a:pt x="7" y="72"/>
                      <a:pt x="7" y="72"/>
                      <a:pt x="7" y="72"/>
                    </a:cubicBezTo>
                    <a:cubicBezTo>
                      <a:pt x="7" y="73"/>
                      <a:pt x="7" y="73"/>
                      <a:pt x="7" y="73"/>
                    </a:cubicBezTo>
                    <a:cubicBezTo>
                      <a:pt x="7" y="73"/>
                      <a:pt x="7" y="73"/>
                      <a:pt x="7" y="73"/>
                    </a:cubicBezTo>
                    <a:cubicBezTo>
                      <a:pt x="7" y="73"/>
                      <a:pt x="7" y="73"/>
                      <a:pt x="7" y="73"/>
                    </a:cubicBezTo>
                    <a:cubicBezTo>
                      <a:pt x="7" y="73"/>
                      <a:pt x="7" y="73"/>
                      <a:pt x="7" y="73"/>
                    </a:cubicBezTo>
                    <a:cubicBezTo>
                      <a:pt x="7" y="73"/>
                      <a:pt x="7" y="73"/>
                      <a:pt x="7"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7"/>
                      <a:pt x="6" y="77"/>
                      <a:pt x="6" y="77"/>
                    </a:cubicBezTo>
                    <a:cubicBezTo>
                      <a:pt x="6" y="77"/>
                      <a:pt x="6" y="77"/>
                      <a:pt x="6" y="77"/>
                    </a:cubicBezTo>
                    <a:cubicBezTo>
                      <a:pt x="6" y="77"/>
                      <a:pt x="6" y="77"/>
                      <a:pt x="6" y="77"/>
                    </a:cubicBezTo>
                    <a:cubicBezTo>
                      <a:pt x="6" y="77"/>
                      <a:pt x="6" y="77"/>
                      <a:pt x="6" y="77"/>
                    </a:cubicBezTo>
                    <a:cubicBezTo>
                      <a:pt x="6" y="77"/>
                      <a:pt x="6" y="77"/>
                      <a:pt x="6" y="77"/>
                    </a:cubicBezTo>
                    <a:cubicBezTo>
                      <a:pt x="6" y="77"/>
                      <a:pt x="6" y="77"/>
                      <a:pt x="6" y="77"/>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1"/>
                      <a:pt x="6" y="81"/>
                      <a:pt x="6" y="81"/>
                    </a:cubicBezTo>
                    <a:cubicBezTo>
                      <a:pt x="6" y="81"/>
                      <a:pt x="6" y="81"/>
                      <a:pt x="6" y="81"/>
                    </a:cubicBezTo>
                    <a:cubicBezTo>
                      <a:pt x="5" y="81"/>
                      <a:pt x="5" y="81"/>
                      <a:pt x="5" y="81"/>
                    </a:cubicBezTo>
                    <a:cubicBezTo>
                      <a:pt x="5" y="81"/>
                      <a:pt x="5" y="81"/>
                      <a:pt x="5" y="81"/>
                    </a:cubicBezTo>
                    <a:cubicBezTo>
                      <a:pt x="5" y="80"/>
                      <a:pt x="5" y="80"/>
                      <a:pt x="5" y="80"/>
                    </a:cubicBezTo>
                    <a:cubicBezTo>
                      <a:pt x="5" y="80"/>
                      <a:pt x="5" y="80"/>
                      <a:pt x="5" y="80"/>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3"/>
                      <a:pt x="5" y="83"/>
                      <a:pt x="5" y="83"/>
                    </a:cubicBezTo>
                    <a:cubicBezTo>
                      <a:pt x="5" y="83"/>
                      <a:pt x="5" y="83"/>
                      <a:pt x="5" y="83"/>
                    </a:cubicBezTo>
                    <a:cubicBezTo>
                      <a:pt x="5" y="83"/>
                      <a:pt x="5" y="83"/>
                      <a:pt x="5" y="83"/>
                    </a:cubicBezTo>
                    <a:cubicBezTo>
                      <a:pt x="5" y="83"/>
                      <a:pt x="5" y="83"/>
                      <a:pt x="5" y="83"/>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5"/>
                      <a:pt x="6" y="85"/>
                      <a:pt x="6" y="85"/>
                    </a:cubicBezTo>
                    <a:cubicBezTo>
                      <a:pt x="6" y="85"/>
                      <a:pt x="6" y="85"/>
                      <a:pt x="6" y="85"/>
                    </a:cubicBezTo>
                    <a:cubicBezTo>
                      <a:pt x="6" y="85"/>
                      <a:pt x="6" y="85"/>
                      <a:pt x="6" y="85"/>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7" y="86"/>
                      <a:pt x="7" y="86"/>
                      <a:pt x="7" y="86"/>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6" y="87"/>
                      <a:pt x="6" y="87"/>
                      <a:pt x="6" y="87"/>
                    </a:cubicBezTo>
                    <a:cubicBezTo>
                      <a:pt x="6" y="87"/>
                      <a:pt x="6" y="87"/>
                      <a:pt x="6" y="87"/>
                    </a:cubicBezTo>
                    <a:cubicBezTo>
                      <a:pt x="6" y="87"/>
                      <a:pt x="6" y="87"/>
                      <a:pt x="6" y="87"/>
                    </a:cubicBezTo>
                    <a:cubicBezTo>
                      <a:pt x="6" y="87"/>
                      <a:pt x="6" y="87"/>
                      <a:pt x="6" y="87"/>
                    </a:cubicBezTo>
                    <a:cubicBezTo>
                      <a:pt x="6" y="87"/>
                      <a:pt x="6" y="87"/>
                      <a:pt x="6" y="87"/>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7" y="90"/>
                      <a:pt x="7" y="90"/>
                      <a:pt x="7" y="90"/>
                    </a:cubicBezTo>
                    <a:cubicBezTo>
                      <a:pt x="7" y="90"/>
                      <a:pt x="7" y="90"/>
                      <a:pt x="7" y="90"/>
                    </a:cubicBezTo>
                    <a:cubicBezTo>
                      <a:pt x="7" y="90"/>
                      <a:pt x="7" y="90"/>
                      <a:pt x="7" y="90"/>
                    </a:cubicBezTo>
                    <a:cubicBezTo>
                      <a:pt x="7" y="90"/>
                      <a:pt x="7" y="90"/>
                      <a:pt x="7" y="90"/>
                    </a:cubicBezTo>
                    <a:cubicBezTo>
                      <a:pt x="7" y="90"/>
                      <a:pt x="7" y="90"/>
                      <a:pt x="7" y="90"/>
                    </a:cubicBezTo>
                    <a:cubicBezTo>
                      <a:pt x="7" y="90"/>
                      <a:pt x="7" y="90"/>
                      <a:pt x="7"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9" y="90"/>
                      <a:pt x="9" y="90"/>
                      <a:pt x="9" y="90"/>
                    </a:cubicBezTo>
                    <a:cubicBezTo>
                      <a:pt x="9" y="91"/>
                      <a:pt x="9" y="91"/>
                      <a:pt x="9" y="91"/>
                    </a:cubicBezTo>
                    <a:cubicBezTo>
                      <a:pt x="9" y="91"/>
                      <a:pt x="9" y="91"/>
                      <a:pt x="9" y="91"/>
                    </a:cubicBezTo>
                    <a:cubicBezTo>
                      <a:pt x="9" y="91"/>
                      <a:pt x="9" y="91"/>
                      <a:pt x="9"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5" y="92"/>
                      <a:pt x="5" y="92"/>
                      <a:pt x="5" y="92"/>
                    </a:cubicBezTo>
                    <a:cubicBezTo>
                      <a:pt x="5" y="92"/>
                      <a:pt x="5" y="92"/>
                      <a:pt x="5" y="92"/>
                    </a:cubicBezTo>
                    <a:cubicBezTo>
                      <a:pt x="5" y="92"/>
                      <a:pt x="5" y="92"/>
                      <a:pt x="5" y="92"/>
                    </a:cubicBezTo>
                    <a:cubicBezTo>
                      <a:pt x="5" y="92"/>
                      <a:pt x="5" y="92"/>
                      <a:pt x="5" y="92"/>
                    </a:cubicBezTo>
                    <a:cubicBezTo>
                      <a:pt x="5" y="92"/>
                      <a:pt x="5" y="92"/>
                      <a:pt x="5" y="92"/>
                    </a:cubicBezTo>
                    <a:cubicBezTo>
                      <a:pt x="5" y="92"/>
                      <a:pt x="5" y="92"/>
                      <a:pt x="5"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7" y="92"/>
                      <a:pt x="7" y="92"/>
                      <a:pt x="7" y="92"/>
                    </a:cubicBezTo>
                    <a:cubicBezTo>
                      <a:pt x="7" y="92"/>
                      <a:pt x="7" y="92"/>
                      <a:pt x="7" y="92"/>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8" y="93"/>
                      <a:pt x="8" y="93"/>
                      <a:pt x="8" y="93"/>
                    </a:cubicBezTo>
                    <a:cubicBezTo>
                      <a:pt x="8" y="93"/>
                      <a:pt x="8" y="93"/>
                      <a:pt x="8" y="93"/>
                    </a:cubicBezTo>
                    <a:cubicBezTo>
                      <a:pt x="8" y="93"/>
                      <a:pt x="8" y="93"/>
                      <a:pt x="8" y="93"/>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6" y="95"/>
                      <a:pt x="6" y="95"/>
                      <a:pt x="6" y="95"/>
                    </a:cubicBezTo>
                    <a:cubicBezTo>
                      <a:pt x="6" y="95"/>
                      <a:pt x="6" y="95"/>
                      <a:pt x="6" y="95"/>
                    </a:cubicBezTo>
                    <a:cubicBezTo>
                      <a:pt x="6" y="95"/>
                      <a:pt x="6" y="95"/>
                      <a:pt x="6" y="95"/>
                    </a:cubicBezTo>
                    <a:cubicBezTo>
                      <a:pt x="6" y="95"/>
                      <a:pt x="6" y="95"/>
                      <a:pt x="6" y="95"/>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7" y="96"/>
                      <a:pt x="7" y="96"/>
                      <a:pt x="7" y="96"/>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9"/>
                      <a:pt x="6" y="99"/>
                      <a:pt x="6" y="99"/>
                    </a:cubicBezTo>
                    <a:cubicBezTo>
                      <a:pt x="6" y="99"/>
                      <a:pt x="6" y="99"/>
                      <a:pt x="6" y="99"/>
                    </a:cubicBezTo>
                    <a:cubicBezTo>
                      <a:pt x="7" y="99"/>
                      <a:pt x="7" y="99"/>
                      <a:pt x="7" y="99"/>
                    </a:cubicBezTo>
                    <a:cubicBezTo>
                      <a:pt x="7" y="99"/>
                      <a:pt x="7" y="99"/>
                      <a:pt x="7" y="99"/>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3"/>
                      <a:pt x="6" y="103"/>
                      <a:pt x="6" y="103"/>
                    </a:cubicBezTo>
                    <a:cubicBezTo>
                      <a:pt x="6" y="103"/>
                      <a:pt x="6" y="103"/>
                      <a:pt x="6" y="103"/>
                    </a:cubicBezTo>
                    <a:cubicBezTo>
                      <a:pt x="6" y="103"/>
                      <a:pt x="6" y="103"/>
                      <a:pt x="6" y="103"/>
                    </a:cubicBezTo>
                    <a:cubicBezTo>
                      <a:pt x="6" y="103"/>
                      <a:pt x="6" y="103"/>
                      <a:pt x="6" y="103"/>
                    </a:cubicBezTo>
                    <a:cubicBezTo>
                      <a:pt x="6" y="103"/>
                      <a:pt x="6" y="103"/>
                      <a:pt x="6"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4"/>
                      <a:pt x="5" y="104"/>
                      <a:pt x="5" y="104"/>
                    </a:cubicBezTo>
                    <a:cubicBezTo>
                      <a:pt x="5" y="104"/>
                      <a:pt x="5" y="104"/>
                      <a:pt x="5" y="104"/>
                    </a:cubicBezTo>
                    <a:cubicBezTo>
                      <a:pt x="5" y="104"/>
                      <a:pt x="5" y="104"/>
                      <a:pt x="5" y="104"/>
                    </a:cubicBezTo>
                    <a:cubicBezTo>
                      <a:pt x="5" y="104"/>
                      <a:pt x="5" y="104"/>
                      <a:pt x="5"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7"/>
                      <a:pt x="4" y="107"/>
                      <a:pt x="4" y="107"/>
                    </a:cubicBezTo>
                    <a:cubicBezTo>
                      <a:pt x="4" y="107"/>
                      <a:pt x="4" y="107"/>
                      <a:pt x="4" y="107"/>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3" y="108"/>
                      <a:pt x="3" y="108"/>
                      <a:pt x="3" y="108"/>
                    </a:cubicBezTo>
                    <a:cubicBezTo>
                      <a:pt x="3" y="109"/>
                      <a:pt x="3" y="109"/>
                      <a:pt x="3" y="109"/>
                    </a:cubicBezTo>
                    <a:cubicBezTo>
                      <a:pt x="3" y="109"/>
                      <a:pt x="3" y="109"/>
                      <a:pt x="3" y="109"/>
                    </a:cubicBezTo>
                    <a:cubicBezTo>
                      <a:pt x="3" y="109"/>
                      <a:pt x="3" y="109"/>
                      <a:pt x="3" y="109"/>
                    </a:cubicBezTo>
                    <a:cubicBezTo>
                      <a:pt x="3" y="109"/>
                      <a:pt x="3" y="109"/>
                      <a:pt x="3" y="109"/>
                    </a:cubicBezTo>
                    <a:cubicBezTo>
                      <a:pt x="3" y="109"/>
                      <a:pt x="3" y="109"/>
                      <a:pt x="3" y="109"/>
                    </a:cubicBezTo>
                    <a:cubicBezTo>
                      <a:pt x="4" y="109"/>
                      <a:pt x="4" y="109"/>
                      <a:pt x="4" y="109"/>
                    </a:cubicBezTo>
                    <a:cubicBezTo>
                      <a:pt x="4" y="109"/>
                      <a:pt x="4" y="109"/>
                      <a:pt x="4" y="109"/>
                    </a:cubicBezTo>
                    <a:cubicBezTo>
                      <a:pt x="4" y="110"/>
                      <a:pt x="4" y="110"/>
                      <a:pt x="4" y="110"/>
                    </a:cubicBezTo>
                    <a:cubicBezTo>
                      <a:pt x="4" y="110"/>
                      <a:pt x="4" y="110"/>
                      <a:pt x="4"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1"/>
                      <a:pt x="3" y="111"/>
                      <a:pt x="3" y="111"/>
                    </a:cubicBezTo>
                    <a:cubicBezTo>
                      <a:pt x="3" y="111"/>
                      <a:pt x="3" y="111"/>
                      <a:pt x="3" y="111"/>
                    </a:cubicBezTo>
                    <a:cubicBezTo>
                      <a:pt x="3" y="111"/>
                      <a:pt x="3" y="111"/>
                      <a:pt x="3" y="111"/>
                    </a:cubicBezTo>
                    <a:cubicBezTo>
                      <a:pt x="3" y="111"/>
                      <a:pt x="3" y="111"/>
                      <a:pt x="3" y="111"/>
                    </a:cubicBezTo>
                    <a:cubicBezTo>
                      <a:pt x="3" y="111"/>
                      <a:pt x="3" y="111"/>
                      <a:pt x="3" y="111"/>
                    </a:cubicBezTo>
                    <a:cubicBezTo>
                      <a:pt x="3" y="111"/>
                      <a:pt x="3" y="111"/>
                      <a:pt x="3"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2"/>
                      <a:pt x="2" y="112"/>
                      <a:pt x="2" y="112"/>
                    </a:cubicBezTo>
                    <a:cubicBezTo>
                      <a:pt x="1" y="112"/>
                      <a:pt x="1" y="112"/>
                      <a:pt x="1" y="112"/>
                    </a:cubicBezTo>
                    <a:cubicBezTo>
                      <a:pt x="1" y="112"/>
                      <a:pt x="1" y="112"/>
                      <a:pt x="1" y="112"/>
                    </a:cubicBezTo>
                    <a:cubicBezTo>
                      <a:pt x="1" y="112"/>
                      <a:pt x="1" y="112"/>
                      <a:pt x="1" y="112"/>
                    </a:cubicBezTo>
                    <a:cubicBezTo>
                      <a:pt x="1" y="112"/>
                      <a:pt x="1" y="112"/>
                      <a:pt x="1" y="112"/>
                    </a:cubicBezTo>
                    <a:cubicBezTo>
                      <a:pt x="1" y="112"/>
                      <a:pt x="1" y="112"/>
                      <a:pt x="1" y="112"/>
                    </a:cubicBezTo>
                    <a:cubicBezTo>
                      <a:pt x="2" y="112"/>
                      <a:pt x="2" y="112"/>
                      <a:pt x="2" y="112"/>
                    </a:cubicBezTo>
                    <a:cubicBezTo>
                      <a:pt x="2" y="112"/>
                      <a:pt x="2" y="112"/>
                      <a:pt x="2" y="112"/>
                    </a:cubicBezTo>
                    <a:cubicBezTo>
                      <a:pt x="2" y="112"/>
                      <a:pt x="2" y="112"/>
                      <a:pt x="2" y="112"/>
                    </a:cubicBezTo>
                    <a:cubicBezTo>
                      <a:pt x="2" y="112"/>
                      <a:pt x="2" y="112"/>
                      <a:pt x="2"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9"/>
                      <a:pt x="1" y="119"/>
                      <a:pt x="1" y="119"/>
                    </a:cubicBezTo>
                    <a:cubicBezTo>
                      <a:pt x="1" y="119"/>
                      <a:pt x="1" y="119"/>
                      <a:pt x="1" y="119"/>
                    </a:cubicBezTo>
                    <a:cubicBezTo>
                      <a:pt x="1" y="119"/>
                      <a:pt x="1" y="119"/>
                      <a:pt x="1" y="119"/>
                    </a:cubicBezTo>
                    <a:cubicBezTo>
                      <a:pt x="1" y="119"/>
                      <a:pt x="1" y="119"/>
                      <a:pt x="1" y="119"/>
                    </a:cubicBezTo>
                    <a:cubicBezTo>
                      <a:pt x="1" y="119"/>
                      <a:pt x="1" y="119"/>
                      <a:pt x="1" y="119"/>
                    </a:cubicBezTo>
                    <a:cubicBezTo>
                      <a:pt x="1" y="119"/>
                      <a:pt x="1" y="119"/>
                      <a:pt x="1" y="119"/>
                    </a:cubicBezTo>
                    <a:cubicBezTo>
                      <a:pt x="2" y="119"/>
                      <a:pt x="2" y="119"/>
                      <a:pt x="2" y="119"/>
                    </a:cubicBezTo>
                    <a:cubicBezTo>
                      <a:pt x="2" y="119"/>
                      <a:pt x="2" y="119"/>
                      <a:pt x="2" y="119"/>
                    </a:cubicBezTo>
                    <a:cubicBezTo>
                      <a:pt x="2" y="119"/>
                      <a:pt x="2" y="119"/>
                      <a:pt x="2" y="119"/>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5" y="119"/>
                      <a:pt x="5" y="119"/>
                      <a:pt x="5" y="119"/>
                    </a:cubicBezTo>
                    <a:cubicBezTo>
                      <a:pt x="5" y="119"/>
                      <a:pt x="5" y="119"/>
                      <a:pt x="5" y="119"/>
                    </a:cubicBezTo>
                    <a:cubicBezTo>
                      <a:pt x="5" y="120"/>
                      <a:pt x="5" y="120"/>
                      <a:pt x="5" y="120"/>
                    </a:cubicBezTo>
                    <a:cubicBezTo>
                      <a:pt x="5" y="120"/>
                      <a:pt x="5" y="120"/>
                      <a:pt x="5"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5" y="121"/>
                      <a:pt x="5" y="121"/>
                      <a:pt x="5" y="121"/>
                    </a:cubicBezTo>
                    <a:cubicBezTo>
                      <a:pt x="5" y="121"/>
                      <a:pt x="5" y="121"/>
                      <a:pt x="5" y="121"/>
                    </a:cubicBezTo>
                    <a:cubicBezTo>
                      <a:pt x="5" y="121"/>
                      <a:pt x="5" y="121"/>
                      <a:pt x="5" y="121"/>
                    </a:cubicBezTo>
                    <a:cubicBezTo>
                      <a:pt x="5" y="121"/>
                      <a:pt x="5" y="121"/>
                      <a:pt x="5" y="121"/>
                    </a:cubicBezTo>
                    <a:cubicBezTo>
                      <a:pt x="4" y="121"/>
                      <a:pt x="4" y="121"/>
                      <a:pt x="4" y="121"/>
                    </a:cubicBezTo>
                    <a:cubicBezTo>
                      <a:pt x="4" y="122"/>
                      <a:pt x="4" y="122"/>
                      <a:pt x="4" y="122"/>
                    </a:cubicBezTo>
                    <a:cubicBezTo>
                      <a:pt x="4" y="122"/>
                      <a:pt x="4" y="122"/>
                      <a:pt x="4" y="122"/>
                    </a:cubicBezTo>
                    <a:cubicBezTo>
                      <a:pt x="4" y="122"/>
                      <a:pt x="4" y="122"/>
                      <a:pt x="4" y="122"/>
                    </a:cubicBezTo>
                    <a:cubicBezTo>
                      <a:pt x="4" y="122"/>
                      <a:pt x="4" y="122"/>
                      <a:pt x="4" y="122"/>
                    </a:cubicBezTo>
                    <a:cubicBezTo>
                      <a:pt x="4" y="122"/>
                      <a:pt x="4" y="122"/>
                      <a:pt x="4" y="122"/>
                    </a:cubicBezTo>
                    <a:cubicBezTo>
                      <a:pt x="4" y="122"/>
                      <a:pt x="4" y="122"/>
                      <a:pt x="4" y="122"/>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6" y="124"/>
                      <a:pt x="6" y="124"/>
                      <a:pt x="6" y="124"/>
                    </a:cubicBezTo>
                    <a:cubicBezTo>
                      <a:pt x="6" y="124"/>
                      <a:pt x="6" y="124"/>
                      <a:pt x="6" y="124"/>
                    </a:cubicBezTo>
                    <a:cubicBezTo>
                      <a:pt x="6" y="124"/>
                      <a:pt x="6" y="124"/>
                      <a:pt x="6" y="124"/>
                    </a:cubicBezTo>
                    <a:cubicBezTo>
                      <a:pt x="6" y="124"/>
                      <a:pt x="6" y="124"/>
                      <a:pt x="6" y="124"/>
                    </a:cubicBezTo>
                    <a:cubicBezTo>
                      <a:pt x="6" y="124"/>
                      <a:pt x="6" y="124"/>
                      <a:pt x="6" y="124"/>
                    </a:cubicBezTo>
                    <a:cubicBezTo>
                      <a:pt x="6" y="124"/>
                      <a:pt x="6" y="124"/>
                      <a:pt x="6" y="124"/>
                    </a:cubicBezTo>
                    <a:cubicBezTo>
                      <a:pt x="13" y="124"/>
                      <a:pt x="13" y="124"/>
                      <a:pt x="13" y="124"/>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5" y="125"/>
                      <a:pt x="15" y="125"/>
                      <a:pt x="15" y="125"/>
                    </a:cubicBezTo>
                    <a:cubicBezTo>
                      <a:pt x="16" y="125"/>
                      <a:pt x="16" y="125"/>
                      <a:pt x="16" y="125"/>
                    </a:cubicBezTo>
                    <a:cubicBezTo>
                      <a:pt x="16" y="125"/>
                      <a:pt x="16" y="125"/>
                      <a:pt x="16" y="125"/>
                    </a:cubicBezTo>
                    <a:cubicBezTo>
                      <a:pt x="16" y="125"/>
                      <a:pt x="16" y="125"/>
                      <a:pt x="16" y="125"/>
                    </a:cubicBezTo>
                    <a:cubicBezTo>
                      <a:pt x="16" y="125"/>
                      <a:pt x="16" y="125"/>
                      <a:pt x="16" y="125"/>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8" y="126"/>
                      <a:pt x="18" y="126"/>
                      <a:pt x="18" y="126"/>
                    </a:cubicBezTo>
                    <a:cubicBezTo>
                      <a:pt x="18" y="126"/>
                      <a:pt x="18" y="126"/>
                      <a:pt x="18" y="126"/>
                    </a:cubicBezTo>
                    <a:cubicBezTo>
                      <a:pt x="18" y="126"/>
                      <a:pt x="18" y="126"/>
                      <a:pt x="18" y="126"/>
                    </a:cubicBezTo>
                    <a:cubicBezTo>
                      <a:pt x="18" y="126"/>
                      <a:pt x="18" y="126"/>
                      <a:pt x="18" y="126"/>
                    </a:cubicBezTo>
                    <a:cubicBezTo>
                      <a:pt x="17" y="125"/>
                      <a:pt x="17" y="125"/>
                      <a:pt x="16" y="124"/>
                    </a:cubicBezTo>
                    <a:cubicBezTo>
                      <a:pt x="16" y="124"/>
                      <a:pt x="16" y="123"/>
                      <a:pt x="16" y="123"/>
                    </a:cubicBezTo>
                    <a:cubicBezTo>
                      <a:pt x="16" y="123"/>
                      <a:pt x="16" y="123"/>
                      <a:pt x="16" y="123"/>
                    </a:cubicBezTo>
                    <a:cubicBezTo>
                      <a:pt x="15" y="123"/>
                      <a:pt x="15" y="123"/>
                      <a:pt x="15" y="123"/>
                    </a:cubicBezTo>
                    <a:cubicBezTo>
                      <a:pt x="14" y="123"/>
                      <a:pt x="14" y="123"/>
                      <a:pt x="14" y="123"/>
                    </a:cubicBezTo>
                    <a:cubicBezTo>
                      <a:pt x="14" y="123"/>
                      <a:pt x="15" y="123"/>
                      <a:pt x="15" y="123"/>
                    </a:cubicBezTo>
                    <a:cubicBezTo>
                      <a:pt x="15" y="123"/>
                      <a:pt x="15" y="123"/>
                      <a:pt x="16" y="123"/>
                    </a:cubicBezTo>
                    <a:cubicBezTo>
                      <a:pt x="16" y="123"/>
                      <a:pt x="16" y="123"/>
                      <a:pt x="16" y="123"/>
                    </a:cubicBezTo>
                    <a:cubicBezTo>
                      <a:pt x="16" y="122"/>
                      <a:pt x="16" y="121"/>
                      <a:pt x="15" y="120"/>
                    </a:cubicBezTo>
                    <a:cubicBezTo>
                      <a:pt x="15" y="120"/>
                      <a:pt x="15" y="120"/>
                      <a:pt x="15" y="120"/>
                    </a:cubicBezTo>
                    <a:cubicBezTo>
                      <a:pt x="15" y="120"/>
                      <a:pt x="15" y="120"/>
                      <a:pt x="15" y="120"/>
                    </a:cubicBezTo>
                    <a:cubicBezTo>
                      <a:pt x="15" y="120"/>
                      <a:pt x="15" y="120"/>
                      <a:pt x="15" y="120"/>
                    </a:cubicBezTo>
                    <a:cubicBezTo>
                      <a:pt x="16" y="119"/>
                      <a:pt x="15" y="119"/>
                      <a:pt x="16" y="119"/>
                    </a:cubicBezTo>
                    <a:cubicBezTo>
                      <a:pt x="16" y="118"/>
                      <a:pt x="16" y="118"/>
                      <a:pt x="16" y="117"/>
                    </a:cubicBezTo>
                    <a:cubicBezTo>
                      <a:pt x="17" y="117"/>
                      <a:pt x="17" y="117"/>
                      <a:pt x="17" y="117"/>
                    </a:cubicBezTo>
                    <a:cubicBezTo>
                      <a:pt x="17" y="117"/>
                      <a:pt x="18" y="116"/>
                      <a:pt x="18" y="116"/>
                    </a:cubicBezTo>
                    <a:cubicBezTo>
                      <a:pt x="18" y="116"/>
                      <a:pt x="18" y="116"/>
                      <a:pt x="18" y="116"/>
                    </a:cubicBezTo>
                    <a:cubicBezTo>
                      <a:pt x="18" y="116"/>
                      <a:pt x="18" y="115"/>
                      <a:pt x="18" y="115"/>
                    </a:cubicBezTo>
                    <a:cubicBezTo>
                      <a:pt x="17" y="115"/>
                      <a:pt x="16" y="116"/>
                      <a:pt x="16" y="115"/>
                    </a:cubicBezTo>
                    <a:cubicBezTo>
                      <a:pt x="16" y="115"/>
                      <a:pt x="17" y="115"/>
                      <a:pt x="17" y="115"/>
                    </a:cubicBezTo>
                    <a:cubicBezTo>
                      <a:pt x="18" y="115"/>
                      <a:pt x="17" y="115"/>
                      <a:pt x="17" y="114"/>
                    </a:cubicBezTo>
                    <a:cubicBezTo>
                      <a:pt x="18" y="114"/>
                      <a:pt x="18" y="116"/>
                      <a:pt x="18" y="116"/>
                    </a:cubicBezTo>
                    <a:cubicBezTo>
                      <a:pt x="19" y="116"/>
                      <a:pt x="20" y="115"/>
                      <a:pt x="20" y="115"/>
                    </a:cubicBezTo>
                    <a:cubicBezTo>
                      <a:pt x="20" y="115"/>
                      <a:pt x="20" y="115"/>
                      <a:pt x="20" y="114"/>
                    </a:cubicBezTo>
                    <a:cubicBezTo>
                      <a:pt x="21" y="114"/>
                      <a:pt x="21" y="113"/>
                      <a:pt x="21" y="112"/>
                    </a:cubicBezTo>
                    <a:cubicBezTo>
                      <a:pt x="21" y="112"/>
                      <a:pt x="20" y="112"/>
                      <a:pt x="20" y="113"/>
                    </a:cubicBezTo>
                    <a:cubicBezTo>
                      <a:pt x="20" y="112"/>
                      <a:pt x="21" y="112"/>
                      <a:pt x="21" y="112"/>
                    </a:cubicBezTo>
                    <a:cubicBezTo>
                      <a:pt x="21" y="111"/>
                      <a:pt x="22" y="110"/>
                      <a:pt x="23" y="109"/>
                    </a:cubicBezTo>
                    <a:cubicBezTo>
                      <a:pt x="23" y="109"/>
                      <a:pt x="24" y="108"/>
                      <a:pt x="25" y="108"/>
                    </a:cubicBezTo>
                    <a:cubicBezTo>
                      <a:pt x="26" y="107"/>
                      <a:pt x="27" y="107"/>
                      <a:pt x="27" y="106"/>
                    </a:cubicBezTo>
                    <a:cubicBezTo>
                      <a:pt x="28" y="106"/>
                      <a:pt x="27" y="106"/>
                      <a:pt x="27" y="106"/>
                    </a:cubicBezTo>
                    <a:cubicBezTo>
                      <a:pt x="27" y="106"/>
                      <a:pt x="27" y="105"/>
                      <a:pt x="27" y="105"/>
                    </a:cubicBezTo>
                    <a:cubicBezTo>
                      <a:pt x="27" y="105"/>
                      <a:pt x="27" y="105"/>
                      <a:pt x="27" y="105"/>
                    </a:cubicBezTo>
                    <a:cubicBezTo>
                      <a:pt x="27" y="105"/>
                      <a:pt x="27" y="105"/>
                      <a:pt x="27" y="105"/>
                    </a:cubicBezTo>
                    <a:cubicBezTo>
                      <a:pt x="27" y="105"/>
                      <a:pt x="27" y="104"/>
                      <a:pt x="28" y="104"/>
                    </a:cubicBezTo>
                    <a:cubicBezTo>
                      <a:pt x="28" y="104"/>
                      <a:pt x="28" y="103"/>
                      <a:pt x="28" y="103"/>
                    </a:cubicBezTo>
                    <a:cubicBezTo>
                      <a:pt x="28" y="103"/>
                      <a:pt x="28" y="103"/>
                      <a:pt x="27" y="103"/>
                    </a:cubicBezTo>
                    <a:cubicBezTo>
                      <a:pt x="27" y="102"/>
                      <a:pt x="26" y="102"/>
                      <a:pt x="25" y="102"/>
                    </a:cubicBezTo>
                    <a:cubicBezTo>
                      <a:pt x="25" y="102"/>
                      <a:pt x="24" y="102"/>
                      <a:pt x="24" y="101"/>
                    </a:cubicBezTo>
                    <a:cubicBezTo>
                      <a:pt x="23" y="101"/>
                      <a:pt x="23" y="101"/>
                      <a:pt x="23" y="101"/>
                    </a:cubicBezTo>
                    <a:cubicBezTo>
                      <a:pt x="22" y="100"/>
                      <a:pt x="21" y="99"/>
                      <a:pt x="21" y="98"/>
                    </a:cubicBezTo>
                    <a:cubicBezTo>
                      <a:pt x="21" y="97"/>
                      <a:pt x="21" y="97"/>
                      <a:pt x="22" y="96"/>
                    </a:cubicBezTo>
                    <a:cubicBezTo>
                      <a:pt x="22" y="96"/>
                      <a:pt x="23" y="94"/>
                      <a:pt x="23" y="94"/>
                    </a:cubicBezTo>
                    <a:cubicBezTo>
                      <a:pt x="23" y="94"/>
                      <a:pt x="24" y="94"/>
                      <a:pt x="24" y="94"/>
                    </a:cubicBezTo>
                    <a:cubicBezTo>
                      <a:pt x="24" y="93"/>
                      <a:pt x="25" y="93"/>
                      <a:pt x="25" y="93"/>
                    </a:cubicBezTo>
                    <a:cubicBezTo>
                      <a:pt x="26" y="93"/>
                      <a:pt x="26" y="93"/>
                      <a:pt x="27" y="93"/>
                    </a:cubicBezTo>
                    <a:cubicBezTo>
                      <a:pt x="27" y="93"/>
                      <a:pt x="28" y="93"/>
                      <a:pt x="28" y="93"/>
                    </a:cubicBezTo>
                    <a:cubicBezTo>
                      <a:pt x="28" y="92"/>
                      <a:pt x="28" y="92"/>
                      <a:pt x="28" y="92"/>
                    </a:cubicBezTo>
                    <a:cubicBezTo>
                      <a:pt x="28" y="91"/>
                      <a:pt x="28" y="91"/>
                      <a:pt x="28" y="91"/>
                    </a:cubicBezTo>
                    <a:cubicBezTo>
                      <a:pt x="29" y="91"/>
                      <a:pt x="29" y="90"/>
                      <a:pt x="29" y="90"/>
                    </a:cubicBezTo>
                    <a:cubicBezTo>
                      <a:pt x="29" y="89"/>
                      <a:pt x="30" y="89"/>
                      <a:pt x="29" y="88"/>
                    </a:cubicBezTo>
                    <a:cubicBezTo>
                      <a:pt x="29" y="88"/>
                      <a:pt x="29" y="87"/>
                      <a:pt x="29" y="87"/>
                    </a:cubicBezTo>
                    <a:cubicBezTo>
                      <a:pt x="29" y="87"/>
                      <a:pt x="30" y="86"/>
                      <a:pt x="30" y="85"/>
                    </a:cubicBezTo>
                    <a:cubicBezTo>
                      <a:pt x="31" y="85"/>
                      <a:pt x="31" y="85"/>
                      <a:pt x="32" y="85"/>
                    </a:cubicBezTo>
                    <a:cubicBezTo>
                      <a:pt x="32" y="84"/>
                      <a:pt x="33" y="84"/>
                      <a:pt x="33" y="84"/>
                    </a:cubicBezTo>
                    <a:cubicBezTo>
                      <a:pt x="33" y="84"/>
                      <a:pt x="32" y="84"/>
                      <a:pt x="32" y="84"/>
                    </a:cubicBezTo>
                    <a:cubicBezTo>
                      <a:pt x="32" y="84"/>
                      <a:pt x="31" y="83"/>
                      <a:pt x="30" y="83"/>
                    </a:cubicBezTo>
                    <a:cubicBezTo>
                      <a:pt x="30" y="82"/>
                      <a:pt x="32" y="82"/>
                      <a:pt x="32" y="82"/>
                    </a:cubicBezTo>
                    <a:cubicBezTo>
                      <a:pt x="33" y="82"/>
                      <a:pt x="33" y="82"/>
                      <a:pt x="33" y="83"/>
                    </a:cubicBezTo>
                    <a:cubicBezTo>
                      <a:pt x="34" y="83"/>
                      <a:pt x="34" y="83"/>
                      <a:pt x="35" y="83"/>
                    </a:cubicBezTo>
                    <a:cubicBezTo>
                      <a:pt x="35" y="82"/>
                      <a:pt x="36" y="80"/>
                      <a:pt x="34" y="80"/>
                    </a:cubicBezTo>
                    <a:cubicBezTo>
                      <a:pt x="34" y="80"/>
                      <a:pt x="33" y="81"/>
                      <a:pt x="33" y="81"/>
                    </a:cubicBezTo>
                    <a:cubicBezTo>
                      <a:pt x="33" y="81"/>
                      <a:pt x="34" y="81"/>
                      <a:pt x="34" y="81"/>
                    </a:cubicBezTo>
                    <a:cubicBezTo>
                      <a:pt x="33" y="82"/>
                      <a:pt x="33" y="82"/>
                      <a:pt x="33" y="82"/>
                    </a:cubicBezTo>
                    <a:cubicBezTo>
                      <a:pt x="33" y="82"/>
                      <a:pt x="32" y="82"/>
                      <a:pt x="32" y="82"/>
                    </a:cubicBezTo>
                    <a:cubicBezTo>
                      <a:pt x="32" y="81"/>
                      <a:pt x="31" y="81"/>
                      <a:pt x="31" y="81"/>
                    </a:cubicBezTo>
                    <a:cubicBezTo>
                      <a:pt x="30" y="80"/>
                      <a:pt x="30" y="80"/>
                      <a:pt x="30" y="80"/>
                    </a:cubicBezTo>
                    <a:cubicBezTo>
                      <a:pt x="30" y="80"/>
                      <a:pt x="30" y="80"/>
                      <a:pt x="30" y="79"/>
                    </a:cubicBezTo>
                    <a:cubicBezTo>
                      <a:pt x="30" y="79"/>
                      <a:pt x="30" y="78"/>
                      <a:pt x="30" y="78"/>
                    </a:cubicBezTo>
                    <a:cubicBezTo>
                      <a:pt x="30" y="77"/>
                      <a:pt x="30" y="76"/>
                      <a:pt x="30" y="76"/>
                    </a:cubicBezTo>
                    <a:cubicBezTo>
                      <a:pt x="30" y="75"/>
                      <a:pt x="30" y="75"/>
                      <a:pt x="30" y="74"/>
                    </a:cubicBezTo>
                    <a:cubicBezTo>
                      <a:pt x="31" y="74"/>
                      <a:pt x="31" y="74"/>
                      <a:pt x="31" y="75"/>
                    </a:cubicBezTo>
                    <a:cubicBezTo>
                      <a:pt x="31" y="75"/>
                      <a:pt x="31" y="75"/>
                      <a:pt x="31" y="75"/>
                    </a:cubicBezTo>
                    <a:cubicBezTo>
                      <a:pt x="31" y="75"/>
                      <a:pt x="31" y="75"/>
                      <a:pt x="31" y="75"/>
                    </a:cubicBezTo>
                    <a:cubicBezTo>
                      <a:pt x="32" y="75"/>
                      <a:pt x="33" y="75"/>
                      <a:pt x="34" y="76"/>
                    </a:cubicBezTo>
                    <a:cubicBezTo>
                      <a:pt x="35" y="76"/>
                      <a:pt x="35" y="76"/>
                      <a:pt x="36" y="76"/>
                    </a:cubicBezTo>
                    <a:cubicBezTo>
                      <a:pt x="36" y="76"/>
                      <a:pt x="37" y="76"/>
                      <a:pt x="37" y="76"/>
                    </a:cubicBezTo>
                    <a:cubicBezTo>
                      <a:pt x="38" y="76"/>
                      <a:pt x="38" y="76"/>
                      <a:pt x="39" y="76"/>
                    </a:cubicBezTo>
                    <a:cubicBezTo>
                      <a:pt x="39" y="75"/>
                      <a:pt x="40" y="75"/>
                      <a:pt x="40" y="74"/>
                    </a:cubicBezTo>
                    <a:cubicBezTo>
                      <a:pt x="40" y="74"/>
                      <a:pt x="40" y="73"/>
                      <a:pt x="40" y="73"/>
                    </a:cubicBezTo>
                    <a:cubicBezTo>
                      <a:pt x="39" y="72"/>
                      <a:pt x="39" y="73"/>
                      <a:pt x="40" y="72"/>
                    </a:cubicBezTo>
                    <a:cubicBezTo>
                      <a:pt x="40" y="71"/>
                      <a:pt x="40" y="71"/>
                      <a:pt x="40" y="71"/>
                    </a:cubicBezTo>
                    <a:cubicBezTo>
                      <a:pt x="40" y="70"/>
                      <a:pt x="40" y="71"/>
                      <a:pt x="40" y="71"/>
                    </a:cubicBezTo>
                    <a:cubicBezTo>
                      <a:pt x="40" y="70"/>
                      <a:pt x="41" y="70"/>
                      <a:pt x="41" y="69"/>
                    </a:cubicBezTo>
                    <a:cubicBezTo>
                      <a:pt x="41" y="69"/>
                      <a:pt x="40" y="69"/>
                      <a:pt x="40" y="68"/>
                    </a:cubicBezTo>
                    <a:cubicBezTo>
                      <a:pt x="40" y="68"/>
                      <a:pt x="40" y="69"/>
                      <a:pt x="41" y="69"/>
                    </a:cubicBezTo>
                    <a:cubicBezTo>
                      <a:pt x="41" y="68"/>
                      <a:pt x="41" y="68"/>
                      <a:pt x="40" y="68"/>
                    </a:cubicBezTo>
                    <a:cubicBezTo>
                      <a:pt x="40" y="68"/>
                      <a:pt x="40" y="68"/>
                      <a:pt x="40" y="68"/>
                    </a:cubicBezTo>
                    <a:cubicBezTo>
                      <a:pt x="40" y="67"/>
                      <a:pt x="40" y="67"/>
                      <a:pt x="40" y="66"/>
                    </a:cubicBezTo>
                    <a:cubicBezTo>
                      <a:pt x="40" y="66"/>
                      <a:pt x="41" y="66"/>
                      <a:pt x="42" y="67"/>
                    </a:cubicBezTo>
                    <a:cubicBezTo>
                      <a:pt x="43" y="67"/>
                      <a:pt x="44" y="67"/>
                      <a:pt x="45" y="67"/>
                    </a:cubicBezTo>
                    <a:cubicBezTo>
                      <a:pt x="46" y="67"/>
                      <a:pt x="47" y="67"/>
                      <a:pt x="48" y="66"/>
                    </a:cubicBezTo>
                    <a:cubicBezTo>
                      <a:pt x="50" y="66"/>
                      <a:pt x="52" y="65"/>
                      <a:pt x="54" y="65"/>
                    </a:cubicBezTo>
                    <a:cubicBezTo>
                      <a:pt x="55" y="64"/>
                      <a:pt x="56" y="64"/>
                      <a:pt x="57" y="63"/>
                    </a:cubicBezTo>
                    <a:cubicBezTo>
                      <a:pt x="57" y="62"/>
                      <a:pt x="58" y="62"/>
                      <a:pt x="58" y="61"/>
                    </a:cubicBezTo>
                    <a:cubicBezTo>
                      <a:pt x="59" y="60"/>
                      <a:pt x="59" y="60"/>
                      <a:pt x="59" y="59"/>
                    </a:cubicBezTo>
                    <a:cubicBezTo>
                      <a:pt x="60" y="59"/>
                      <a:pt x="60" y="58"/>
                      <a:pt x="60" y="58"/>
                    </a:cubicBezTo>
                    <a:cubicBezTo>
                      <a:pt x="60" y="58"/>
                      <a:pt x="60" y="56"/>
                      <a:pt x="60" y="56"/>
                    </a:cubicBezTo>
                    <a:cubicBezTo>
                      <a:pt x="60" y="56"/>
                      <a:pt x="59" y="56"/>
                      <a:pt x="59" y="56"/>
                    </a:cubicBezTo>
                    <a:cubicBezTo>
                      <a:pt x="58" y="55"/>
                      <a:pt x="58" y="55"/>
                      <a:pt x="58" y="54"/>
                    </a:cubicBezTo>
                    <a:cubicBezTo>
                      <a:pt x="57" y="53"/>
                      <a:pt x="58" y="53"/>
                      <a:pt x="58" y="53"/>
                    </a:cubicBezTo>
                    <a:cubicBezTo>
                      <a:pt x="58" y="52"/>
                      <a:pt x="58" y="52"/>
                      <a:pt x="58" y="51"/>
                    </a:cubicBezTo>
                    <a:cubicBezTo>
                      <a:pt x="58" y="51"/>
                      <a:pt x="57" y="51"/>
                      <a:pt x="57" y="51"/>
                    </a:cubicBezTo>
                    <a:cubicBezTo>
                      <a:pt x="56" y="50"/>
                      <a:pt x="55" y="50"/>
                      <a:pt x="54" y="49"/>
                    </a:cubicBezTo>
                    <a:cubicBezTo>
                      <a:pt x="54" y="49"/>
                      <a:pt x="54" y="49"/>
                      <a:pt x="54" y="49"/>
                    </a:cubicBezTo>
                    <a:cubicBezTo>
                      <a:pt x="53" y="48"/>
                      <a:pt x="54" y="48"/>
                      <a:pt x="54" y="47"/>
                    </a:cubicBezTo>
                    <a:cubicBezTo>
                      <a:pt x="54" y="46"/>
                      <a:pt x="53" y="46"/>
                      <a:pt x="53" y="45"/>
                    </a:cubicBezTo>
                    <a:cubicBezTo>
                      <a:pt x="53" y="45"/>
                      <a:pt x="53" y="45"/>
                      <a:pt x="53" y="45"/>
                    </a:cubicBezTo>
                    <a:cubicBezTo>
                      <a:pt x="53" y="44"/>
                      <a:pt x="53" y="44"/>
                      <a:pt x="53" y="44"/>
                    </a:cubicBezTo>
                    <a:cubicBezTo>
                      <a:pt x="53" y="44"/>
                      <a:pt x="53" y="44"/>
                      <a:pt x="53" y="44"/>
                    </a:cubicBezTo>
                    <a:cubicBezTo>
                      <a:pt x="54" y="44"/>
                      <a:pt x="54" y="44"/>
                      <a:pt x="54" y="44"/>
                    </a:cubicBezTo>
                    <a:cubicBezTo>
                      <a:pt x="54" y="44"/>
                      <a:pt x="54" y="44"/>
                      <a:pt x="54" y="44"/>
                    </a:cubicBezTo>
                    <a:cubicBezTo>
                      <a:pt x="54" y="44"/>
                      <a:pt x="54" y="44"/>
                      <a:pt x="54" y="44"/>
                    </a:cubicBezTo>
                    <a:cubicBezTo>
                      <a:pt x="54" y="44"/>
                      <a:pt x="54" y="44"/>
                      <a:pt x="54" y="44"/>
                    </a:cubicBezTo>
                    <a:cubicBezTo>
                      <a:pt x="54" y="44"/>
                      <a:pt x="54" y="44"/>
                      <a:pt x="54" y="44"/>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5" y="43"/>
                      <a:pt x="55" y="43"/>
                      <a:pt x="55" y="43"/>
                    </a:cubicBezTo>
                    <a:cubicBezTo>
                      <a:pt x="55" y="43"/>
                      <a:pt x="55" y="43"/>
                      <a:pt x="55" y="43"/>
                    </a:cubicBezTo>
                    <a:cubicBezTo>
                      <a:pt x="55" y="43"/>
                      <a:pt x="55" y="43"/>
                      <a:pt x="55" y="43"/>
                    </a:cubicBezTo>
                    <a:cubicBezTo>
                      <a:pt x="55" y="42"/>
                      <a:pt x="55" y="42"/>
                      <a:pt x="55" y="42"/>
                    </a:cubicBezTo>
                    <a:cubicBezTo>
                      <a:pt x="55" y="42"/>
                      <a:pt x="55" y="42"/>
                      <a:pt x="55"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4" y="40"/>
                      <a:pt x="54" y="40"/>
                      <a:pt x="54" y="40"/>
                    </a:cubicBezTo>
                    <a:cubicBezTo>
                      <a:pt x="54" y="40"/>
                      <a:pt x="54" y="40"/>
                      <a:pt x="54" y="40"/>
                    </a:cubicBezTo>
                    <a:cubicBezTo>
                      <a:pt x="54" y="40"/>
                      <a:pt x="54" y="40"/>
                      <a:pt x="54" y="40"/>
                    </a:cubicBezTo>
                    <a:cubicBezTo>
                      <a:pt x="54" y="40"/>
                      <a:pt x="54" y="40"/>
                      <a:pt x="54"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39"/>
                      <a:pt x="55" y="39"/>
                      <a:pt x="55" y="39"/>
                    </a:cubicBezTo>
                    <a:cubicBezTo>
                      <a:pt x="54" y="39"/>
                      <a:pt x="54" y="39"/>
                      <a:pt x="54" y="39"/>
                    </a:cubicBezTo>
                    <a:cubicBezTo>
                      <a:pt x="54" y="39"/>
                      <a:pt x="54" y="39"/>
                      <a:pt x="54" y="39"/>
                    </a:cubicBezTo>
                    <a:cubicBezTo>
                      <a:pt x="54" y="39"/>
                      <a:pt x="54" y="39"/>
                      <a:pt x="54" y="39"/>
                    </a:cubicBezTo>
                    <a:cubicBezTo>
                      <a:pt x="54" y="39"/>
                      <a:pt x="54" y="39"/>
                      <a:pt x="54" y="39"/>
                    </a:cubicBezTo>
                    <a:cubicBezTo>
                      <a:pt x="55" y="39"/>
                      <a:pt x="55" y="39"/>
                      <a:pt x="55" y="39"/>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5" y="38"/>
                      <a:pt x="55" y="38"/>
                      <a:pt x="55" y="38"/>
                    </a:cubicBezTo>
                    <a:cubicBezTo>
                      <a:pt x="55" y="38"/>
                      <a:pt x="55" y="38"/>
                      <a:pt x="55" y="38"/>
                    </a:cubicBezTo>
                    <a:cubicBezTo>
                      <a:pt x="55" y="38"/>
                      <a:pt x="55" y="38"/>
                      <a:pt x="55" y="38"/>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5"/>
                      <a:pt x="55" y="35"/>
                      <a:pt x="55" y="35"/>
                    </a:cubicBezTo>
                    <a:cubicBezTo>
                      <a:pt x="55" y="35"/>
                      <a:pt x="55" y="35"/>
                      <a:pt x="55" y="35"/>
                    </a:cubicBezTo>
                    <a:cubicBezTo>
                      <a:pt x="55" y="35"/>
                      <a:pt x="55" y="35"/>
                      <a:pt x="55" y="35"/>
                    </a:cubicBezTo>
                    <a:cubicBezTo>
                      <a:pt x="55" y="35"/>
                      <a:pt x="55" y="35"/>
                      <a:pt x="55" y="35"/>
                    </a:cubicBezTo>
                    <a:cubicBezTo>
                      <a:pt x="56" y="35"/>
                      <a:pt x="56" y="35"/>
                      <a:pt x="56" y="35"/>
                    </a:cubicBezTo>
                    <a:cubicBezTo>
                      <a:pt x="56" y="35"/>
                      <a:pt x="56" y="35"/>
                      <a:pt x="56" y="35"/>
                    </a:cubicBezTo>
                    <a:cubicBezTo>
                      <a:pt x="55" y="35"/>
                      <a:pt x="55" y="35"/>
                      <a:pt x="55" y="35"/>
                    </a:cubicBezTo>
                    <a:cubicBezTo>
                      <a:pt x="55" y="34"/>
                      <a:pt x="55" y="34"/>
                      <a:pt x="55" y="34"/>
                    </a:cubicBezTo>
                    <a:cubicBezTo>
                      <a:pt x="55" y="34"/>
                      <a:pt x="55" y="34"/>
                      <a:pt x="55" y="34"/>
                    </a:cubicBezTo>
                    <a:cubicBezTo>
                      <a:pt x="55" y="34"/>
                      <a:pt x="55" y="34"/>
                      <a:pt x="55" y="34"/>
                    </a:cubicBezTo>
                    <a:cubicBezTo>
                      <a:pt x="56" y="34"/>
                      <a:pt x="56" y="34"/>
                      <a:pt x="56" y="34"/>
                    </a:cubicBezTo>
                    <a:cubicBezTo>
                      <a:pt x="56" y="34"/>
                      <a:pt x="56" y="34"/>
                      <a:pt x="56" y="34"/>
                    </a:cubicBezTo>
                    <a:cubicBezTo>
                      <a:pt x="56" y="34"/>
                      <a:pt x="56" y="34"/>
                      <a:pt x="56" y="34"/>
                    </a:cubicBezTo>
                    <a:cubicBezTo>
                      <a:pt x="56" y="33"/>
                      <a:pt x="56" y="33"/>
                      <a:pt x="56" y="33"/>
                    </a:cubicBezTo>
                    <a:cubicBezTo>
                      <a:pt x="56" y="33"/>
                      <a:pt x="56" y="33"/>
                      <a:pt x="56" y="33"/>
                    </a:cubicBezTo>
                    <a:cubicBezTo>
                      <a:pt x="56" y="33"/>
                      <a:pt x="56" y="33"/>
                      <a:pt x="56" y="33"/>
                    </a:cubicBezTo>
                    <a:cubicBezTo>
                      <a:pt x="56" y="33"/>
                      <a:pt x="56" y="33"/>
                      <a:pt x="56" y="33"/>
                    </a:cubicBezTo>
                    <a:cubicBezTo>
                      <a:pt x="56" y="33"/>
                      <a:pt x="56" y="33"/>
                      <a:pt x="56" y="33"/>
                    </a:cubicBezTo>
                    <a:cubicBezTo>
                      <a:pt x="55" y="33"/>
                      <a:pt x="55" y="33"/>
                      <a:pt x="55" y="33"/>
                    </a:cubicBezTo>
                    <a:cubicBezTo>
                      <a:pt x="55" y="33"/>
                      <a:pt x="55" y="33"/>
                      <a:pt x="55" y="33"/>
                    </a:cubicBezTo>
                    <a:cubicBezTo>
                      <a:pt x="55" y="33"/>
                      <a:pt x="55" y="33"/>
                      <a:pt x="55" y="33"/>
                    </a:cubicBezTo>
                    <a:cubicBezTo>
                      <a:pt x="55" y="32"/>
                      <a:pt x="55" y="32"/>
                      <a:pt x="55"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1"/>
                      <a:pt x="56" y="31"/>
                      <a:pt x="56" y="31"/>
                    </a:cubicBezTo>
                    <a:cubicBezTo>
                      <a:pt x="56" y="31"/>
                      <a:pt x="56" y="31"/>
                      <a:pt x="56" y="31"/>
                    </a:cubicBezTo>
                    <a:cubicBezTo>
                      <a:pt x="56" y="31"/>
                      <a:pt x="56" y="31"/>
                      <a:pt x="56"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29"/>
                      <a:pt x="58" y="29"/>
                      <a:pt x="58" y="29"/>
                    </a:cubicBezTo>
                    <a:cubicBezTo>
                      <a:pt x="58" y="29"/>
                      <a:pt x="58" y="29"/>
                      <a:pt x="58"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1" y="27"/>
                      <a:pt x="61" y="27"/>
                      <a:pt x="61" y="27"/>
                    </a:cubicBezTo>
                    <a:cubicBezTo>
                      <a:pt x="61" y="27"/>
                      <a:pt x="61" y="27"/>
                      <a:pt x="61" y="27"/>
                    </a:cubicBezTo>
                    <a:cubicBezTo>
                      <a:pt x="61" y="27"/>
                      <a:pt x="61" y="27"/>
                      <a:pt x="61" y="27"/>
                    </a:cubicBezTo>
                    <a:cubicBezTo>
                      <a:pt x="61" y="27"/>
                      <a:pt x="61" y="27"/>
                      <a:pt x="61" y="27"/>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2" y="26"/>
                      <a:pt x="62" y="26"/>
                      <a:pt x="62" y="26"/>
                    </a:cubicBezTo>
                    <a:cubicBezTo>
                      <a:pt x="62" y="26"/>
                      <a:pt x="62" y="26"/>
                      <a:pt x="62" y="26"/>
                    </a:cubicBezTo>
                    <a:cubicBezTo>
                      <a:pt x="62" y="26"/>
                      <a:pt x="62" y="26"/>
                      <a:pt x="62" y="26"/>
                    </a:cubicBezTo>
                    <a:cubicBezTo>
                      <a:pt x="62" y="26"/>
                      <a:pt x="62" y="26"/>
                      <a:pt x="62" y="26"/>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3" y="25"/>
                      <a:pt x="63" y="25"/>
                      <a:pt x="63" y="25"/>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3"/>
                      <a:pt x="63" y="23"/>
                      <a:pt x="63" y="23"/>
                    </a:cubicBezTo>
                    <a:cubicBezTo>
                      <a:pt x="63" y="23"/>
                      <a:pt x="63" y="23"/>
                      <a:pt x="63" y="23"/>
                    </a:cubicBezTo>
                    <a:cubicBezTo>
                      <a:pt x="63" y="23"/>
                      <a:pt x="63" y="23"/>
                      <a:pt x="63" y="23"/>
                    </a:cubicBezTo>
                    <a:cubicBezTo>
                      <a:pt x="63" y="23"/>
                      <a:pt x="63" y="23"/>
                      <a:pt x="63"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5" y="23"/>
                      <a:pt x="65" y="23"/>
                      <a:pt x="65" y="23"/>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8" y="21"/>
                      <a:pt x="68" y="21"/>
                      <a:pt x="68" y="21"/>
                    </a:cubicBezTo>
                    <a:cubicBezTo>
                      <a:pt x="68" y="21"/>
                      <a:pt x="68" y="21"/>
                      <a:pt x="68" y="21"/>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19"/>
                      <a:pt x="69" y="19"/>
                      <a:pt x="69"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7"/>
                      <a:pt x="70" y="17"/>
                      <a:pt x="70" y="17"/>
                    </a:cubicBez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71" y="16"/>
                      <a:pt x="71" y="16"/>
                      <a:pt x="71" y="16"/>
                    </a:cubicBezTo>
                    <a:cubicBezTo>
                      <a:pt x="71" y="16"/>
                      <a:pt x="71" y="16"/>
                      <a:pt x="71" y="16"/>
                    </a:cubicBezTo>
                    <a:cubicBezTo>
                      <a:pt x="71" y="16"/>
                      <a:pt x="71" y="16"/>
                      <a:pt x="71" y="16"/>
                    </a:cubicBezTo>
                    <a:close/>
                    <a:moveTo>
                      <a:pt x="17" y="126"/>
                    </a:moveTo>
                    <a:cubicBezTo>
                      <a:pt x="17" y="126"/>
                      <a:pt x="17" y="126"/>
                      <a:pt x="17" y="126"/>
                    </a:cubicBezTo>
                    <a:cubicBezTo>
                      <a:pt x="17" y="126"/>
                      <a:pt x="17" y="126"/>
                      <a:pt x="17" y="126"/>
                    </a:cubicBezTo>
                    <a:close/>
                    <a:moveTo>
                      <a:pt x="41" y="67"/>
                    </a:moveTo>
                    <a:cubicBezTo>
                      <a:pt x="41" y="68"/>
                      <a:pt x="41" y="68"/>
                      <a:pt x="41" y="68"/>
                    </a:cubicBezTo>
                    <a:cubicBezTo>
                      <a:pt x="42" y="67"/>
                      <a:pt x="41" y="68"/>
                      <a:pt x="41"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177"/>
              <p:cNvSpPr/>
              <p:nvPr/>
            </p:nvSpPr>
            <p:spPr bwMode="auto">
              <a:xfrm>
                <a:off x="1729" y="21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178"/>
              <p:cNvSpPr/>
              <p:nvPr/>
            </p:nvSpPr>
            <p:spPr bwMode="auto">
              <a:xfrm>
                <a:off x="2076" y="2244"/>
                <a:ext cx="26" cy="32"/>
              </a:xfrm>
              <a:custGeom>
                <a:avLst/>
                <a:gdLst>
                  <a:gd name="T0" fmla="*/ 2 w 10"/>
                  <a:gd name="T1" fmla="*/ 1 h 12"/>
                  <a:gd name="T2" fmla="*/ 1 w 10"/>
                  <a:gd name="T3" fmla="*/ 1 h 12"/>
                  <a:gd name="T4" fmla="*/ 1 w 10"/>
                  <a:gd name="T5" fmla="*/ 1 h 12"/>
                  <a:gd name="T6" fmla="*/ 1 w 10"/>
                  <a:gd name="T7" fmla="*/ 2 h 12"/>
                  <a:gd name="T8" fmla="*/ 0 w 10"/>
                  <a:gd name="T9" fmla="*/ 2 h 12"/>
                  <a:gd name="T10" fmla="*/ 0 w 10"/>
                  <a:gd name="T11" fmla="*/ 2 h 12"/>
                  <a:gd name="T12" fmla="*/ 0 w 10"/>
                  <a:gd name="T13" fmla="*/ 3 h 12"/>
                  <a:gd name="T14" fmla="*/ 0 w 10"/>
                  <a:gd name="T15" fmla="*/ 4 h 12"/>
                  <a:gd name="T16" fmla="*/ 0 w 10"/>
                  <a:gd name="T17" fmla="*/ 5 h 12"/>
                  <a:gd name="T18" fmla="*/ 1 w 10"/>
                  <a:gd name="T19" fmla="*/ 5 h 12"/>
                  <a:gd name="T20" fmla="*/ 1 w 10"/>
                  <a:gd name="T21" fmla="*/ 6 h 12"/>
                  <a:gd name="T22" fmla="*/ 1 w 10"/>
                  <a:gd name="T23" fmla="*/ 6 h 12"/>
                  <a:gd name="T24" fmla="*/ 1 w 10"/>
                  <a:gd name="T25" fmla="*/ 6 h 12"/>
                  <a:gd name="T26" fmla="*/ 1 w 10"/>
                  <a:gd name="T27" fmla="*/ 7 h 12"/>
                  <a:gd name="T28" fmla="*/ 2 w 10"/>
                  <a:gd name="T29" fmla="*/ 7 h 12"/>
                  <a:gd name="T30" fmla="*/ 2 w 10"/>
                  <a:gd name="T31" fmla="*/ 8 h 12"/>
                  <a:gd name="T32" fmla="*/ 2 w 10"/>
                  <a:gd name="T33" fmla="*/ 8 h 12"/>
                  <a:gd name="T34" fmla="*/ 1 w 10"/>
                  <a:gd name="T35" fmla="*/ 9 h 12"/>
                  <a:gd name="T36" fmla="*/ 1 w 10"/>
                  <a:gd name="T37" fmla="*/ 9 h 12"/>
                  <a:gd name="T38" fmla="*/ 1 w 10"/>
                  <a:gd name="T39" fmla="*/ 10 h 12"/>
                  <a:gd name="T40" fmla="*/ 1 w 10"/>
                  <a:gd name="T41" fmla="*/ 10 h 12"/>
                  <a:gd name="T42" fmla="*/ 1 w 10"/>
                  <a:gd name="T43" fmla="*/ 11 h 12"/>
                  <a:gd name="T44" fmla="*/ 1 w 10"/>
                  <a:gd name="T45" fmla="*/ 11 h 12"/>
                  <a:gd name="T46" fmla="*/ 1 w 10"/>
                  <a:gd name="T47" fmla="*/ 11 h 12"/>
                  <a:gd name="T48" fmla="*/ 0 w 10"/>
                  <a:gd name="T49" fmla="*/ 12 h 12"/>
                  <a:gd name="T50" fmla="*/ 0 w 10"/>
                  <a:gd name="T51" fmla="*/ 12 h 12"/>
                  <a:gd name="T52" fmla="*/ 0 w 10"/>
                  <a:gd name="T53" fmla="*/ 12 h 12"/>
                  <a:gd name="T54" fmla="*/ 0 w 10"/>
                  <a:gd name="T55" fmla="*/ 12 h 12"/>
                  <a:gd name="T56" fmla="*/ 1 w 10"/>
                  <a:gd name="T57" fmla="*/ 12 h 12"/>
                  <a:gd name="T58" fmla="*/ 1 w 10"/>
                  <a:gd name="T59" fmla="*/ 12 h 12"/>
                  <a:gd name="T60" fmla="*/ 1 w 10"/>
                  <a:gd name="T61" fmla="*/ 12 h 12"/>
                  <a:gd name="T62" fmla="*/ 1 w 10"/>
                  <a:gd name="T63" fmla="*/ 12 h 12"/>
                  <a:gd name="T64" fmla="*/ 2 w 10"/>
                  <a:gd name="T65" fmla="*/ 12 h 12"/>
                  <a:gd name="T66" fmla="*/ 2 w 10"/>
                  <a:gd name="T67" fmla="*/ 12 h 12"/>
                  <a:gd name="T68" fmla="*/ 3 w 10"/>
                  <a:gd name="T69" fmla="*/ 12 h 12"/>
                  <a:gd name="T70" fmla="*/ 3 w 10"/>
                  <a:gd name="T71" fmla="*/ 12 h 12"/>
                  <a:gd name="T72" fmla="*/ 3 w 10"/>
                  <a:gd name="T73" fmla="*/ 12 h 12"/>
                  <a:gd name="T74" fmla="*/ 4 w 10"/>
                  <a:gd name="T75" fmla="*/ 12 h 12"/>
                  <a:gd name="T76" fmla="*/ 4 w 10"/>
                  <a:gd name="T77" fmla="*/ 12 h 12"/>
                  <a:gd name="T78" fmla="*/ 5 w 10"/>
                  <a:gd name="T79" fmla="*/ 12 h 12"/>
                  <a:gd name="T80" fmla="*/ 5 w 10"/>
                  <a:gd name="T81" fmla="*/ 12 h 12"/>
                  <a:gd name="T82" fmla="*/ 5 w 10"/>
                  <a:gd name="T83" fmla="*/ 12 h 12"/>
                  <a:gd name="T84" fmla="*/ 6 w 10"/>
                  <a:gd name="T85" fmla="*/ 12 h 12"/>
                  <a:gd name="T86" fmla="*/ 6 w 10"/>
                  <a:gd name="T87" fmla="*/ 12 h 12"/>
                  <a:gd name="T88" fmla="*/ 6 w 10"/>
                  <a:gd name="T89" fmla="*/ 11 h 12"/>
                  <a:gd name="T90" fmla="*/ 7 w 10"/>
                  <a:gd name="T91" fmla="*/ 11 h 12"/>
                  <a:gd name="T92" fmla="*/ 7 w 10"/>
                  <a:gd name="T93" fmla="*/ 11 h 12"/>
                  <a:gd name="T94" fmla="*/ 7 w 10"/>
                  <a:gd name="T95" fmla="*/ 10 h 12"/>
                  <a:gd name="T96" fmla="*/ 7 w 10"/>
                  <a:gd name="T97" fmla="*/ 10 h 12"/>
                  <a:gd name="T98" fmla="*/ 7 w 10"/>
                  <a:gd name="T99" fmla="*/ 10 h 12"/>
                  <a:gd name="T100" fmla="*/ 7 w 10"/>
                  <a:gd name="T101" fmla="*/ 9 h 12"/>
                  <a:gd name="T102" fmla="*/ 7 w 10"/>
                  <a:gd name="T103" fmla="*/ 9 h 12"/>
                  <a:gd name="T104" fmla="*/ 8 w 10"/>
                  <a:gd name="T105" fmla="*/ 8 h 12"/>
                  <a:gd name="T106" fmla="*/ 8 w 10"/>
                  <a:gd name="T107" fmla="*/ 8 h 12"/>
                  <a:gd name="T108" fmla="*/ 8 w 10"/>
                  <a:gd name="T109" fmla="*/ 8 h 12"/>
                  <a:gd name="T110" fmla="*/ 8 w 10"/>
                  <a:gd name="T111" fmla="*/ 7 h 12"/>
                  <a:gd name="T112" fmla="*/ 9 w 10"/>
                  <a:gd name="T113" fmla="*/ 7 h 12"/>
                  <a:gd name="T114" fmla="*/ 9 w 10"/>
                  <a:gd name="T115" fmla="*/ 6 h 12"/>
                  <a:gd name="T116" fmla="*/ 9 w 10"/>
                  <a:gd name="T117" fmla="*/ 6 h 12"/>
                  <a:gd name="T118" fmla="*/ 10 w 10"/>
                  <a:gd name="T119" fmla="*/ 6 h 12"/>
                  <a:gd name="T120" fmla="*/ 10 w 10"/>
                  <a:gd name="T121" fmla="*/ 5 h 12"/>
                  <a:gd name="T122" fmla="*/ 9 w 10"/>
                  <a:gd name="T123" fmla="*/ 5 h 12"/>
                  <a:gd name="T124" fmla="*/ 7 w 10"/>
                  <a:gd name="T1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12">
                    <a:moveTo>
                      <a:pt x="2" y="0"/>
                    </a:move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7" y="11"/>
                    </a:cubicBezTo>
                    <a:cubicBezTo>
                      <a:pt x="7" y="11"/>
                      <a:pt x="7" y="11"/>
                      <a:pt x="7" y="11"/>
                    </a:cubicBezTo>
                    <a:cubicBezTo>
                      <a:pt x="7" y="11"/>
                      <a:pt x="7" y="11"/>
                      <a:pt x="7"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4"/>
                    </a:cubicBezTo>
                    <a:cubicBezTo>
                      <a:pt x="10" y="4"/>
                      <a:pt x="9" y="4"/>
                      <a:pt x="9" y="4"/>
                    </a:cubicBezTo>
                    <a:cubicBezTo>
                      <a:pt x="9" y="4"/>
                      <a:pt x="9" y="4"/>
                      <a:pt x="9" y="4"/>
                    </a:cubicBezTo>
                    <a:cubicBezTo>
                      <a:pt x="9" y="5"/>
                      <a:pt x="9" y="5"/>
                      <a:pt x="9" y="5"/>
                    </a:cubicBezTo>
                    <a:cubicBezTo>
                      <a:pt x="9" y="5"/>
                      <a:pt x="9" y="4"/>
                      <a:pt x="9" y="4"/>
                    </a:cubicBezTo>
                    <a:cubicBezTo>
                      <a:pt x="9" y="4"/>
                      <a:pt x="9" y="4"/>
                      <a:pt x="9" y="4"/>
                    </a:cubicBezTo>
                    <a:cubicBezTo>
                      <a:pt x="8" y="3"/>
                      <a:pt x="8" y="3"/>
                      <a:pt x="7" y="3"/>
                    </a:cubicBezTo>
                    <a:cubicBezTo>
                      <a:pt x="8" y="3"/>
                      <a:pt x="8" y="3"/>
                      <a:pt x="7" y="3"/>
                    </a:cubicBezTo>
                    <a:cubicBezTo>
                      <a:pt x="7" y="3"/>
                      <a:pt x="7" y="3"/>
                      <a:pt x="7" y="3"/>
                    </a:cubicBezTo>
                    <a:cubicBezTo>
                      <a:pt x="7" y="2"/>
                      <a:pt x="5" y="1"/>
                      <a:pt x="4" y="0"/>
                    </a:cubicBezTo>
                    <a:cubicBezTo>
                      <a:pt x="3"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179"/>
              <p:cNvSpPr>
                <a:spLocks noEditPoints="1"/>
              </p:cNvSpPr>
              <p:nvPr/>
            </p:nvSpPr>
            <p:spPr bwMode="auto">
              <a:xfrm>
                <a:off x="1942" y="2843"/>
                <a:ext cx="47" cy="32"/>
              </a:xfrm>
              <a:custGeom>
                <a:avLst/>
                <a:gdLst>
                  <a:gd name="T0" fmla="*/ 11 w 18"/>
                  <a:gd name="T1" fmla="*/ 10 h 12"/>
                  <a:gd name="T2" fmla="*/ 8 w 18"/>
                  <a:gd name="T3" fmla="*/ 8 h 12"/>
                  <a:gd name="T4" fmla="*/ 5 w 18"/>
                  <a:gd name="T5" fmla="*/ 6 h 12"/>
                  <a:gd name="T6" fmla="*/ 3 w 18"/>
                  <a:gd name="T7" fmla="*/ 5 h 12"/>
                  <a:gd name="T8" fmla="*/ 2 w 18"/>
                  <a:gd name="T9" fmla="*/ 4 h 12"/>
                  <a:gd name="T10" fmla="*/ 1 w 18"/>
                  <a:gd name="T11" fmla="*/ 3 h 12"/>
                  <a:gd name="T12" fmla="*/ 1 w 18"/>
                  <a:gd name="T13" fmla="*/ 2 h 12"/>
                  <a:gd name="T14" fmla="*/ 1 w 18"/>
                  <a:gd name="T15" fmla="*/ 0 h 12"/>
                  <a:gd name="T16" fmla="*/ 1 w 18"/>
                  <a:gd name="T17" fmla="*/ 11 h 12"/>
                  <a:gd name="T18" fmla="*/ 1 w 18"/>
                  <a:gd name="T19" fmla="*/ 11 h 12"/>
                  <a:gd name="T20" fmla="*/ 2 w 18"/>
                  <a:gd name="T21" fmla="*/ 11 h 12"/>
                  <a:gd name="T22" fmla="*/ 2 w 18"/>
                  <a:gd name="T23" fmla="*/ 11 h 12"/>
                  <a:gd name="T24" fmla="*/ 2 w 18"/>
                  <a:gd name="T25" fmla="*/ 11 h 12"/>
                  <a:gd name="T26" fmla="*/ 3 w 18"/>
                  <a:gd name="T27" fmla="*/ 11 h 12"/>
                  <a:gd name="T28" fmla="*/ 3 w 18"/>
                  <a:gd name="T29" fmla="*/ 11 h 12"/>
                  <a:gd name="T30" fmla="*/ 3 w 18"/>
                  <a:gd name="T31" fmla="*/ 11 h 12"/>
                  <a:gd name="T32" fmla="*/ 4 w 18"/>
                  <a:gd name="T33" fmla="*/ 11 h 12"/>
                  <a:gd name="T34" fmla="*/ 4 w 18"/>
                  <a:gd name="T35" fmla="*/ 11 h 12"/>
                  <a:gd name="T36" fmla="*/ 4 w 18"/>
                  <a:gd name="T37" fmla="*/ 11 h 12"/>
                  <a:gd name="T38" fmla="*/ 5 w 18"/>
                  <a:gd name="T39" fmla="*/ 11 h 12"/>
                  <a:gd name="T40" fmla="*/ 5 w 18"/>
                  <a:gd name="T41" fmla="*/ 11 h 12"/>
                  <a:gd name="T42" fmla="*/ 5 w 18"/>
                  <a:gd name="T43" fmla="*/ 11 h 12"/>
                  <a:gd name="T44" fmla="*/ 5 w 18"/>
                  <a:gd name="T45" fmla="*/ 11 h 12"/>
                  <a:gd name="T46" fmla="*/ 5 w 18"/>
                  <a:gd name="T47" fmla="*/ 11 h 12"/>
                  <a:gd name="T48" fmla="*/ 5 w 18"/>
                  <a:gd name="T49" fmla="*/ 11 h 12"/>
                  <a:gd name="T50" fmla="*/ 6 w 18"/>
                  <a:gd name="T51" fmla="*/ 11 h 12"/>
                  <a:gd name="T52" fmla="*/ 6 w 18"/>
                  <a:gd name="T53" fmla="*/ 11 h 12"/>
                  <a:gd name="T54" fmla="*/ 6 w 18"/>
                  <a:gd name="T55" fmla="*/ 11 h 12"/>
                  <a:gd name="T56" fmla="*/ 6 w 18"/>
                  <a:gd name="T57" fmla="*/ 11 h 12"/>
                  <a:gd name="T58" fmla="*/ 6 w 18"/>
                  <a:gd name="T59" fmla="*/ 11 h 12"/>
                  <a:gd name="T60" fmla="*/ 6 w 18"/>
                  <a:gd name="T61" fmla="*/ 11 h 12"/>
                  <a:gd name="T62" fmla="*/ 6 w 18"/>
                  <a:gd name="T63" fmla="*/ 11 h 12"/>
                  <a:gd name="T64" fmla="*/ 6 w 18"/>
                  <a:gd name="T65" fmla="*/ 11 h 12"/>
                  <a:gd name="T66" fmla="*/ 7 w 18"/>
                  <a:gd name="T67" fmla="*/ 11 h 12"/>
                  <a:gd name="T68" fmla="*/ 7 w 18"/>
                  <a:gd name="T69" fmla="*/ 11 h 12"/>
                  <a:gd name="T70" fmla="*/ 7 w 18"/>
                  <a:gd name="T71" fmla="*/ 11 h 12"/>
                  <a:gd name="T72" fmla="*/ 7 w 18"/>
                  <a:gd name="T73" fmla="*/ 11 h 12"/>
                  <a:gd name="T74" fmla="*/ 7 w 18"/>
                  <a:gd name="T75" fmla="*/ 11 h 12"/>
                  <a:gd name="T76" fmla="*/ 7 w 18"/>
                  <a:gd name="T77" fmla="*/ 12 h 12"/>
                  <a:gd name="T78" fmla="*/ 8 w 18"/>
                  <a:gd name="T79" fmla="*/ 12 h 12"/>
                  <a:gd name="T80" fmla="*/ 8 w 18"/>
                  <a:gd name="T81" fmla="*/ 12 h 12"/>
                  <a:gd name="T82" fmla="*/ 12 w 18"/>
                  <a:gd name="T83" fmla="*/ 11 h 12"/>
                  <a:gd name="T84" fmla="*/ 13 w 18"/>
                  <a:gd name="T85" fmla="*/ 10 h 12"/>
                  <a:gd name="T86" fmla="*/ 11 w 18"/>
                  <a:gd name="T87" fmla="*/ 10 h 12"/>
                  <a:gd name="T88" fmla="*/ 14 w 18"/>
                  <a:gd name="T89" fmla="*/ 11 h 12"/>
                  <a:gd name="T90" fmla="*/ 18 w 18"/>
                  <a:gd name="T91" fmla="*/ 10 h 12"/>
                  <a:gd name="T92" fmla="*/ 14 w 18"/>
                  <a:gd name="T9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 h="12">
                    <a:moveTo>
                      <a:pt x="11" y="10"/>
                    </a:moveTo>
                    <a:cubicBezTo>
                      <a:pt x="10" y="10"/>
                      <a:pt x="9" y="9"/>
                      <a:pt x="8" y="8"/>
                    </a:cubicBezTo>
                    <a:cubicBezTo>
                      <a:pt x="7" y="8"/>
                      <a:pt x="6" y="7"/>
                      <a:pt x="5" y="6"/>
                    </a:cubicBezTo>
                    <a:cubicBezTo>
                      <a:pt x="4" y="6"/>
                      <a:pt x="3" y="5"/>
                      <a:pt x="3" y="5"/>
                    </a:cubicBezTo>
                    <a:cubicBezTo>
                      <a:pt x="2" y="4"/>
                      <a:pt x="2" y="4"/>
                      <a:pt x="2" y="4"/>
                    </a:cubicBezTo>
                    <a:cubicBezTo>
                      <a:pt x="2" y="3"/>
                      <a:pt x="1" y="3"/>
                      <a:pt x="1" y="3"/>
                    </a:cubicBezTo>
                    <a:cubicBezTo>
                      <a:pt x="0" y="3"/>
                      <a:pt x="1" y="2"/>
                      <a:pt x="1" y="2"/>
                    </a:cubicBezTo>
                    <a:cubicBezTo>
                      <a:pt x="1" y="1"/>
                      <a:pt x="1" y="1"/>
                      <a:pt x="1" y="0"/>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2"/>
                      <a:pt x="7" y="12"/>
                      <a:pt x="7" y="12"/>
                    </a:cubicBezTo>
                    <a:cubicBezTo>
                      <a:pt x="8" y="12"/>
                      <a:pt x="8" y="12"/>
                      <a:pt x="8" y="12"/>
                    </a:cubicBezTo>
                    <a:cubicBezTo>
                      <a:pt x="8" y="12"/>
                      <a:pt x="8" y="12"/>
                      <a:pt x="8" y="12"/>
                    </a:cubicBezTo>
                    <a:cubicBezTo>
                      <a:pt x="10" y="12"/>
                      <a:pt x="11" y="11"/>
                      <a:pt x="12" y="11"/>
                    </a:cubicBezTo>
                    <a:cubicBezTo>
                      <a:pt x="12" y="11"/>
                      <a:pt x="12" y="10"/>
                      <a:pt x="13" y="10"/>
                    </a:cubicBezTo>
                    <a:cubicBezTo>
                      <a:pt x="12" y="10"/>
                      <a:pt x="12" y="10"/>
                      <a:pt x="11" y="10"/>
                    </a:cubicBezTo>
                    <a:close/>
                    <a:moveTo>
                      <a:pt x="14" y="11"/>
                    </a:moveTo>
                    <a:cubicBezTo>
                      <a:pt x="15" y="11"/>
                      <a:pt x="16" y="10"/>
                      <a:pt x="18" y="10"/>
                    </a:cubicBezTo>
                    <a:cubicBezTo>
                      <a:pt x="17" y="10"/>
                      <a:pt x="13" y="10"/>
                      <a:pt x="1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180"/>
              <p:cNvSpPr>
                <a:spLocks noEditPoints="1"/>
              </p:cNvSpPr>
              <p:nvPr/>
            </p:nvSpPr>
            <p:spPr bwMode="auto">
              <a:xfrm>
                <a:off x="1876" y="2465"/>
                <a:ext cx="84" cy="420"/>
              </a:xfrm>
              <a:custGeom>
                <a:avLst/>
                <a:gdLst>
                  <a:gd name="T0" fmla="*/ 6 w 32"/>
                  <a:gd name="T1" fmla="*/ 122 h 160"/>
                  <a:gd name="T2" fmla="*/ 6 w 32"/>
                  <a:gd name="T3" fmla="*/ 97 h 160"/>
                  <a:gd name="T4" fmla="*/ 4 w 32"/>
                  <a:gd name="T5" fmla="*/ 108 h 160"/>
                  <a:gd name="T6" fmla="*/ 6 w 32"/>
                  <a:gd name="T7" fmla="*/ 121 h 160"/>
                  <a:gd name="T8" fmla="*/ 6 w 32"/>
                  <a:gd name="T9" fmla="*/ 129 h 160"/>
                  <a:gd name="T10" fmla="*/ 5 w 32"/>
                  <a:gd name="T11" fmla="*/ 136 h 160"/>
                  <a:gd name="T12" fmla="*/ 10 w 32"/>
                  <a:gd name="T13" fmla="*/ 145 h 160"/>
                  <a:gd name="T14" fmla="*/ 13 w 32"/>
                  <a:gd name="T15" fmla="*/ 147 h 160"/>
                  <a:gd name="T16" fmla="*/ 21 w 32"/>
                  <a:gd name="T17" fmla="*/ 141 h 160"/>
                  <a:gd name="T18" fmla="*/ 12 w 32"/>
                  <a:gd name="T19" fmla="*/ 139 h 160"/>
                  <a:gd name="T20" fmla="*/ 12 w 32"/>
                  <a:gd name="T21" fmla="*/ 135 h 160"/>
                  <a:gd name="T22" fmla="*/ 9 w 32"/>
                  <a:gd name="T23" fmla="*/ 135 h 160"/>
                  <a:gd name="T24" fmla="*/ 8 w 32"/>
                  <a:gd name="T25" fmla="*/ 130 h 160"/>
                  <a:gd name="T26" fmla="*/ 10 w 32"/>
                  <a:gd name="T27" fmla="*/ 126 h 160"/>
                  <a:gd name="T28" fmla="*/ 12 w 32"/>
                  <a:gd name="T29" fmla="*/ 123 h 160"/>
                  <a:gd name="T30" fmla="*/ 13 w 32"/>
                  <a:gd name="T31" fmla="*/ 119 h 160"/>
                  <a:gd name="T32" fmla="*/ 14 w 32"/>
                  <a:gd name="T33" fmla="*/ 116 h 160"/>
                  <a:gd name="T34" fmla="*/ 14 w 32"/>
                  <a:gd name="T35" fmla="*/ 111 h 160"/>
                  <a:gd name="T36" fmla="*/ 14 w 32"/>
                  <a:gd name="T37" fmla="*/ 109 h 160"/>
                  <a:gd name="T38" fmla="*/ 16 w 32"/>
                  <a:gd name="T39" fmla="*/ 108 h 160"/>
                  <a:gd name="T40" fmla="*/ 14 w 32"/>
                  <a:gd name="T41" fmla="*/ 104 h 160"/>
                  <a:gd name="T42" fmla="*/ 14 w 32"/>
                  <a:gd name="T43" fmla="*/ 101 h 160"/>
                  <a:gd name="T44" fmla="*/ 13 w 32"/>
                  <a:gd name="T45" fmla="*/ 97 h 160"/>
                  <a:gd name="T46" fmla="*/ 14 w 32"/>
                  <a:gd name="T47" fmla="*/ 93 h 160"/>
                  <a:gd name="T48" fmla="*/ 14 w 32"/>
                  <a:gd name="T49" fmla="*/ 89 h 160"/>
                  <a:gd name="T50" fmla="*/ 14 w 32"/>
                  <a:gd name="T51" fmla="*/ 85 h 160"/>
                  <a:gd name="T52" fmla="*/ 17 w 32"/>
                  <a:gd name="T53" fmla="*/ 82 h 160"/>
                  <a:gd name="T54" fmla="*/ 16 w 32"/>
                  <a:gd name="T55" fmla="*/ 77 h 160"/>
                  <a:gd name="T56" fmla="*/ 17 w 32"/>
                  <a:gd name="T57" fmla="*/ 72 h 160"/>
                  <a:gd name="T58" fmla="*/ 19 w 32"/>
                  <a:gd name="T59" fmla="*/ 68 h 160"/>
                  <a:gd name="T60" fmla="*/ 20 w 32"/>
                  <a:gd name="T61" fmla="*/ 64 h 160"/>
                  <a:gd name="T62" fmla="*/ 21 w 32"/>
                  <a:gd name="T63" fmla="*/ 60 h 160"/>
                  <a:gd name="T64" fmla="*/ 19 w 32"/>
                  <a:gd name="T65" fmla="*/ 56 h 160"/>
                  <a:gd name="T66" fmla="*/ 18 w 32"/>
                  <a:gd name="T67" fmla="*/ 52 h 160"/>
                  <a:gd name="T68" fmla="*/ 20 w 32"/>
                  <a:gd name="T69" fmla="*/ 48 h 160"/>
                  <a:gd name="T70" fmla="*/ 21 w 32"/>
                  <a:gd name="T71" fmla="*/ 43 h 160"/>
                  <a:gd name="T72" fmla="*/ 23 w 32"/>
                  <a:gd name="T73" fmla="*/ 39 h 160"/>
                  <a:gd name="T74" fmla="*/ 25 w 32"/>
                  <a:gd name="T75" fmla="*/ 35 h 160"/>
                  <a:gd name="T76" fmla="*/ 25 w 32"/>
                  <a:gd name="T77" fmla="*/ 32 h 160"/>
                  <a:gd name="T78" fmla="*/ 26 w 32"/>
                  <a:gd name="T79" fmla="*/ 28 h 160"/>
                  <a:gd name="T80" fmla="*/ 27 w 32"/>
                  <a:gd name="T81" fmla="*/ 25 h 160"/>
                  <a:gd name="T82" fmla="*/ 30 w 32"/>
                  <a:gd name="T83" fmla="*/ 22 h 160"/>
                  <a:gd name="T84" fmla="*/ 28 w 32"/>
                  <a:gd name="T85" fmla="*/ 18 h 160"/>
                  <a:gd name="T86" fmla="*/ 26 w 32"/>
                  <a:gd name="T87" fmla="*/ 13 h 160"/>
                  <a:gd name="T88" fmla="*/ 25 w 32"/>
                  <a:gd name="T89" fmla="*/ 9 h 160"/>
                  <a:gd name="T90" fmla="*/ 25 w 32"/>
                  <a:gd name="T91" fmla="*/ 6 h 160"/>
                  <a:gd name="T92" fmla="*/ 23 w 32"/>
                  <a:gd name="T93" fmla="*/ 2 h 160"/>
                  <a:gd name="T94" fmla="*/ 20 w 32"/>
                  <a:gd name="T95" fmla="*/ 2 h 160"/>
                  <a:gd name="T96" fmla="*/ 15 w 32"/>
                  <a:gd name="T97" fmla="*/ 58 h 160"/>
                  <a:gd name="T98" fmla="*/ 10 w 32"/>
                  <a:gd name="T99" fmla="*/ 101 h 160"/>
                  <a:gd name="T100" fmla="*/ 6 w 32"/>
                  <a:gd name="T101" fmla="*/ 114 h 160"/>
                  <a:gd name="T102" fmla="*/ 11 w 32"/>
                  <a:gd name="T103" fmla="*/ 139 h 160"/>
                  <a:gd name="T104" fmla="*/ 7 w 32"/>
                  <a:gd name="T105" fmla="*/ 142 h 160"/>
                  <a:gd name="T106" fmla="*/ 4 w 32"/>
                  <a:gd name="T107" fmla="*/ 132 h 160"/>
                  <a:gd name="T108" fmla="*/ 3 w 32"/>
                  <a:gd name="T109" fmla="*/ 135 h 160"/>
                  <a:gd name="T110" fmla="*/ 2 w 32"/>
                  <a:gd name="T111" fmla="*/ 138 h 160"/>
                  <a:gd name="T112" fmla="*/ 8 w 32"/>
                  <a:gd name="T113" fmla="*/ 147 h 160"/>
                  <a:gd name="T114" fmla="*/ 27 w 32"/>
                  <a:gd name="T115" fmla="*/ 158 h 160"/>
                  <a:gd name="T116" fmla="*/ 19 w 32"/>
                  <a:gd name="T117" fmla="*/ 156 h 160"/>
                  <a:gd name="T118" fmla="*/ 12 w 32"/>
                  <a:gd name="T119" fmla="*/ 150 h 160"/>
                  <a:gd name="T120" fmla="*/ 15 w 32"/>
                  <a:gd name="T121" fmla="*/ 150 h 160"/>
                  <a:gd name="T122" fmla="*/ 27 w 32"/>
                  <a:gd name="T123" fmla="*/ 156 h 160"/>
                  <a:gd name="T124" fmla="*/ 20 w 32"/>
                  <a:gd name="T125" fmla="*/ 14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 h="160">
                    <a:moveTo>
                      <a:pt x="5" y="110"/>
                    </a:moveTo>
                    <a:cubicBezTo>
                      <a:pt x="5" y="110"/>
                      <a:pt x="5" y="110"/>
                      <a:pt x="5" y="109"/>
                    </a:cubicBezTo>
                    <a:cubicBezTo>
                      <a:pt x="5" y="110"/>
                      <a:pt x="5" y="110"/>
                      <a:pt x="5" y="110"/>
                    </a:cubicBezTo>
                    <a:close/>
                    <a:moveTo>
                      <a:pt x="7" y="112"/>
                    </a:moveTo>
                    <a:cubicBezTo>
                      <a:pt x="7" y="112"/>
                      <a:pt x="7" y="111"/>
                      <a:pt x="7" y="111"/>
                    </a:cubicBezTo>
                    <a:cubicBezTo>
                      <a:pt x="7" y="111"/>
                      <a:pt x="7" y="111"/>
                      <a:pt x="7" y="112"/>
                    </a:cubicBezTo>
                    <a:cubicBezTo>
                      <a:pt x="7" y="112"/>
                      <a:pt x="7" y="112"/>
                      <a:pt x="7" y="112"/>
                    </a:cubicBezTo>
                    <a:cubicBezTo>
                      <a:pt x="7" y="112"/>
                      <a:pt x="7" y="112"/>
                      <a:pt x="7" y="112"/>
                    </a:cubicBezTo>
                    <a:close/>
                    <a:moveTo>
                      <a:pt x="7" y="109"/>
                    </a:moveTo>
                    <a:cubicBezTo>
                      <a:pt x="6" y="109"/>
                      <a:pt x="5" y="109"/>
                      <a:pt x="5" y="109"/>
                    </a:cubicBezTo>
                    <a:cubicBezTo>
                      <a:pt x="6" y="109"/>
                      <a:pt x="6" y="110"/>
                      <a:pt x="7" y="110"/>
                    </a:cubicBezTo>
                    <a:cubicBezTo>
                      <a:pt x="7" y="110"/>
                      <a:pt x="7" y="109"/>
                      <a:pt x="7" y="109"/>
                    </a:cubicBezTo>
                    <a:close/>
                    <a:moveTo>
                      <a:pt x="5" y="112"/>
                    </a:moveTo>
                    <a:cubicBezTo>
                      <a:pt x="5" y="112"/>
                      <a:pt x="5" y="112"/>
                      <a:pt x="5" y="112"/>
                    </a:cubicBezTo>
                    <a:cubicBezTo>
                      <a:pt x="5" y="111"/>
                      <a:pt x="5" y="111"/>
                      <a:pt x="5" y="111"/>
                    </a:cubicBezTo>
                    <a:cubicBezTo>
                      <a:pt x="4" y="110"/>
                      <a:pt x="4" y="112"/>
                      <a:pt x="5" y="112"/>
                    </a:cubicBezTo>
                    <a:close/>
                    <a:moveTo>
                      <a:pt x="3" y="103"/>
                    </a:moveTo>
                    <a:cubicBezTo>
                      <a:pt x="3" y="103"/>
                      <a:pt x="4" y="103"/>
                      <a:pt x="4" y="103"/>
                    </a:cubicBezTo>
                    <a:cubicBezTo>
                      <a:pt x="3" y="102"/>
                      <a:pt x="3" y="102"/>
                      <a:pt x="3" y="103"/>
                    </a:cubicBezTo>
                    <a:close/>
                    <a:moveTo>
                      <a:pt x="4" y="111"/>
                    </a:moveTo>
                    <a:cubicBezTo>
                      <a:pt x="4" y="112"/>
                      <a:pt x="4" y="112"/>
                      <a:pt x="4" y="112"/>
                    </a:cubicBezTo>
                    <a:cubicBezTo>
                      <a:pt x="4" y="112"/>
                      <a:pt x="4" y="112"/>
                      <a:pt x="4" y="111"/>
                    </a:cubicBezTo>
                    <a:close/>
                    <a:moveTo>
                      <a:pt x="3" y="107"/>
                    </a:moveTo>
                    <a:cubicBezTo>
                      <a:pt x="3" y="107"/>
                      <a:pt x="3" y="107"/>
                      <a:pt x="3" y="107"/>
                    </a:cubicBezTo>
                    <a:cubicBezTo>
                      <a:pt x="3" y="107"/>
                      <a:pt x="4" y="107"/>
                      <a:pt x="3" y="107"/>
                    </a:cubicBezTo>
                    <a:close/>
                    <a:moveTo>
                      <a:pt x="7" y="107"/>
                    </a:moveTo>
                    <a:cubicBezTo>
                      <a:pt x="7" y="107"/>
                      <a:pt x="7" y="108"/>
                      <a:pt x="7" y="107"/>
                    </a:cubicBezTo>
                    <a:cubicBezTo>
                      <a:pt x="7" y="107"/>
                      <a:pt x="7" y="107"/>
                      <a:pt x="7" y="107"/>
                    </a:cubicBezTo>
                    <a:close/>
                    <a:moveTo>
                      <a:pt x="5" y="106"/>
                    </a:moveTo>
                    <a:cubicBezTo>
                      <a:pt x="5" y="106"/>
                      <a:pt x="5" y="106"/>
                      <a:pt x="5" y="106"/>
                    </a:cubicBezTo>
                    <a:cubicBezTo>
                      <a:pt x="4" y="106"/>
                      <a:pt x="4" y="106"/>
                      <a:pt x="4" y="106"/>
                    </a:cubicBezTo>
                    <a:cubicBezTo>
                      <a:pt x="5" y="106"/>
                      <a:pt x="5" y="106"/>
                      <a:pt x="5" y="106"/>
                    </a:cubicBezTo>
                    <a:close/>
                    <a:moveTo>
                      <a:pt x="4" y="107"/>
                    </a:moveTo>
                    <a:cubicBezTo>
                      <a:pt x="4" y="107"/>
                      <a:pt x="4" y="107"/>
                      <a:pt x="4" y="107"/>
                    </a:cubicBezTo>
                    <a:cubicBezTo>
                      <a:pt x="4" y="107"/>
                      <a:pt x="4" y="107"/>
                      <a:pt x="4" y="107"/>
                    </a:cubicBezTo>
                    <a:close/>
                    <a:moveTo>
                      <a:pt x="6" y="141"/>
                    </a:moveTo>
                    <a:cubicBezTo>
                      <a:pt x="6" y="140"/>
                      <a:pt x="5" y="140"/>
                      <a:pt x="5" y="140"/>
                    </a:cubicBezTo>
                    <a:cubicBezTo>
                      <a:pt x="5" y="140"/>
                      <a:pt x="5" y="140"/>
                      <a:pt x="4" y="140"/>
                    </a:cubicBezTo>
                    <a:cubicBezTo>
                      <a:pt x="5" y="140"/>
                      <a:pt x="5" y="140"/>
                      <a:pt x="6" y="141"/>
                    </a:cubicBezTo>
                    <a:close/>
                    <a:moveTo>
                      <a:pt x="5" y="118"/>
                    </a:moveTo>
                    <a:cubicBezTo>
                      <a:pt x="5" y="118"/>
                      <a:pt x="5" y="118"/>
                      <a:pt x="4" y="118"/>
                    </a:cubicBezTo>
                    <a:cubicBezTo>
                      <a:pt x="5" y="118"/>
                      <a:pt x="5" y="118"/>
                      <a:pt x="5" y="118"/>
                    </a:cubicBezTo>
                    <a:close/>
                    <a:moveTo>
                      <a:pt x="6" y="122"/>
                    </a:moveTo>
                    <a:cubicBezTo>
                      <a:pt x="6" y="122"/>
                      <a:pt x="6" y="122"/>
                      <a:pt x="6" y="122"/>
                    </a:cubicBezTo>
                    <a:cubicBezTo>
                      <a:pt x="6" y="122"/>
                      <a:pt x="6" y="122"/>
                      <a:pt x="6" y="122"/>
                    </a:cubicBezTo>
                    <a:cubicBezTo>
                      <a:pt x="7" y="122"/>
                      <a:pt x="7" y="122"/>
                      <a:pt x="7" y="122"/>
                    </a:cubicBezTo>
                    <a:cubicBezTo>
                      <a:pt x="6" y="121"/>
                      <a:pt x="5" y="121"/>
                      <a:pt x="4" y="122"/>
                    </a:cubicBezTo>
                    <a:cubicBezTo>
                      <a:pt x="4" y="122"/>
                      <a:pt x="5" y="122"/>
                      <a:pt x="5" y="122"/>
                    </a:cubicBezTo>
                    <a:cubicBezTo>
                      <a:pt x="5" y="122"/>
                      <a:pt x="6" y="122"/>
                      <a:pt x="6" y="122"/>
                    </a:cubicBezTo>
                    <a:close/>
                    <a:moveTo>
                      <a:pt x="9" y="107"/>
                    </a:moveTo>
                    <a:cubicBezTo>
                      <a:pt x="9" y="107"/>
                      <a:pt x="8" y="107"/>
                      <a:pt x="8" y="107"/>
                    </a:cubicBezTo>
                    <a:cubicBezTo>
                      <a:pt x="8" y="107"/>
                      <a:pt x="9" y="108"/>
                      <a:pt x="9" y="108"/>
                    </a:cubicBezTo>
                    <a:cubicBezTo>
                      <a:pt x="9" y="108"/>
                      <a:pt x="8" y="108"/>
                      <a:pt x="8" y="108"/>
                    </a:cubicBezTo>
                    <a:cubicBezTo>
                      <a:pt x="8" y="108"/>
                      <a:pt x="9" y="108"/>
                      <a:pt x="9" y="109"/>
                    </a:cubicBezTo>
                    <a:cubicBezTo>
                      <a:pt x="9" y="108"/>
                      <a:pt x="9" y="108"/>
                      <a:pt x="10" y="108"/>
                    </a:cubicBezTo>
                    <a:cubicBezTo>
                      <a:pt x="10" y="108"/>
                      <a:pt x="10" y="108"/>
                      <a:pt x="10" y="108"/>
                    </a:cubicBezTo>
                    <a:cubicBezTo>
                      <a:pt x="10" y="107"/>
                      <a:pt x="10" y="107"/>
                      <a:pt x="10" y="107"/>
                    </a:cubicBezTo>
                    <a:cubicBezTo>
                      <a:pt x="10" y="107"/>
                      <a:pt x="10" y="107"/>
                      <a:pt x="11" y="107"/>
                    </a:cubicBezTo>
                    <a:cubicBezTo>
                      <a:pt x="11" y="106"/>
                      <a:pt x="10" y="106"/>
                      <a:pt x="10" y="107"/>
                    </a:cubicBezTo>
                    <a:cubicBezTo>
                      <a:pt x="10" y="106"/>
                      <a:pt x="10" y="106"/>
                      <a:pt x="10" y="106"/>
                    </a:cubicBezTo>
                    <a:cubicBezTo>
                      <a:pt x="9" y="106"/>
                      <a:pt x="9" y="106"/>
                      <a:pt x="9" y="106"/>
                    </a:cubicBezTo>
                    <a:cubicBezTo>
                      <a:pt x="9" y="106"/>
                      <a:pt x="9" y="106"/>
                      <a:pt x="9" y="106"/>
                    </a:cubicBezTo>
                    <a:cubicBezTo>
                      <a:pt x="9" y="106"/>
                      <a:pt x="9" y="107"/>
                      <a:pt x="9" y="107"/>
                    </a:cubicBezTo>
                    <a:cubicBezTo>
                      <a:pt x="9" y="107"/>
                      <a:pt x="9" y="107"/>
                      <a:pt x="9" y="107"/>
                    </a:cubicBezTo>
                    <a:close/>
                    <a:moveTo>
                      <a:pt x="2" y="108"/>
                    </a:moveTo>
                    <a:cubicBezTo>
                      <a:pt x="2" y="108"/>
                      <a:pt x="2" y="108"/>
                      <a:pt x="2" y="108"/>
                    </a:cubicBezTo>
                    <a:cubicBezTo>
                      <a:pt x="2" y="108"/>
                      <a:pt x="2" y="108"/>
                      <a:pt x="2" y="108"/>
                    </a:cubicBezTo>
                    <a:close/>
                    <a:moveTo>
                      <a:pt x="7" y="101"/>
                    </a:moveTo>
                    <a:cubicBezTo>
                      <a:pt x="7" y="101"/>
                      <a:pt x="7" y="101"/>
                      <a:pt x="7" y="101"/>
                    </a:cubicBezTo>
                    <a:cubicBezTo>
                      <a:pt x="7" y="100"/>
                      <a:pt x="9" y="101"/>
                      <a:pt x="8" y="100"/>
                    </a:cubicBezTo>
                    <a:cubicBezTo>
                      <a:pt x="8" y="100"/>
                      <a:pt x="8" y="100"/>
                      <a:pt x="8" y="100"/>
                    </a:cubicBezTo>
                    <a:cubicBezTo>
                      <a:pt x="8" y="100"/>
                      <a:pt x="7" y="100"/>
                      <a:pt x="7" y="99"/>
                    </a:cubicBezTo>
                    <a:cubicBezTo>
                      <a:pt x="7" y="100"/>
                      <a:pt x="8" y="100"/>
                      <a:pt x="8" y="99"/>
                    </a:cubicBezTo>
                    <a:cubicBezTo>
                      <a:pt x="8" y="99"/>
                      <a:pt x="7" y="99"/>
                      <a:pt x="7" y="99"/>
                    </a:cubicBezTo>
                    <a:cubicBezTo>
                      <a:pt x="7" y="98"/>
                      <a:pt x="7" y="98"/>
                      <a:pt x="7" y="98"/>
                    </a:cubicBezTo>
                    <a:cubicBezTo>
                      <a:pt x="7" y="98"/>
                      <a:pt x="7" y="98"/>
                      <a:pt x="7" y="98"/>
                    </a:cubicBezTo>
                    <a:cubicBezTo>
                      <a:pt x="7" y="98"/>
                      <a:pt x="7" y="97"/>
                      <a:pt x="8" y="97"/>
                    </a:cubicBezTo>
                    <a:cubicBezTo>
                      <a:pt x="8" y="97"/>
                      <a:pt x="9" y="97"/>
                      <a:pt x="8" y="97"/>
                    </a:cubicBezTo>
                    <a:cubicBezTo>
                      <a:pt x="8" y="96"/>
                      <a:pt x="8" y="96"/>
                      <a:pt x="8" y="96"/>
                    </a:cubicBezTo>
                    <a:cubicBezTo>
                      <a:pt x="8" y="96"/>
                      <a:pt x="8" y="96"/>
                      <a:pt x="8" y="96"/>
                    </a:cubicBezTo>
                    <a:cubicBezTo>
                      <a:pt x="8" y="96"/>
                      <a:pt x="8" y="96"/>
                      <a:pt x="8" y="96"/>
                    </a:cubicBezTo>
                    <a:cubicBezTo>
                      <a:pt x="8" y="96"/>
                      <a:pt x="8" y="95"/>
                      <a:pt x="8" y="95"/>
                    </a:cubicBezTo>
                    <a:cubicBezTo>
                      <a:pt x="8" y="95"/>
                      <a:pt x="7" y="95"/>
                      <a:pt x="7" y="95"/>
                    </a:cubicBezTo>
                    <a:cubicBezTo>
                      <a:pt x="7" y="95"/>
                      <a:pt x="6" y="95"/>
                      <a:pt x="6" y="95"/>
                    </a:cubicBezTo>
                    <a:cubicBezTo>
                      <a:pt x="7" y="95"/>
                      <a:pt x="6" y="94"/>
                      <a:pt x="6" y="95"/>
                    </a:cubicBezTo>
                    <a:cubicBezTo>
                      <a:pt x="6" y="96"/>
                      <a:pt x="6" y="96"/>
                      <a:pt x="6" y="97"/>
                    </a:cubicBezTo>
                    <a:cubicBezTo>
                      <a:pt x="5" y="97"/>
                      <a:pt x="5" y="97"/>
                      <a:pt x="5" y="98"/>
                    </a:cubicBezTo>
                    <a:cubicBezTo>
                      <a:pt x="5" y="99"/>
                      <a:pt x="6" y="99"/>
                      <a:pt x="5" y="100"/>
                    </a:cubicBezTo>
                    <a:cubicBezTo>
                      <a:pt x="5" y="100"/>
                      <a:pt x="5" y="101"/>
                      <a:pt x="5" y="101"/>
                    </a:cubicBezTo>
                    <a:cubicBezTo>
                      <a:pt x="5" y="101"/>
                      <a:pt x="6" y="102"/>
                      <a:pt x="7" y="102"/>
                    </a:cubicBezTo>
                    <a:cubicBezTo>
                      <a:pt x="7" y="102"/>
                      <a:pt x="7" y="102"/>
                      <a:pt x="7" y="101"/>
                    </a:cubicBezTo>
                    <a:close/>
                    <a:moveTo>
                      <a:pt x="6" y="106"/>
                    </a:moveTo>
                    <a:cubicBezTo>
                      <a:pt x="6" y="106"/>
                      <a:pt x="6" y="105"/>
                      <a:pt x="6" y="105"/>
                    </a:cubicBezTo>
                    <a:cubicBezTo>
                      <a:pt x="6" y="105"/>
                      <a:pt x="6" y="105"/>
                      <a:pt x="6" y="105"/>
                    </a:cubicBezTo>
                    <a:cubicBezTo>
                      <a:pt x="6" y="105"/>
                      <a:pt x="6" y="106"/>
                      <a:pt x="6" y="106"/>
                    </a:cubicBezTo>
                    <a:close/>
                    <a:moveTo>
                      <a:pt x="6" y="104"/>
                    </a:moveTo>
                    <a:cubicBezTo>
                      <a:pt x="6" y="104"/>
                      <a:pt x="6" y="104"/>
                      <a:pt x="6" y="104"/>
                    </a:cubicBezTo>
                    <a:cubicBezTo>
                      <a:pt x="6" y="103"/>
                      <a:pt x="7" y="104"/>
                      <a:pt x="7" y="104"/>
                    </a:cubicBezTo>
                    <a:cubicBezTo>
                      <a:pt x="7" y="103"/>
                      <a:pt x="6" y="104"/>
                      <a:pt x="6" y="104"/>
                    </a:cubicBezTo>
                    <a:close/>
                    <a:moveTo>
                      <a:pt x="6" y="111"/>
                    </a:moveTo>
                    <a:cubicBezTo>
                      <a:pt x="6" y="111"/>
                      <a:pt x="6" y="111"/>
                      <a:pt x="6" y="111"/>
                    </a:cubicBezTo>
                    <a:cubicBezTo>
                      <a:pt x="6" y="111"/>
                      <a:pt x="5" y="111"/>
                      <a:pt x="6" y="111"/>
                    </a:cubicBezTo>
                    <a:cubicBezTo>
                      <a:pt x="6" y="111"/>
                      <a:pt x="6" y="111"/>
                      <a:pt x="7" y="111"/>
                    </a:cubicBezTo>
                    <a:cubicBezTo>
                      <a:pt x="7" y="111"/>
                      <a:pt x="6" y="111"/>
                      <a:pt x="6" y="111"/>
                    </a:cubicBezTo>
                    <a:close/>
                    <a:moveTo>
                      <a:pt x="6" y="107"/>
                    </a:moveTo>
                    <a:cubicBezTo>
                      <a:pt x="6" y="107"/>
                      <a:pt x="6" y="107"/>
                      <a:pt x="6" y="106"/>
                    </a:cubicBezTo>
                    <a:cubicBezTo>
                      <a:pt x="6" y="107"/>
                      <a:pt x="6" y="107"/>
                      <a:pt x="6" y="107"/>
                    </a:cubicBezTo>
                    <a:close/>
                    <a:moveTo>
                      <a:pt x="5" y="108"/>
                    </a:moveTo>
                    <a:cubicBezTo>
                      <a:pt x="6" y="108"/>
                      <a:pt x="6" y="107"/>
                      <a:pt x="7" y="107"/>
                    </a:cubicBezTo>
                    <a:cubicBezTo>
                      <a:pt x="6" y="107"/>
                      <a:pt x="5" y="107"/>
                      <a:pt x="5" y="107"/>
                    </a:cubicBezTo>
                    <a:cubicBezTo>
                      <a:pt x="5" y="107"/>
                      <a:pt x="5" y="108"/>
                      <a:pt x="5" y="108"/>
                    </a:cubicBezTo>
                    <a:close/>
                    <a:moveTo>
                      <a:pt x="7" y="108"/>
                    </a:moveTo>
                    <a:cubicBezTo>
                      <a:pt x="6" y="107"/>
                      <a:pt x="7" y="109"/>
                      <a:pt x="7" y="109"/>
                    </a:cubicBezTo>
                    <a:cubicBezTo>
                      <a:pt x="7" y="108"/>
                      <a:pt x="7" y="108"/>
                      <a:pt x="7" y="108"/>
                    </a:cubicBezTo>
                    <a:close/>
                    <a:moveTo>
                      <a:pt x="6" y="112"/>
                    </a:moveTo>
                    <a:cubicBezTo>
                      <a:pt x="6" y="112"/>
                      <a:pt x="7" y="111"/>
                      <a:pt x="6" y="111"/>
                    </a:cubicBezTo>
                    <a:cubicBezTo>
                      <a:pt x="5" y="111"/>
                      <a:pt x="6" y="112"/>
                      <a:pt x="6" y="112"/>
                    </a:cubicBezTo>
                    <a:close/>
                    <a:moveTo>
                      <a:pt x="6" y="110"/>
                    </a:moveTo>
                    <a:cubicBezTo>
                      <a:pt x="6" y="110"/>
                      <a:pt x="6" y="110"/>
                      <a:pt x="6" y="110"/>
                    </a:cubicBezTo>
                    <a:cubicBezTo>
                      <a:pt x="5" y="110"/>
                      <a:pt x="6" y="110"/>
                      <a:pt x="6" y="110"/>
                    </a:cubicBezTo>
                    <a:cubicBezTo>
                      <a:pt x="6" y="110"/>
                      <a:pt x="7" y="110"/>
                      <a:pt x="7" y="110"/>
                    </a:cubicBezTo>
                    <a:cubicBezTo>
                      <a:pt x="7" y="110"/>
                      <a:pt x="6" y="110"/>
                      <a:pt x="6" y="110"/>
                    </a:cubicBezTo>
                    <a:close/>
                    <a:moveTo>
                      <a:pt x="5" y="111"/>
                    </a:moveTo>
                    <a:cubicBezTo>
                      <a:pt x="5" y="110"/>
                      <a:pt x="5" y="110"/>
                      <a:pt x="4" y="110"/>
                    </a:cubicBezTo>
                    <a:cubicBezTo>
                      <a:pt x="4" y="110"/>
                      <a:pt x="5" y="110"/>
                      <a:pt x="5" y="111"/>
                    </a:cubicBezTo>
                    <a:close/>
                    <a:moveTo>
                      <a:pt x="6" y="105"/>
                    </a:moveTo>
                    <a:cubicBezTo>
                      <a:pt x="6" y="105"/>
                      <a:pt x="6" y="105"/>
                      <a:pt x="7" y="105"/>
                    </a:cubicBezTo>
                    <a:cubicBezTo>
                      <a:pt x="6" y="105"/>
                      <a:pt x="6" y="105"/>
                      <a:pt x="6" y="105"/>
                    </a:cubicBezTo>
                    <a:close/>
                    <a:moveTo>
                      <a:pt x="4" y="108"/>
                    </a:moveTo>
                    <a:cubicBezTo>
                      <a:pt x="4" y="108"/>
                      <a:pt x="5" y="108"/>
                      <a:pt x="5" y="108"/>
                    </a:cubicBezTo>
                    <a:cubicBezTo>
                      <a:pt x="5" y="108"/>
                      <a:pt x="5" y="107"/>
                      <a:pt x="4" y="108"/>
                    </a:cubicBezTo>
                    <a:close/>
                    <a:moveTo>
                      <a:pt x="0" y="117"/>
                    </a:moveTo>
                    <a:cubicBezTo>
                      <a:pt x="1" y="118"/>
                      <a:pt x="2" y="117"/>
                      <a:pt x="1" y="117"/>
                    </a:cubicBezTo>
                    <a:cubicBezTo>
                      <a:pt x="1" y="117"/>
                      <a:pt x="1" y="117"/>
                      <a:pt x="1" y="117"/>
                    </a:cubicBezTo>
                    <a:cubicBezTo>
                      <a:pt x="1" y="117"/>
                      <a:pt x="1" y="116"/>
                      <a:pt x="1" y="116"/>
                    </a:cubicBezTo>
                    <a:cubicBezTo>
                      <a:pt x="1" y="116"/>
                      <a:pt x="0" y="117"/>
                      <a:pt x="0" y="117"/>
                    </a:cubicBezTo>
                    <a:cubicBezTo>
                      <a:pt x="0" y="116"/>
                      <a:pt x="1" y="116"/>
                      <a:pt x="1" y="116"/>
                    </a:cubicBezTo>
                    <a:cubicBezTo>
                      <a:pt x="1" y="116"/>
                      <a:pt x="2" y="116"/>
                      <a:pt x="2" y="116"/>
                    </a:cubicBezTo>
                    <a:cubicBezTo>
                      <a:pt x="2" y="116"/>
                      <a:pt x="2" y="116"/>
                      <a:pt x="2" y="116"/>
                    </a:cubicBezTo>
                    <a:cubicBezTo>
                      <a:pt x="2" y="116"/>
                      <a:pt x="2" y="117"/>
                      <a:pt x="3" y="117"/>
                    </a:cubicBezTo>
                    <a:cubicBezTo>
                      <a:pt x="3" y="117"/>
                      <a:pt x="3" y="117"/>
                      <a:pt x="3" y="117"/>
                    </a:cubicBezTo>
                    <a:cubicBezTo>
                      <a:pt x="3" y="117"/>
                      <a:pt x="3" y="117"/>
                      <a:pt x="3" y="117"/>
                    </a:cubicBezTo>
                    <a:cubicBezTo>
                      <a:pt x="3" y="117"/>
                      <a:pt x="3" y="117"/>
                      <a:pt x="4" y="117"/>
                    </a:cubicBezTo>
                    <a:cubicBezTo>
                      <a:pt x="4" y="117"/>
                      <a:pt x="4" y="117"/>
                      <a:pt x="5" y="117"/>
                    </a:cubicBezTo>
                    <a:cubicBezTo>
                      <a:pt x="4" y="117"/>
                      <a:pt x="4" y="117"/>
                      <a:pt x="4" y="117"/>
                    </a:cubicBezTo>
                    <a:cubicBezTo>
                      <a:pt x="4" y="117"/>
                      <a:pt x="4" y="117"/>
                      <a:pt x="4" y="117"/>
                    </a:cubicBezTo>
                    <a:cubicBezTo>
                      <a:pt x="4" y="117"/>
                      <a:pt x="4" y="117"/>
                      <a:pt x="4" y="116"/>
                    </a:cubicBezTo>
                    <a:cubicBezTo>
                      <a:pt x="4" y="117"/>
                      <a:pt x="5" y="117"/>
                      <a:pt x="5" y="117"/>
                    </a:cubicBezTo>
                    <a:cubicBezTo>
                      <a:pt x="5" y="117"/>
                      <a:pt x="5" y="117"/>
                      <a:pt x="5" y="117"/>
                    </a:cubicBezTo>
                    <a:cubicBezTo>
                      <a:pt x="5" y="117"/>
                      <a:pt x="6" y="118"/>
                      <a:pt x="6" y="118"/>
                    </a:cubicBezTo>
                    <a:cubicBezTo>
                      <a:pt x="6" y="118"/>
                      <a:pt x="6" y="119"/>
                      <a:pt x="6" y="119"/>
                    </a:cubicBezTo>
                    <a:cubicBezTo>
                      <a:pt x="6" y="119"/>
                      <a:pt x="6" y="119"/>
                      <a:pt x="6" y="119"/>
                    </a:cubicBezTo>
                    <a:cubicBezTo>
                      <a:pt x="6" y="119"/>
                      <a:pt x="6" y="119"/>
                      <a:pt x="6" y="119"/>
                    </a:cubicBezTo>
                    <a:cubicBezTo>
                      <a:pt x="5" y="119"/>
                      <a:pt x="6" y="119"/>
                      <a:pt x="5" y="119"/>
                    </a:cubicBezTo>
                    <a:cubicBezTo>
                      <a:pt x="5" y="119"/>
                      <a:pt x="4" y="119"/>
                      <a:pt x="4" y="120"/>
                    </a:cubicBezTo>
                    <a:cubicBezTo>
                      <a:pt x="4" y="120"/>
                      <a:pt x="4" y="120"/>
                      <a:pt x="4" y="120"/>
                    </a:cubicBezTo>
                    <a:cubicBezTo>
                      <a:pt x="4" y="120"/>
                      <a:pt x="5" y="120"/>
                      <a:pt x="5" y="120"/>
                    </a:cubicBezTo>
                    <a:cubicBezTo>
                      <a:pt x="5" y="120"/>
                      <a:pt x="5" y="120"/>
                      <a:pt x="5" y="120"/>
                    </a:cubicBezTo>
                    <a:cubicBezTo>
                      <a:pt x="5" y="120"/>
                      <a:pt x="6" y="120"/>
                      <a:pt x="6" y="121"/>
                    </a:cubicBezTo>
                    <a:cubicBezTo>
                      <a:pt x="6" y="121"/>
                      <a:pt x="5" y="120"/>
                      <a:pt x="5" y="121"/>
                    </a:cubicBezTo>
                    <a:cubicBezTo>
                      <a:pt x="5" y="121"/>
                      <a:pt x="5" y="121"/>
                      <a:pt x="6" y="121"/>
                    </a:cubicBezTo>
                    <a:cubicBezTo>
                      <a:pt x="5" y="121"/>
                      <a:pt x="5" y="121"/>
                      <a:pt x="5" y="121"/>
                    </a:cubicBezTo>
                    <a:cubicBezTo>
                      <a:pt x="5" y="121"/>
                      <a:pt x="5" y="121"/>
                      <a:pt x="5" y="121"/>
                    </a:cubicBezTo>
                    <a:cubicBezTo>
                      <a:pt x="5" y="121"/>
                      <a:pt x="5" y="121"/>
                      <a:pt x="5" y="121"/>
                    </a:cubicBezTo>
                    <a:cubicBezTo>
                      <a:pt x="5" y="121"/>
                      <a:pt x="4" y="121"/>
                      <a:pt x="4" y="121"/>
                    </a:cubicBezTo>
                    <a:cubicBezTo>
                      <a:pt x="5" y="121"/>
                      <a:pt x="5" y="121"/>
                      <a:pt x="5" y="120"/>
                    </a:cubicBezTo>
                    <a:cubicBezTo>
                      <a:pt x="4" y="120"/>
                      <a:pt x="5" y="120"/>
                      <a:pt x="5" y="120"/>
                    </a:cubicBezTo>
                    <a:cubicBezTo>
                      <a:pt x="4" y="120"/>
                      <a:pt x="4" y="121"/>
                      <a:pt x="4" y="121"/>
                    </a:cubicBezTo>
                    <a:cubicBezTo>
                      <a:pt x="4" y="121"/>
                      <a:pt x="3" y="121"/>
                      <a:pt x="4" y="121"/>
                    </a:cubicBezTo>
                    <a:cubicBezTo>
                      <a:pt x="4" y="121"/>
                      <a:pt x="4" y="121"/>
                      <a:pt x="4" y="121"/>
                    </a:cubicBezTo>
                    <a:cubicBezTo>
                      <a:pt x="5" y="121"/>
                      <a:pt x="5" y="121"/>
                      <a:pt x="5" y="121"/>
                    </a:cubicBezTo>
                    <a:cubicBezTo>
                      <a:pt x="6" y="121"/>
                      <a:pt x="6" y="122"/>
                      <a:pt x="6" y="121"/>
                    </a:cubicBezTo>
                    <a:cubicBezTo>
                      <a:pt x="7" y="121"/>
                      <a:pt x="7" y="121"/>
                      <a:pt x="7" y="120"/>
                    </a:cubicBezTo>
                    <a:cubicBezTo>
                      <a:pt x="7" y="121"/>
                      <a:pt x="7" y="121"/>
                      <a:pt x="7" y="121"/>
                    </a:cubicBezTo>
                    <a:cubicBezTo>
                      <a:pt x="7" y="121"/>
                      <a:pt x="8" y="122"/>
                      <a:pt x="8" y="122"/>
                    </a:cubicBezTo>
                    <a:cubicBezTo>
                      <a:pt x="8" y="122"/>
                      <a:pt x="8" y="122"/>
                      <a:pt x="9" y="122"/>
                    </a:cubicBezTo>
                    <a:cubicBezTo>
                      <a:pt x="9" y="122"/>
                      <a:pt x="8" y="122"/>
                      <a:pt x="8" y="122"/>
                    </a:cubicBezTo>
                    <a:cubicBezTo>
                      <a:pt x="8" y="122"/>
                      <a:pt x="7" y="122"/>
                      <a:pt x="7" y="122"/>
                    </a:cubicBezTo>
                    <a:cubicBezTo>
                      <a:pt x="7" y="122"/>
                      <a:pt x="8" y="123"/>
                      <a:pt x="8" y="123"/>
                    </a:cubicBezTo>
                    <a:cubicBezTo>
                      <a:pt x="8" y="123"/>
                      <a:pt x="8" y="123"/>
                      <a:pt x="9" y="123"/>
                    </a:cubicBezTo>
                    <a:cubicBezTo>
                      <a:pt x="9" y="123"/>
                      <a:pt x="9" y="123"/>
                      <a:pt x="8" y="123"/>
                    </a:cubicBezTo>
                    <a:cubicBezTo>
                      <a:pt x="8" y="123"/>
                      <a:pt x="8" y="123"/>
                      <a:pt x="8" y="123"/>
                    </a:cubicBezTo>
                    <a:cubicBezTo>
                      <a:pt x="8" y="123"/>
                      <a:pt x="8" y="123"/>
                      <a:pt x="7" y="123"/>
                    </a:cubicBezTo>
                    <a:cubicBezTo>
                      <a:pt x="7" y="123"/>
                      <a:pt x="7" y="123"/>
                      <a:pt x="7" y="123"/>
                    </a:cubicBezTo>
                    <a:cubicBezTo>
                      <a:pt x="7" y="122"/>
                      <a:pt x="7" y="122"/>
                      <a:pt x="7" y="123"/>
                    </a:cubicBezTo>
                    <a:cubicBezTo>
                      <a:pt x="7" y="122"/>
                      <a:pt x="5" y="122"/>
                      <a:pt x="5" y="122"/>
                    </a:cubicBezTo>
                    <a:cubicBezTo>
                      <a:pt x="5" y="123"/>
                      <a:pt x="6" y="123"/>
                      <a:pt x="5" y="123"/>
                    </a:cubicBezTo>
                    <a:cubicBezTo>
                      <a:pt x="5" y="123"/>
                      <a:pt x="5" y="123"/>
                      <a:pt x="5" y="123"/>
                    </a:cubicBezTo>
                    <a:cubicBezTo>
                      <a:pt x="5" y="122"/>
                      <a:pt x="5" y="122"/>
                      <a:pt x="4" y="122"/>
                    </a:cubicBezTo>
                    <a:cubicBezTo>
                      <a:pt x="4" y="122"/>
                      <a:pt x="4" y="123"/>
                      <a:pt x="4" y="123"/>
                    </a:cubicBezTo>
                    <a:cubicBezTo>
                      <a:pt x="4" y="123"/>
                      <a:pt x="5" y="123"/>
                      <a:pt x="5" y="123"/>
                    </a:cubicBezTo>
                    <a:cubicBezTo>
                      <a:pt x="5" y="123"/>
                      <a:pt x="5" y="124"/>
                      <a:pt x="5" y="124"/>
                    </a:cubicBezTo>
                    <a:cubicBezTo>
                      <a:pt x="5" y="124"/>
                      <a:pt x="6" y="124"/>
                      <a:pt x="6" y="124"/>
                    </a:cubicBezTo>
                    <a:cubicBezTo>
                      <a:pt x="6" y="124"/>
                      <a:pt x="5" y="124"/>
                      <a:pt x="5" y="124"/>
                    </a:cubicBezTo>
                    <a:cubicBezTo>
                      <a:pt x="6" y="124"/>
                      <a:pt x="6" y="124"/>
                      <a:pt x="6" y="124"/>
                    </a:cubicBezTo>
                    <a:cubicBezTo>
                      <a:pt x="6" y="124"/>
                      <a:pt x="6" y="125"/>
                      <a:pt x="6" y="125"/>
                    </a:cubicBezTo>
                    <a:cubicBezTo>
                      <a:pt x="6" y="125"/>
                      <a:pt x="6" y="125"/>
                      <a:pt x="6" y="125"/>
                    </a:cubicBezTo>
                    <a:cubicBezTo>
                      <a:pt x="6" y="125"/>
                      <a:pt x="6" y="124"/>
                      <a:pt x="5" y="124"/>
                    </a:cubicBezTo>
                    <a:cubicBezTo>
                      <a:pt x="5" y="124"/>
                      <a:pt x="5" y="125"/>
                      <a:pt x="5" y="125"/>
                    </a:cubicBezTo>
                    <a:cubicBezTo>
                      <a:pt x="5" y="126"/>
                      <a:pt x="5" y="125"/>
                      <a:pt x="6" y="126"/>
                    </a:cubicBezTo>
                    <a:cubicBezTo>
                      <a:pt x="6" y="126"/>
                      <a:pt x="5" y="126"/>
                      <a:pt x="5" y="126"/>
                    </a:cubicBezTo>
                    <a:cubicBezTo>
                      <a:pt x="4" y="126"/>
                      <a:pt x="5" y="126"/>
                      <a:pt x="4" y="126"/>
                    </a:cubicBezTo>
                    <a:cubicBezTo>
                      <a:pt x="4" y="126"/>
                      <a:pt x="5" y="126"/>
                      <a:pt x="5" y="126"/>
                    </a:cubicBezTo>
                    <a:cubicBezTo>
                      <a:pt x="5" y="127"/>
                      <a:pt x="4" y="127"/>
                      <a:pt x="4" y="127"/>
                    </a:cubicBezTo>
                    <a:cubicBezTo>
                      <a:pt x="4" y="127"/>
                      <a:pt x="5" y="127"/>
                      <a:pt x="5" y="127"/>
                    </a:cubicBezTo>
                    <a:cubicBezTo>
                      <a:pt x="5" y="127"/>
                      <a:pt x="5" y="127"/>
                      <a:pt x="5" y="127"/>
                    </a:cubicBezTo>
                    <a:cubicBezTo>
                      <a:pt x="5" y="128"/>
                      <a:pt x="4" y="128"/>
                      <a:pt x="5" y="129"/>
                    </a:cubicBezTo>
                    <a:cubicBezTo>
                      <a:pt x="5" y="129"/>
                      <a:pt x="5" y="129"/>
                      <a:pt x="5" y="129"/>
                    </a:cubicBezTo>
                    <a:cubicBezTo>
                      <a:pt x="6" y="129"/>
                      <a:pt x="6" y="128"/>
                      <a:pt x="5" y="128"/>
                    </a:cubicBezTo>
                    <a:cubicBezTo>
                      <a:pt x="6" y="128"/>
                      <a:pt x="6" y="128"/>
                      <a:pt x="6" y="127"/>
                    </a:cubicBezTo>
                    <a:cubicBezTo>
                      <a:pt x="6" y="127"/>
                      <a:pt x="6" y="127"/>
                      <a:pt x="6" y="127"/>
                    </a:cubicBezTo>
                    <a:cubicBezTo>
                      <a:pt x="6" y="127"/>
                      <a:pt x="6" y="128"/>
                      <a:pt x="6" y="128"/>
                    </a:cubicBezTo>
                    <a:cubicBezTo>
                      <a:pt x="6" y="128"/>
                      <a:pt x="6" y="128"/>
                      <a:pt x="7" y="128"/>
                    </a:cubicBezTo>
                    <a:cubicBezTo>
                      <a:pt x="6" y="128"/>
                      <a:pt x="6" y="128"/>
                      <a:pt x="6" y="128"/>
                    </a:cubicBezTo>
                    <a:cubicBezTo>
                      <a:pt x="6" y="128"/>
                      <a:pt x="6" y="129"/>
                      <a:pt x="6" y="129"/>
                    </a:cubicBezTo>
                    <a:cubicBezTo>
                      <a:pt x="6" y="129"/>
                      <a:pt x="6" y="129"/>
                      <a:pt x="6" y="129"/>
                    </a:cubicBezTo>
                    <a:cubicBezTo>
                      <a:pt x="6" y="129"/>
                      <a:pt x="6" y="130"/>
                      <a:pt x="7" y="130"/>
                    </a:cubicBezTo>
                    <a:cubicBezTo>
                      <a:pt x="7" y="130"/>
                      <a:pt x="7" y="130"/>
                      <a:pt x="7" y="130"/>
                    </a:cubicBezTo>
                    <a:cubicBezTo>
                      <a:pt x="7" y="130"/>
                      <a:pt x="7" y="130"/>
                      <a:pt x="7" y="130"/>
                    </a:cubicBezTo>
                    <a:cubicBezTo>
                      <a:pt x="6" y="130"/>
                      <a:pt x="6" y="129"/>
                      <a:pt x="6" y="130"/>
                    </a:cubicBezTo>
                    <a:cubicBezTo>
                      <a:pt x="6" y="129"/>
                      <a:pt x="5" y="130"/>
                      <a:pt x="5" y="130"/>
                    </a:cubicBezTo>
                    <a:cubicBezTo>
                      <a:pt x="5" y="130"/>
                      <a:pt x="6" y="130"/>
                      <a:pt x="6" y="130"/>
                    </a:cubicBezTo>
                    <a:cubicBezTo>
                      <a:pt x="5" y="130"/>
                      <a:pt x="4" y="131"/>
                      <a:pt x="5" y="131"/>
                    </a:cubicBezTo>
                    <a:cubicBezTo>
                      <a:pt x="5" y="131"/>
                      <a:pt x="5" y="131"/>
                      <a:pt x="6" y="131"/>
                    </a:cubicBezTo>
                    <a:cubicBezTo>
                      <a:pt x="6" y="131"/>
                      <a:pt x="6" y="131"/>
                      <a:pt x="6" y="131"/>
                    </a:cubicBezTo>
                    <a:cubicBezTo>
                      <a:pt x="6" y="131"/>
                      <a:pt x="6" y="131"/>
                      <a:pt x="6" y="131"/>
                    </a:cubicBezTo>
                    <a:cubicBezTo>
                      <a:pt x="6" y="131"/>
                      <a:pt x="6" y="131"/>
                      <a:pt x="6" y="132"/>
                    </a:cubicBezTo>
                    <a:cubicBezTo>
                      <a:pt x="6" y="132"/>
                      <a:pt x="6" y="132"/>
                      <a:pt x="6" y="132"/>
                    </a:cubicBezTo>
                    <a:cubicBezTo>
                      <a:pt x="6" y="132"/>
                      <a:pt x="6" y="132"/>
                      <a:pt x="6" y="132"/>
                    </a:cubicBezTo>
                    <a:cubicBezTo>
                      <a:pt x="6" y="132"/>
                      <a:pt x="6" y="132"/>
                      <a:pt x="6" y="131"/>
                    </a:cubicBezTo>
                    <a:cubicBezTo>
                      <a:pt x="5" y="131"/>
                      <a:pt x="5" y="131"/>
                      <a:pt x="5" y="131"/>
                    </a:cubicBezTo>
                    <a:cubicBezTo>
                      <a:pt x="5" y="131"/>
                      <a:pt x="5" y="131"/>
                      <a:pt x="5" y="132"/>
                    </a:cubicBezTo>
                    <a:cubicBezTo>
                      <a:pt x="5" y="132"/>
                      <a:pt x="5" y="132"/>
                      <a:pt x="5" y="132"/>
                    </a:cubicBezTo>
                    <a:cubicBezTo>
                      <a:pt x="5" y="132"/>
                      <a:pt x="5" y="132"/>
                      <a:pt x="6" y="132"/>
                    </a:cubicBezTo>
                    <a:cubicBezTo>
                      <a:pt x="6" y="132"/>
                      <a:pt x="6" y="132"/>
                      <a:pt x="6" y="133"/>
                    </a:cubicBezTo>
                    <a:cubicBezTo>
                      <a:pt x="6" y="133"/>
                      <a:pt x="6" y="133"/>
                      <a:pt x="7" y="133"/>
                    </a:cubicBezTo>
                    <a:cubicBezTo>
                      <a:pt x="6" y="133"/>
                      <a:pt x="6" y="133"/>
                      <a:pt x="6" y="133"/>
                    </a:cubicBezTo>
                    <a:cubicBezTo>
                      <a:pt x="5" y="132"/>
                      <a:pt x="6" y="133"/>
                      <a:pt x="5" y="132"/>
                    </a:cubicBezTo>
                    <a:cubicBezTo>
                      <a:pt x="5" y="132"/>
                      <a:pt x="5" y="132"/>
                      <a:pt x="5" y="132"/>
                    </a:cubicBezTo>
                    <a:cubicBezTo>
                      <a:pt x="4" y="132"/>
                      <a:pt x="4" y="132"/>
                      <a:pt x="4" y="132"/>
                    </a:cubicBezTo>
                    <a:cubicBezTo>
                      <a:pt x="4" y="132"/>
                      <a:pt x="4" y="132"/>
                      <a:pt x="4" y="132"/>
                    </a:cubicBezTo>
                    <a:cubicBezTo>
                      <a:pt x="4" y="133"/>
                      <a:pt x="4" y="133"/>
                      <a:pt x="4" y="133"/>
                    </a:cubicBezTo>
                    <a:cubicBezTo>
                      <a:pt x="4" y="133"/>
                      <a:pt x="5" y="133"/>
                      <a:pt x="5" y="133"/>
                    </a:cubicBezTo>
                    <a:cubicBezTo>
                      <a:pt x="5" y="134"/>
                      <a:pt x="5" y="133"/>
                      <a:pt x="6" y="133"/>
                    </a:cubicBezTo>
                    <a:cubicBezTo>
                      <a:pt x="5" y="134"/>
                      <a:pt x="6" y="134"/>
                      <a:pt x="6" y="134"/>
                    </a:cubicBezTo>
                    <a:cubicBezTo>
                      <a:pt x="6" y="134"/>
                      <a:pt x="6" y="134"/>
                      <a:pt x="6" y="134"/>
                    </a:cubicBezTo>
                    <a:cubicBezTo>
                      <a:pt x="6" y="134"/>
                      <a:pt x="6" y="134"/>
                      <a:pt x="6" y="134"/>
                    </a:cubicBezTo>
                    <a:cubicBezTo>
                      <a:pt x="6" y="135"/>
                      <a:pt x="6" y="134"/>
                      <a:pt x="5" y="134"/>
                    </a:cubicBezTo>
                    <a:cubicBezTo>
                      <a:pt x="5" y="134"/>
                      <a:pt x="6" y="136"/>
                      <a:pt x="6" y="135"/>
                    </a:cubicBezTo>
                    <a:cubicBezTo>
                      <a:pt x="7" y="135"/>
                      <a:pt x="7" y="135"/>
                      <a:pt x="7" y="134"/>
                    </a:cubicBezTo>
                    <a:cubicBezTo>
                      <a:pt x="7" y="134"/>
                      <a:pt x="7" y="134"/>
                      <a:pt x="8" y="133"/>
                    </a:cubicBezTo>
                    <a:cubicBezTo>
                      <a:pt x="8" y="134"/>
                      <a:pt x="7" y="134"/>
                      <a:pt x="7" y="134"/>
                    </a:cubicBezTo>
                    <a:cubicBezTo>
                      <a:pt x="7" y="134"/>
                      <a:pt x="8" y="134"/>
                      <a:pt x="8" y="135"/>
                    </a:cubicBezTo>
                    <a:cubicBezTo>
                      <a:pt x="8" y="135"/>
                      <a:pt x="7" y="134"/>
                      <a:pt x="7" y="135"/>
                    </a:cubicBezTo>
                    <a:cubicBezTo>
                      <a:pt x="7" y="135"/>
                      <a:pt x="7" y="136"/>
                      <a:pt x="7" y="136"/>
                    </a:cubicBezTo>
                    <a:cubicBezTo>
                      <a:pt x="7" y="136"/>
                      <a:pt x="7" y="136"/>
                      <a:pt x="6" y="136"/>
                    </a:cubicBezTo>
                    <a:cubicBezTo>
                      <a:pt x="7" y="136"/>
                      <a:pt x="6" y="136"/>
                      <a:pt x="6" y="136"/>
                    </a:cubicBezTo>
                    <a:cubicBezTo>
                      <a:pt x="6" y="136"/>
                      <a:pt x="5" y="136"/>
                      <a:pt x="5" y="136"/>
                    </a:cubicBezTo>
                    <a:cubicBezTo>
                      <a:pt x="5" y="136"/>
                      <a:pt x="6" y="137"/>
                      <a:pt x="6" y="137"/>
                    </a:cubicBezTo>
                    <a:cubicBezTo>
                      <a:pt x="6" y="137"/>
                      <a:pt x="6" y="137"/>
                      <a:pt x="6" y="137"/>
                    </a:cubicBezTo>
                    <a:cubicBezTo>
                      <a:pt x="6" y="137"/>
                      <a:pt x="6" y="137"/>
                      <a:pt x="6" y="137"/>
                    </a:cubicBezTo>
                    <a:cubicBezTo>
                      <a:pt x="7" y="137"/>
                      <a:pt x="7" y="137"/>
                      <a:pt x="7" y="137"/>
                    </a:cubicBezTo>
                    <a:cubicBezTo>
                      <a:pt x="7" y="137"/>
                      <a:pt x="7" y="137"/>
                      <a:pt x="7" y="137"/>
                    </a:cubicBezTo>
                    <a:cubicBezTo>
                      <a:pt x="7" y="137"/>
                      <a:pt x="7" y="138"/>
                      <a:pt x="7" y="138"/>
                    </a:cubicBezTo>
                    <a:cubicBezTo>
                      <a:pt x="7" y="138"/>
                      <a:pt x="7" y="138"/>
                      <a:pt x="8" y="138"/>
                    </a:cubicBezTo>
                    <a:cubicBezTo>
                      <a:pt x="8" y="139"/>
                      <a:pt x="8" y="139"/>
                      <a:pt x="7" y="139"/>
                    </a:cubicBezTo>
                    <a:cubicBezTo>
                      <a:pt x="7" y="139"/>
                      <a:pt x="7" y="139"/>
                      <a:pt x="7" y="139"/>
                    </a:cubicBezTo>
                    <a:cubicBezTo>
                      <a:pt x="7" y="138"/>
                      <a:pt x="7" y="138"/>
                      <a:pt x="7" y="138"/>
                    </a:cubicBezTo>
                    <a:cubicBezTo>
                      <a:pt x="7" y="138"/>
                      <a:pt x="7" y="139"/>
                      <a:pt x="6" y="139"/>
                    </a:cubicBezTo>
                    <a:cubicBezTo>
                      <a:pt x="7" y="139"/>
                      <a:pt x="7" y="139"/>
                      <a:pt x="7" y="140"/>
                    </a:cubicBezTo>
                    <a:cubicBezTo>
                      <a:pt x="7" y="140"/>
                      <a:pt x="7" y="140"/>
                      <a:pt x="7" y="140"/>
                    </a:cubicBezTo>
                    <a:cubicBezTo>
                      <a:pt x="7" y="140"/>
                      <a:pt x="7" y="140"/>
                      <a:pt x="7" y="139"/>
                    </a:cubicBezTo>
                    <a:cubicBezTo>
                      <a:pt x="7" y="139"/>
                      <a:pt x="7" y="139"/>
                      <a:pt x="7" y="139"/>
                    </a:cubicBezTo>
                    <a:cubicBezTo>
                      <a:pt x="7" y="139"/>
                      <a:pt x="8" y="139"/>
                      <a:pt x="8" y="139"/>
                    </a:cubicBezTo>
                    <a:cubicBezTo>
                      <a:pt x="8" y="140"/>
                      <a:pt x="8" y="140"/>
                      <a:pt x="8" y="140"/>
                    </a:cubicBezTo>
                    <a:cubicBezTo>
                      <a:pt x="8" y="140"/>
                      <a:pt x="8" y="141"/>
                      <a:pt x="8" y="141"/>
                    </a:cubicBezTo>
                    <a:cubicBezTo>
                      <a:pt x="8" y="141"/>
                      <a:pt x="8" y="140"/>
                      <a:pt x="8" y="140"/>
                    </a:cubicBezTo>
                    <a:cubicBezTo>
                      <a:pt x="7" y="140"/>
                      <a:pt x="8" y="141"/>
                      <a:pt x="8" y="141"/>
                    </a:cubicBezTo>
                    <a:cubicBezTo>
                      <a:pt x="8" y="142"/>
                      <a:pt x="9" y="142"/>
                      <a:pt x="9" y="142"/>
                    </a:cubicBezTo>
                    <a:cubicBezTo>
                      <a:pt x="9" y="142"/>
                      <a:pt x="8" y="142"/>
                      <a:pt x="8" y="141"/>
                    </a:cubicBezTo>
                    <a:cubicBezTo>
                      <a:pt x="8" y="141"/>
                      <a:pt x="7" y="141"/>
                      <a:pt x="7" y="141"/>
                    </a:cubicBezTo>
                    <a:cubicBezTo>
                      <a:pt x="7" y="142"/>
                      <a:pt x="8" y="142"/>
                      <a:pt x="8" y="142"/>
                    </a:cubicBezTo>
                    <a:cubicBezTo>
                      <a:pt x="8" y="142"/>
                      <a:pt x="7" y="142"/>
                      <a:pt x="7" y="142"/>
                    </a:cubicBezTo>
                    <a:cubicBezTo>
                      <a:pt x="7" y="142"/>
                      <a:pt x="8" y="142"/>
                      <a:pt x="8" y="143"/>
                    </a:cubicBezTo>
                    <a:cubicBezTo>
                      <a:pt x="8" y="143"/>
                      <a:pt x="7" y="143"/>
                      <a:pt x="7" y="143"/>
                    </a:cubicBezTo>
                    <a:cubicBezTo>
                      <a:pt x="7" y="143"/>
                      <a:pt x="8" y="143"/>
                      <a:pt x="8" y="143"/>
                    </a:cubicBezTo>
                    <a:cubicBezTo>
                      <a:pt x="8" y="143"/>
                      <a:pt x="7" y="144"/>
                      <a:pt x="7" y="144"/>
                    </a:cubicBezTo>
                    <a:cubicBezTo>
                      <a:pt x="8" y="144"/>
                      <a:pt x="8" y="144"/>
                      <a:pt x="7" y="144"/>
                    </a:cubicBezTo>
                    <a:cubicBezTo>
                      <a:pt x="8" y="144"/>
                      <a:pt x="8" y="144"/>
                      <a:pt x="8" y="144"/>
                    </a:cubicBezTo>
                    <a:cubicBezTo>
                      <a:pt x="8" y="144"/>
                      <a:pt x="8" y="144"/>
                      <a:pt x="8" y="144"/>
                    </a:cubicBezTo>
                    <a:cubicBezTo>
                      <a:pt x="8" y="144"/>
                      <a:pt x="9" y="144"/>
                      <a:pt x="9" y="144"/>
                    </a:cubicBezTo>
                    <a:cubicBezTo>
                      <a:pt x="9" y="144"/>
                      <a:pt x="9" y="144"/>
                      <a:pt x="9" y="144"/>
                    </a:cubicBezTo>
                    <a:cubicBezTo>
                      <a:pt x="9" y="143"/>
                      <a:pt x="9" y="143"/>
                      <a:pt x="10" y="143"/>
                    </a:cubicBezTo>
                    <a:cubicBezTo>
                      <a:pt x="10" y="144"/>
                      <a:pt x="8" y="144"/>
                      <a:pt x="9" y="145"/>
                    </a:cubicBezTo>
                    <a:cubicBezTo>
                      <a:pt x="8" y="145"/>
                      <a:pt x="8" y="145"/>
                      <a:pt x="8" y="145"/>
                    </a:cubicBezTo>
                    <a:cubicBezTo>
                      <a:pt x="8" y="145"/>
                      <a:pt x="8" y="145"/>
                      <a:pt x="9" y="145"/>
                    </a:cubicBezTo>
                    <a:cubicBezTo>
                      <a:pt x="9" y="145"/>
                      <a:pt x="9" y="145"/>
                      <a:pt x="9" y="146"/>
                    </a:cubicBezTo>
                    <a:cubicBezTo>
                      <a:pt x="9" y="146"/>
                      <a:pt x="8" y="146"/>
                      <a:pt x="8" y="146"/>
                    </a:cubicBezTo>
                    <a:cubicBezTo>
                      <a:pt x="9" y="146"/>
                      <a:pt x="9" y="146"/>
                      <a:pt x="10" y="146"/>
                    </a:cubicBezTo>
                    <a:cubicBezTo>
                      <a:pt x="10" y="146"/>
                      <a:pt x="10" y="146"/>
                      <a:pt x="10" y="146"/>
                    </a:cubicBezTo>
                    <a:cubicBezTo>
                      <a:pt x="10" y="145"/>
                      <a:pt x="10" y="145"/>
                      <a:pt x="10" y="145"/>
                    </a:cubicBezTo>
                    <a:cubicBezTo>
                      <a:pt x="10" y="145"/>
                      <a:pt x="10" y="145"/>
                      <a:pt x="11" y="144"/>
                    </a:cubicBezTo>
                    <a:cubicBezTo>
                      <a:pt x="11" y="144"/>
                      <a:pt x="11" y="144"/>
                      <a:pt x="11" y="144"/>
                    </a:cubicBezTo>
                    <a:cubicBezTo>
                      <a:pt x="11" y="144"/>
                      <a:pt x="10" y="144"/>
                      <a:pt x="10" y="144"/>
                    </a:cubicBezTo>
                    <a:cubicBezTo>
                      <a:pt x="10" y="144"/>
                      <a:pt x="10" y="144"/>
                      <a:pt x="10" y="144"/>
                    </a:cubicBezTo>
                    <a:cubicBezTo>
                      <a:pt x="10" y="144"/>
                      <a:pt x="10" y="144"/>
                      <a:pt x="10" y="144"/>
                    </a:cubicBezTo>
                    <a:cubicBezTo>
                      <a:pt x="10" y="144"/>
                      <a:pt x="11" y="143"/>
                      <a:pt x="12" y="143"/>
                    </a:cubicBezTo>
                    <a:cubicBezTo>
                      <a:pt x="12" y="143"/>
                      <a:pt x="12" y="143"/>
                      <a:pt x="12" y="143"/>
                    </a:cubicBezTo>
                    <a:cubicBezTo>
                      <a:pt x="12" y="144"/>
                      <a:pt x="12" y="144"/>
                      <a:pt x="13" y="144"/>
                    </a:cubicBezTo>
                    <a:cubicBezTo>
                      <a:pt x="13" y="144"/>
                      <a:pt x="12" y="144"/>
                      <a:pt x="12" y="145"/>
                    </a:cubicBezTo>
                    <a:cubicBezTo>
                      <a:pt x="12" y="145"/>
                      <a:pt x="12" y="145"/>
                      <a:pt x="11" y="145"/>
                    </a:cubicBezTo>
                    <a:cubicBezTo>
                      <a:pt x="11" y="145"/>
                      <a:pt x="11" y="145"/>
                      <a:pt x="11" y="145"/>
                    </a:cubicBezTo>
                    <a:cubicBezTo>
                      <a:pt x="11" y="145"/>
                      <a:pt x="11" y="145"/>
                      <a:pt x="11" y="144"/>
                    </a:cubicBezTo>
                    <a:cubicBezTo>
                      <a:pt x="11" y="144"/>
                      <a:pt x="10" y="144"/>
                      <a:pt x="10" y="145"/>
                    </a:cubicBezTo>
                    <a:cubicBezTo>
                      <a:pt x="10" y="145"/>
                      <a:pt x="10" y="146"/>
                      <a:pt x="10" y="146"/>
                    </a:cubicBezTo>
                    <a:cubicBezTo>
                      <a:pt x="10" y="147"/>
                      <a:pt x="11" y="147"/>
                      <a:pt x="11" y="147"/>
                    </a:cubicBezTo>
                    <a:cubicBezTo>
                      <a:pt x="11" y="147"/>
                      <a:pt x="10" y="147"/>
                      <a:pt x="10" y="146"/>
                    </a:cubicBezTo>
                    <a:cubicBezTo>
                      <a:pt x="10" y="146"/>
                      <a:pt x="10" y="147"/>
                      <a:pt x="9" y="147"/>
                    </a:cubicBezTo>
                    <a:cubicBezTo>
                      <a:pt x="9" y="147"/>
                      <a:pt x="9" y="147"/>
                      <a:pt x="9" y="146"/>
                    </a:cubicBezTo>
                    <a:cubicBezTo>
                      <a:pt x="9" y="147"/>
                      <a:pt x="9" y="147"/>
                      <a:pt x="10" y="147"/>
                    </a:cubicBezTo>
                    <a:cubicBezTo>
                      <a:pt x="10" y="147"/>
                      <a:pt x="10" y="147"/>
                      <a:pt x="10" y="147"/>
                    </a:cubicBezTo>
                    <a:cubicBezTo>
                      <a:pt x="10" y="148"/>
                      <a:pt x="10" y="148"/>
                      <a:pt x="10" y="148"/>
                    </a:cubicBezTo>
                    <a:cubicBezTo>
                      <a:pt x="11" y="148"/>
                      <a:pt x="11" y="148"/>
                      <a:pt x="12" y="148"/>
                    </a:cubicBezTo>
                    <a:cubicBezTo>
                      <a:pt x="12" y="148"/>
                      <a:pt x="11" y="148"/>
                      <a:pt x="11" y="148"/>
                    </a:cubicBezTo>
                    <a:cubicBezTo>
                      <a:pt x="11" y="148"/>
                      <a:pt x="12" y="147"/>
                      <a:pt x="11" y="147"/>
                    </a:cubicBezTo>
                    <a:cubicBezTo>
                      <a:pt x="12" y="147"/>
                      <a:pt x="12" y="147"/>
                      <a:pt x="11" y="147"/>
                    </a:cubicBezTo>
                    <a:cubicBezTo>
                      <a:pt x="12" y="147"/>
                      <a:pt x="12" y="147"/>
                      <a:pt x="12" y="147"/>
                    </a:cubicBezTo>
                    <a:cubicBezTo>
                      <a:pt x="12" y="147"/>
                      <a:pt x="13" y="147"/>
                      <a:pt x="13" y="147"/>
                    </a:cubicBezTo>
                    <a:cubicBezTo>
                      <a:pt x="13" y="146"/>
                      <a:pt x="12" y="146"/>
                      <a:pt x="12" y="146"/>
                    </a:cubicBezTo>
                    <a:cubicBezTo>
                      <a:pt x="12" y="146"/>
                      <a:pt x="12" y="146"/>
                      <a:pt x="12" y="146"/>
                    </a:cubicBezTo>
                    <a:cubicBezTo>
                      <a:pt x="12" y="146"/>
                      <a:pt x="11" y="146"/>
                      <a:pt x="11" y="146"/>
                    </a:cubicBezTo>
                    <a:cubicBezTo>
                      <a:pt x="12" y="146"/>
                      <a:pt x="12" y="146"/>
                      <a:pt x="13" y="146"/>
                    </a:cubicBezTo>
                    <a:cubicBezTo>
                      <a:pt x="13" y="146"/>
                      <a:pt x="13" y="146"/>
                      <a:pt x="13" y="146"/>
                    </a:cubicBezTo>
                    <a:cubicBezTo>
                      <a:pt x="14" y="146"/>
                      <a:pt x="14" y="145"/>
                      <a:pt x="15" y="145"/>
                    </a:cubicBezTo>
                    <a:cubicBezTo>
                      <a:pt x="15" y="145"/>
                      <a:pt x="15" y="145"/>
                      <a:pt x="16" y="145"/>
                    </a:cubicBezTo>
                    <a:cubicBezTo>
                      <a:pt x="17" y="145"/>
                      <a:pt x="16" y="145"/>
                      <a:pt x="16" y="145"/>
                    </a:cubicBezTo>
                    <a:cubicBezTo>
                      <a:pt x="16" y="146"/>
                      <a:pt x="16" y="146"/>
                      <a:pt x="15" y="146"/>
                    </a:cubicBezTo>
                    <a:cubicBezTo>
                      <a:pt x="15" y="146"/>
                      <a:pt x="15" y="146"/>
                      <a:pt x="15" y="146"/>
                    </a:cubicBezTo>
                    <a:cubicBezTo>
                      <a:pt x="15" y="147"/>
                      <a:pt x="14" y="147"/>
                      <a:pt x="14" y="147"/>
                    </a:cubicBezTo>
                    <a:cubicBezTo>
                      <a:pt x="14" y="147"/>
                      <a:pt x="14" y="148"/>
                      <a:pt x="14" y="148"/>
                    </a:cubicBezTo>
                    <a:cubicBezTo>
                      <a:pt x="14" y="148"/>
                      <a:pt x="13" y="149"/>
                      <a:pt x="13" y="148"/>
                    </a:cubicBezTo>
                    <a:cubicBezTo>
                      <a:pt x="13" y="148"/>
                      <a:pt x="14" y="148"/>
                      <a:pt x="14" y="148"/>
                    </a:cubicBezTo>
                    <a:cubicBezTo>
                      <a:pt x="14" y="148"/>
                      <a:pt x="14" y="147"/>
                      <a:pt x="14" y="147"/>
                    </a:cubicBezTo>
                    <a:cubicBezTo>
                      <a:pt x="14" y="147"/>
                      <a:pt x="13" y="147"/>
                      <a:pt x="13" y="147"/>
                    </a:cubicBezTo>
                    <a:cubicBezTo>
                      <a:pt x="13" y="147"/>
                      <a:pt x="13" y="147"/>
                      <a:pt x="13" y="148"/>
                    </a:cubicBezTo>
                    <a:cubicBezTo>
                      <a:pt x="13" y="148"/>
                      <a:pt x="13" y="148"/>
                      <a:pt x="12" y="148"/>
                    </a:cubicBezTo>
                    <a:cubicBezTo>
                      <a:pt x="13" y="148"/>
                      <a:pt x="13" y="147"/>
                      <a:pt x="12" y="147"/>
                    </a:cubicBezTo>
                    <a:cubicBezTo>
                      <a:pt x="12" y="147"/>
                      <a:pt x="12" y="149"/>
                      <a:pt x="13" y="149"/>
                    </a:cubicBezTo>
                    <a:cubicBezTo>
                      <a:pt x="13" y="149"/>
                      <a:pt x="13" y="149"/>
                      <a:pt x="13" y="149"/>
                    </a:cubicBezTo>
                    <a:cubicBezTo>
                      <a:pt x="13" y="149"/>
                      <a:pt x="13" y="149"/>
                      <a:pt x="14" y="149"/>
                    </a:cubicBezTo>
                    <a:cubicBezTo>
                      <a:pt x="14" y="149"/>
                      <a:pt x="14" y="149"/>
                      <a:pt x="14" y="149"/>
                    </a:cubicBezTo>
                    <a:cubicBezTo>
                      <a:pt x="15" y="150"/>
                      <a:pt x="16" y="150"/>
                      <a:pt x="16" y="150"/>
                    </a:cubicBezTo>
                    <a:cubicBezTo>
                      <a:pt x="17" y="150"/>
                      <a:pt x="17" y="150"/>
                      <a:pt x="17" y="149"/>
                    </a:cubicBezTo>
                    <a:cubicBezTo>
                      <a:pt x="17" y="149"/>
                      <a:pt x="17" y="149"/>
                      <a:pt x="17" y="148"/>
                    </a:cubicBezTo>
                    <a:cubicBezTo>
                      <a:pt x="17" y="148"/>
                      <a:pt x="17" y="148"/>
                      <a:pt x="17" y="148"/>
                    </a:cubicBezTo>
                    <a:cubicBezTo>
                      <a:pt x="17" y="147"/>
                      <a:pt x="17" y="147"/>
                      <a:pt x="17" y="146"/>
                    </a:cubicBezTo>
                    <a:cubicBezTo>
                      <a:pt x="17" y="146"/>
                      <a:pt x="18" y="145"/>
                      <a:pt x="17" y="145"/>
                    </a:cubicBezTo>
                    <a:cubicBezTo>
                      <a:pt x="17" y="145"/>
                      <a:pt x="17" y="145"/>
                      <a:pt x="18" y="145"/>
                    </a:cubicBezTo>
                    <a:cubicBezTo>
                      <a:pt x="18" y="145"/>
                      <a:pt x="17" y="145"/>
                      <a:pt x="17" y="144"/>
                    </a:cubicBezTo>
                    <a:cubicBezTo>
                      <a:pt x="18" y="144"/>
                      <a:pt x="18" y="144"/>
                      <a:pt x="19" y="144"/>
                    </a:cubicBezTo>
                    <a:cubicBezTo>
                      <a:pt x="20" y="144"/>
                      <a:pt x="21" y="144"/>
                      <a:pt x="22" y="143"/>
                    </a:cubicBezTo>
                    <a:cubicBezTo>
                      <a:pt x="23" y="142"/>
                      <a:pt x="23"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3" y="142"/>
                      <a:pt x="23" y="142"/>
                      <a:pt x="23" y="142"/>
                    </a:cubicBezTo>
                    <a:cubicBezTo>
                      <a:pt x="23" y="142"/>
                      <a:pt x="23" y="142"/>
                      <a:pt x="23" y="142"/>
                    </a:cubicBezTo>
                    <a:cubicBezTo>
                      <a:pt x="23" y="142"/>
                      <a:pt x="23" y="142"/>
                      <a:pt x="23" y="142"/>
                    </a:cubicBezTo>
                    <a:cubicBezTo>
                      <a:pt x="22" y="142"/>
                      <a:pt x="22" y="142"/>
                      <a:pt x="22" y="142"/>
                    </a:cubicBezTo>
                    <a:cubicBezTo>
                      <a:pt x="22" y="142"/>
                      <a:pt x="22" y="142"/>
                      <a:pt x="22" y="142"/>
                    </a:cubicBezTo>
                    <a:cubicBezTo>
                      <a:pt x="22" y="142"/>
                      <a:pt x="22" y="142"/>
                      <a:pt x="22" y="142"/>
                    </a:cubicBezTo>
                    <a:cubicBezTo>
                      <a:pt x="22" y="142"/>
                      <a:pt x="22" y="142"/>
                      <a:pt x="22" y="142"/>
                    </a:cubicBezTo>
                    <a:cubicBezTo>
                      <a:pt x="22" y="142"/>
                      <a:pt x="22" y="142"/>
                      <a:pt x="22" y="142"/>
                    </a:cubicBezTo>
                    <a:cubicBezTo>
                      <a:pt x="22" y="141"/>
                      <a:pt x="22" y="141"/>
                      <a:pt x="22" y="141"/>
                    </a:cubicBezTo>
                    <a:cubicBezTo>
                      <a:pt x="22" y="141"/>
                      <a:pt x="22" y="141"/>
                      <a:pt x="22" y="141"/>
                    </a:cubicBezTo>
                    <a:cubicBezTo>
                      <a:pt x="22" y="141"/>
                      <a:pt x="22" y="141"/>
                      <a:pt x="22" y="141"/>
                    </a:cubicBezTo>
                    <a:cubicBezTo>
                      <a:pt x="22" y="141"/>
                      <a:pt x="22" y="141"/>
                      <a:pt x="22"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0" y="141"/>
                      <a:pt x="20" y="141"/>
                      <a:pt x="20" y="141"/>
                    </a:cubicBezTo>
                    <a:cubicBezTo>
                      <a:pt x="20" y="141"/>
                      <a:pt x="20" y="141"/>
                      <a:pt x="20"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1" y="134"/>
                      <a:pt x="11" y="134"/>
                      <a:pt x="11" y="134"/>
                    </a:cubicBezTo>
                    <a:cubicBezTo>
                      <a:pt x="11" y="134"/>
                      <a:pt x="11" y="134"/>
                      <a:pt x="11" y="134"/>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4"/>
                      <a:pt x="11" y="134"/>
                      <a:pt x="11" y="134"/>
                    </a:cubicBezTo>
                    <a:cubicBezTo>
                      <a:pt x="11" y="134"/>
                      <a:pt x="11" y="134"/>
                      <a:pt x="11" y="134"/>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4"/>
                      <a:pt x="9" y="134"/>
                      <a:pt x="9" y="134"/>
                    </a:cubicBezTo>
                    <a:cubicBezTo>
                      <a:pt x="9" y="134"/>
                      <a:pt x="9" y="134"/>
                      <a:pt x="9"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9" y="128"/>
                      <a:pt x="9" y="128"/>
                      <a:pt x="9" y="128"/>
                    </a:cubicBezTo>
                    <a:cubicBezTo>
                      <a:pt x="9" y="128"/>
                      <a:pt x="9" y="128"/>
                      <a:pt x="9" y="128"/>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10" y="127"/>
                      <a:pt x="10" y="127"/>
                      <a:pt x="10" y="127"/>
                    </a:cubicBezTo>
                    <a:cubicBezTo>
                      <a:pt x="10" y="127"/>
                      <a:pt x="10" y="127"/>
                      <a:pt x="10" y="127"/>
                    </a:cubicBezTo>
                    <a:cubicBezTo>
                      <a:pt x="10" y="127"/>
                      <a:pt x="10" y="127"/>
                      <a:pt x="10" y="127"/>
                    </a:cubicBezTo>
                    <a:cubicBezTo>
                      <a:pt x="10" y="127"/>
                      <a:pt x="10" y="127"/>
                      <a:pt x="10" y="127"/>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5"/>
                      <a:pt x="11" y="125"/>
                      <a:pt x="11" y="125"/>
                    </a:cubicBezTo>
                    <a:cubicBezTo>
                      <a:pt x="11" y="125"/>
                      <a:pt x="11" y="125"/>
                      <a:pt x="11" y="125"/>
                    </a:cubicBezTo>
                    <a:cubicBezTo>
                      <a:pt x="11" y="125"/>
                      <a:pt x="11" y="125"/>
                      <a:pt x="11" y="125"/>
                    </a:cubicBezTo>
                    <a:cubicBezTo>
                      <a:pt x="11" y="125"/>
                      <a:pt x="11" y="125"/>
                      <a:pt x="11" y="125"/>
                    </a:cubicBezTo>
                    <a:cubicBezTo>
                      <a:pt x="11" y="125"/>
                      <a:pt x="11" y="125"/>
                      <a:pt x="11" y="125"/>
                    </a:cubicBezTo>
                    <a:cubicBezTo>
                      <a:pt x="11" y="125"/>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2"/>
                      <a:pt x="12" y="122"/>
                      <a:pt x="12" y="122"/>
                    </a:cubicBezTo>
                    <a:cubicBezTo>
                      <a:pt x="12" y="122"/>
                      <a:pt x="12" y="122"/>
                      <a:pt x="12" y="122"/>
                    </a:cubicBezTo>
                    <a:cubicBezTo>
                      <a:pt x="12" y="122"/>
                      <a:pt x="12" y="122"/>
                      <a:pt x="12"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4" y="118"/>
                      <a:pt x="14" y="118"/>
                      <a:pt x="14" y="118"/>
                    </a:cubicBezTo>
                    <a:cubicBezTo>
                      <a:pt x="14" y="118"/>
                      <a:pt x="14" y="118"/>
                      <a:pt x="14" y="118"/>
                    </a:cubicBezTo>
                    <a:cubicBezTo>
                      <a:pt x="14" y="118"/>
                      <a:pt x="14" y="118"/>
                      <a:pt x="14"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6"/>
                      <a:pt x="13" y="116"/>
                      <a:pt x="13"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5"/>
                      <a:pt x="14" y="115"/>
                      <a:pt x="14" y="115"/>
                    </a:cubicBezTo>
                    <a:cubicBezTo>
                      <a:pt x="14" y="115"/>
                      <a:pt x="14" y="115"/>
                      <a:pt x="14" y="115"/>
                    </a:cubicBezTo>
                    <a:cubicBezTo>
                      <a:pt x="14" y="115"/>
                      <a:pt x="14" y="115"/>
                      <a:pt x="14" y="115"/>
                    </a:cubicBezTo>
                    <a:cubicBezTo>
                      <a:pt x="14" y="115"/>
                      <a:pt x="14" y="115"/>
                      <a:pt x="14" y="115"/>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3" y="114"/>
                      <a:pt x="13" y="114"/>
                      <a:pt x="13" y="114"/>
                    </a:cubicBezTo>
                    <a:cubicBezTo>
                      <a:pt x="13" y="114"/>
                      <a:pt x="13" y="114"/>
                      <a:pt x="13" y="114"/>
                    </a:cubicBezTo>
                    <a:cubicBezTo>
                      <a:pt x="13" y="114"/>
                      <a:pt x="13" y="114"/>
                      <a:pt x="13" y="114"/>
                    </a:cubicBezTo>
                    <a:cubicBezTo>
                      <a:pt x="13" y="114"/>
                      <a:pt x="13" y="114"/>
                      <a:pt x="13" y="114"/>
                    </a:cubicBezTo>
                    <a:cubicBezTo>
                      <a:pt x="14" y="114"/>
                      <a:pt x="14" y="114"/>
                      <a:pt x="14" y="114"/>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2"/>
                    </a:cubicBezTo>
                    <a:cubicBezTo>
                      <a:pt x="14" y="112"/>
                      <a:pt x="14" y="112"/>
                      <a:pt x="14" y="112"/>
                    </a:cubicBezTo>
                    <a:cubicBezTo>
                      <a:pt x="14" y="112"/>
                      <a:pt x="14" y="112"/>
                      <a:pt x="14" y="112"/>
                    </a:cubicBezTo>
                    <a:cubicBezTo>
                      <a:pt x="14" y="112"/>
                      <a:pt x="14" y="112"/>
                      <a:pt x="14" y="112"/>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5" y="111"/>
                      <a:pt x="15" y="111"/>
                      <a:pt x="15" y="111"/>
                    </a:cubicBezTo>
                    <a:cubicBezTo>
                      <a:pt x="15" y="111"/>
                      <a:pt x="15" y="111"/>
                      <a:pt x="15" y="111"/>
                    </a:cubicBezTo>
                    <a:cubicBezTo>
                      <a:pt x="15" y="111"/>
                      <a:pt x="15" y="111"/>
                      <a:pt x="15" y="111"/>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6" y="110"/>
                      <a:pt x="16" y="110"/>
                      <a:pt x="16" y="110"/>
                    </a:cubicBezTo>
                    <a:cubicBezTo>
                      <a:pt x="16" y="110"/>
                      <a:pt x="16" y="110"/>
                      <a:pt x="16"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3" y="109"/>
                      <a:pt x="13" y="109"/>
                      <a:pt x="13" y="109"/>
                    </a:cubicBezTo>
                    <a:cubicBezTo>
                      <a:pt x="13" y="109"/>
                      <a:pt x="13" y="109"/>
                      <a:pt x="13" y="109"/>
                    </a:cubicBezTo>
                    <a:cubicBezTo>
                      <a:pt x="13" y="109"/>
                      <a:pt x="13" y="109"/>
                      <a:pt x="13" y="109"/>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4" y="107"/>
                      <a:pt x="14" y="107"/>
                      <a:pt x="14" y="107"/>
                    </a:cubicBezTo>
                    <a:cubicBezTo>
                      <a:pt x="14" y="107"/>
                      <a:pt x="14" y="107"/>
                      <a:pt x="14" y="108"/>
                    </a:cubicBezTo>
                    <a:cubicBezTo>
                      <a:pt x="14" y="108"/>
                      <a:pt x="14" y="108"/>
                      <a:pt x="14" y="108"/>
                    </a:cubicBezTo>
                    <a:cubicBezTo>
                      <a:pt x="14" y="108"/>
                      <a:pt x="14" y="108"/>
                      <a:pt x="14" y="108"/>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6" y="108"/>
                      <a:pt x="16" y="108"/>
                      <a:pt x="16" y="108"/>
                    </a:cubicBezTo>
                    <a:cubicBezTo>
                      <a:pt x="16" y="108"/>
                      <a:pt x="16" y="108"/>
                      <a:pt x="16" y="108"/>
                    </a:cubicBezTo>
                    <a:cubicBezTo>
                      <a:pt x="16" y="108"/>
                      <a:pt x="16" y="108"/>
                      <a:pt x="16" y="108"/>
                    </a:cubicBezTo>
                    <a:cubicBezTo>
                      <a:pt x="16" y="108"/>
                      <a:pt x="16" y="108"/>
                      <a:pt x="16" y="108"/>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6"/>
                      <a:pt x="16" y="106"/>
                      <a:pt x="16" y="106"/>
                    </a:cubicBezTo>
                    <a:cubicBezTo>
                      <a:pt x="16" y="106"/>
                      <a:pt x="16" y="106"/>
                      <a:pt x="16" y="106"/>
                    </a:cubicBezTo>
                    <a:cubicBezTo>
                      <a:pt x="16" y="106"/>
                      <a:pt x="16" y="106"/>
                      <a:pt x="16" y="106"/>
                    </a:cubicBezTo>
                    <a:cubicBezTo>
                      <a:pt x="16" y="106"/>
                      <a:pt x="16" y="106"/>
                      <a:pt x="16" y="106"/>
                    </a:cubicBezTo>
                    <a:cubicBezTo>
                      <a:pt x="15" y="106"/>
                      <a:pt x="15" y="106"/>
                      <a:pt x="15" y="106"/>
                    </a:cubicBezTo>
                    <a:cubicBezTo>
                      <a:pt x="15" y="106"/>
                      <a:pt x="15" y="106"/>
                      <a:pt x="15" y="106"/>
                    </a:cubicBezTo>
                    <a:cubicBezTo>
                      <a:pt x="15" y="106"/>
                      <a:pt x="15" y="106"/>
                      <a:pt x="15" y="106"/>
                    </a:cubicBezTo>
                    <a:cubicBezTo>
                      <a:pt x="15" y="106"/>
                      <a:pt x="15" y="106"/>
                      <a:pt x="15" y="106"/>
                    </a:cubicBezTo>
                    <a:cubicBezTo>
                      <a:pt x="15" y="106"/>
                      <a:pt x="15" y="106"/>
                      <a:pt x="15"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5"/>
                      <a:pt x="14" y="105"/>
                      <a:pt x="14" y="105"/>
                    </a:cubicBezTo>
                    <a:cubicBezTo>
                      <a:pt x="14" y="105"/>
                      <a:pt x="14" y="105"/>
                      <a:pt x="14" y="105"/>
                    </a:cubicBezTo>
                    <a:cubicBezTo>
                      <a:pt x="14" y="105"/>
                      <a:pt x="14" y="105"/>
                      <a:pt x="14" y="105"/>
                    </a:cubicBezTo>
                    <a:cubicBezTo>
                      <a:pt x="14" y="105"/>
                      <a:pt x="14" y="105"/>
                      <a:pt x="14" y="105"/>
                    </a:cubicBezTo>
                    <a:cubicBezTo>
                      <a:pt x="14" y="105"/>
                      <a:pt x="14" y="105"/>
                      <a:pt x="14" y="105"/>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3" y="102"/>
                      <a:pt x="13" y="102"/>
                      <a:pt x="13" y="102"/>
                    </a:cubicBezTo>
                    <a:cubicBezTo>
                      <a:pt x="13" y="102"/>
                      <a:pt x="13" y="102"/>
                      <a:pt x="13" y="102"/>
                    </a:cubicBezTo>
                    <a:cubicBezTo>
                      <a:pt x="13" y="102"/>
                      <a:pt x="13" y="102"/>
                      <a:pt x="13" y="102"/>
                    </a:cubicBezTo>
                    <a:cubicBezTo>
                      <a:pt x="13" y="102"/>
                      <a:pt x="13" y="102"/>
                      <a:pt x="13" y="102"/>
                    </a:cubicBezTo>
                    <a:cubicBezTo>
                      <a:pt x="13" y="101"/>
                      <a:pt x="13" y="101"/>
                      <a:pt x="13" y="101"/>
                    </a:cubicBezTo>
                    <a:cubicBezTo>
                      <a:pt x="13" y="101"/>
                      <a:pt x="13" y="101"/>
                      <a:pt x="13" y="101"/>
                    </a:cubicBezTo>
                    <a:cubicBezTo>
                      <a:pt x="13" y="101"/>
                      <a:pt x="13" y="101"/>
                      <a:pt x="13" y="101"/>
                    </a:cubicBezTo>
                    <a:cubicBezTo>
                      <a:pt x="13" y="101"/>
                      <a:pt x="13" y="101"/>
                      <a:pt x="13"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3" y="101"/>
                      <a:pt x="13" y="101"/>
                      <a:pt x="13" y="101"/>
                    </a:cubicBezTo>
                    <a:cubicBezTo>
                      <a:pt x="13" y="101"/>
                      <a:pt x="13" y="101"/>
                      <a:pt x="13" y="101"/>
                    </a:cubicBezTo>
                    <a:cubicBezTo>
                      <a:pt x="13" y="101"/>
                      <a:pt x="13" y="101"/>
                      <a:pt x="13" y="101"/>
                    </a:cubicBezTo>
                    <a:cubicBezTo>
                      <a:pt x="13" y="101"/>
                      <a:pt x="13" y="101"/>
                      <a:pt x="13" y="101"/>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99"/>
                      <a:pt x="13" y="99"/>
                      <a:pt x="13" y="99"/>
                    </a:cubicBezTo>
                    <a:cubicBezTo>
                      <a:pt x="13" y="99"/>
                      <a:pt x="13" y="99"/>
                      <a:pt x="13" y="99"/>
                    </a:cubicBezTo>
                    <a:cubicBezTo>
                      <a:pt x="13" y="99"/>
                      <a:pt x="13" y="99"/>
                      <a:pt x="13" y="99"/>
                    </a:cubicBezTo>
                    <a:cubicBezTo>
                      <a:pt x="13" y="99"/>
                      <a:pt x="13" y="99"/>
                      <a:pt x="13" y="99"/>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4"/>
                      <a:pt x="14" y="94"/>
                      <a:pt x="14"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4" y="94"/>
                      <a:pt x="14" y="94"/>
                      <a:pt x="14" y="94"/>
                    </a:cubicBezTo>
                    <a:cubicBezTo>
                      <a:pt x="14" y="94"/>
                      <a:pt x="14" y="94"/>
                      <a:pt x="14" y="94"/>
                    </a:cubicBezTo>
                    <a:cubicBezTo>
                      <a:pt x="14" y="94"/>
                      <a:pt x="14" y="94"/>
                      <a:pt x="14" y="94"/>
                    </a:cubicBezTo>
                    <a:cubicBezTo>
                      <a:pt x="14" y="93"/>
                      <a:pt x="14" y="93"/>
                      <a:pt x="14" y="93"/>
                    </a:cubicBezTo>
                    <a:cubicBezTo>
                      <a:pt x="13" y="93"/>
                      <a:pt x="13" y="93"/>
                      <a:pt x="13" y="93"/>
                    </a:cubicBezTo>
                    <a:cubicBezTo>
                      <a:pt x="13" y="93"/>
                      <a:pt x="13" y="93"/>
                      <a:pt x="13" y="93"/>
                    </a:cubicBezTo>
                    <a:cubicBezTo>
                      <a:pt x="13" y="93"/>
                      <a:pt x="13" y="93"/>
                      <a:pt x="13" y="93"/>
                    </a:cubicBezTo>
                    <a:cubicBezTo>
                      <a:pt x="13" y="92"/>
                      <a:pt x="13" y="92"/>
                      <a:pt x="13" y="92"/>
                    </a:cubicBezTo>
                    <a:cubicBezTo>
                      <a:pt x="14" y="92"/>
                      <a:pt x="14" y="92"/>
                      <a:pt x="14" y="92"/>
                    </a:cubicBezTo>
                    <a:cubicBezTo>
                      <a:pt x="14" y="92"/>
                      <a:pt x="14" y="92"/>
                      <a:pt x="14" y="92"/>
                    </a:cubicBezTo>
                    <a:cubicBezTo>
                      <a:pt x="13" y="92"/>
                      <a:pt x="13" y="92"/>
                      <a:pt x="13" y="92"/>
                    </a:cubicBezTo>
                    <a:cubicBezTo>
                      <a:pt x="13" y="92"/>
                      <a:pt x="13" y="92"/>
                      <a:pt x="13"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3" y="91"/>
                      <a:pt x="13" y="91"/>
                      <a:pt x="13" y="91"/>
                    </a:cubicBezTo>
                    <a:cubicBezTo>
                      <a:pt x="13" y="91"/>
                      <a:pt x="13" y="91"/>
                      <a:pt x="13" y="91"/>
                    </a:cubicBezTo>
                    <a:cubicBezTo>
                      <a:pt x="13" y="91"/>
                      <a:pt x="13" y="91"/>
                      <a:pt x="13" y="91"/>
                    </a:cubicBezTo>
                    <a:cubicBezTo>
                      <a:pt x="13" y="91"/>
                      <a:pt x="13" y="91"/>
                      <a:pt x="13" y="91"/>
                    </a:cubicBezTo>
                    <a:cubicBezTo>
                      <a:pt x="13" y="91"/>
                      <a:pt x="13" y="91"/>
                      <a:pt x="13" y="91"/>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4" y="90"/>
                      <a:pt x="14" y="90"/>
                      <a:pt x="14" y="90"/>
                    </a:cubicBezTo>
                    <a:cubicBezTo>
                      <a:pt x="14" y="90"/>
                      <a:pt x="14" y="90"/>
                      <a:pt x="14" y="90"/>
                    </a:cubicBezTo>
                    <a:cubicBezTo>
                      <a:pt x="14" y="90"/>
                      <a:pt x="14" y="90"/>
                      <a:pt x="14" y="90"/>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8"/>
                      <a:pt x="14" y="88"/>
                      <a:pt x="14" y="88"/>
                    </a:cubicBezTo>
                    <a:cubicBezTo>
                      <a:pt x="14" y="88"/>
                      <a:pt x="14" y="88"/>
                      <a:pt x="14" y="88"/>
                    </a:cubicBezTo>
                    <a:cubicBezTo>
                      <a:pt x="14" y="88"/>
                      <a:pt x="14" y="88"/>
                      <a:pt x="14" y="88"/>
                    </a:cubicBezTo>
                    <a:cubicBezTo>
                      <a:pt x="14" y="88"/>
                      <a:pt x="14" y="88"/>
                      <a:pt x="14" y="88"/>
                    </a:cubicBezTo>
                    <a:cubicBezTo>
                      <a:pt x="14" y="88"/>
                      <a:pt x="14" y="88"/>
                      <a:pt x="14" y="88"/>
                    </a:cubicBezTo>
                    <a:cubicBezTo>
                      <a:pt x="14" y="88"/>
                      <a:pt x="14" y="88"/>
                      <a:pt x="14" y="88"/>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5"/>
                      <a:pt x="14" y="85"/>
                      <a:pt x="14" y="85"/>
                    </a:cubicBezTo>
                    <a:cubicBezTo>
                      <a:pt x="14" y="85"/>
                      <a:pt x="14" y="85"/>
                      <a:pt x="14" y="85"/>
                    </a:cubicBezTo>
                    <a:cubicBezTo>
                      <a:pt x="14" y="85"/>
                      <a:pt x="14" y="85"/>
                      <a:pt x="14" y="85"/>
                    </a:cubicBezTo>
                    <a:cubicBezTo>
                      <a:pt x="14" y="85"/>
                      <a:pt x="14" y="85"/>
                      <a:pt x="14" y="85"/>
                    </a:cubicBezTo>
                    <a:cubicBezTo>
                      <a:pt x="14" y="85"/>
                      <a:pt x="14" y="85"/>
                      <a:pt x="14" y="85"/>
                    </a:cubicBezTo>
                    <a:cubicBezTo>
                      <a:pt x="14" y="85"/>
                      <a:pt x="14" y="85"/>
                      <a:pt x="14"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2"/>
                      <a:pt x="15" y="82"/>
                      <a:pt x="15" y="82"/>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0"/>
                      <a:pt x="17" y="80"/>
                      <a:pt x="17" y="80"/>
                    </a:cubicBezTo>
                    <a:cubicBezTo>
                      <a:pt x="17" y="80"/>
                      <a:pt x="17" y="80"/>
                      <a:pt x="17" y="80"/>
                    </a:cubicBezTo>
                    <a:cubicBezTo>
                      <a:pt x="17" y="80"/>
                      <a:pt x="17" y="80"/>
                      <a:pt x="17" y="80"/>
                    </a:cubicBezTo>
                    <a:cubicBezTo>
                      <a:pt x="17" y="79"/>
                      <a:pt x="17" y="79"/>
                      <a:pt x="17" y="79"/>
                    </a:cubicBezTo>
                    <a:cubicBezTo>
                      <a:pt x="17" y="79"/>
                      <a:pt x="17" y="79"/>
                      <a:pt x="17" y="79"/>
                    </a:cubicBezTo>
                    <a:cubicBezTo>
                      <a:pt x="16" y="79"/>
                      <a:pt x="17" y="79"/>
                      <a:pt x="17" y="79"/>
                    </a:cubicBezTo>
                    <a:cubicBezTo>
                      <a:pt x="17" y="79"/>
                      <a:pt x="17" y="79"/>
                      <a:pt x="17" y="79"/>
                    </a:cubicBezTo>
                    <a:cubicBezTo>
                      <a:pt x="17" y="79"/>
                      <a:pt x="17" y="79"/>
                      <a:pt x="17" y="79"/>
                    </a:cubicBezTo>
                    <a:cubicBezTo>
                      <a:pt x="16" y="79"/>
                      <a:pt x="16" y="79"/>
                      <a:pt x="16" y="79"/>
                    </a:cubicBezTo>
                    <a:cubicBezTo>
                      <a:pt x="16" y="79"/>
                      <a:pt x="16" y="79"/>
                      <a:pt x="16" y="79"/>
                    </a:cubicBezTo>
                    <a:cubicBezTo>
                      <a:pt x="16" y="79"/>
                      <a:pt x="16" y="79"/>
                      <a:pt x="16" y="79"/>
                    </a:cubicBezTo>
                    <a:cubicBezTo>
                      <a:pt x="16" y="79"/>
                      <a:pt x="16" y="79"/>
                      <a:pt x="16" y="79"/>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7"/>
                      <a:pt x="16" y="77"/>
                      <a:pt x="16" y="77"/>
                    </a:cubicBezTo>
                    <a:cubicBezTo>
                      <a:pt x="16" y="77"/>
                      <a:pt x="16" y="77"/>
                      <a:pt x="16" y="77"/>
                    </a:cubicBezTo>
                    <a:cubicBezTo>
                      <a:pt x="16" y="77"/>
                      <a:pt x="16" y="77"/>
                      <a:pt x="16" y="77"/>
                    </a:cubicBezTo>
                    <a:cubicBezTo>
                      <a:pt x="16" y="77"/>
                      <a:pt x="16" y="77"/>
                      <a:pt x="16" y="77"/>
                    </a:cubicBezTo>
                    <a:cubicBezTo>
                      <a:pt x="16" y="77"/>
                      <a:pt x="16" y="77"/>
                      <a:pt x="16" y="77"/>
                    </a:cubicBezTo>
                    <a:cubicBezTo>
                      <a:pt x="16" y="77"/>
                      <a:pt x="16" y="77"/>
                      <a:pt x="16" y="77"/>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3"/>
                      <a:pt x="16" y="73"/>
                      <a:pt x="16" y="73"/>
                    </a:cubicBezTo>
                    <a:cubicBezTo>
                      <a:pt x="16" y="73"/>
                      <a:pt x="16" y="73"/>
                      <a:pt x="16" y="73"/>
                    </a:cubicBezTo>
                    <a:cubicBezTo>
                      <a:pt x="16" y="73"/>
                      <a:pt x="16" y="73"/>
                      <a:pt x="16" y="73"/>
                    </a:cubicBezTo>
                    <a:cubicBezTo>
                      <a:pt x="16" y="73"/>
                      <a:pt x="16" y="73"/>
                      <a:pt x="16" y="73"/>
                    </a:cubicBezTo>
                    <a:cubicBezTo>
                      <a:pt x="16" y="73"/>
                      <a:pt x="16" y="73"/>
                      <a:pt x="16" y="73"/>
                    </a:cubicBezTo>
                    <a:cubicBezTo>
                      <a:pt x="16" y="73"/>
                      <a:pt x="16" y="73"/>
                      <a:pt x="16" y="73"/>
                    </a:cubicBezTo>
                    <a:cubicBezTo>
                      <a:pt x="17" y="73"/>
                      <a:pt x="17" y="73"/>
                      <a:pt x="17" y="73"/>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69"/>
                      <a:pt x="19" y="69"/>
                      <a:pt x="19" y="69"/>
                    </a:cubicBezTo>
                    <a:cubicBezTo>
                      <a:pt x="19" y="69"/>
                      <a:pt x="19" y="69"/>
                      <a:pt x="19" y="69"/>
                    </a:cubicBezTo>
                    <a:cubicBezTo>
                      <a:pt x="19" y="69"/>
                      <a:pt x="19" y="69"/>
                      <a:pt x="19" y="69"/>
                    </a:cubicBezTo>
                    <a:cubicBezTo>
                      <a:pt x="19" y="69"/>
                      <a:pt x="19" y="69"/>
                      <a:pt x="19" y="69"/>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8" y="68"/>
                      <a:pt x="18" y="68"/>
                      <a:pt x="18" y="68"/>
                    </a:cubicBezTo>
                    <a:cubicBezTo>
                      <a:pt x="18" y="68"/>
                      <a:pt x="18" y="68"/>
                      <a:pt x="18" y="68"/>
                    </a:cubicBezTo>
                    <a:cubicBezTo>
                      <a:pt x="18" y="68"/>
                      <a:pt x="18" y="68"/>
                      <a:pt x="18" y="68"/>
                    </a:cubicBezTo>
                    <a:cubicBezTo>
                      <a:pt x="18" y="68"/>
                      <a:pt x="18" y="68"/>
                      <a:pt x="18" y="68"/>
                    </a:cubicBezTo>
                    <a:cubicBezTo>
                      <a:pt x="18" y="67"/>
                      <a:pt x="18" y="67"/>
                      <a:pt x="18" y="67"/>
                    </a:cubicBezTo>
                    <a:cubicBezTo>
                      <a:pt x="18" y="67"/>
                      <a:pt x="18" y="67"/>
                      <a:pt x="18"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20" y="65"/>
                      <a:pt x="20" y="65"/>
                      <a:pt x="20" y="65"/>
                    </a:cubicBezTo>
                    <a:cubicBezTo>
                      <a:pt x="20" y="65"/>
                      <a:pt x="20" y="65"/>
                      <a:pt x="20" y="65"/>
                    </a:cubicBezTo>
                    <a:cubicBezTo>
                      <a:pt x="20" y="65"/>
                      <a:pt x="20" y="65"/>
                      <a:pt x="20" y="65"/>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3"/>
                      <a:pt x="20" y="63"/>
                      <a:pt x="20" y="63"/>
                    </a:cubicBezTo>
                    <a:cubicBezTo>
                      <a:pt x="20" y="63"/>
                      <a:pt x="20" y="63"/>
                      <a:pt x="20" y="63"/>
                    </a:cubicBezTo>
                    <a:cubicBezTo>
                      <a:pt x="20" y="63"/>
                      <a:pt x="20" y="63"/>
                      <a:pt x="20"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1"/>
                      <a:pt x="21" y="61"/>
                      <a:pt x="21" y="61"/>
                    </a:cubicBezTo>
                    <a:cubicBezTo>
                      <a:pt x="21" y="61"/>
                      <a:pt x="21" y="61"/>
                      <a:pt x="21" y="61"/>
                    </a:cubicBezTo>
                    <a:cubicBezTo>
                      <a:pt x="21" y="61"/>
                      <a:pt x="21" y="61"/>
                      <a:pt x="21" y="61"/>
                    </a:cubicBezTo>
                    <a:cubicBezTo>
                      <a:pt x="21" y="61"/>
                      <a:pt x="21" y="61"/>
                      <a:pt x="21" y="61"/>
                    </a:cubicBezTo>
                    <a:cubicBezTo>
                      <a:pt x="21" y="61"/>
                      <a:pt x="21" y="61"/>
                      <a:pt x="21" y="61"/>
                    </a:cubicBezTo>
                    <a:cubicBezTo>
                      <a:pt x="21" y="61"/>
                      <a:pt x="21" y="61"/>
                      <a:pt x="21" y="61"/>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0" y="60"/>
                      <a:pt x="20" y="60"/>
                      <a:pt x="20" y="60"/>
                    </a:cubicBezTo>
                    <a:cubicBezTo>
                      <a:pt x="20" y="60"/>
                      <a:pt x="20" y="60"/>
                      <a:pt x="20" y="60"/>
                    </a:cubicBezTo>
                    <a:cubicBezTo>
                      <a:pt x="20" y="60"/>
                      <a:pt x="20" y="60"/>
                      <a:pt x="20" y="60"/>
                    </a:cubicBezTo>
                    <a:cubicBezTo>
                      <a:pt x="20" y="60"/>
                      <a:pt x="20" y="60"/>
                      <a:pt x="20" y="60"/>
                    </a:cubicBezTo>
                    <a:cubicBezTo>
                      <a:pt x="20" y="59"/>
                      <a:pt x="20" y="59"/>
                      <a:pt x="20" y="59"/>
                    </a:cubicBezTo>
                    <a:cubicBezTo>
                      <a:pt x="20" y="59"/>
                      <a:pt x="20" y="59"/>
                      <a:pt x="20" y="59"/>
                    </a:cubicBezTo>
                    <a:cubicBezTo>
                      <a:pt x="20" y="59"/>
                      <a:pt x="20" y="59"/>
                      <a:pt x="20" y="59"/>
                    </a:cubicBezTo>
                    <a:cubicBezTo>
                      <a:pt x="20" y="59"/>
                      <a:pt x="20" y="59"/>
                      <a:pt x="20" y="59"/>
                    </a:cubicBezTo>
                    <a:cubicBezTo>
                      <a:pt x="20" y="59"/>
                      <a:pt x="20" y="59"/>
                      <a:pt x="20" y="59"/>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7"/>
                      <a:pt x="20" y="57"/>
                      <a:pt x="20" y="57"/>
                    </a:cubicBezTo>
                    <a:cubicBezTo>
                      <a:pt x="20" y="57"/>
                      <a:pt x="20" y="57"/>
                      <a:pt x="20" y="57"/>
                    </a:cubicBezTo>
                    <a:cubicBezTo>
                      <a:pt x="20" y="57"/>
                      <a:pt x="20" y="57"/>
                      <a:pt x="20" y="57"/>
                    </a:cubicBezTo>
                    <a:cubicBezTo>
                      <a:pt x="20" y="56"/>
                      <a:pt x="20" y="56"/>
                      <a:pt x="20" y="56"/>
                    </a:cubicBezTo>
                    <a:cubicBezTo>
                      <a:pt x="20" y="56"/>
                      <a:pt x="20" y="56"/>
                      <a:pt x="20" y="56"/>
                    </a:cubicBezTo>
                    <a:cubicBezTo>
                      <a:pt x="20" y="56"/>
                      <a:pt x="20" y="56"/>
                      <a:pt x="20" y="56"/>
                    </a:cubicBezTo>
                    <a:cubicBezTo>
                      <a:pt x="20" y="56"/>
                      <a:pt x="20" y="56"/>
                      <a:pt x="20"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8" y="54"/>
                      <a:pt x="18" y="54"/>
                      <a:pt x="18" y="54"/>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2"/>
                      <a:pt x="18" y="52"/>
                      <a:pt x="18" y="52"/>
                    </a:cubicBezTo>
                    <a:cubicBezTo>
                      <a:pt x="18" y="52"/>
                      <a:pt x="18" y="52"/>
                      <a:pt x="18" y="52"/>
                    </a:cubicBezTo>
                    <a:cubicBezTo>
                      <a:pt x="18" y="52"/>
                      <a:pt x="18" y="52"/>
                      <a:pt x="18" y="52"/>
                    </a:cubicBezTo>
                    <a:cubicBezTo>
                      <a:pt x="18" y="52"/>
                      <a:pt x="18" y="52"/>
                      <a:pt x="18" y="52"/>
                    </a:cubicBezTo>
                    <a:cubicBezTo>
                      <a:pt x="18" y="52"/>
                      <a:pt x="18" y="52"/>
                      <a:pt x="18" y="52"/>
                    </a:cubicBezTo>
                    <a:cubicBezTo>
                      <a:pt x="18" y="52"/>
                      <a:pt x="18" y="52"/>
                      <a:pt x="18" y="52"/>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0"/>
                      <a:pt x="19" y="50"/>
                      <a:pt x="19" y="50"/>
                    </a:cubicBezTo>
                    <a:cubicBezTo>
                      <a:pt x="19" y="50"/>
                      <a:pt x="19" y="50"/>
                      <a:pt x="19" y="50"/>
                    </a:cubicBezTo>
                    <a:cubicBezTo>
                      <a:pt x="19" y="50"/>
                      <a:pt x="19" y="50"/>
                      <a:pt x="19" y="50"/>
                    </a:cubicBezTo>
                    <a:cubicBezTo>
                      <a:pt x="19" y="50"/>
                      <a:pt x="19" y="50"/>
                      <a:pt x="19" y="50"/>
                    </a:cubicBezTo>
                    <a:cubicBezTo>
                      <a:pt x="19" y="50"/>
                      <a:pt x="19" y="50"/>
                      <a:pt x="19" y="50"/>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8"/>
                      <a:pt x="19" y="48"/>
                      <a:pt x="19"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1" y="48"/>
                      <a:pt x="21" y="48"/>
                      <a:pt x="21" y="48"/>
                    </a:cubicBezTo>
                    <a:cubicBezTo>
                      <a:pt x="21" y="48"/>
                      <a:pt x="21" y="48"/>
                      <a:pt x="21" y="48"/>
                    </a:cubicBezTo>
                    <a:cubicBezTo>
                      <a:pt x="21" y="48"/>
                      <a:pt x="21" y="48"/>
                      <a:pt x="21" y="48"/>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6"/>
                      <a:pt x="21" y="46"/>
                    </a:cubicBezTo>
                    <a:cubicBezTo>
                      <a:pt x="21" y="46"/>
                      <a:pt x="21" y="46"/>
                      <a:pt x="21" y="46"/>
                    </a:cubicBezTo>
                    <a:cubicBezTo>
                      <a:pt x="20" y="46"/>
                      <a:pt x="20" y="46"/>
                      <a:pt x="20" y="46"/>
                    </a:cubicBezTo>
                    <a:cubicBezTo>
                      <a:pt x="20" y="46"/>
                      <a:pt x="20" y="46"/>
                      <a:pt x="20" y="46"/>
                    </a:cubicBezTo>
                    <a:cubicBezTo>
                      <a:pt x="20" y="46"/>
                      <a:pt x="20" y="46"/>
                      <a:pt x="20" y="46"/>
                    </a:cubicBezTo>
                    <a:cubicBezTo>
                      <a:pt x="20" y="45"/>
                      <a:pt x="20" y="45"/>
                      <a:pt x="20" y="45"/>
                    </a:cubicBezTo>
                    <a:cubicBezTo>
                      <a:pt x="20" y="45"/>
                      <a:pt x="20" y="45"/>
                      <a:pt x="20" y="45"/>
                    </a:cubicBezTo>
                    <a:cubicBezTo>
                      <a:pt x="20" y="45"/>
                      <a:pt x="20" y="45"/>
                      <a:pt x="20" y="45"/>
                    </a:cubicBezTo>
                    <a:cubicBezTo>
                      <a:pt x="20" y="45"/>
                      <a:pt x="20" y="45"/>
                      <a:pt x="20" y="45"/>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3"/>
                      <a:pt x="20" y="43"/>
                      <a:pt x="20" y="43"/>
                    </a:cubicBezTo>
                    <a:cubicBezTo>
                      <a:pt x="20" y="43"/>
                      <a:pt x="20" y="43"/>
                      <a:pt x="20" y="43"/>
                    </a:cubicBezTo>
                    <a:cubicBezTo>
                      <a:pt x="20" y="43"/>
                      <a:pt x="20" y="43"/>
                      <a:pt x="20"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0"/>
                      <a:pt x="21" y="40"/>
                      <a:pt x="21" y="40"/>
                    </a:cubicBezTo>
                    <a:cubicBezTo>
                      <a:pt x="21" y="40"/>
                      <a:pt x="21"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7"/>
                      <a:pt x="23" y="37"/>
                      <a:pt x="23" y="37"/>
                    </a:cubicBezTo>
                    <a:cubicBezTo>
                      <a:pt x="23" y="37"/>
                      <a:pt x="23" y="37"/>
                      <a:pt x="23"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5"/>
                      <a:pt x="24" y="35"/>
                      <a:pt x="24" y="35"/>
                    </a:cubicBezTo>
                    <a:cubicBezTo>
                      <a:pt x="24" y="35"/>
                      <a:pt x="24" y="35"/>
                      <a:pt x="24" y="35"/>
                    </a:cubicBezTo>
                    <a:cubicBezTo>
                      <a:pt x="24" y="35"/>
                      <a:pt x="24" y="35"/>
                      <a:pt x="24"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5" y="34"/>
                      <a:pt x="25" y="34"/>
                      <a:pt x="25" y="34"/>
                    </a:cubicBezTo>
                    <a:cubicBezTo>
                      <a:pt x="25" y="34"/>
                      <a:pt x="25" y="34"/>
                      <a:pt x="25" y="34"/>
                    </a:cubicBezTo>
                    <a:cubicBezTo>
                      <a:pt x="25" y="34"/>
                      <a:pt x="25" y="34"/>
                      <a:pt x="25" y="34"/>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2"/>
                      <a:pt x="25" y="32"/>
                      <a:pt x="25" y="32"/>
                    </a:cubicBezTo>
                    <a:cubicBezTo>
                      <a:pt x="25" y="32"/>
                      <a:pt x="25" y="32"/>
                      <a:pt x="25" y="32"/>
                    </a:cubicBezTo>
                    <a:cubicBezTo>
                      <a:pt x="25" y="32"/>
                      <a:pt x="25" y="32"/>
                      <a:pt x="25" y="32"/>
                    </a:cubicBezTo>
                    <a:cubicBezTo>
                      <a:pt x="25" y="32"/>
                      <a:pt x="25" y="32"/>
                      <a:pt x="25"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1"/>
                      <a:pt x="26" y="31"/>
                      <a:pt x="26" y="31"/>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6" y="30"/>
                      <a:pt x="26" y="30"/>
                      <a:pt x="26" y="30"/>
                    </a:cubicBezTo>
                    <a:cubicBezTo>
                      <a:pt x="26" y="30"/>
                      <a:pt x="26" y="30"/>
                      <a:pt x="26"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5" y="29"/>
                      <a:pt x="25" y="29"/>
                      <a:pt x="25" y="29"/>
                    </a:cubicBezTo>
                    <a:cubicBezTo>
                      <a:pt x="25" y="29"/>
                      <a:pt x="25" y="29"/>
                      <a:pt x="25" y="29"/>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5" y="27"/>
                      <a:pt x="25" y="27"/>
                      <a:pt x="25" y="27"/>
                    </a:cubicBezTo>
                    <a:cubicBezTo>
                      <a:pt x="25" y="27"/>
                      <a:pt x="25" y="27"/>
                      <a:pt x="25" y="27"/>
                    </a:cubicBezTo>
                    <a:cubicBezTo>
                      <a:pt x="25" y="27"/>
                      <a:pt x="25" y="27"/>
                      <a:pt x="25" y="27"/>
                    </a:cubicBezTo>
                    <a:cubicBezTo>
                      <a:pt x="25" y="26"/>
                      <a:pt x="25" y="26"/>
                      <a:pt x="25" y="26"/>
                    </a:cubicBezTo>
                    <a:cubicBezTo>
                      <a:pt x="25" y="26"/>
                      <a:pt x="25" y="26"/>
                      <a:pt x="25" y="26"/>
                    </a:cubicBezTo>
                    <a:cubicBezTo>
                      <a:pt x="25" y="26"/>
                      <a:pt x="25" y="26"/>
                      <a:pt x="25" y="26"/>
                    </a:cubicBezTo>
                    <a:cubicBezTo>
                      <a:pt x="25" y="26"/>
                      <a:pt x="25" y="26"/>
                      <a:pt x="25"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5" y="12"/>
                      <a:pt x="25" y="12"/>
                      <a:pt x="25" y="12"/>
                    </a:cubicBezTo>
                    <a:cubicBezTo>
                      <a:pt x="25" y="12"/>
                      <a:pt x="25" y="12"/>
                      <a:pt x="25"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6" y="11"/>
                      <a:pt x="26" y="11"/>
                      <a:pt x="26"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6" y="7"/>
                      <a:pt x="26" y="7"/>
                      <a:pt x="26" y="7"/>
                    </a:cubicBezTo>
                    <a:cubicBezTo>
                      <a:pt x="26" y="7"/>
                      <a:pt x="26" y="7"/>
                      <a:pt x="26" y="7"/>
                    </a:cubicBezTo>
                    <a:cubicBezTo>
                      <a:pt x="26" y="6"/>
                      <a:pt x="26" y="6"/>
                      <a:pt x="26"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3"/>
                      <a:pt x="24" y="3"/>
                      <a:pt x="24" y="3"/>
                    </a:cubicBezTo>
                    <a:cubicBezTo>
                      <a:pt x="24" y="3"/>
                      <a:pt x="24" y="3"/>
                      <a:pt x="24" y="3"/>
                    </a:cubicBezTo>
                    <a:cubicBezTo>
                      <a:pt x="24" y="3"/>
                      <a:pt x="24" y="3"/>
                      <a:pt x="24" y="3"/>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5"/>
                      <a:pt x="19" y="5"/>
                    </a:cubicBezTo>
                    <a:cubicBezTo>
                      <a:pt x="20" y="7"/>
                      <a:pt x="20" y="10"/>
                      <a:pt x="20" y="12"/>
                    </a:cubicBezTo>
                    <a:cubicBezTo>
                      <a:pt x="20" y="13"/>
                      <a:pt x="20" y="13"/>
                      <a:pt x="20" y="14"/>
                    </a:cubicBezTo>
                    <a:cubicBezTo>
                      <a:pt x="20" y="15"/>
                      <a:pt x="20" y="17"/>
                      <a:pt x="20" y="18"/>
                    </a:cubicBezTo>
                    <a:cubicBezTo>
                      <a:pt x="19" y="19"/>
                      <a:pt x="20" y="20"/>
                      <a:pt x="18" y="20"/>
                    </a:cubicBezTo>
                    <a:cubicBezTo>
                      <a:pt x="18" y="21"/>
                      <a:pt x="18" y="21"/>
                      <a:pt x="18" y="22"/>
                    </a:cubicBezTo>
                    <a:cubicBezTo>
                      <a:pt x="18" y="22"/>
                      <a:pt x="19" y="22"/>
                      <a:pt x="19" y="22"/>
                    </a:cubicBezTo>
                    <a:cubicBezTo>
                      <a:pt x="19" y="23"/>
                      <a:pt x="18" y="24"/>
                      <a:pt x="18" y="26"/>
                    </a:cubicBezTo>
                    <a:cubicBezTo>
                      <a:pt x="18" y="26"/>
                      <a:pt x="18" y="26"/>
                      <a:pt x="18" y="27"/>
                    </a:cubicBezTo>
                    <a:cubicBezTo>
                      <a:pt x="19" y="27"/>
                      <a:pt x="19" y="28"/>
                      <a:pt x="19" y="29"/>
                    </a:cubicBezTo>
                    <a:cubicBezTo>
                      <a:pt x="19" y="29"/>
                      <a:pt x="19" y="29"/>
                      <a:pt x="18" y="29"/>
                    </a:cubicBezTo>
                    <a:cubicBezTo>
                      <a:pt x="18" y="30"/>
                      <a:pt x="18" y="30"/>
                      <a:pt x="18" y="31"/>
                    </a:cubicBezTo>
                    <a:cubicBezTo>
                      <a:pt x="18" y="31"/>
                      <a:pt x="18" y="31"/>
                      <a:pt x="18" y="32"/>
                    </a:cubicBezTo>
                    <a:cubicBezTo>
                      <a:pt x="18" y="33"/>
                      <a:pt x="18" y="34"/>
                      <a:pt x="17" y="35"/>
                    </a:cubicBezTo>
                    <a:cubicBezTo>
                      <a:pt x="17" y="36"/>
                      <a:pt x="17" y="36"/>
                      <a:pt x="17" y="37"/>
                    </a:cubicBezTo>
                    <a:cubicBezTo>
                      <a:pt x="17" y="37"/>
                      <a:pt x="17" y="37"/>
                      <a:pt x="17" y="38"/>
                    </a:cubicBezTo>
                    <a:cubicBezTo>
                      <a:pt x="17" y="38"/>
                      <a:pt x="16" y="39"/>
                      <a:pt x="16" y="39"/>
                    </a:cubicBezTo>
                    <a:cubicBezTo>
                      <a:pt x="16" y="40"/>
                      <a:pt x="16" y="41"/>
                      <a:pt x="16" y="42"/>
                    </a:cubicBezTo>
                    <a:cubicBezTo>
                      <a:pt x="16" y="42"/>
                      <a:pt x="15" y="42"/>
                      <a:pt x="15" y="43"/>
                    </a:cubicBezTo>
                    <a:cubicBezTo>
                      <a:pt x="15" y="43"/>
                      <a:pt x="15" y="44"/>
                      <a:pt x="16" y="44"/>
                    </a:cubicBezTo>
                    <a:cubicBezTo>
                      <a:pt x="16" y="45"/>
                      <a:pt x="16" y="45"/>
                      <a:pt x="16" y="45"/>
                    </a:cubicBezTo>
                    <a:cubicBezTo>
                      <a:pt x="16" y="45"/>
                      <a:pt x="16" y="46"/>
                      <a:pt x="16" y="46"/>
                    </a:cubicBezTo>
                    <a:cubicBezTo>
                      <a:pt x="16" y="47"/>
                      <a:pt x="16" y="47"/>
                      <a:pt x="16" y="47"/>
                    </a:cubicBezTo>
                    <a:cubicBezTo>
                      <a:pt x="16" y="47"/>
                      <a:pt x="15" y="48"/>
                      <a:pt x="15" y="47"/>
                    </a:cubicBezTo>
                    <a:cubicBezTo>
                      <a:pt x="15" y="48"/>
                      <a:pt x="15" y="48"/>
                      <a:pt x="15" y="48"/>
                    </a:cubicBezTo>
                    <a:cubicBezTo>
                      <a:pt x="14" y="48"/>
                      <a:pt x="14" y="48"/>
                      <a:pt x="14" y="49"/>
                    </a:cubicBezTo>
                    <a:cubicBezTo>
                      <a:pt x="14" y="49"/>
                      <a:pt x="14" y="50"/>
                      <a:pt x="15" y="51"/>
                    </a:cubicBezTo>
                    <a:cubicBezTo>
                      <a:pt x="15" y="52"/>
                      <a:pt x="15" y="53"/>
                      <a:pt x="15" y="54"/>
                    </a:cubicBezTo>
                    <a:cubicBezTo>
                      <a:pt x="15" y="54"/>
                      <a:pt x="15" y="55"/>
                      <a:pt x="15" y="55"/>
                    </a:cubicBezTo>
                    <a:cubicBezTo>
                      <a:pt x="15" y="56"/>
                      <a:pt x="15" y="56"/>
                      <a:pt x="15" y="56"/>
                    </a:cubicBezTo>
                    <a:cubicBezTo>
                      <a:pt x="15" y="57"/>
                      <a:pt x="15" y="57"/>
                      <a:pt x="15" y="58"/>
                    </a:cubicBezTo>
                    <a:cubicBezTo>
                      <a:pt x="15" y="58"/>
                      <a:pt x="14" y="58"/>
                      <a:pt x="14" y="59"/>
                    </a:cubicBezTo>
                    <a:cubicBezTo>
                      <a:pt x="14" y="59"/>
                      <a:pt x="14" y="60"/>
                      <a:pt x="14" y="60"/>
                    </a:cubicBezTo>
                    <a:cubicBezTo>
                      <a:pt x="14" y="61"/>
                      <a:pt x="15" y="61"/>
                      <a:pt x="14" y="62"/>
                    </a:cubicBezTo>
                    <a:cubicBezTo>
                      <a:pt x="13" y="63"/>
                      <a:pt x="13" y="64"/>
                      <a:pt x="13" y="65"/>
                    </a:cubicBezTo>
                    <a:cubicBezTo>
                      <a:pt x="13" y="66"/>
                      <a:pt x="13" y="67"/>
                      <a:pt x="12" y="67"/>
                    </a:cubicBezTo>
                    <a:cubicBezTo>
                      <a:pt x="11" y="69"/>
                      <a:pt x="11" y="69"/>
                      <a:pt x="11" y="69"/>
                    </a:cubicBezTo>
                    <a:cubicBezTo>
                      <a:pt x="11" y="69"/>
                      <a:pt x="11" y="70"/>
                      <a:pt x="11" y="70"/>
                    </a:cubicBezTo>
                    <a:cubicBezTo>
                      <a:pt x="11" y="70"/>
                      <a:pt x="10" y="71"/>
                      <a:pt x="10" y="71"/>
                    </a:cubicBezTo>
                    <a:cubicBezTo>
                      <a:pt x="10" y="71"/>
                      <a:pt x="10" y="72"/>
                      <a:pt x="10" y="73"/>
                    </a:cubicBezTo>
                    <a:cubicBezTo>
                      <a:pt x="10" y="74"/>
                      <a:pt x="10" y="73"/>
                      <a:pt x="9" y="74"/>
                    </a:cubicBezTo>
                    <a:cubicBezTo>
                      <a:pt x="9" y="74"/>
                      <a:pt x="9" y="75"/>
                      <a:pt x="9" y="75"/>
                    </a:cubicBezTo>
                    <a:cubicBezTo>
                      <a:pt x="9" y="75"/>
                      <a:pt x="9" y="75"/>
                      <a:pt x="9" y="75"/>
                    </a:cubicBezTo>
                    <a:cubicBezTo>
                      <a:pt x="9" y="75"/>
                      <a:pt x="8" y="76"/>
                      <a:pt x="8" y="76"/>
                    </a:cubicBezTo>
                    <a:cubicBezTo>
                      <a:pt x="8" y="75"/>
                      <a:pt x="8" y="75"/>
                      <a:pt x="7" y="75"/>
                    </a:cubicBezTo>
                    <a:cubicBezTo>
                      <a:pt x="7" y="76"/>
                      <a:pt x="7" y="76"/>
                      <a:pt x="7" y="76"/>
                    </a:cubicBezTo>
                    <a:cubicBezTo>
                      <a:pt x="7" y="77"/>
                      <a:pt x="7" y="77"/>
                      <a:pt x="8" y="78"/>
                    </a:cubicBezTo>
                    <a:cubicBezTo>
                      <a:pt x="8" y="79"/>
                      <a:pt x="8" y="80"/>
                      <a:pt x="8" y="81"/>
                    </a:cubicBezTo>
                    <a:cubicBezTo>
                      <a:pt x="8" y="82"/>
                      <a:pt x="8" y="83"/>
                      <a:pt x="9" y="84"/>
                    </a:cubicBezTo>
                    <a:cubicBezTo>
                      <a:pt x="9" y="85"/>
                      <a:pt x="9" y="86"/>
                      <a:pt x="8" y="87"/>
                    </a:cubicBezTo>
                    <a:cubicBezTo>
                      <a:pt x="8" y="86"/>
                      <a:pt x="8" y="87"/>
                      <a:pt x="7" y="87"/>
                    </a:cubicBezTo>
                    <a:cubicBezTo>
                      <a:pt x="7" y="87"/>
                      <a:pt x="7" y="88"/>
                      <a:pt x="7" y="89"/>
                    </a:cubicBezTo>
                    <a:cubicBezTo>
                      <a:pt x="7" y="89"/>
                      <a:pt x="6" y="90"/>
                      <a:pt x="6" y="91"/>
                    </a:cubicBezTo>
                    <a:cubicBezTo>
                      <a:pt x="6" y="92"/>
                      <a:pt x="6" y="93"/>
                      <a:pt x="7" y="93"/>
                    </a:cubicBezTo>
                    <a:cubicBezTo>
                      <a:pt x="7" y="94"/>
                      <a:pt x="7" y="94"/>
                      <a:pt x="7" y="94"/>
                    </a:cubicBezTo>
                    <a:cubicBezTo>
                      <a:pt x="7" y="94"/>
                      <a:pt x="8" y="94"/>
                      <a:pt x="8" y="94"/>
                    </a:cubicBezTo>
                    <a:cubicBezTo>
                      <a:pt x="8" y="94"/>
                      <a:pt x="7" y="94"/>
                      <a:pt x="7" y="95"/>
                    </a:cubicBezTo>
                    <a:cubicBezTo>
                      <a:pt x="7" y="95"/>
                      <a:pt x="8" y="95"/>
                      <a:pt x="8" y="95"/>
                    </a:cubicBezTo>
                    <a:cubicBezTo>
                      <a:pt x="8" y="95"/>
                      <a:pt x="9" y="95"/>
                      <a:pt x="9" y="95"/>
                    </a:cubicBezTo>
                    <a:cubicBezTo>
                      <a:pt x="10" y="94"/>
                      <a:pt x="9" y="94"/>
                      <a:pt x="10" y="94"/>
                    </a:cubicBezTo>
                    <a:cubicBezTo>
                      <a:pt x="10" y="94"/>
                      <a:pt x="11" y="95"/>
                      <a:pt x="12" y="94"/>
                    </a:cubicBezTo>
                    <a:cubicBezTo>
                      <a:pt x="11" y="95"/>
                      <a:pt x="10" y="95"/>
                      <a:pt x="10" y="95"/>
                    </a:cubicBezTo>
                    <a:cubicBezTo>
                      <a:pt x="10" y="96"/>
                      <a:pt x="11" y="96"/>
                      <a:pt x="11" y="96"/>
                    </a:cubicBezTo>
                    <a:cubicBezTo>
                      <a:pt x="11" y="96"/>
                      <a:pt x="11" y="96"/>
                      <a:pt x="12" y="96"/>
                    </a:cubicBezTo>
                    <a:cubicBezTo>
                      <a:pt x="12" y="96"/>
                      <a:pt x="12" y="98"/>
                      <a:pt x="12" y="98"/>
                    </a:cubicBezTo>
                    <a:cubicBezTo>
                      <a:pt x="12" y="98"/>
                      <a:pt x="11" y="97"/>
                      <a:pt x="11" y="97"/>
                    </a:cubicBezTo>
                    <a:cubicBezTo>
                      <a:pt x="11" y="97"/>
                      <a:pt x="11" y="97"/>
                      <a:pt x="11" y="97"/>
                    </a:cubicBezTo>
                    <a:cubicBezTo>
                      <a:pt x="11" y="96"/>
                      <a:pt x="10" y="97"/>
                      <a:pt x="10" y="97"/>
                    </a:cubicBezTo>
                    <a:cubicBezTo>
                      <a:pt x="10" y="97"/>
                      <a:pt x="11" y="97"/>
                      <a:pt x="11" y="98"/>
                    </a:cubicBezTo>
                    <a:cubicBezTo>
                      <a:pt x="11" y="98"/>
                      <a:pt x="11" y="98"/>
                      <a:pt x="11" y="98"/>
                    </a:cubicBezTo>
                    <a:cubicBezTo>
                      <a:pt x="11" y="98"/>
                      <a:pt x="11" y="98"/>
                      <a:pt x="10" y="98"/>
                    </a:cubicBezTo>
                    <a:cubicBezTo>
                      <a:pt x="10" y="99"/>
                      <a:pt x="10" y="100"/>
                      <a:pt x="11" y="100"/>
                    </a:cubicBezTo>
                    <a:cubicBezTo>
                      <a:pt x="10" y="100"/>
                      <a:pt x="10" y="100"/>
                      <a:pt x="10" y="100"/>
                    </a:cubicBezTo>
                    <a:cubicBezTo>
                      <a:pt x="10" y="100"/>
                      <a:pt x="10" y="101"/>
                      <a:pt x="10" y="101"/>
                    </a:cubicBezTo>
                    <a:cubicBezTo>
                      <a:pt x="10" y="101"/>
                      <a:pt x="10" y="101"/>
                      <a:pt x="9" y="102"/>
                    </a:cubicBezTo>
                    <a:cubicBezTo>
                      <a:pt x="9" y="102"/>
                      <a:pt x="9" y="103"/>
                      <a:pt x="10" y="103"/>
                    </a:cubicBezTo>
                    <a:cubicBezTo>
                      <a:pt x="10" y="103"/>
                      <a:pt x="10" y="103"/>
                      <a:pt x="9" y="103"/>
                    </a:cubicBezTo>
                    <a:cubicBezTo>
                      <a:pt x="10" y="103"/>
                      <a:pt x="10" y="103"/>
                      <a:pt x="10" y="104"/>
                    </a:cubicBezTo>
                    <a:cubicBezTo>
                      <a:pt x="10" y="103"/>
                      <a:pt x="10" y="103"/>
                      <a:pt x="10" y="104"/>
                    </a:cubicBezTo>
                    <a:cubicBezTo>
                      <a:pt x="10" y="104"/>
                      <a:pt x="10" y="104"/>
                      <a:pt x="9" y="105"/>
                    </a:cubicBezTo>
                    <a:cubicBezTo>
                      <a:pt x="9" y="105"/>
                      <a:pt x="9" y="105"/>
                      <a:pt x="9" y="105"/>
                    </a:cubicBezTo>
                    <a:cubicBezTo>
                      <a:pt x="9" y="105"/>
                      <a:pt x="9" y="105"/>
                      <a:pt x="9" y="106"/>
                    </a:cubicBezTo>
                    <a:cubicBezTo>
                      <a:pt x="9" y="106"/>
                      <a:pt x="10" y="106"/>
                      <a:pt x="10" y="106"/>
                    </a:cubicBezTo>
                    <a:cubicBezTo>
                      <a:pt x="10" y="106"/>
                      <a:pt x="10" y="107"/>
                      <a:pt x="11" y="107"/>
                    </a:cubicBezTo>
                    <a:cubicBezTo>
                      <a:pt x="11" y="107"/>
                      <a:pt x="11" y="107"/>
                      <a:pt x="11" y="107"/>
                    </a:cubicBezTo>
                    <a:cubicBezTo>
                      <a:pt x="11" y="108"/>
                      <a:pt x="11" y="108"/>
                      <a:pt x="10" y="108"/>
                    </a:cubicBezTo>
                    <a:cubicBezTo>
                      <a:pt x="10" y="108"/>
                      <a:pt x="10" y="108"/>
                      <a:pt x="10" y="108"/>
                    </a:cubicBezTo>
                    <a:cubicBezTo>
                      <a:pt x="10" y="108"/>
                      <a:pt x="9" y="108"/>
                      <a:pt x="9" y="109"/>
                    </a:cubicBezTo>
                    <a:cubicBezTo>
                      <a:pt x="9" y="109"/>
                      <a:pt x="9" y="109"/>
                      <a:pt x="9" y="109"/>
                    </a:cubicBezTo>
                    <a:cubicBezTo>
                      <a:pt x="8" y="109"/>
                      <a:pt x="9" y="109"/>
                      <a:pt x="9" y="109"/>
                    </a:cubicBezTo>
                    <a:cubicBezTo>
                      <a:pt x="9" y="110"/>
                      <a:pt x="8" y="110"/>
                      <a:pt x="8" y="110"/>
                    </a:cubicBezTo>
                    <a:cubicBezTo>
                      <a:pt x="9" y="110"/>
                      <a:pt x="9" y="110"/>
                      <a:pt x="9" y="110"/>
                    </a:cubicBezTo>
                    <a:cubicBezTo>
                      <a:pt x="9" y="110"/>
                      <a:pt x="9" y="110"/>
                      <a:pt x="10" y="111"/>
                    </a:cubicBezTo>
                    <a:cubicBezTo>
                      <a:pt x="10" y="111"/>
                      <a:pt x="11" y="111"/>
                      <a:pt x="10" y="111"/>
                    </a:cubicBezTo>
                    <a:cubicBezTo>
                      <a:pt x="10" y="111"/>
                      <a:pt x="10" y="111"/>
                      <a:pt x="9" y="111"/>
                    </a:cubicBezTo>
                    <a:cubicBezTo>
                      <a:pt x="9" y="110"/>
                      <a:pt x="9" y="110"/>
                      <a:pt x="9" y="110"/>
                    </a:cubicBezTo>
                    <a:cubicBezTo>
                      <a:pt x="8" y="110"/>
                      <a:pt x="8" y="110"/>
                      <a:pt x="8" y="110"/>
                    </a:cubicBezTo>
                    <a:cubicBezTo>
                      <a:pt x="8" y="111"/>
                      <a:pt x="8" y="112"/>
                      <a:pt x="8" y="112"/>
                    </a:cubicBezTo>
                    <a:cubicBezTo>
                      <a:pt x="8" y="112"/>
                      <a:pt x="8" y="112"/>
                      <a:pt x="8" y="112"/>
                    </a:cubicBezTo>
                    <a:cubicBezTo>
                      <a:pt x="9" y="111"/>
                      <a:pt x="9" y="112"/>
                      <a:pt x="9" y="112"/>
                    </a:cubicBezTo>
                    <a:cubicBezTo>
                      <a:pt x="9" y="112"/>
                      <a:pt x="8" y="112"/>
                      <a:pt x="8" y="112"/>
                    </a:cubicBezTo>
                    <a:cubicBezTo>
                      <a:pt x="8" y="112"/>
                      <a:pt x="8" y="112"/>
                      <a:pt x="8" y="112"/>
                    </a:cubicBezTo>
                    <a:cubicBezTo>
                      <a:pt x="8" y="113"/>
                      <a:pt x="7" y="113"/>
                      <a:pt x="7" y="113"/>
                    </a:cubicBezTo>
                    <a:cubicBezTo>
                      <a:pt x="7" y="113"/>
                      <a:pt x="7" y="115"/>
                      <a:pt x="7" y="115"/>
                    </a:cubicBezTo>
                    <a:cubicBezTo>
                      <a:pt x="7" y="115"/>
                      <a:pt x="7" y="114"/>
                      <a:pt x="7" y="114"/>
                    </a:cubicBezTo>
                    <a:cubicBezTo>
                      <a:pt x="8" y="114"/>
                      <a:pt x="8" y="114"/>
                      <a:pt x="8" y="115"/>
                    </a:cubicBezTo>
                    <a:cubicBezTo>
                      <a:pt x="8" y="115"/>
                      <a:pt x="7" y="115"/>
                      <a:pt x="7" y="116"/>
                    </a:cubicBezTo>
                    <a:cubicBezTo>
                      <a:pt x="7" y="115"/>
                      <a:pt x="7" y="116"/>
                      <a:pt x="6" y="116"/>
                    </a:cubicBezTo>
                    <a:cubicBezTo>
                      <a:pt x="6" y="116"/>
                      <a:pt x="7" y="115"/>
                      <a:pt x="7" y="115"/>
                    </a:cubicBezTo>
                    <a:cubicBezTo>
                      <a:pt x="7" y="114"/>
                      <a:pt x="7" y="114"/>
                      <a:pt x="6" y="114"/>
                    </a:cubicBezTo>
                    <a:cubicBezTo>
                      <a:pt x="6" y="114"/>
                      <a:pt x="6" y="115"/>
                      <a:pt x="7" y="115"/>
                    </a:cubicBezTo>
                    <a:cubicBezTo>
                      <a:pt x="6" y="115"/>
                      <a:pt x="6" y="114"/>
                      <a:pt x="6" y="115"/>
                    </a:cubicBezTo>
                    <a:cubicBezTo>
                      <a:pt x="6" y="114"/>
                      <a:pt x="6" y="114"/>
                      <a:pt x="6" y="114"/>
                    </a:cubicBezTo>
                    <a:cubicBezTo>
                      <a:pt x="5" y="114"/>
                      <a:pt x="5" y="115"/>
                      <a:pt x="4" y="114"/>
                    </a:cubicBezTo>
                    <a:cubicBezTo>
                      <a:pt x="5" y="114"/>
                      <a:pt x="5" y="114"/>
                      <a:pt x="5" y="114"/>
                    </a:cubicBezTo>
                    <a:cubicBezTo>
                      <a:pt x="6" y="114"/>
                      <a:pt x="6" y="114"/>
                      <a:pt x="6" y="113"/>
                    </a:cubicBezTo>
                    <a:cubicBezTo>
                      <a:pt x="6" y="113"/>
                      <a:pt x="6" y="114"/>
                      <a:pt x="6" y="114"/>
                    </a:cubicBezTo>
                    <a:cubicBezTo>
                      <a:pt x="6" y="114"/>
                      <a:pt x="6" y="113"/>
                      <a:pt x="6" y="113"/>
                    </a:cubicBezTo>
                    <a:cubicBezTo>
                      <a:pt x="6" y="113"/>
                      <a:pt x="6" y="113"/>
                      <a:pt x="6" y="113"/>
                    </a:cubicBezTo>
                    <a:cubicBezTo>
                      <a:pt x="6" y="113"/>
                      <a:pt x="6" y="113"/>
                      <a:pt x="6" y="112"/>
                    </a:cubicBezTo>
                    <a:cubicBezTo>
                      <a:pt x="5" y="112"/>
                      <a:pt x="5" y="112"/>
                      <a:pt x="5" y="112"/>
                    </a:cubicBezTo>
                    <a:cubicBezTo>
                      <a:pt x="5" y="112"/>
                      <a:pt x="4" y="112"/>
                      <a:pt x="4" y="113"/>
                    </a:cubicBezTo>
                    <a:cubicBezTo>
                      <a:pt x="4" y="113"/>
                      <a:pt x="4" y="113"/>
                      <a:pt x="4" y="113"/>
                    </a:cubicBezTo>
                    <a:cubicBezTo>
                      <a:pt x="4" y="113"/>
                      <a:pt x="4" y="113"/>
                      <a:pt x="4" y="113"/>
                    </a:cubicBezTo>
                    <a:cubicBezTo>
                      <a:pt x="4" y="113"/>
                      <a:pt x="4" y="112"/>
                      <a:pt x="3" y="113"/>
                    </a:cubicBezTo>
                    <a:cubicBezTo>
                      <a:pt x="4" y="112"/>
                      <a:pt x="3" y="113"/>
                      <a:pt x="3" y="113"/>
                    </a:cubicBezTo>
                    <a:cubicBezTo>
                      <a:pt x="3" y="113"/>
                      <a:pt x="3" y="113"/>
                      <a:pt x="3" y="113"/>
                    </a:cubicBezTo>
                    <a:cubicBezTo>
                      <a:pt x="3" y="113"/>
                      <a:pt x="2" y="113"/>
                      <a:pt x="2" y="113"/>
                    </a:cubicBezTo>
                    <a:cubicBezTo>
                      <a:pt x="2" y="113"/>
                      <a:pt x="2" y="113"/>
                      <a:pt x="3" y="113"/>
                    </a:cubicBezTo>
                    <a:cubicBezTo>
                      <a:pt x="3" y="113"/>
                      <a:pt x="2" y="113"/>
                      <a:pt x="2" y="114"/>
                    </a:cubicBezTo>
                    <a:cubicBezTo>
                      <a:pt x="3" y="114"/>
                      <a:pt x="3" y="113"/>
                      <a:pt x="4" y="113"/>
                    </a:cubicBezTo>
                    <a:cubicBezTo>
                      <a:pt x="3" y="113"/>
                      <a:pt x="3" y="114"/>
                      <a:pt x="3" y="114"/>
                    </a:cubicBezTo>
                    <a:cubicBezTo>
                      <a:pt x="3" y="114"/>
                      <a:pt x="3" y="114"/>
                      <a:pt x="3" y="114"/>
                    </a:cubicBezTo>
                    <a:cubicBezTo>
                      <a:pt x="2" y="114"/>
                      <a:pt x="2" y="114"/>
                      <a:pt x="2" y="114"/>
                    </a:cubicBezTo>
                    <a:cubicBezTo>
                      <a:pt x="2" y="115"/>
                      <a:pt x="2" y="115"/>
                      <a:pt x="2" y="115"/>
                    </a:cubicBezTo>
                    <a:cubicBezTo>
                      <a:pt x="2" y="115"/>
                      <a:pt x="2" y="115"/>
                      <a:pt x="2" y="115"/>
                    </a:cubicBezTo>
                    <a:cubicBezTo>
                      <a:pt x="2" y="115"/>
                      <a:pt x="2" y="115"/>
                      <a:pt x="2" y="115"/>
                    </a:cubicBezTo>
                    <a:cubicBezTo>
                      <a:pt x="1" y="115"/>
                      <a:pt x="1" y="115"/>
                      <a:pt x="1" y="115"/>
                    </a:cubicBezTo>
                    <a:cubicBezTo>
                      <a:pt x="1" y="116"/>
                      <a:pt x="0" y="116"/>
                      <a:pt x="0" y="117"/>
                    </a:cubicBezTo>
                    <a:cubicBezTo>
                      <a:pt x="0" y="117"/>
                      <a:pt x="0" y="117"/>
                      <a:pt x="0" y="117"/>
                    </a:cubicBezTo>
                    <a:close/>
                    <a:moveTo>
                      <a:pt x="15" y="144"/>
                    </a:moveTo>
                    <a:cubicBezTo>
                      <a:pt x="15" y="144"/>
                      <a:pt x="14" y="145"/>
                      <a:pt x="13" y="144"/>
                    </a:cubicBezTo>
                    <a:cubicBezTo>
                      <a:pt x="14" y="144"/>
                      <a:pt x="15" y="144"/>
                      <a:pt x="15" y="144"/>
                    </a:cubicBezTo>
                    <a:close/>
                    <a:moveTo>
                      <a:pt x="9" y="141"/>
                    </a:moveTo>
                    <a:cubicBezTo>
                      <a:pt x="9" y="141"/>
                      <a:pt x="9" y="142"/>
                      <a:pt x="9" y="141"/>
                    </a:cubicBezTo>
                    <a:cubicBezTo>
                      <a:pt x="9" y="141"/>
                      <a:pt x="9" y="141"/>
                      <a:pt x="9" y="140"/>
                    </a:cubicBezTo>
                    <a:cubicBezTo>
                      <a:pt x="9" y="140"/>
                      <a:pt x="10" y="140"/>
                      <a:pt x="10" y="140"/>
                    </a:cubicBezTo>
                    <a:cubicBezTo>
                      <a:pt x="10" y="140"/>
                      <a:pt x="10" y="140"/>
                      <a:pt x="10" y="140"/>
                    </a:cubicBezTo>
                    <a:cubicBezTo>
                      <a:pt x="9" y="140"/>
                      <a:pt x="9" y="140"/>
                      <a:pt x="9" y="140"/>
                    </a:cubicBezTo>
                    <a:cubicBezTo>
                      <a:pt x="9" y="140"/>
                      <a:pt x="9" y="140"/>
                      <a:pt x="9" y="140"/>
                    </a:cubicBezTo>
                    <a:cubicBezTo>
                      <a:pt x="9" y="140"/>
                      <a:pt x="9" y="140"/>
                      <a:pt x="10" y="140"/>
                    </a:cubicBezTo>
                    <a:cubicBezTo>
                      <a:pt x="10" y="140"/>
                      <a:pt x="9" y="140"/>
                      <a:pt x="9" y="139"/>
                    </a:cubicBezTo>
                    <a:cubicBezTo>
                      <a:pt x="9" y="139"/>
                      <a:pt x="9" y="139"/>
                      <a:pt x="9" y="139"/>
                    </a:cubicBezTo>
                    <a:cubicBezTo>
                      <a:pt x="9" y="140"/>
                      <a:pt x="10" y="139"/>
                      <a:pt x="10" y="140"/>
                    </a:cubicBezTo>
                    <a:cubicBezTo>
                      <a:pt x="10" y="140"/>
                      <a:pt x="10" y="140"/>
                      <a:pt x="10" y="140"/>
                    </a:cubicBezTo>
                    <a:cubicBezTo>
                      <a:pt x="10" y="140"/>
                      <a:pt x="10" y="140"/>
                      <a:pt x="10" y="140"/>
                    </a:cubicBezTo>
                    <a:cubicBezTo>
                      <a:pt x="10" y="140"/>
                      <a:pt x="10" y="140"/>
                      <a:pt x="11" y="140"/>
                    </a:cubicBezTo>
                    <a:cubicBezTo>
                      <a:pt x="11" y="140"/>
                      <a:pt x="11" y="140"/>
                      <a:pt x="11" y="140"/>
                    </a:cubicBezTo>
                    <a:cubicBezTo>
                      <a:pt x="11" y="139"/>
                      <a:pt x="11" y="140"/>
                      <a:pt x="11" y="139"/>
                    </a:cubicBezTo>
                    <a:cubicBezTo>
                      <a:pt x="11" y="139"/>
                      <a:pt x="11" y="139"/>
                      <a:pt x="11" y="139"/>
                    </a:cubicBezTo>
                    <a:cubicBezTo>
                      <a:pt x="10" y="139"/>
                      <a:pt x="10" y="139"/>
                      <a:pt x="10" y="139"/>
                    </a:cubicBezTo>
                    <a:cubicBezTo>
                      <a:pt x="10" y="139"/>
                      <a:pt x="9" y="139"/>
                      <a:pt x="9" y="138"/>
                    </a:cubicBezTo>
                    <a:cubicBezTo>
                      <a:pt x="9" y="138"/>
                      <a:pt x="9" y="138"/>
                      <a:pt x="10" y="139"/>
                    </a:cubicBezTo>
                    <a:cubicBezTo>
                      <a:pt x="10" y="139"/>
                      <a:pt x="11" y="139"/>
                      <a:pt x="11" y="140"/>
                    </a:cubicBezTo>
                    <a:cubicBezTo>
                      <a:pt x="11" y="140"/>
                      <a:pt x="12" y="140"/>
                      <a:pt x="12" y="141"/>
                    </a:cubicBezTo>
                    <a:cubicBezTo>
                      <a:pt x="11" y="141"/>
                      <a:pt x="11" y="140"/>
                      <a:pt x="11" y="141"/>
                    </a:cubicBezTo>
                    <a:cubicBezTo>
                      <a:pt x="11" y="141"/>
                      <a:pt x="12" y="142"/>
                      <a:pt x="12" y="142"/>
                    </a:cubicBezTo>
                    <a:cubicBezTo>
                      <a:pt x="11" y="143"/>
                      <a:pt x="10" y="143"/>
                      <a:pt x="10" y="143"/>
                    </a:cubicBezTo>
                    <a:cubicBezTo>
                      <a:pt x="10" y="143"/>
                      <a:pt x="12" y="142"/>
                      <a:pt x="11" y="142"/>
                    </a:cubicBezTo>
                    <a:cubicBezTo>
                      <a:pt x="11" y="141"/>
                      <a:pt x="11" y="141"/>
                      <a:pt x="11" y="141"/>
                    </a:cubicBezTo>
                    <a:cubicBezTo>
                      <a:pt x="10" y="140"/>
                      <a:pt x="10" y="141"/>
                      <a:pt x="10" y="142"/>
                    </a:cubicBezTo>
                    <a:cubicBezTo>
                      <a:pt x="10" y="142"/>
                      <a:pt x="10" y="141"/>
                      <a:pt x="11" y="141"/>
                    </a:cubicBezTo>
                    <a:cubicBezTo>
                      <a:pt x="11" y="141"/>
                      <a:pt x="10" y="142"/>
                      <a:pt x="10" y="142"/>
                    </a:cubicBezTo>
                    <a:cubicBezTo>
                      <a:pt x="10" y="142"/>
                      <a:pt x="10" y="142"/>
                      <a:pt x="9" y="142"/>
                    </a:cubicBezTo>
                    <a:cubicBezTo>
                      <a:pt x="9" y="142"/>
                      <a:pt x="10" y="141"/>
                      <a:pt x="10" y="141"/>
                    </a:cubicBezTo>
                    <a:cubicBezTo>
                      <a:pt x="9" y="141"/>
                      <a:pt x="9" y="141"/>
                      <a:pt x="9" y="142"/>
                    </a:cubicBezTo>
                    <a:cubicBezTo>
                      <a:pt x="9" y="142"/>
                      <a:pt x="9" y="142"/>
                      <a:pt x="9" y="142"/>
                    </a:cubicBezTo>
                    <a:cubicBezTo>
                      <a:pt x="9" y="141"/>
                      <a:pt x="9" y="141"/>
                      <a:pt x="9" y="141"/>
                    </a:cubicBezTo>
                    <a:close/>
                    <a:moveTo>
                      <a:pt x="6" y="143"/>
                    </a:moveTo>
                    <a:cubicBezTo>
                      <a:pt x="6" y="143"/>
                      <a:pt x="6" y="143"/>
                      <a:pt x="6" y="143"/>
                    </a:cubicBezTo>
                    <a:cubicBezTo>
                      <a:pt x="6" y="142"/>
                      <a:pt x="6" y="142"/>
                      <a:pt x="6" y="142"/>
                    </a:cubicBezTo>
                    <a:cubicBezTo>
                      <a:pt x="5" y="142"/>
                      <a:pt x="5" y="141"/>
                      <a:pt x="5" y="142"/>
                    </a:cubicBezTo>
                    <a:cubicBezTo>
                      <a:pt x="5" y="142"/>
                      <a:pt x="5" y="142"/>
                      <a:pt x="6" y="142"/>
                    </a:cubicBezTo>
                    <a:cubicBezTo>
                      <a:pt x="6" y="142"/>
                      <a:pt x="5" y="142"/>
                      <a:pt x="6" y="143"/>
                    </a:cubicBezTo>
                    <a:close/>
                    <a:moveTo>
                      <a:pt x="5" y="139"/>
                    </a:moveTo>
                    <a:cubicBezTo>
                      <a:pt x="5" y="139"/>
                      <a:pt x="5" y="139"/>
                      <a:pt x="5" y="140"/>
                    </a:cubicBezTo>
                    <a:cubicBezTo>
                      <a:pt x="5" y="140"/>
                      <a:pt x="6" y="140"/>
                      <a:pt x="6" y="140"/>
                    </a:cubicBezTo>
                    <a:cubicBezTo>
                      <a:pt x="7" y="140"/>
                      <a:pt x="6" y="139"/>
                      <a:pt x="6" y="139"/>
                    </a:cubicBezTo>
                    <a:cubicBezTo>
                      <a:pt x="5" y="139"/>
                      <a:pt x="6" y="139"/>
                      <a:pt x="6" y="139"/>
                    </a:cubicBezTo>
                    <a:cubicBezTo>
                      <a:pt x="6" y="139"/>
                      <a:pt x="5" y="139"/>
                      <a:pt x="5" y="139"/>
                    </a:cubicBezTo>
                    <a:close/>
                    <a:moveTo>
                      <a:pt x="7" y="144"/>
                    </a:moveTo>
                    <a:cubicBezTo>
                      <a:pt x="7" y="144"/>
                      <a:pt x="7" y="143"/>
                      <a:pt x="7" y="143"/>
                    </a:cubicBezTo>
                    <a:cubicBezTo>
                      <a:pt x="7" y="143"/>
                      <a:pt x="7" y="143"/>
                      <a:pt x="7" y="143"/>
                    </a:cubicBezTo>
                    <a:cubicBezTo>
                      <a:pt x="7" y="143"/>
                      <a:pt x="6" y="143"/>
                      <a:pt x="6" y="144"/>
                    </a:cubicBezTo>
                    <a:cubicBezTo>
                      <a:pt x="6" y="144"/>
                      <a:pt x="6" y="144"/>
                      <a:pt x="7" y="144"/>
                    </a:cubicBezTo>
                    <a:cubicBezTo>
                      <a:pt x="7" y="144"/>
                      <a:pt x="6" y="144"/>
                      <a:pt x="6" y="144"/>
                    </a:cubicBezTo>
                    <a:cubicBezTo>
                      <a:pt x="7" y="144"/>
                      <a:pt x="7" y="144"/>
                      <a:pt x="7" y="144"/>
                    </a:cubicBezTo>
                    <a:close/>
                    <a:moveTo>
                      <a:pt x="5" y="109"/>
                    </a:moveTo>
                    <a:cubicBezTo>
                      <a:pt x="6" y="109"/>
                      <a:pt x="6" y="109"/>
                      <a:pt x="6" y="109"/>
                    </a:cubicBezTo>
                    <a:cubicBezTo>
                      <a:pt x="6" y="108"/>
                      <a:pt x="5" y="108"/>
                      <a:pt x="5" y="109"/>
                    </a:cubicBezTo>
                    <a:close/>
                    <a:moveTo>
                      <a:pt x="7" y="142"/>
                    </a:moveTo>
                    <a:cubicBezTo>
                      <a:pt x="7" y="141"/>
                      <a:pt x="6" y="140"/>
                      <a:pt x="6" y="140"/>
                    </a:cubicBezTo>
                    <a:cubicBezTo>
                      <a:pt x="6" y="141"/>
                      <a:pt x="7" y="141"/>
                      <a:pt x="7" y="142"/>
                    </a:cubicBezTo>
                    <a:close/>
                    <a:moveTo>
                      <a:pt x="3" y="133"/>
                    </a:moveTo>
                    <a:cubicBezTo>
                      <a:pt x="3" y="132"/>
                      <a:pt x="3" y="133"/>
                      <a:pt x="3" y="132"/>
                    </a:cubicBezTo>
                    <a:cubicBezTo>
                      <a:pt x="4" y="132"/>
                      <a:pt x="3" y="132"/>
                      <a:pt x="2" y="132"/>
                    </a:cubicBezTo>
                    <a:cubicBezTo>
                      <a:pt x="2" y="132"/>
                      <a:pt x="3" y="132"/>
                      <a:pt x="3" y="132"/>
                    </a:cubicBezTo>
                    <a:cubicBezTo>
                      <a:pt x="2" y="132"/>
                      <a:pt x="2" y="132"/>
                      <a:pt x="2" y="132"/>
                    </a:cubicBezTo>
                    <a:cubicBezTo>
                      <a:pt x="2" y="132"/>
                      <a:pt x="2" y="132"/>
                      <a:pt x="2" y="132"/>
                    </a:cubicBezTo>
                    <a:cubicBezTo>
                      <a:pt x="2" y="132"/>
                      <a:pt x="2" y="132"/>
                      <a:pt x="2" y="132"/>
                    </a:cubicBezTo>
                    <a:cubicBezTo>
                      <a:pt x="2" y="132"/>
                      <a:pt x="1" y="132"/>
                      <a:pt x="1" y="131"/>
                    </a:cubicBezTo>
                    <a:cubicBezTo>
                      <a:pt x="1" y="131"/>
                      <a:pt x="1" y="132"/>
                      <a:pt x="1" y="132"/>
                    </a:cubicBezTo>
                    <a:cubicBezTo>
                      <a:pt x="1" y="132"/>
                      <a:pt x="2" y="132"/>
                      <a:pt x="2" y="132"/>
                    </a:cubicBezTo>
                    <a:cubicBezTo>
                      <a:pt x="2" y="132"/>
                      <a:pt x="2" y="133"/>
                      <a:pt x="1" y="132"/>
                    </a:cubicBezTo>
                    <a:cubicBezTo>
                      <a:pt x="1" y="132"/>
                      <a:pt x="1" y="132"/>
                      <a:pt x="1" y="132"/>
                    </a:cubicBezTo>
                    <a:cubicBezTo>
                      <a:pt x="1" y="132"/>
                      <a:pt x="1" y="133"/>
                      <a:pt x="2" y="133"/>
                    </a:cubicBezTo>
                    <a:cubicBezTo>
                      <a:pt x="2" y="133"/>
                      <a:pt x="2" y="133"/>
                      <a:pt x="2" y="134"/>
                    </a:cubicBezTo>
                    <a:cubicBezTo>
                      <a:pt x="2" y="133"/>
                      <a:pt x="2" y="133"/>
                      <a:pt x="3" y="133"/>
                    </a:cubicBezTo>
                    <a:close/>
                    <a:moveTo>
                      <a:pt x="3" y="138"/>
                    </a:moveTo>
                    <a:cubicBezTo>
                      <a:pt x="3" y="138"/>
                      <a:pt x="4" y="138"/>
                      <a:pt x="3" y="138"/>
                    </a:cubicBezTo>
                    <a:cubicBezTo>
                      <a:pt x="4" y="138"/>
                      <a:pt x="4" y="138"/>
                      <a:pt x="4" y="138"/>
                    </a:cubicBezTo>
                    <a:cubicBezTo>
                      <a:pt x="4" y="138"/>
                      <a:pt x="4" y="138"/>
                      <a:pt x="4" y="138"/>
                    </a:cubicBezTo>
                    <a:cubicBezTo>
                      <a:pt x="4" y="138"/>
                      <a:pt x="4" y="138"/>
                      <a:pt x="4" y="137"/>
                    </a:cubicBezTo>
                    <a:cubicBezTo>
                      <a:pt x="4" y="137"/>
                      <a:pt x="4" y="137"/>
                      <a:pt x="4" y="138"/>
                    </a:cubicBezTo>
                    <a:cubicBezTo>
                      <a:pt x="4" y="136"/>
                      <a:pt x="3" y="138"/>
                      <a:pt x="3" y="138"/>
                    </a:cubicBezTo>
                    <a:close/>
                    <a:moveTo>
                      <a:pt x="2" y="128"/>
                    </a:moveTo>
                    <a:cubicBezTo>
                      <a:pt x="2" y="128"/>
                      <a:pt x="2" y="128"/>
                      <a:pt x="2" y="128"/>
                    </a:cubicBezTo>
                    <a:cubicBezTo>
                      <a:pt x="2" y="128"/>
                      <a:pt x="1" y="128"/>
                      <a:pt x="1" y="128"/>
                    </a:cubicBezTo>
                    <a:cubicBezTo>
                      <a:pt x="1" y="128"/>
                      <a:pt x="1" y="128"/>
                      <a:pt x="1" y="128"/>
                    </a:cubicBezTo>
                    <a:cubicBezTo>
                      <a:pt x="1" y="128"/>
                      <a:pt x="1" y="129"/>
                      <a:pt x="1" y="129"/>
                    </a:cubicBezTo>
                    <a:cubicBezTo>
                      <a:pt x="1" y="129"/>
                      <a:pt x="2" y="130"/>
                      <a:pt x="2" y="130"/>
                    </a:cubicBezTo>
                    <a:cubicBezTo>
                      <a:pt x="2" y="131"/>
                      <a:pt x="2" y="131"/>
                      <a:pt x="2" y="131"/>
                    </a:cubicBezTo>
                    <a:cubicBezTo>
                      <a:pt x="3" y="130"/>
                      <a:pt x="3" y="130"/>
                      <a:pt x="3" y="130"/>
                    </a:cubicBezTo>
                    <a:cubicBezTo>
                      <a:pt x="3" y="130"/>
                      <a:pt x="3" y="130"/>
                      <a:pt x="3" y="130"/>
                    </a:cubicBezTo>
                    <a:cubicBezTo>
                      <a:pt x="3" y="130"/>
                      <a:pt x="2" y="129"/>
                      <a:pt x="3" y="129"/>
                    </a:cubicBezTo>
                    <a:cubicBezTo>
                      <a:pt x="3" y="129"/>
                      <a:pt x="3" y="129"/>
                      <a:pt x="3" y="129"/>
                    </a:cubicBezTo>
                    <a:cubicBezTo>
                      <a:pt x="3" y="129"/>
                      <a:pt x="3" y="129"/>
                      <a:pt x="3" y="129"/>
                    </a:cubicBezTo>
                    <a:cubicBezTo>
                      <a:pt x="3" y="129"/>
                      <a:pt x="4" y="129"/>
                      <a:pt x="4" y="128"/>
                    </a:cubicBezTo>
                    <a:cubicBezTo>
                      <a:pt x="4" y="129"/>
                      <a:pt x="3" y="129"/>
                      <a:pt x="3" y="129"/>
                    </a:cubicBezTo>
                    <a:cubicBezTo>
                      <a:pt x="3" y="129"/>
                      <a:pt x="3" y="129"/>
                      <a:pt x="4" y="130"/>
                    </a:cubicBezTo>
                    <a:cubicBezTo>
                      <a:pt x="3" y="130"/>
                      <a:pt x="3" y="130"/>
                      <a:pt x="3" y="130"/>
                    </a:cubicBezTo>
                    <a:cubicBezTo>
                      <a:pt x="3" y="130"/>
                      <a:pt x="4" y="130"/>
                      <a:pt x="3" y="131"/>
                    </a:cubicBezTo>
                    <a:cubicBezTo>
                      <a:pt x="3" y="131"/>
                      <a:pt x="2" y="131"/>
                      <a:pt x="3" y="131"/>
                    </a:cubicBezTo>
                    <a:cubicBezTo>
                      <a:pt x="3" y="131"/>
                      <a:pt x="4" y="131"/>
                      <a:pt x="4" y="131"/>
                    </a:cubicBezTo>
                    <a:cubicBezTo>
                      <a:pt x="4" y="131"/>
                      <a:pt x="3" y="131"/>
                      <a:pt x="3" y="132"/>
                    </a:cubicBezTo>
                    <a:cubicBezTo>
                      <a:pt x="3" y="132"/>
                      <a:pt x="4" y="132"/>
                      <a:pt x="4" y="132"/>
                    </a:cubicBezTo>
                    <a:cubicBezTo>
                      <a:pt x="4" y="131"/>
                      <a:pt x="4" y="131"/>
                      <a:pt x="4" y="131"/>
                    </a:cubicBezTo>
                    <a:cubicBezTo>
                      <a:pt x="4" y="131"/>
                      <a:pt x="4" y="131"/>
                      <a:pt x="4" y="131"/>
                    </a:cubicBezTo>
                    <a:cubicBezTo>
                      <a:pt x="5" y="131"/>
                      <a:pt x="5" y="130"/>
                      <a:pt x="4" y="130"/>
                    </a:cubicBezTo>
                    <a:cubicBezTo>
                      <a:pt x="5" y="131"/>
                      <a:pt x="4" y="129"/>
                      <a:pt x="4" y="129"/>
                    </a:cubicBezTo>
                    <a:cubicBezTo>
                      <a:pt x="4" y="129"/>
                      <a:pt x="4" y="129"/>
                      <a:pt x="4" y="128"/>
                    </a:cubicBezTo>
                    <a:cubicBezTo>
                      <a:pt x="5" y="128"/>
                      <a:pt x="4" y="127"/>
                      <a:pt x="4" y="127"/>
                    </a:cubicBezTo>
                    <a:cubicBezTo>
                      <a:pt x="4" y="127"/>
                      <a:pt x="4" y="127"/>
                      <a:pt x="4" y="127"/>
                    </a:cubicBezTo>
                    <a:cubicBezTo>
                      <a:pt x="4" y="127"/>
                      <a:pt x="4" y="127"/>
                      <a:pt x="4" y="127"/>
                    </a:cubicBezTo>
                    <a:cubicBezTo>
                      <a:pt x="4" y="126"/>
                      <a:pt x="4" y="126"/>
                      <a:pt x="4" y="126"/>
                    </a:cubicBezTo>
                    <a:cubicBezTo>
                      <a:pt x="4" y="126"/>
                      <a:pt x="4" y="126"/>
                      <a:pt x="4" y="126"/>
                    </a:cubicBezTo>
                    <a:cubicBezTo>
                      <a:pt x="4" y="125"/>
                      <a:pt x="4" y="126"/>
                      <a:pt x="4" y="126"/>
                    </a:cubicBezTo>
                    <a:cubicBezTo>
                      <a:pt x="4" y="125"/>
                      <a:pt x="3" y="125"/>
                      <a:pt x="3" y="126"/>
                    </a:cubicBezTo>
                    <a:cubicBezTo>
                      <a:pt x="2" y="126"/>
                      <a:pt x="2" y="126"/>
                      <a:pt x="3" y="126"/>
                    </a:cubicBezTo>
                    <a:cubicBezTo>
                      <a:pt x="3" y="126"/>
                      <a:pt x="3" y="126"/>
                      <a:pt x="2" y="126"/>
                    </a:cubicBezTo>
                    <a:cubicBezTo>
                      <a:pt x="3" y="127"/>
                      <a:pt x="3" y="127"/>
                      <a:pt x="3" y="127"/>
                    </a:cubicBezTo>
                    <a:cubicBezTo>
                      <a:pt x="3" y="127"/>
                      <a:pt x="3" y="127"/>
                      <a:pt x="3" y="127"/>
                    </a:cubicBezTo>
                    <a:cubicBezTo>
                      <a:pt x="3" y="127"/>
                      <a:pt x="3" y="127"/>
                      <a:pt x="3" y="127"/>
                    </a:cubicBezTo>
                    <a:cubicBezTo>
                      <a:pt x="3" y="128"/>
                      <a:pt x="3" y="128"/>
                      <a:pt x="3" y="129"/>
                    </a:cubicBezTo>
                    <a:cubicBezTo>
                      <a:pt x="3" y="128"/>
                      <a:pt x="2" y="128"/>
                      <a:pt x="2" y="128"/>
                    </a:cubicBezTo>
                    <a:cubicBezTo>
                      <a:pt x="2" y="128"/>
                      <a:pt x="3" y="128"/>
                      <a:pt x="3" y="128"/>
                    </a:cubicBezTo>
                    <a:cubicBezTo>
                      <a:pt x="3" y="128"/>
                      <a:pt x="3" y="127"/>
                      <a:pt x="2" y="127"/>
                    </a:cubicBezTo>
                    <a:cubicBezTo>
                      <a:pt x="2" y="127"/>
                      <a:pt x="2" y="127"/>
                      <a:pt x="2" y="127"/>
                    </a:cubicBezTo>
                    <a:cubicBezTo>
                      <a:pt x="2" y="127"/>
                      <a:pt x="2" y="128"/>
                      <a:pt x="2" y="128"/>
                    </a:cubicBezTo>
                    <a:cubicBezTo>
                      <a:pt x="2" y="128"/>
                      <a:pt x="2" y="128"/>
                      <a:pt x="2" y="128"/>
                    </a:cubicBezTo>
                    <a:cubicBezTo>
                      <a:pt x="2" y="128"/>
                      <a:pt x="2" y="128"/>
                      <a:pt x="2" y="128"/>
                    </a:cubicBezTo>
                    <a:close/>
                    <a:moveTo>
                      <a:pt x="3" y="124"/>
                    </a:moveTo>
                    <a:cubicBezTo>
                      <a:pt x="2" y="124"/>
                      <a:pt x="2" y="125"/>
                      <a:pt x="3" y="125"/>
                    </a:cubicBezTo>
                    <a:cubicBezTo>
                      <a:pt x="3" y="125"/>
                      <a:pt x="3" y="125"/>
                      <a:pt x="4" y="125"/>
                    </a:cubicBezTo>
                    <a:cubicBezTo>
                      <a:pt x="4" y="125"/>
                      <a:pt x="4" y="125"/>
                      <a:pt x="4" y="125"/>
                    </a:cubicBezTo>
                    <a:cubicBezTo>
                      <a:pt x="4" y="125"/>
                      <a:pt x="4" y="124"/>
                      <a:pt x="4" y="124"/>
                    </a:cubicBezTo>
                    <a:cubicBezTo>
                      <a:pt x="4" y="124"/>
                      <a:pt x="4" y="124"/>
                      <a:pt x="4" y="123"/>
                    </a:cubicBezTo>
                    <a:cubicBezTo>
                      <a:pt x="4" y="123"/>
                      <a:pt x="4" y="123"/>
                      <a:pt x="3" y="123"/>
                    </a:cubicBezTo>
                    <a:cubicBezTo>
                      <a:pt x="3" y="124"/>
                      <a:pt x="3" y="124"/>
                      <a:pt x="3" y="124"/>
                    </a:cubicBezTo>
                    <a:cubicBezTo>
                      <a:pt x="3" y="124"/>
                      <a:pt x="3" y="124"/>
                      <a:pt x="3" y="124"/>
                    </a:cubicBezTo>
                    <a:close/>
                    <a:moveTo>
                      <a:pt x="5" y="134"/>
                    </a:moveTo>
                    <a:cubicBezTo>
                      <a:pt x="5" y="134"/>
                      <a:pt x="5" y="134"/>
                      <a:pt x="4" y="134"/>
                    </a:cubicBezTo>
                    <a:cubicBezTo>
                      <a:pt x="4" y="134"/>
                      <a:pt x="4" y="133"/>
                      <a:pt x="4" y="134"/>
                    </a:cubicBezTo>
                    <a:cubicBezTo>
                      <a:pt x="4" y="134"/>
                      <a:pt x="4" y="135"/>
                      <a:pt x="5" y="135"/>
                    </a:cubicBezTo>
                    <a:cubicBezTo>
                      <a:pt x="5" y="135"/>
                      <a:pt x="6" y="135"/>
                      <a:pt x="5" y="135"/>
                    </a:cubicBezTo>
                    <a:cubicBezTo>
                      <a:pt x="6" y="135"/>
                      <a:pt x="5" y="135"/>
                      <a:pt x="5" y="135"/>
                    </a:cubicBezTo>
                    <a:cubicBezTo>
                      <a:pt x="5" y="135"/>
                      <a:pt x="5" y="135"/>
                      <a:pt x="5" y="135"/>
                    </a:cubicBezTo>
                    <a:cubicBezTo>
                      <a:pt x="5" y="134"/>
                      <a:pt x="5" y="134"/>
                      <a:pt x="5" y="134"/>
                    </a:cubicBezTo>
                    <a:close/>
                    <a:moveTo>
                      <a:pt x="3" y="135"/>
                    </a:moveTo>
                    <a:cubicBezTo>
                      <a:pt x="3" y="135"/>
                      <a:pt x="3" y="135"/>
                      <a:pt x="3" y="135"/>
                    </a:cubicBezTo>
                    <a:cubicBezTo>
                      <a:pt x="3" y="135"/>
                      <a:pt x="3" y="135"/>
                      <a:pt x="3" y="135"/>
                    </a:cubicBezTo>
                    <a:cubicBezTo>
                      <a:pt x="3" y="135"/>
                      <a:pt x="3" y="135"/>
                      <a:pt x="4" y="136"/>
                    </a:cubicBezTo>
                    <a:cubicBezTo>
                      <a:pt x="3" y="135"/>
                      <a:pt x="4" y="135"/>
                      <a:pt x="3" y="135"/>
                    </a:cubicBezTo>
                    <a:close/>
                    <a:moveTo>
                      <a:pt x="5" y="137"/>
                    </a:moveTo>
                    <a:cubicBezTo>
                      <a:pt x="5" y="136"/>
                      <a:pt x="5" y="136"/>
                      <a:pt x="5" y="136"/>
                    </a:cubicBezTo>
                    <a:cubicBezTo>
                      <a:pt x="5" y="136"/>
                      <a:pt x="5" y="136"/>
                      <a:pt x="5" y="135"/>
                    </a:cubicBezTo>
                    <a:cubicBezTo>
                      <a:pt x="5" y="135"/>
                      <a:pt x="4" y="135"/>
                      <a:pt x="4" y="135"/>
                    </a:cubicBezTo>
                    <a:cubicBezTo>
                      <a:pt x="4" y="135"/>
                      <a:pt x="4" y="135"/>
                      <a:pt x="4" y="135"/>
                    </a:cubicBezTo>
                    <a:cubicBezTo>
                      <a:pt x="4" y="135"/>
                      <a:pt x="4" y="136"/>
                      <a:pt x="4" y="136"/>
                    </a:cubicBezTo>
                    <a:cubicBezTo>
                      <a:pt x="3" y="136"/>
                      <a:pt x="3" y="136"/>
                      <a:pt x="3" y="136"/>
                    </a:cubicBezTo>
                    <a:cubicBezTo>
                      <a:pt x="3" y="136"/>
                      <a:pt x="3" y="136"/>
                      <a:pt x="3" y="136"/>
                    </a:cubicBezTo>
                    <a:cubicBezTo>
                      <a:pt x="4" y="137"/>
                      <a:pt x="3" y="137"/>
                      <a:pt x="4" y="137"/>
                    </a:cubicBezTo>
                    <a:cubicBezTo>
                      <a:pt x="4" y="137"/>
                      <a:pt x="4" y="136"/>
                      <a:pt x="4" y="136"/>
                    </a:cubicBezTo>
                    <a:cubicBezTo>
                      <a:pt x="4" y="136"/>
                      <a:pt x="4" y="136"/>
                      <a:pt x="4" y="136"/>
                    </a:cubicBezTo>
                    <a:cubicBezTo>
                      <a:pt x="4" y="136"/>
                      <a:pt x="4" y="136"/>
                      <a:pt x="5" y="137"/>
                    </a:cubicBezTo>
                    <a:close/>
                    <a:moveTo>
                      <a:pt x="2" y="122"/>
                    </a:moveTo>
                    <a:cubicBezTo>
                      <a:pt x="2" y="122"/>
                      <a:pt x="2" y="122"/>
                      <a:pt x="3" y="122"/>
                    </a:cubicBezTo>
                    <a:cubicBezTo>
                      <a:pt x="3" y="122"/>
                      <a:pt x="3" y="122"/>
                      <a:pt x="3" y="122"/>
                    </a:cubicBezTo>
                    <a:cubicBezTo>
                      <a:pt x="3" y="122"/>
                      <a:pt x="2" y="122"/>
                      <a:pt x="3" y="122"/>
                    </a:cubicBezTo>
                    <a:cubicBezTo>
                      <a:pt x="2" y="122"/>
                      <a:pt x="2" y="122"/>
                      <a:pt x="2" y="122"/>
                    </a:cubicBezTo>
                    <a:close/>
                    <a:moveTo>
                      <a:pt x="3" y="140"/>
                    </a:moveTo>
                    <a:cubicBezTo>
                      <a:pt x="2" y="140"/>
                      <a:pt x="2" y="140"/>
                      <a:pt x="2" y="140"/>
                    </a:cubicBezTo>
                    <a:cubicBezTo>
                      <a:pt x="3" y="140"/>
                      <a:pt x="3" y="140"/>
                      <a:pt x="3" y="140"/>
                    </a:cubicBezTo>
                    <a:close/>
                    <a:moveTo>
                      <a:pt x="3" y="139"/>
                    </a:moveTo>
                    <a:cubicBezTo>
                      <a:pt x="3" y="139"/>
                      <a:pt x="3" y="139"/>
                      <a:pt x="3" y="139"/>
                    </a:cubicBezTo>
                    <a:cubicBezTo>
                      <a:pt x="3" y="139"/>
                      <a:pt x="3" y="140"/>
                      <a:pt x="3" y="140"/>
                    </a:cubicBezTo>
                    <a:cubicBezTo>
                      <a:pt x="3" y="140"/>
                      <a:pt x="3" y="140"/>
                      <a:pt x="2" y="140"/>
                    </a:cubicBezTo>
                    <a:cubicBezTo>
                      <a:pt x="2" y="141"/>
                      <a:pt x="2" y="141"/>
                      <a:pt x="3" y="141"/>
                    </a:cubicBezTo>
                    <a:cubicBezTo>
                      <a:pt x="3" y="141"/>
                      <a:pt x="3" y="140"/>
                      <a:pt x="3" y="140"/>
                    </a:cubicBezTo>
                    <a:cubicBezTo>
                      <a:pt x="3" y="140"/>
                      <a:pt x="3" y="140"/>
                      <a:pt x="3" y="139"/>
                    </a:cubicBezTo>
                    <a:close/>
                    <a:moveTo>
                      <a:pt x="4" y="142"/>
                    </a:moveTo>
                    <a:cubicBezTo>
                      <a:pt x="3" y="142"/>
                      <a:pt x="3" y="142"/>
                      <a:pt x="3" y="142"/>
                    </a:cubicBezTo>
                    <a:cubicBezTo>
                      <a:pt x="3" y="142"/>
                      <a:pt x="3" y="142"/>
                      <a:pt x="3" y="142"/>
                    </a:cubicBezTo>
                    <a:cubicBezTo>
                      <a:pt x="4" y="142"/>
                      <a:pt x="4" y="142"/>
                      <a:pt x="4" y="142"/>
                    </a:cubicBezTo>
                    <a:close/>
                    <a:moveTo>
                      <a:pt x="5" y="147"/>
                    </a:moveTo>
                    <a:cubicBezTo>
                      <a:pt x="5" y="147"/>
                      <a:pt x="6" y="147"/>
                      <a:pt x="6" y="147"/>
                    </a:cubicBezTo>
                    <a:cubicBezTo>
                      <a:pt x="6" y="147"/>
                      <a:pt x="5" y="147"/>
                      <a:pt x="5" y="147"/>
                    </a:cubicBezTo>
                    <a:close/>
                    <a:moveTo>
                      <a:pt x="3" y="138"/>
                    </a:moveTo>
                    <a:cubicBezTo>
                      <a:pt x="3" y="138"/>
                      <a:pt x="2" y="137"/>
                      <a:pt x="2" y="137"/>
                    </a:cubicBezTo>
                    <a:cubicBezTo>
                      <a:pt x="2" y="138"/>
                      <a:pt x="1" y="139"/>
                      <a:pt x="1" y="139"/>
                    </a:cubicBezTo>
                    <a:cubicBezTo>
                      <a:pt x="2" y="139"/>
                      <a:pt x="2" y="139"/>
                      <a:pt x="2" y="139"/>
                    </a:cubicBezTo>
                    <a:cubicBezTo>
                      <a:pt x="2" y="139"/>
                      <a:pt x="2" y="138"/>
                      <a:pt x="2" y="138"/>
                    </a:cubicBezTo>
                    <a:cubicBezTo>
                      <a:pt x="2" y="138"/>
                      <a:pt x="3" y="138"/>
                      <a:pt x="3" y="138"/>
                    </a:cubicBezTo>
                    <a:close/>
                    <a:moveTo>
                      <a:pt x="2" y="121"/>
                    </a:moveTo>
                    <a:cubicBezTo>
                      <a:pt x="1" y="121"/>
                      <a:pt x="2" y="121"/>
                      <a:pt x="2" y="122"/>
                    </a:cubicBezTo>
                    <a:cubicBezTo>
                      <a:pt x="2" y="122"/>
                      <a:pt x="3" y="121"/>
                      <a:pt x="2" y="121"/>
                    </a:cubicBezTo>
                    <a:cubicBezTo>
                      <a:pt x="2" y="121"/>
                      <a:pt x="2" y="121"/>
                      <a:pt x="2" y="121"/>
                    </a:cubicBezTo>
                    <a:close/>
                    <a:moveTo>
                      <a:pt x="2" y="123"/>
                    </a:moveTo>
                    <a:cubicBezTo>
                      <a:pt x="2" y="123"/>
                      <a:pt x="2" y="123"/>
                      <a:pt x="2" y="123"/>
                    </a:cubicBezTo>
                    <a:cubicBezTo>
                      <a:pt x="2" y="123"/>
                      <a:pt x="2" y="124"/>
                      <a:pt x="2" y="124"/>
                    </a:cubicBezTo>
                    <a:cubicBezTo>
                      <a:pt x="3" y="124"/>
                      <a:pt x="3" y="124"/>
                      <a:pt x="3" y="123"/>
                    </a:cubicBezTo>
                    <a:cubicBezTo>
                      <a:pt x="3" y="123"/>
                      <a:pt x="3" y="123"/>
                      <a:pt x="3" y="123"/>
                    </a:cubicBezTo>
                    <a:cubicBezTo>
                      <a:pt x="3" y="123"/>
                      <a:pt x="3" y="123"/>
                      <a:pt x="2" y="123"/>
                    </a:cubicBezTo>
                    <a:close/>
                    <a:moveTo>
                      <a:pt x="2" y="127"/>
                    </a:moveTo>
                    <a:cubicBezTo>
                      <a:pt x="2" y="127"/>
                      <a:pt x="1" y="126"/>
                      <a:pt x="1" y="126"/>
                    </a:cubicBezTo>
                    <a:cubicBezTo>
                      <a:pt x="1" y="126"/>
                      <a:pt x="1" y="126"/>
                      <a:pt x="1" y="126"/>
                    </a:cubicBezTo>
                    <a:cubicBezTo>
                      <a:pt x="1" y="126"/>
                      <a:pt x="1" y="126"/>
                      <a:pt x="1" y="126"/>
                    </a:cubicBezTo>
                    <a:cubicBezTo>
                      <a:pt x="1" y="126"/>
                      <a:pt x="1" y="126"/>
                      <a:pt x="1" y="126"/>
                    </a:cubicBezTo>
                    <a:cubicBezTo>
                      <a:pt x="0" y="126"/>
                      <a:pt x="0" y="126"/>
                      <a:pt x="0" y="126"/>
                    </a:cubicBezTo>
                    <a:cubicBezTo>
                      <a:pt x="0" y="127"/>
                      <a:pt x="1" y="127"/>
                      <a:pt x="2" y="127"/>
                    </a:cubicBezTo>
                    <a:close/>
                    <a:moveTo>
                      <a:pt x="1" y="128"/>
                    </a:moveTo>
                    <a:cubicBezTo>
                      <a:pt x="1" y="128"/>
                      <a:pt x="1" y="128"/>
                      <a:pt x="1" y="127"/>
                    </a:cubicBezTo>
                    <a:cubicBezTo>
                      <a:pt x="1" y="127"/>
                      <a:pt x="1" y="128"/>
                      <a:pt x="1" y="127"/>
                    </a:cubicBezTo>
                    <a:cubicBezTo>
                      <a:pt x="2" y="127"/>
                      <a:pt x="1" y="127"/>
                      <a:pt x="1" y="127"/>
                    </a:cubicBezTo>
                    <a:cubicBezTo>
                      <a:pt x="1" y="127"/>
                      <a:pt x="1" y="127"/>
                      <a:pt x="0" y="127"/>
                    </a:cubicBezTo>
                    <a:cubicBezTo>
                      <a:pt x="0" y="128"/>
                      <a:pt x="0" y="128"/>
                      <a:pt x="1" y="128"/>
                    </a:cubicBezTo>
                    <a:close/>
                    <a:moveTo>
                      <a:pt x="2" y="131"/>
                    </a:moveTo>
                    <a:cubicBezTo>
                      <a:pt x="2" y="131"/>
                      <a:pt x="1" y="130"/>
                      <a:pt x="1" y="130"/>
                    </a:cubicBezTo>
                    <a:cubicBezTo>
                      <a:pt x="1" y="130"/>
                      <a:pt x="1" y="130"/>
                      <a:pt x="0" y="130"/>
                    </a:cubicBezTo>
                    <a:cubicBezTo>
                      <a:pt x="0" y="131"/>
                      <a:pt x="1" y="130"/>
                      <a:pt x="1" y="130"/>
                    </a:cubicBezTo>
                    <a:cubicBezTo>
                      <a:pt x="1" y="131"/>
                      <a:pt x="2" y="131"/>
                      <a:pt x="2" y="131"/>
                    </a:cubicBezTo>
                    <a:close/>
                    <a:moveTo>
                      <a:pt x="1" y="134"/>
                    </a:moveTo>
                    <a:cubicBezTo>
                      <a:pt x="2" y="134"/>
                      <a:pt x="1" y="134"/>
                      <a:pt x="2" y="134"/>
                    </a:cubicBezTo>
                    <a:cubicBezTo>
                      <a:pt x="2" y="134"/>
                      <a:pt x="2" y="134"/>
                      <a:pt x="2" y="134"/>
                    </a:cubicBezTo>
                    <a:cubicBezTo>
                      <a:pt x="2" y="134"/>
                      <a:pt x="2" y="134"/>
                      <a:pt x="2" y="134"/>
                    </a:cubicBezTo>
                    <a:cubicBezTo>
                      <a:pt x="2" y="134"/>
                      <a:pt x="1" y="134"/>
                      <a:pt x="1" y="134"/>
                    </a:cubicBezTo>
                    <a:cubicBezTo>
                      <a:pt x="1" y="134"/>
                      <a:pt x="1" y="134"/>
                      <a:pt x="1" y="134"/>
                    </a:cubicBezTo>
                    <a:cubicBezTo>
                      <a:pt x="1" y="135"/>
                      <a:pt x="1" y="135"/>
                      <a:pt x="1" y="135"/>
                    </a:cubicBezTo>
                    <a:cubicBezTo>
                      <a:pt x="2" y="135"/>
                      <a:pt x="2" y="135"/>
                      <a:pt x="1" y="134"/>
                    </a:cubicBezTo>
                    <a:close/>
                    <a:moveTo>
                      <a:pt x="9" y="148"/>
                    </a:moveTo>
                    <a:cubicBezTo>
                      <a:pt x="9" y="147"/>
                      <a:pt x="9" y="147"/>
                      <a:pt x="9" y="147"/>
                    </a:cubicBezTo>
                    <a:cubicBezTo>
                      <a:pt x="9" y="147"/>
                      <a:pt x="8" y="147"/>
                      <a:pt x="8" y="147"/>
                    </a:cubicBezTo>
                    <a:cubicBezTo>
                      <a:pt x="8" y="147"/>
                      <a:pt x="8" y="147"/>
                      <a:pt x="8" y="147"/>
                    </a:cubicBezTo>
                    <a:cubicBezTo>
                      <a:pt x="8" y="147"/>
                      <a:pt x="8" y="146"/>
                      <a:pt x="8" y="146"/>
                    </a:cubicBezTo>
                    <a:cubicBezTo>
                      <a:pt x="8" y="146"/>
                      <a:pt x="8" y="147"/>
                      <a:pt x="8" y="147"/>
                    </a:cubicBezTo>
                    <a:cubicBezTo>
                      <a:pt x="8" y="147"/>
                      <a:pt x="8" y="146"/>
                      <a:pt x="8" y="146"/>
                    </a:cubicBezTo>
                    <a:cubicBezTo>
                      <a:pt x="8" y="146"/>
                      <a:pt x="7" y="146"/>
                      <a:pt x="8" y="146"/>
                    </a:cubicBezTo>
                    <a:cubicBezTo>
                      <a:pt x="7" y="146"/>
                      <a:pt x="7" y="146"/>
                      <a:pt x="7" y="146"/>
                    </a:cubicBezTo>
                    <a:cubicBezTo>
                      <a:pt x="7" y="146"/>
                      <a:pt x="7" y="146"/>
                      <a:pt x="7" y="146"/>
                    </a:cubicBezTo>
                    <a:cubicBezTo>
                      <a:pt x="7" y="146"/>
                      <a:pt x="7" y="146"/>
                      <a:pt x="6" y="146"/>
                    </a:cubicBezTo>
                    <a:cubicBezTo>
                      <a:pt x="6" y="146"/>
                      <a:pt x="6" y="146"/>
                      <a:pt x="6" y="146"/>
                    </a:cubicBezTo>
                    <a:cubicBezTo>
                      <a:pt x="6" y="146"/>
                      <a:pt x="6" y="146"/>
                      <a:pt x="6" y="146"/>
                    </a:cubicBezTo>
                    <a:cubicBezTo>
                      <a:pt x="6" y="146"/>
                      <a:pt x="6" y="145"/>
                      <a:pt x="6" y="146"/>
                    </a:cubicBezTo>
                    <a:cubicBezTo>
                      <a:pt x="5" y="145"/>
                      <a:pt x="5" y="145"/>
                      <a:pt x="5" y="145"/>
                    </a:cubicBezTo>
                    <a:cubicBezTo>
                      <a:pt x="5" y="145"/>
                      <a:pt x="5" y="145"/>
                      <a:pt x="5" y="145"/>
                    </a:cubicBezTo>
                    <a:cubicBezTo>
                      <a:pt x="5" y="145"/>
                      <a:pt x="4" y="145"/>
                      <a:pt x="4" y="145"/>
                    </a:cubicBezTo>
                    <a:cubicBezTo>
                      <a:pt x="4" y="145"/>
                      <a:pt x="4" y="145"/>
                      <a:pt x="4" y="145"/>
                    </a:cubicBezTo>
                    <a:cubicBezTo>
                      <a:pt x="4" y="145"/>
                      <a:pt x="4" y="144"/>
                      <a:pt x="4" y="144"/>
                    </a:cubicBezTo>
                    <a:cubicBezTo>
                      <a:pt x="3" y="145"/>
                      <a:pt x="4" y="145"/>
                      <a:pt x="4" y="146"/>
                    </a:cubicBezTo>
                    <a:cubicBezTo>
                      <a:pt x="4" y="146"/>
                      <a:pt x="5" y="146"/>
                      <a:pt x="5" y="146"/>
                    </a:cubicBezTo>
                    <a:cubicBezTo>
                      <a:pt x="5" y="146"/>
                      <a:pt x="6" y="146"/>
                      <a:pt x="6" y="146"/>
                    </a:cubicBezTo>
                    <a:cubicBezTo>
                      <a:pt x="7" y="146"/>
                      <a:pt x="7" y="147"/>
                      <a:pt x="8" y="147"/>
                    </a:cubicBezTo>
                    <a:cubicBezTo>
                      <a:pt x="8" y="147"/>
                      <a:pt x="9" y="147"/>
                      <a:pt x="9" y="148"/>
                    </a:cubicBezTo>
                    <a:close/>
                    <a:moveTo>
                      <a:pt x="1" y="124"/>
                    </a:moveTo>
                    <a:cubicBezTo>
                      <a:pt x="2" y="124"/>
                      <a:pt x="2" y="125"/>
                      <a:pt x="2" y="125"/>
                    </a:cubicBezTo>
                    <a:cubicBezTo>
                      <a:pt x="2" y="125"/>
                      <a:pt x="2" y="125"/>
                      <a:pt x="2" y="124"/>
                    </a:cubicBezTo>
                    <a:cubicBezTo>
                      <a:pt x="2" y="124"/>
                      <a:pt x="2" y="124"/>
                      <a:pt x="2" y="123"/>
                    </a:cubicBezTo>
                    <a:cubicBezTo>
                      <a:pt x="2" y="123"/>
                      <a:pt x="2" y="123"/>
                      <a:pt x="1" y="123"/>
                    </a:cubicBezTo>
                    <a:cubicBezTo>
                      <a:pt x="1" y="122"/>
                      <a:pt x="1" y="122"/>
                      <a:pt x="1" y="122"/>
                    </a:cubicBezTo>
                    <a:cubicBezTo>
                      <a:pt x="1" y="122"/>
                      <a:pt x="1" y="122"/>
                      <a:pt x="1" y="122"/>
                    </a:cubicBezTo>
                    <a:cubicBezTo>
                      <a:pt x="0" y="123"/>
                      <a:pt x="1" y="123"/>
                      <a:pt x="1" y="124"/>
                    </a:cubicBezTo>
                    <a:cubicBezTo>
                      <a:pt x="1" y="124"/>
                      <a:pt x="1" y="124"/>
                      <a:pt x="1" y="124"/>
                    </a:cubicBezTo>
                    <a:cubicBezTo>
                      <a:pt x="1" y="124"/>
                      <a:pt x="1" y="124"/>
                      <a:pt x="1" y="124"/>
                    </a:cubicBezTo>
                    <a:cubicBezTo>
                      <a:pt x="1" y="124"/>
                      <a:pt x="1" y="124"/>
                      <a:pt x="1" y="124"/>
                    </a:cubicBezTo>
                    <a:close/>
                    <a:moveTo>
                      <a:pt x="1" y="125"/>
                    </a:moveTo>
                    <a:cubicBezTo>
                      <a:pt x="1" y="125"/>
                      <a:pt x="1" y="125"/>
                      <a:pt x="1" y="125"/>
                    </a:cubicBezTo>
                    <a:cubicBezTo>
                      <a:pt x="1" y="125"/>
                      <a:pt x="2" y="125"/>
                      <a:pt x="1" y="124"/>
                    </a:cubicBezTo>
                    <a:cubicBezTo>
                      <a:pt x="1" y="124"/>
                      <a:pt x="1" y="124"/>
                      <a:pt x="1" y="124"/>
                    </a:cubicBezTo>
                    <a:cubicBezTo>
                      <a:pt x="1" y="124"/>
                      <a:pt x="1" y="124"/>
                      <a:pt x="1" y="124"/>
                    </a:cubicBezTo>
                    <a:cubicBezTo>
                      <a:pt x="0" y="124"/>
                      <a:pt x="0" y="124"/>
                      <a:pt x="0" y="124"/>
                    </a:cubicBezTo>
                    <a:cubicBezTo>
                      <a:pt x="0" y="125"/>
                      <a:pt x="1" y="125"/>
                      <a:pt x="1" y="125"/>
                    </a:cubicBezTo>
                    <a:close/>
                    <a:moveTo>
                      <a:pt x="21" y="156"/>
                    </a:moveTo>
                    <a:cubicBezTo>
                      <a:pt x="21" y="156"/>
                      <a:pt x="22" y="156"/>
                      <a:pt x="22" y="156"/>
                    </a:cubicBezTo>
                    <a:cubicBezTo>
                      <a:pt x="22" y="155"/>
                      <a:pt x="23" y="155"/>
                      <a:pt x="23" y="155"/>
                    </a:cubicBezTo>
                    <a:cubicBezTo>
                      <a:pt x="23" y="155"/>
                      <a:pt x="22" y="155"/>
                      <a:pt x="22" y="155"/>
                    </a:cubicBezTo>
                    <a:cubicBezTo>
                      <a:pt x="21" y="155"/>
                      <a:pt x="21" y="155"/>
                      <a:pt x="21" y="156"/>
                    </a:cubicBezTo>
                    <a:close/>
                    <a:moveTo>
                      <a:pt x="27" y="158"/>
                    </a:moveTo>
                    <a:cubicBezTo>
                      <a:pt x="27" y="158"/>
                      <a:pt x="27" y="158"/>
                      <a:pt x="27" y="158"/>
                    </a:cubicBezTo>
                    <a:cubicBezTo>
                      <a:pt x="27" y="157"/>
                      <a:pt x="26" y="157"/>
                      <a:pt x="26" y="157"/>
                    </a:cubicBezTo>
                    <a:cubicBezTo>
                      <a:pt x="26" y="157"/>
                      <a:pt x="26" y="157"/>
                      <a:pt x="26" y="157"/>
                    </a:cubicBezTo>
                    <a:cubicBezTo>
                      <a:pt x="26" y="157"/>
                      <a:pt x="26" y="157"/>
                      <a:pt x="25" y="157"/>
                    </a:cubicBezTo>
                    <a:cubicBezTo>
                      <a:pt x="25" y="157"/>
                      <a:pt x="25" y="157"/>
                      <a:pt x="25" y="157"/>
                    </a:cubicBezTo>
                    <a:cubicBezTo>
                      <a:pt x="25" y="157"/>
                      <a:pt x="25" y="157"/>
                      <a:pt x="25" y="157"/>
                    </a:cubicBezTo>
                    <a:cubicBezTo>
                      <a:pt x="25" y="157"/>
                      <a:pt x="25" y="157"/>
                      <a:pt x="25" y="157"/>
                    </a:cubicBezTo>
                    <a:cubicBezTo>
                      <a:pt x="25" y="157"/>
                      <a:pt x="26" y="157"/>
                      <a:pt x="27" y="157"/>
                    </a:cubicBezTo>
                    <a:cubicBezTo>
                      <a:pt x="27" y="157"/>
                      <a:pt x="26" y="156"/>
                      <a:pt x="26" y="156"/>
                    </a:cubicBezTo>
                    <a:cubicBezTo>
                      <a:pt x="25" y="156"/>
                      <a:pt x="25" y="156"/>
                      <a:pt x="25" y="156"/>
                    </a:cubicBezTo>
                    <a:cubicBezTo>
                      <a:pt x="24" y="156"/>
                      <a:pt x="24" y="156"/>
                      <a:pt x="24" y="156"/>
                    </a:cubicBezTo>
                    <a:cubicBezTo>
                      <a:pt x="24" y="156"/>
                      <a:pt x="26" y="157"/>
                      <a:pt x="25" y="156"/>
                    </a:cubicBezTo>
                    <a:cubicBezTo>
                      <a:pt x="26" y="156"/>
                      <a:pt x="26" y="156"/>
                      <a:pt x="26" y="156"/>
                    </a:cubicBezTo>
                    <a:cubicBezTo>
                      <a:pt x="26" y="156"/>
                      <a:pt x="26" y="156"/>
                      <a:pt x="26" y="156"/>
                    </a:cubicBezTo>
                    <a:cubicBezTo>
                      <a:pt x="26" y="155"/>
                      <a:pt x="26" y="155"/>
                      <a:pt x="25" y="155"/>
                    </a:cubicBezTo>
                    <a:cubicBezTo>
                      <a:pt x="25" y="155"/>
                      <a:pt x="24" y="155"/>
                      <a:pt x="24" y="155"/>
                    </a:cubicBezTo>
                    <a:cubicBezTo>
                      <a:pt x="24" y="155"/>
                      <a:pt x="23" y="155"/>
                      <a:pt x="23" y="155"/>
                    </a:cubicBezTo>
                    <a:cubicBezTo>
                      <a:pt x="23" y="155"/>
                      <a:pt x="23" y="156"/>
                      <a:pt x="23" y="156"/>
                    </a:cubicBezTo>
                    <a:cubicBezTo>
                      <a:pt x="23" y="156"/>
                      <a:pt x="22" y="156"/>
                      <a:pt x="22" y="156"/>
                    </a:cubicBezTo>
                    <a:cubicBezTo>
                      <a:pt x="22" y="156"/>
                      <a:pt x="22" y="156"/>
                      <a:pt x="22" y="156"/>
                    </a:cubicBezTo>
                    <a:cubicBezTo>
                      <a:pt x="22" y="156"/>
                      <a:pt x="22" y="156"/>
                      <a:pt x="22" y="156"/>
                    </a:cubicBezTo>
                    <a:cubicBezTo>
                      <a:pt x="22" y="156"/>
                      <a:pt x="22" y="156"/>
                      <a:pt x="22" y="156"/>
                    </a:cubicBezTo>
                    <a:cubicBezTo>
                      <a:pt x="22" y="156"/>
                      <a:pt x="21" y="156"/>
                      <a:pt x="21" y="156"/>
                    </a:cubicBezTo>
                    <a:cubicBezTo>
                      <a:pt x="21" y="156"/>
                      <a:pt x="21" y="156"/>
                      <a:pt x="20" y="156"/>
                    </a:cubicBezTo>
                    <a:cubicBezTo>
                      <a:pt x="21" y="156"/>
                      <a:pt x="22" y="156"/>
                      <a:pt x="22" y="156"/>
                    </a:cubicBezTo>
                    <a:cubicBezTo>
                      <a:pt x="22" y="156"/>
                      <a:pt x="22" y="157"/>
                      <a:pt x="22" y="157"/>
                    </a:cubicBezTo>
                    <a:cubicBezTo>
                      <a:pt x="21" y="157"/>
                      <a:pt x="21" y="157"/>
                      <a:pt x="21" y="157"/>
                    </a:cubicBezTo>
                    <a:cubicBezTo>
                      <a:pt x="22" y="157"/>
                      <a:pt x="22" y="157"/>
                      <a:pt x="22" y="158"/>
                    </a:cubicBezTo>
                    <a:cubicBezTo>
                      <a:pt x="22" y="158"/>
                      <a:pt x="23" y="158"/>
                      <a:pt x="23" y="157"/>
                    </a:cubicBezTo>
                    <a:cubicBezTo>
                      <a:pt x="23" y="157"/>
                      <a:pt x="23" y="158"/>
                      <a:pt x="23" y="157"/>
                    </a:cubicBezTo>
                    <a:cubicBezTo>
                      <a:pt x="23" y="157"/>
                      <a:pt x="23" y="157"/>
                      <a:pt x="23" y="157"/>
                    </a:cubicBezTo>
                    <a:cubicBezTo>
                      <a:pt x="23" y="157"/>
                      <a:pt x="22" y="157"/>
                      <a:pt x="22" y="157"/>
                    </a:cubicBezTo>
                    <a:cubicBezTo>
                      <a:pt x="23" y="157"/>
                      <a:pt x="23" y="157"/>
                      <a:pt x="23" y="157"/>
                    </a:cubicBezTo>
                    <a:cubicBezTo>
                      <a:pt x="23" y="156"/>
                      <a:pt x="23" y="156"/>
                      <a:pt x="23" y="156"/>
                    </a:cubicBezTo>
                    <a:cubicBezTo>
                      <a:pt x="23" y="156"/>
                      <a:pt x="24" y="157"/>
                      <a:pt x="25" y="156"/>
                    </a:cubicBezTo>
                    <a:cubicBezTo>
                      <a:pt x="25" y="157"/>
                      <a:pt x="24" y="157"/>
                      <a:pt x="24" y="157"/>
                    </a:cubicBezTo>
                    <a:cubicBezTo>
                      <a:pt x="24" y="157"/>
                      <a:pt x="25" y="157"/>
                      <a:pt x="25" y="157"/>
                    </a:cubicBezTo>
                    <a:cubicBezTo>
                      <a:pt x="25" y="157"/>
                      <a:pt x="24" y="157"/>
                      <a:pt x="24" y="158"/>
                    </a:cubicBezTo>
                    <a:cubicBezTo>
                      <a:pt x="24" y="158"/>
                      <a:pt x="25" y="158"/>
                      <a:pt x="25" y="158"/>
                    </a:cubicBezTo>
                    <a:cubicBezTo>
                      <a:pt x="25" y="158"/>
                      <a:pt x="25" y="157"/>
                      <a:pt x="26" y="158"/>
                    </a:cubicBezTo>
                    <a:cubicBezTo>
                      <a:pt x="26" y="158"/>
                      <a:pt x="27" y="159"/>
                      <a:pt x="27" y="159"/>
                    </a:cubicBezTo>
                    <a:cubicBezTo>
                      <a:pt x="28" y="159"/>
                      <a:pt x="28" y="159"/>
                      <a:pt x="28" y="159"/>
                    </a:cubicBezTo>
                    <a:cubicBezTo>
                      <a:pt x="28" y="158"/>
                      <a:pt x="27" y="158"/>
                      <a:pt x="27" y="158"/>
                    </a:cubicBezTo>
                    <a:close/>
                    <a:moveTo>
                      <a:pt x="19" y="156"/>
                    </a:moveTo>
                    <a:cubicBezTo>
                      <a:pt x="18" y="156"/>
                      <a:pt x="18" y="156"/>
                      <a:pt x="18" y="156"/>
                    </a:cubicBezTo>
                    <a:cubicBezTo>
                      <a:pt x="18" y="155"/>
                      <a:pt x="18" y="156"/>
                      <a:pt x="19" y="155"/>
                    </a:cubicBezTo>
                    <a:cubicBezTo>
                      <a:pt x="19" y="155"/>
                      <a:pt x="19" y="155"/>
                      <a:pt x="19" y="155"/>
                    </a:cubicBezTo>
                    <a:cubicBezTo>
                      <a:pt x="19" y="155"/>
                      <a:pt x="19" y="155"/>
                      <a:pt x="19" y="155"/>
                    </a:cubicBezTo>
                    <a:cubicBezTo>
                      <a:pt x="19" y="155"/>
                      <a:pt x="18" y="155"/>
                      <a:pt x="18" y="155"/>
                    </a:cubicBezTo>
                    <a:cubicBezTo>
                      <a:pt x="18" y="155"/>
                      <a:pt x="18" y="155"/>
                      <a:pt x="18" y="155"/>
                    </a:cubicBezTo>
                    <a:cubicBezTo>
                      <a:pt x="17" y="155"/>
                      <a:pt x="17" y="155"/>
                      <a:pt x="17" y="155"/>
                    </a:cubicBezTo>
                    <a:cubicBezTo>
                      <a:pt x="17" y="155"/>
                      <a:pt x="17" y="155"/>
                      <a:pt x="17" y="155"/>
                    </a:cubicBezTo>
                    <a:cubicBezTo>
                      <a:pt x="18" y="156"/>
                      <a:pt x="18" y="156"/>
                      <a:pt x="19" y="156"/>
                    </a:cubicBezTo>
                    <a:cubicBezTo>
                      <a:pt x="19" y="156"/>
                      <a:pt x="20" y="156"/>
                      <a:pt x="19" y="156"/>
                    </a:cubicBezTo>
                    <a:cubicBezTo>
                      <a:pt x="19" y="156"/>
                      <a:pt x="19" y="156"/>
                      <a:pt x="19" y="156"/>
                    </a:cubicBezTo>
                    <a:close/>
                    <a:moveTo>
                      <a:pt x="17" y="155"/>
                    </a:moveTo>
                    <a:cubicBezTo>
                      <a:pt x="17" y="155"/>
                      <a:pt x="16" y="155"/>
                      <a:pt x="16" y="155"/>
                    </a:cubicBezTo>
                    <a:cubicBezTo>
                      <a:pt x="15" y="155"/>
                      <a:pt x="15" y="155"/>
                      <a:pt x="16" y="155"/>
                    </a:cubicBezTo>
                    <a:cubicBezTo>
                      <a:pt x="16" y="155"/>
                      <a:pt x="16" y="155"/>
                      <a:pt x="16" y="155"/>
                    </a:cubicBezTo>
                    <a:cubicBezTo>
                      <a:pt x="16" y="155"/>
                      <a:pt x="16" y="155"/>
                      <a:pt x="16" y="155"/>
                    </a:cubicBezTo>
                    <a:cubicBezTo>
                      <a:pt x="17" y="155"/>
                      <a:pt x="16" y="155"/>
                      <a:pt x="17" y="155"/>
                    </a:cubicBezTo>
                    <a:cubicBezTo>
                      <a:pt x="17" y="155"/>
                      <a:pt x="17" y="155"/>
                      <a:pt x="17" y="155"/>
                    </a:cubicBezTo>
                    <a:cubicBezTo>
                      <a:pt x="17" y="155"/>
                      <a:pt x="17" y="155"/>
                      <a:pt x="17" y="155"/>
                    </a:cubicBezTo>
                    <a:close/>
                    <a:moveTo>
                      <a:pt x="13" y="154"/>
                    </a:moveTo>
                    <a:cubicBezTo>
                      <a:pt x="13" y="154"/>
                      <a:pt x="13" y="154"/>
                      <a:pt x="13" y="154"/>
                    </a:cubicBezTo>
                    <a:close/>
                    <a:moveTo>
                      <a:pt x="28" y="160"/>
                    </a:moveTo>
                    <a:cubicBezTo>
                      <a:pt x="28" y="160"/>
                      <a:pt x="29" y="160"/>
                      <a:pt x="29" y="160"/>
                    </a:cubicBezTo>
                    <a:cubicBezTo>
                      <a:pt x="29" y="160"/>
                      <a:pt x="28" y="159"/>
                      <a:pt x="28" y="160"/>
                    </a:cubicBezTo>
                    <a:close/>
                    <a:moveTo>
                      <a:pt x="30" y="159"/>
                    </a:moveTo>
                    <a:cubicBezTo>
                      <a:pt x="29" y="159"/>
                      <a:pt x="29" y="159"/>
                      <a:pt x="29" y="159"/>
                    </a:cubicBezTo>
                    <a:cubicBezTo>
                      <a:pt x="29" y="159"/>
                      <a:pt x="30" y="159"/>
                      <a:pt x="30" y="159"/>
                    </a:cubicBezTo>
                    <a:cubicBezTo>
                      <a:pt x="30" y="159"/>
                      <a:pt x="30" y="160"/>
                      <a:pt x="30" y="159"/>
                    </a:cubicBezTo>
                    <a:cubicBezTo>
                      <a:pt x="30" y="159"/>
                      <a:pt x="30" y="159"/>
                      <a:pt x="30" y="158"/>
                    </a:cubicBezTo>
                    <a:cubicBezTo>
                      <a:pt x="30" y="159"/>
                      <a:pt x="30" y="159"/>
                      <a:pt x="30" y="159"/>
                    </a:cubicBezTo>
                    <a:close/>
                    <a:moveTo>
                      <a:pt x="7" y="148"/>
                    </a:moveTo>
                    <a:cubicBezTo>
                      <a:pt x="7" y="148"/>
                      <a:pt x="7" y="148"/>
                      <a:pt x="7" y="149"/>
                    </a:cubicBezTo>
                    <a:cubicBezTo>
                      <a:pt x="7" y="148"/>
                      <a:pt x="7" y="148"/>
                      <a:pt x="7" y="148"/>
                    </a:cubicBezTo>
                    <a:close/>
                    <a:moveTo>
                      <a:pt x="12" y="151"/>
                    </a:moveTo>
                    <a:cubicBezTo>
                      <a:pt x="12" y="151"/>
                      <a:pt x="12" y="151"/>
                      <a:pt x="12" y="151"/>
                    </a:cubicBezTo>
                    <a:cubicBezTo>
                      <a:pt x="12" y="152"/>
                      <a:pt x="12" y="152"/>
                      <a:pt x="12" y="151"/>
                    </a:cubicBezTo>
                    <a:close/>
                    <a:moveTo>
                      <a:pt x="8" y="151"/>
                    </a:moveTo>
                    <a:cubicBezTo>
                      <a:pt x="8" y="151"/>
                      <a:pt x="9" y="151"/>
                      <a:pt x="9" y="151"/>
                    </a:cubicBezTo>
                    <a:cubicBezTo>
                      <a:pt x="9" y="151"/>
                      <a:pt x="8" y="151"/>
                      <a:pt x="8" y="151"/>
                    </a:cubicBezTo>
                    <a:close/>
                    <a:moveTo>
                      <a:pt x="12" y="150"/>
                    </a:moveTo>
                    <a:cubicBezTo>
                      <a:pt x="12" y="150"/>
                      <a:pt x="12" y="150"/>
                      <a:pt x="12" y="150"/>
                    </a:cubicBezTo>
                    <a:cubicBezTo>
                      <a:pt x="12" y="150"/>
                      <a:pt x="12" y="150"/>
                      <a:pt x="12" y="150"/>
                    </a:cubicBezTo>
                    <a:cubicBezTo>
                      <a:pt x="12" y="150"/>
                      <a:pt x="12" y="150"/>
                      <a:pt x="12" y="150"/>
                    </a:cubicBezTo>
                    <a:cubicBezTo>
                      <a:pt x="12" y="150"/>
                      <a:pt x="12" y="150"/>
                      <a:pt x="12" y="150"/>
                    </a:cubicBezTo>
                    <a:cubicBezTo>
                      <a:pt x="13" y="150"/>
                      <a:pt x="13" y="150"/>
                      <a:pt x="13" y="150"/>
                    </a:cubicBezTo>
                    <a:cubicBezTo>
                      <a:pt x="12" y="149"/>
                      <a:pt x="12" y="149"/>
                      <a:pt x="12" y="149"/>
                    </a:cubicBezTo>
                    <a:cubicBezTo>
                      <a:pt x="11" y="149"/>
                      <a:pt x="12" y="149"/>
                      <a:pt x="12" y="149"/>
                    </a:cubicBezTo>
                    <a:cubicBezTo>
                      <a:pt x="12" y="148"/>
                      <a:pt x="11" y="148"/>
                      <a:pt x="11" y="148"/>
                    </a:cubicBezTo>
                    <a:cubicBezTo>
                      <a:pt x="11" y="148"/>
                      <a:pt x="11" y="148"/>
                      <a:pt x="11" y="148"/>
                    </a:cubicBezTo>
                    <a:cubicBezTo>
                      <a:pt x="10" y="148"/>
                      <a:pt x="10" y="148"/>
                      <a:pt x="10" y="148"/>
                    </a:cubicBezTo>
                    <a:cubicBezTo>
                      <a:pt x="10" y="148"/>
                      <a:pt x="10" y="148"/>
                      <a:pt x="10" y="148"/>
                    </a:cubicBezTo>
                    <a:cubicBezTo>
                      <a:pt x="10" y="147"/>
                      <a:pt x="9" y="148"/>
                      <a:pt x="9" y="148"/>
                    </a:cubicBezTo>
                    <a:cubicBezTo>
                      <a:pt x="9" y="148"/>
                      <a:pt x="8" y="148"/>
                      <a:pt x="8" y="148"/>
                    </a:cubicBezTo>
                    <a:cubicBezTo>
                      <a:pt x="9" y="148"/>
                      <a:pt x="9" y="149"/>
                      <a:pt x="9" y="149"/>
                    </a:cubicBezTo>
                    <a:cubicBezTo>
                      <a:pt x="9" y="149"/>
                      <a:pt x="9" y="149"/>
                      <a:pt x="10" y="149"/>
                    </a:cubicBezTo>
                    <a:cubicBezTo>
                      <a:pt x="10" y="149"/>
                      <a:pt x="10" y="149"/>
                      <a:pt x="10" y="149"/>
                    </a:cubicBezTo>
                    <a:cubicBezTo>
                      <a:pt x="9" y="149"/>
                      <a:pt x="9" y="149"/>
                      <a:pt x="9" y="149"/>
                    </a:cubicBezTo>
                    <a:cubicBezTo>
                      <a:pt x="8" y="149"/>
                      <a:pt x="8" y="148"/>
                      <a:pt x="8" y="148"/>
                    </a:cubicBezTo>
                    <a:cubicBezTo>
                      <a:pt x="8" y="148"/>
                      <a:pt x="8" y="149"/>
                      <a:pt x="8" y="149"/>
                    </a:cubicBezTo>
                    <a:cubicBezTo>
                      <a:pt x="7" y="149"/>
                      <a:pt x="8" y="149"/>
                      <a:pt x="8" y="149"/>
                    </a:cubicBezTo>
                    <a:cubicBezTo>
                      <a:pt x="8" y="149"/>
                      <a:pt x="9" y="149"/>
                      <a:pt x="9" y="149"/>
                    </a:cubicBezTo>
                    <a:cubicBezTo>
                      <a:pt x="9" y="149"/>
                      <a:pt x="9" y="150"/>
                      <a:pt x="9" y="150"/>
                    </a:cubicBezTo>
                    <a:cubicBezTo>
                      <a:pt x="9" y="150"/>
                      <a:pt x="9" y="150"/>
                      <a:pt x="9" y="150"/>
                    </a:cubicBezTo>
                    <a:cubicBezTo>
                      <a:pt x="9" y="150"/>
                      <a:pt x="9" y="150"/>
                      <a:pt x="9" y="150"/>
                    </a:cubicBezTo>
                    <a:cubicBezTo>
                      <a:pt x="10" y="150"/>
                      <a:pt x="10" y="150"/>
                      <a:pt x="9" y="150"/>
                    </a:cubicBezTo>
                    <a:cubicBezTo>
                      <a:pt x="10" y="150"/>
                      <a:pt x="10" y="150"/>
                      <a:pt x="10" y="150"/>
                    </a:cubicBezTo>
                    <a:cubicBezTo>
                      <a:pt x="10" y="150"/>
                      <a:pt x="10" y="150"/>
                      <a:pt x="10" y="150"/>
                    </a:cubicBezTo>
                    <a:cubicBezTo>
                      <a:pt x="10" y="150"/>
                      <a:pt x="10" y="150"/>
                      <a:pt x="10" y="150"/>
                    </a:cubicBezTo>
                    <a:cubicBezTo>
                      <a:pt x="10" y="150"/>
                      <a:pt x="11" y="150"/>
                      <a:pt x="11" y="150"/>
                    </a:cubicBezTo>
                    <a:cubicBezTo>
                      <a:pt x="11" y="150"/>
                      <a:pt x="10" y="150"/>
                      <a:pt x="10" y="150"/>
                    </a:cubicBezTo>
                    <a:cubicBezTo>
                      <a:pt x="10" y="150"/>
                      <a:pt x="10" y="151"/>
                      <a:pt x="10" y="151"/>
                    </a:cubicBezTo>
                    <a:cubicBezTo>
                      <a:pt x="10" y="151"/>
                      <a:pt x="10" y="151"/>
                      <a:pt x="10" y="151"/>
                    </a:cubicBezTo>
                    <a:cubicBezTo>
                      <a:pt x="10" y="151"/>
                      <a:pt x="10" y="151"/>
                      <a:pt x="10" y="151"/>
                    </a:cubicBezTo>
                    <a:cubicBezTo>
                      <a:pt x="11" y="151"/>
                      <a:pt x="11" y="151"/>
                      <a:pt x="11" y="151"/>
                    </a:cubicBezTo>
                    <a:cubicBezTo>
                      <a:pt x="11" y="151"/>
                      <a:pt x="11" y="151"/>
                      <a:pt x="11" y="151"/>
                    </a:cubicBezTo>
                    <a:cubicBezTo>
                      <a:pt x="12" y="151"/>
                      <a:pt x="12" y="151"/>
                      <a:pt x="12" y="151"/>
                    </a:cubicBezTo>
                    <a:cubicBezTo>
                      <a:pt x="12" y="151"/>
                      <a:pt x="12" y="150"/>
                      <a:pt x="12" y="150"/>
                    </a:cubicBezTo>
                    <a:close/>
                    <a:moveTo>
                      <a:pt x="14" y="152"/>
                    </a:moveTo>
                    <a:cubicBezTo>
                      <a:pt x="15" y="152"/>
                      <a:pt x="15" y="151"/>
                      <a:pt x="15" y="151"/>
                    </a:cubicBezTo>
                    <a:cubicBezTo>
                      <a:pt x="16" y="152"/>
                      <a:pt x="16" y="152"/>
                      <a:pt x="16" y="152"/>
                    </a:cubicBezTo>
                    <a:cubicBezTo>
                      <a:pt x="17" y="152"/>
                      <a:pt x="17" y="152"/>
                      <a:pt x="17" y="151"/>
                    </a:cubicBezTo>
                    <a:cubicBezTo>
                      <a:pt x="17" y="151"/>
                      <a:pt x="16" y="151"/>
                      <a:pt x="16" y="151"/>
                    </a:cubicBezTo>
                    <a:cubicBezTo>
                      <a:pt x="16" y="151"/>
                      <a:pt x="16" y="151"/>
                      <a:pt x="16" y="151"/>
                    </a:cubicBezTo>
                    <a:cubicBezTo>
                      <a:pt x="16" y="151"/>
                      <a:pt x="16" y="151"/>
                      <a:pt x="15" y="150"/>
                    </a:cubicBezTo>
                    <a:cubicBezTo>
                      <a:pt x="16" y="150"/>
                      <a:pt x="15" y="150"/>
                      <a:pt x="15" y="150"/>
                    </a:cubicBezTo>
                    <a:cubicBezTo>
                      <a:pt x="15" y="150"/>
                      <a:pt x="15" y="150"/>
                      <a:pt x="15" y="150"/>
                    </a:cubicBezTo>
                    <a:cubicBezTo>
                      <a:pt x="15" y="150"/>
                      <a:pt x="15" y="150"/>
                      <a:pt x="15" y="150"/>
                    </a:cubicBezTo>
                    <a:cubicBezTo>
                      <a:pt x="15" y="150"/>
                      <a:pt x="14" y="151"/>
                      <a:pt x="14" y="151"/>
                    </a:cubicBezTo>
                    <a:cubicBezTo>
                      <a:pt x="14" y="151"/>
                      <a:pt x="14" y="151"/>
                      <a:pt x="14" y="151"/>
                    </a:cubicBezTo>
                    <a:cubicBezTo>
                      <a:pt x="14" y="151"/>
                      <a:pt x="14" y="151"/>
                      <a:pt x="14" y="151"/>
                    </a:cubicBezTo>
                    <a:cubicBezTo>
                      <a:pt x="14" y="150"/>
                      <a:pt x="14" y="150"/>
                      <a:pt x="14" y="150"/>
                    </a:cubicBezTo>
                    <a:cubicBezTo>
                      <a:pt x="14" y="150"/>
                      <a:pt x="14" y="150"/>
                      <a:pt x="14" y="150"/>
                    </a:cubicBezTo>
                    <a:cubicBezTo>
                      <a:pt x="14" y="150"/>
                      <a:pt x="14" y="150"/>
                      <a:pt x="13" y="150"/>
                    </a:cubicBezTo>
                    <a:cubicBezTo>
                      <a:pt x="13" y="150"/>
                      <a:pt x="13" y="150"/>
                      <a:pt x="13" y="150"/>
                    </a:cubicBezTo>
                    <a:cubicBezTo>
                      <a:pt x="13" y="150"/>
                      <a:pt x="13" y="150"/>
                      <a:pt x="12" y="150"/>
                    </a:cubicBezTo>
                    <a:cubicBezTo>
                      <a:pt x="13" y="151"/>
                      <a:pt x="13" y="152"/>
                      <a:pt x="14" y="152"/>
                    </a:cubicBezTo>
                    <a:cubicBezTo>
                      <a:pt x="14" y="152"/>
                      <a:pt x="14" y="152"/>
                      <a:pt x="14" y="151"/>
                    </a:cubicBezTo>
                    <a:cubicBezTo>
                      <a:pt x="14" y="151"/>
                      <a:pt x="13" y="151"/>
                      <a:pt x="13" y="151"/>
                    </a:cubicBezTo>
                    <a:cubicBezTo>
                      <a:pt x="14" y="151"/>
                      <a:pt x="14" y="152"/>
                      <a:pt x="14" y="151"/>
                    </a:cubicBezTo>
                    <a:cubicBezTo>
                      <a:pt x="14" y="151"/>
                      <a:pt x="14" y="152"/>
                      <a:pt x="14" y="152"/>
                    </a:cubicBezTo>
                    <a:close/>
                    <a:moveTo>
                      <a:pt x="12" y="152"/>
                    </a:moveTo>
                    <a:cubicBezTo>
                      <a:pt x="12" y="152"/>
                      <a:pt x="11" y="152"/>
                      <a:pt x="12" y="153"/>
                    </a:cubicBezTo>
                    <a:cubicBezTo>
                      <a:pt x="12" y="153"/>
                      <a:pt x="12" y="152"/>
                      <a:pt x="12" y="152"/>
                    </a:cubicBezTo>
                    <a:cubicBezTo>
                      <a:pt x="12" y="152"/>
                      <a:pt x="12" y="152"/>
                      <a:pt x="12" y="152"/>
                    </a:cubicBezTo>
                    <a:close/>
                    <a:moveTo>
                      <a:pt x="31" y="157"/>
                    </a:moveTo>
                    <a:cubicBezTo>
                      <a:pt x="31" y="157"/>
                      <a:pt x="31" y="157"/>
                      <a:pt x="32" y="157"/>
                    </a:cubicBezTo>
                    <a:cubicBezTo>
                      <a:pt x="31" y="157"/>
                      <a:pt x="31" y="157"/>
                      <a:pt x="31" y="157"/>
                    </a:cubicBezTo>
                    <a:close/>
                    <a:moveTo>
                      <a:pt x="19" y="151"/>
                    </a:moveTo>
                    <a:cubicBezTo>
                      <a:pt x="19" y="151"/>
                      <a:pt x="19" y="150"/>
                      <a:pt x="19" y="150"/>
                    </a:cubicBezTo>
                    <a:cubicBezTo>
                      <a:pt x="19" y="149"/>
                      <a:pt x="19" y="149"/>
                      <a:pt x="19" y="148"/>
                    </a:cubicBezTo>
                    <a:cubicBezTo>
                      <a:pt x="19" y="149"/>
                      <a:pt x="18" y="149"/>
                      <a:pt x="18" y="149"/>
                    </a:cubicBezTo>
                    <a:cubicBezTo>
                      <a:pt x="18" y="149"/>
                      <a:pt x="18" y="149"/>
                      <a:pt x="18" y="150"/>
                    </a:cubicBezTo>
                    <a:cubicBezTo>
                      <a:pt x="18" y="150"/>
                      <a:pt x="18" y="150"/>
                      <a:pt x="18" y="150"/>
                    </a:cubicBezTo>
                    <a:cubicBezTo>
                      <a:pt x="17" y="150"/>
                      <a:pt x="17" y="150"/>
                      <a:pt x="17" y="151"/>
                    </a:cubicBezTo>
                    <a:cubicBezTo>
                      <a:pt x="17" y="151"/>
                      <a:pt x="18" y="151"/>
                      <a:pt x="19" y="152"/>
                    </a:cubicBezTo>
                    <a:cubicBezTo>
                      <a:pt x="18" y="151"/>
                      <a:pt x="18" y="151"/>
                      <a:pt x="18" y="151"/>
                    </a:cubicBezTo>
                    <a:cubicBezTo>
                      <a:pt x="18" y="151"/>
                      <a:pt x="18" y="150"/>
                      <a:pt x="18" y="150"/>
                    </a:cubicBezTo>
                    <a:cubicBezTo>
                      <a:pt x="18" y="150"/>
                      <a:pt x="19" y="151"/>
                      <a:pt x="19" y="151"/>
                    </a:cubicBezTo>
                    <a:close/>
                    <a:moveTo>
                      <a:pt x="31" y="160"/>
                    </a:moveTo>
                    <a:cubicBezTo>
                      <a:pt x="31" y="160"/>
                      <a:pt x="31" y="160"/>
                      <a:pt x="31" y="160"/>
                    </a:cubicBezTo>
                    <a:cubicBezTo>
                      <a:pt x="31" y="160"/>
                      <a:pt x="31" y="160"/>
                      <a:pt x="31" y="160"/>
                    </a:cubicBezTo>
                    <a:close/>
                    <a:moveTo>
                      <a:pt x="29" y="155"/>
                    </a:moveTo>
                    <a:cubicBezTo>
                      <a:pt x="29" y="155"/>
                      <a:pt x="29" y="155"/>
                      <a:pt x="29" y="155"/>
                    </a:cubicBezTo>
                    <a:cubicBezTo>
                      <a:pt x="29" y="155"/>
                      <a:pt x="29" y="155"/>
                      <a:pt x="29" y="155"/>
                    </a:cubicBezTo>
                    <a:cubicBezTo>
                      <a:pt x="29" y="155"/>
                      <a:pt x="29" y="155"/>
                      <a:pt x="29" y="155"/>
                    </a:cubicBezTo>
                    <a:cubicBezTo>
                      <a:pt x="28" y="155"/>
                      <a:pt x="28" y="155"/>
                      <a:pt x="28" y="155"/>
                    </a:cubicBezTo>
                    <a:cubicBezTo>
                      <a:pt x="27" y="155"/>
                      <a:pt x="27" y="155"/>
                      <a:pt x="26" y="155"/>
                    </a:cubicBezTo>
                    <a:cubicBezTo>
                      <a:pt x="26" y="155"/>
                      <a:pt x="27" y="155"/>
                      <a:pt x="27" y="156"/>
                    </a:cubicBezTo>
                    <a:cubicBezTo>
                      <a:pt x="27" y="156"/>
                      <a:pt x="27" y="156"/>
                      <a:pt x="27" y="156"/>
                    </a:cubicBezTo>
                    <a:cubicBezTo>
                      <a:pt x="27" y="156"/>
                      <a:pt x="27" y="156"/>
                      <a:pt x="27" y="156"/>
                    </a:cubicBezTo>
                    <a:cubicBezTo>
                      <a:pt x="27" y="157"/>
                      <a:pt x="28" y="157"/>
                      <a:pt x="28" y="157"/>
                    </a:cubicBezTo>
                    <a:cubicBezTo>
                      <a:pt x="28" y="157"/>
                      <a:pt x="28" y="157"/>
                      <a:pt x="28" y="157"/>
                    </a:cubicBezTo>
                    <a:cubicBezTo>
                      <a:pt x="28" y="157"/>
                      <a:pt x="29" y="157"/>
                      <a:pt x="29" y="157"/>
                    </a:cubicBezTo>
                    <a:cubicBezTo>
                      <a:pt x="29" y="157"/>
                      <a:pt x="29" y="156"/>
                      <a:pt x="29" y="156"/>
                    </a:cubicBezTo>
                    <a:cubicBezTo>
                      <a:pt x="30" y="157"/>
                      <a:pt x="29" y="157"/>
                      <a:pt x="30" y="157"/>
                    </a:cubicBezTo>
                    <a:cubicBezTo>
                      <a:pt x="30" y="157"/>
                      <a:pt x="31" y="157"/>
                      <a:pt x="31" y="156"/>
                    </a:cubicBezTo>
                    <a:cubicBezTo>
                      <a:pt x="31" y="156"/>
                      <a:pt x="30" y="155"/>
                      <a:pt x="29" y="155"/>
                    </a:cubicBezTo>
                    <a:close/>
                    <a:moveTo>
                      <a:pt x="16" y="153"/>
                    </a:moveTo>
                    <a:cubicBezTo>
                      <a:pt x="16" y="153"/>
                      <a:pt x="16" y="154"/>
                      <a:pt x="16" y="154"/>
                    </a:cubicBezTo>
                    <a:cubicBezTo>
                      <a:pt x="16" y="154"/>
                      <a:pt x="16" y="154"/>
                      <a:pt x="16" y="154"/>
                    </a:cubicBezTo>
                    <a:cubicBezTo>
                      <a:pt x="16" y="154"/>
                      <a:pt x="16" y="154"/>
                      <a:pt x="17" y="154"/>
                    </a:cubicBezTo>
                    <a:cubicBezTo>
                      <a:pt x="17" y="154"/>
                      <a:pt x="17" y="154"/>
                      <a:pt x="17" y="154"/>
                    </a:cubicBezTo>
                    <a:cubicBezTo>
                      <a:pt x="17" y="154"/>
                      <a:pt x="17" y="154"/>
                      <a:pt x="17" y="154"/>
                    </a:cubicBezTo>
                    <a:cubicBezTo>
                      <a:pt x="17" y="154"/>
                      <a:pt x="18" y="154"/>
                      <a:pt x="18" y="154"/>
                    </a:cubicBezTo>
                    <a:cubicBezTo>
                      <a:pt x="18" y="154"/>
                      <a:pt x="18" y="154"/>
                      <a:pt x="19" y="154"/>
                    </a:cubicBezTo>
                    <a:cubicBezTo>
                      <a:pt x="18" y="154"/>
                      <a:pt x="18" y="154"/>
                      <a:pt x="17" y="154"/>
                    </a:cubicBezTo>
                    <a:cubicBezTo>
                      <a:pt x="17" y="155"/>
                      <a:pt x="18" y="154"/>
                      <a:pt x="19" y="154"/>
                    </a:cubicBezTo>
                    <a:cubicBezTo>
                      <a:pt x="19" y="154"/>
                      <a:pt x="19" y="154"/>
                      <a:pt x="20" y="154"/>
                    </a:cubicBezTo>
                    <a:cubicBezTo>
                      <a:pt x="19" y="154"/>
                      <a:pt x="19" y="155"/>
                      <a:pt x="19" y="155"/>
                    </a:cubicBezTo>
                    <a:cubicBezTo>
                      <a:pt x="20" y="155"/>
                      <a:pt x="20" y="154"/>
                      <a:pt x="20" y="154"/>
                    </a:cubicBezTo>
                    <a:cubicBezTo>
                      <a:pt x="21" y="155"/>
                      <a:pt x="20" y="155"/>
                      <a:pt x="21" y="154"/>
                    </a:cubicBezTo>
                    <a:cubicBezTo>
                      <a:pt x="22" y="154"/>
                      <a:pt x="21" y="154"/>
                      <a:pt x="22" y="155"/>
                    </a:cubicBezTo>
                    <a:cubicBezTo>
                      <a:pt x="22" y="155"/>
                      <a:pt x="23" y="155"/>
                      <a:pt x="23" y="155"/>
                    </a:cubicBezTo>
                    <a:cubicBezTo>
                      <a:pt x="24" y="155"/>
                      <a:pt x="24" y="155"/>
                      <a:pt x="24" y="155"/>
                    </a:cubicBezTo>
                    <a:cubicBezTo>
                      <a:pt x="24" y="155"/>
                      <a:pt x="24" y="154"/>
                      <a:pt x="24" y="154"/>
                    </a:cubicBezTo>
                    <a:cubicBezTo>
                      <a:pt x="24" y="154"/>
                      <a:pt x="25" y="155"/>
                      <a:pt x="25" y="155"/>
                    </a:cubicBezTo>
                    <a:cubicBezTo>
                      <a:pt x="25" y="144"/>
                      <a:pt x="25" y="144"/>
                      <a:pt x="25" y="144"/>
                    </a:cubicBezTo>
                    <a:cubicBezTo>
                      <a:pt x="25" y="144"/>
                      <a:pt x="24" y="144"/>
                      <a:pt x="24" y="144"/>
                    </a:cubicBezTo>
                    <a:cubicBezTo>
                      <a:pt x="23" y="144"/>
                      <a:pt x="23" y="143"/>
                      <a:pt x="23" y="143"/>
                    </a:cubicBezTo>
                    <a:cubicBezTo>
                      <a:pt x="22" y="143"/>
                      <a:pt x="22" y="143"/>
                      <a:pt x="22" y="143"/>
                    </a:cubicBezTo>
                    <a:cubicBezTo>
                      <a:pt x="21" y="144"/>
                      <a:pt x="21" y="145"/>
                      <a:pt x="20" y="145"/>
                    </a:cubicBezTo>
                    <a:cubicBezTo>
                      <a:pt x="20" y="144"/>
                      <a:pt x="19" y="144"/>
                      <a:pt x="19" y="145"/>
                    </a:cubicBezTo>
                    <a:cubicBezTo>
                      <a:pt x="19" y="145"/>
                      <a:pt x="19" y="145"/>
                      <a:pt x="19" y="145"/>
                    </a:cubicBezTo>
                    <a:cubicBezTo>
                      <a:pt x="20" y="145"/>
                      <a:pt x="19" y="145"/>
                      <a:pt x="19" y="145"/>
                    </a:cubicBezTo>
                    <a:cubicBezTo>
                      <a:pt x="20" y="145"/>
                      <a:pt x="20" y="145"/>
                      <a:pt x="20" y="145"/>
                    </a:cubicBezTo>
                    <a:cubicBezTo>
                      <a:pt x="20" y="145"/>
                      <a:pt x="19" y="146"/>
                      <a:pt x="19" y="145"/>
                    </a:cubicBezTo>
                    <a:cubicBezTo>
                      <a:pt x="18" y="146"/>
                      <a:pt x="19" y="149"/>
                      <a:pt x="20" y="148"/>
                    </a:cubicBezTo>
                    <a:cubicBezTo>
                      <a:pt x="21" y="148"/>
                      <a:pt x="21" y="147"/>
                      <a:pt x="22" y="147"/>
                    </a:cubicBezTo>
                    <a:cubicBezTo>
                      <a:pt x="22" y="147"/>
                      <a:pt x="23" y="147"/>
                      <a:pt x="23" y="148"/>
                    </a:cubicBezTo>
                    <a:cubicBezTo>
                      <a:pt x="23" y="149"/>
                      <a:pt x="21" y="149"/>
                      <a:pt x="21" y="149"/>
                    </a:cubicBezTo>
                    <a:cubicBezTo>
                      <a:pt x="21" y="149"/>
                      <a:pt x="20" y="149"/>
                      <a:pt x="20" y="149"/>
                    </a:cubicBezTo>
                    <a:cubicBezTo>
                      <a:pt x="20" y="149"/>
                      <a:pt x="20" y="149"/>
                      <a:pt x="20" y="149"/>
                    </a:cubicBezTo>
                    <a:cubicBezTo>
                      <a:pt x="20" y="150"/>
                      <a:pt x="20" y="150"/>
                      <a:pt x="20" y="150"/>
                    </a:cubicBezTo>
                    <a:cubicBezTo>
                      <a:pt x="20" y="151"/>
                      <a:pt x="20" y="151"/>
                      <a:pt x="21" y="151"/>
                    </a:cubicBezTo>
                    <a:cubicBezTo>
                      <a:pt x="21" y="151"/>
                      <a:pt x="22" y="152"/>
                      <a:pt x="22" y="152"/>
                    </a:cubicBezTo>
                    <a:cubicBezTo>
                      <a:pt x="23" y="152"/>
                      <a:pt x="23" y="152"/>
                      <a:pt x="23" y="152"/>
                    </a:cubicBezTo>
                    <a:cubicBezTo>
                      <a:pt x="24" y="153"/>
                      <a:pt x="24" y="153"/>
                      <a:pt x="24" y="153"/>
                    </a:cubicBezTo>
                    <a:cubicBezTo>
                      <a:pt x="24" y="153"/>
                      <a:pt x="23" y="153"/>
                      <a:pt x="23" y="154"/>
                    </a:cubicBezTo>
                    <a:cubicBezTo>
                      <a:pt x="23" y="153"/>
                      <a:pt x="23" y="153"/>
                      <a:pt x="23" y="153"/>
                    </a:cubicBezTo>
                    <a:cubicBezTo>
                      <a:pt x="23" y="153"/>
                      <a:pt x="23" y="152"/>
                      <a:pt x="23" y="152"/>
                    </a:cubicBezTo>
                    <a:cubicBezTo>
                      <a:pt x="22" y="152"/>
                      <a:pt x="22" y="152"/>
                      <a:pt x="22" y="152"/>
                    </a:cubicBezTo>
                    <a:cubicBezTo>
                      <a:pt x="22" y="152"/>
                      <a:pt x="22" y="152"/>
                      <a:pt x="22" y="153"/>
                    </a:cubicBezTo>
                    <a:cubicBezTo>
                      <a:pt x="22" y="153"/>
                      <a:pt x="21" y="151"/>
                      <a:pt x="21" y="152"/>
                    </a:cubicBezTo>
                    <a:cubicBezTo>
                      <a:pt x="21" y="153"/>
                      <a:pt x="21" y="153"/>
                      <a:pt x="21" y="153"/>
                    </a:cubicBezTo>
                    <a:cubicBezTo>
                      <a:pt x="21" y="153"/>
                      <a:pt x="21" y="153"/>
                      <a:pt x="21" y="153"/>
                    </a:cubicBezTo>
                    <a:cubicBezTo>
                      <a:pt x="21" y="152"/>
                      <a:pt x="21" y="152"/>
                      <a:pt x="21" y="152"/>
                    </a:cubicBezTo>
                    <a:cubicBezTo>
                      <a:pt x="20" y="152"/>
                      <a:pt x="20" y="152"/>
                      <a:pt x="20" y="152"/>
                    </a:cubicBezTo>
                    <a:cubicBezTo>
                      <a:pt x="20" y="153"/>
                      <a:pt x="20" y="152"/>
                      <a:pt x="19" y="152"/>
                    </a:cubicBezTo>
                    <a:cubicBezTo>
                      <a:pt x="19" y="152"/>
                      <a:pt x="18" y="151"/>
                      <a:pt x="17" y="151"/>
                    </a:cubicBezTo>
                    <a:cubicBezTo>
                      <a:pt x="17" y="151"/>
                      <a:pt x="18" y="152"/>
                      <a:pt x="18" y="152"/>
                    </a:cubicBezTo>
                    <a:cubicBezTo>
                      <a:pt x="18" y="152"/>
                      <a:pt x="18" y="152"/>
                      <a:pt x="18" y="152"/>
                    </a:cubicBezTo>
                    <a:cubicBezTo>
                      <a:pt x="19" y="152"/>
                      <a:pt x="19" y="152"/>
                      <a:pt x="19" y="152"/>
                    </a:cubicBezTo>
                    <a:cubicBezTo>
                      <a:pt x="19" y="153"/>
                      <a:pt x="19" y="153"/>
                      <a:pt x="20" y="153"/>
                    </a:cubicBezTo>
                    <a:cubicBezTo>
                      <a:pt x="19" y="153"/>
                      <a:pt x="19" y="153"/>
                      <a:pt x="18" y="153"/>
                    </a:cubicBezTo>
                    <a:cubicBezTo>
                      <a:pt x="18" y="153"/>
                      <a:pt x="18" y="153"/>
                      <a:pt x="18" y="153"/>
                    </a:cubicBezTo>
                    <a:cubicBezTo>
                      <a:pt x="18" y="153"/>
                      <a:pt x="18" y="153"/>
                      <a:pt x="18" y="153"/>
                    </a:cubicBezTo>
                    <a:cubicBezTo>
                      <a:pt x="18" y="153"/>
                      <a:pt x="18" y="152"/>
                      <a:pt x="18" y="152"/>
                    </a:cubicBezTo>
                    <a:cubicBezTo>
                      <a:pt x="18" y="152"/>
                      <a:pt x="17" y="153"/>
                      <a:pt x="17" y="153"/>
                    </a:cubicBezTo>
                    <a:cubicBezTo>
                      <a:pt x="16" y="153"/>
                      <a:pt x="15" y="153"/>
                      <a:pt x="15" y="153"/>
                    </a:cubicBezTo>
                    <a:cubicBezTo>
                      <a:pt x="15" y="153"/>
                      <a:pt x="15" y="153"/>
                      <a:pt x="15" y="153"/>
                    </a:cubicBezTo>
                    <a:cubicBezTo>
                      <a:pt x="15" y="153"/>
                      <a:pt x="14" y="153"/>
                      <a:pt x="14" y="153"/>
                    </a:cubicBezTo>
                    <a:cubicBezTo>
                      <a:pt x="14" y="153"/>
                      <a:pt x="15" y="153"/>
                      <a:pt x="15" y="153"/>
                    </a:cubicBezTo>
                    <a:cubicBezTo>
                      <a:pt x="15" y="153"/>
                      <a:pt x="14" y="153"/>
                      <a:pt x="14" y="153"/>
                    </a:cubicBezTo>
                    <a:cubicBezTo>
                      <a:pt x="14" y="153"/>
                      <a:pt x="14" y="153"/>
                      <a:pt x="14" y="153"/>
                    </a:cubicBezTo>
                    <a:cubicBezTo>
                      <a:pt x="14" y="153"/>
                      <a:pt x="14" y="153"/>
                      <a:pt x="13" y="153"/>
                    </a:cubicBezTo>
                    <a:cubicBezTo>
                      <a:pt x="13" y="153"/>
                      <a:pt x="13" y="153"/>
                      <a:pt x="14" y="154"/>
                    </a:cubicBezTo>
                    <a:cubicBezTo>
                      <a:pt x="13" y="154"/>
                      <a:pt x="13" y="154"/>
                      <a:pt x="14" y="154"/>
                    </a:cubicBezTo>
                    <a:cubicBezTo>
                      <a:pt x="14" y="154"/>
                      <a:pt x="15" y="154"/>
                      <a:pt x="15" y="153"/>
                    </a:cubicBezTo>
                    <a:cubicBezTo>
                      <a:pt x="15" y="153"/>
                      <a:pt x="15" y="153"/>
                      <a:pt x="16" y="153"/>
                    </a:cubicBezTo>
                    <a:close/>
                    <a:moveTo>
                      <a:pt x="27" y="155"/>
                    </a:moveTo>
                    <a:cubicBezTo>
                      <a:pt x="27" y="155"/>
                      <a:pt x="27" y="155"/>
                      <a:pt x="28" y="155"/>
                    </a:cubicBezTo>
                    <a:cubicBezTo>
                      <a:pt x="28" y="155"/>
                      <a:pt x="28" y="155"/>
                      <a:pt x="28" y="155"/>
                    </a:cubicBezTo>
                    <a:cubicBezTo>
                      <a:pt x="27" y="155"/>
                      <a:pt x="27" y="155"/>
                      <a:pt x="27" y="1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181"/>
              <p:cNvSpPr/>
              <p:nvPr/>
            </p:nvSpPr>
            <p:spPr bwMode="auto">
              <a:xfrm>
                <a:off x="2699" y="193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182"/>
              <p:cNvSpPr/>
              <p:nvPr/>
            </p:nvSpPr>
            <p:spPr bwMode="auto">
              <a:xfrm>
                <a:off x="2804" y="1705"/>
                <a:ext cx="89" cy="63"/>
              </a:xfrm>
              <a:custGeom>
                <a:avLst/>
                <a:gdLst>
                  <a:gd name="T0" fmla="*/ 30 w 34"/>
                  <a:gd name="T1" fmla="*/ 18 h 24"/>
                  <a:gd name="T2" fmla="*/ 30 w 34"/>
                  <a:gd name="T3" fmla="*/ 17 h 24"/>
                  <a:gd name="T4" fmla="*/ 29 w 34"/>
                  <a:gd name="T5" fmla="*/ 16 h 24"/>
                  <a:gd name="T6" fmla="*/ 29 w 34"/>
                  <a:gd name="T7" fmla="*/ 15 h 24"/>
                  <a:gd name="T8" fmla="*/ 31 w 34"/>
                  <a:gd name="T9" fmla="*/ 15 h 24"/>
                  <a:gd name="T10" fmla="*/ 33 w 34"/>
                  <a:gd name="T11" fmla="*/ 15 h 24"/>
                  <a:gd name="T12" fmla="*/ 34 w 34"/>
                  <a:gd name="T13" fmla="*/ 14 h 24"/>
                  <a:gd name="T14" fmla="*/ 33 w 34"/>
                  <a:gd name="T15" fmla="*/ 13 h 24"/>
                  <a:gd name="T16" fmla="*/ 32 w 34"/>
                  <a:gd name="T17" fmla="*/ 12 h 24"/>
                  <a:gd name="T18" fmla="*/ 31 w 34"/>
                  <a:gd name="T19" fmla="*/ 11 h 24"/>
                  <a:gd name="T20" fmla="*/ 30 w 34"/>
                  <a:gd name="T21" fmla="*/ 10 h 24"/>
                  <a:gd name="T22" fmla="*/ 29 w 34"/>
                  <a:gd name="T23" fmla="*/ 9 h 24"/>
                  <a:gd name="T24" fmla="*/ 28 w 34"/>
                  <a:gd name="T25" fmla="*/ 8 h 24"/>
                  <a:gd name="T26" fmla="*/ 27 w 34"/>
                  <a:gd name="T27" fmla="*/ 7 h 24"/>
                  <a:gd name="T28" fmla="*/ 28 w 34"/>
                  <a:gd name="T29" fmla="*/ 5 h 24"/>
                  <a:gd name="T30" fmla="*/ 28 w 34"/>
                  <a:gd name="T31" fmla="*/ 4 h 24"/>
                  <a:gd name="T32" fmla="*/ 27 w 34"/>
                  <a:gd name="T33" fmla="*/ 3 h 24"/>
                  <a:gd name="T34" fmla="*/ 26 w 34"/>
                  <a:gd name="T35" fmla="*/ 2 h 24"/>
                  <a:gd name="T36" fmla="*/ 24 w 34"/>
                  <a:gd name="T37" fmla="*/ 2 h 24"/>
                  <a:gd name="T38" fmla="*/ 23 w 34"/>
                  <a:gd name="T39" fmla="*/ 3 h 24"/>
                  <a:gd name="T40" fmla="*/ 22 w 34"/>
                  <a:gd name="T41" fmla="*/ 2 h 24"/>
                  <a:gd name="T42" fmla="*/ 21 w 34"/>
                  <a:gd name="T43" fmla="*/ 1 h 24"/>
                  <a:gd name="T44" fmla="*/ 20 w 34"/>
                  <a:gd name="T45" fmla="*/ 1 h 24"/>
                  <a:gd name="T46" fmla="*/ 18 w 34"/>
                  <a:gd name="T47" fmla="*/ 1 h 24"/>
                  <a:gd name="T48" fmla="*/ 17 w 34"/>
                  <a:gd name="T49" fmla="*/ 1 h 24"/>
                  <a:gd name="T50" fmla="*/ 15 w 34"/>
                  <a:gd name="T51" fmla="*/ 2 h 24"/>
                  <a:gd name="T52" fmla="*/ 14 w 34"/>
                  <a:gd name="T53" fmla="*/ 3 h 24"/>
                  <a:gd name="T54" fmla="*/ 12 w 34"/>
                  <a:gd name="T55" fmla="*/ 4 h 24"/>
                  <a:gd name="T56" fmla="*/ 13 w 34"/>
                  <a:gd name="T57" fmla="*/ 5 h 24"/>
                  <a:gd name="T58" fmla="*/ 12 w 34"/>
                  <a:gd name="T59" fmla="*/ 6 h 24"/>
                  <a:gd name="T60" fmla="*/ 10 w 34"/>
                  <a:gd name="T61" fmla="*/ 7 h 24"/>
                  <a:gd name="T62" fmla="*/ 9 w 34"/>
                  <a:gd name="T63" fmla="*/ 8 h 24"/>
                  <a:gd name="T64" fmla="*/ 9 w 34"/>
                  <a:gd name="T65" fmla="*/ 9 h 24"/>
                  <a:gd name="T66" fmla="*/ 9 w 34"/>
                  <a:gd name="T67" fmla="*/ 11 h 24"/>
                  <a:gd name="T68" fmla="*/ 8 w 34"/>
                  <a:gd name="T69" fmla="*/ 10 h 24"/>
                  <a:gd name="T70" fmla="*/ 6 w 34"/>
                  <a:gd name="T71" fmla="*/ 11 h 24"/>
                  <a:gd name="T72" fmla="*/ 5 w 34"/>
                  <a:gd name="T73" fmla="*/ 12 h 24"/>
                  <a:gd name="T74" fmla="*/ 3 w 34"/>
                  <a:gd name="T75" fmla="*/ 12 h 24"/>
                  <a:gd name="T76" fmla="*/ 2 w 34"/>
                  <a:gd name="T77" fmla="*/ 12 h 24"/>
                  <a:gd name="T78" fmla="*/ 2 w 34"/>
                  <a:gd name="T79" fmla="*/ 14 h 24"/>
                  <a:gd name="T80" fmla="*/ 3 w 34"/>
                  <a:gd name="T81" fmla="*/ 15 h 24"/>
                  <a:gd name="T82" fmla="*/ 3 w 34"/>
                  <a:gd name="T83" fmla="*/ 18 h 24"/>
                  <a:gd name="T84" fmla="*/ 1 w 34"/>
                  <a:gd name="T85" fmla="*/ 18 h 24"/>
                  <a:gd name="T86" fmla="*/ 0 w 34"/>
                  <a:gd name="T87" fmla="*/ 19 h 24"/>
                  <a:gd name="T88" fmla="*/ 2 w 34"/>
                  <a:gd name="T89" fmla="*/ 20 h 24"/>
                  <a:gd name="T90" fmla="*/ 2 w 34"/>
                  <a:gd name="T91" fmla="*/ 21 h 24"/>
                  <a:gd name="T92" fmla="*/ 3 w 34"/>
                  <a:gd name="T93" fmla="*/ 22 h 24"/>
                  <a:gd name="T94" fmla="*/ 4 w 34"/>
                  <a:gd name="T95" fmla="*/ 21 h 24"/>
                  <a:gd name="T96" fmla="*/ 7 w 34"/>
                  <a:gd name="T97" fmla="*/ 21 h 24"/>
                  <a:gd name="T98" fmla="*/ 11 w 34"/>
                  <a:gd name="T99" fmla="*/ 21 h 24"/>
                  <a:gd name="T100" fmla="*/ 13 w 34"/>
                  <a:gd name="T101" fmla="*/ 21 h 24"/>
                  <a:gd name="T102" fmla="*/ 15 w 34"/>
                  <a:gd name="T103" fmla="*/ 22 h 24"/>
                  <a:gd name="T104" fmla="*/ 17 w 34"/>
                  <a:gd name="T105" fmla="*/ 22 h 24"/>
                  <a:gd name="T106" fmla="*/ 19 w 34"/>
                  <a:gd name="T107" fmla="*/ 22 h 24"/>
                  <a:gd name="T108" fmla="*/ 20 w 34"/>
                  <a:gd name="T109" fmla="*/ 23 h 24"/>
                  <a:gd name="T110" fmla="*/ 22 w 34"/>
                  <a:gd name="T111" fmla="*/ 23 h 24"/>
                  <a:gd name="T112" fmla="*/ 23 w 34"/>
                  <a:gd name="T113" fmla="*/ 23 h 24"/>
                  <a:gd name="T114" fmla="*/ 25 w 34"/>
                  <a:gd name="T115" fmla="*/ 23 h 24"/>
                  <a:gd name="T116" fmla="*/ 27 w 34"/>
                  <a:gd name="T117" fmla="*/ 24 h 24"/>
                  <a:gd name="T118" fmla="*/ 26 w 34"/>
                  <a:gd name="T119" fmla="*/ 22 h 24"/>
                  <a:gd name="T120" fmla="*/ 27 w 34"/>
                  <a:gd name="T121" fmla="*/ 21 h 24"/>
                  <a:gd name="T122" fmla="*/ 28 w 34"/>
                  <a:gd name="T123" fmla="*/ 20 h 24"/>
                  <a:gd name="T124" fmla="*/ 30 w 34"/>
                  <a:gd name="T125"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4">
                    <a:moveTo>
                      <a:pt x="30" y="20"/>
                    </a:move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29" y="17"/>
                      <a:pt x="29" y="17"/>
                      <a:pt x="29" y="17"/>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4"/>
                      <a:pt x="33" y="14"/>
                      <a:pt x="33" y="14"/>
                    </a:cubicBezTo>
                    <a:cubicBezTo>
                      <a:pt x="33" y="14"/>
                      <a:pt x="33" y="14"/>
                      <a:pt x="33" y="14"/>
                    </a:cubicBezTo>
                    <a:cubicBezTo>
                      <a:pt x="33" y="14"/>
                      <a:pt x="33" y="14"/>
                      <a:pt x="33" y="14"/>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3"/>
                      <a:pt x="34" y="13"/>
                      <a:pt x="34" y="13"/>
                    </a:cubicBezTo>
                    <a:cubicBezTo>
                      <a:pt x="34" y="13"/>
                      <a:pt x="34" y="13"/>
                      <a:pt x="34"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7"/>
                      <a:pt x="28" y="7"/>
                      <a:pt x="28" y="7"/>
                    </a:cubicBezTo>
                    <a:cubicBezTo>
                      <a:pt x="28" y="7"/>
                      <a:pt x="28" y="7"/>
                      <a:pt x="28" y="7"/>
                    </a:cubicBezTo>
                    <a:cubicBezTo>
                      <a:pt x="28" y="7"/>
                      <a:pt x="28" y="7"/>
                      <a:pt x="28"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7" y="6"/>
                      <a:pt x="27" y="6"/>
                      <a:pt x="27"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4"/>
                      <a:pt x="27" y="4"/>
                      <a:pt x="27" y="4"/>
                    </a:cubicBezTo>
                    <a:cubicBezTo>
                      <a:pt x="27" y="4"/>
                      <a:pt x="27" y="4"/>
                      <a:pt x="27" y="4"/>
                    </a:cubicBezTo>
                    <a:cubicBezTo>
                      <a:pt x="27" y="4"/>
                      <a:pt x="27" y="4"/>
                      <a:pt x="27" y="4"/>
                    </a:cubicBezTo>
                    <a:cubicBezTo>
                      <a:pt x="27" y="4"/>
                      <a:pt x="27" y="4"/>
                      <a:pt x="27"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0"/>
                      <a:pt x="18" y="0"/>
                      <a:pt x="18" y="0"/>
                    </a:cubicBez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10" y="7"/>
                      <a:pt x="10" y="7"/>
                      <a:pt x="10" y="7"/>
                    </a:cubicBezTo>
                    <a:cubicBezTo>
                      <a:pt x="10" y="7"/>
                      <a:pt x="10" y="7"/>
                      <a:pt x="10" y="8"/>
                    </a:cubicBezTo>
                    <a:cubicBezTo>
                      <a:pt x="10" y="8"/>
                      <a:pt x="10"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0"/>
                      <a:pt x="7" y="10"/>
                      <a:pt x="7" y="10"/>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0" y="19"/>
                      <a:pt x="0" y="19"/>
                      <a:pt x="0" y="19"/>
                    </a:cubicBezTo>
                    <a:cubicBezTo>
                      <a:pt x="0" y="19"/>
                      <a:pt x="0" y="19"/>
                      <a:pt x="0" y="19"/>
                    </a:cubicBezTo>
                    <a:cubicBezTo>
                      <a:pt x="0" y="19"/>
                      <a:pt x="0" y="19"/>
                      <a:pt x="0" y="19"/>
                    </a:cubicBezTo>
                    <a:cubicBezTo>
                      <a:pt x="0" y="19"/>
                      <a:pt x="0" y="19"/>
                      <a:pt x="0"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5" y="21"/>
                      <a:pt x="5" y="21"/>
                      <a:pt x="5" y="21"/>
                    </a:cubicBezTo>
                    <a:cubicBezTo>
                      <a:pt x="6" y="21"/>
                      <a:pt x="6" y="21"/>
                      <a:pt x="6" y="21"/>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2"/>
                      <a:pt x="19" y="22"/>
                      <a:pt x="19" y="22"/>
                    </a:cubicBezTo>
                    <a:cubicBezTo>
                      <a:pt x="20" y="22"/>
                      <a:pt x="20" y="22"/>
                      <a:pt x="20" y="22"/>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8" y="21"/>
                      <a:pt x="28" y="21"/>
                      <a:pt x="28" y="21"/>
                    </a:cubicBezTo>
                    <a:cubicBezTo>
                      <a:pt x="28" y="21"/>
                      <a:pt x="28" y="21"/>
                      <a:pt x="28" y="21"/>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30" y="20"/>
                      <a:pt x="30" y="20"/>
                      <a:pt x="30" y="20"/>
                    </a:cubicBezTo>
                    <a:cubicBezTo>
                      <a:pt x="30" y="20"/>
                      <a:pt x="30" y="20"/>
                      <a:pt x="30" y="20"/>
                    </a:cubicBezTo>
                    <a:cubicBezTo>
                      <a:pt x="30" y="20"/>
                      <a:pt x="30" y="20"/>
                      <a:pt x="30" y="20"/>
                    </a:cubicBezTo>
                    <a:cubicBezTo>
                      <a:pt x="30" y="20"/>
                      <a:pt x="30" y="20"/>
                      <a:pt x="30" y="20"/>
                    </a:cubicBezTo>
                    <a:cubicBezTo>
                      <a:pt x="31" y="20"/>
                      <a:pt x="31" y="20"/>
                      <a:pt x="31" y="20"/>
                    </a:cubicBezTo>
                    <a:cubicBezTo>
                      <a:pt x="31" y="20"/>
                      <a:pt x="31" y="20"/>
                      <a:pt x="3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183"/>
              <p:cNvSpPr/>
              <p:nvPr/>
            </p:nvSpPr>
            <p:spPr bwMode="auto">
              <a:xfrm>
                <a:off x="2741" y="1803"/>
                <a:ext cx="60" cy="31"/>
              </a:xfrm>
              <a:custGeom>
                <a:avLst/>
                <a:gdLst>
                  <a:gd name="T0" fmla="*/ 20 w 23"/>
                  <a:gd name="T1" fmla="*/ 1 h 12"/>
                  <a:gd name="T2" fmla="*/ 19 w 23"/>
                  <a:gd name="T3" fmla="*/ 0 h 12"/>
                  <a:gd name="T4" fmla="*/ 18 w 23"/>
                  <a:gd name="T5" fmla="*/ 0 h 12"/>
                  <a:gd name="T6" fmla="*/ 17 w 23"/>
                  <a:gd name="T7" fmla="*/ 0 h 12"/>
                  <a:gd name="T8" fmla="*/ 16 w 23"/>
                  <a:gd name="T9" fmla="*/ 0 h 12"/>
                  <a:gd name="T10" fmla="*/ 15 w 23"/>
                  <a:gd name="T11" fmla="*/ 1 h 12"/>
                  <a:gd name="T12" fmla="*/ 14 w 23"/>
                  <a:gd name="T13" fmla="*/ 1 h 12"/>
                  <a:gd name="T14" fmla="*/ 13 w 23"/>
                  <a:gd name="T15" fmla="*/ 2 h 12"/>
                  <a:gd name="T16" fmla="*/ 13 w 23"/>
                  <a:gd name="T17" fmla="*/ 2 h 12"/>
                  <a:gd name="T18" fmla="*/ 12 w 23"/>
                  <a:gd name="T19" fmla="*/ 2 h 12"/>
                  <a:gd name="T20" fmla="*/ 11 w 23"/>
                  <a:gd name="T21" fmla="*/ 2 h 12"/>
                  <a:gd name="T22" fmla="*/ 9 w 23"/>
                  <a:gd name="T23" fmla="*/ 2 h 12"/>
                  <a:gd name="T24" fmla="*/ 9 w 23"/>
                  <a:gd name="T25" fmla="*/ 3 h 12"/>
                  <a:gd name="T26" fmla="*/ 7 w 23"/>
                  <a:gd name="T27" fmla="*/ 4 h 12"/>
                  <a:gd name="T28" fmla="*/ 5 w 23"/>
                  <a:gd name="T29" fmla="*/ 4 h 12"/>
                  <a:gd name="T30" fmla="*/ 4 w 23"/>
                  <a:gd name="T31" fmla="*/ 3 h 12"/>
                  <a:gd name="T32" fmla="*/ 3 w 23"/>
                  <a:gd name="T33" fmla="*/ 3 h 12"/>
                  <a:gd name="T34" fmla="*/ 3 w 23"/>
                  <a:gd name="T35" fmla="*/ 2 h 12"/>
                  <a:gd name="T36" fmla="*/ 3 w 23"/>
                  <a:gd name="T37" fmla="*/ 4 h 12"/>
                  <a:gd name="T38" fmla="*/ 1 w 23"/>
                  <a:gd name="T39" fmla="*/ 4 h 12"/>
                  <a:gd name="T40" fmla="*/ 1 w 23"/>
                  <a:gd name="T41" fmla="*/ 4 h 12"/>
                  <a:gd name="T42" fmla="*/ 1 w 23"/>
                  <a:gd name="T43" fmla="*/ 4 h 12"/>
                  <a:gd name="T44" fmla="*/ 1 w 23"/>
                  <a:gd name="T45" fmla="*/ 5 h 12"/>
                  <a:gd name="T46" fmla="*/ 1 w 23"/>
                  <a:gd name="T47" fmla="*/ 6 h 12"/>
                  <a:gd name="T48" fmla="*/ 1 w 23"/>
                  <a:gd name="T49" fmla="*/ 6 h 12"/>
                  <a:gd name="T50" fmla="*/ 0 w 23"/>
                  <a:gd name="T51" fmla="*/ 7 h 12"/>
                  <a:gd name="T52" fmla="*/ 0 w 23"/>
                  <a:gd name="T53" fmla="*/ 7 h 12"/>
                  <a:gd name="T54" fmla="*/ 0 w 23"/>
                  <a:gd name="T55" fmla="*/ 8 h 12"/>
                  <a:gd name="T56" fmla="*/ 1 w 23"/>
                  <a:gd name="T57" fmla="*/ 9 h 12"/>
                  <a:gd name="T58" fmla="*/ 1 w 23"/>
                  <a:gd name="T59" fmla="*/ 9 h 12"/>
                  <a:gd name="T60" fmla="*/ 2 w 23"/>
                  <a:gd name="T61" fmla="*/ 10 h 12"/>
                  <a:gd name="T62" fmla="*/ 3 w 23"/>
                  <a:gd name="T63" fmla="*/ 10 h 12"/>
                  <a:gd name="T64" fmla="*/ 3 w 23"/>
                  <a:gd name="T65" fmla="*/ 11 h 12"/>
                  <a:gd name="T66" fmla="*/ 4 w 23"/>
                  <a:gd name="T67" fmla="*/ 11 h 12"/>
                  <a:gd name="T68" fmla="*/ 5 w 23"/>
                  <a:gd name="T69" fmla="*/ 12 h 12"/>
                  <a:gd name="T70" fmla="*/ 5 w 23"/>
                  <a:gd name="T71" fmla="*/ 12 h 12"/>
                  <a:gd name="T72" fmla="*/ 7 w 23"/>
                  <a:gd name="T73" fmla="*/ 12 h 12"/>
                  <a:gd name="T74" fmla="*/ 8 w 23"/>
                  <a:gd name="T75" fmla="*/ 12 h 12"/>
                  <a:gd name="T76" fmla="*/ 8 w 23"/>
                  <a:gd name="T77" fmla="*/ 12 h 12"/>
                  <a:gd name="T78" fmla="*/ 9 w 23"/>
                  <a:gd name="T79" fmla="*/ 11 h 12"/>
                  <a:gd name="T80" fmla="*/ 10 w 23"/>
                  <a:gd name="T81" fmla="*/ 11 h 12"/>
                  <a:gd name="T82" fmla="*/ 11 w 23"/>
                  <a:gd name="T83" fmla="*/ 11 h 12"/>
                  <a:gd name="T84" fmla="*/ 11 w 23"/>
                  <a:gd name="T85" fmla="*/ 10 h 12"/>
                  <a:gd name="T86" fmla="*/ 13 w 23"/>
                  <a:gd name="T87" fmla="*/ 10 h 12"/>
                  <a:gd name="T88" fmla="*/ 14 w 23"/>
                  <a:gd name="T89" fmla="*/ 10 h 12"/>
                  <a:gd name="T90" fmla="*/ 15 w 23"/>
                  <a:gd name="T91" fmla="*/ 10 h 12"/>
                  <a:gd name="T92" fmla="*/ 16 w 23"/>
                  <a:gd name="T93" fmla="*/ 10 h 12"/>
                  <a:gd name="T94" fmla="*/ 17 w 23"/>
                  <a:gd name="T95" fmla="*/ 10 h 12"/>
                  <a:gd name="T96" fmla="*/ 17 w 23"/>
                  <a:gd name="T97" fmla="*/ 9 h 12"/>
                  <a:gd name="T98" fmla="*/ 18 w 23"/>
                  <a:gd name="T99" fmla="*/ 8 h 12"/>
                  <a:gd name="T100" fmla="*/ 18 w 23"/>
                  <a:gd name="T101" fmla="*/ 7 h 12"/>
                  <a:gd name="T102" fmla="*/ 19 w 23"/>
                  <a:gd name="T103" fmla="*/ 7 h 12"/>
                  <a:gd name="T104" fmla="*/ 19 w 23"/>
                  <a:gd name="T105" fmla="*/ 6 h 12"/>
                  <a:gd name="T106" fmla="*/ 19 w 23"/>
                  <a:gd name="T107" fmla="*/ 5 h 12"/>
                  <a:gd name="T108" fmla="*/ 20 w 23"/>
                  <a:gd name="T109" fmla="*/ 5 h 12"/>
                  <a:gd name="T110" fmla="*/ 20 w 23"/>
                  <a:gd name="T111" fmla="*/ 4 h 12"/>
                  <a:gd name="T112" fmla="*/ 21 w 23"/>
                  <a:gd name="T113" fmla="*/ 3 h 12"/>
                  <a:gd name="T114" fmla="*/ 21 w 23"/>
                  <a:gd name="T115" fmla="*/ 3 h 12"/>
                  <a:gd name="T116" fmla="*/ 22 w 23"/>
                  <a:gd name="T117" fmla="*/ 3 h 12"/>
                  <a:gd name="T118" fmla="*/ 23 w 23"/>
                  <a:gd name="T119" fmla="*/ 3 h 12"/>
                  <a:gd name="T120" fmla="*/ 22 w 23"/>
                  <a:gd name="T121" fmla="*/ 2 h 12"/>
                  <a:gd name="T122" fmla="*/ 21 w 23"/>
                  <a:gd name="T123" fmla="*/ 1 h 12"/>
                  <a:gd name="T124" fmla="*/ 21 w 23"/>
                  <a:gd name="T1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12">
                    <a:moveTo>
                      <a:pt x="21" y="1"/>
                    </a:move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1" y="4"/>
                      <a:pt x="21" y="4"/>
                      <a:pt x="21" y="4"/>
                    </a:cubicBezTo>
                    <a:cubicBezTo>
                      <a:pt x="21" y="4"/>
                      <a:pt x="21" y="4"/>
                      <a:pt x="21" y="4"/>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184"/>
              <p:cNvSpPr/>
              <p:nvPr/>
            </p:nvSpPr>
            <p:spPr bwMode="auto">
              <a:xfrm>
                <a:off x="2746" y="1789"/>
                <a:ext cx="53" cy="22"/>
              </a:xfrm>
              <a:custGeom>
                <a:avLst/>
                <a:gdLst>
                  <a:gd name="T0" fmla="*/ 18 w 20"/>
                  <a:gd name="T1" fmla="*/ 2 h 8"/>
                  <a:gd name="T2" fmla="*/ 18 w 20"/>
                  <a:gd name="T3" fmla="*/ 2 h 8"/>
                  <a:gd name="T4" fmla="*/ 17 w 20"/>
                  <a:gd name="T5" fmla="*/ 1 h 8"/>
                  <a:gd name="T6" fmla="*/ 17 w 20"/>
                  <a:gd name="T7" fmla="*/ 1 h 8"/>
                  <a:gd name="T8" fmla="*/ 15 w 20"/>
                  <a:gd name="T9" fmla="*/ 1 h 8"/>
                  <a:gd name="T10" fmla="*/ 15 w 20"/>
                  <a:gd name="T11" fmla="*/ 1 h 8"/>
                  <a:gd name="T12" fmla="*/ 14 w 20"/>
                  <a:gd name="T13" fmla="*/ 2 h 8"/>
                  <a:gd name="T14" fmla="*/ 14 w 20"/>
                  <a:gd name="T15" fmla="*/ 1 h 8"/>
                  <a:gd name="T16" fmla="*/ 13 w 20"/>
                  <a:gd name="T17" fmla="*/ 1 h 8"/>
                  <a:gd name="T18" fmla="*/ 12 w 20"/>
                  <a:gd name="T19" fmla="*/ 1 h 8"/>
                  <a:gd name="T20" fmla="*/ 11 w 20"/>
                  <a:gd name="T21" fmla="*/ 2 h 8"/>
                  <a:gd name="T22" fmla="*/ 11 w 20"/>
                  <a:gd name="T23" fmla="*/ 2 h 8"/>
                  <a:gd name="T24" fmla="*/ 10 w 20"/>
                  <a:gd name="T25" fmla="*/ 1 h 8"/>
                  <a:gd name="T26" fmla="*/ 9 w 20"/>
                  <a:gd name="T27" fmla="*/ 1 h 8"/>
                  <a:gd name="T28" fmla="*/ 9 w 20"/>
                  <a:gd name="T29" fmla="*/ 0 h 8"/>
                  <a:gd name="T30" fmla="*/ 9 w 20"/>
                  <a:gd name="T31" fmla="*/ 0 h 8"/>
                  <a:gd name="T32" fmla="*/ 8 w 20"/>
                  <a:gd name="T33" fmla="*/ 1 h 8"/>
                  <a:gd name="T34" fmla="*/ 7 w 20"/>
                  <a:gd name="T35" fmla="*/ 1 h 8"/>
                  <a:gd name="T36" fmla="*/ 6 w 20"/>
                  <a:gd name="T37" fmla="*/ 1 h 8"/>
                  <a:gd name="T38" fmla="*/ 6 w 20"/>
                  <a:gd name="T39" fmla="*/ 1 h 8"/>
                  <a:gd name="T40" fmla="*/ 5 w 20"/>
                  <a:gd name="T41" fmla="*/ 1 h 8"/>
                  <a:gd name="T42" fmla="*/ 4 w 20"/>
                  <a:gd name="T43" fmla="*/ 2 h 8"/>
                  <a:gd name="T44" fmla="*/ 4 w 20"/>
                  <a:gd name="T45" fmla="*/ 3 h 8"/>
                  <a:gd name="T46" fmla="*/ 3 w 20"/>
                  <a:gd name="T47" fmla="*/ 3 h 8"/>
                  <a:gd name="T48" fmla="*/ 2 w 20"/>
                  <a:gd name="T49" fmla="*/ 4 h 8"/>
                  <a:gd name="T50" fmla="*/ 1 w 20"/>
                  <a:gd name="T51" fmla="*/ 4 h 8"/>
                  <a:gd name="T52" fmla="*/ 1 w 20"/>
                  <a:gd name="T53" fmla="*/ 4 h 8"/>
                  <a:gd name="T54" fmla="*/ 0 w 20"/>
                  <a:gd name="T55" fmla="*/ 4 h 8"/>
                  <a:gd name="T56" fmla="*/ 0 w 20"/>
                  <a:gd name="T57" fmla="*/ 5 h 8"/>
                  <a:gd name="T58" fmla="*/ 0 w 20"/>
                  <a:gd name="T59" fmla="*/ 5 h 8"/>
                  <a:gd name="T60" fmla="*/ 0 w 20"/>
                  <a:gd name="T61" fmla="*/ 6 h 8"/>
                  <a:gd name="T62" fmla="*/ 1 w 20"/>
                  <a:gd name="T63" fmla="*/ 7 h 8"/>
                  <a:gd name="T64" fmla="*/ 1 w 20"/>
                  <a:gd name="T65" fmla="*/ 7 h 8"/>
                  <a:gd name="T66" fmla="*/ 2 w 20"/>
                  <a:gd name="T67" fmla="*/ 8 h 8"/>
                  <a:gd name="T68" fmla="*/ 3 w 20"/>
                  <a:gd name="T69" fmla="*/ 8 h 8"/>
                  <a:gd name="T70" fmla="*/ 3 w 20"/>
                  <a:gd name="T71" fmla="*/ 8 h 8"/>
                  <a:gd name="T72" fmla="*/ 6 w 20"/>
                  <a:gd name="T73" fmla="*/ 8 h 8"/>
                  <a:gd name="T74" fmla="*/ 6 w 20"/>
                  <a:gd name="T75" fmla="*/ 8 h 8"/>
                  <a:gd name="T76" fmla="*/ 6 w 20"/>
                  <a:gd name="T77" fmla="*/ 7 h 8"/>
                  <a:gd name="T78" fmla="*/ 9 w 20"/>
                  <a:gd name="T79" fmla="*/ 7 h 8"/>
                  <a:gd name="T80" fmla="*/ 10 w 20"/>
                  <a:gd name="T81" fmla="*/ 6 h 8"/>
                  <a:gd name="T82" fmla="*/ 10 w 20"/>
                  <a:gd name="T83" fmla="*/ 6 h 8"/>
                  <a:gd name="T84" fmla="*/ 11 w 20"/>
                  <a:gd name="T85" fmla="*/ 6 h 8"/>
                  <a:gd name="T86" fmla="*/ 12 w 20"/>
                  <a:gd name="T87" fmla="*/ 6 h 8"/>
                  <a:gd name="T88" fmla="*/ 12 w 20"/>
                  <a:gd name="T89" fmla="*/ 6 h 8"/>
                  <a:gd name="T90" fmla="*/ 12 w 20"/>
                  <a:gd name="T91" fmla="*/ 5 h 8"/>
                  <a:gd name="T92" fmla="*/ 14 w 20"/>
                  <a:gd name="T93" fmla="*/ 4 h 8"/>
                  <a:gd name="T94" fmla="*/ 15 w 20"/>
                  <a:gd name="T95" fmla="*/ 5 h 8"/>
                  <a:gd name="T96" fmla="*/ 16 w 20"/>
                  <a:gd name="T97" fmla="*/ 5 h 8"/>
                  <a:gd name="T98" fmla="*/ 16 w 20"/>
                  <a:gd name="T99" fmla="*/ 5 h 8"/>
                  <a:gd name="T100" fmla="*/ 17 w 20"/>
                  <a:gd name="T101" fmla="*/ 5 h 8"/>
                  <a:gd name="T102" fmla="*/ 17 w 20"/>
                  <a:gd name="T103" fmla="*/ 5 h 8"/>
                  <a:gd name="T104" fmla="*/ 18 w 20"/>
                  <a:gd name="T105" fmla="*/ 5 h 8"/>
                  <a:gd name="T106" fmla="*/ 19 w 20"/>
                  <a:gd name="T107" fmla="*/ 4 h 8"/>
                  <a:gd name="T108" fmla="*/ 19 w 20"/>
                  <a:gd name="T109" fmla="*/ 4 h 8"/>
                  <a:gd name="T110" fmla="*/ 19 w 20"/>
                  <a:gd name="T111" fmla="*/ 3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19" y="2"/>
                    </a:move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6"/>
                    </a:cubicBezTo>
                    <a:cubicBezTo>
                      <a:pt x="17" y="6"/>
                      <a:pt x="17" y="6"/>
                      <a:pt x="17" y="6"/>
                    </a:cubicBezTo>
                    <a:cubicBezTo>
                      <a:pt x="17" y="6"/>
                      <a:pt x="17" y="6"/>
                      <a:pt x="17" y="6"/>
                    </a:cubicBezTo>
                    <a:cubicBezTo>
                      <a:pt x="17" y="5"/>
                      <a:pt x="17" y="5"/>
                      <a:pt x="17" y="5"/>
                    </a:cubicBezTo>
                    <a:cubicBezTo>
                      <a:pt x="17" y="5"/>
                      <a:pt x="17" y="5"/>
                      <a:pt x="17"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19" y="2"/>
                      <a:pt x="19" y="2"/>
                      <a:pt x="19" y="2"/>
                    </a:cubicBezTo>
                    <a:cubicBezTo>
                      <a:pt x="19" y="2"/>
                      <a:pt x="19" y="2"/>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185"/>
              <p:cNvSpPr/>
              <p:nvPr/>
            </p:nvSpPr>
            <p:spPr bwMode="auto">
              <a:xfrm>
                <a:off x="2828" y="173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186"/>
              <p:cNvSpPr/>
              <p:nvPr/>
            </p:nvSpPr>
            <p:spPr bwMode="auto">
              <a:xfrm>
                <a:off x="3061" y="2044"/>
                <a:ext cx="0" cy="6"/>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187"/>
              <p:cNvSpPr/>
              <p:nvPr/>
            </p:nvSpPr>
            <p:spPr bwMode="auto">
              <a:xfrm>
                <a:off x="2764" y="1832"/>
                <a:ext cx="37" cy="44"/>
              </a:xfrm>
              <a:custGeom>
                <a:avLst/>
                <a:gdLst>
                  <a:gd name="T0" fmla="*/ 4 w 14"/>
                  <a:gd name="T1" fmla="*/ 0 h 17"/>
                  <a:gd name="T2" fmla="*/ 3 w 14"/>
                  <a:gd name="T3" fmla="*/ 0 h 17"/>
                  <a:gd name="T4" fmla="*/ 2 w 14"/>
                  <a:gd name="T5" fmla="*/ 0 h 17"/>
                  <a:gd name="T6" fmla="*/ 1 w 14"/>
                  <a:gd name="T7" fmla="*/ 1 h 17"/>
                  <a:gd name="T8" fmla="*/ 0 w 14"/>
                  <a:gd name="T9" fmla="*/ 1 h 17"/>
                  <a:gd name="T10" fmla="*/ 0 w 14"/>
                  <a:gd name="T11" fmla="*/ 2 h 17"/>
                  <a:gd name="T12" fmla="*/ 1 w 14"/>
                  <a:gd name="T13" fmla="*/ 3 h 17"/>
                  <a:gd name="T14" fmla="*/ 1 w 14"/>
                  <a:gd name="T15" fmla="*/ 4 h 17"/>
                  <a:gd name="T16" fmla="*/ 1 w 14"/>
                  <a:gd name="T17" fmla="*/ 4 h 17"/>
                  <a:gd name="T18" fmla="*/ 1 w 14"/>
                  <a:gd name="T19" fmla="*/ 5 h 17"/>
                  <a:gd name="T20" fmla="*/ 2 w 14"/>
                  <a:gd name="T21" fmla="*/ 6 h 17"/>
                  <a:gd name="T22" fmla="*/ 1 w 14"/>
                  <a:gd name="T23" fmla="*/ 7 h 17"/>
                  <a:gd name="T24" fmla="*/ 1 w 14"/>
                  <a:gd name="T25" fmla="*/ 8 h 17"/>
                  <a:gd name="T26" fmla="*/ 2 w 14"/>
                  <a:gd name="T27" fmla="*/ 8 h 17"/>
                  <a:gd name="T28" fmla="*/ 2 w 14"/>
                  <a:gd name="T29" fmla="*/ 9 h 17"/>
                  <a:gd name="T30" fmla="*/ 2 w 14"/>
                  <a:gd name="T31" fmla="*/ 10 h 17"/>
                  <a:gd name="T32" fmla="*/ 2 w 14"/>
                  <a:gd name="T33" fmla="*/ 10 h 17"/>
                  <a:gd name="T34" fmla="*/ 2 w 14"/>
                  <a:gd name="T35" fmla="*/ 11 h 17"/>
                  <a:gd name="T36" fmla="*/ 1 w 14"/>
                  <a:gd name="T37" fmla="*/ 11 h 17"/>
                  <a:gd name="T38" fmla="*/ 2 w 14"/>
                  <a:gd name="T39" fmla="*/ 12 h 17"/>
                  <a:gd name="T40" fmla="*/ 3 w 14"/>
                  <a:gd name="T41" fmla="*/ 13 h 17"/>
                  <a:gd name="T42" fmla="*/ 4 w 14"/>
                  <a:gd name="T43" fmla="*/ 13 h 17"/>
                  <a:gd name="T44" fmla="*/ 5 w 14"/>
                  <a:gd name="T45" fmla="*/ 13 h 17"/>
                  <a:gd name="T46" fmla="*/ 5 w 14"/>
                  <a:gd name="T47" fmla="*/ 14 h 17"/>
                  <a:gd name="T48" fmla="*/ 6 w 14"/>
                  <a:gd name="T49" fmla="*/ 13 h 17"/>
                  <a:gd name="T50" fmla="*/ 6 w 14"/>
                  <a:gd name="T51" fmla="*/ 12 h 17"/>
                  <a:gd name="T52" fmla="*/ 7 w 14"/>
                  <a:gd name="T53" fmla="*/ 12 h 17"/>
                  <a:gd name="T54" fmla="*/ 8 w 14"/>
                  <a:gd name="T55" fmla="*/ 13 h 17"/>
                  <a:gd name="T56" fmla="*/ 9 w 14"/>
                  <a:gd name="T57" fmla="*/ 14 h 17"/>
                  <a:gd name="T58" fmla="*/ 10 w 14"/>
                  <a:gd name="T59" fmla="*/ 15 h 17"/>
                  <a:gd name="T60" fmla="*/ 10 w 14"/>
                  <a:gd name="T61" fmla="*/ 15 h 17"/>
                  <a:gd name="T62" fmla="*/ 10 w 14"/>
                  <a:gd name="T63" fmla="*/ 16 h 17"/>
                  <a:gd name="T64" fmla="*/ 10 w 14"/>
                  <a:gd name="T65" fmla="*/ 16 h 17"/>
                  <a:gd name="T66" fmla="*/ 11 w 14"/>
                  <a:gd name="T67" fmla="*/ 16 h 17"/>
                  <a:gd name="T68" fmla="*/ 12 w 14"/>
                  <a:gd name="T69" fmla="*/ 16 h 17"/>
                  <a:gd name="T70" fmla="*/ 13 w 14"/>
                  <a:gd name="T71" fmla="*/ 16 h 17"/>
                  <a:gd name="T72" fmla="*/ 12 w 14"/>
                  <a:gd name="T73" fmla="*/ 15 h 17"/>
                  <a:gd name="T74" fmla="*/ 13 w 14"/>
                  <a:gd name="T75" fmla="*/ 14 h 17"/>
                  <a:gd name="T76" fmla="*/ 14 w 14"/>
                  <a:gd name="T77" fmla="*/ 13 h 17"/>
                  <a:gd name="T78" fmla="*/ 14 w 14"/>
                  <a:gd name="T79" fmla="*/ 13 h 17"/>
                  <a:gd name="T80" fmla="*/ 14 w 14"/>
                  <a:gd name="T81" fmla="*/ 12 h 17"/>
                  <a:gd name="T82" fmla="*/ 13 w 14"/>
                  <a:gd name="T83" fmla="*/ 11 h 17"/>
                  <a:gd name="T84" fmla="*/ 12 w 14"/>
                  <a:gd name="T85" fmla="*/ 10 h 17"/>
                  <a:gd name="T86" fmla="*/ 12 w 14"/>
                  <a:gd name="T87" fmla="*/ 9 h 17"/>
                  <a:gd name="T88" fmla="*/ 13 w 14"/>
                  <a:gd name="T89" fmla="*/ 8 h 17"/>
                  <a:gd name="T90" fmla="*/ 12 w 14"/>
                  <a:gd name="T91" fmla="*/ 7 h 17"/>
                  <a:gd name="T92" fmla="*/ 13 w 14"/>
                  <a:gd name="T93" fmla="*/ 6 h 17"/>
                  <a:gd name="T94" fmla="*/ 12 w 14"/>
                  <a:gd name="T95" fmla="*/ 7 h 17"/>
                  <a:gd name="T96" fmla="*/ 11 w 14"/>
                  <a:gd name="T97" fmla="*/ 7 h 17"/>
                  <a:gd name="T98" fmla="*/ 10 w 14"/>
                  <a:gd name="T99" fmla="*/ 7 h 17"/>
                  <a:gd name="T100" fmla="*/ 9 w 14"/>
                  <a:gd name="T101" fmla="*/ 6 h 17"/>
                  <a:gd name="T102" fmla="*/ 9 w 14"/>
                  <a:gd name="T103" fmla="*/ 5 h 17"/>
                  <a:gd name="T104" fmla="*/ 9 w 14"/>
                  <a:gd name="T105" fmla="*/ 4 h 17"/>
                  <a:gd name="T106" fmla="*/ 8 w 14"/>
                  <a:gd name="T107" fmla="*/ 4 h 17"/>
                  <a:gd name="T108" fmla="*/ 7 w 14"/>
                  <a:gd name="T109" fmla="*/ 3 h 17"/>
                  <a:gd name="T110" fmla="*/ 7 w 14"/>
                  <a:gd name="T111" fmla="*/ 2 h 17"/>
                  <a:gd name="T112" fmla="*/ 6 w 14"/>
                  <a:gd name="T113" fmla="*/ 1 h 17"/>
                  <a:gd name="T114" fmla="*/ 5 w 14"/>
                  <a:gd name="T11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 h="17">
                    <a:moveTo>
                      <a:pt x="5" y="0"/>
                    </a:move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ubicBezTo>
                      <a:pt x="14" y="14"/>
                      <a:pt x="14" y="14"/>
                      <a:pt x="14" y="14"/>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8" y="6"/>
                      <a:pt x="8" y="6"/>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8" y="5"/>
                      <a:pt x="8" y="5"/>
                    </a:cubicBezTo>
                    <a:cubicBezTo>
                      <a:pt x="8" y="5"/>
                      <a:pt x="8" y="5"/>
                      <a:pt x="8" y="5"/>
                    </a:cubicBezTo>
                    <a:cubicBezTo>
                      <a:pt x="9" y="5"/>
                      <a:pt x="9" y="5"/>
                      <a:pt x="9" y="5"/>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2"/>
                      <a:pt x="6" y="2"/>
                      <a:pt x="7"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188"/>
              <p:cNvSpPr/>
              <p:nvPr/>
            </p:nvSpPr>
            <p:spPr bwMode="auto">
              <a:xfrm>
                <a:off x="3090" y="2065"/>
                <a:ext cx="6"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0" y="0"/>
                      <a:pt x="0" y="0"/>
                      <a:pt x="1" y="0"/>
                    </a:cubicBezTo>
                    <a:cubicBezTo>
                      <a:pt x="1"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189"/>
              <p:cNvSpPr/>
              <p:nvPr/>
            </p:nvSpPr>
            <p:spPr bwMode="auto">
              <a:xfrm>
                <a:off x="2919" y="25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190"/>
              <p:cNvSpPr/>
              <p:nvPr/>
            </p:nvSpPr>
            <p:spPr bwMode="auto">
              <a:xfrm>
                <a:off x="2644" y="182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191"/>
              <p:cNvSpPr/>
              <p:nvPr/>
            </p:nvSpPr>
            <p:spPr bwMode="auto">
              <a:xfrm>
                <a:off x="2644" y="1829"/>
                <a:ext cx="2" cy="0"/>
              </a:xfrm>
              <a:custGeom>
                <a:avLst/>
                <a:gdLst>
                  <a:gd name="T0" fmla="*/ 0 w 1"/>
                  <a:gd name="T1" fmla="*/ 0 w 1"/>
                  <a:gd name="T2" fmla="*/ 0 w 1"/>
                  <a:gd name="T3" fmla="*/ 0 w 1"/>
                  <a:gd name="T4" fmla="*/ 0 w 1"/>
                  <a:gd name="T5" fmla="*/ 0 w 1"/>
                  <a:gd name="T6" fmla="*/ 1 w 1"/>
                  <a:gd name="T7" fmla="*/ 1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192"/>
              <p:cNvSpPr/>
              <p:nvPr/>
            </p:nvSpPr>
            <p:spPr bwMode="auto">
              <a:xfrm>
                <a:off x="2780" y="1876"/>
                <a:ext cx="21" cy="16"/>
              </a:xfrm>
              <a:custGeom>
                <a:avLst/>
                <a:gdLst>
                  <a:gd name="T0" fmla="*/ 6 w 8"/>
                  <a:gd name="T1" fmla="*/ 0 h 6"/>
                  <a:gd name="T2" fmla="*/ 6 w 8"/>
                  <a:gd name="T3" fmla="*/ 0 h 6"/>
                  <a:gd name="T4" fmla="*/ 6 w 8"/>
                  <a:gd name="T5" fmla="*/ 0 h 6"/>
                  <a:gd name="T6" fmla="*/ 5 w 8"/>
                  <a:gd name="T7" fmla="*/ 0 h 6"/>
                  <a:gd name="T8" fmla="*/ 5 w 8"/>
                  <a:gd name="T9" fmla="*/ 0 h 6"/>
                  <a:gd name="T10" fmla="*/ 5 w 8"/>
                  <a:gd name="T11" fmla="*/ 0 h 6"/>
                  <a:gd name="T12" fmla="*/ 4 w 8"/>
                  <a:gd name="T13" fmla="*/ 0 h 6"/>
                  <a:gd name="T14" fmla="*/ 4 w 8"/>
                  <a:gd name="T15" fmla="*/ 0 h 6"/>
                  <a:gd name="T16" fmla="*/ 4 w 8"/>
                  <a:gd name="T17" fmla="*/ 0 h 6"/>
                  <a:gd name="T18" fmla="*/ 3 w 8"/>
                  <a:gd name="T19" fmla="*/ 0 h 6"/>
                  <a:gd name="T20" fmla="*/ 3 w 8"/>
                  <a:gd name="T21" fmla="*/ 0 h 6"/>
                  <a:gd name="T22" fmla="*/ 3 w 8"/>
                  <a:gd name="T23" fmla="*/ 0 h 6"/>
                  <a:gd name="T24" fmla="*/ 3 w 8"/>
                  <a:gd name="T25" fmla="*/ 0 h 6"/>
                  <a:gd name="T26" fmla="*/ 2 w 8"/>
                  <a:gd name="T27" fmla="*/ 1 h 6"/>
                  <a:gd name="T28" fmla="*/ 2 w 8"/>
                  <a:gd name="T29" fmla="*/ 0 h 6"/>
                  <a:gd name="T30" fmla="*/ 2 w 8"/>
                  <a:gd name="T31" fmla="*/ 0 h 6"/>
                  <a:gd name="T32" fmla="*/ 2 w 8"/>
                  <a:gd name="T33" fmla="*/ 0 h 6"/>
                  <a:gd name="T34" fmla="*/ 1 w 8"/>
                  <a:gd name="T35" fmla="*/ 1 h 6"/>
                  <a:gd name="T36" fmla="*/ 1 w 8"/>
                  <a:gd name="T37" fmla="*/ 1 h 6"/>
                  <a:gd name="T38" fmla="*/ 1 w 8"/>
                  <a:gd name="T39" fmla="*/ 1 h 6"/>
                  <a:gd name="T40" fmla="*/ 0 w 8"/>
                  <a:gd name="T41" fmla="*/ 2 h 6"/>
                  <a:gd name="T42" fmla="*/ 0 w 8"/>
                  <a:gd name="T43" fmla="*/ 2 h 6"/>
                  <a:gd name="T44" fmla="*/ 0 w 8"/>
                  <a:gd name="T45" fmla="*/ 2 h 6"/>
                  <a:gd name="T46" fmla="*/ 0 w 8"/>
                  <a:gd name="T47" fmla="*/ 2 h 6"/>
                  <a:gd name="T48" fmla="*/ 0 w 8"/>
                  <a:gd name="T49" fmla="*/ 3 h 6"/>
                  <a:gd name="T50" fmla="*/ 0 w 8"/>
                  <a:gd name="T51" fmla="*/ 3 h 6"/>
                  <a:gd name="T52" fmla="*/ 0 w 8"/>
                  <a:gd name="T53" fmla="*/ 3 h 6"/>
                  <a:gd name="T54" fmla="*/ 0 w 8"/>
                  <a:gd name="T55" fmla="*/ 4 h 6"/>
                  <a:gd name="T56" fmla="*/ 0 w 8"/>
                  <a:gd name="T57" fmla="*/ 4 h 6"/>
                  <a:gd name="T58" fmla="*/ 0 w 8"/>
                  <a:gd name="T59" fmla="*/ 4 h 6"/>
                  <a:gd name="T60" fmla="*/ 1 w 8"/>
                  <a:gd name="T61" fmla="*/ 5 h 6"/>
                  <a:gd name="T62" fmla="*/ 1 w 8"/>
                  <a:gd name="T63" fmla="*/ 5 h 6"/>
                  <a:gd name="T64" fmla="*/ 1 w 8"/>
                  <a:gd name="T65" fmla="*/ 5 h 6"/>
                  <a:gd name="T66" fmla="*/ 2 w 8"/>
                  <a:gd name="T67" fmla="*/ 6 h 6"/>
                  <a:gd name="T68" fmla="*/ 2 w 8"/>
                  <a:gd name="T69" fmla="*/ 5 h 6"/>
                  <a:gd name="T70" fmla="*/ 3 w 8"/>
                  <a:gd name="T71" fmla="*/ 5 h 6"/>
                  <a:gd name="T72" fmla="*/ 4 w 8"/>
                  <a:gd name="T73" fmla="*/ 5 h 6"/>
                  <a:gd name="T74" fmla="*/ 4 w 8"/>
                  <a:gd name="T75" fmla="*/ 5 h 6"/>
                  <a:gd name="T76" fmla="*/ 4 w 8"/>
                  <a:gd name="T77" fmla="*/ 5 h 6"/>
                  <a:gd name="T78" fmla="*/ 4 w 8"/>
                  <a:gd name="T79" fmla="*/ 5 h 6"/>
                  <a:gd name="T80" fmla="*/ 5 w 8"/>
                  <a:gd name="T81" fmla="*/ 5 h 6"/>
                  <a:gd name="T82" fmla="*/ 5 w 8"/>
                  <a:gd name="T83" fmla="*/ 4 h 6"/>
                  <a:gd name="T84" fmla="*/ 5 w 8"/>
                  <a:gd name="T85" fmla="*/ 4 h 6"/>
                  <a:gd name="T86" fmla="*/ 6 w 8"/>
                  <a:gd name="T87" fmla="*/ 4 h 6"/>
                  <a:gd name="T88" fmla="*/ 6 w 8"/>
                  <a:gd name="T89" fmla="*/ 4 h 6"/>
                  <a:gd name="T90" fmla="*/ 7 w 8"/>
                  <a:gd name="T91" fmla="*/ 4 h 6"/>
                  <a:gd name="T92" fmla="*/ 7 w 8"/>
                  <a:gd name="T93" fmla="*/ 4 h 6"/>
                  <a:gd name="T94" fmla="*/ 7 w 8"/>
                  <a:gd name="T95" fmla="*/ 4 h 6"/>
                  <a:gd name="T96" fmla="*/ 8 w 8"/>
                  <a:gd name="T97" fmla="*/ 4 h 6"/>
                  <a:gd name="T98" fmla="*/ 8 w 8"/>
                  <a:gd name="T99" fmla="*/ 3 h 6"/>
                  <a:gd name="T100" fmla="*/ 8 w 8"/>
                  <a:gd name="T101" fmla="*/ 2 h 6"/>
                  <a:gd name="T102" fmla="*/ 8 w 8"/>
                  <a:gd name="T103" fmla="*/ 2 h 6"/>
                  <a:gd name="T104" fmla="*/ 8 w 8"/>
                  <a:gd name="T105" fmla="*/ 2 h 6"/>
                  <a:gd name="T106" fmla="*/ 8 w 8"/>
                  <a:gd name="T107" fmla="*/ 1 h 6"/>
                  <a:gd name="T108" fmla="*/ 8 w 8"/>
                  <a:gd name="T109" fmla="*/ 1 h 6"/>
                  <a:gd name="T110" fmla="*/ 7 w 8"/>
                  <a:gd name="T111" fmla="*/ 1 h 6"/>
                  <a:gd name="T112" fmla="*/ 7 w 8"/>
                  <a:gd name="T113" fmla="*/ 1 h 6"/>
                  <a:gd name="T114" fmla="*/ 7 w 8"/>
                  <a:gd name="T115" fmla="*/ 0 h 6"/>
                  <a:gd name="T116" fmla="*/ 7 w 8"/>
                  <a:gd name="T1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6">
                    <a:moveTo>
                      <a:pt x="6" y="0"/>
                    </a:move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2" y="5"/>
                      <a:pt x="2" y="5"/>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Rectangle 193"/>
              <p:cNvSpPr>
                <a:spLocks noChangeArrowheads="1"/>
              </p:cNvSpPr>
              <p:nvPr/>
            </p:nvSpPr>
            <p:spPr bwMode="auto">
              <a:xfrm>
                <a:off x="2670" y="1834"/>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16" name="Freeform 194"/>
              <p:cNvSpPr/>
              <p:nvPr/>
            </p:nvSpPr>
            <p:spPr bwMode="auto">
              <a:xfrm>
                <a:off x="2644" y="1813"/>
                <a:ext cx="42" cy="21"/>
              </a:xfrm>
              <a:custGeom>
                <a:avLst/>
                <a:gdLst>
                  <a:gd name="T0" fmla="*/ 15 w 16"/>
                  <a:gd name="T1" fmla="*/ 4 h 8"/>
                  <a:gd name="T2" fmla="*/ 14 w 16"/>
                  <a:gd name="T3" fmla="*/ 4 h 8"/>
                  <a:gd name="T4" fmla="*/ 14 w 16"/>
                  <a:gd name="T5" fmla="*/ 3 h 8"/>
                  <a:gd name="T6" fmla="*/ 13 w 16"/>
                  <a:gd name="T7" fmla="*/ 3 h 8"/>
                  <a:gd name="T8" fmla="*/ 13 w 16"/>
                  <a:gd name="T9" fmla="*/ 3 h 8"/>
                  <a:gd name="T10" fmla="*/ 12 w 16"/>
                  <a:gd name="T11" fmla="*/ 3 h 8"/>
                  <a:gd name="T12" fmla="*/ 12 w 16"/>
                  <a:gd name="T13" fmla="*/ 2 h 8"/>
                  <a:gd name="T14" fmla="*/ 12 w 16"/>
                  <a:gd name="T15" fmla="*/ 1 h 8"/>
                  <a:gd name="T16" fmla="*/ 13 w 16"/>
                  <a:gd name="T17" fmla="*/ 1 h 8"/>
                  <a:gd name="T18" fmla="*/ 12 w 16"/>
                  <a:gd name="T19" fmla="*/ 1 h 8"/>
                  <a:gd name="T20" fmla="*/ 12 w 16"/>
                  <a:gd name="T21" fmla="*/ 0 h 8"/>
                  <a:gd name="T22" fmla="*/ 11 w 16"/>
                  <a:gd name="T23" fmla="*/ 0 h 8"/>
                  <a:gd name="T24" fmla="*/ 10 w 16"/>
                  <a:gd name="T25" fmla="*/ 0 h 8"/>
                  <a:gd name="T26" fmla="*/ 9 w 16"/>
                  <a:gd name="T27" fmla="*/ 0 h 8"/>
                  <a:gd name="T28" fmla="*/ 9 w 16"/>
                  <a:gd name="T29" fmla="*/ 0 h 8"/>
                  <a:gd name="T30" fmla="*/ 8 w 16"/>
                  <a:gd name="T31" fmla="*/ 0 h 8"/>
                  <a:gd name="T32" fmla="*/ 8 w 16"/>
                  <a:gd name="T33" fmla="*/ 0 h 8"/>
                  <a:gd name="T34" fmla="*/ 6 w 16"/>
                  <a:gd name="T35" fmla="*/ 1 h 8"/>
                  <a:gd name="T36" fmla="*/ 5 w 16"/>
                  <a:gd name="T37" fmla="*/ 1 h 8"/>
                  <a:gd name="T38" fmla="*/ 5 w 16"/>
                  <a:gd name="T39" fmla="*/ 1 h 8"/>
                  <a:gd name="T40" fmla="*/ 4 w 16"/>
                  <a:gd name="T41" fmla="*/ 1 h 8"/>
                  <a:gd name="T42" fmla="*/ 4 w 16"/>
                  <a:gd name="T43" fmla="*/ 1 h 8"/>
                  <a:gd name="T44" fmla="*/ 3 w 16"/>
                  <a:gd name="T45" fmla="*/ 2 h 8"/>
                  <a:gd name="T46" fmla="*/ 3 w 16"/>
                  <a:gd name="T47" fmla="*/ 2 h 8"/>
                  <a:gd name="T48" fmla="*/ 3 w 16"/>
                  <a:gd name="T49" fmla="*/ 3 h 8"/>
                  <a:gd name="T50" fmla="*/ 2 w 16"/>
                  <a:gd name="T51" fmla="*/ 3 h 8"/>
                  <a:gd name="T52" fmla="*/ 2 w 16"/>
                  <a:gd name="T53" fmla="*/ 4 h 8"/>
                  <a:gd name="T54" fmla="*/ 1 w 16"/>
                  <a:gd name="T55" fmla="*/ 4 h 8"/>
                  <a:gd name="T56" fmla="*/ 1 w 16"/>
                  <a:gd name="T57" fmla="*/ 4 h 8"/>
                  <a:gd name="T58" fmla="*/ 1 w 16"/>
                  <a:gd name="T59" fmla="*/ 5 h 8"/>
                  <a:gd name="T60" fmla="*/ 0 w 16"/>
                  <a:gd name="T61" fmla="*/ 5 h 8"/>
                  <a:gd name="T62" fmla="*/ 1 w 16"/>
                  <a:gd name="T63" fmla="*/ 5 h 8"/>
                  <a:gd name="T64" fmla="*/ 2 w 16"/>
                  <a:gd name="T65" fmla="*/ 5 h 8"/>
                  <a:gd name="T66" fmla="*/ 3 w 16"/>
                  <a:gd name="T67" fmla="*/ 5 h 8"/>
                  <a:gd name="T68" fmla="*/ 3 w 16"/>
                  <a:gd name="T69" fmla="*/ 6 h 8"/>
                  <a:gd name="T70" fmla="*/ 3 w 16"/>
                  <a:gd name="T71" fmla="*/ 7 h 8"/>
                  <a:gd name="T72" fmla="*/ 3 w 16"/>
                  <a:gd name="T73" fmla="*/ 7 h 8"/>
                  <a:gd name="T74" fmla="*/ 4 w 16"/>
                  <a:gd name="T75" fmla="*/ 8 h 8"/>
                  <a:gd name="T76" fmla="*/ 4 w 16"/>
                  <a:gd name="T77" fmla="*/ 7 h 8"/>
                  <a:gd name="T78" fmla="*/ 5 w 16"/>
                  <a:gd name="T79" fmla="*/ 7 h 8"/>
                  <a:gd name="T80" fmla="*/ 6 w 16"/>
                  <a:gd name="T81" fmla="*/ 7 h 8"/>
                  <a:gd name="T82" fmla="*/ 7 w 16"/>
                  <a:gd name="T83" fmla="*/ 7 h 8"/>
                  <a:gd name="T84" fmla="*/ 7 w 16"/>
                  <a:gd name="T85" fmla="*/ 6 h 8"/>
                  <a:gd name="T86" fmla="*/ 7 w 16"/>
                  <a:gd name="T87" fmla="*/ 6 h 8"/>
                  <a:gd name="T88" fmla="*/ 8 w 16"/>
                  <a:gd name="T89" fmla="*/ 6 h 8"/>
                  <a:gd name="T90" fmla="*/ 8 w 16"/>
                  <a:gd name="T91" fmla="*/ 5 h 8"/>
                  <a:gd name="T92" fmla="*/ 9 w 16"/>
                  <a:gd name="T93" fmla="*/ 6 h 8"/>
                  <a:gd name="T94" fmla="*/ 9 w 16"/>
                  <a:gd name="T95" fmla="*/ 7 h 8"/>
                  <a:gd name="T96" fmla="*/ 10 w 16"/>
                  <a:gd name="T97" fmla="*/ 7 h 8"/>
                  <a:gd name="T98" fmla="*/ 10 w 16"/>
                  <a:gd name="T99" fmla="*/ 7 h 8"/>
                  <a:gd name="T100" fmla="*/ 10 w 16"/>
                  <a:gd name="T101" fmla="*/ 7 h 8"/>
                  <a:gd name="T102" fmla="*/ 11 w 16"/>
                  <a:gd name="T103" fmla="*/ 7 h 8"/>
                  <a:gd name="T104" fmla="*/ 11 w 16"/>
                  <a:gd name="T105" fmla="*/ 6 h 8"/>
                  <a:gd name="T106" fmla="*/ 11 w 16"/>
                  <a:gd name="T107" fmla="*/ 6 h 8"/>
                  <a:gd name="T108" fmla="*/ 11 w 16"/>
                  <a:gd name="T109" fmla="*/ 5 h 8"/>
                  <a:gd name="T110" fmla="*/ 12 w 16"/>
                  <a:gd name="T111" fmla="*/ 5 h 8"/>
                  <a:gd name="T112" fmla="*/ 13 w 16"/>
                  <a:gd name="T113" fmla="*/ 6 h 8"/>
                  <a:gd name="T114" fmla="*/ 14 w 16"/>
                  <a:gd name="T115" fmla="*/ 5 h 8"/>
                  <a:gd name="T116" fmla="*/ 15 w 16"/>
                  <a:gd name="T117" fmla="*/ 4 h 8"/>
                  <a:gd name="T118" fmla="*/ 15 w 16"/>
                  <a:gd name="T119" fmla="*/ 5 h 8"/>
                  <a:gd name="T120" fmla="*/ 15 w 16"/>
                  <a:gd name="T121" fmla="*/ 4 h 8"/>
                  <a:gd name="T122" fmla="*/ 15 w 16"/>
                  <a:gd name="T123" fmla="*/ 4 h 8"/>
                  <a:gd name="T124" fmla="*/ 16 w 16"/>
                  <a:gd name="T12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 h="8">
                    <a:moveTo>
                      <a:pt x="15" y="3"/>
                    </a:move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1"/>
                      <a:pt x="12" y="1"/>
                    </a:cubicBezTo>
                    <a:cubicBezTo>
                      <a:pt x="12" y="1"/>
                      <a:pt x="12" y="1"/>
                      <a:pt x="12" y="1"/>
                    </a:cubicBezTo>
                    <a:cubicBezTo>
                      <a:pt x="12" y="1"/>
                      <a:pt x="12" y="1"/>
                      <a:pt x="12" y="1"/>
                    </a:cubicBezTo>
                    <a:cubicBezTo>
                      <a:pt x="12" y="1"/>
                      <a:pt x="12" y="1"/>
                      <a:pt x="12"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1"/>
                      <a:pt x="9" y="1"/>
                      <a:pt x="9" y="1"/>
                    </a:cubicBezTo>
                    <a:cubicBezTo>
                      <a:pt x="8" y="1"/>
                      <a:pt x="8" y="1"/>
                      <a:pt x="8" y="1"/>
                    </a:cubicBezTo>
                    <a:cubicBezTo>
                      <a:pt x="8" y="0"/>
                      <a:pt x="8" y="0"/>
                      <a:pt x="8" y="0"/>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1"/>
                      <a:pt x="7" y="1"/>
                      <a:pt x="7" y="1"/>
                    </a:cubicBezTo>
                    <a:cubicBezTo>
                      <a:pt x="7" y="1"/>
                      <a:pt x="7" y="1"/>
                      <a:pt x="7" y="1"/>
                    </a:cubicBezTo>
                    <a:cubicBezTo>
                      <a:pt x="6" y="0"/>
                      <a:pt x="6" y="0"/>
                      <a:pt x="6" y="0"/>
                    </a:cubicBezTo>
                    <a:cubicBezTo>
                      <a:pt x="6" y="0"/>
                      <a:pt x="6" y="0"/>
                      <a:pt x="6" y="0"/>
                    </a:cubicBezTo>
                    <a:cubicBezTo>
                      <a:pt x="6" y="0"/>
                      <a:pt x="6" y="0"/>
                      <a:pt x="6" y="0"/>
                    </a:cubicBezTo>
                    <a:cubicBezTo>
                      <a:pt x="6" y="0"/>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6"/>
                      <a:pt x="1" y="6"/>
                      <a:pt x="1" y="6"/>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5" y="7"/>
                      <a:pt x="5" y="7"/>
                      <a:pt x="5" y="7"/>
                    </a:cubicBezTo>
                    <a:cubicBezTo>
                      <a:pt x="5" y="7"/>
                      <a:pt x="5" y="7"/>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5" y="5"/>
                      <a:pt x="15" y="5"/>
                      <a:pt x="15" y="5"/>
                    </a:cubicBezTo>
                    <a:cubicBezTo>
                      <a:pt x="16" y="5"/>
                      <a:pt x="16" y="5"/>
                      <a:pt x="16" y="5"/>
                    </a:cubicBezTo>
                    <a:cubicBezTo>
                      <a:pt x="16" y="5"/>
                      <a:pt x="16" y="5"/>
                      <a:pt x="16"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6" y="4"/>
                    </a:cubicBezTo>
                    <a:cubicBezTo>
                      <a:pt x="16" y="4"/>
                      <a:pt x="16" y="4"/>
                      <a:pt x="16" y="4"/>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lnTo>
                      <a:pt x="15"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195"/>
              <p:cNvSpPr/>
              <p:nvPr/>
            </p:nvSpPr>
            <p:spPr bwMode="auto">
              <a:xfrm>
                <a:off x="2680" y="182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196"/>
              <p:cNvSpPr/>
              <p:nvPr/>
            </p:nvSpPr>
            <p:spPr bwMode="auto">
              <a:xfrm>
                <a:off x="2701" y="1771"/>
                <a:ext cx="61" cy="29"/>
              </a:xfrm>
              <a:custGeom>
                <a:avLst/>
                <a:gdLst>
                  <a:gd name="T0" fmla="*/ 6 w 23"/>
                  <a:gd name="T1" fmla="*/ 11 h 11"/>
                  <a:gd name="T2" fmla="*/ 7 w 23"/>
                  <a:gd name="T3" fmla="*/ 11 h 11"/>
                  <a:gd name="T4" fmla="*/ 8 w 23"/>
                  <a:gd name="T5" fmla="*/ 11 h 11"/>
                  <a:gd name="T6" fmla="*/ 8 w 23"/>
                  <a:gd name="T7" fmla="*/ 11 h 11"/>
                  <a:gd name="T8" fmla="*/ 9 w 23"/>
                  <a:gd name="T9" fmla="*/ 11 h 11"/>
                  <a:gd name="T10" fmla="*/ 10 w 23"/>
                  <a:gd name="T11" fmla="*/ 10 h 11"/>
                  <a:gd name="T12" fmla="*/ 11 w 23"/>
                  <a:gd name="T13" fmla="*/ 10 h 11"/>
                  <a:gd name="T14" fmla="*/ 12 w 23"/>
                  <a:gd name="T15" fmla="*/ 10 h 11"/>
                  <a:gd name="T16" fmla="*/ 13 w 23"/>
                  <a:gd name="T17" fmla="*/ 10 h 11"/>
                  <a:gd name="T18" fmla="*/ 14 w 23"/>
                  <a:gd name="T19" fmla="*/ 11 h 11"/>
                  <a:gd name="T20" fmla="*/ 16 w 23"/>
                  <a:gd name="T21" fmla="*/ 10 h 11"/>
                  <a:gd name="T22" fmla="*/ 16 w 23"/>
                  <a:gd name="T23" fmla="*/ 11 h 11"/>
                  <a:gd name="T24" fmla="*/ 17 w 23"/>
                  <a:gd name="T25" fmla="*/ 11 h 11"/>
                  <a:gd name="T26" fmla="*/ 18 w 23"/>
                  <a:gd name="T27" fmla="*/ 10 h 11"/>
                  <a:gd name="T28" fmla="*/ 19 w 23"/>
                  <a:gd name="T29" fmla="*/ 10 h 11"/>
                  <a:gd name="T30" fmla="*/ 20 w 23"/>
                  <a:gd name="T31" fmla="*/ 10 h 11"/>
                  <a:gd name="T32" fmla="*/ 21 w 23"/>
                  <a:gd name="T33" fmla="*/ 9 h 11"/>
                  <a:gd name="T34" fmla="*/ 21 w 23"/>
                  <a:gd name="T35" fmla="*/ 8 h 11"/>
                  <a:gd name="T36" fmla="*/ 22 w 23"/>
                  <a:gd name="T37" fmla="*/ 8 h 11"/>
                  <a:gd name="T38" fmla="*/ 23 w 23"/>
                  <a:gd name="T39" fmla="*/ 7 h 11"/>
                  <a:gd name="T40" fmla="*/ 23 w 23"/>
                  <a:gd name="T41" fmla="*/ 7 h 11"/>
                  <a:gd name="T42" fmla="*/ 23 w 23"/>
                  <a:gd name="T43" fmla="*/ 6 h 11"/>
                  <a:gd name="T44" fmla="*/ 22 w 23"/>
                  <a:gd name="T45" fmla="*/ 6 h 11"/>
                  <a:gd name="T46" fmla="*/ 21 w 23"/>
                  <a:gd name="T47" fmla="*/ 5 h 11"/>
                  <a:gd name="T48" fmla="*/ 20 w 23"/>
                  <a:gd name="T49" fmla="*/ 5 h 11"/>
                  <a:gd name="T50" fmla="*/ 19 w 23"/>
                  <a:gd name="T51" fmla="*/ 5 h 11"/>
                  <a:gd name="T52" fmla="*/ 19 w 23"/>
                  <a:gd name="T53" fmla="*/ 4 h 11"/>
                  <a:gd name="T54" fmla="*/ 18 w 23"/>
                  <a:gd name="T55" fmla="*/ 4 h 11"/>
                  <a:gd name="T56" fmla="*/ 17 w 23"/>
                  <a:gd name="T57" fmla="*/ 3 h 11"/>
                  <a:gd name="T58" fmla="*/ 17 w 23"/>
                  <a:gd name="T59" fmla="*/ 4 h 11"/>
                  <a:gd name="T60" fmla="*/ 16 w 23"/>
                  <a:gd name="T61" fmla="*/ 5 h 11"/>
                  <a:gd name="T62" fmla="*/ 15 w 23"/>
                  <a:gd name="T63" fmla="*/ 4 h 11"/>
                  <a:gd name="T64" fmla="*/ 15 w 23"/>
                  <a:gd name="T65" fmla="*/ 4 h 11"/>
                  <a:gd name="T66" fmla="*/ 14 w 23"/>
                  <a:gd name="T67" fmla="*/ 3 h 11"/>
                  <a:gd name="T68" fmla="*/ 15 w 23"/>
                  <a:gd name="T69" fmla="*/ 2 h 11"/>
                  <a:gd name="T70" fmla="*/ 14 w 23"/>
                  <a:gd name="T71" fmla="*/ 2 h 11"/>
                  <a:gd name="T72" fmla="*/ 13 w 23"/>
                  <a:gd name="T73" fmla="*/ 2 h 11"/>
                  <a:gd name="T74" fmla="*/ 12 w 23"/>
                  <a:gd name="T75" fmla="*/ 2 h 11"/>
                  <a:gd name="T76" fmla="*/ 11 w 23"/>
                  <a:gd name="T77" fmla="*/ 1 h 11"/>
                  <a:gd name="T78" fmla="*/ 10 w 23"/>
                  <a:gd name="T79" fmla="*/ 1 h 11"/>
                  <a:gd name="T80" fmla="*/ 9 w 23"/>
                  <a:gd name="T81" fmla="*/ 1 h 11"/>
                  <a:gd name="T82" fmla="*/ 8 w 23"/>
                  <a:gd name="T83" fmla="*/ 1 h 11"/>
                  <a:gd name="T84" fmla="*/ 8 w 23"/>
                  <a:gd name="T85" fmla="*/ 1 h 11"/>
                  <a:gd name="T86" fmla="*/ 7 w 23"/>
                  <a:gd name="T87" fmla="*/ 1 h 11"/>
                  <a:gd name="T88" fmla="*/ 6 w 23"/>
                  <a:gd name="T89" fmla="*/ 2 h 11"/>
                  <a:gd name="T90" fmla="*/ 5 w 23"/>
                  <a:gd name="T91" fmla="*/ 2 h 11"/>
                  <a:gd name="T92" fmla="*/ 4 w 23"/>
                  <a:gd name="T93" fmla="*/ 3 h 11"/>
                  <a:gd name="T94" fmla="*/ 3 w 23"/>
                  <a:gd name="T95" fmla="*/ 3 h 11"/>
                  <a:gd name="T96" fmla="*/ 2 w 23"/>
                  <a:gd name="T97" fmla="*/ 3 h 11"/>
                  <a:gd name="T98" fmla="*/ 1 w 23"/>
                  <a:gd name="T99" fmla="*/ 4 h 11"/>
                  <a:gd name="T100" fmla="*/ 0 w 23"/>
                  <a:gd name="T101" fmla="*/ 4 h 11"/>
                  <a:gd name="T102" fmla="*/ 1 w 23"/>
                  <a:gd name="T103" fmla="*/ 5 h 11"/>
                  <a:gd name="T104" fmla="*/ 1 w 23"/>
                  <a:gd name="T105" fmla="*/ 6 h 11"/>
                  <a:gd name="T106" fmla="*/ 1 w 23"/>
                  <a:gd name="T107" fmla="*/ 7 h 11"/>
                  <a:gd name="T108" fmla="*/ 2 w 23"/>
                  <a:gd name="T109" fmla="*/ 7 h 11"/>
                  <a:gd name="T110" fmla="*/ 2 w 23"/>
                  <a:gd name="T111" fmla="*/ 8 h 11"/>
                  <a:gd name="T112" fmla="*/ 3 w 23"/>
                  <a:gd name="T113" fmla="*/ 9 h 11"/>
                  <a:gd name="T114" fmla="*/ 4 w 23"/>
                  <a:gd name="T115" fmla="*/ 9 h 11"/>
                  <a:gd name="T116" fmla="*/ 5 w 23"/>
                  <a:gd name="T117" fmla="*/ 10 h 11"/>
                  <a:gd name="T118" fmla="*/ 6 w 23"/>
                  <a:gd name="T1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11">
                    <a:moveTo>
                      <a:pt x="6" y="10"/>
                    </a:move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10"/>
                      <a:pt x="10" y="10"/>
                      <a:pt x="10"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0"/>
                      <a:pt x="15"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20" y="9"/>
                    </a:cubicBezTo>
                    <a:cubicBezTo>
                      <a:pt x="20" y="9"/>
                      <a:pt x="20" y="9"/>
                      <a:pt x="20"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8"/>
                      <a:pt x="21" y="8"/>
                      <a:pt x="21"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0" y="4"/>
                      <a:pt x="0" y="4"/>
                    </a:cubicBezTo>
                    <a:cubicBezTo>
                      <a:pt x="0" y="4"/>
                      <a:pt x="0" y="4"/>
                      <a:pt x="0" y="4"/>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6" y="10"/>
                      <a:pt x="6" y="10"/>
                      <a:pt x="6" y="10"/>
                    </a:cubicBezTo>
                    <a:cubicBezTo>
                      <a:pt x="6" y="10"/>
                      <a:pt x="6" y="10"/>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197"/>
              <p:cNvSpPr/>
              <p:nvPr/>
            </p:nvSpPr>
            <p:spPr bwMode="auto">
              <a:xfrm>
                <a:off x="2728" y="17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198"/>
              <p:cNvSpPr/>
              <p:nvPr/>
            </p:nvSpPr>
            <p:spPr bwMode="auto">
              <a:xfrm>
                <a:off x="2667" y="1811"/>
                <a:ext cx="0" cy="2"/>
              </a:xfrm>
              <a:custGeom>
                <a:avLst/>
                <a:gdLst>
                  <a:gd name="T0" fmla="*/ 2 h 2"/>
                  <a:gd name="T1" fmla="*/ 2 h 2"/>
                  <a:gd name="T2" fmla="*/ 0 h 2"/>
                  <a:gd name="T3" fmla="*/ 0 h 2"/>
                  <a:gd name="T4" fmla="*/ 2 h 2"/>
                  <a:gd name="T5" fmla="*/ 2 h 2"/>
                  <a:gd name="T6" fmla="*/ 2 h 2"/>
                  <a:gd name="T7" fmla="*/ 2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2"/>
                    </a:lnTo>
                    <a:lnTo>
                      <a:pt x="0" y="0"/>
                    </a:lnTo>
                    <a:lnTo>
                      <a:pt x="0" y="0"/>
                    </a:lnTo>
                    <a:lnTo>
                      <a:pt x="0" y="2"/>
                    </a:lnTo>
                    <a:lnTo>
                      <a:pt x="0" y="2"/>
                    </a:lnTo>
                    <a:lnTo>
                      <a:pt x="0" y="2"/>
                    </a:lnTo>
                    <a:lnTo>
                      <a:pt x="0" y="2"/>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199"/>
              <p:cNvSpPr/>
              <p:nvPr/>
            </p:nvSpPr>
            <p:spPr bwMode="auto">
              <a:xfrm>
                <a:off x="2775" y="1866"/>
                <a:ext cx="16" cy="13"/>
              </a:xfrm>
              <a:custGeom>
                <a:avLst/>
                <a:gdLst>
                  <a:gd name="T0" fmla="*/ 2 w 6"/>
                  <a:gd name="T1" fmla="*/ 4 h 5"/>
                  <a:gd name="T2" fmla="*/ 2 w 6"/>
                  <a:gd name="T3" fmla="*/ 5 h 5"/>
                  <a:gd name="T4" fmla="*/ 2 w 6"/>
                  <a:gd name="T5" fmla="*/ 5 h 5"/>
                  <a:gd name="T6" fmla="*/ 2 w 6"/>
                  <a:gd name="T7" fmla="*/ 5 h 5"/>
                  <a:gd name="T8" fmla="*/ 2 w 6"/>
                  <a:gd name="T9" fmla="*/ 5 h 5"/>
                  <a:gd name="T10" fmla="*/ 2 w 6"/>
                  <a:gd name="T11" fmla="*/ 4 h 5"/>
                  <a:gd name="T12" fmla="*/ 3 w 6"/>
                  <a:gd name="T13" fmla="*/ 4 h 5"/>
                  <a:gd name="T14" fmla="*/ 3 w 6"/>
                  <a:gd name="T15" fmla="*/ 4 h 5"/>
                  <a:gd name="T16" fmla="*/ 3 w 6"/>
                  <a:gd name="T17" fmla="*/ 4 h 5"/>
                  <a:gd name="T18" fmla="*/ 3 w 6"/>
                  <a:gd name="T19" fmla="*/ 4 h 5"/>
                  <a:gd name="T20" fmla="*/ 4 w 6"/>
                  <a:gd name="T21" fmla="*/ 4 h 5"/>
                  <a:gd name="T22" fmla="*/ 4 w 6"/>
                  <a:gd name="T23" fmla="*/ 4 h 5"/>
                  <a:gd name="T24" fmla="*/ 4 w 6"/>
                  <a:gd name="T25" fmla="*/ 4 h 5"/>
                  <a:gd name="T26" fmla="*/ 4 w 6"/>
                  <a:gd name="T27" fmla="*/ 4 h 5"/>
                  <a:gd name="T28" fmla="*/ 5 w 6"/>
                  <a:gd name="T29" fmla="*/ 4 h 5"/>
                  <a:gd name="T30" fmla="*/ 5 w 6"/>
                  <a:gd name="T31" fmla="*/ 4 h 5"/>
                  <a:gd name="T32" fmla="*/ 5 w 6"/>
                  <a:gd name="T33" fmla="*/ 3 h 5"/>
                  <a:gd name="T34" fmla="*/ 5 w 6"/>
                  <a:gd name="T35" fmla="*/ 3 h 5"/>
                  <a:gd name="T36" fmla="*/ 5 w 6"/>
                  <a:gd name="T37" fmla="*/ 3 h 5"/>
                  <a:gd name="T38" fmla="*/ 5 w 6"/>
                  <a:gd name="T39" fmla="*/ 3 h 5"/>
                  <a:gd name="T40" fmla="*/ 6 w 6"/>
                  <a:gd name="T41" fmla="*/ 3 h 5"/>
                  <a:gd name="T42" fmla="*/ 6 w 6"/>
                  <a:gd name="T43" fmla="*/ 2 h 5"/>
                  <a:gd name="T44" fmla="*/ 6 w 6"/>
                  <a:gd name="T45" fmla="*/ 2 h 5"/>
                  <a:gd name="T46" fmla="*/ 6 w 6"/>
                  <a:gd name="T47" fmla="*/ 2 h 5"/>
                  <a:gd name="T48" fmla="*/ 5 w 6"/>
                  <a:gd name="T49" fmla="*/ 2 h 5"/>
                  <a:gd name="T50" fmla="*/ 5 w 6"/>
                  <a:gd name="T51" fmla="*/ 2 h 5"/>
                  <a:gd name="T52" fmla="*/ 5 w 6"/>
                  <a:gd name="T53" fmla="*/ 2 h 5"/>
                  <a:gd name="T54" fmla="*/ 5 w 6"/>
                  <a:gd name="T55" fmla="*/ 2 h 5"/>
                  <a:gd name="T56" fmla="*/ 5 w 6"/>
                  <a:gd name="T57" fmla="*/ 1 h 5"/>
                  <a:gd name="T58" fmla="*/ 5 w 6"/>
                  <a:gd name="T59" fmla="*/ 1 h 5"/>
                  <a:gd name="T60" fmla="*/ 4 w 6"/>
                  <a:gd name="T61" fmla="*/ 1 h 5"/>
                  <a:gd name="T62" fmla="*/ 4 w 6"/>
                  <a:gd name="T63" fmla="*/ 1 h 5"/>
                  <a:gd name="T64" fmla="*/ 4 w 6"/>
                  <a:gd name="T65" fmla="*/ 1 h 5"/>
                  <a:gd name="T66" fmla="*/ 4 w 6"/>
                  <a:gd name="T67" fmla="*/ 0 h 5"/>
                  <a:gd name="T68" fmla="*/ 3 w 6"/>
                  <a:gd name="T69" fmla="*/ 0 h 5"/>
                  <a:gd name="T70" fmla="*/ 3 w 6"/>
                  <a:gd name="T71" fmla="*/ 0 h 5"/>
                  <a:gd name="T72" fmla="*/ 3 w 6"/>
                  <a:gd name="T73" fmla="*/ 0 h 5"/>
                  <a:gd name="T74" fmla="*/ 3 w 6"/>
                  <a:gd name="T75" fmla="*/ 0 h 5"/>
                  <a:gd name="T76" fmla="*/ 3 w 6"/>
                  <a:gd name="T77" fmla="*/ 0 h 5"/>
                  <a:gd name="T78" fmla="*/ 2 w 6"/>
                  <a:gd name="T79" fmla="*/ 0 h 5"/>
                  <a:gd name="T80" fmla="*/ 2 w 6"/>
                  <a:gd name="T81" fmla="*/ 0 h 5"/>
                  <a:gd name="T82" fmla="*/ 2 w 6"/>
                  <a:gd name="T83" fmla="*/ 1 h 5"/>
                  <a:gd name="T84" fmla="*/ 2 w 6"/>
                  <a:gd name="T85" fmla="*/ 1 h 5"/>
                  <a:gd name="T86" fmla="*/ 2 w 6"/>
                  <a:gd name="T87" fmla="*/ 1 h 5"/>
                  <a:gd name="T88" fmla="*/ 2 w 6"/>
                  <a:gd name="T89" fmla="*/ 1 h 5"/>
                  <a:gd name="T90" fmla="*/ 2 w 6"/>
                  <a:gd name="T91" fmla="*/ 1 h 5"/>
                  <a:gd name="T92" fmla="*/ 1 w 6"/>
                  <a:gd name="T93" fmla="*/ 1 h 5"/>
                  <a:gd name="T94" fmla="*/ 1 w 6"/>
                  <a:gd name="T95" fmla="*/ 1 h 5"/>
                  <a:gd name="T96" fmla="*/ 1 w 6"/>
                  <a:gd name="T97" fmla="*/ 2 h 5"/>
                  <a:gd name="T98" fmla="*/ 0 w 6"/>
                  <a:gd name="T99" fmla="*/ 2 h 5"/>
                  <a:gd name="T100" fmla="*/ 0 w 6"/>
                  <a:gd name="T101" fmla="*/ 2 h 5"/>
                  <a:gd name="T102" fmla="*/ 0 w 6"/>
                  <a:gd name="T103" fmla="*/ 2 h 5"/>
                  <a:gd name="T104" fmla="*/ 1 w 6"/>
                  <a:gd name="T105" fmla="*/ 3 h 5"/>
                  <a:gd name="T106" fmla="*/ 1 w 6"/>
                  <a:gd name="T107" fmla="*/ 3 h 5"/>
                  <a:gd name="T108" fmla="*/ 1 w 6"/>
                  <a:gd name="T109" fmla="*/ 3 h 5"/>
                  <a:gd name="T110" fmla="*/ 1 w 6"/>
                  <a:gd name="T111" fmla="*/ 3 h 5"/>
                  <a:gd name="T112" fmla="*/ 1 w 6"/>
                  <a:gd name="T113" fmla="*/ 3 h 5"/>
                  <a:gd name="T114" fmla="*/ 2 w 6"/>
                  <a:gd name="T115" fmla="*/ 3 h 5"/>
                  <a:gd name="T116" fmla="*/ 2 w 6"/>
                  <a:gd name="T117" fmla="*/ 4 h 5"/>
                  <a:gd name="T118" fmla="*/ 2 w 6"/>
                  <a:gd name="T1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 h="5">
                    <a:moveTo>
                      <a:pt x="2" y="4"/>
                    </a:move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200"/>
              <p:cNvSpPr/>
              <p:nvPr/>
            </p:nvSpPr>
            <p:spPr bwMode="auto">
              <a:xfrm>
                <a:off x="2736" y="1842"/>
                <a:ext cx="34" cy="29"/>
              </a:xfrm>
              <a:custGeom>
                <a:avLst/>
                <a:gdLst>
                  <a:gd name="T0" fmla="*/ 13 w 13"/>
                  <a:gd name="T1" fmla="*/ 6 h 11"/>
                  <a:gd name="T2" fmla="*/ 12 w 13"/>
                  <a:gd name="T3" fmla="*/ 6 h 11"/>
                  <a:gd name="T4" fmla="*/ 12 w 13"/>
                  <a:gd name="T5" fmla="*/ 5 h 11"/>
                  <a:gd name="T6" fmla="*/ 13 w 13"/>
                  <a:gd name="T7" fmla="*/ 5 h 11"/>
                  <a:gd name="T8" fmla="*/ 13 w 13"/>
                  <a:gd name="T9" fmla="*/ 5 h 11"/>
                  <a:gd name="T10" fmla="*/ 13 w 13"/>
                  <a:gd name="T11" fmla="*/ 5 h 11"/>
                  <a:gd name="T12" fmla="*/ 12 w 13"/>
                  <a:gd name="T13" fmla="*/ 4 h 11"/>
                  <a:gd name="T14" fmla="*/ 12 w 13"/>
                  <a:gd name="T15" fmla="*/ 4 h 11"/>
                  <a:gd name="T16" fmla="*/ 11 w 13"/>
                  <a:gd name="T17" fmla="*/ 4 h 11"/>
                  <a:gd name="T18" fmla="*/ 11 w 13"/>
                  <a:gd name="T19" fmla="*/ 3 h 11"/>
                  <a:gd name="T20" fmla="*/ 12 w 13"/>
                  <a:gd name="T21" fmla="*/ 3 h 11"/>
                  <a:gd name="T22" fmla="*/ 12 w 13"/>
                  <a:gd name="T23" fmla="*/ 2 h 11"/>
                  <a:gd name="T24" fmla="*/ 12 w 13"/>
                  <a:gd name="T25" fmla="*/ 1 h 11"/>
                  <a:gd name="T26" fmla="*/ 12 w 13"/>
                  <a:gd name="T27" fmla="*/ 1 h 11"/>
                  <a:gd name="T28" fmla="*/ 11 w 13"/>
                  <a:gd name="T29" fmla="*/ 2 h 11"/>
                  <a:gd name="T30" fmla="*/ 11 w 13"/>
                  <a:gd name="T31" fmla="*/ 1 h 11"/>
                  <a:gd name="T32" fmla="*/ 10 w 13"/>
                  <a:gd name="T33" fmla="*/ 1 h 11"/>
                  <a:gd name="T34" fmla="*/ 10 w 13"/>
                  <a:gd name="T35" fmla="*/ 1 h 11"/>
                  <a:gd name="T36" fmla="*/ 9 w 13"/>
                  <a:gd name="T37" fmla="*/ 1 h 11"/>
                  <a:gd name="T38" fmla="*/ 8 w 13"/>
                  <a:gd name="T39" fmla="*/ 1 h 11"/>
                  <a:gd name="T40" fmla="*/ 8 w 13"/>
                  <a:gd name="T41" fmla="*/ 0 h 11"/>
                  <a:gd name="T42" fmla="*/ 7 w 13"/>
                  <a:gd name="T43" fmla="*/ 1 h 11"/>
                  <a:gd name="T44" fmla="*/ 7 w 13"/>
                  <a:gd name="T45" fmla="*/ 0 h 11"/>
                  <a:gd name="T46" fmla="*/ 6 w 13"/>
                  <a:gd name="T47" fmla="*/ 1 h 11"/>
                  <a:gd name="T48" fmla="*/ 5 w 13"/>
                  <a:gd name="T49" fmla="*/ 0 h 11"/>
                  <a:gd name="T50" fmla="*/ 4 w 13"/>
                  <a:gd name="T51" fmla="*/ 0 h 11"/>
                  <a:gd name="T52" fmla="*/ 4 w 13"/>
                  <a:gd name="T53" fmla="*/ 0 h 11"/>
                  <a:gd name="T54" fmla="*/ 2 w 13"/>
                  <a:gd name="T55" fmla="*/ 0 h 11"/>
                  <a:gd name="T56" fmla="*/ 2 w 13"/>
                  <a:gd name="T57" fmla="*/ 0 h 11"/>
                  <a:gd name="T58" fmla="*/ 2 w 13"/>
                  <a:gd name="T59" fmla="*/ 1 h 11"/>
                  <a:gd name="T60" fmla="*/ 1 w 13"/>
                  <a:gd name="T61" fmla="*/ 1 h 11"/>
                  <a:gd name="T62" fmla="*/ 1 w 13"/>
                  <a:gd name="T63" fmla="*/ 0 h 11"/>
                  <a:gd name="T64" fmla="*/ 0 w 13"/>
                  <a:gd name="T65" fmla="*/ 0 h 11"/>
                  <a:gd name="T66" fmla="*/ 0 w 13"/>
                  <a:gd name="T67" fmla="*/ 1 h 11"/>
                  <a:gd name="T68" fmla="*/ 0 w 13"/>
                  <a:gd name="T69" fmla="*/ 2 h 11"/>
                  <a:gd name="T70" fmla="*/ 0 w 13"/>
                  <a:gd name="T71" fmla="*/ 2 h 11"/>
                  <a:gd name="T72" fmla="*/ 1 w 13"/>
                  <a:gd name="T73" fmla="*/ 2 h 11"/>
                  <a:gd name="T74" fmla="*/ 1 w 13"/>
                  <a:gd name="T75" fmla="*/ 3 h 11"/>
                  <a:gd name="T76" fmla="*/ 1 w 13"/>
                  <a:gd name="T77" fmla="*/ 3 h 11"/>
                  <a:gd name="T78" fmla="*/ 2 w 13"/>
                  <a:gd name="T79" fmla="*/ 4 h 11"/>
                  <a:gd name="T80" fmla="*/ 2 w 13"/>
                  <a:gd name="T81" fmla="*/ 4 h 11"/>
                  <a:gd name="T82" fmla="*/ 2 w 13"/>
                  <a:gd name="T83" fmla="*/ 5 h 11"/>
                  <a:gd name="T84" fmla="*/ 3 w 13"/>
                  <a:gd name="T85" fmla="*/ 5 h 11"/>
                  <a:gd name="T86" fmla="*/ 3 w 13"/>
                  <a:gd name="T87" fmla="*/ 6 h 11"/>
                  <a:gd name="T88" fmla="*/ 3 w 13"/>
                  <a:gd name="T89" fmla="*/ 6 h 11"/>
                  <a:gd name="T90" fmla="*/ 4 w 13"/>
                  <a:gd name="T91" fmla="*/ 7 h 11"/>
                  <a:gd name="T92" fmla="*/ 5 w 13"/>
                  <a:gd name="T93" fmla="*/ 7 h 11"/>
                  <a:gd name="T94" fmla="*/ 5 w 13"/>
                  <a:gd name="T95" fmla="*/ 8 h 11"/>
                  <a:gd name="T96" fmla="*/ 6 w 13"/>
                  <a:gd name="T97" fmla="*/ 9 h 11"/>
                  <a:gd name="T98" fmla="*/ 7 w 13"/>
                  <a:gd name="T99" fmla="*/ 9 h 11"/>
                  <a:gd name="T100" fmla="*/ 7 w 13"/>
                  <a:gd name="T101" fmla="*/ 10 h 11"/>
                  <a:gd name="T102" fmla="*/ 8 w 13"/>
                  <a:gd name="T103" fmla="*/ 10 h 11"/>
                  <a:gd name="T104" fmla="*/ 8 w 13"/>
                  <a:gd name="T105" fmla="*/ 11 h 11"/>
                  <a:gd name="T106" fmla="*/ 8 w 13"/>
                  <a:gd name="T107" fmla="*/ 11 h 11"/>
                  <a:gd name="T108" fmla="*/ 9 w 13"/>
                  <a:gd name="T109" fmla="*/ 11 h 11"/>
                  <a:gd name="T110" fmla="*/ 9 w 13"/>
                  <a:gd name="T111" fmla="*/ 11 h 11"/>
                  <a:gd name="T112" fmla="*/ 9 w 13"/>
                  <a:gd name="T113" fmla="*/ 9 h 11"/>
                  <a:gd name="T114" fmla="*/ 10 w 13"/>
                  <a:gd name="T115" fmla="*/ 9 h 11"/>
                  <a:gd name="T116" fmla="*/ 10 w 13"/>
                  <a:gd name="T117" fmla="*/ 8 h 11"/>
                  <a:gd name="T118" fmla="*/ 11 w 13"/>
                  <a:gd name="T119" fmla="*/ 8 h 11"/>
                  <a:gd name="T120" fmla="*/ 11 w 13"/>
                  <a:gd name="T121" fmla="*/ 7 h 11"/>
                  <a:gd name="T122" fmla="*/ 11 w 13"/>
                  <a:gd name="T123" fmla="*/ 7 h 11"/>
                  <a:gd name="T124" fmla="*/ 13 w 13"/>
                  <a:gd name="T1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11">
                    <a:moveTo>
                      <a:pt x="13" y="7"/>
                    </a:move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3"/>
                      <a:pt x="12" y="3"/>
                      <a:pt x="12" y="3"/>
                    </a:cubicBezTo>
                    <a:cubicBezTo>
                      <a:pt x="11" y="3"/>
                      <a:pt x="11" y="3"/>
                      <a:pt x="11" y="3"/>
                    </a:cubicBezTo>
                    <a:cubicBezTo>
                      <a:pt x="11" y="3"/>
                      <a:pt x="11" y="3"/>
                      <a:pt x="11"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4"/>
                      <a:pt x="2" y="4"/>
                      <a:pt x="2" y="4"/>
                    </a:cubicBezTo>
                    <a:cubicBezTo>
                      <a:pt x="2"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201"/>
              <p:cNvSpPr/>
              <p:nvPr/>
            </p:nvSpPr>
            <p:spPr bwMode="auto">
              <a:xfrm>
                <a:off x="2678" y="1797"/>
                <a:ext cx="68" cy="29"/>
              </a:xfrm>
              <a:custGeom>
                <a:avLst/>
                <a:gdLst>
                  <a:gd name="T0" fmla="*/ 24 w 26"/>
                  <a:gd name="T1" fmla="*/ 8 h 11"/>
                  <a:gd name="T2" fmla="*/ 24 w 26"/>
                  <a:gd name="T3" fmla="*/ 7 h 11"/>
                  <a:gd name="T4" fmla="*/ 25 w 26"/>
                  <a:gd name="T5" fmla="*/ 7 h 11"/>
                  <a:gd name="T6" fmla="*/ 24 w 26"/>
                  <a:gd name="T7" fmla="*/ 6 h 11"/>
                  <a:gd name="T8" fmla="*/ 25 w 26"/>
                  <a:gd name="T9" fmla="*/ 5 h 11"/>
                  <a:gd name="T10" fmla="*/ 26 w 26"/>
                  <a:gd name="T11" fmla="*/ 5 h 11"/>
                  <a:gd name="T12" fmla="*/ 26 w 26"/>
                  <a:gd name="T13" fmla="*/ 5 h 11"/>
                  <a:gd name="T14" fmla="*/ 26 w 26"/>
                  <a:gd name="T15" fmla="*/ 4 h 11"/>
                  <a:gd name="T16" fmla="*/ 26 w 26"/>
                  <a:gd name="T17" fmla="*/ 3 h 11"/>
                  <a:gd name="T18" fmla="*/ 26 w 26"/>
                  <a:gd name="T19" fmla="*/ 2 h 11"/>
                  <a:gd name="T20" fmla="*/ 25 w 26"/>
                  <a:gd name="T21" fmla="*/ 1 h 11"/>
                  <a:gd name="T22" fmla="*/ 24 w 26"/>
                  <a:gd name="T23" fmla="*/ 1 h 11"/>
                  <a:gd name="T24" fmla="*/ 22 w 26"/>
                  <a:gd name="T25" fmla="*/ 1 h 11"/>
                  <a:gd name="T26" fmla="*/ 21 w 26"/>
                  <a:gd name="T27" fmla="*/ 0 h 11"/>
                  <a:gd name="T28" fmla="*/ 20 w 26"/>
                  <a:gd name="T29" fmla="*/ 0 h 11"/>
                  <a:gd name="T30" fmla="*/ 19 w 26"/>
                  <a:gd name="T31" fmla="*/ 0 h 11"/>
                  <a:gd name="T32" fmla="*/ 19 w 26"/>
                  <a:gd name="T33" fmla="*/ 1 h 11"/>
                  <a:gd name="T34" fmla="*/ 18 w 26"/>
                  <a:gd name="T35" fmla="*/ 2 h 11"/>
                  <a:gd name="T36" fmla="*/ 17 w 26"/>
                  <a:gd name="T37" fmla="*/ 2 h 11"/>
                  <a:gd name="T38" fmla="*/ 15 w 26"/>
                  <a:gd name="T39" fmla="*/ 1 h 11"/>
                  <a:gd name="T40" fmla="*/ 15 w 26"/>
                  <a:gd name="T41" fmla="*/ 2 h 11"/>
                  <a:gd name="T42" fmla="*/ 14 w 26"/>
                  <a:gd name="T43" fmla="*/ 2 h 11"/>
                  <a:gd name="T44" fmla="*/ 13 w 26"/>
                  <a:gd name="T45" fmla="*/ 3 h 11"/>
                  <a:gd name="T46" fmla="*/ 12 w 26"/>
                  <a:gd name="T47" fmla="*/ 3 h 11"/>
                  <a:gd name="T48" fmla="*/ 11 w 26"/>
                  <a:gd name="T49" fmla="*/ 4 h 11"/>
                  <a:gd name="T50" fmla="*/ 12 w 26"/>
                  <a:gd name="T51" fmla="*/ 5 h 11"/>
                  <a:gd name="T52" fmla="*/ 12 w 26"/>
                  <a:gd name="T53" fmla="*/ 5 h 11"/>
                  <a:gd name="T54" fmla="*/ 12 w 26"/>
                  <a:gd name="T55" fmla="*/ 6 h 11"/>
                  <a:gd name="T56" fmla="*/ 12 w 26"/>
                  <a:gd name="T57" fmla="*/ 7 h 11"/>
                  <a:gd name="T58" fmla="*/ 11 w 26"/>
                  <a:gd name="T59" fmla="*/ 6 h 11"/>
                  <a:gd name="T60" fmla="*/ 9 w 26"/>
                  <a:gd name="T61" fmla="*/ 6 h 11"/>
                  <a:gd name="T62" fmla="*/ 7 w 26"/>
                  <a:gd name="T63" fmla="*/ 6 h 11"/>
                  <a:gd name="T64" fmla="*/ 6 w 26"/>
                  <a:gd name="T65" fmla="*/ 7 h 11"/>
                  <a:gd name="T66" fmla="*/ 4 w 26"/>
                  <a:gd name="T67" fmla="*/ 7 h 11"/>
                  <a:gd name="T68" fmla="*/ 3 w 26"/>
                  <a:gd name="T69" fmla="*/ 7 h 11"/>
                  <a:gd name="T70" fmla="*/ 3 w 26"/>
                  <a:gd name="T71" fmla="*/ 7 h 11"/>
                  <a:gd name="T72" fmla="*/ 2 w 26"/>
                  <a:gd name="T73" fmla="*/ 8 h 11"/>
                  <a:gd name="T74" fmla="*/ 2 w 26"/>
                  <a:gd name="T75" fmla="*/ 8 h 11"/>
                  <a:gd name="T76" fmla="*/ 1 w 26"/>
                  <a:gd name="T77" fmla="*/ 7 h 11"/>
                  <a:gd name="T78" fmla="*/ 0 w 26"/>
                  <a:gd name="T79" fmla="*/ 7 h 11"/>
                  <a:gd name="T80" fmla="*/ 0 w 26"/>
                  <a:gd name="T81" fmla="*/ 8 h 11"/>
                  <a:gd name="T82" fmla="*/ 0 w 26"/>
                  <a:gd name="T83" fmla="*/ 8 h 11"/>
                  <a:gd name="T84" fmla="*/ 1 w 26"/>
                  <a:gd name="T85" fmla="*/ 9 h 11"/>
                  <a:gd name="T86" fmla="*/ 2 w 26"/>
                  <a:gd name="T87" fmla="*/ 9 h 11"/>
                  <a:gd name="T88" fmla="*/ 2 w 26"/>
                  <a:gd name="T89" fmla="*/ 9 h 11"/>
                  <a:gd name="T90" fmla="*/ 3 w 26"/>
                  <a:gd name="T91" fmla="*/ 9 h 11"/>
                  <a:gd name="T92" fmla="*/ 5 w 26"/>
                  <a:gd name="T93" fmla="*/ 10 h 11"/>
                  <a:gd name="T94" fmla="*/ 5 w 26"/>
                  <a:gd name="T95" fmla="*/ 9 h 11"/>
                  <a:gd name="T96" fmla="*/ 7 w 26"/>
                  <a:gd name="T97" fmla="*/ 9 h 11"/>
                  <a:gd name="T98" fmla="*/ 8 w 26"/>
                  <a:gd name="T99" fmla="*/ 9 h 11"/>
                  <a:gd name="T100" fmla="*/ 9 w 26"/>
                  <a:gd name="T101" fmla="*/ 9 h 11"/>
                  <a:gd name="T102" fmla="*/ 9 w 26"/>
                  <a:gd name="T103" fmla="*/ 10 h 11"/>
                  <a:gd name="T104" fmla="*/ 10 w 26"/>
                  <a:gd name="T105" fmla="*/ 10 h 11"/>
                  <a:gd name="T106" fmla="*/ 13 w 26"/>
                  <a:gd name="T107" fmla="*/ 10 h 11"/>
                  <a:gd name="T108" fmla="*/ 14 w 26"/>
                  <a:gd name="T109" fmla="*/ 11 h 11"/>
                  <a:gd name="T110" fmla="*/ 15 w 26"/>
                  <a:gd name="T111" fmla="*/ 11 h 11"/>
                  <a:gd name="T112" fmla="*/ 17 w 26"/>
                  <a:gd name="T113" fmla="*/ 11 h 11"/>
                  <a:gd name="T114" fmla="*/ 18 w 26"/>
                  <a:gd name="T115" fmla="*/ 11 h 11"/>
                  <a:gd name="T116" fmla="*/ 19 w 26"/>
                  <a:gd name="T117" fmla="*/ 10 h 11"/>
                  <a:gd name="T118" fmla="*/ 22 w 26"/>
                  <a:gd name="T119" fmla="*/ 10 h 11"/>
                  <a:gd name="T120" fmla="*/ 23 w 26"/>
                  <a:gd name="T121" fmla="*/ 9 h 11"/>
                  <a:gd name="T122" fmla="*/ 23 w 26"/>
                  <a:gd name="T1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11">
                    <a:moveTo>
                      <a:pt x="24" y="9"/>
                    </a:move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6"/>
                      <a:pt x="25" y="6"/>
                      <a:pt x="25" y="6"/>
                    </a:cubicBezTo>
                    <a:cubicBezTo>
                      <a:pt x="25" y="5"/>
                      <a:pt x="25" y="5"/>
                      <a:pt x="25" y="5"/>
                    </a:cubicBezTo>
                    <a:cubicBezTo>
                      <a:pt x="26" y="5"/>
                      <a:pt x="26" y="5"/>
                      <a:pt x="26" y="5"/>
                    </a:cubicBezTo>
                    <a:cubicBezTo>
                      <a:pt x="26" y="5"/>
                      <a:pt x="26" y="5"/>
                      <a:pt x="26" y="5"/>
                    </a:cubicBezTo>
                    <a:cubicBezTo>
                      <a:pt x="26" y="5"/>
                      <a:pt x="26" y="5"/>
                      <a:pt x="26" y="5"/>
                    </a:cubicBezTo>
                    <a:cubicBezTo>
                      <a:pt x="26" y="6"/>
                      <a:pt x="26" y="6"/>
                      <a:pt x="26" y="6"/>
                    </a:cubicBezTo>
                    <a:cubicBezTo>
                      <a:pt x="26" y="6"/>
                      <a:pt x="26" y="6"/>
                      <a:pt x="26" y="6"/>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6" y="2"/>
                      <a:pt x="26" y="2"/>
                      <a:pt x="26" y="2"/>
                    </a:cubicBezTo>
                    <a:cubicBezTo>
                      <a:pt x="26" y="2"/>
                      <a:pt x="26" y="2"/>
                      <a:pt x="26"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9"/>
                      <a:pt x="22" y="9"/>
                      <a:pt x="22" y="9"/>
                    </a:cubicBezTo>
                    <a:cubicBezTo>
                      <a:pt x="22" y="9"/>
                      <a:pt x="22" y="9"/>
                      <a:pt x="22" y="9"/>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lnTo>
                      <a:pt x="24"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202"/>
              <p:cNvSpPr/>
              <p:nvPr/>
            </p:nvSpPr>
            <p:spPr bwMode="auto">
              <a:xfrm>
                <a:off x="3025" y="1797"/>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5" name="Freeform 203"/>
              <p:cNvSpPr/>
              <p:nvPr/>
            </p:nvSpPr>
            <p:spPr bwMode="auto">
              <a:xfrm>
                <a:off x="3085" y="1910"/>
                <a:ext cx="0" cy="6"/>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6" name="Freeform 204"/>
              <p:cNvSpPr>
                <a:spLocks noEditPoints="1"/>
              </p:cNvSpPr>
              <p:nvPr/>
            </p:nvSpPr>
            <p:spPr bwMode="auto">
              <a:xfrm>
                <a:off x="3025" y="1716"/>
                <a:ext cx="381" cy="179"/>
              </a:xfrm>
              <a:custGeom>
                <a:avLst/>
                <a:gdLst>
                  <a:gd name="T0" fmla="*/ 16 w 145"/>
                  <a:gd name="T1" fmla="*/ 50 h 68"/>
                  <a:gd name="T2" fmla="*/ 24 w 145"/>
                  <a:gd name="T3" fmla="*/ 61 h 68"/>
                  <a:gd name="T4" fmla="*/ 31 w 145"/>
                  <a:gd name="T5" fmla="*/ 64 h 68"/>
                  <a:gd name="T6" fmla="*/ 41 w 145"/>
                  <a:gd name="T7" fmla="*/ 46 h 68"/>
                  <a:gd name="T8" fmla="*/ 58 w 145"/>
                  <a:gd name="T9" fmla="*/ 55 h 68"/>
                  <a:gd name="T10" fmla="*/ 70 w 145"/>
                  <a:gd name="T11" fmla="*/ 62 h 68"/>
                  <a:gd name="T12" fmla="*/ 78 w 145"/>
                  <a:gd name="T13" fmla="*/ 67 h 68"/>
                  <a:gd name="T14" fmla="*/ 81 w 145"/>
                  <a:gd name="T15" fmla="*/ 64 h 68"/>
                  <a:gd name="T16" fmla="*/ 85 w 145"/>
                  <a:gd name="T17" fmla="*/ 61 h 68"/>
                  <a:gd name="T18" fmla="*/ 88 w 145"/>
                  <a:gd name="T19" fmla="*/ 58 h 68"/>
                  <a:gd name="T20" fmla="*/ 93 w 145"/>
                  <a:gd name="T21" fmla="*/ 59 h 68"/>
                  <a:gd name="T22" fmla="*/ 98 w 145"/>
                  <a:gd name="T23" fmla="*/ 56 h 68"/>
                  <a:gd name="T24" fmla="*/ 103 w 145"/>
                  <a:gd name="T25" fmla="*/ 58 h 68"/>
                  <a:gd name="T26" fmla="*/ 109 w 145"/>
                  <a:gd name="T27" fmla="*/ 57 h 68"/>
                  <a:gd name="T28" fmla="*/ 115 w 145"/>
                  <a:gd name="T29" fmla="*/ 58 h 68"/>
                  <a:gd name="T30" fmla="*/ 120 w 145"/>
                  <a:gd name="T31" fmla="*/ 60 h 68"/>
                  <a:gd name="T32" fmla="*/ 121 w 145"/>
                  <a:gd name="T33" fmla="*/ 57 h 68"/>
                  <a:gd name="T34" fmla="*/ 120 w 145"/>
                  <a:gd name="T35" fmla="*/ 50 h 68"/>
                  <a:gd name="T36" fmla="*/ 121 w 145"/>
                  <a:gd name="T37" fmla="*/ 48 h 68"/>
                  <a:gd name="T38" fmla="*/ 125 w 145"/>
                  <a:gd name="T39" fmla="*/ 47 h 68"/>
                  <a:gd name="T40" fmla="*/ 129 w 145"/>
                  <a:gd name="T41" fmla="*/ 40 h 68"/>
                  <a:gd name="T42" fmla="*/ 133 w 145"/>
                  <a:gd name="T43" fmla="*/ 40 h 68"/>
                  <a:gd name="T44" fmla="*/ 139 w 145"/>
                  <a:gd name="T45" fmla="*/ 39 h 68"/>
                  <a:gd name="T46" fmla="*/ 140 w 145"/>
                  <a:gd name="T47" fmla="*/ 33 h 68"/>
                  <a:gd name="T48" fmla="*/ 144 w 145"/>
                  <a:gd name="T49" fmla="*/ 30 h 68"/>
                  <a:gd name="T50" fmla="*/ 142 w 145"/>
                  <a:gd name="T51" fmla="*/ 28 h 68"/>
                  <a:gd name="T52" fmla="*/ 137 w 145"/>
                  <a:gd name="T53" fmla="*/ 27 h 68"/>
                  <a:gd name="T54" fmla="*/ 134 w 145"/>
                  <a:gd name="T55" fmla="*/ 25 h 68"/>
                  <a:gd name="T56" fmla="*/ 131 w 145"/>
                  <a:gd name="T57" fmla="*/ 22 h 68"/>
                  <a:gd name="T58" fmla="*/ 126 w 145"/>
                  <a:gd name="T59" fmla="*/ 23 h 68"/>
                  <a:gd name="T60" fmla="*/ 122 w 145"/>
                  <a:gd name="T61" fmla="*/ 20 h 68"/>
                  <a:gd name="T62" fmla="*/ 116 w 145"/>
                  <a:gd name="T63" fmla="*/ 17 h 68"/>
                  <a:gd name="T64" fmla="*/ 107 w 145"/>
                  <a:gd name="T65" fmla="*/ 6 h 68"/>
                  <a:gd name="T66" fmla="*/ 103 w 145"/>
                  <a:gd name="T67" fmla="*/ 7 h 68"/>
                  <a:gd name="T68" fmla="*/ 95 w 145"/>
                  <a:gd name="T69" fmla="*/ 9 h 68"/>
                  <a:gd name="T70" fmla="*/ 92 w 145"/>
                  <a:gd name="T71" fmla="*/ 8 h 68"/>
                  <a:gd name="T72" fmla="*/ 87 w 145"/>
                  <a:gd name="T73" fmla="*/ 6 h 68"/>
                  <a:gd name="T74" fmla="*/ 85 w 145"/>
                  <a:gd name="T75" fmla="*/ 1 h 68"/>
                  <a:gd name="T76" fmla="*/ 79 w 145"/>
                  <a:gd name="T77" fmla="*/ 0 h 68"/>
                  <a:gd name="T78" fmla="*/ 75 w 145"/>
                  <a:gd name="T79" fmla="*/ 3 h 68"/>
                  <a:gd name="T80" fmla="*/ 67 w 145"/>
                  <a:gd name="T81" fmla="*/ 4 h 68"/>
                  <a:gd name="T82" fmla="*/ 62 w 145"/>
                  <a:gd name="T83" fmla="*/ 6 h 68"/>
                  <a:gd name="T84" fmla="*/ 56 w 145"/>
                  <a:gd name="T85" fmla="*/ 7 h 68"/>
                  <a:gd name="T86" fmla="*/ 52 w 145"/>
                  <a:gd name="T87" fmla="*/ 9 h 68"/>
                  <a:gd name="T88" fmla="*/ 53 w 145"/>
                  <a:gd name="T89" fmla="*/ 11 h 68"/>
                  <a:gd name="T90" fmla="*/ 52 w 145"/>
                  <a:gd name="T91" fmla="*/ 12 h 68"/>
                  <a:gd name="T92" fmla="*/ 49 w 145"/>
                  <a:gd name="T93" fmla="*/ 17 h 68"/>
                  <a:gd name="T94" fmla="*/ 53 w 145"/>
                  <a:gd name="T95" fmla="*/ 19 h 68"/>
                  <a:gd name="T96" fmla="*/ 46 w 145"/>
                  <a:gd name="T97" fmla="*/ 24 h 68"/>
                  <a:gd name="T98" fmla="*/ 41 w 145"/>
                  <a:gd name="T99" fmla="*/ 21 h 68"/>
                  <a:gd name="T100" fmla="*/ 37 w 145"/>
                  <a:gd name="T101" fmla="*/ 21 h 68"/>
                  <a:gd name="T102" fmla="*/ 32 w 145"/>
                  <a:gd name="T103" fmla="*/ 24 h 68"/>
                  <a:gd name="T104" fmla="*/ 29 w 145"/>
                  <a:gd name="T105" fmla="*/ 24 h 68"/>
                  <a:gd name="T106" fmla="*/ 25 w 145"/>
                  <a:gd name="T107" fmla="*/ 21 h 68"/>
                  <a:gd name="T108" fmla="*/ 21 w 145"/>
                  <a:gd name="T109" fmla="*/ 19 h 68"/>
                  <a:gd name="T110" fmla="*/ 17 w 145"/>
                  <a:gd name="T111" fmla="*/ 19 h 68"/>
                  <a:gd name="T112" fmla="*/ 14 w 145"/>
                  <a:gd name="T113" fmla="*/ 20 h 68"/>
                  <a:gd name="T114" fmla="*/ 8 w 145"/>
                  <a:gd name="T115" fmla="*/ 25 h 68"/>
                  <a:gd name="T116" fmla="*/ 5 w 145"/>
                  <a:gd name="T117" fmla="*/ 25 h 68"/>
                  <a:gd name="T118" fmla="*/ 1 w 145"/>
                  <a:gd name="T119" fmla="*/ 28 h 68"/>
                  <a:gd name="T120" fmla="*/ 2 w 145"/>
                  <a:gd name="T121" fmla="*/ 36 h 68"/>
                  <a:gd name="T122" fmla="*/ 7 w 145"/>
                  <a:gd name="T123" fmla="*/ 42 h 68"/>
                  <a:gd name="T124" fmla="*/ 110 w 145"/>
                  <a:gd name="T12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 h="68">
                    <a:moveTo>
                      <a:pt x="9" y="42"/>
                    </a:moveTo>
                    <a:cubicBezTo>
                      <a:pt x="10" y="42"/>
                      <a:pt x="10" y="42"/>
                      <a:pt x="9" y="42"/>
                    </a:cubicBezTo>
                    <a:cubicBezTo>
                      <a:pt x="10" y="42"/>
                      <a:pt x="10" y="42"/>
                      <a:pt x="10" y="42"/>
                    </a:cubicBezTo>
                    <a:cubicBezTo>
                      <a:pt x="10" y="42"/>
                      <a:pt x="10" y="42"/>
                      <a:pt x="10" y="42"/>
                    </a:cubicBezTo>
                    <a:cubicBezTo>
                      <a:pt x="10" y="42"/>
                      <a:pt x="11" y="42"/>
                      <a:pt x="12" y="42"/>
                    </a:cubicBezTo>
                    <a:cubicBezTo>
                      <a:pt x="12" y="42"/>
                      <a:pt x="12" y="41"/>
                      <a:pt x="12" y="41"/>
                    </a:cubicBezTo>
                    <a:cubicBezTo>
                      <a:pt x="13" y="41"/>
                      <a:pt x="13" y="41"/>
                      <a:pt x="13" y="41"/>
                    </a:cubicBezTo>
                    <a:cubicBezTo>
                      <a:pt x="13" y="41"/>
                      <a:pt x="13" y="41"/>
                      <a:pt x="14" y="40"/>
                    </a:cubicBezTo>
                    <a:cubicBezTo>
                      <a:pt x="14" y="40"/>
                      <a:pt x="14" y="40"/>
                      <a:pt x="14" y="40"/>
                    </a:cubicBezTo>
                    <a:cubicBezTo>
                      <a:pt x="14" y="40"/>
                      <a:pt x="15" y="40"/>
                      <a:pt x="15" y="40"/>
                    </a:cubicBezTo>
                    <a:cubicBezTo>
                      <a:pt x="15" y="40"/>
                      <a:pt x="15" y="40"/>
                      <a:pt x="15" y="40"/>
                    </a:cubicBezTo>
                    <a:cubicBezTo>
                      <a:pt x="15" y="40"/>
                      <a:pt x="15" y="40"/>
                      <a:pt x="16" y="40"/>
                    </a:cubicBezTo>
                    <a:cubicBezTo>
                      <a:pt x="16" y="40"/>
                      <a:pt x="16" y="40"/>
                      <a:pt x="16" y="39"/>
                    </a:cubicBezTo>
                    <a:cubicBezTo>
                      <a:pt x="16" y="39"/>
                      <a:pt x="16" y="39"/>
                      <a:pt x="16" y="39"/>
                    </a:cubicBezTo>
                    <a:cubicBezTo>
                      <a:pt x="17" y="39"/>
                      <a:pt x="18" y="40"/>
                      <a:pt x="18" y="40"/>
                    </a:cubicBezTo>
                    <a:cubicBezTo>
                      <a:pt x="19" y="40"/>
                      <a:pt x="19" y="40"/>
                      <a:pt x="20" y="41"/>
                    </a:cubicBezTo>
                    <a:cubicBezTo>
                      <a:pt x="20" y="41"/>
                      <a:pt x="20" y="40"/>
                      <a:pt x="20" y="40"/>
                    </a:cubicBezTo>
                    <a:cubicBezTo>
                      <a:pt x="21" y="41"/>
                      <a:pt x="20" y="40"/>
                      <a:pt x="21" y="40"/>
                    </a:cubicBezTo>
                    <a:cubicBezTo>
                      <a:pt x="21" y="40"/>
                      <a:pt x="21" y="40"/>
                      <a:pt x="22" y="40"/>
                    </a:cubicBezTo>
                    <a:cubicBezTo>
                      <a:pt x="22" y="40"/>
                      <a:pt x="23" y="40"/>
                      <a:pt x="23" y="41"/>
                    </a:cubicBezTo>
                    <a:cubicBezTo>
                      <a:pt x="23" y="42"/>
                      <a:pt x="24" y="43"/>
                      <a:pt x="24" y="44"/>
                    </a:cubicBezTo>
                    <a:cubicBezTo>
                      <a:pt x="24" y="44"/>
                      <a:pt x="23" y="45"/>
                      <a:pt x="23" y="46"/>
                    </a:cubicBezTo>
                    <a:cubicBezTo>
                      <a:pt x="23" y="46"/>
                      <a:pt x="23" y="46"/>
                      <a:pt x="23" y="47"/>
                    </a:cubicBezTo>
                    <a:cubicBezTo>
                      <a:pt x="23" y="47"/>
                      <a:pt x="23" y="47"/>
                      <a:pt x="24" y="47"/>
                    </a:cubicBezTo>
                    <a:cubicBezTo>
                      <a:pt x="24" y="47"/>
                      <a:pt x="25" y="47"/>
                      <a:pt x="25" y="47"/>
                    </a:cubicBezTo>
                    <a:cubicBezTo>
                      <a:pt x="25" y="47"/>
                      <a:pt x="26" y="47"/>
                      <a:pt x="26" y="47"/>
                    </a:cubicBezTo>
                    <a:cubicBezTo>
                      <a:pt x="26" y="47"/>
                      <a:pt x="26" y="47"/>
                      <a:pt x="26" y="46"/>
                    </a:cubicBezTo>
                    <a:cubicBezTo>
                      <a:pt x="27" y="46"/>
                      <a:pt x="27" y="47"/>
                      <a:pt x="27" y="48"/>
                    </a:cubicBezTo>
                    <a:cubicBezTo>
                      <a:pt x="27" y="48"/>
                      <a:pt x="28" y="48"/>
                      <a:pt x="28" y="48"/>
                    </a:cubicBezTo>
                    <a:cubicBezTo>
                      <a:pt x="28" y="49"/>
                      <a:pt x="27" y="49"/>
                      <a:pt x="27" y="49"/>
                    </a:cubicBezTo>
                    <a:cubicBezTo>
                      <a:pt x="27" y="49"/>
                      <a:pt x="26" y="49"/>
                      <a:pt x="26" y="49"/>
                    </a:cubicBezTo>
                    <a:cubicBezTo>
                      <a:pt x="26" y="49"/>
                      <a:pt x="26" y="49"/>
                      <a:pt x="25" y="49"/>
                    </a:cubicBezTo>
                    <a:cubicBezTo>
                      <a:pt x="25" y="49"/>
                      <a:pt x="25" y="50"/>
                      <a:pt x="24" y="50"/>
                    </a:cubicBezTo>
                    <a:cubicBezTo>
                      <a:pt x="24" y="50"/>
                      <a:pt x="24" y="51"/>
                      <a:pt x="24" y="51"/>
                    </a:cubicBezTo>
                    <a:cubicBezTo>
                      <a:pt x="23" y="51"/>
                      <a:pt x="24" y="51"/>
                      <a:pt x="24" y="51"/>
                    </a:cubicBezTo>
                    <a:cubicBezTo>
                      <a:pt x="24" y="50"/>
                      <a:pt x="24" y="49"/>
                      <a:pt x="25" y="49"/>
                    </a:cubicBezTo>
                    <a:cubicBezTo>
                      <a:pt x="25" y="49"/>
                      <a:pt x="25" y="49"/>
                      <a:pt x="26" y="49"/>
                    </a:cubicBezTo>
                    <a:cubicBezTo>
                      <a:pt x="27" y="48"/>
                      <a:pt x="26" y="47"/>
                      <a:pt x="26" y="48"/>
                    </a:cubicBezTo>
                    <a:cubicBezTo>
                      <a:pt x="25" y="48"/>
                      <a:pt x="25" y="48"/>
                      <a:pt x="25" y="48"/>
                    </a:cubicBezTo>
                    <a:cubicBezTo>
                      <a:pt x="24" y="48"/>
                      <a:pt x="24" y="48"/>
                      <a:pt x="23" y="48"/>
                    </a:cubicBezTo>
                    <a:cubicBezTo>
                      <a:pt x="22" y="48"/>
                      <a:pt x="22" y="47"/>
                      <a:pt x="21" y="47"/>
                    </a:cubicBezTo>
                    <a:cubicBezTo>
                      <a:pt x="20" y="47"/>
                      <a:pt x="19" y="47"/>
                      <a:pt x="19" y="47"/>
                    </a:cubicBezTo>
                    <a:cubicBezTo>
                      <a:pt x="19" y="47"/>
                      <a:pt x="18" y="47"/>
                      <a:pt x="18" y="47"/>
                    </a:cubicBezTo>
                    <a:cubicBezTo>
                      <a:pt x="18" y="47"/>
                      <a:pt x="18" y="47"/>
                      <a:pt x="18" y="47"/>
                    </a:cubicBezTo>
                    <a:cubicBezTo>
                      <a:pt x="18" y="47"/>
                      <a:pt x="17" y="47"/>
                      <a:pt x="17" y="47"/>
                    </a:cubicBezTo>
                    <a:cubicBezTo>
                      <a:pt x="17" y="47"/>
                      <a:pt x="17" y="47"/>
                      <a:pt x="17" y="48"/>
                    </a:cubicBezTo>
                    <a:cubicBezTo>
                      <a:pt x="17" y="48"/>
                      <a:pt x="17" y="48"/>
                      <a:pt x="16" y="48"/>
                    </a:cubicBezTo>
                    <a:cubicBezTo>
                      <a:pt x="16" y="49"/>
                      <a:pt x="16" y="49"/>
                      <a:pt x="16" y="49"/>
                    </a:cubicBezTo>
                    <a:cubicBezTo>
                      <a:pt x="16" y="49"/>
                      <a:pt x="15" y="49"/>
                      <a:pt x="16" y="49"/>
                    </a:cubicBezTo>
                    <a:cubicBezTo>
                      <a:pt x="16" y="49"/>
                      <a:pt x="16" y="50"/>
                      <a:pt x="16" y="50"/>
                    </a:cubicBezTo>
                    <a:cubicBezTo>
                      <a:pt x="17" y="50"/>
                      <a:pt x="17" y="50"/>
                      <a:pt x="17" y="51"/>
                    </a:cubicBezTo>
                    <a:cubicBezTo>
                      <a:pt x="17" y="51"/>
                      <a:pt x="17" y="50"/>
                      <a:pt x="17" y="51"/>
                    </a:cubicBezTo>
                    <a:cubicBezTo>
                      <a:pt x="17" y="51"/>
                      <a:pt x="18" y="51"/>
                      <a:pt x="18" y="51"/>
                    </a:cubicBezTo>
                    <a:cubicBezTo>
                      <a:pt x="18" y="51"/>
                      <a:pt x="18" y="51"/>
                      <a:pt x="18" y="51"/>
                    </a:cubicBezTo>
                    <a:cubicBezTo>
                      <a:pt x="17" y="51"/>
                      <a:pt x="17" y="51"/>
                      <a:pt x="17" y="51"/>
                    </a:cubicBezTo>
                    <a:cubicBezTo>
                      <a:pt x="17" y="51"/>
                      <a:pt x="17" y="51"/>
                      <a:pt x="16" y="51"/>
                    </a:cubicBezTo>
                    <a:cubicBezTo>
                      <a:pt x="16" y="51"/>
                      <a:pt x="16" y="51"/>
                      <a:pt x="15" y="51"/>
                    </a:cubicBezTo>
                    <a:cubicBezTo>
                      <a:pt x="15" y="50"/>
                      <a:pt x="15" y="50"/>
                      <a:pt x="14" y="50"/>
                    </a:cubicBezTo>
                    <a:cubicBezTo>
                      <a:pt x="14" y="50"/>
                      <a:pt x="14" y="50"/>
                      <a:pt x="13" y="50"/>
                    </a:cubicBezTo>
                    <a:cubicBezTo>
                      <a:pt x="13" y="50"/>
                      <a:pt x="13" y="51"/>
                      <a:pt x="13" y="51"/>
                    </a:cubicBezTo>
                    <a:cubicBezTo>
                      <a:pt x="13" y="51"/>
                      <a:pt x="13" y="51"/>
                      <a:pt x="13" y="51"/>
                    </a:cubicBezTo>
                    <a:cubicBezTo>
                      <a:pt x="13" y="51"/>
                      <a:pt x="13" y="52"/>
                      <a:pt x="14" y="52"/>
                    </a:cubicBezTo>
                    <a:cubicBezTo>
                      <a:pt x="14" y="52"/>
                      <a:pt x="14" y="52"/>
                      <a:pt x="14" y="52"/>
                    </a:cubicBezTo>
                    <a:cubicBezTo>
                      <a:pt x="16" y="52"/>
                      <a:pt x="16" y="54"/>
                      <a:pt x="16" y="55"/>
                    </a:cubicBezTo>
                    <a:cubicBezTo>
                      <a:pt x="16" y="55"/>
                      <a:pt x="16" y="56"/>
                      <a:pt x="17" y="56"/>
                    </a:cubicBezTo>
                    <a:cubicBezTo>
                      <a:pt x="17" y="56"/>
                      <a:pt x="17" y="56"/>
                      <a:pt x="17" y="56"/>
                    </a:cubicBezTo>
                    <a:cubicBezTo>
                      <a:pt x="17" y="57"/>
                      <a:pt x="17" y="57"/>
                      <a:pt x="17" y="57"/>
                    </a:cubicBezTo>
                    <a:cubicBezTo>
                      <a:pt x="17" y="57"/>
                      <a:pt x="17" y="57"/>
                      <a:pt x="17" y="57"/>
                    </a:cubicBezTo>
                    <a:cubicBezTo>
                      <a:pt x="17" y="57"/>
                      <a:pt x="18" y="57"/>
                      <a:pt x="18" y="57"/>
                    </a:cubicBezTo>
                    <a:cubicBezTo>
                      <a:pt x="18" y="57"/>
                      <a:pt x="18" y="58"/>
                      <a:pt x="19" y="58"/>
                    </a:cubicBezTo>
                    <a:cubicBezTo>
                      <a:pt x="19" y="58"/>
                      <a:pt x="19" y="58"/>
                      <a:pt x="20" y="58"/>
                    </a:cubicBezTo>
                    <a:cubicBezTo>
                      <a:pt x="20" y="58"/>
                      <a:pt x="20" y="58"/>
                      <a:pt x="20" y="58"/>
                    </a:cubicBezTo>
                    <a:cubicBezTo>
                      <a:pt x="20" y="58"/>
                      <a:pt x="20" y="58"/>
                      <a:pt x="20" y="58"/>
                    </a:cubicBezTo>
                    <a:cubicBezTo>
                      <a:pt x="20" y="58"/>
                      <a:pt x="20" y="58"/>
                      <a:pt x="20" y="58"/>
                    </a:cubicBezTo>
                    <a:cubicBezTo>
                      <a:pt x="21" y="58"/>
                      <a:pt x="21" y="58"/>
                      <a:pt x="21" y="58"/>
                    </a:cubicBezTo>
                    <a:cubicBezTo>
                      <a:pt x="21" y="58"/>
                      <a:pt x="22" y="59"/>
                      <a:pt x="22" y="59"/>
                    </a:cubicBezTo>
                    <a:cubicBezTo>
                      <a:pt x="22" y="59"/>
                      <a:pt x="22" y="59"/>
                      <a:pt x="21" y="59"/>
                    </a:cubicBezTo>
                    <a:cubicBezTo>
                      <a:pt x="22" y="59"/>
                      <a:pt x="22" y="60"/>
                      <a:pt x="21" y="60"/>
                    </a:cubicBezTo>
                    <a:cubicBezTo>
                      <a:pt x="21" y="61"/>
                      <a:pt x="21" y="61"/>
                      <a:pt x="21" y="61"/>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2" y="62"/>
                      <a:pt x="22" y="62"/>
                      <a:pt x="22" y="62"/>
                    </a:cubicBezTo>
                    <a:cubicBezTo>
                      <a:pt x="22" y="62"/>
                      <a:pt x="22" y="62"/>
                      <a:pt x="22" y="62"/>
                    </a:cubicBezTo>
                    <a:cubicBezTo>
                      <a:pt x="22" y="62"/>
                      <a:pt x="22" y="62"/>
                      <a:pt x="22" y="62"/>
                    </a:cubicBezTo>
                    <a:cubicBezTo>
                      <a:pt x="22" y="62"/>
                      <a:pt x="22" y="62"/>
                      <a:pt x="22" y="62"/>
                    </a:cubicBezTo>
                    <a:cubicBezTo>
                      <a:pt x="22" y="61"/>
                      <a:pt x="22" y="61"/>
                      <a:pt x="22" y="61"/>
                    </a:cubicBezTo>
                    <a:cubicBezTo>
                      <a:pt x="22" y="61"/>
                      <a:pt x="22" y="61"/>
                      <a:pt x="22" y="61"/>
                    </a:cubicBezTo>
                    <a:cubicBezTo>
                      <a:pt x="23" y="61"/>
                      <a:pt x="23" y="61"/>
                      <a:pt x="23" y="61"/>
                    </a:cubicBezTo>
                    <a:cubicBezTo>
                      <a:pt x="23" y="61"/>
                      <a:pt x="23" y="61"/>
                      <a:pt x="23" y="61"/>
                    </a:cubicBezTo>
                    <a:cubicBezTo>
                      <a:pt x="23" y="61"/>
                      <a:pt x="23" y="61"/>
                      <a:pt x="23" y="61"/>
                    </a:cubicBezTo>
                    <a:cubicBezTo>
                      <a:pt x="23" y="61"/>
                      <a:pt x="23" y="61"/>
                      <a:pt x="23" y="61"/>
                    </a:cubicBezTo>
                    <a:cubicBezTo>
                      <a:pt x="23" y="61"/>
                      <a:pt x="23" y="61"/>
                      <a:pt x="23" y="61"/>
                    </a:cubicBezTo>
                    <a:cubicBezTo>
                      <a:pt x="24" y="61"/>
                      <a:pt x="24" y="61"/>
                      <a:pt x="24" y="61"/>
                    </a:cubicBezTo>
                    <a:cubicBezTo>
                      <a:pt x="24" y="61"/>
                      <a:pt x="24" y="61"/>
                      <a:pt x="24" y="61"/>
                    </a:cubicBezTo>
                    <a:cubicBezTo>
                      <a:pt x="24" y="61"/>
                      <a:pt x="24" y="61"/>
                      <a:pt x="24" y="61"/>
                    </a:cubicBezTo>
                    <a:cubicBezTo>
                      <a:pt x="24" y="61"/>
                      <a:pt x="24" y="61"/>
                      <a:pt x="24" y="61"/>
                    </a:cubicBezTo>
                    <a:cubicBezTo>
                      <a:pt x="24" y="61"/>
                      <a:pt x="24" y="61"/>
                      <a:pt x="24" y="61"/>
                    </a:cubicBezTo>
                    <a:cubicBezTo>
                      <a:pt x="24" y="61"/>
                      <a:pt x="24" y="61"/>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6" y="60"/>
                      <a:pt x="26" y="60"/>
                      <a:pt x="26" y="60"/>
                    </a:cubicBezTo>
                    <a:cubicBezTo>
                      <a:pt x="26" y="60"/>
                      <a:pt x="26" y="60"/>
                      <a:pt x="26" y="60"/>
                    </a:cubicBezTo>
                    <a:cubicBezTo>
                      <a:pt x="26" y="60"/>
                      <a:pt x="26" y="60"/>
                      <a:pt x="26" y="60"/>
                    </a:cubicBezTo>
                    <a:cubicBezTo>
                      <a:pt x="26" y="60"/>
                      <a:pt x="26" y="60"/>
                      <a:pt x="26" y="60"/>
                    </a:cubicBezTo>
                    <a:cubicBezTo>
                      <a:pt x="26" y="60"/>
                      <a:pt x="26" y="60"/>
                      <a:pt x="26" y="60"/>
                    </a:cubicBezTo>
                    <a:cubicBezTo>
                      <a:pt x="27" y="60"/>
                      <a:pt x="27" y="60"/>
                      <a:pt x="27" y="60"/>
                    </a:cubicBezTo>
                    <a:cubicBezTo>
                      <a:pt x="27" y="60"/>
                      <a:pt x="27" y="60"/>
                      <a:pt x="27" y="60"/>
                    </a:cubicBezTo>
                    <a:cubicBezTo>
                      <a:pt x="27" y="60"/>
                      <a:pt x="27" y="60"/>
                      <a:pt x="27" y="60"/>
                    </a:cubicBezTo>
                    <a:cubicBezTo>
                      <a:pt x="27" y="60"/>
                      <a:pt x="27" y="60"/>
                      <a:pt x="27" y="60"/>
                    </a:cubicBezTo>
                    <a:cubicBezTo>
                      <a:pt x="28" y="60"/>
                      <a:pt x="28" y="60"/>
                      <a:pt x="28" y="60"/>
                    </a:cubicBezTo>
                    <a:cubicBezTo>
                      <a:pt x="28" y="61"/>
                      <a:pt x="28" y="61"/>
                      <a:pt x="28" y="61"/>
                    </a:cubicBezTo>
                    <a:cubicBezTo>
                      <a:pt x="28" y="61"/>
                      <a:pt x="28" y="61"/>
                      <a:pt x="28" y="61"/>
                    </a:cubicBezTo>
                    <a:cubicBezTo>
                      <a:pt x="28" y="61"/>
                      <a:pt x="28" y="61"/>
                      <a:pt x="28" y="61"/>
                    </a:cubicBezTo>
                    <a:cubicBezTo>
                      <a:pt x="29" y="61"/>
                      <a:pt x="29" y="61"/>
                      <a:pt x="29" y="61"/>
                    </a:cubicBezTo>
                    <a:cubicBezTo>
                      <a:pt x="29" y="61"/>
                      <a:pt x="29" y="61"/>
                      <a:pt x="29" y="61"/>
                    </a:cubicBezTo>
                    <a:cubicBezTo>
                      <a:pt x="29" y="61"/>
                      <a:pt x="29" y="61"/>
                      <a:pt x="29" y="61"/>
                    </a:cubicBezTo>
                    <a:cubicBezTo>
                      <a:pt x="29" y="62"/>
                      <a:pt x="29" y="62"/>
                      <a:pt x="29" y="62"/>
                    </a:cubicBezTo>
                    <a:cubicBezTo>
                      <a:pt x="29" y="62"/>
                      <a:pt x="29" y="62"/>
                      <a:pt x="29" y="62"/>
                    </a:cubicBezTo>
                    <a:cubicBezTo>
                      <a:pt x="29" y="62"/>
                      <a:pt x="29" y="62"/>
                      <a:pt x="29"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5"/>
                      <a:pt x="31" y="65"/>
                      <a:pt x="31"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3" y="65"/>
                      <a:pt x="33" y="65"/>
                      <a:pt x="33" y="65"/>
                    </a:cubicBezTo>
                    <a:cubicBezTo>
                      <a:pt x="33" y="65"/>
                      <a:pt x="33" y="65"/>
                      <a:pt x="33" y="65"/>
                    </a:cubicBezTo>
                    <a:cubicBezTo>
                      <a:pt x="33" y="65"/>
                      <a:pt x="33" y="65"/>
                      <a:pt x="33" y="65"/>
                    </a:cubicBezTo>
                    <a:cubicBezTo>
                      <a:pt x="33" y="65"/>
                      <a:pt x="33" y="65"/>
                      <a:pt x="33" y="65"/>
                    </a:cubicBezTo>
                    <a:cubicBezTo>
                      <a:pt x="33" y="64"/>
                      <a:pt x="33" y="64"/>
                      <a:pt x="33" y="64"/>
                    </a:cubicBezTo>
                    <a:cubicBezTo>
                      <a:pt x="33" y="64"/>
                      <a:pt x="33" y="64"/>
                      <a:pt x="33" y="64"/>
                    </a:cubicBezTo>
                    <a:cubicBezTo>
                      <a:pt x="33" y="49"/>
                      <a:pt x="33" y="49"/>
                      <a:pt x="33" y="49"/>
                    </a:cubicBezTo>
                    <a:cubicBezTo>
                      <a:pt x="33" y="49"/>
                      <a:pt x="33" y="49"/>
                      <a:pt x="33" y="49"/>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7" y="48"/>
                      <a:pt x="37" y="48"/>
                      <a:pt x="37" y="48"/>
                    </a:cubicBezTo>
                    <a:cubicBezTo>
                      <a:pt x="37" y="47"/>
                      <a:pt x="37" y="47"/>
                      <a:pt x="37" y="47"/>
                    </a:cubicBezTo>
                    <a:cubicBezTo>
                      <a:pt x="37" y="47"/>
                      <a:pt x="37" y="47"/>
                      <a:pt x="37" y="47"/>
                    </a:cubicBezTo>
                    <a:cubicBezTo>
                      <a:pt x="38" y="47"/>
                      <a:pt x="38" y="47"/>
                      <a:pt x="38" y="47"/>
                    </a:cubicBezTo>
                    <a:cubicBezTo>
                      <a:pt x="38" y="47"/>
                      <a:pt x="38" y="47"/>
                      <a:pt x="38" y="47"/>
                    </a:cubicBezTo>
                    <a:cubicBezTo>
                      <a:pt x="38" y="47"/>
                      <a:pt x="38" y="47"/>
                      <a:pt x="38" y="47"/>
                    </a:cubicBezTo>
                    <a:cubicBezTo>
                      <a:pt x="39" y="47"/>
                      <a:pt x="39" y="47"/>
                      <a:pt x="39" y="47"/>
                    </a:cubicBezTo>
                    <a:cubicBezTo>
                      <a:pt x="39" y="47"/>
                      <a:pt x="39" y="47"/>
                      <a:pt x="39" y="47"/>
                    </a:cubicBezTo>
                    <a:cubicBezTo>
                      <a:pt x="39" y="47"/>
                      <a:pt x="39" y="47"/>
                      <a:pt x="39" y="47"/>
                    </a:cubicBezTo>
                    <a:cubicBezTo>
                      <a:pt x="39" y="47"/>
                      <a:pt x="39" y="47"/>
                      <a:pt x="39" y="47"/>
                    </a:cubicBezTo>
                    <a:cubicBezTo>
                      <a:pt x="40" y="47"/>
                      <a:pt x="40" y="47"/>
                      <a:pt x="40" y="47"/>
                    </a:cubicBezTo>
                    <a:cubicBezTo>
                      <a:pt x="40" y="47"/>
                      <a:pt x="40" y="47"/>
                      <a:pt x="40" y="47"/>
                    </a:cubicBezTo>
                    <a:cubicBezTo>
                      <a:pt x="41" y="46"/>
                      <a:pt x="41" y="46"/>
                      <a:pt x="41" y="46"/>
                    </a:cubicBezTo>
                    <a:cubicBezTo>
                      <a:pt x="41" y="46"/>
                      <a:pt x="41" y="46"/>
                      <a:pt x="41" y="46"/>
                    </a:cubicBezTo>
                    <a:cubicBezTo>
                      <a:pt x="41" y="46"/>
                      <a:pt x="41" y="46"/>
                      <a:pt x="41" y="46"/>
                    </a:cubicBezTo>
                    <a:cubicBezTo>
                      <a:pt x="41" y="46"/>
                      <a:pt x="41" y="46"/>
                      <a:pt x="41"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4" y="46"/>
                      <a:pt x="44" y="46"/>
                      <a:pt x="44" y="46"/>
                    </a:cubicBezTo>
                    <a:cubicBezTo>
                      <a:pt x="44" y="47"/>
                      <a:pt x="44" y="47"/>
                      <a:pt x="44" y="47"/>
                    </a:cubicBezTo>
                    <a:cubicBezTo>
                      <a:pt x="45" y="47"/>
                      <a:pt x="45" y="47"/>
                      <a:pt x="45" y="47"/>
                    </a:cubicBezTo>
                    <a:cubicBezTo>
                      <a:pt x="45" y="47"/>
                      <a:pt x="45" y="47"/>
                      <a:pt x="45" y="47"/>
                    </a:cubicBezTo>
                    <a:cubicBezTo>
                      <a:pt x="46" y="48"/>
                      <a:pt x="46" y="48"/>
                      <a:pt x="46" y="48"/>
                    </a:cubicBezTo>
                    <a:cubicBezTo>
                      <a:pt x="47" y="48"/>
                      <a:pt x="47" y="48"/>
                      <a:pt x="47" y="48"/>
                    </a:cubicBezTo>
                    <a:cubicBezTo>
                      <a:pt x="48" y="49"/>
                      <a:pt x="48" y="49"/>
                      <a:pt x="48" y="49"/>
                    </a:cubicBezTo>
                    <a:cubicBezTo>
                      <a:pt x="48" y="49"/>
                      <a:pt x="48" y="49"/>
                      <a:pt x="48" y="49"/>
                    </a:cubicBezTo>
                    <a:cubicBezTo>
                      <a:pt x="48" y="49"/>
                      <a:pt x="48" y="49"/>
                      <a:pt x="48" y="49"/>
                    </a:cubicBezTo>
                    <a:cubicBezTo>
                      <a:pt x="48" y="49"/>
                      <a:pt x="48" y="49"/>
                      <a:pt x="48" y="49"/>
                    </a:cubicBezTo>
                    <a:cubicBezTo>
                      <a:pt x="49" y="49"/>
                      <a:pt x="49" y="49"/>
                      <a:pt x="49" y="49"/>
                    </a:cubicBezTo>
                    <a:cubicBezTo>
                      <a:pt x="50" y="50"/>
                      <a:pt x="50" y="50"/>
                      <a:pt x="50" y="50"/>
                    </a:cubicBezTo>
                    <a:cubicBezTo>
                      <a:pt x="50" y="50"/>
                      <a:pt x="50" y="50"/>
                      <a:pt x="50" y="50"/>
                    </a:cubicBezTo>
                    <a:cubicBezTo>
                      <a:pt x="50" y="50"/>
                      <a:pt x="50" y="50"/>
                      <a:pt x="50" y="50"/>
                    </a:cubicBezTo>
                    <a:cubicBezTo>
                      <a:pt x="50" y="50"/>
                      <a:pt x="50" y="50"/>
                      <a:pt x="50" y="50"/>
                    </a:cubicBezTo>
                    <a:cubicBezTo>
                      <a:pt x="51" y="51"/>
                      <a:pt x="51" y="51"/>
                      <a:pt x="51"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4" y="54"/>
                      <a:pt x="54" y="54"/>
                      <a:pt x="54" y="54"/>
                    </a:cubicBezTo>
                    <a:cubicBezTo>
                      <a:pt x="54" y="54"/>
                      <a:pt x="54" y="54"/>
                      <a:pt x="54" y="54"/>
                    </a:cubicBezTo>
                    <a:cubicBezTo>
                      <a:pt x="54" y="55"/>
                      <a:pt x="54" y="55"/>
                      <a:pt x="54" y="55"/>
                    </a:cubicBezTo>
                    <a:cubicBezTo>
                      <a:pt x="55" y="55"/>
                      <a:pt x="55" y="55"/>
                      <a:pt x="55" y="55"/>
                    </a:cubicBezTo>
                    <a:cubicBezTo>
                      <a:pt x="55" y="55"/>
                      <a:pt x="55" y="55"/>
                      <a:pt x="55" y="55"/>
                    </a:cubicBezTo>
                    <a:cubicBezTo>
                      <a:pt x="55" y="55"/>
                      <a:pt x="55" y="55"/>
                      <a:pt x="55" y="55"/>
                    </a:cubicBezTo>
                    <a:cubicBezTo>
                      <a:pt x="56" y="55"/>
                      <a:pt x="56" y="55"/>
                      <a:pt x="56" y="55"/>
                    </a:cubicBezTo>
                    <a:cubicBezTo>
                      <a:pt x="56" y="55"/>
                      <a:pt x="56" y="55"/>
                      <a:pt x="56" y="55"/>
                    </a:cubicBezTo>
                    <a:cubicBezTo>
                      <a:pt x="56" y="55"/>
                      <a:pt x="56" y="55"/>
                      <a:pt x="56" y="55"/>
                    </a:cubicBezTo>
                    <a:cubicBezTo>
                      <a:pt x="57" y="55"/>
                      <a:pt x="57" y="55"/>
                      <a:pt x="57" y="55"/>
                    </a:cubicBezTo>
                    <a:cubicBezTo>
                      <a:pt x="57" y="55"/>
                      <a:pt x="57" y="55"/>
                      <a:pt x="57" y="55"/>
                    </a:cubicBezTo>
                    <a:cubicBezTo>
                      <a:pt x="57" y="55"/>
                      <a:pt x="57" y="55"/>
                      <a:pt x="57" y="55"/>
                    </a:cubicBezTo>
                    <a:cubicBezTo>
                      <a:pt x="58" y="55"/>
                      <a:pt x="58" y="55"/>
                      <a:pt x="58" y="55"/>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5"/>
                      <a:pt x="60" y="55"/>
                      <a:pt x="60" y="55"/>
                    </a:cubicBezTo>
                    <a:cubicBezTo>
                      <a:pt x="61" y="55"/>
                      <a:pt x="61" y="55"/>
                      <a:pt x="61" y="55"/>
                    </a:cubicBezTo>
                    <a:cubicBezTo>
                      <a:pt x="61" y="55"/>
                      <a:pt x="61" y="55"/>
                      <a:pt x="61" y="55"/>
                    </a:cubicBezTo>
                    <a:cubicBezTo>
                      <a:pt x="61" y="55"/>
                      <a:pt x="61" y="55"/>
                      <a:pt x="61" y="55"/>
                    </a:cubicBezTo>
                    <a:cubicBezTo>
                      <a:pt x="62" y="55"/>
                      <a:pt x="62" y="55"/>
                      <a:pt x="62" y="55"/>
                    </a:cubicBezTo>
                    <a:cubicBezTo>
                      <a:pt x="62" y="55"/>
                      <a:pt x="62" y="55"/>
                      <a:pt x="62" y="55"/>
                    </a:cubicBezTo>
                    <a:cubicBezTo>
                      <a:pt x="63" y="55"/>
                      <a:pt x="63" y="55"/>
                      <a:pt x="63" y="55"/>
                    </a:cubicBezTo>
                    <a:cubicBezTo>
                      <a:pt x="64" y="55"/>
                      <a:pt x="64" y="55"/>
                      <a:pt x="64" y="55"/>
                    </a:cubicBezTo>
                    <a:cubicBezTo>
                      <a:pt x="64" y="55"/>
                      <a:pt x="64" y="55"/>
                      <a:pt x="64" y="55"/>
                    </a:cubicBezTo>
                    <a:cubicBezTo>
                      <a:pt x="64" y="55"/>
                      <a:pt x="64" y="55"/>
                      <a:pt x="64" y="55"/>
                    </a:cubicBezTo>
                    <a:cubicBezTo>
                      <a:pt x="64" y="54"/>
                      <a:pt x="64" y="54"/>
                      <a:pt x="64" y="54"/>
                    </a:cubicBezTo>
                    <a:cubicBezTo>
                      <a:pt x="65" y="54"/>
                      <a:pt x="65" y="54"/>
                      <a:pt x="65" y="54"/>
                    </a:cubicBezTo>
                    <a:cubicBezTo>
                      <a:pt x="65" y="54"/>
                      <a:pt x="65" y="54"/>
                      <a:pt x="65" y="54"/>
                    </a:cubicBezTo>
                    <a:cubicBezTo>
                      <a:pt x="65" y="54"/>
                      <a:pt x="65" y="54"/>
                      <a:pt x="65" y="54"/>
                    </a:cubicBezTo>
                    <a:cubicBezTo>
                      <a:pt x="65" y="54"/>
                      <a:pt x="65" y="54"/>
                      <a:pt x="65" y="54"/>
                    </a:cubicBezTo>
                    <a:cubicBezTo>
                      <a:pt x="66" y="54"/>
                      <a:pt x="66" y="54"/>
                      <a:pt x="66" y="54"/>
                    </a:cubicBezTo>
                    <a:cubicBezTo>
                      <a:pt x="66" y="55"/>
                      <a:pt x="66" y="55"/>
                      <a:pt x="66" y="55"/>
                    </a:cubicBezTo>
                    <a:cubicBezTo>
                      <a:pt x="66" y="55"/>
                      <a:pt x="66" y="55"/>
                      <a:pt x="66" y="55"/>
                    </a:cubicBezTo>
                    <a:cubicBezTo>
                      <a:pt x="66" y="55"/>
                      <a:pt x="66" y="55"/>
                      <a:pt x="66" y="55"/>
                    </a:cubicBezTo>
                    <a:cubicBezTo>
                      <a:pt x="67" y="55"/>
                      <a:pt x="67" y="55"/>
                      <a:pt x="67" y="55"/>
                    </a:cubicBezTo>
                    <a:cubicBezTo>
                      <a:pt x="67" y="55"/>
                      <a:pt x="67" y="55"/>
                      <a:pt x="67" y="55"/>
                    </a:cubicBezTo>
                    <a:cubicBezTo>
                      <a:pt x="67" y="56"/>
                      <a:pt x="67" y="56"/>
                      <a:pt x="67" y="56"/>
                    </a:cubicBezTo>
                    <a:cubicBezTo>
                      <a:pt x="67" y="56"/>
                      <a:pt x="67" y="56"/>
                      <a:pt x="67" y="56"/>
                    </a:cubicBezTo>
                    <a:cubicBezTo>
                      <a:pt x="68" y="56"/>
                      <a:pt x="68" y="56"/>
                      <a:pt x="68" y="56"/>
                    </a:cubicBezTo>
                    <a:cubicBezTo>
                      <a:pt x="68" y="56"/>
                      <a:pt x="68" y="56"/>
                      <a:pt x="68" y="56"/>
                    </a:cubicBezTo>
                    <a:cubicBezTo>
                      <a:pt x="68" y="57"/>
                      <a:pt x="68" y="57"/>
                      <a:pt x="68" y="57"/>
                    </a:cubicBezTo>
                    <a:cubicBezTo>
                      <a:pt x="68" y="57"/>
                      <a:pt x="68" y="57"/>
                      <a:pt x="68" y="57"/>
                    </a:cubicBezTo>
                    <a:cubicBezTo>
                      <a:pt x="68" y="57"/>
                      <a:pt x="68" y="57"/>
                      <a:pt x="68" y="57"/>
                    </a:cubicBezTo>
                    <a:cubicBezTo>
                      <a:pt x="68" y="58"/>
                      <a:pt x="68" y="58"/>
                      <a:pt x="68" y="58"/>
                    </a:cubicBezTo>
                    <a:cubicBezTo>
                      <a:pt x="69" y="58"/>
                      <a:pt x="69" y="58"/>
                      <a:pt x="69" y="58"/>
                    </a:cubicBezTo>
                    <a:cubicBezTo>
                      <a:pt x="69" y="58"/>
                      <a:pt x="69" y="58"/>
                      <a:pt x="69" y="58"/>
                    </a:cubicBezTo>
                    <a:cubicBezTo>
                      <a:pt x="69" y="58"/>
                      <a:pt x="69" y="58"/>
                      <a:pt x="69" y="58"/>
                    </a:cubicBezTo>
                    <a:cubicBezTo>
                      <a:pt x="69" y="58"/>
                      <a:pt x="69" y="58"/>
                      <a:pt x="69" y="58"/>
                    </a:cubicBezTo>
                    <a:cubicBezTo>
                      <a:pt x="70" y="58"/>
                      <a:pt x="70" y="58"/>
                      <a:pt x="70" y="58"/>
                    </a:cubicBezTo>
                    <a:cubicBezTo>
                      <a:pt x="70" y="58"/>
                      <a:pt x="70" y="58"/>
                      <a:pt x="70" y="58"/>
                    </a:cubicBezTo>
                    <a:cubicBezTo>
                      <a:pt x="70" y="60"/>
                      <a:pt x="70" y="60"/>
                      <a:pt x="70" y="60"/>
                    </a:cubicBezTo>
                    <a:cubicBezTo>
                      <a:pt x="70" y="61"/>
                      <a:pt x="70" y="61"/>
                      <a:pt x="70" y="61"/>
                    </a:cubicBezTo>
                    <a:cubicBezTo>
                      <a:pt x="69" y="61"/>
                      <a:pt x="69" y="61"/>
                      <a:pt x="69" y="61"/>
                    </a:cubicBezTo>
                    <a:cubicBezTo>
                      <a:pt x="69" y="61"/>
                      <a:pt x="69" y="61"/>
                      <a:pt x="69" y="61"/>
                    </a:cubicBezTo>
                    <a:cubicBezTo>
                      <a:pt x="69" y="62"/>
                      <a:pt x="69" y="62"/>
                      <a:pt x="69" y="62"/>
                    </a:cubicBezTo>
                    <a:cubicBezTo>
                      <a:pt x="70" y="62"/>
                      <a:pt x="70" y="62"/>
                      <a:pt x="70" y="62"/>
                    </a:cubicBezTo>
                    <a:cubicBezTo>
                      <a:pt x="70" y="62"/>
                      <a:pt x="70" y="62"/>
                      <a:pt x="70" y="62"/>
                    </a:cubicBezTo>
                    <a:cubicBezTo>
                      <a:pt x="70" y="62"/>
                      <a:pt x="70" y="62"/>
                      <a:pt x="70" y="62"/>
                    </a:cubicBezTo>
                    <a:cubicBezTo>
                      <a:pt x="71" y="62"/>
                      <a:pt x="71" y="62"/>
                      <a:pt x="71" y="62"/>
                    </a:cubicBezTo>
                    <a:cubicBezTo>
                      <a:pt x="71" y="62"/>
                      <a:pt x="71" y="62"/>
                      <a:pt x="71" y="62"/>
                    </a:cubicBezTo>
                    <a:cubicBezTo>
                      <a:pt x="71" y="63"/>
                      <a:pt x="71" y="63"/>
                      <a:pt x="71" y="63"/>
                    </a:cubicBezTo>
                    <a:cubicBezTo>
                      <a:pt x="71" y="64"/>
                      <a:pt x="71" y="64"/>
                      <a:pt x="71" y="64"/>
                    </a:cubicBezTo>
                    <a:cubicBezTo>
                      <a:pt x="71" y="64"/>
                      <a:pt x="71" y="64"/>
                      <a:pt x="71" y="64"/>
                    </a:cubicBezTo>
                    <a:cubicBezTo>
                      <a:pt x="72" y="65"/>
                      <a:pt x="72" y="65"/>
                      <a:pt x="72" y="65"/>
                    </a:cubicBezTo>
                    <a:cubicBezTo>
                      <a:pt x="72" y="65"/>
                      <a:pt x="72" y="65"/>
                      <a:pt x="72" y="65"/>
                    </a:cubicBezTo>
                    <a:cubicBezTo>
                      <a:pt x="72" y="65"/>
                      <a:pt x="72" y="65"/>
                      <a:pt x="72" y="65"/>
                    </a:cubicBezTo>
                    <a:cubicBezTo>
                      <a:pt x="74" y="65"/>
                      <a:pt x="74" y="65"/>
                      <a:pt x="74" y="65"/>
                    </a:cubicBezTo>
                    <a:cubicBezTo>
                      <a:pt x="74" y="65"/>
                      <a:pt x="74" y="65"/>
                      <a:pt x="74" y="65"/>
                    </a:cubicBezTo>
                    <a:cubicBezTo>
                      <a:pt x="74" y="65"/>
                      <a:pt x="74" y="65"/>
                      <a:pt x="74" y="65"/>
                    </a:cubicBezTo>
                    <a:cubicBezTo>
                      <a:pt x="74" y="65"/>
                      <a:pt x="74" y="65"/>
                      <a:pt x="74" y="65"/>
                    </a:cubicBezTo>
                    <a:cubicBezTo>
                      <a:pt x="75" y="65"/>
                      <a:pt x="75" y="65"/>
                      <a:pt x="75" y="65"/>
                    </a:cubicBezTo>
                    <a:cubicBezTo>
                      <a:pt x="75" y="65"/>
                      <a:pt x="75" y="65"/>
                      <a:pt x="75" y="65"/>
                    </a:cubicBezTo>
                    <a:cubicBezTo>
                      <a:pt x="75" y="65"/>
                      <a:pt x="75" y="65"/>
                      <a:pt x="75" y="65"/>
                    </a:cubicBezTo>
                    <a:cubicBezTo>
                      <a:pt x="75" y="65"/>
                      <a:pt x="75" y="65"/>
                      <a:pt x="75" y="65"/>
                    </a:cubicBezTo>
                    <a:cubicBezTo>
                      <a:pt x="75" y="65"/>
                      <a:pt x="75" y="65"/>
                      <a:pt x="75" y="65"/>
                    </a:cubicBezTo>
                    <a:cubicBezTo>
                      <a:pt x="76" y="65"/>
                      <a:pt x="76" y="65"/>
                      <a:pt x="76" y="65"/>
                    </a:cubicBezTo>
                    <a:cubicBezTo>
                      <a:pt x="76" y="65"/>
                      <a:pt x="76" y="65"/>
                      <a:pt x="76" y="65"/>
                    </a:cubicBezTo>
                    <a:cubicBezTo>
                      <a:pt x="76" y="65"/>
                      <a:pt x="76" y="65"/>
                      <a:pt x="76" y="65"/>
                    </a:cubicBezTo>
                    <a:cubicBezTo>
                      <a:pt x="76" y="66"/>
                      <a:pt x="76" y="66"/>
                      <a:pt x="76" y="66"/>
                    </a:cubicBezTo>
                    <a:cubicBezTo>
                      <a:pt x="76" y="66"/>
                      <a:pt x="76" y="66"/>
                      <a:pt x="76" y="66"/>
                    </a:cubicBezTo>
                    <a:cubicBezTo>
                      <a:pt x="76" y="65"/>
                      <a:pt x="77" y="65"/>
                      <a:pt x="77" y="66"/>
                    </a:cubicBezTo>
                    <a:cubicBezTo>
                      <a:pt x="77" y="66"/>
                      <a:pt x="77" y="66"/>
                      <a:pt x="77" y="66"/>
                    </a:cubicBezTo>
                    <a:cubicBezTo>
                      <a:pt x="77" y="66"/>
                      <a:pt x="77" y="66"/>
                      <a:pt x="77" y="66"/>
                    </a:cubicBezTo>
                    <a:cubicBezTo>
                      <a:pt x="77" y="66"/>
                      <a:pt x="77" y="66"/>
                      <a:pt x="77" y="66"/>
                    </a:cubicBezTo>
                    <a:cubicBezTo>
                      <a:pt x="77" y="66"/>
                      <a:pt x="77" y="66"/>
                      <a:pt x="77" y="66"/>
                    </a:cubicBezTo>
                    <a:cubicBezTo>
                      <a:pt x="77" y="66"/>
                      <a:pt x="77" y="66"/>
                      <a:pt x="77" y="66"/>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9" y="66"/>
                      <a:pt x="79" y="66"/>
                      <a:pt x="79" y="66"/>
                    </a:cubicBezTo>
                    <a:cubicBezTo>
                      <a:pt x="79" y="66"/>
                      <a:pt x="79" y="66"/>
                      <a:pt x="79" y="66"/>
                    </a:cubicBezTo>
                    <a:cubicBezTo>
                      <a:pt x="79" y="66"/>
                      <a:pt x="79" y="66"/>
                      <a:pt x="79" y="66"/>
                    </a:cubicBezTo>
                    <a:cubicBezTo>
                      <a:pt x="79" y="66"/>
                      <a:pt x="79" y="66"/>
                      <a:pt x="79" y="66"/>
                    </a:cubicBezTo>
                    <a:cubicBezTo>
                      <a:pt x="79" y="66"/>
                      <a:pt x="79" y="66"/>
                      <a:pt x="79" y="66"/>
                    </a:cubicBezTo>
                    <a:cubicBezTo>
                      <a:pt x="79" y="66"/>
                      <a:pt x="79" y="66"/>
                      <a:pt x="79" y="66"/>
                    </a:cubicBezTo>
                    <a:cubicBezTo>
                      <a:pt x="79" y="65"/>
                      <a:pt x="79" y="65"/>
                      <a:pt x="79" y="65"/>
                    </a:cubicBezTo>
                    <a:cubicBezTo>
                      <a:pt x="79" y="65"/>
                      <a:pt x="79" y="65"/>
                      <a:pt x="79" y="65"/>
                    </a:cubicBezTo>
                    <a:cubicBezTo>
                      <a:pt x="79" y="65"/>
                      <a:pt x="79" y="65"/>
                      <a:pt x="79" y="65"/>
                    </a:cubicBezTo>
                    <a:cubicBezTo>
                      <a:pt x="79" y="65"/>
                      <a:pt x="79" y="65"/>
                      <a:pt x="79"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3"/>
                      <a:pt x="81" y="63"/>
                      <a:pt x="81" y="63"/>
                    </a:cubicBezTo>
                    <a:cubicBezTo>
                      <a:pt x="81" y="63"/>
                      <a:pt x="81"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2"/>
                      <a:pt x="83" y="62"/>
                      <a:pt x="83"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1"/>
                      <a:pt x="84" y="61"/>
                      <a:pt x="84"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6" y="61"/>
                      <a:pt x="86" y="61"/>
                      <a:pt x="86" y="61"/>
                    </a:cubicBezTo>
                    <a:cubicBezTo>
                      <a:pt x="86" y="62"/>
                      <a:pt x="86" y="62"/>
                      <a:pt x="86" y="62"/>
                    </a:cubicBezTo>
                    <a:cubicBezTo>
                      <a:pt x="86" y="62"/>
                      <a:pt x="86" y="62"/>
                      <a:pt x="86" y="62"/>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0"/>
                      <a:pt x="86" y="60"/>
                      <a:pt x="86" y="60"/>
                    </a:cubicBezTo>
                    <a:cubicBezTo>
                      <a:pt x="86" y="60"/>
                      <a:pt x="86" y="60"/>
                      <a:pt x="86" y="60"/>
                    </a:cubicBezTo>
                    <a:cubicBezTo>
                      <a:pt x="86" y="60"/>
                      <a:pt x="86" y="60"/>
                      <a:pt x="86" y="60"/>
                    </a:cubicBezTo>
                    <a:cubicBezTo>
                      <a:pt x="86" y="60"/>
                      <a:pt x="86" y="60"/>
                      <a:pt x="86" y="60"/>
                    </a:cubicBezTo>
                    <a:cubicBezTo>
                      <a:pt x="86" y="60"/>
                      <a:pt x="86" y="60"/>
                      <a:pt x="86" y="60"/>
                    </a:cubicBezTo>
                    <a:cubicBezTo>
                      <a:pt x="86" y="60"/>
                      <a:pt x="86" y="60"/>
                      <a:pt x="86"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8" y="59"/>
                      <a:pt x="88" y="59"/>
                      <a:pt x="88" y="59"/>
                    </a:cubicBezTo>
                    <a:cubicBezTo>
                      <a:pt x="88" y="59"/>
                      <a:pt x="88" y="59"/>
                      <a:pt x="88" y="59"/>
                    </a:cubicBezTo>
                    <a:cubicBezTo>
                      <a:pt x="88" y="59"/>
                      <a:pt x="88" y="59"/>
                      <a:pt x="88" y="59"/>
                    </a:cubicBezTo>
                    <a:cubicBezTo>
                      <a:pt x="88" y="59"/>
                      <a:pt x="88" y="59"/>
                      <a:pt x="88" y="59"/>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2" y="58"/>
                      <a:pt x="92" y="58"/>
                      <a:pt x="92" y="58"/>
                    </a:cubicBezTo>
                    <a:cubicBezTo>
                      <a:pt x="92" y="58"/>
                      <a:pt x="92" y="58"/>
                      <a:pt x="92" y="58"/>
                    </a:cubicBezTo>
                    <a:cubicBezTo>
                      <a:pt x="92" y="58"/>
                      <a:pt x="92" y="58"/>
                      <a:pt x="92" y="58"/>
                    </a:cubicBezTo>
                    <a:cubicBezTo>
                      <a:pt x="92" y="58"/>
                      <a:pt x="92" y="58"/>
                      <a:pt x="92" y="58"/>
                    </a:cubicBezTo>
                    <a:cubicBezTo>
                      <a:pt x="92" y="58"/>
                      <a:pt x="92" y="58"/>
                      <a:pt x="92" y="58"/>
                    </a:cubicBezTo>
                    <a:cubicBezTo>
                      <a:pt x="92" y="58"/>
                      <a:pt x="92" y="58"/>
                      <a:pt x="92" y="58"/>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58"/>
                      <a:pt x="96" y="58"/>
                      <a:pt x="96" y="58"/>
                    </a:cubicBezTo>
                    <a:cubicBezTo>
                      <a:pt x="96" y="58"/>
                      <a:pt x="96" y="58"/>
                      <a:pt x="96" y="58"/>
                    </a:cubicBezTo>
                    <a:cubicBezTo>
                      <a:pt x="96" y="58"/>
                      <a:pt x="96" y="58"/>
                      <a:pt x="96" y="58"/>
                    </a:cubicBezTo>
                    <a:cubicBezTo>
                      <a:pt x="96" y="58"/>
                      <a:pt x="96" y="58"/>
                      <a:pt x="96" y="58"/>
                    </a:cubicBezTo>
                    <a:cubicBezTo>
                      <a:pt x="96" y="58"/>
                      <a:pt x="96" y="58"/>
                      <a:pt x="96" y="58"/>
                    </a:cubicBezTo>
                    <a:cubicBezTo>
                      <a:pt x="96" y="57"/>
                      <a:pt x="96" y="57"/>
                      <a:pt x="96" y="57"/>
                    </a:cubicBezTo>
                    <a:cubicBezTo>
                      <a:pt x="96" y="57"/>
                      <a:pt x="96" y="57"/>
                      <a:pt x="96" y="57"/>
                    </a:cubicBezTo>
                    <a:cubicBezTo>
                      <a:pt x="96" y="57"/>
                      <a:pt x="96" y="57"/>
                      <a:pt x="96" y="57"/>
                    </a:cubicBezTo>
                    <a:cubicBezTo>
                      <a:pt x="96" y="57"/>
                      <a:pt x="96" y="57"/>
                      <a:pt x="96"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6"/>
                    </a:cubicBezTo>
                    <a:cubicBezTo>
                      <a:pt x="97" y="56"/>
                      <a:pt x="97" y="56"/>
                      <a:pt x="97"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7"/>
                      <a:pt x="99" y="57"/>
                      <a:pt x="99" y="57"/>
                    </a:cubicBezTo>
                    <a:cubicBezTo>
                      <a:pt x="99" y="57"/>
                      <a:pt x="99" y="57"/>
                      <a:pt x="99" y="57"/>
                    </a:cubicBezTo>
                    <a:cubicBezTo>
                      <a:pt x="99" y="57"/>
                      <a:pt x="99" y="57"/>
                      <a:pt x="99"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8"/>
                      <a:pt x="101" y="58"/>
                      <a:pt x="101" y="58"/>
                    </a:cubicBezTo>
                    <a:cubicBezTo>
                      <a:pt x="101" y="58"/>
                      <a:pt x="101" y="58"/>
                      <a:pt x="101" y="58"/>
                    </a:cubicBezTo>
                    <a:cubicBezTo>
                      <a:pt x="101" y="58"/>
                      <a:pt x="101" y="58"/>
                      <a:pt x="101"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3" y="58"/>
                      <a:pt x="103" y="58"/>
                      <a:pt x="103" y="58"/>
                    </a:cubicBezTo>
                    <a:cubicBezTo>
                      <a:pt x="103" y="58"/>
                      <a:pt x="103" y="58"/>
                      <a:pt x="103" y="58"/>
                    </a:cubicBezTo>
                    <a:cubicBezTo>
                      <a:pt x="103" y="58"/>
                      <a:pt x="103" y="58"/>
                      <a:pt x="103" y="58"/>
                    </a:cubicBezTo>
                    <a:cubicBezTo>
                      <a:pt x="103" y="58"/>
                      <a:pt x="103" y="58"/>
                      <a:pt x="103"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5" y="57"/>
                      <a:pt x="105" y="57"/>
                      <a:pt x="105" y="57"/>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7"/>
                      <a:pt x="107" y="57"/>
                      <a:pt x="107"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8"/>
                      <a:pt x="109" y="58"/>
                      <a:pt x="109" y="58"/>
                    </a:cubicBezTo>
                    <a:cubicBezTo>
                      <a:pt x="109" y="58"/>
                      <a:pt x="109" y="58"/>
                      <a:pt x="109" y="58"/>
                    </a:cubicBezTo>
                    <a:cubicBezTo>
                      <a:pt x="109" y="58"/>
                      <a:pt x="109" y="58"/>
                      <a:pt x="109" y="58"/>
                    </a:cubicBezTo>
                    <a:cubicBezTo>
                      <a:pt x="109" y="58"/>
                      <a:pt x="109" y="58"/>
                      <a:pt x="109" y="58"/>
                    </a:cubicBezTo>
                    <a:cubicBezTo>
                      <a:pt x="109" y="58"/>
                      <a:pt x="109" y="58"/>
                      <a:pt x="109"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1" y="58"/>
                      <a:pt x="111" y="58"/>
                      <a:pt x="111" y="58"/>
                    </a:cubicBezTo>
                    <a:cubicBezTo>
                      <a:pt x="111" y="58"/>
                      <a:pt x="111" y="58"/>
                      <a:pt x="111" y="58"/>
                    </a:cubicBezTo>
                    <a:cubicBezTo>
                      <a:pt x="111" y="58"/>
                      <a:pt x="111" y="58"/>
                      <a:pt x="111" y="58"/>
                    </a:cubicBezTo>
                    <a:cubicBezTo>
                      <a:pt x="111" y="58"/>
                      <a:pt x="111" y="58"/>
                      <a:pt x="111" y="58"/>
                    </a:cubicBezTo>
                    <a:cubicBezTo>
                      <a:pt x="111" y="58"/>
                      <a:pt x="111" y="58"/>
                      <a:pt x="111"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7" y="58"/>
                      <a:pt x="117" y="58"/>
                      <a:pt x="117" y="58"/>
                    </a:cubicBezTo>
                    <a:cubicBezTo>
                      <a:pt x="116" y="58"/>
                      <a:pt x="116" y="58"/>
                      <a:pt x="116" y="58"/>
                    </a:cubicBezTo>
                    <a:cubicBezTo>
                      <a:pt x="116" y="59"/>
                      <a:pt x="116" y="59"/>
                      <a:pt x="116" y="59"/>
                    </a:cubicBezTo>
                    <a:cubicBezTo>
                      <a:pt x="116" y="59"/>
                      <a:pt x="116" y="59"/>
                      <a:pt x="116" y="59"/>
                    </a:cubicBezTo>
                    <a:cubicBezTo>
                      <a:pt x="116" y="59"/>
                      <a:pt x="116" y="59"/>
                      <a:pt x="116"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60"/>
                      <a:pt x="117" y="60"/>
                      <a:pt x="117" y="60"/>
                    </a:cubicBezTo>
                    <a:cubicBezTo>
                      <a:pt x="117" y="60"/>
                      <a:pt x="117" y="60"/>
                      <a:pt x="117"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0" y="58"/>
                      <a:pt x="120" y="58"/>
                      <a:pt x="120" y="58"/>
                    </a:cubicBezTo>
                    <a:cubicBezTo>
                      <a:pt x="120" y="58"/>
                      <a:pt x="120" y="58"/>
                      <a:pt x="120" y="58"/>
                    </a:cubicBezTo>
                    <a:cubicBezTo>
                      <a:pt x="120" y="58"/>
                      <a:pt x="120" y="58"/>
                      <a:pt x="120" y="58"/>
                    </a:cubicBezTo>
                    <a:cubicBezTo>
                      <a:pt x="120" y="57"/>
                      <a:pt x="120" y="57"/>
                      <a:pt x="120" y="57"/>
                    </a:cubicBezTo>
                    <a:cubicBezTo>
                      <a:pt x="120" y="57"/>
                      <a:pt x="120" y="57"/>
                      <a:pt x="120" y="57"/>
                    </a:cubicBezTo>
                    <a:cubicBezTo>
                      <a:pt x="120" y="57"/>
                      <a:pt x="120" y="57"/>
                      <a:pt x="120" y="57"/>
                    </a:cubicBezTo>
                    <a:cubicBezTo>
                      <a:pt x="120" y="57"/>
                      <a:pt x="120" y="57"/>
                      <a:pt x="120" y="57"/>
                    </a:cubicBezTo>
                    <a:cubicBezTo>
                      <a:pt x="120" y="57"/>
                      <a:pt x="120" y="57"/>
                      <a:pt x="120"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2" y="57"/>
                      <a:pt x="122" y="57"/>
                      <a:pt x="122" y="57"/>
                    </a:cubicBezTo>
                    <a:cubicBezTo>
                      <a:pt x="122" y="57"/>
                      <a:pt x="122" y="57"/>
                      <a:pt x="122" y="57"/>
                    </a:cubicBezTo>
                    <a:cubicBezTo>
                      <a:pt x="122" y="57"/>
                      <a:pt x="122" y="57"/>
                      <a:pt x="122" y="57"/>
                    </a:cubicBezTo>
                    <a:cubicBezTo>
                      <a:pt x="122" y="56"/>
                      <a:pt x="122" y="56"/>
                      <a:pt x="122" y="56"/>
                    </a:cubicBezTo>
                    <a:cubicBezTo>
                      <a:pt x="122" y="56"/>
                      <a:pt x="122" y="56"/>
                      <a:pt x="122"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2" y="56"/>
                      <a:pt x="122" y="56"/>
                      <a:pt x="122" y="56"/>
                    </a:cubicBezTo>
                    <a:cubicBezTo>
                      <a:pt x="122" y="56"/>
                      <a:pt x="122" y="56"/>
                      <a:pt x="122" y="56"/>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3"/>
                      <a:pt x="121" y="53"/>
                      <a:pt x="121" y="53"/>
                    </a:cubicBezTo>
                    <a:cubicBezTo>
                      <a:pt x="121" y="53"/>
                      <a:pt x="121" y="53"/>
                      <a:pt x="121" y="53"/>
                    </a:cubicBezTo>
                    <a:cubicBezTo>
                      <a:pt x="121" y="53"/>
                      <a:pt x="121" y="53"/>
                      <a:pt x="121" y="53"/>
                    </a:cubicBezTo>
                    <a:cubicBezTo>
                      <a:pt x="120" y="53"/>
                      <a:pt x="120" y="53"/>
                      <a:pt x="120" y="53"/>
                    </a:cubicBezTo>
                    <a:cubicBezTo>
                      <a:pt x="120" y="53"/>
                      <a:pt x="120" y="53"/>
                      <a:pt x="120" y="53"/>
                    </a:cubicBezTo>
                    <a:cubicBezTo>
                      <a:pt x="120" y="53"/>
                      <a:pt x="120" y="53"/>
                      <a:pt x="120" y="53"/>
                    </a:cubicBezTo>
                    <a:cubicBezTo>
                      <a:pt x="120" y="53"/>
                      <a:pt x="120" y="53"/>
                      <a:pt x="120" y="53"/>
                    </a:cubicBezTo>
                    <a:cubicBezTo>
                      <a:pt x="120" y="53"/>
                      <a:pt x="120" y="53"/>
                      <a:pt x="120" y="53"/>
                    </a:cubicBezTo>
                    <a:cubicBezTo>
                      <a:pt x="120" y="52"/>
                      <a:pt x="120" y="52"/>
                      <a:pt x="120" y="52"/>
                    </a:cubicBezTo>
                    <a:cubicBezTo>
                      <a:pt x="120" y="52"/>
                      <a:pt x="120" y="52"/>
                      <a:pt x="120" y="52"/>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8" y="50"/>
                      <a:pt x="118" y="50"/>
                      <a:pt x="118" y="50"/>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8"/>
                      <a:pt x="119" y="48"/>
                    </a:cubicBezTo>
                    <a:cubicBezTo>
                      <a:pt x="119" y="48"/>
                      <a:pt x="119" y="48"/>
                      <a:pt x="119"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7"/>
                      <a:pt x="123" y="47"/>
                      <a:pt x="123"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6" y="47"/>
                      <a:pt x="126" y="47"/>
                      <a:pt x="126" y="47"/>
                    </a:cubicBezTo>
                    <a:cubicBezTo>
                      <a:pt x="126" y="47"/>
                      <a:pt x="126" y="47"/>
                      <a:pt x="126" y="47"/>
                    </a:cubicBezTo>
                    <a:cubicBezTo>
                      <a:pt x="126" y="47"/>
                      <a:pt x="126" y="47"/>
                      <a:pt x="126" y="47"/>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7" y="48"/>
                      <a:pt x="127" y="48"/>
                      <a:pt x="127" y="48"/>
                    </a:cubicBezTo>
                    <a:cubicBezTo>
                      <a:pt x="127" y="48"/>
                      <a:pt x="127" y="48"/>
                      <a:pt x="127" y="48"/>
                    </a:cubicBezTo>
                    <a:cubicBezTo>
                      <a:pt x="127" y="48"/>
                      <a:pt x="127" y="48"/>
                      <a:pt x="127" y="48"/>
                    </a:cubicBezTo>
                    <a:cubicBezTo>
                      <a:pt x="127" y="48"/>
                      <a:pt x="127" y="48"/>
                      <a:pt x="127" y="48"/>
                    </a:cubicBezTo>
                    <a:cubicBezTo>
                      <a:pt x="127" y="48"/>
                      <a:pt x="127" y="48"/>
                      <a:pt x="127" y="48"/>
                    </a:cubicBezTo>
                    <a:cubicBezTo>
                      <a:pt x="127" y="47"/>
                      <a:pt x="127" y="47"/>
                      <a:pt x="127" y="47"/>
                    </a:cubicBezTo>
                    <a:cubicBezTo>
                      <a:pt x="127" y="48"/>
                      <a:pt x="127" y="48"/>
                      <a:pt x="127" y="48"/>
                    </a:cubicBezTo>
                    <a:cubicBezTo>
                      <a:pt x="127" y="48"/>
                      <a:pt x="127" y="48"/>
                      <a:pt x="127" y="48"/>
                    </a:cubicBezTo>
                    <a:cubicBezTo>
                      <a:pt x="127" y="48"/>
                      <a:pt x="127" y="48"/>
                      <a:pt x="127" y="48"/>
                    </a:cubicBezTo>
                    <a:cubicBezTo>
                      <a:pt x="128" y="48"/>
                      <a:pt x="128" y="48"/>
                      <a:pt x="128" y="48"/>
                    </a:cubicBezTo>
                    <a:cubicBezTo>
                      <a:pt x="128" y="48"/>
                      <a:pt x="128" y="48"/>
                      <a:pt x="128" y="48"/>
                    </a:cubicBezTo>
                    <a:cubicBezTo>
                      <a:pt x="128" y="48"/>
                      <a:pt x="128" y="48"/>
                      <a:pt x="128" y="48"/>
                    </a:cubicBezTo>
                    <a:cubicBezTo>
                      <a:pt x="128" y="48"/>
                      <a:pt x="128" y="48"/>
                      <a:pt x="128" y="48"/>
                    </a:cubicBezTo>
                    <a:cubicBezTo>
                      <a:pt x="128" y="47"/>
                      <a:pt x="128" y="47"/>
                      <a:pt x="128" y="47"/>
                    </a:cubicBezTo>
                    <a:cubicBezTo>
                      <a:pt x="128" y="47"/>
                      <a:pt x="128" y="47"/>
                      <a:pt x="128" y="47"/>
                    </a:cubicBezTo>
                    <a:cubicBezTo>
                      <a:pt x="128" y="47"/>
                      <a:pt x="128" y="47"/>
                      <a:pt x="128" y="47"/>
                    </a:cubicBezTo>
                    <a:cubicBezTo>
                      <a:pt x="128" y="47"/>
                      <a:pt x="128" y="47"/>
                      <a:pt x="128" y="47"/>
                    </a:cubicBezTo>
                    <a:cubicBezTo>
                      <a:pt x="127" y="47"/>
                      <a:pt x="127" y="47"/>
                      <a:pt x="127" y="47"/>
                    </a:cubicBezTo>
                    <a:cubicBezTo>
                      <a:pt x="127" y="47"/>
                      <a:pt x="127" y="47"/>
                      <a:pt x="127" y="47"/>
                    </a:cubicBezTo>
                    <a:cubicBezTo>
                      <a:pt x="127" y="46"/>
                      <a:pt x="127" y="46"/>
                      <a:pt x="127" y="46"/>
                    </a:cubicBezTo>
                    <a:cubicBezTo>
                      <a:pt x="127" y="45"/>
                      <a:pt x="127" y="45"/>
                      <a:pt x="127" y="45"/>
                    </a:cubicBezTo>
                    <a:cubicBezTo>
                      <a:pt x="127" y="45"/>
                      <a:pt x="127" y="45"/>
                      <a:pt x="127" y="45"/>
                    </a:cubicBezTo>
                    <a:cubicBezTo>
                      <a:pt x="127" y="45"/>
                      <a:pt x="127" y="45"/>
                      <a:pt x="127" y="45"/>
                    </a:cubicBezTo>
                    <a:cubicBezTo>
                      <a:pt x="128" y="44"/>
                      <a:pt x="128" y="44"/>
                      <a:pt x="128" y="44"/>
                    </a:cubicBezTo>
                    <a:cubicBezTo>
                      <a:pt x="128" y="44"/>
                      <a:pt x="128" y="44"/>
                      <a:pt x="128" y="44"/>
                    </a:cubicBezTo>
                    <a:cubicBezTo>
                      <a:pt x="128" y="44"/>
                      <a:pt x="128" y="44"/>
                      <a:pt x="128" y="44"/>
                    </a:cubicBezTo>
                    <a:cubicBezTo>
                      <a:pt x="129" y="42"/>
                      <a:pt x="129" y="42"/>
                      <a:pt x="129" y="42"/>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39"/>
                      <a:pt x="129" y="39"/>
                      <a:pt x="129"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40"/>
                      <a:pt x="132" y="40"/>
                      <a:pt x="132"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4" y="40"/>
                      <a:pt x="134" y="40"/>
                      <a:pt x="134" y="40"/>
                    </a:cubicBezTo>
                    <a:cubicBezTo>
                      <a:pt x="134" y="40"/>
                      <a:pt x="134" y="40"/>
                      <a:pt x="134" y="40"/>
                    </a:cubicBezTo>
                    <a:cubicBezTo>
                      <a:pt x="134" y="40"/>
                      <a:pt x="134" y="40"/>
                      <a:pt x="134" y="40"/>
                    </a:cubicBezTo>
                    <a:cubicBezTo>
                      <a:pt x="134" y="40"/>
                      <a:pt x="134" y="40"/>
                      <a:pt x="134" y="40"/>
                    </a:cubicBezTo>
                    <a:cubicBezTo>
                      <a:pt x="134" y="40"/>
                      <a:pt x="134" y="40"/>
                      <a:pt x="134"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7"/>
                      <a:pt x="139" y="37"/>
                      <a:pt x="139" y="37"/>
                    </a:cubicBezTo>
                    <a:cubicBezTo>
                      <a:pt x="139" y="37"/>
                      <a:pt x="139" y="37"/>
                      <a:pt x="139" y="37"/>
                    </a:cubicBezTo>
                    <a:cubicBezTo>
                      <a:pt x="139" y="37"/>
                      <a:pt x="139" y="37"/>
                      <a:pt x="139" y="37"/>
                    </a:cubicBezTo>
                    <a:cubicBezTo>
                      <a:pt x="139" y="37"/>
                      <a:pt x="139" y="37"/>
                      <a:pt x="139" y="37"/>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3"/>
                      <a:pt x="139" y="33"/>
                      <a:pt x="139" y="33"/>
                    </a:cubicBezTo>
                    <a:cubicBezTo>
                      <a:pt x="139" y="33"/>
                      <a:pt x="139" y="33"/>
                      <a:pt x="139" y="33"/>
                    </a:cubicBezTo>
                    <a:cubicBezTo>
                      <a:pt x="139" y="33"/>
                      <a:pt x="139" y="33"/>
                      <a:pt x="139" y="33"/>
                    </a:cubicBezTo>
                    <a:cubicBezTo>
                      <a:pt x="139" y="33"/>
                      <a:pt x="139" y="33"/>
                      <a:pt x="139" y="33"/>
                    </a:cubicBezTo>
                    <a:cubicBezTo>
                      <a:pt x="140" y="33"/>
                      <a:pt x="140" y="33"/>
                      <a:pt x="140" y="33"/>
                    </a:cubicBezTo>
                    <a:cubicBezTo>
                      <a:pt x="140" y="33"/>
                      <a:pt x="140" y="33"/>
                      <a:pt x="140" y="33"/>
                    </a:cubicBezTo>
                    <a:cubicBezTo>
                      <a:pt x="140" y="33"/>
                      <a:pt x="140" y="33"/>
                      <a:pt x="140" y="33"/>
                    </a:cubicBezTo>
                    <a:cubicBezTo>
                      <a:pt x="140" y="33"/>
                      <a:pt x="140" y="33"/>
                      <a:pt x="140" y="33"/>
                    </a:cubicBezTo>
                    <a:cubicBezTo>
                      <a:pt x="141" y="33"/>
                      <a:pt x="141" y="33"/>
                      <a:pt x="141" y="33"/>
                    </a:cubicBezTo>
                    <a:cubicBezTo>
                      <a:pt x="141" y="33"/>
                      <a:pt x="141" y="33"/>
                      <a:pt x="141" y="33"/>
                    </a:cubicBezTo>
                    <a:cubicBezTo>
                      <a:pt x="141" y="33"/>
                      <a:pt x="141" y="33"/>
                      <a:pt x="141" y="33"/>
                    </a:cubicBezTo>
                    <a:cubicBezTo>
                      <a:pt x="141" y="33"/>
                      <a:pt x="141" y="33"/>
                      <a:pt x="141" y="33"/>
                    </a:cubicBezTo>
                    <a:cubicBezTo>
                      <a:pt x="141" y="33"/>
                      <a:pt x="141" y="33"/>
                      <a:pt x="141"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3" y="29"/>
                      <a:pt x="143" y="29"/>
                      <a:pt x="143" y="29"/>
                    </a:cubicBezTo>
                    <a:cubicBezTo>
                      <a:pt x="143" y="29"/>
                      <a:pt x="143" y="29"/>
                      <a:pt x="143" y="29"/>
                    </a:cubicBezTo>
                    <a:cubicBezTo>
                      <a:pt x="143" y="29"/>
                      <a:pt x="143" y="29"/>
                      <a:pt x="143" y="29"/>
                    </a:cubicBezTo>
                    <a:cubicBezTo>
                      <a:pt x="143" y="29"/>
                      <a:pt x="143" y="29"/>
                      <a:pt x="143" y="29"/>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1" y="29"/>
                      <a:pt x="141" y="29"/>
                      <a:pt x="141" y="29"/>
                    </a:cubicBezTo>
                    <a:cubicBezTo>
                      <a:pt x="141" y="29"/>
                      <a:pt x="141" y="29"/>
                      <a:pt x="141" y="29"/>
                    </a:cubicBezTo>
                    <a:cubicBezTo>
                      <a:pt x="141" y="29"/>
                      <a:pt x="141" y="29"/>
                      <a:pt x="141" y="29"/>
                    </a:cubicBezTo>
                    <a:cubicBezTo>
                      <a:pt x="141" y="29"/>
                      <a:pt x="141" y="29"/>
                      <a:pt x="141" y="29"/>
                    </a:cubicBezTo>
                    <a:cubicBezTo>
                      <a:pt x="141" y="28"/>
                      <a:pt x="141" y="28"/>
                      <a:pt x="141" y="28"/>
                    </a:cubicBezTo>
                    <a:cubicBezTo>
                      <a:pt x="141" y="28"/>
                      <a:pt x="141" y="28"/>
                      <a:pt x="141" y="28"/>
                    </a:cubicBezTo>
                    <a:cubicBezTo>
                      <a:pt x="141" y="28"/>
                      <a:pt x="141" y="28"/>
                      <a:pt x="141" y="28"/>
                    </a:cubicBezTo>
                    <a:cubicBezTo>
                      <a:pt x="141" y="29"/>
                      <a:pt x="141" y="29"/>
                      <a:pt x="141" y="29"/>
                    </a:cubicBezTo>
                    <a:cubicBezTo>
                      <a:pt x="141" y="29"/>
                      <a:pt x="141" y="29"/>
                      <a:pt x="141" y="29"/>
                    </a:cubicBezTo>
                    <a:cubicBezTo>
                      <a:pt x="141" y="29"/>
                      <a:pt x="141" y="29"/>
                      <a:pt x="141" y="29"/>
                    </a:cubicBezTo>
                    <a:cubicBezTo>
                      <a:pt x="141" y="29"/>
                      <a:pt x="141" y="29"/>
                      <a:pt x="141" y="29"/>
                    </a:cubicBezTo>
                    <a:cubicBezTo>
                      <a:pt x="140" y="29"/>
                      <a:pt x="140" y="29"/>
                      <a:pt x="140" y="29"/>
                    </a:cubicBezTo>
                    <a:cubicBezTo>
                      <a:pt x="140" y="29"/>
                      <a:pt x="140" y="29"/>
                      <a:pt x="140" y="29"/>
                    </a:cubicBezTo>
                    <a:cubicBezTo>
                      <a:pt x="140" y="29"/>
                      <a:pt x="140" y="29"/>
                      <a:pt x="140" y="29"/>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7" y="28"/>
                      <a:pt x="137" y="28"/>
                      <a:pt x="137" y="28"/>
                    </a:cubicBezTo>
                    <a:cubicBezTo>
                      <a:pt x="137" y="28"/>
                      <a:pt x="137" y="28"/>
                      <a:pt x="137" y="28"/>
                    </a:cubicBezTo>
                    <a:cubicBezTo>
                      <a:pt x="137" y="28"/>
                      <a:pt x="137" y="28"/>
                      <a:pt x="137" y="28"/>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3"/>
                      <a:pt x="134" y="23"/>
                      <a:pt x="134" y="23"/>
                    </a:cubicBezTo>
                    <a:cubicBezTo>
                      <a:pt x="134" y="23"/>
                      <a:pt x="134" y="23"/>
                      <a:pt x="134" y="23"/>
                    </a:cubicBezTo>
                    <a:cubicBezTo>
                      <a:pt x="134" y="23"/>
                      <a:pt x="134" y="23"/>
                      <a:pt x="134"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3"/>
                      <a:pt x="129" y="23"/>
                      <a:pt x="129" y="23"/>
                    </a:cubicBezTo>
                    <a:cubicBezTo>
                      <a:pt x="129" y="23"/>
                      <a:pt x="129" y="23"/>
                      <a:pt x="129" y="23"/>
                    </a:cubicBezTo>
                    <a:cubicBezTo>
                      <a:pt x="129" y="23"/>
                      <a:pt x="129" y="23"/>
                      <a:pt x="129" y="23"/>
                    </a:cubicBezTo>
                    <a:cubicBezTo>
                      <a:pt x="129" y="23"/>
                      <a:pt x="129" y="23"/>
                      <a:pt x="129" y="23"/>
                    </a:cubicBezTo>
                    <a:cubicBezTo>
                      <a:pt x="129" y="23"/>
                      <a:pt x="129" y="23"/>
                      <a:pt x="129"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5" y="23"/>
                      <a:pt x="125" y="23"/>
                      <a:pt x="125" y="23"/>
                    </a:cubicBezTo>
                    <a:cubicBezTo>
                      <a:pt x="125" y="23"/>
                      <a:pt x="125" y="23"/>
                      <a:pt x="125" y="23"/>
                    </a:cubicBezTo>
                    <a:cubicBezTo>
                      <a:pt x="125" y="23"/>
                      <a:pt x="125" y="23"/>
                      <a:pt x="125" y="23"/>
                    </a:cubicBezTo>
                    <a:cubicBezTo>
                      <a:pt x="125" y="23"/>
                      <a:pt x="125" y="23"/>
                      <a:pt x="125" y="23"/>
                    </a:cubicBezTo>
                    <a:cubicBezTo>
                      <a:pt x="124" y="23"/>
                      <a:pt x="124" y="23"/>
                      <a:pt x="124" y="23"/>
                    </a:cubicBezTo>
                    <a:cubicBezTo>
                      <a:pt x="124" y="23"/>
                      <a:pt x="124" y="23"/>
                      <a:pt x="124" y="23"/>
                    </a:cubicBezTo>
                    <a:cubicBezTo>
                      <a:pt x="124" y="23"/>
                      <a:pt x="124" y="23"/>
                      <a:pt x="124" y="23"/>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3" y="22"/>
                      <a:pt x="123" y="22"/>
                      <a:pt x="123" y="22"/>
                    </a:cubicBezTo>
                    <a:cubicBezTo>
                      <a:pt x="123" y="22"/>
                      <a:pt x="123" y="22"/>
                      <a:pt x="123" y="22"/>
                    </a:cubicBezTo>
                    <a:cubicBezTo>
                      <a:pt x="123" y="22"/>
                      <a:pt x="123" y="22"/>
                      <a:pt x="123" y="22"/>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2" y="21"/>
                      <a:pt x="122" y="21"/>
                      <a:pt x="122" y="21"/>
                    </a:cubicBezTo>
                    <a:cubicBezTo>
                      <a:pt x="122" y="21"/>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1"/>
                      <a:pt x="122" y="21"/>
                      <a:pt x="122"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3"/>
                      <a:pt x="120" y="23"/>
                      <a:pt x="120" y="23"/>
                    </a:cubicBezTo>
                    <a:cubicBezTo>
                      <a:pt x="120" y="23"/>
                      <a:pt x="120" y="23"/>
                      <a:pt x="120" y="23"/>
                    </a:cubicBezTo>
                    <a:cubicBezTo>
                      <a:pt x="120" y="23"/>
                      <a:pt x="120" y="23"/>
                      <a:pt x="120" y="23"/>
                    </a:cubicBezTo>
                    <a:cubicBezTo>
                      <a:pt x="120" y="23"/>
                      <a:pt x="120" y="23"/>
                      <a:pt x="119" y="23"/>
                    </a:cubicBezTo>
                    <a:cubicBezTo>
                      <a:pt x="119" y="23"/>
                      <a:pt x="119" y="23"/>
                      <a:pt x="119" y="23"/>
                    </a:cubicBezTo>
                    <a:cubicBezTo>
                      <a:pt x="119" y="23"/>
                      <a:pt x="119" y="23"/>
                      <a:pt x="119" y="23"/>
                    </a:cubicBezTo>
                    <a:cubicBezTo>
                      <a:pt x="119" y="23"/>
                      <a:pt x="119" y="23"/>
                      <a:pt x="119" y="23"/>
                    </a:cubicBezTo>
                    <a:cubicBezTo>
                      <a:pt x="119" y="22"/>
                      <a:pt x="119" y="22"/>
                      <a:pt x="119" y="22"/>
                    </a:cubicBezTo>
                    <a:cubicBezTo>
                      <a:pt x="119" y="22"/>
                      <a:pt x="119" y="22"/>
                      <a:pt x="119" y="22"/>
                    </a:cubicBezTo>
                    <a:cubicBezTo>
                      <a:pt x="119" y="22"/>
                      <a:pt x="119" y="22"/>
                      <a:pt x="119" y="22"/>
                    </a:cubicBezTo>
                    <a:cubicBezTo>
                      <a:pt x="119" y="22"/>
                      <a:pt x="119" y="22"/>
                      <a:pt x="119" y="22"/>
                    </a:cubicBezTo>
                    <a:cubicBezTo>
                      <a:pt x="118" y="21"/>
                      <a:pt x="118" y="21"/>
                      <a:pt x="118" y="21"/>
                    </a:cubicBezTo>
                    <a:cubicBezTo>
                      <a:pt x="118" y="21"/>
                      <a:pt x="118" y="21"/>
                      <a:pt x="118" y="21"/>
                    </a:cubicBezTo>
                    <a:cubicBezTo>
                      <a:pt x="118" y="20"/>
                      <a:pt x="118" y="20"/>
                      <a:pt x="118" y="20"/>
                    </a:cubicBezTo>
                    <a:cubicBezTo>
                      <a:pt x="118" y="20"/>
                      <a:pt x="118" y="20"/>
                      <a:pt x="118" y="20"/>
                    </a:cubicBezTo>
                    <a:cubicBezTo>
                      <a:pt x="118" y="20"/>
                      <a:pt x="118" y="20"/>
                      <a:pt x="118" y="20"/>
                    </a:cubicBezTo>
                    <a:cubicBezTo>
                      <a:pt x="118" y="20"/>
                      <a:pt x="118" y="20"/>
                      <a:pt x="118" y="20"/>
                    </a:cubicBezTo>
                    <a:cubicBezTo>
                      <a:pt x="117" y="20"/>
                      <a:pt x="117" y="20"/>
                      <a:pt x="117" y="20"/>
                    </a:cubicBezTo>
                    <a:cubicBezTo>
                      <a:pt x="117" y="19"/>
                      <a:pt x="117" y="19"/>
                      <a:pt x="117" y="19"/>
                    </a:cubicBezTo>
                    <a:cubicBezTo>
                      <a:pt x="117" y="19"/>
                      <a:pt x="117" y="19"/>
                      <a:pt x="117" y="19"/>
                    </a:cubicBezTo>
                    <a:cubicBezTo>
                      <a:pt x="117" y="19"/>
                      <a:pt x="117" y="19"/>
                      <a:pt x="117" y="19"/>
                    </a:cubicBezTo>
                    <a:cubicBezTo>
                      <a:pt x="117" y="18"/>
                      <a:pt x="117" y="18"/>
                      <a:pt x="117" y="18"/>
                    </a:cubicBezTo>
                    <a:cubicBezTo>
                      <a:pt x="117" y="18"/>
                      <a:pt x="117" y="18"/>
                      <a:pt x="117" y="18"/>
                    </a:cubicBezTo>
                    <a:cubicBezTo>
                      <a:pt x="117" y="18"/>
                      <a:pt x="117" y="18"/>
                      <a:pt x="117" y="18"/>
                    </a:cubicBezTo>
                    <a:cubicBezTo>
                      <a:pt x="116" y="18"/>
                      <a:pt x="116" y="18"/>
                      <a:pt x="116" y="18"/>
                    </a:cubicBezTo>
                    <a:cubicBezTo>
                      <a:pt x="116" y="18"/>
                      <a:pt x="116" y="18"/>
                      <a:pt x="116" y="18"/>
                    </a:cubicBezTo>
                    <a:cubicBezTo>
                      <a:pt x="116" y="17"/>
                      <a:pt x="116" y="17"/>
                      <a:pt x="116" y="17"/>
                    </a:cubicBezTo>
                    <a:cubicBezTo>
                      <a:pt x="116" y="17"/>
                      <a:pt x="116" y="17"/>
                      <a:pt x="116" y="17"/>
                    </a:cubicBezTo>
                    <a:cubicBezTo>
                      <a:pt x="116" y="17"/>
                      <a:pt x="116" y="17"/>
                      <a:pt x="116" y="17"/>
                    </a:cubicBezTo>
                    <a:cubicBezTo>
                      <a:pt x="116" y="17"/>
                      <a:pt x="116" y="17"/>
                      <a:pt x="116" y="17"/>
                    </a:cubicBezTo>
                    <a:cubicBezTo>
                      <a:pt x="116" y="16"/>
                      <a:pt x="116" y="16"/>
                      <a:pt x="116" y="16"/>
                    </a:cubicBezTo>
                    <a:cubicBezTo>
                      <a:pt x="116" y="16"/>
                      <a:pt x="116" y="16"/>
                      <a:pt x="116" y="16"/>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4" y="15"/>
                      <a:pt x="114" y="15"/>
                      <a:pt x="114" y="15"/>
                    </a:cubicBezTo>
                    <a:cubicBezTo>
                      <a:pt x="114" y="15"/>
                      <a:pt x="114" y="15"/>
                      <a:pt x="114" y="15"/>
                    </a:cubicBezTo>
                    <a:cubicBezTo>
                      <a:pt x="114" y="14"/>
                      <a:pt x="114" y="14"/>
                      <a:pt x="114" y="14"/>
                    </a:cubicBezTo>
                    <a:cubicBezTo>
                      <a:pt x="114" y="14"/>
                      <a:pt x="114" y="14"/>
                      <a:pt x="114" y="14"/>
                    </a:cubicBezTo>
                    <a:cubicBezTo>
                      <a:pt x="114" y="14"/>
                      <a:pt x="114" y="14"/>
                      <a:pt x="114" y="14"/>
                    </a:cubicBezTo>
                    <a:cubicBezTo>
                      <a:pt x="114" y="13"/>
                      <a:pt x="114"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ubicBezTo>
                      <a:pt x="112" y="12"/>
                      <a:pt x="112" y="12"/>
                      <a:pt x="112" y="12"/>
                    </a:cubicBezTo>
                    <a:cubicBezTo>
                      <a:pt x="112" y="12"/>
                      <a:pt x="112" y="12"/>
                      <a:pt x="112" y="12"/>
                    </a:cubicBezTo>
                    <a:cubicBezTo>
                      <a:pt x="112" y="12"/>
                      <a:pt x="112" y="12"/>
                      <a:pt x="112" y="12"/>
                    </a:cubicBezTo>
                    <a:cubicBezTo>
                      <a:pt x="112" y="11"/>
                      <a:pt x="112" y="11"/>
                      <a:pt x="112" y="11"/>
                    </a:cubicBezTo>
                    <a:cubicBezTo>
                      <a:pt x="112" y="11"/>
                      <a:pt x="112" y="11"/>
                      <a:pt x="112" y="11"/>
                    </a:cubicBezTo>
                    <a:cubicBezTo>
                      <a:pt x="112" y="11"/>
                      <a:pt x="112" y="11"/>
                      <a:pt x="112" y="11"/>
                    </a:cubicBezTo>
                    <a:cubicBezTo>
                      <a:pt x="112" y="11"/>
                      <a:pt x="112" y="11"/>
                      <a:pt x="112" y="11"/>
                    </a:cubicBezTo>
                    <a:cubicBezTo>
                      <a:pt x="111" y="11"/>
                      <a:pt x="111" y="11"/>
                      <a:pt x="111" y="11"/>
                    </a:cubicBezTo>
                    <a:cubicBezTo>
                      <a:pt x="111" y="10"/>
                      <a:pt x="111" y="10"/>
                      <a:pt x="111" y="10"/>
                    </a:cubicBezTo>
                    <a:cubicBezTo>
                      <a:pt x="111" y="10"/>
                      <a:pt x="111" y="10"/>
                      <a:pt x="111" y="10"/>
                    </a:cubicBezTo>
                    <a:cubicBezTo>
                      <a:pt x="110" y="10"/>
                      <a:pt x="110" y="10"/>
                      <a:pt x="110" y="10"/>
                    </a:cubicBezTo>
                    <a:cubicBezTo>
                      <a:pt x="110" y="9"/>
                      <a:pt x="110" y="9"/>
                      <a:pt x="110" y="9"/>
                    </a:cubicBezTo>
                    <a:cubicBezTo>
                      <a:pt x="110" y="9"/>
                      <a:pt x="110" y="9"/>
                      <a:pt x="110" y="9"/>
                    </a:cubicBezTo>
                    <a:cubicBezTo>
                      <a:pt x="109" y="9"/>
                      <a:pt x="109" y="9"/>
                      <a:pt x="109" y="9"/>
                    </a:cubicBezTo>
                    <a:cubicBezTo>
                      <a:pt x="108" y="8"/>
                      <a:pt x="108" y="8"/>
                      <a:pt x="108" y="8"/>
                    </a:cubicBezTo>
                    <a:cubicBezTo>
                      <a:pt x="108" y="8"/>
                      <a:pt x="108" y="8"/>
                      <a:pt x="108" y="8"/>
                    </a:cubicBezTo>
                    <a:cubicBezTo>
                      <a:pt x="108" y="8"/>
                      <a:pt x="108" y="8"/>
                      <a:pt x="108" y="8"/>
                    </a:cubicBezTo>
                    <a:cubicBezTo>
                      <a:pt x="107" y="8"/>
                      <a:pt x="107" y="8"/>
                      <a:pt x="107" y="8"/>
                    </a:cubicBezTo>
                    <a:cubicBezTo>
                      <a:pt x="107" y="7"/>
                      <a:pt x="107" y="7"/>
                      <a:pt x="107" y="7"/>
                    </a:cubicBezTo>
                    <a:cubicBezTo>
                      <a:pt x="107" y="7"/>
                      <a:pt x="107" y="7"/>
                      <a:pt x="107" y="7"/>
                    </a:cubicBezTo>
                    <a:cubicBezTo>
                      <a:pt x="107" y="7"/>
                      <a:pt x="107" y="7"/>
                      <a:pt x="107" y="7"/>
                    </a:cubicBezTo>
                    <a:cubicBezTo>
                      <a:pt x="106" y="7"/>
                      <a:pt x="106" y="7"/>
                      <a:pt x="106" y="7"/>
                    </a:cubicBezTo>
                    <a:cubicBezTo>
                      <a:pt x="106" y="7"/>
                      <a:pt x="106" y="7"/>
                      <a:pt x="106" y="7"/>
                    </a:cubicBezTo>
                    <a:cubicBezTo>
                      <a:pt x="106" y="7"/>
                      <a:pt x="106" y="7"/>
                      <a:pt x="106" y="7"/>
                    </a:cubicBezTo>
                    <a:cubicBezTo>
                      <a:pt x="106" y="6"/>
                      <a:pt x="106" y="6"/>
                      <a:pt x="106" y="6"/>
                    </a:cubicBezTo>
                    <a:cubicBezTo>
                      <a:pt x="106" y="6"/>
                      <a:pt x="106" y="6"/>
                      <a:pt x="106" y="6"/>
                    </a:cubicBezTo>
                    <a:cubicBezTo>
                      <a:pt x="106" y="6"/>
                      <a:pt x="106" y="6"/>
                      <a:pt x="106" y="6"/>
                    </a:cubicBezTo>
                    <a:cubicBezTo>
                      <a:pt x="106" y="6"/>
                      <a:pt x="106" y="6"/>
                      <a:pt x="106" y="6"/>
                    </a:cubicBezTo>
                    <a:cubicBezTo>
                      <a:pt x="106" y="6"/>
                      <a:pt x="106" y="6"/>
                      <a:pt x="106"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7" y="5"/>
                      <a:pt x="107" y="5"/>
                      <a:pt x="107" y="5"/>
                    </a:cubicBezTo>
                    <a:cubicBezTo>
                      <a:pt x="107" y="5"/>
                      <a:pt x="107" y="5"/>
                      <a:pt x="107" y="5"/>
                    </a:cubicBezTo>
                    <a:cubicBezTo>
                      <a:pt x="107" y="6"/>
                      <a:pt x="107" y="6"/>
                      <a:pt x="107" y="6"/>
                    </a:cubicBezTo>
                    <a:cubicBezTo>
                      <a:pt x="107" y="6"/>
                      <a:pt x="107" y="6"/>
                      <a:pt x="107" y="6"/>
                    </a:cubicBezTo>
                    <a:cubicBezTo>
                      <a:pt x="107" y="6"/>
                      <a:pt x="107" y="6"/>
                      <a:pt x="107" y="6"/>
                    </a:cubicBezTo>
                    <a:cubicBezTo>
                      <a:pt x="106" y="6"/>
                      <a:pt x="106" y="6"/>
                      <a:pt x="106" y="6"/>
                    </a:cubicBezTo>
                    <a:cubicBezTo>
                      <a:pt x="106" y="6"/>
                      <a:pt x="106" y="6"/>
                      <a:pt x="106" y="6"/>
                    </a:cubicBezTo>
                    <a:cubicBezTo>
                      <a:pt x="106" y="6"/>
                      <a:pt x="106" y="6"/>
                      <a:pt x="106" y="6"/>
                    </a:cubicBezTo>
                    <a:cubicBezTo>
                      <a:pt x="106" y="5"/>
                      <a:pt x="106" y="5"/>
                      <a:pt x="106" y="5"/>
                    </a:cubicBezTo>
                    <a:cubicBezTo>
                      <a:pt x="106" y="6"/>
                      <a:pt x="106" y="6"/>
                      <a:pt x="106" y="6"/>
                    </a:cubicBezTo>
                    <a:cubicBezTo>
                      <a:pt x="106" y="6"/>
                      <a:pt x="106" y="6"/>
                      <a:pt x="106" y="6"/>
                    </a:cubicBezTo>
                    <a:cubicBezTo>
                      <a:pt x="106" y="6"/>
                      <a:pt x="106" y="6"/>
                      <a:pt x="106" y="6"/>
                    </a:cubicBezTo>
                    <a:cubicBezTo>
                      <a:pt x="106" y="6"/>
                      <a:pt x="106" y="6"/>
                      <a:pt x="106"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4" y="6"/>
                      <a:pt x="104" y="6"/>
                      <a:pt x="104" y="6"/>
                    </a:cubicBezTo>
                    <a:cubicBezTo>
                      <a:pt x="104" y="6"/>
                      <a:pt x="104" y="6"/>
                      <a:pt x="104" y="6"/>
                    </a:cubicBezTo>
                    <a:cubicBezTo>
                      <a:pt x="104" y="6"/>
                      <a:pt x="104" y="6"/>
                      <a:pt x="104" y="6"/>
                    </a:cubicBezTo>
                    <a:cubicBezTo>
                      <a:pt x="104" y="7"/>
                      <a:pt x="104" y="7"/>
                      <a:pt x="104" y="7"/>
                    </a:cubicBezTo>
                    <a:cubicBezTo>
                      <a:pt x="104" y="7"/>
                      <a:pt x="104" y="7"/>
                      <a:pt x="104" y="7"/>
                    </a:cubicBezTo>
                    <a:cubicBezTo>
                      <a:pt x="104" y="7"/>
                      <a:pt x="104" y="7"/>
                      <a:pt x="104"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2" y="7"/>
                      <a:pt x="102" y="7"/>
                      <a:pt x="102" y="7"/>
                    </a:cubicBezTo>
                    <a:cubicBezTo>
                      <a:pt x="102" y="8"/>
                      <a:pt x="102" y="8"/>
                      <a:pt x="102" y="8"/>
                    </a:cubicBezTo>
                    <a:cubicBezTo>
                      <a:pt x="102" y="8"/>
                      <a:pt x="102" y="8"/>
                      <a:pt x="102" y="8"/>
                    </a:cubicBezTo>
                    <a:cubicBezTo>
                      <a:pt x="102" y="8"/>
                      <a:pt x="102" y="8"/>
                      <a:pt x="102"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0" y="8"/>
                      <a:pt x="100" y="8"/>
                    </a:cubicBezTo>
                    <a:cubicBezTo>
                      <a:pt x="100" y="8"/>
                      <a:pt x="100" y="8"/>
                      <a:pt x="100" y="8"/>
                    </a:cubicBezTo>
                    <a:cubicBezTo>
                      <a:pt x="100" y="9"/>
                      <a:pt x="100" y="9"/>
                      <a:pt x="100" y="9"/>
                    </a:cubicBezTo>
                    <a:cubicBezTo>
                      <a:pt x="100" y="9"/>
                      <a:pt x="100" y="9"/>
                      <a:pt x="100" y="9"/>
                    </a:cubicBezTo>
                    <a:cubicBezTo>
                      <a:pt x="100" y="9"/>
                      <a:pt x="100" y="9"/>
                      <a:pt x="100" y="9"/>
                    </a:cubicBezTo>
                    <a:cubicBezTo>
                      <a:pt x="99" y="9"/>
                      <a:pt x="99" y="9"/>
                      <a:pt x="99" y="9"/>
                    </a:cubicBezTo>
                    <a:cubicBezTo>
                      <a:pt x="99" y="9"/>
                      <a:pt x="99" y="9"/>
                      <a:pt x="99"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10"/>
                      <a:pt x="99" y="10"/>
                      <a:pt x="99" y="10"/>
                    </a:cubicBezTo>
                    <a:cubicBezTo>
                      <a:pt x="99" y="10"/>
                      <a:pt x="99" y="10"/>
                      <a:pt x="99" y="10"/>
                    </a:cubicBezTo>
                    <a:cubicBezTo>
                      <a:pt x="99" y="10"/>
                      <a:pt x="99" y="10"/>
                      <a:pt x="99" y="10"/>
                    </a:cubicBezTo>
                    <a:cubicBezTo>
                      <a:pt x="99" y="10"/>
                      <a:pt x="99" y="10"/>
                      <a:pt x="99" y="10"/>
                    </a:cubicBezTo>
                    <a:cubicBezTo>
                      <a:pt x="99" y="10"/>
                      <a:pt x="99" y="10"/>
                      <a:pt x="99" y="10"/>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7" y="9"/>
                      <a:pt x="97" y="9"/>
                      <a:pt x="97" y="9"/>
                    </a:cubicBezTo>
                    <a:cubicBezTo>
                      <a:pt x="97" y="9"/>
                      <a:pt x="97" y="9"/>
                      <a:pt x="97" y="9"/>
                    </a:cubicBezTo>
                    <a:cubicBezTo>
                      <a:pt x="97" y="9"/>
                      <a:pt x="97" y="9"/>
                      <a:pt x="97" y="9"/>
                    </a:cubicBezTo>
                    <a:cubicBezTo>
                      <a:pt x="97" y="9"/>
                      <a:pt x="97" y="9"/>
                      <a:pt x="97" y="9"/>
                    </a:cubicBezTo>
                    <a:cubicBezTo>
                      <a:pt x="97" y="9"/>
                      <a:pt x="97" y="9"/>
                      <a:pt x="97" y="9"/>
                    </a:cubicBezTo>
                    <a:cubicBezTo>
                      <a:pt x="97" y="9"/>
                      <a:pt x="97" y="9"/>
                      <a:pt x="97" y="9"/>
                    </a:cubicBezTo>
                    <a:cubicBezTo>
                      <a:pt x="96" y="9"/>
                      <a:pt x="96" y="9"/>
                      <a:pt x="96" y="9"/>
                    </a:cubicBezTo>
                    <a:cubicBezTo>
                      <a:pt x="96" y="9"/>
                      <a:pt x="96" y="9"/>
                      <a:pt x="96" y="9"/>
                    </a:cubicBezTo>
                    <a:cubicBezTo>
                      <a:pt x="96" y="9"/>
                      <a:pt x="96" y="9"/>
                      <a:pt x="96" y="9"/>
                    </a:cubicBezTo>
                    <a:cubicBezTo>
                      <a:pt x="96" y="10"/>
                      <a:pt x="96" y="10"/>
                      <a:pt x="96" y="10"/>
                    </a:cubicBezTo>
                    <a:cubicBezTo>
                      <a:pt x="96" y="10"/>
                      <a:pt x="96" y="10"/>
                      <a:pt x="96" y="10"/>
                    </a:cubicBezTo>
                    <a:cubicBezTo>
                      <a:pt x="95" y="10"/>
                      <a:pt x="95" y="10"/>
                      <a:pt x="95" y="10"/>
                    </a:cubicBezTo>
                    <a:cubicBezTo>
                      <a:pt x="95" y="10"/>
                      <a:pt x="95" y="10"/>
                      <a:pt x="95" y="10"/>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6" y="7"/>
                      <a:pt x="96" y="7"/>
                      <a:pt x="96" y="7"/>
                    </a:cubicBezTo>
                    <a:cubicBezTo>
                      <a:pt x="95" y="7"/>
                      <a:pt x="95" y="7"/>
                      <a:pt x="95" y="7"/>
                    </a:cubicBezTo>
                    <a:cubicBezTo>
                      <a:pt x="95" y="7"/>
                      <a:pt x="95" y="7"/>
                      <a:pt x="95" y="7"/>
                    </a:cubicBezTo>
                    <a:cubicBezTo>
                      <a:pt x="95" y="7"/>
                      <a:pt x="95" y="7"/>
                      <a:pt x="95"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8"/>
                      <a:pt x="92" y="8"/>
                      <a:pt x="92" y="8"/>
                    </a:cubicBezTo>
                    <a:cubicBezTo>
                      <a:pt x="92" y="8"/>
                      <a:pt x="92" y="8"/>
                      <a:pt x="92" y="8"/>
                    </a:cubicBezTo>
                    <a:cubicBezTo>
                      <a:pt x="92" y="8"/>
                      <a:pt x="92" y="8"/>
                      <a:pt x="92" y="8"/>
                    </a:cubicBezTo>
                    <a:cubicBezTo>
                      <a:pt x="92" y="8"/>
                      <a:pt x="92" y="8"/>
                      <a:pt x="92" y="8"/>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6"/>
                      <a:pt x="92" y="6"/>
                      <a:pt x="92" y="6"/>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7"/>
                      <a:pt x="91" y="7"/>
                      <a:pt x="91" y="7"/>
                    </a:cubicBezTo>
                    <a:cubicBezTo>
                      <a:pt x="91" y="6"/>
                      <a:pt x="91" y="6"/>
                      <a:pt x="91" y="6"/>
                    </a:cubicBezTo>
                    <a:cubicBezTo>
                      <a:pt x="91" y="6"/>
                      <a:pt x="91" y="6"/>
                      <a:pt x="91" y="6"/>
                    </a:cubicBezTo>
                    <a:cubicBezTo>
                      <a:pt x="91" y="6"/>
                      <a:pt x="91" y="6"/>
                      <a:pt x="91" y="6"/>
                    </a:cubicBezTo>
                    <a:cubicBezTo>
                      <a:pt x="91" y="6"/>
                      <a:pt x="91" y="6"/>
                      <a:pt x="91"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7"/>
                      <a:pt x="90" y="7"/>
                      <a:pt x="90" y="7"/>
                    </a:cubicBezTo>
                    <a:cubicBezTo>
                      <a:pt x="90" y="7"/>
                      <a:pt x="90" y="7"/>
                      <a:pt x="90" y="7"/>
                    </a:cubicBezTo>
                    <a:cubicBezTo>
                      <a:pt x="89" y="7"/>
                      <a:pt x="89" y="7"/>
                      <a:pt x="89" y="7"/>
                    </a:cubicBezTo>
                    <a:cubicBezTo>
                      <a:pt x="89" y="7"/>
                      <a:pt x="89" y="7"/>
                      <a:pt x="89" y="7"/>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7"/>
                      <a:pt x="88" y="7"/>
                      <a:pt x="88" y="7"/>
                    </a:cubicBezTo>
                    <a:cubicBezTo>
                      <a:pt x="88" y="7"/>
                      <a:pt x="88" y="7"/>
                      <a:pt x="88" y="7"/>
                    </a:cubicBezTo>
                    <a:cubicBezTo>
                      <a:pt x="87" y="7"/>
                      <a:pt x="87" y="7"/>
                      <a:pt x="87" y="7"/>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5"/>
                      <a:pt x="87" y="5"/>
                      <a:pt x="87" y="5"/>
                    </a:cubicBezTo>
                    <a:cubicBezTo>
                      <a:pt x="87" y="5"/>
                      <a:pt x="87" y="5"/>
                      <a:pt x="87" y="5"/>
                    </a:cubicBezTo>
                    <a:cubicBezTo>
                      <a:pt x="87" y="5"/>
                      <a:pt x="87" y="5"/>
                      <a:pt x="87" y="5"/>
                    </a:cubicBezTo>
                    <a:cubicBezTo>
                      <a:pt x="87" y="5"/>
                      <a:pt x="87" y="5"/>
                      <a:pt x="87" y="5"/>
                    </a:cubicBezTo>
                    <a:cubicBezTo>
                      <a:pt x="87" y="5"/>
                      <a:pt x="87" y="5"/>
                      <a:pt x="87" y="5"/>
                    </a:cubicBezTo>
                    <a:cubicBezTo>
                      <a:pt x="88" y="5"/>
                      <a:pt x="88" y="5"/>
                      <a:pt x="88" y="5"/>
                    </a:cubicBezTo>
                    <a:cubicBezTo>
                      <a:pt x="87" y="5"/>
                      <a:pt x="87" y="5"/>
                      <a:pt x="87" y="5"/>
                    </a:cubicBezTo>
                    <a:cubicBezTo>
                      <a:pt x="87" y="5"/>
                      <a:pt x="87" y="5"/>
                      <a:pt x="87" y="5"/>
                    </a:cubicBezTo>
                    <a:cubicBezTo>
                      <a:pt x="87" y="5"/>
                      <a:pt x="87" y="5"/>
                      <a:pt x="87" y="5"/>
                    </a:cubicBezTo>
                    <a:cubicBezTo>
                      <a:pt x="87" y="5"/>
                      <a:pt x="87" y="5"/>
                      <a:pt x="87" y="5"/>
                    </a:cubicBezTo>
                    <a:cubicBezTo>
                      <a:pt x="87" y="4"/>
                      <a:pt x="87" y="4"/>
                      <a:pt x="87" y="4"/>
                    </a:cubicBezTo>
                    <a:cubicBezTo>
                      <a:pt x="87" y="4"/>
                      <a:pt x="87" y="4"/>
                      <a:pt x="87" y="4"/>
                    </a:cubicBezTo>
                    <a:cubicBezTo>
                      <a:pt x="87" y="4"/>
                      <a:pt x="87" y="4"/>
                      <a:pt x="87" y="4"/>
                    </a:cubicBezTo>
                    <a:cubicBezTo>
                      <a:pt x="88" y="4"/>
                      <a:pt x="88" y="4"/>
                      <a:pt x="88" y="4"/>
                    </a:cubicBezTo>
                    <a:cubicBezTo>
                      <a:pt x="88" y="4"/>
                      <a:pt x="88" y="4"/>
                      <a:pt x="88" y="4"/>
                    </a:cubicBezTo>
                    <a:cubicBezTo>
                      <a:pt x="87" y="4"/>
                      <a:pt x="87" y="4"/>
                      <a:pt x="87" y="4"/>
                    </a:cubicBezTo>
                    <a:cubicBezTo>
                      <a:pt x="87" y="4"/>
                      <a:pt x="87" y="4"/>
                      <a:pt x="87" y="4"/>
                    </a:cubicBezTo>
                    <a:cubicBezTo>
                      <a:pt x="87" y="4"/>
                      <a:pt x="87" y="4"/>
                      <a:pt x="87" y="4"/>
                    </a:cubicBezTo>
                    <a:cubicBezTo>
                      <a:pt x="87" y="4"/>
                      <a:pt x="87" y="4"/>
                      <a:pt x="87" y="4"/>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6" y="2"/>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4" y="1"/>
                      <a:pt x="84" y="1"/>
                      <a:pt x="84" y="1"/>
                    </a:cubicBezTo>
                    <a:cubicBezTo>
                      <a:pt x="84" y="2"/>
                      <a:pt x="84" y="2"/>
                      <a:pt x="84" y="2"/>
                    </a:cubicBezTo>
                    <a:cubicBezTo>
                      <a:pt x="84" y="2"/>
                      <a:pt x="84" y="2"/>
                      <a:pt x="84" y="2"/>
                    </a:cubicBezTo>
                    <a:cubicBezTo>
                      <a:pt x="84" y="1"/>
                      <a:pt x="84" y="1"/>
                      <a:pt x="84" y="1"/>
                    </a:cubicBezTo>
                    <a:cubicBezTo>
                      <a:pt x="84" y="1"/>
                      <a:pt x="84" y="1"/>
                      <a:pt x="84" y="1"/>
                    </a:cubicBezTo>
                    <a:cubicBezTo>
                      <a:pt x="84" y="1"/>
                      <a:pt x="84" y="1"/>
                      <a:pt x="84" y="1"/>
                    </a:cubicBezTo>
                    <a:cubicBezTo>
                      <a:pt x="84" y="1"/>
                      <a:pt x="84" y="1"/>
                      <a:pt x="84"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2" y="1"/>
                      <a:pt x="82" y="1"/>
                      <a:pt x="82" y="1"/>
                    </a:cubicBezTo>
                    <a:cubicBezTo>
                      <a:pt x="81" y="1"/>
                      <a:pt x="81" y="1"/>
                      <a:pt x="81" y="1"/>
                    </a:cubicBezTo>
                    <a:cubicBezTo>
                      <a:pt x="81" y="1"/>
                      <a:pt x="81" y="1"/>
                      <a:pt x="81" y="0"/>
                    </a:cubicBezTo>
                    <a:cubicBezTo>
                      <a:pt x="81" y="1"/>
                      <a:pt x="81" y="1"/>
                      <a:pt x="81" y="1"/>
                    </a:cubicBezTo>
                    <a:cubicBezTo>
                      <a:pt x="81" y="1"/>
                      <a:pt x="81" y="1"/>
                      <a:pt x="81" y="1"/>
                    </a:cubicBezTo>
                    <a:cubicBezTo>
                      <a:pt x="81" y="1"/>
                      <a:pt x="81" y="1"/>
                      <a:pt x="81" y="1"/>
                    </a:cubicBezTo>
                    <a:cubicBezTo>
                      <a:pt x="80" y="1"/>
                      <a:pt x="80" y="1"/>
                      <a:pt x="80" y="1"/>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1"/>
                      <a:pt x="80" y="1"/>
                      <a:pt x="80" y="1"/>
                    </a:cubicBezTo>
                    <a:cubicBezTo>
                      <a:pt x="80" y="1"/>
                      <a:pt x="80" y="1"/>
                      <a:pt x="80" y="1"/>
                    </a:cubicBezTo>
                    <a:cubicBezTo>
                      <a:pt x="80" y="1"/>
                      <a:pt x="80" y="1"/>
                      <a:pt x="80" y="1"/>
                    </a:cubicBezTo>
                    <a:cubicBezTo>
                      <a:pt x="80" y="1"/>
                      <a:pt x="80" y="1"/>
                      <a:pt x="80" y="1"/>
                    </a:cubicBezTo>
                    <a:cubicBezTo>
                      <a:pt x="80" y="1"/>
                      <a:pt x="80" y="1"/>
                      <a:pt x="80" y="1"/>
                    </a:cubicBezTo>
                    <a:cubicBezTo>
                      <a:pt x="79" y="1"/>
                      <a:pt x="79" y="1"/>
                      <a:pt x="79" y="1"/>
                    </a:cubicBezTo>
                    <a:cubicBezTo>
                      <a:pt x="79" y="1"/>
                      <a:pt x="79" y="1"/>
                      <a:pt x="79" y="1"/>
                    </a:cubicBezTo>
                    <a:cubicBezTo>
                      <a:pt x="79" y="1"/>
                      <a:pt x="79" y="1"/>
                      <a:pt x="79" y="1"/>
                    </a:cubicBezTo>
                    <a:cubicBezTo>
                      <a:pt x="79" y="0"/>
                      <a:pt x="79" y="0"/>
                      <a:pt x="79" y="0"/>
                    </a:cubicBezTo>
                    <a:cubicBezTo>
                      <a:pt x="79" y="0"/>
                      <a:pt x="79" y="0"/>
                      <a:pt x="79" y="0"/>
                    </a:cubicBezTo>
                    <a:cubicBezTo>
                      <a:pt x="79" y="0"/>
                      <a:pt x="79" y="0"/>
                      <a:pt x="79" y="0"/>
                    </a:cubicBezTo>
                    <a:cubicBezTo>
                      <a:pt x="79" y="0"/>
                      <a:pt x="79" y="0"/>
                      <a:pt x="79" y="0"/>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8" y="1"/>
                      <a:pt x="78" y="1"/>
                      <a:pt x="78" y="2"/>
                    </a:cubicBezTo>
                    <a:cubicBezTo>
                      <a:pt x="78" y="2"/>
                      <a:pt x="78" y="2"/>
                      <a:pt x="78"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6" y="3"/>
                      <a:pt x="76" y="3"/>
                      <a:pt x="76" y="3"/>
                    </a:cubicBezTo>
                    <a:cubicBezTo>
                      <a:pt x="76" y="2"/>
                      <a:pt x="76" y="2"/>
                      <a:pt x="76" y="2"/>
                    </a:cubicBezTo>
                    <a:cubicBezTo>
                      <a:pt x="76" y="2"/>
                      <a:pt x="76" y="2"/>
                      <a:pt x="76" y="2"/>
                    </a:cubicBezTo>
                    <a:cubicBezTo>
                      <a:pt x="76" y="2"/>
                      <a:pt x="76" y="2"/>
                      <a:pt x="76" y="2"/>
                    </a:cubicBezTo>
                    <a:cubicBezTo>
                      <a:pt x="76" y="2"/>
                      <a:pt x="76" y="2"/>
                      <a:pt x="76" y="2"/>
                    </a:cubicBezTo>
                    <a:cubicBezTo>
                      <a:pt x="76" y="2"/>
                      <a:pt x="76" y="2"/>
                      <a:pt x="76" y="2"/>
                    </a:cubicBezTo>
                    <a:cubicBezTo>
                      <a:pt x="76" y="3"/>
                      <a:pt x="76" y="3"/>
                      <a:pt x="76" y="3"/>
                    </a:cubicBezTo>
                    <a:cubicBezTo>
                      <a:pt x="76" y="3"/>
                      <a:pt x="76" y="3"/>
                      <a:pt x="76" y="3"/>
                    </a:cubicBezTo>
                    <a:cubicBezTo>
                      <a:pt x="76"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3" y="3"/>
                      <a:pt x="73" y="3"/>
                      <a:pt x="73" y="3"/>
                    </a:cubicBezTo>
                    <a:cubicBezTo>
                      <a:pt x="73" y="3"/>
                      <a:pt x="73" y="3"/>
                      <a:pt x="73" y="3"/>
                    </a:cubicBezTo>
                    <a:cubicBezTo>
                      <a:pt x="73" y="3"/>
                      <a:pt x="73" y="3"/>
                      <a:pt x="73" y="3"/>
                    </a:cubicBezTo>
                    <a:cubicBezTo>
                      <a:pt x="72" y="3"/>
                      <a:pt x="72" y="3"/>
                      <a:pt x="72" y="3"/>
                    </a:cubicBezTo>
                    <a:cubicBezTo>
                      <a:pt x="72" y="3"/>
                      <a:pt x="72" y="3"/>
                      <a:pt x="72" y="3"/>
                    </a:cubicBezTo>
                    <a:cubicBezTo>
                      <a:pt x="72" y="3"/>
                      <a:pt x="72" y="3"/>
                      <a:pt x="72" y="3"/>
                    </a:cubicBezTo>
                    <a:cubicBezTo>
                      <a:pt x="72" y="4"/>
                      <a:pt x="72" y="4"/>
                      <a:pt x="72" y="4"/>
                    </a:cubicBezTo>
                    <a:cubicBezTo>
                      <a:pt x="71" y="4"/>
                      <a:pt x="71" y="4"/>
                      <a:pt x="71" y="4"/>
                    </a:cubicBezTo>
                    <a:cubicBezTo>
                      <a:pt x="70" y="4"/>
                      <a:pt x="70" y="4"/>
                      <a:pt x="70" y="4"/>
                    </a:cubicBezTo>
                    <a:cubicBezTo>
                      <a:pt x="70" y="4"/>
                      <a:pt x="70" y="4"/>
                      <a:pt x="70"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5"/>
                      <a:pt x="67" y="5"/>
                    </a:cubicBezTo>
                    <a:cubicBezTo>
                      <a:pt x="67" y="5"/>
                      <a:pt x="67" y="5"/>
                      <a:pt x="66" y="5"/>
                    </a:cubicBezTo>
                    <a:cubicBezTo>
                      <a:pt x="66" y="5"/>
                      <a:pt x="66" y="5"/>
                      <a:pt x="66" y="5"/>
                    </a:cubicBezTo>
                    <a:cubicBezTo>
                      <a:pt x="67" y="5"/>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6" y="5"/>
                      <a:pt x="66" y="5"/>
                      <a:pt x="66" y="5"/>
                    </a:cubicBezTo>
                    <a:cubicBezTo>
                      <a:pt x="66" y="5"/>
                      <a:pt x="66" y="5"/>
                      <a:pt x="66" y="5"/>
                    </a:cubicBezTo>
                    <a:cubicBezTo>
                      <a:pt x="66" y="6"/>
                      <a:pt x="66" y="6"/>
                      <a:pt x="66" y="6"/>
                    </a:cubicBezTo>
                    <a:cubicBezTo>
                      <a:pt x="66" y="6"/>
                      <a:pt x="66" y="6"/>
                      <a:pt x="66" y="6"/>
                    </a:cubicBezTo>
                    <a:cubicBezTo>
                      <a:pt x="66" y="5"/>
                      <a:pt x="66" y="5"/>
                      <a:pt x="66" y="5"/>
                    </a:cubicBezTo>
                    <a:cubicBezTo>
                      <a:pt x="66" y="5"/>
                      <a:pt x="66" y="5"/>
                      <a:pt x="66" y="5"/>
                    </a:cubicBezTo>
                    <a:cubicBezTo>
                      <a:pt x="66" y="5"/>
                      <a:pt x="66" y="5"/>
                      <a:pt x="66" y="5"/>
                    </a:cubicBezTo>
                    <a:cubicBezTo>
                      <a:pt x="66" y="5"/>
                      <a:pt x="66" y="5"/>
                      <a:pt x="66"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6"/>
                      <a:pt x="64" y="6"/>
                      <a:pt x="64"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59" y="6"/>
                      <a:pt x="59" y="6"/>
                      <a:pt x="59" y="6"/>
                    </a:cubicBezTo>
                    <a:cubicBezTo>
                      <a:pt x="59" y="6"/>
                      <a:pt x="59" y="6"/>
                      <a:pt x="59" y="6"/>
                    </a:cubicBezTo>
                    <a:cubicBezTo>
                      <a:pt x="59" y="6"/>
                      <a:pt x="59" y="6"/>
                      <a:pt x="59" y="6"/>
                    </a:cubicBezTo>
                    <a:cubicBezTo>
                      <a:pt x="59" y="6"/>
                      <a:pt x="59" y="6"/>
                      <a:pt x="59" y="6"/>
                    </a:cubicBezTo>
                    <a:cubicBezTo>
                      <a:pt x="59" y="6"/>
                      <a:pt x="59" y="6"/>
                      <a:pt x="59" y="6"/>
                    </a:cubicBezTo>
                    <a:cubicBezTo>
                      <a:pt x="59" y="6"/>
                      <a:pt x="59" y="6"/>
                      <a:pt x="59" y="6"/>
                    </a:cubicBezTo>
                    <a:cubicBezTo>
                      <a:pt x="59" y="7"/>
                      <a:pt x="59" y="7"/>
                      <a:pt x="59" y="7"/>
                    </a:cubicBezTo>
                    <a:cubicBezTo>
                      <a:pt x="59" y="7"/>
                      <a:pt x="59" y="7"/>
                      <a:pt x="59" y="7"/>
                    </a:cubicBezTo>
                    <a:cubicBezTo>
                      <a:pt x="59" y="7"/>
                      <a:pt x="59" y="7"/>
                      <a:pt x="59" y="7"/>
                    </a:cubicBezTo>
                    <a:cubicBezTo>
                      <a:pt x="58" y="7"/>
                      <a:pt x="58" y="7"/>
                      <a:pt x="58" y="7"/>
                    </a:cubicBezTo>
                    <a:cubicBezTo>
                      <a:pt x="58" y="7"/>
                      <a:pt x="58" y="7"/>
                      <a:pt x="58" y="7"/>
                    </a:cubicBezTo>
                    <a:cubicBezTo>
                      <a:pt x="58" y="7"/>
                      <a:pt x="58" y="7"/>
                      <a:pt x="58"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8"/>
                    </a:cubicBezTo>
                    <a:cubicBezTo>
                      <a:pt x="57" y="8"/>
                      <a:pt x="57" y="8"/>
                      <a:pt x="57" y="8"/>
                    </a:cubicBezTo>
                    <a:cubicBezTo>
                      <a:pt x="57" y="8"/>
                      <a:pt x="57" y="8"/>
                      <a:pt x="57" y="8"/>
                    </a:cubicBezTo>
                    <a:cubicBezTo>
                      <a:pt x="57" y="8"/>
                      <a:pt x="57" y="8"/>
                      <a:pt x="57" y="8"/>
                    </a:cubicBezTo>
                    <a:cubicBezTo>
                      <a:pt x="56" y="8"/>
                      <a:pt x="56" y="8"/>
                      <a:pt x="56" y="8"/>
                    </a:cubicBezTo>
                    <a:cubicBezTo>
                      <a:pt x="56" y="8"/>
                      <a:pt x="56" y="8"/>
                      <a:pt x="56" y="8"/>
                    </a:cubicBezTo>
                    <a:cubicBezTo>
                      <a:pt x="56" y="8"/>
                      <a:pt x="56" y="7"/>
                      <a:pt x="56" y="7"/>
                    </a:cubicBezTo>
                    <a:cubicBezTo>
                      <a:pt x="56" y="7"/>
                      <a:pt x="56" y="7"/>
                      <a:pt x="56" y="7"/>
                    </a:cubicBezTo>
                    <a:cubicBezTo>
                      <a:pt x="56" y="7"/>
                      <a:pt x="56" y="7"/>
                      <a:pt x="56"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4" y="9"/>
                      <a:pt x="54" y="9"/>
                      <a:pt x="54" y="9"/>
                    </a:cubicBezTo>
                    <a:cubicBezTo>
                      <a:pt x="54" y="9"/>
                      <a:pt x="54" y="9"/>
                      <a:pt x="54" y="9"/>
                    </a:cubicBezTo>
                    <a:cubicBezTo>
                      <a:pt x="54" y="9"/>
                      <a:pt x="54" y="9"/>
                      <a:pt x="54" y="9"/>
                    </a:cubicBezTo>
                    <a:cubicBezTo>
                      <a:pt x="54" y="9"/>
                      <a:pt x="54" y="9"/>
                      <a:pt x="54" y="9"/>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1"/>
                      <a:pt x="53" y="11"/>
                      <a:pt x="53" y="11"/>
                    </a:cubicBezTo>
                    <a:cubicBezTo>
                      <a:pt x="53" y="11"/>
                      <a:pt x="53" y="11"/>
                      <a:pt x="53" y="11"/>
                    </a:cubicBezTo>
                    <a:cubicBezTo>
                      <a:pt x="53" y="11"/>
                      <a:pt x="53" y="11"/>
                      <a:pt x="53" y="11"/>
                    </a:cubicBezTo>
                    <a:cubicBezTo>
                      <a:pt x="53" y="11"/>
                      <a:pt x="53" y="11"/>
                      <a:pt x="53" y="11"/>
                    </a:cubicBezTo>
                    <a:cubicBezTo>
                      <a:pt x="53" y="10"/>
                      <a:pt x="53" y="10"/>
                      <a:pt x="53" y="10"/>
                    </a:cubicBezTo>
                    <a:cubicBezTo>
                      <a:pt x="54" y="10"/>
                      <a:pt x="54" y="10"/>
                      <a:pt x="54" y="10"/>
                    </a:cubicBezTo>
                    <a:cubicBezTo>
                      <a:pt x="54" y="10"/>
                      <a:pt x="54" y="10"/>
                      <a:pt x="54" y="10"/>
                    </a:cubicBezTo>
                    <a:cubicBezTo>
                      <a:pt x="54" y="10"/>
                      <a:pt x="54" y="10"/>
                      <a:pt x="54" y="10"/>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6" y="11"/>
                      <a:pt x="56" y="11"/>
                      <a:pt x="56" y="11"/>
                    </a:cubicBezTo>
                    <a:cubicBezTo>
                      <a:pt x="56" y="12"/>
                      <a:pt x="56" y="12"/>
                      <a:pt x="56"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4" y="12"/>
                      <a:pt x="54" y="12"/>
                      <a:pt x="54" y="12"/>
                    </a:cubicBezTo>
                    <a:cubicBezTo>
                      <a:pt x="54" y="12"/>
                      <a:pt x="54" y="12"/>
                      <a:pt x="54"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0" y="13"/>
                      <a:pt x="50" y="13"/>
                      <a:pt x="50" y="13"/>
                    </a:cubicBezTo>
                    <a:cubicBezTo>
                      <a:pt x="50" y="13"/>
                      <a:pt x="50" y="13"/>
                      <a:pt x="50" y="13"/>
                    </a:cubicBezTo>
                    <a:cubicBezTo>
                      <a:pt x="50" y="13"/>
                      <a:pt x="50" y="13"/>
                      <a:pt x="50" y="13"/>
                    </a:cubicBezTo>
                    <a:cubicBezTo>
                      <a:pt x="51" y="13"/>
                      <a:pt x="51" y="13"/>
                      <a:pt x="51"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4"/>
                      <a:pt x="51" y="14"/>
                      <a:pt x="51" y="14"/>
                    </a:cubicBezTo>
                    <a:cubicBezTo>
                      <a:pt x="51" y="14"/>
                      <a:pt x="51" y="14"/>
                      <a:pt x="51" y="14"/>
                    </a:cubicBezTo>
                    <a:cubicBezTo>
                      <a:pt x="51" y="15"/>
                      <a:pt x="51" y="15"/>
                      <a:pt x="51" y="15"/>
                    </a:cubicBezTo>
                    <a:cubicBezTo>
                      <a:pt x="52" y="15"/>
                      <a:pt x="52" y="15"/>
                      <a:pt x="52" y="15"/>
                    </a:cubicBezTo>
                    <a:cubicBezTo>
                      <a:pt x="52" y="15"/>
                      <a:pt x="52" y="15"/>
                      <a:pt x="52"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0" y="16"/>
                      <a:pt x="50" y="16"/>
                      <a:pt x="50" y="16"/>
                    </a:cubicBezTo>
                    <a:cubicBezTo>
                      <a:pt x="50" y="16"/>
                      <a:pt x="50" y="16"/>
                      <a:pt x="50" y="16"/>
                    </a:cubicBezTo>
                    <a:cubicBezTo>
                      <a:pt x="50" y="16"/>
                      <a:pt x="50" y="16"/>
                      <a:pt x="50" y="16"/>
                    </a:cubicBezTo>
                    <a:cubicBezTo>
                      <a:pt x="50" y="16"/>
                      <a:pt x="50" y="16"/>
                      <a:pt x="50" y="16"/>
                    </a:cubicBezTo>
                    <a:cubicBezTo>
                      <a:pt x="49" y="16"/>
                      <a:pt x="49" y="16"/>
                      <a:pt x="49" y="16"/>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9" y="17"/>
                      <a:pt x="49" y="17"/>
                      <a:pt x="49" y="17"/>
                    </a:cubicBezTo>
                    <a:cubicBezTo>
                      <a:pt x="49" y="17"/>
                      <a:pt x="49" y="17"/>
                      <a:pt x="49" y="17"/>
                    </a:cubicBezTo>
                    <a:cubicBezTo>
                      <a:pt x="50" y="17"/>
                      <a:pt x="50" y="17"/>
                      <a:pt x="50" y="17"/>
                    </a:cubicBezTo>
                    <a:cubicBezTo>
                      <a:pt x="50" y="17"/>
                      <a:pt x="50" y="17"/>
                      <a:pt x="50" y="17"/>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50" y="18"/>
                      <a:pt x="50" y="18"/>
                      <a:pt x="50" y="18"/>
                    </a:cubicBezTo>
                    <a:cubicBezTo>
                      <a:pt x="50" y="18"/>
                      <a:pt x="50" y="18"/>
                      <a:pt x="50" y="18"/>
                    </a:cubicBezTo>
                    <a:cubicBezTo>
                      <a:pt x="50" y="18"/>
                      <a:pt x="50" y="18"/>
                      <a:pt x="50" y="18"/>
                    </a:cubicBezTo>
                    <a:cubicBezTo>
                      <a:pt x="51" y="18"/>
                      <a:pt x="51" y="18"/>
                      <a:pt x="51"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20"/>
                      <a:pt x="53" y="20"/>
                      <a:pt x="53" y="20"/>
                    </a:cubicBezTo>
                    <a:cubicBezTo>
                      <a:pt x="53" y="20"/>
                      <a:pt x="53" y="20"/>
                      <a:pt x="53" y="20"/>
                    </a:cubicBezTo>
                    <a:cubicBezTo>
                      <a:pt x="53" y="20"/>
                      <a:pt x="53" y="20"/>
                      <a:pt x="53" y="20"/>
                    </a:cubicBezTo>
                    <a:cubicBezTo>
                      <a:pt x="54" y="20"/>
                      <a:pt x="54" y="20"/>
                      <a:pt x="54" y="20"/>
                    </a:cubicBezTo>
                    <a:cubicBezTo>
                      <a:pt x="54" y="20"/>
                      <a:pt x="54" y="20"/>
                      <a:pt x="54" y="20"/>
                    </a:cubicBezTo>
                    <a:cubicBezTo>
                      <a:pt x="54" y="20"/>
                      <a:pt x="54" y="20"/>
                      <a:pt x="54" y="20"/>
                    </a:cubicBezTo>
                    <a:cubicBezTo>
                      <a:pt x="53" y="20"/>
                      <a:pt x="53" y="20"/>
                      <a:pt x="53" y="20"/>
                    </a:cubicBezTo>
                    <a:cubicBezTo>
                      <a:pt x="53" y="22"/>
                      <a:pt x="53" y="22"/>
                      <a:pt x="53" y="22"/>
                    </a:cubicBezTo>
                    <a:cubicBezTo>
                      <a:pt x="53" y="22"/>
                      <a:pt x="53" y="22"/>
                      <a:pt x="53" y="22"/>
                    </a:cubicBezTo>
                    <a:cubicBezTo>
                      <a:pt x="53" y="22"/>
                      <a:pt x="53" y="22"/>
                      <a:pt x="53" y="22"/>
                    </a:cubicBezTo>
                    <a:cubicBezTo>
                      <a:pt x="53" y="22"/>
                      <a:pt x="53" y="22"/>
                      <a:pt x="53" y="22"/>
                    </a:cubicBezTo>
                    <a:cubicBezTo>
                      <a:pt x="52" y="23"/>
                      <a:pt x="52" y="23"/>
                      <a:pt x="52" y="23"/>
                    </a:cubicBezTo>
                    <a:cubicBezTo>
                      <a:pt x="51" y="23"/>
                      <a:pt x="51" y="23"/>
                      <a:pt x="51" y="23"/>
                    </a:cubicBezTo>
                    <a:cubicBezTo>
                      <a:pt x="51" y="23"/>
                      <a:pt x="51" y="23"/>
                      <a:pt x="51"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49" y="23"/>
                      <a:pt x="49" y="23"/>
                      <a:pt x="49" y="23"/>
                    </a:cubicBezTo>
                    <a:cubicBezTo>
                      <a:pt x="49" y="23"/>
                      <a:pt x="49" y="23"/>
                      <a:pt x="49" y="23"/>
                    </a:cubicBezTo>
                    <a:cubicBezTo>
                      <a:pt x="49" y="23"/>
                      <a:pt x="49" y="23"/>
                      <a:pt x="49" y="23"/>
                    </a:cubicBezTo>
                    <a:cubicBezTo>
                      <a:pt x="49" y="23"/>
                      <a:pt x="49" y="23"/>
                      <a:pt x="49" y="23"/>
                    </a:cubicBezTo>
                    <a:cubicBezTo>
                      <a:pt x="48" y="23"/>
                      <a:pt x="48" y="23"/>
                      <a:pt x="48" y="23"/>
                    </a:cubicBezTo>
                    <a:cubicBezTo>
                      <a:pt x="48" y="22"/>
                      <a:pt x="48" y="22"/>
                      <a:pt x="48" y="22"/>
                    </a:cubicBezTo>
                    <a:cubicBezTo>
                      <a:pt x="48" y="22"/>
                      <a:pt x="48" y="22"/>
                      <a:pt x="48" y="22"/>
                    </a:cubicBezTo>
                    <a:cubicBezTo>
                      <a:pt x="48" y="22"/>
                      <a:pt x="48" y="22"/>
                      <a:pt x="48" y="22"/>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7" y="23"/>
                      <a:pt x="47" y="23"/>
                      <a:pt x="47" y="23"/>
                    </a:cubicBezTo>
                    <a:cubicBezTo>
                      <a:pt x="47" y="24"/>
                      <a:pt x="47" y="24"/>
                      <a:pt x="47" y="24"/>
                    </a:cubicBezTo>
                    <a:cubicBezTo>
                      <a:pt x="47" y="24"/>
                      <a:pt x="47" y="24"/>
                      <a:pt x="47"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3"/>
                      <a:pt x="46" y="23"/>
                      <a:pt x="46" y="23"/>
                    </a:cubicBezTo>
                    <a:cubicBezTo>
                      <a:pt x="46" y="23"/>
                      <a:pt x="46" y="23"/>
                      <a:pt x="46" y="23"/>
                    </a:cubicBezTo>
                    <a:cubicBezTo>
                      <a:pt x="46" y="23"/>
                      <a:pt x="46" y="23"/>
                      <a:pt x="46"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3" y="21"/>
                      <a:pt x="43" y="21"/>
                      <a:pt x="43" y="21"/>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2"/>
                      <a:pt x="36" y="22"/>
                      <a:pt x="36" y="22"/>
                    </a:cubicBezTo>
                    <a:cubicBezTo>
                      <a:pt x="36" y="22"/>
                      <a:pt x="36" y="22"/>
                      <a:pt x="36" y="22"/>
                    </a:cubicBezTo>
                    <a:cubicBezTo>
                      <a:pt x="36" y="22"/>
                      <a:pt x="36" y="22"/>
                      <a:pt x="36" y="22"/>
                    </a:cubicBezTo>
                    <a:cubicBezTo>
                      <a:pt x="35" y="22"/>
                      <a:pt x="35" y="22"/>
                      <a:pt x="35" y="22"/>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4" y="22"/>
                      <a:pt x="34" y="22"/>
                      <a:pt x="34" y="22"/>
                    </a:cubicBezTo>
                    <a:cubicBezTo>
                      <a:pt x="34" y="22"/>
                      <a:pt x="34" y="22"/>
                      <a:pt x="34" y="22"/>
                    </a:cubicBezTo>
                    <a:cubicBezTo>
                      <a:pt x="34" y="22"/>
                      <a:pt x="34" y="22"/>
                      <a:pt x="34" y="22"/>
                    </a:cubicBezTo>
                    <a:cubicBezTo>
                      <a:pt x="34" y="22"/>
                      <a:pt x="34" y="22"/>
                      <a:pt x="34" y="22"/>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29" y="24"/>
                      <a:pt x="29" y="24"/>
                      <a:pt x="29"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20"/>
                      <a:pt x="14" y="20"/>
                      <a:pt x="14"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2" y="20"/>
                      <a:pt x="12" y="20"/>
                      <a:pt x="12" y="20"/>
                    </a:cubicBezTo>
                    <a:cubicBezTo>
                      <a:pt x="12" y="20"/>
                      <a:pt x="12" y="20"/>
                      <a:pt x="12" y="20"/>
                    </a:cubicBezTo>
                    <a:cubicBezTo>
                      <a:pt x="12" y="21"/>
                      <a:pt x="12" y="21"/>
                      <a:pt x="12" y="21"/>
                    </a:cubicBezTo>
                    <a:cubicBezTo>
                      <a:pt x="11" y="21"/>
                      <a:pt x="11" y="21"/>
                      <a:pt x="11" y="21"/>
                    </a:cubicBezTo>
                    <a:cubicBezTo>
                      <a:pt x="11" y="21"/>
                      <a:pt x="11" y="21"/>
                      <a:pt x="11"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9" y="22"/>
                      <a:pt x="9" y="22"/>
                      <a:pt x="9" y="22"/>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4"/>
                      <a:pt x="7" y="24"/>
                      <a:pt x="7" y="24"/>
                    </a:cubicBezTo>
                    <a:cubicBezTo>
                      <a:pt x="7" y="24"/>
                      <a:pt x="7" y="24"/>
                      <a:pt x="7" y="24"/>
                    </a:cubicBezTo>
                    <a:cubicBezTo>
                      <a:pt x="7" y="24"/>
                      <a:pt x="7" y="24"/>
                      <a:pt x="7" y="24"/>
                    </a:cubicBezTo>
                    <a:cubicBezTo>
                      <a:pt x="8" y="24"/>
                      <a:pt x="8" y="24"/>
                      <a:pt x="8" y="24"/>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7"/>
                      <a:pt x="8" y="27"/>
                      <a:pt x="8"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2" y="26"/>
                      <a:pt x="2" y="26"/>
                      <a:pt x="2" y="26"/>
                    </a:cubicBezTo>
                    <a:cubicBezTo>
                      <a:pt x="2" y="27"/>
                      <a:pt x="2" y="27"/>
                      <a:pt x="2"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1" y="34"/>
                      <a:pt x="1" y="34"/>
                      <a:pt x="1" y="34"/>
                    </a:cubicBezTo>
                    <a:cubicBezTo>
                      <a:pt x="1" y="34"/>
                      <a:pt x="1" y="34"/>
                      <a:pt x="1" y="34"/>
                    </a:cubicBezTo>
                    <a:cubicBezTo>
                      <a:pt x="1" y="34"/>
                      <a:pt x="1" y="34"/>
                      <a:pt x="1"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6"/>
                      <a:pt x="3" y="36"/>
                      <a:pt x="3" y="36"/>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6" y="37"/>
                      <a:pt x="6" y="37"/>
                      <a:pt x="6" y="37"/>
                    </a:cubicBezTo>
                    <a:cubicBezTo>
                      <a:pt x="6" y="37"/>
                      <a:pt x="6" y="37"/>
                      <a:pt x="6" y="37"/>
                    </a:cubicBezTo>
                    <a:cubicBezTo>
                      <a:pt x="6" y="37"/>
                      <a:pt x="6" y="37"/>
                      <a:pt x="6" y="37"/>
                    </a:cubicBezTo>
                    <a:cubicBezTo>
                      <a:pt x="6" y="37"/>
                      <a:pt x="6" y="37"/>
                      <a:pt x="6" y="37"/>
                    </a:cubicBezTo>
                    <a:cubicBezTo>
                      <a:pt x="6" y="37"/>
                      <a:pt x="6" y="38"/>
                      <a:pt x="6" y="38"/>
                    </a:cubicBezTo>
                    <a:cubicBezTo>
                      <a:pt x="6" y="38"/>
                      <a:pt x="6" y="38"/>
                      <a:pt x="6"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8" y="39"/>
                      <a:pt x="8" y="39"/>
                      <a:pt x="8" y="39"/>
                    </a:cubicBezTo>
                    <a:cubicBezTo>
                      <a:pt x="8" y="39"/>
                      <a:pt x="8" y="39"/>
                      <a:pt x="8" y="39"/>
                    </a:cubicBezTo>
                    <a:cubicBezTo>
                      <a:pt x="8" y="39"/>
                      <a:pt x="8" y="39"/>
                      <a:pt x="8" y="39"/>
                    </a:cubicBezTo>
                    <a:cubicBezTo>
                      <a:pt x="8" y="40"/>
                      <a:pt x="8" y="40"/>
                      <a:pt x="8"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2"/>
                      <a:pt x="7" y="42"/>
                      <a:pt x="7" y="42"/>
                    </a:cubicBezTo>
                    <a:cubicBezTo>
                      <a:pt x="7" y="42"/>
                      <a:pt x="7" y="42"/>
                      <a:pt x="7" y="42"/>
                    </a:cubicBezTo>
                    <a:cubicBezTo>
                      <a:pt x="7"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9" y="42"/>
                      <a:pt x="9" y="42"/>
                      <a:pt x="9" y="42"/>
                    </a:cubicBezTo>
                    <a:close/>
                    <a:moveTo>
                      <a:pt x="96" y="45"/>
                    </a:moveTo>
                    <a:cubicBezTo>
                      <a:pt x="96" y="45"/>
                      <a:pt x="97" y="45"/>
                      <a:pt x="97" y="44"/>
                    </a:cubicBezTo>
                    <a:cubicBezTo>
                      <a:pt x="96" y="44"/>
                      <a:pt x="97" y="43"/>
                      <a:pt x="98" y="44"/>
                    </a:cubicBezTo>
                    <a:cubicBezTo>
                      <a:pt x="98" y="43"/>
                      <a:pt x="98" y="43"/>
                      <a:pt x="98" y="43"/>
                    </a:cubicBezTo>
                    <a:cubicBezTo>
                      <a:pt x="99" y="42"/>
                      <a:pt x="99" y="41"/>
                      <a:pt x="100" y="41"/>
                    </a:cubicBezTo>
                    <a:cubicBezTo>
                      <a:pt x="100" y="41"/>
                      <a:pt x="101" y="41"/>
                      <a:pt x="102" y="41"/>
                    </a:cubicBezTo>
                    <a:cubicBezTo>
                      <a:pt x="103" y="41"/>
                      <a:pt x="104" y="41"/>
                      <a:pt x="105" y="41"/>
                    </a:cubicBezTo>
                    <a:cubicBezTo>
                      <a:pt x="105" y="41"/>
                      <a:pt x="106" y="41"/>
                      <a:pt x="107" y="41"/>
                    </a:cubicBezTo>
                    <a:cubicBezTo>
                      <a:pt x="108" y="41"/>
                      <a:pt x="109" y="41"/>
                      <a:pt x="110" y="41"/>
                    </a:cubicBezTo>
                    <a:cubicBezTo>
                      <a:pt x="111" y="41"/>
                      <a:pt x="111" y="42"/>
                      <a:pt x="112" y="42"/>
                    </a:cubicBezTo>
                    <a:cubicBezTo>
                      <a:pt x="112" y="42"/>
                      <a:pt x="112" y="42"/>
                      <a:pt x="113" y="42"/>
                    </a:cubicBezTo>
                    <a:cubicBezTo>
                      <a:pt x="113" y="42"/>
                      <a:pt x="113" y="42"/>
                      <a:pt x="113" y="42"/>
                    </a:cubicBezTo>
                    <a:cubicBezTo>
                      <a:pt x="114" y="42"/>
                      <a:pt x="113" y="41"/>
                      <a:pt x="114" y="41"/>
                    </a:cubicBezTo>
                    <a:cubicBezTo>
                      <a:pt x="114" y="41"/>
                      <a:pt x="114" y="41"/>
                      <a:pt x="114" y="41"/>
                    </a:cubicBezTo>
                    <a:cubicBezTo>
                      <a:pt x="114" y="41"/>
                      <a:pt x="114" y="41"/>
                      <a:pt x="114" y="41"/>
                    </a:cubicBezTo>
                    <a:cubicBezTo>
                      <a:pt x="114" y="41"/>
                      <a:pt x="115" y="41"/>
                      <a:pt x="115" y="42"/>
                    </a:cubicBezTo>
                    <a:cubicBezTo>
                      <a:pt x="115" y="42"/>
                      <a:pt x="115" y="42"/>
                      <a:pt x="115" y="42"/>
                    </a:cubicBezTo>
                    <a:cubicBezTo>
                      <a:pt x="115" y="41"/>
                      <a:pt x="115" y="41"/>
                      <a:pt x="115" y="41"/>
                    </a:cubicBezTo>
                    <a:cubicBezTo>
                      <a:pt x="116" y="41"/>
                      <a:pt x="117" y="41"/>
                      <a:pt x="117" y="41"/>
                    </a:cubicBezTo>
                    <a:cubicBezTo>
                      <a:pt x="117" y="42"/>
                      <a:pt x="116" y="42"/>
                      <a:pt x="116" y="42"/>
                    </a:cubicBezTo>
                    <a:cubicBezTo>
                      <a:pt x="116" y="42"/>
                      <a:pt x="116" y="42"/>
                      <a:pt x="116" y="42"/>
                    </a:cubicBezTo>
                    <a:cubicBezTo>
                      <a:pt x="116" y="42"/>
                      <a:pt x="116" y="43"/>
                      <a:pt x="115" y="43"/>
                    </a:cubicBezTo>
                    <a:cubicBezTo>
                      <a:pt x="115" y="43"/>
                      <a:pt x="114" y="43"/>
                      <a:pt x="113" y="43"/>
                    </a:cubicBezTo>
                    <a:cubicBezTo>
                      <a:pt x="113" y="43"/>
                      <a:pt x="112" y="43"/>
                      <a:pt x="111" y="42"/>
                    </a:cubicBezTo>
                    <a:cubicBezTo>
                      <a:pt x="111" y="42"/>
                      <a:pt x="111" y="42"/>
                      <a:pt x="110" y="42"/>
                    </a:cubicBezTo>
                    <a:cubicBezTo>
                      <a:pt x="110" y="42"/>
                      <a:pt x="110" y="42"/>
                      <a:pt x="110" y="42"/>
                    </a:cubicBezTo>
                    <a:cubicBezTo>
                      <a:pt x="109" y="42"/>
                      <a:pt x="108" y="42"/>
                      <a:pt x="106" y="42"/>
                    </a:cubicBezTo>
                    <a:cubicBezTo>
                      <a:pt x="106" y="42"/>
                      <a:pt x="106" y="42"/>
                      <a:pt x="105" y="42"/>
                    </a:cubicBezTo>
                    <a:cubicBezTo>
                      <a:pt x="105" y="42"/>
                      <a:pt x="103" y="42"/>
                      <a:pt x="103" y="42"/>
                    </a:cubicBezTo>
                    <a:cubicBezTo>
                      <a:pt x="103" y="42"/>
                      <a:pt x="103" y="42"/>
                      <a:pt x="103" y="42"/>
                    </a:cubicBezTo>
                    <a:cubicBezTo>
                      <a:pt x="103" y="42"/>
                      <a:pt x="102" y="42"/>
                      <a:pt x="102" y="42"/>
                    </a:cubicBezTo>
                    <a:cubicBezTo>
                      <a:pt x="102" y="43"/>
                      <a:pt x="101" y="43"/>
                      <a:pt x="101" y="43"/>
                    </a:cubicBezTo>
                    <a:cubicBezTo>
                      <a:pt x="101" y="43"/>
                      <a:pt x="101" y="44"/>
                      <a:pt x="100" y="44"/>
                    </a:cubicBezTo>
                    <a:cubicBezTo>
                      <a:pt x="100" y="44"/>
                      <a:pt x="100" y="44"/>
                      <a:pt x="99" y="44"/>
                    </a:cubicBezTo>
                    <a:cubicBezTo>
                      <a:pt x="99" y="44"/>
                      <a:pt x="99" y="44"/>
                      <a:pt x="99" y="45"/>
                    </a:cubicBezTo>
                    <a:cubicBezTo>
                      <a:pt x="99" y="45"/>
                      <a:pt x="99" y="45"/>
                      <a:pt x="99" y="45"/>
                    </a:cubicBezTo>
                    <a:cubicBezTo>
                      <a:pt x="99" y="46"/>
                      <a:pt x="98" y="47"/>
                      <a:pt x="98" y="47"/>
                    </a:cubicBezTo>
                    <a:cubicBezTo>
                      <a:pt x="98" y="47"/>
                      <a:pt x="98" y="47"/>
                      <a:pt x="98" y="47"/>
                    </a:cubicBezTo>
                    <a:cubicBezTo>
                      <a:pt x="98" y="47"/>
                      <a:pt x="98" y="48"/>
                      <a:pt x="98" y="48"/>
                    </a:cubicBezTo>
                    <a:cubicBezTo>
                      <a:pt x="98" y="48"/>
                      <a:pt x="98" y="48"/>
                      <a:pt x="98" y="49"/>
                    </a:cubicBezTo>
                    <a:cubicBezTo>
                      <a:pt x="98" y="49"/>
                      <a:pt x="97" y="48"/>
                      <a:pt x="97" y="48"/>
                    </a:cubicBezTo>
                    <a:cubicBezTo>
                      <a:pt x="97" y="47"/>
                      <a:pt x="97" y="47"/>
                      <a:pt x="96" y="46"/>
                    </a:cubicBezTo>
                    <a:cubicBezTo>
                      <a:pt x="96" y="46"/>
                      <a:pt x="96" y="46"/>
                      <a:pt x="96" y="46"/>
                    </a:cubicBezTo>
                    <a:cubicBezTo>
                      <a:pt x="96" y="46"/>
                      <a:pt x="96" y="45"/>
                      <a:pt x="96"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7" name="Group 406"/>
            <p:cNvGrpSpPr/>
            <p:nvPr/>
          </p:nvGrpSpPr>
          <p:grpSpPr bwMode="auto">
            <a:xfrm>
              <a:off x="3846513" y="2065338"/>
              <a:ext cx="2439988" cy="2122488"/>
              <a:chOff x="2423" y="1301"/>
              <a:chExt cx="1537" cy="1337"/>
            </a:xfrm>
            <a:solidFill>
              <a:schemeClr val="bg1">
                <a:lumMod val="75000"/>
              </a:schemeClr>
            </a:solidFill>
          </p:grpSpPr>
          <p:sp>
            <p:nvSpPr>
              <p:cNvPr id="27" name="Freeform 206"/>
              <p:cNvSpPr/>
              <p:nvPr/>
            </p:nvSpPr>
            <p:spPr bwMode="auto">
              <a:xfrm>
                <a:off x="3277" y="173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207"/>
              <p:cNvSpPr/>
              <p:nvPr/>
            </p:nvSpPr>
            <p:spPr bwMode="auto">
              <a:xfrm>
                <a:off x="3400" y="1787"/>
                <a:ext cx="0" cy="2"/>
              </a:xfrm>
              <a:custGeom>
                <a:avLst/>
                <a:gdLst>
                  <a:gd name="T0" fmla="*/ 2 h 2"/>
                  <a:gd name="T1" fmla="*/ 2 h 2"/>
                  <a:gd name="T2" fmla="*/ 0 h 2"/>
                  <a:gd name="T3" fmla="*/ 0 h 2"/>
                  <a:gd name="T4" fmla="*/ 0 h 2"/>
                  <a:gd name="T5" fmla="*/ 0 h 2"/>
                  <a:gd name="T6" fmla="*/ 0 h 2"/>
                  <a:gd name="T7" fmla="*/ 0 h 2"/>
                  <a:gd name="T8" fmla="*/ 0 h 2"/>
                  <a:gd name="T9" fmla="*/ 0 h 2"/>
                  <a:gd name="T10" fmla="*/ 0 h 2"/>
                  <a:gd name="T11" fmla="*/ 0 h 2"/>
                  <a:gd name="T12" fmla="*/ 0 h 2"/>
                  <a:gd name="T13" fmla="*/ 2 h 2"/>
                  <a:gd name="T14" fmla="*/ 2 h 2"/>
                  <a:gd name="T15" fmla="*/ 2 h 2"/>
                  <a:gd name="T16" fmla="*/ 2 h 2"/>
                  <a:gd name="T17" fmla="*/ 2 h 2"/>
                  <a:gd name="T1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Lst>
                <a:rect l="0" t="0" r="r" b="b"/>
                <a:pathLst>
                  <a:path h="2">
                    <a:moveTo>
                      <a:pt x="0" y="2"/>
                    </a:move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208"/>
              <p:cNvSpPr/>
              <p:nvPr/>
            </p:nvSpPr>
            <p:spPr bwMode="auto">
              <a:xfrm>
                <a:off x="3046" y="1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209"/>
              <p:cNvSpPr/>
              <p:nvPr/>
            </p:nvSpPr>
            <p:spPr bwMode="auto">
              <a:xfrm>
                <a:off x="3274" y="1874"/>
                <a:ext cx="3" cy="0"/>
              </a:xfrm>
              <a:custGeom>
                <a:avLst/>
                <a:gdLst>
                  <a:gd name="T0" fmla="*/ 0 w 3"/>
                  <a:gd name="T1" fmla="*/ 0 w 3"/>
                  <a:gd name="T2" fmla="*/ 3 w 3"/>
                  <a:gd name="T3" fmla="*/ 3 w 3"/>
                  <a:gd name="T4" fmla="*/ 0 w 3"/>
                  <a:gd name="T5" fmla="*/ 0 w 3"/>
                  <a:gd name="T6" fmla="*/ 0 w 3"/>
                  <a:gd name="T7" fmla="*/ 0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0" y="0"/>
                    </a:moveTo>
                    <a:lnTo>
                      <a:pt x="0" y="0"/>
                    </a:lnTo>
                    <a:lnTo>
                      <a:pt x="3" y="0"/>
                    </a:lnTo>
                    <a:lnTo>
                      <a:pt x="3"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210"/>
              <p:cNvSpPr/>
              <p:nvPr/>
            </p:nvSpPr>
            <p:spPr bwMode="auto">
              <a:xfrm>
                <a:off x="3032" y="17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211"/>
              <p:cNvSpPr/>
              <p:nvPr/>
            </p:nvSpPr>
            <p:spPr bwMode="auto">
              <a:xfrm>
                <a:off x="3600" y="20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212"/>
              <p:cNvSpPr/>
              <p:nvPr/>
            </p:nvSpPr>
            <p:spPr bwMode="auto">
              <a:xfrm>
                <a:off x="2922" y="1973"/>
                <a:ext cx="0" cy="6"/>
              </a:xfrm>
              <a:custGeom>
                <a:avLst/>
                <a:gdLst>
                  <a:gd name="T0" fmla="*/ 1 h 2"/>
                  <a:gd name="T1" fmla="*/ 1 h 2"/>
                  <a:gd name="T2" fmla="*/ 1 h 2"/>
                  <a:gd name="T3" fmla="*/ 1 h 2"/>
                  <a:gd name="T4" fmla="*/ 0 h 2"/>
                  <a:gd name="T5" fmla="*/ 0 h 2"/>
                  <a:gd name="T6" fmla="*/ 0 h 2"/>
                  <a:gd name="T7" fmla="*/ 0 h 2"/>
                  <a:gd name="T8" fmla="*/ 0 h 2"/>
                  <a:gd name="T9" fmla="*/ 0 h 2"/>
                  <a:gd name="T10" fmla="*/ 0 h 2"/>
                  <a:gd name="T11" fmla="*/ 0 h 2"/>
                  <a:gd name="T12" fmla="*/ 0 h 2"/>
                  <a:gd name="T13" fmla="*/ 0 h 2"/>
                  <a:gd name="T14" fmla="*/ 0 h 2"/>
                  <a:gd name="T15" fmla="*/ 0 h 2"/>
                  <a:gd name="T16" fmla="*/ 1 h 2"/>
                  <a:gd name="T17" fmla="*/ 1 h 2"/>
                  <a:gd name="T18" fmla="*/ 1 h 2"/>
                  <a:gd name="T19" fmla="*/ 1 h 2"/>
                  <a:gd name="T20" fmla="*/ 1 h 2"/>
                  <a:gd name="T21" fmla="*/ 1 h 2"/>
                  <a:gd name="T22" fmla="*/ 1 h 2"/>
                  <a:gd name="T23" fmla="*/ 2 h 2"/>
                  <a:gd name="T24" fmla="*/ 2 h 2"/>
                  <a:gd name="T25" fmla="*/ 2 h 2"/>
                  <a:gd name="T26" fmla="*/ 2 h 2"/>
                  <a:gd name="T27" fmla="*/ 2 h 2"/>
                  <a:gd name="T28" fmla="*/ 1 h 2"/>
                  <a:gd name="T29" fmla="*/ 1 h 2"/>
                  <a:gd name="T30" fmla="*/ 1 h 2"/>
                  <a:gd name="T31" fmla="*/ 1 h 2"/>
                  <a:gd name="T32" fmla="*/ 1 h 2"/>
                  <a:gd name="T33" fmla="*/ 1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Lst>
                <a:rect l="0" t="0" r="r" b="b"/>
                <a:pathLst>
                  <a:path h="2">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213"/>
              <p:cNvSpPr/>
              <p:nvPr/>
            </p:nvSpPr>
            <p:spPr bwMode="auto">
              <a:xfrm>
                <a:off x="2922" y="1931"/>
                <a:ext cx="61" cy="50"/>
              </a:xfrm>
              <a:custGeom>
                <a:avLst/>
                <a:gdLst>
                  <a:gd name="T0" fmla="*/ 2 w 23"/>
                  <a:gd name="T1" fmla="*/ 10 h 19"/>
                  <a:gd name="T2" fmla="*/ 3 w 23"/>
                  <a:gd name="T3" fmla="*/ 11 h 19"/>
                  <a:gd name="T4" fmla="*/ 3 w 23"/>
                  <a:gd name="T5" fmla="*/ 11 h 19"/>
                  <a:gd name="T6" fmla="*/ 3 w 23"/>
                  <a:gd name="T7" fmla="*/ 12 h 19"/>
                  <a:gd name="T8" fmla="*/ 3 w 23"/>
                  <a:gd name="T9" fmla="*/ 12 h 19"/>
                  <a:gd name="T10" fmla="*/ 3 w 23"/>
                  <a:gd name="T11" fmla="*/ 13 h 19"/>
                  <a:gd name="T12" fmla="*/ 3 w 23"/>
                  <a:gd name="T13" fmla="*/ 14 h 19"/>
                  <a:gd name="T14" fmla="*/ 1 w 23"/>
                  <a:gd name="T15" fmla="*/ 14 h 19"/>
                  <a:gd name="T16" fmla="*/ 1 w 23"/>
                  <a:gd name="T17" fmla="*/ 14 h 19"/>
                  <a:gd name="T18" fmla="*/ 1 w 23"/>
                  <a:gd name="T19" fmla="*/ 15 h 19"/>
                  <a:gd name="T20" fmla="*/ 1 w 23"/>
                  <a:gd name="T21" fmla="*/ 16 h 19"/>
                  <a:gd name="T22" fmla="*/ 1 w 23"/>
                  <a:gd name="T23" fmla="*/ 16 h 19"/>
                  <a:gd name="T24" fmla="*/ 1 w 23"/>
                  <a:gd name="T25" fmla="*/ 17 h 19"/>
                  <a:gd name="T26" fmla="*/ 1 w 23"/>
                  <a:gd name="T27" fmla="*/ 18 h 19"/>
                  <a:gd name="T28" fmla="*/ 1 w 23"/>
                  <a:gd name="T29" fmla="*/ 18 h 19"/>
                  <a:gd name="T30" fmla="*/ 2 w 23"/>
                  <a:gd name="T31" fmla="*/ 19 h 19"/>
                  <a:gd name="T32" fmla="*/ 3 w 23"/>
                  <a:gd name="T33" fmla="*/ 19 h 19"/>
                  <a:gd name="T34" fmla="*/ 5 w 23"/>
                  <a:gd name="T35" fmla="*/ 19 h 19"/>
                  <a:gd name="T36" fmla="*/ 9 w 23"/>
                  <a:gd name="T37" fmla="*/ 16 h 19"/>
                  <a:gd name="T38" fmla="*/ 11 w 23"/>
                  <a:gd name="T39" fmla="*/ 15 h 19"/>
                  <a:gd name="T40" fmla="*/ 14 w 23"/>
                  <a:gd name="T41" fmla="*/ 13 h 19"/>
                  <a:gd name="T42" fmla="*/ 17 w 23"/>
                  <a:gd name="T43" fmla="*/ 11 h 19"/>
                  <a:gd name="T44" fmla="*/ 19 w 23"/>
                  <a:gd name="T45" fmla="*/ 11 h 19"/>
                  <a:gd name="T46" fmla="*/ 19 w 23"/>
                  <a:gd name="T47" fmla="*/ 10 h 19"/>
                  <a:gd name="T48" fmla="*/ 20 w 23"/>
                  <a:gd name="T49" fmla="*/ 8 h 19"/>
                  <a:gd name="T50" fmla="*/ 20 w 23"/>
                  <a:gd name="T51" fmla="*/ 6 h 19"/>
                  <a:gd name="T52" fmla="*/ 20 w 23"/>
                  <a:gd name="T53" fmla="*/ 4 h 19"/>
                  <a:gd name="T54" fmla="*/ 20 w 23"/>
                  <a:gd name="T55" fmla="*/ 3 h 19"/>
                  <a:gd name="T56" fmla="*/ 22 w 23"/>
                  <a:gd name="T57" fmla="*/ 2 h 19"/>
                  <a:gd name="T58" fmla="*/ 23 w 23"/>
                  <a:gd name="T59" fmla="*/ 1 h 19"/>
                  <a:gd name="T60" fmla="*/ 23 w 23"/>
                  <a:gd name="T61" fmla="*/ 0 h 19"/>
                  <a:gd name="T62" fmla="*/ 23 w 23"/>
                  <a:gd name="T63" fmla="*/ 0 h 19"/>
                  <a:gd name="T64" fmla="*/ 21 w 23"/>
                  <a:gd name="T65" fmla="*/ 0 h 19"/>
                  <a:gd name="T66" fmla="*/ 20 w 23"/>
                  <a:gd name="T67" fmla="*/ 1 h 19"/>
                  <a:gd name="T68" fmla="*/ 20 w 23"/>
                  <a:gd name="T69" fmla="*/ 1 h 19"/>
                  <a:gd name="T70" fmla="*/ 18 w 23"/>
                  <a:gd name="T71" fmla="*/ 0 h 19"/>
                  <a:gd name="T72" fmla="*/ 17 w 23"/>
                  <a:gd name="T73" fmla="*/ 1 h 19"/>
                  <a:gd name="T74" fmla="*/ 16 w 23"/>
                  <a:gd name="T75" fmla="*/ 1 h 19"/>
                  <a:gd name="T76" fmla="*/ 16 w 23"/>
                  <a:gd name="T77" fmla="*/ 2 h 19"/>
                  <a:gd name="T78" fmla="*/ 14 w 23"/>
                  <a:gd name="T79" fmla="*/ 2 h 19"/>
                  <a:gd name="T80" fmla="*/ 13 w 23"/>
                  <a:gd name="T81" fmla="*/ 2 h 19"/>
                  <a:gd name="T82" fmla="*/ 10 w 23"/>
                  <a:gd name="T83" fmla="*/ 2 h 19"/>
                  <a:gd name="T84" fmla="*/ 10 w 23"/>
                  <a:gd name="T85" fmla="*/ 2 h 19"/>
                  <a:gd name="T86" fmla="*/ 9 w 23"/>
                  <a:gd name="T87" fmla="*/ 1 h 19"/>
                  <a:gd name="T88" fmla="*/ 8 w 23"/>
                  <a:gd name="T89" fmla="*/ 2 h 19"/>
                  <a:gd name="T90" fmla="*/ 7 w 23"/>
                  <a:gd name="T91" fmla="*/ 2 h 19"/>
                  <a:gd name="T92" fmla="*/ 6 w 23"/>
                  <a:gd name="T93" fmla="*/ 2 h 19"/>
                  <a:gd name="T94" fmla="*/ 5 w 23"/>
                  <a:gd name="T95" fmla="*/ 2 h 19"/>
                  <a:gd name="T96" fmla="*/ 4 w 23"/>
                  <a:gd name="T97" fmla="*/ 2 h 19"/>
                  <a:gd name="T98" fmla="*/ 4 w 23"/>
                  <a:gd name="T99" fmla="*/ 2 h 19"/>
                  <a:gd name="T100" fmla="*/ 3 w 23"/>
                  <a:gd name="T101" fmla="*/ 2 h 19"/>
                  <a:gd name="T102" fmla="*/ 3 w 23"/>
                  <a:gd name="T103" fmla="*/ 3 h 19"/>
                  <a:gd name="T104" fmla="*/ 4 w 23"/>
                  <a:gd name="T105" fmla="*/ 4 h 19"/>
                  <a:gd name="T106" fmla="*/ 3 w 23"/>
                  <a:gd name="T107" fmla="*/ 4 h 19"/>
                  <a:gd name="T108" fmla="*/ 3 w 23"/>
                  <a:gd name="T109" fmla="*/ 5 h 19"/>
                  <a:gd name="T110" fmla="*/ 2 w 23"/>
                  <a:gd name="T111" fmla="*/ 5 h 19"/>
                  <a:gd name="T112" fmla="*/ 1 w 23"/>
                  <a:gd name="T113" fmla="*/ 6 h 19"/>
                  <a:gd name="T114" fmla="*/ 1 w 23"/>
                  <a:gd name="T115"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 h="19">
                    <a:moveTo>
                      <a:pt x="1" y="10"/>
                    </a:move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6" y="18"/>
                      <a:pt x="6" y="18"/>
                      <a:pt x="6" y="18"/>
                    </a:cubicBezTo>
                    <a:cubicBezTo>
                      <a:pt x="7" y="18"/>
                      <a:pt x="7" y="18"/>
                      <a:pt x="7" y="18"/>
                    </a:cubicBezTo>
                    <a:cubicBezTo>
                      <a:pt x="7" y="18"/>
                      <a:pt x="7" y="18"/>
                      <a:pt x="7" y="18"/>
                    </a:cubicBezTo>
                    <a:cubicBezTo>
                      <a:pt x="8" y="17"/>
                      <a:pt x="8" y="17"/>
                      <a:pt x="8" y="17"/>
                    </a:cubicBezTo>
                    <a:cubicBezTo>
                      <a:pt x="8" y="17"/>
                      <a:pt x="8" y="17"/>
                      <a:pt x="8" y="17"/>
                    </a:cubicBezTo>
                    <a:cubicBezTo>
                      <a:pt x="8" y="17"/>
                      <a:pt x="8" y="17"/>
                      <a:pt x="8" y="17"/>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2" y="15"/>
                      <a:pt x="12" y="15"/>
                      <a:pt x="12" y="15"/>
                    </a:cubicBezTo>
                    <a:cubicBezTo>
                      <a:pt x="12" y="14"/>
                      <a:pt x="12" y="14"/>
                      <a:pt x="12" y="14"/>
                    </a:cubicBezTo>
                    <a:cubicBezTo>
                      <a:pt x="13" y="14"/>
                      <a:pt x="13" y="14"/>
                      <a:pt x="13" y="14"/>
                    </a:cubicBezTo>
                    <a:cubicBezTo>
                      <a:pt x="13" y="14"/>
                      <a:pt x="13" y="14"/>
                      <a:pt x="13" y="14"/>
                    </a:cubicBezTo>
                    <a:cubicBezTo>
                      <a:pt x="13" y="14"/>
                      <a:pt x="13" y="14"/>
                      <a:pt x="13" y="14"/>
                    </a:cubicBezTo>
                    <a:cubicBezTo>
                      <a:pt x="14" y="14"/>
                      <a:pt x="14" y="14"/>
                      <a:pt x="14" y="14"/>
                    </a:cubicBezTo>
                    <a:cubicBezTo>
                      <a:pt x="14" y="13"/>
                      <a:pt x="14" y="13"/>
                      <a:pt x="14" y="13"/>
                    </a:cubicBezTo>
                    <a:cubicBezTo>
                      <a:pt x="15" y="13"/>
                      <a:pt x="15" y="13"/>
                      <a:pt x="15" y="13"/>
                    </a:cubicBezTo>
                    <a:cubicBezTo>
                      <a:pt x="15" y="13"/>
                      <a:pt x="15" y="13"/>
                      <a:pt x="15" y="13"/>
                    </a:cubicBezTo>
                    <a:cubicBezTo>
                      <a:pt x="15" y="13"/>
                      <a:pt x="15" y="13"/>
                      <a:pt x="15" y="13"/>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5"/>
                    </a:cubicBezTo>
                    <a:cubicBezTo>
                      <a:pt x="1" y="5"/>
                      <a:pt x="1" y="5"/>
                      <a:pt x="1" y="5"/>
                    </a:cubicBezTo>
                    <a:cubicBezTo>
                      <a:pt x="1" y="5"/>
                      <a:pt x="1" y="5"/>
                      <a:pt x="1" y="5"/>
                    </a:cubicBezTo>
                    <a:cubicBezTo>
                      <a:pt x="1" y="5"/>
                      <a:pt x="1" y="5"/>
                      <a:pt x="1" y="5"/>
                    </a:cubicBezTo>
                    <a:cubicBezTo>
                      <a:pt x="1" y="5"/>
                      <a:pt x="1" y="5"/>
                      <a:pt x="1" y="5"/>
                    </a:cubicBezTo>
                    <a:cubicBezTo>
                      <a:pt x="0" y="6"/>
                      <a:pt x="0" y="6"/>
                      <a:pt x="0" y="6"/>
                    </a:cubicBezTo>
                    <a:cubicBezTo>
                      <a:pt x="0" y="6"/>
                      <a:pt x="0" y="6"/>
                      <a:pt x="0" y="7"/>
                    </a:cubicBezTo>
                    <a:cubicBezTo>
                      <a:pt x="0" y="7"/>
                      <a:pt x="1" y="7"/>
                      <a:pt x="1" y="7"/>
                    </a:cubicBezTo>
                    <a:cubicBezTo>
                      <a:pt x="1" y="8"/>
                      <a:pt x="1" y="8"/>
                      <a:pt x="1" y="9"/>
                    </a:cubicBezTo>
                    <a:cubicBezTo>
                      <a:pt x="1" y="9"/>
                      <a:pt x="1" y="10"/>
                      <a:pt x="1" y="10"/>
                    </a:cubicBezTo>
                    <a:cubicBezTo>
                      <a:pt x="1" y="10"/>
                      <a:pt x="1" y="10"/>
                      <a:pt x="1" y="10"/>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214"/>
              <p:cNvSpPr/>
              <p:nvPr/>
            </p:nvSpPr>
            <p:spPr bwMode="auto">
              <a:xfrm>
                <a:off x="2962" y="1860"/>
                <a:ext cx="63" cy="29"/>
              </a:xfrm>
              <a:custGeom>
                <a:avLst/>
                <a:gdLst>
                  <a:gd name="T0" fmla="*/ 7 w 24"/>
                  <a:gd name="T1" fmla="*/ 9 h 11"/>
                  <a:gd name="T2" fmla="*/ 7 w 24"/>
                  <a:gd name="T3" fmla="*/ 9 h 11"/>
                  <a:gd name="T4" fmla="*/ 9 w 24"/>
                  <a:gd name="T5" fmla="*/ 9 h 11"/>
                  <a:gd name="T6" fmla="*/ 9 w 24"/>
                  <a:gd name="T7" fmla="*/ 9 h 11"/>
                  <a:gd name="T8" fmla="*/ 10 w 24"/>
                  <a:gd name="T9" fmla="*/ 8 h 11"/>
                  <a:gd name="T10" fmla="*/ 11 w 24"/>
                  <a:gd name="T11" fmla="*/ 9 h 11"/>
                  <a:gd name="T12" fmla="*/ 11 w 24"/>
                  <a:gd name="T13" fmla="*/ 9 h 11"/>
                  <a:gd name="T14" fmla="*/ 12 w 24"/>
                  <a:gd name="T15" fmla="*/ 10 h 11"/>
                  <a:gd name="T16" fmla="*/ 12 w 24"/>
                  <a:gd name="T17" fmla="*/ 10 h 11"/>
                  <a:gd name="T18" fmla="*/ 14 w 24"/>
                  <a:gd name="T19" fmla="*/ 10 h 11"/>
                  <a:gd name="T20" fmla="*/ 15 w 24"/>
                  <a:gd name="T21" fmla="*/ 10 h 11"/>
                  <a:gd name="T22" fmla="*/ 16 w 24"/>
                  <a:gd name="T23" fmla="*/ 10 h 11"/>
                  <a:gd name="T24" fmla="*/ 16 w 24"/>
                  <a:gd name="T25" fmla="*/ 10 h 11"/>
                  <a:gd name="T26" fmla="*/ 17 w 24"/>
                  <a:gd name="T27" fmla="*/ 10 h 11"/>
                  <a:gd name="T28" fmla="*/ 18 w 24"/>
                  <a:gd name="T29" fmla="*/ 10 h 11"/>
                  <a:gd name="T30" fmla="*/ 18 w 24"/>
                  <a:gd name="T31" fmla="*/ 9 h 11"/>
                  <a:gd name="T32" fmla="*/ 19 w 24"/>
                  <a:gd name="T33" fmla="*/ 9 h 11"/>
                  <a:gd name="T34" fmla="*/ 20 w 24"/>
                  <a:gd name="T35" fmla="*/ 9 h 11"/>
                  <a:gd name="T36" fmla="*/ 20 w 24"/>
                  <a:gd name="T37" fmla="*/ 9 h 11"/>
                  <a:gd name="T38" fmla="*/ 21 w 24"/>
                  <a:gd name="T39" fmla="*/ 10 h 11"/>
                  <a:gd name="T40" fmla="*/ 22 w 24"/>
                  <a:gd name="T41" fmla="*/ 10 h 11"/>
                  <a:gd name="T42" fmla="*/ 23 w 24"/>
                  <a:gd name="T43" fmla="*/ 10 h 11"/>
                  <a:gd name="T44" fmla="*/ 24 w 24"/>
                  <a:gd name="T45" fmla="*/ 10 h 11"/>
                  <a:gd name="T46" fmla="*/ 24 w 24"/>
                  <a:gd name="T47" fmla="*/ 10 h 11"/>
                  <a:gd name="T48" fmla="*/ 23 w 24"/>
                  <a:gd name="T49" fmla="*/ 9 h 11"/>
                  <a:gd name="T50" fmla="*/ 23 w 24"/>
                  <a:gd name="T51" fmla="*/ 9 h 11"/>
                  <a:gd name="T52" fmla="*/ 22 w 24"/>
                  <a:gd name="T53" fmla="*/ 8 h 11"/>
                  <a:gd name="T54" fmla="*/ 23 w 24"/>
                  <a:gd name="T55" fmla="*/ 7 h 11"/>
                  <a:gd name="T56" fmla="*/ 22 w 24"/>
                  <a:gd name="T57" fmla="*/ 7 h 11"/>
                  <a:gd name="T58" fmla="*/ 21 w 24"/>
                  <a:gd name="T59" fmla="*/ 7 h 11"/>
                  <a:gd name="T60" fmla="*/ 21 w 24"/>
                  <a:gd name="T61" fmla="*/ 6 h 11"/>
                  <a:gd name="T62" fmla="*/ 20 w 24"/>
                  <a:gd name="T63" fmla="*/ 6 h 11"/>
                  <a:gd name="T64" fmla="*/ 21 w 24"/>
                  <a:gd name="T65" fmla="*/ 5 h 11"/>
                  <a:gd name="T66" fmla="*/ 20 w 24"/>
                  <a:gd name="T67" fmla="*/ 5 h 11"/>
                  <a:gd name="T68" fmla="*/ 19 w 24"/>
                  <a:gd name="T69" fmla="*/ 5 h 11"/>
                  <a:gd name="T70" fmla="*/ 19 w 24"/>
                  <a:gd name="T71" fmla="*/ 4 h 11"/>
                  <a:gd name="T72" fmla="*/ 18 w 24"/>
                  <a:gd name="T73" fmla="*/ 4 h 11"/>
                  <a:gd name="T74" fmla="*/ 17 w 24"/>
                  <a:gd name="T75" fmla="*/ 4 h 11"/>
                  <a:gd name="T76" fmla="*/ 16 w 24"/>
                  <a:gd name="T77" fmla="*/ 4 h 11"/>
                  <a:gd name="T78" fmla="*/ 16 w 24"/>
                  <a:gd name="T79" fmla="*/ 4 h 11"/>
                  <a:gd name="T80" fmla="*/ 15 w 24"/>
                  <a:gd name="T81" fmla="*/ 4 h 11"/>
                  <a:gd name="T82" fmla="*/ 14 w 24"/>
                  <a:gd name="T83" fmla="*/ 5 h 11"/>
                  <a:gd name="T84" fmla="*/ 13 w 24"/>
                  <a:gd name="T85" fmla="*/ 4 h 11"/>
                  <a:gd name="T86" fmla="*/ 13 w 24"/>
                  <a:gd name="T87" fmla="*/ 4 h 11"/>
                  <a:gd name="T88" fmla="*/ 13 w 24"/>
                  <a:gd name="T89" fmla="*/ 3 h 11"/>
                  <a:gd name="T90" fmla="*/ 12 w 24"/>
                  <a:gd name="T91" fmla="*/ 3 h 11"/>
                  <a:gd name="T92" fmla="*/ 11 w 24"/>
                  <a:gd name="T93" fmla="*/ 3 h 11"/>
                  <a:gd name="T94" fmla="*/ 11 w 24"/>
                  <a:gd name="T95" fmla="*/ 2 h 11"/>
                  <a:gd name="T96" fmla="*/ 10 w 24"/>
                  <a:gd name="T97" fmla="*/ 2 h 11"/>
                  <a:gd name="T98" fmla="*/ 9 w 24"/>
                  <a:gd name="T99" fmla="*/ 2 h 11"/>
                  <a:gd name="T100" fmla="*/ 8 w 24"/>
                  <a:gd name="T101" fmla="*/ 2 h 11"/>
                  <a:gd name="T102" fmla="*/ 7 w 24"/>
                  <a:gd name="T103" fmla="*/ 2 h 11"/>
                  <a:gd name="T104" fmla="*/ 6 w 24"/>
                  <a:gd name="T105" fmla="*/ 2 h 11"/>
                  <a:gd name="T106" fmla="*/ 6 w 24"/>
                  <a:gd name="T107" fmla="*/ 2 h 11"/>
                  <a:gd name="T108" fmla="*/ 5 w 24"/>
                  <a:gd name="T109" fmla="*/ 1 h 11"/>
                  <a:gd name="T110" fmla="*/ 4 w 24"/>
                  <a:gd name="T111" fmla="*/ 1 h 11"/>
                  <a:gd name="T112" fmla="*/ 3 w 24"/>
                  <a:gd name="T113" fmla="*/ 1 h 11"/>
                  <a:gd name="T114" fmla="*/ 2 w 24"/>
                  <a:gd name="T115" fmla="*/ 0 h 11"/>
                  <a:gd name="T116" fmla="*/ 1 w 24"/>
                  <a:gd name="T117" fmla="*/ 0 h 11"/>
                  <a:gd name="T118" fmla="*/ 1 w 24"/>
                  <a:gd name="T119" fmla="*/ 1 h 11"/>
                  <a:gd name="T120" fmla="*/ 6 w 24"/>
                  <a:gd name="T1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 h="11">
                    <a:moveTo>
                      <a:pt x="6" y="9"/>
                    </a:move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1" y="9"/>
                      <a:pt x="21" y="9"/>
                      <a:pt x="21" y="9"/>
                    </a:cubicBezTo>
                    <a:cubicBezTo>
                      <a:pt x="21" y="9"/>
                      <a:pt x="21" y="9"/>
                      <a:pt x="21" y="9"/>
                    </a:cubicBezTo>
                    <a:cubicBezTo>
                      <a:pt x="21" y="9"/>
                      <a:pt x="21" y="9"/>
                      <a:pt x="21" y="9"/>
                    </a:cubicBezTo>
                    <a:cubicBezTo>
                      <a:pt x="21" y="9"/>
                      <a:pt x="21" y="9"/>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8"/>
                      <a:pt x="22" y="8"/>
                      <a:pt x="22" y="8"/>
                    </a:cubicBezTo>
                    <a:cubicBezTo>
                      <a:pt x="22" y="8"/>
                      <a:pt x="22" y="8"/>
                      <a:pt x="22" y="8"/>
                    </a:cubicBezTo>
                    <a:cubicBezTo>
                      <a:pt x="22" y="8"/>
                      <a:pt x="22" y="8"/>
                      <a:pt x="22" y="8"/>
                    </a:cubicBezTo>
                    <a:cubicBezTo>
                      <a:pt x="22" y="8"/>
                      <a:pt x="22" y="8"/>
                      <a:pt x="22"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1" y="5"/>
                      <a:pt x="21" y="5"/>
                      <a:pt x="21" y="5"/>
                    </a:cubicBezTo>
                    <a:cubicBezTo>
                      <a:pt x="21" y="5"/>
                      <a:pt x="21" y="5"/>
                      <a:pt x="21" y="5"/>
                    </a:cubicBezTo>
                    <a:cubicBezTo>
                      <a:pt x="21" y="5"/>
                      <a:pt x="21" y="5"/>
                      <a:pt x="21" y="5"/>
                    </a:cubicBezTo>
                    <a:cubicBezTo>
                      <a:pt x="20" y="5"/>
                      <a:pt x="20" y="5"/>
                      <a:pt x="20"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0" y="1"/>
                      <a:pt x="0" y="1"/>
                    </a:cubicBezTo>
                    <a:cubicBezTo>
                      <a:pt x="1" y="1"/>
                      <a:pt x="2" y="2"/>
                      <a:pt x="2" y="2"/>
                    </a:cubicBezTo>
                    <a:cubicBezTo>
                      <a:pt x="3" y="2"/>
                      <a:pt x="4" y="2"/>
                      <a:pt x="4" y="3"/>
                    </a:cubicBezTo>
                    <a:cubicBezTo>
                      <a:pt x="5" y="4"/>
                      <a:pt x="6" y="4"/>
                      <a:pt x="6" y="4"/>
                    </a:cubicBezTo>
                    <a:cubicBezTo>
                      <a:pt x="6" y="5"/>
                      <a:pt x="6" y="6"/>
                      <a:pt x="7" y="6"/>
                    </a:cubicBezTo>
                    <a:cubicBezTo>
                      <a:pt x="6" y="7"/>
                      <a:pt x="7" y="7"/>
                      <a:pt x="7" y="7"/>
                    </a:cubicBezTo>
                    <a:cubicBezTo>
                      <a:pt x="6" y="8"/>
                      <a:pt x="6" y="8"/>
                      <a:pt x="6" y="9"/>
                    </a:cubicBezTo>
                    <a:cubicBezTo>
                      <a:pt x="6" y="9"/>
                      <a:pt x="6" y="9"/>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215"/>
              <p:cNvSpPr/>
              <p:nvPr/>
            </p:nvSpPr>
            <p:spPr bwMode="auto">
              <a:xfrm>
                <a:off x="3595" y="209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216"/>
              <p:cNvSpPr/>
              <p:nvPr/>
            </p:nvSpPr>
            <p:spPr bwMode="auto">
              <a:xfrm>
                <a:off x="3106" y="2039"/>
                <a:ext cx="11" cy="3"/>
              </a:xfrm>
              <a:custGeom>
                <a:avLst/>
                <a:gdLst>
                  <a:gd name="T0" fmla="*/ 2 w 4"/>
                  <a:gd name="T1" fmla="*/ 0 h 1"/>
                  <a:gd name="T2" fmla="*/ 2 w 4"/>
                  <a:gd name="T3" fmla="*/ 0 h 1"/>
                  <a:gd name="T4" fmla="*/ 1 w 4"/>
                  <a:gd name="T5" fmla="*/ 0 h 1"/>
                  <a:gd name="T6" fmla="*/ 0 w 4"/>
                  <a:gd name="T7" fmla="*/ 1 h 1"/>
                  <a:gd name="T8" fmla="*/ 2 w 4"/>
                  <a:gd name="T9" fmla="*/ 0 h 1"/>
                  <a:gd name="T10" fmla="*/ 2 w 4"/>
                  <a:gd name="T11" fmla="*/ 0 h 1"/>
                  <a:gd name="T12" fmla="*/ 3 w 4"/>
                  <a:gd name="T13" fmla="*/ 0 h 1"/>
                  <a:gd name="T14" fmla="*/ 4 w 4"/>
                  <a:gd name="T15" fmla="*/ 0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2" y="0"/>
                      <a:pt x="2" y="0"/>
                      <a:pt x="2" y="0"/>
                    </a:cubicBezTo>
                    <a:cubicBezTo>
                      <a:pt x="1" y="0"/>
                      <a:pt x="2" y="0"/>
                      <a:pt x="1" y="0"/>
                    </a:cubicBezTo>
                    <a:cubicBezTo>
                      <a:pt x="1" y="1"/>
                      <a:pt x="0" y="1"/>
                      <a:pt x="0" y="1"/>
                    </a:cubicBezTo>
                    <a:cubicBezTo>
                      <a:pt x="1" y="1"/>
                      <a:pt x="1" y="1"/>
                      <a:pt x="2" y="0"/>
                    </a:cubicBezTo>
                    <a:cubicBezTo>
                      <a:pt x="2" y="0"/>
                      <a:pt x="2" y="1"/>
                      <a:pt x="2" y="0"/>
                    </a:cubicBezTo>
                    <a:cubicBezTo>
                      <a:pt x="3" y="0"/>
                      <a:pt x="3" y="0"/>
                      <a:pt x="3" y="0"/>
                    </a:cubicBezTo>
                    <a:cubicBezTo>
                      <a:pt x="3" y="0"/>
                      <a:pt x="3" y="0"/>
                      <a:pt x="4" y="0"/>
                    </a:cubicBezTo>
                    <a:cubicBezTo>
                      <a:pt x="3" y="0"/>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217"/>
              <p:cNvSpPr/>
              <p:nvPr/>
            </p:nvSpPr>
            <p:spPr bwMode="auto">
              <a:xfrm>
                <a:off x="3009" y="1881"/>
                <a:ext cx="50" cy="37"/>
              </a:xfrm>
              <a:custGeom>
                <a:avLst/>
                <a:gdLst>
                  <a:gd name="T0" fmla="*/ 16 w 19"/>
                  <a:gd name="T1" fmla="*/ 8 h 14"/>
                  <a:gd name="T2" fmla="*/ 15 w 19"/>
                  <a:gd name="T3" fmla="*/ 2 h 14"/>
                  <a:gd name="T4" fmla="*/ 13 w 19"/>
                  <a:gd name="T5" fmla="*/ 0 h 14"/>
                  <a:gd name="T6" fmla="*/ 12 w 19"/>
                  <a:gd name="T7" fmla="*/ 1 h 14"/>
                  <a:gd name="T8" fmla="*/ 11 w 19"/>
                  <a:gd name="T9" fmla="*/ 1 h 14"/>
                  <a:gd name="T10" fmla="*/ 11 w 19"/>
                  <a:gd name="T11" fmla="*/ 2 h 14"/>
                  <a:gd name="T12" fmla="*/ 10 w 19"/>
                  <a:gd name="T13" fmla="*/ 2 h 14"/>
                  <a:gd name="T14" fmla="*/ 9 w 19"/>
                  <a:gd name="T15" fmla="*/ 2 h 14"/>
                  <a:gd name="T16" fmla="*/ 8 w 19"/>
                  <a:gd name="T17" fmla="*/ 2 h 14"/>
                  <a:gd name="T18" fmla="*/ 8 w 19"/>
                  <a:gd name="T19" fmla="*/ 1 h 14"/>
                  <a:gd name="T20" fmla="*/ 7 w 19"/>
                  <a:gd name="T21" fmla="*/ 1 h 14"/>
                  <a:gd name="T22" fmla="*/ 7 w 19"/>
                  <a:gd name="T23" fmla="*/ 0 h 14"/>
                  <a:gd name="T24" fmla="*/ 6 w 19"/>
                  <a:gd name="T25" fmla="*/ 0 h 14"/>
                  <a:gd name="T26" fmla="*/ 5 w 19"/>
                  <a:gd name="T27" fmla="*/ 0 h 14"/>
                  <a:gd name="T28" fmla="*/ 5 w 19"/>
                  <a:gd name="T29" fmla="*/ 0 h 14"/>
                  <a:gd name="T30" fmla="*/ 5 w 19"/>
                  <a:gd name="T31" fmla="*/ 0 h 14"/>
                  <a:gd name="T32" fmla="*/ 5 w 19"/>
                  <a:gd name="T33" fmla="*/ 1 h 14"/>
                  <a:gd name="T34" fmla="*/ 6 w 19"/>
                  <a:gd name="T35" fmla="*/ 1 h 14"/>
                  <a:gd name="T36" fmla="*/ 6 w 19"/>
                  <a:gd name="T37" fmla="*/ 2 h 14"/>
                  <a:gd name="T38" fmla="*/ 6 w 19"/>
                  <a:gd name="T39" fmla="*/ 3 h 14"/>
                  <a:gd name="T40" fmla="*/ 5 w 19"/>
                  <a:gd name="T41" fmla="*/ 3 h 14"/>
                  <a:gd name="T42" fmla="*/ 4 w 19"/>
                  <a:gd name="T43" fmla="*/ 3 h 14"/>
                  <a:gd name="T44" fmla="*/ 3 w 19"/>
                  <a:gd name="T45" fmla="*/ 2 h 14"/>
                  <a:gd name="T46" fmla="*/ 2 w 19"/>
                  <a:gd name="T47" fmla="*/ 2 h 14"/>
                  <a:gd name="T48" fmla="*/ 1 w 19"/>
                  <a:gd name="T49" fmla="*/ 1 h 14"/>
                  <a:gd name="T50" fmla="*/ 1 w 19"/>
                  <a:gd name="T51" fmla="*/ 2 h 14"/>
                  <a:gd name="T52" fmla="*/ 1 w 19"/>
                  <a:gd name="T53" fmla="*/ 2 h 14"/>
                  <a:gd name="T54" fmla="*/ 1 w 19"/>
                  <a:gd name="T55" fmla="*/ 3 h 14"/>
                  <a:gd name="T56" fmla="*/ 2 w 19"/>
                  <a:gd name="T57" fmla="*/ 3 h 14"/>
                  <a:gd name="T58" fmla="*/ 2 w 19"/>
                  <a:gd name="T59" fmla="*/ 4 h 14"/>
                  <a:gd name="T60" fmla="*/ 2 w 19"/>
                  <a:gd name="T61" fmla="*/ 4 h 14"/>
                  <a:gd name="T62" fmla="*/ 2 w 19"/>
                  <a:gd name="T63" fmla="*/ 5 h 14"/>
                  <a:gd name="T64" fmla="*/ 3 w 19"/>
                  <a:gd name="T65" fmla="*/ 6 h 14"/>
                  <a:gd name="T66" fmla="*/ 3 w 19"/>
                  <a:gd name="T67" fmla="*/ 6 h 14"/>
                  <a:gd name="T68" fmla="*/ 4 w 19"/>
                  <a:gd name="T69" fmla="*/ 7 h 14"/>
                  <a:gd name="T70" fmla="*/ 3 w 19"/>
                  <a:gd name="T71" fmla="*/ 8 h 14"/>
                  <a:gd name="T72" fmla="*/ 4 w 19"/>
                  <a:gd name="T73" fmla="*/ 8 h 14"/>
                  <a:gd name="T74" fmla="*/ 4 w 19"/>
                  <a:gd name="T75" fmla="*/ 9 h 14"/>
                  <a:gd name="T76" fmla="*/ 5 w 19"/>
                  <a:gd name="T77" fmla="*/ 9 h 14"/>
                  <a:gd name="T78" fmla="*/ 6 w 19"/>
                  <a:gd name="T79" fmla="*/ 9 h 14"/>
                  <a:gd name="T80" fmla="*/ 5 w 19"/>
                  <a:gd name="T81" fmla="*/ 10 h 14"/>
                  <a:gd name="T82" fmla="*/ 6 w 19"/>
                  <a:gd name="T83" fmla="*/ 10 h 14"/>
                  <a:gd name="T84" fmla="*/ 6 w 19"/>
                  <a:gd name="T85" fmla="*/ 11 h 14"/>
                  <a:gd name="T86" fmla="*/ 6 w 19"/>
                  <a:gd name="T87" fmla="*/ 11 h 14"/>
                  <a:gd name="T88" fmla="*/ 6 w 19"/>
                  <a:gd name="T89" fmla="*/ 11 h 14"/>
                  <a:gd name="T90" fmla="*/ 7 w 19"/>
                  <a:gd name="T91" fmla="*/ 11 h 14"/>
                  <a:gd name="T92" fmla="*/ 8 w 19"/>
                  <a:gd name="T93" fmla="*/ 10 h 14"/>
                  <a:gd name="T94" fmla="*/ 8 w 19"/>
                  <a:gd name="T95" fmla="*/ 10 h 14"/>
                  <a:gd name="T96" fmla="*/ 9 w 19"/>
                  <a:gd name="T97" fmla="*/ 9 h 14"/>
                  <a:gd name="T98" fmla="*/ 9 w 19"/>
                  <a:gd name="T99" fmla="*/ 9 h 14"/>
                  <a:gd name="T100" fmla="*/ 10 w 19"/>
                  <a:gd name="T101" fmla="*/ 8 h 14"/>
                  <a:gd name="T102" fmla="*/ 12 w 19"/>
                  <a:gd name="T103" fmla="*/ 10 h 14"/>
                  <a:gd name="T104" fmla="*/ 12 w 19"/>
                  <a:gd name="T105" fmla="*/ 10 h 14"/>
                  <a:gd name="T106" fmla="*/ 12 w 19"/>
                  <a:gd name="T107" fmla="*/ 11 h 14"/>
                  <a:gd name="T108" fmla="*/ 12 w 19"/>
                  <a:gd name="T109" fmla="*/ 12 h 14"/>
                  <a:gd name="T110" fmla="*/ 11 w 19"/>
                  <a:gd name="T111" fmla="*/ 12 h 14"/>
                  <a:gd name="T112" fmla="*/ 12 w 19"/>
                  <a:gd name="T113" fmla="*/ 12 h 14"/>
                  <a:gd name="T114" fmla="*/ 12 w 19"/>
                  <a:gd name="T115" fmla="*/ 13 h 14"/>
                  <a:gd name="T116" fmla="*/ 13 w 19"/>
                  <a:gd name="T117" fmla="*/ 14 h 14"/>
                  <a:gd name="T118" fmla="*/ 14 w 19"/>
                  <a:gd name="T11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 h="14">
                    <a:moveTo>
                      <a:pt x="14" y="14"/>
                    </a:moveTo>
                    <a:cubicBezTo>
                      <a:pt x="14" y="13"/>
                      <a:pt x="14" y="13"/>
                      <a:pt x="14" y="12"/>
                    </a:cubicBezTo>
                    <a:cubicBezTo>
                      <a:pt x="14" y="12"/>
                      <a:pt x="14" y="11"/>
                      <a:pt x="15" y="11"/>
                    </a:cubicBezTo>
                    <a:cubicBezTo>
                      <a:pt x="15" y="11"/>
                      <a:pt x="15" y="11"/>
                      <a:pt x="15" y="12"/>
                    </a:cubicBezTo>
                    <a:cubicBezTo>
                      <a:pt x="15" y="11"/>
                      <a:pt x="15" y="10"/>
                      <a:pt x="16" y="10"/>
                    </a:cubicBezTo>
                    <a:cubicBezTo>
                      <a:pt x="16" y="10"/>
                      <a:pt x="16" y="10"/>
                      <a:pt x="16" y="10"/>
                    </a:cubicBezTo>
                    <a:cubicBezTo>
                      <a:pt x="16" y="10"/>
                      <a:pt x="16" y="10"/>
                      <a:pt x="16" y="10"/>
                    </a:cubicBezTo>
                    <a:cubicBezTo>
                      <a:pt x="16" y="10"/>
                      <a:pt x="15" y="9"/>
                      <a:pt x="16" y="9"/>
                    </a:cubicBezTo>
                    <a:cubicBezTo>
                      <a:pt x="16" y="9"/>
                      <a:pt x="16" y="8"/>
                      <a:pt x="16" y="8"/>
                    </a:cubicBezTo>
                    <a:cubicBezTo>
                      <a:pt x="16" y="7"/>
                      <a:pt x="16" y="7"/>
                      <a:pt x="17" y="6"/>
                    </a:cubicBezTo>
                    <a:cubicBezTo>
                      <a:pt x="17" y="6"/>
                      <a:pt x="18" y="6"/>
                      <a:pt x="18" y="6"/>
                    </a:cubicBezTo>
                    <a:cubicBezTo>
                      <a:pt x="19" y="6"/>
                      <a:pt x="19" y="6"/>
                      <a:pt x="19" y="6"/>
                    </a:cubicBezTo>
                    <a:cubicBezTo>
                      <a:pt x="19" y="6"/>
                      <a:pt x="19" y="6"/>
                      <a:pt x="19" y="5"/>
                    </a:cubicBezTo>
                    <a:cubicBezTo>
                      <a:pt x="19" y="5"/>
                      <a:pt x="19" y="5"/>
                      <a:pt x="18" y="5"/>
                    </a:cubicBezTo>
                    <a:cubicBezTo>
                      <a:pt x="18" y="5"/>
                      <a:pt x="18" y="5"/>
                      <a:pt x="18" y="5"/>
                    </a:cubicBezTo>
                    <a:cubicBezTo>
                      <a:pt x="18" y="5"/>
                      <a:pt x="18" y="5"/>
                      <a:pt x="18" y="5"/>
                    </a:cubicBezTo>
                    <a:cubicBezTo>
                      <a:pt x="17" y="5"/>
                      <a:pt x="17" y="5"/>
                      <a:pt x="16" y="4"/>
                    </a:cubicBezTo>
                    <a:cubicBezTo>
                      <a:pt x="16" y="4"/>
                      <a:pt x="15" y="3"/>
                      <a:pt x="15" y="2"/>
                    </a:cubicBezTo>
                    <a:cubicBezTo>
                      <a:pt x="15" y="1"/>
                      <a:pt x="14"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4" y="2"/>
                      <a:pt x="4" y="2"/>
                      <a:pt x="4" y="2"/>
                    </a:cubicBezTo>
                    <a:cubicBezTo>
                      <a:pt x="4" y="3"/>
                      <a:pt x="4" y="3"/>
                      <a:pt x="4" y="3"/>
                    </a:cubicBezTo>
                    <a:cubicBezTo>
                      <a:pt x="4" y="3"/>
                      <a:pt x="4" y="3"/>
                      <a:pt x="4" y="3"/>
                    </a:cubicBezTo>
                    <a:cubicBezTo>
                      <a:pt x="4" y="3"/>
                      <a:pt x="4" y="3"/>
                      <a:pt x="4" y="2"/>
                    </a:cubicBezTo>
                    <a:cubicBezTo>
                      <a:pt x="4" y="3"/>
                      <a:pt x="4" y="3"/>
                      <a:pt x="4" y="3"/>
                    </a:cubicBezTo>
                    <a:cubicBezTo>
                      <a:pt x="4" y="3"/>
                      <a:pt x="4" y="3"/>
                      <a:pt x="4"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218"/>
              <p:cNvSpPr/>
              <p:nvPr/>
            </p:nvSpPr>
            <p:spPr bwMode="auto">
              <a:xfrm>
                <a:off x="3080" y="1871"/>
                <a:ext cx="131" cy="81"/>
              </a:xfrm>
              <a:custGeom>
                <a:avLst/>
                <a:gdLst>
                  <a:gd name="T0" fmla="*/ 5 w 50"/>
                  <a:gd name="T1" fmla="*/ 9 h 31"/>
                  <a:gd name="T2" fmla="*/ 4 w 50"/>
                  <a:gd name="T3" fmla="*/ 13 h 31"/>
                  <a:gd name="T4" fmla="*/ 6 w 50"/>
                  <a:gd name="T5" fmla="*/ 22 h 31"/>
                  <a:gd name="T6" fmla="*/ 8 w 50"/>
                  <a:gd name="T7" fmla="*/ 22 h 31"/>
                  <a:gd name="T8" fmla="*/ 8 w 50"/>
                  <a:gd name="T9" fmla="*/ 20 h 31"/>
                  <a:gd name="T10" fmla="*/ 9 w 50"/>
                  <a:gd name="T11" fmla="*/ 20 h 31"/>
                  <a:gd name="T12" fmla="*/ 12 w 50"/>
                  <a:gd name="T13" fmla="*/ 19 h 31"/>
                  <a:gd name="T14" fmla="*/ 14 w 50"/>
                  <a:gd name="T15" fmla="*/ 19 h 31"/>
                  <a:gd name="T16" fmla="*/ 15 w 50"/>
                  <a:gd name="T17" fmla="*/ 18 h 31"/>
                  <a:gd name="T18" fmla="*/ 17 w 50"/>
                  <a:gd name="T19" fmla="*/ 18 h 31"/>
                  <a:gd name="T20" fmla="*/ 18 w 50"/>
                  <a:gd name="T21" fmla="*/ 20 h 31"/>
                  <a:gd name="T22" fmla="*/ 20 w 50"/>
                  <a:gd name="T23" fmla="*/ 20 h 31"/>
                  <a:gd name="T24" fmla="*/ 22 w 50"/>
                  <a:gd name="T25" fmla="*/ 21 h 31"/>
                  <a:gd name="T26" fmla="*/ 23 w 50"/>
                  <a:gd name="T27" fmla="*/ 21 h 31"/>
                  <a:gd name="T28" fmla="*/ 25 w 50"/>
                  <a:gd name="T29" fmla="*/ 22 h 31"/>
                  <a:gd name="T30" fmla="*/ 25 w 50"/>
                  <a:gd name="T31" fmla="*/ 23 h 31"/>
                  <a:gd name="T32" fmla="*/ 27 w 50"/>
                  <a:gd name="T33" fmla="*/ 23 h 31"/>
                  <a:gd name="T34" fmla="*/ 28 w 50"/>
                  <a:gd name="T35" fmla="*/ 25 h 31"/>
                  <a:gd name="T36" fmla="*/ 31 w 50"/>
                  <a:gd name="T37" fmla="*/ 27 h 31"/>
                  <a:gd name="T38" fmla="*/ 31 w 50"/>
                  <a:gd name="T39" fmla="*/ 28 h 31"/>
                  <a:gd name="T40" fmla="*/ 32 w 50"/>
                  <a:gd name="T41" fmla="*/ 30 h 31"/>
                  <a:gd name="T42" fmla="*/ 35 w 50"/>
                  <a:gd name="T43" fmla="*/ 31 h 31"/>
                  <a:gd name="T44" fmla="*/ 36 w 50"/>
                  <a:gd name="T45" fmla="*/ 31 h 31"/>
                  <a:gd name="T46" fmla="*/ 38 w 50"/>
                  <a:gd name="T47" fmla="*/ 30 h 31"/>
                  <a:gd name="T48" fmla="*/ 38 w 50"/>
                  <a:gd name="T49" fmla="*/ 29 h 31"/>
                  <a:gd name="T50" fmla="*/ 41 w 50"/>
                  <a:gd name="T51" fmla="*/ 28 h 31"/>
                  <a:gd name="T52" fmla="*/ 43 w 50"/>
                  <a:gd name="T53" fmla="*/ 26 h 31"/>
                  <a:gd name="T54" fmla="*/ 43 w 50"/>
                  <a:gd name="T55" fmla="*/ 24 h 31"/>
                  <a:gd name="T56" fmla="*/ 46 w 50"/>
                  <a:gd name="T57" fmla="*/ 23 h 31"/>
                  <a:gd name="T58" fmla="*/ 47 w 50"/>
                  <a:gd name="T59" fmla="*/ 21 h 31"/>
                  <a:gd name="T60" fmla="*/ 49 w 50"/>
                  <a:gd name="T61" fmla="*/ 22 h 31"/>
                  <a:gd name="T62" fmla="*/ 50 w 50"/>
                  <a:gd name="T63" fmla="*/ 21 h 31"/>
                  <a:gd name="T64" fmla="*/ 50 w 50"/>
                  <a:gd name="T65" fmla="*/ 20 h 31"/>
                  <a:gd name="T66" fmla="*/ 49 w 50"/>
                  <a:gd name="T67" fmla="*/ 19 h 31"/>
                  <a:gd name="T68" fmla="*/ 46 w 50"/>
                  <a:gd name="T69" fmla="*/ 19 h 31"/>
                  <a:gd name="T70" fmla="*/ 44 w 50"/>
                  <a:gd name="T71" fmla="*/ 17 h 31"/>
                  <a:gd name="T72" fmla="*/ 42 w 50"/>
                  <a:gd name="T73" fmla="*/ 16 h 31"/>
                  <a:gd name="T74" fmla="*/ 39 w 50"/>
                  <a:gd name="T75" fmla="*/ 14 h 31"/>
                  <a:gd name="T76" fmla="*/ 36 w 50"/>
                  <a:gd name="T77" fmla="*/ 12 h 31"/>
                  <a:gd name="T78" fmla="*/ 35 w 50"/>
                  <a:gd name="T79" fmla="*/ 10 h 31"/>
                  <a:gd name="T80" fmla="*/ 34 w 50"/>
                  <a:gd name="T81" fmla="*/ 9 h 31"/>
                  <a:gd name="T82" fmla="*/ 33 w 50"/>
                  <a:gd name="T83" fmla="*/ 7 h 31"/>
                  <a:gd name="T84" fmla="*/ 32 w 50"/>
                  <a:gd name="T85" fmla="*/ 7 h 31"/>
                  <a:gd name="T86" fmla="*/ 28 w 50"/>
                  <a:gd name="T87" fmla="*/ 6 h 31"/>
                  <a:gd name="T88" fmla="*/ 27 w 50"/>
                  <a:gd name="T89" fmla="*/ 5 h 31"/>
                  <a:gd name="T90" fmla="*/ 27 w 50"/>
                  <a:gd name="T91" fmla="*/ 4 h 31"/>
                  <a:gd name="T92" fmla="*/ 26 w 50"/>
                  <a:gd name="T93" fmla="*/ 2 h 31"/>
                  <a:gd name="T94" fmla="*/ 25 w 50"/>
                  <a:gd name="T95" fmla="*/ 2 h 31"/>
                  <a:gd name="T96" fmla="*/ 24 w 50"/>
                  <a:gd name="T97" fmla="*/ 1 h 31"/>
                  <a:gd name="T98" fmla="*/ 21 w 50"/>
                  <a:gd name="T99" fmla="*/ 0 h 31"/>
                  <a:gd name="T100" fmla="*/ 21 w 50"/>
                  <a:gd name="T101" fmla="*/ 1 h 31"/>
                  <a:gd name="T102" fmla="*/ 21 w 50"/>
                  <a:gd name="T103" fmla="*/ 1 h 31"/>
                  <a:gd name="T104" fmla="*/ 19 w 50"/>
                  <a:gd name="T105" fmla="*/ 2 h 31"/>
                  <a:gd name="T106" fmla="*/ 17 w 50"/>
                  <a:gd name="T107" fmla="*/ 3 h 31"/>
                  <a:gd name="T108" fmla="*/ 17 w 50"/>
                  <a:gd name="T109" fmla="*/ 5 h 31"/>
                  <a:gd name="T110" fmla="*/ 13 w 50"/>
                  <a:gd name="T111" fmla="*/ 6 h 31"/>
                  <a:gd name="T112" fmla="*/ 11 w 50"/>
                  <a:gd name="T113" fmla="*/ 6 h 31"/>
                  <a:gd name="T114" fmla="*/ 9 w 50"/>
                  <a:gd name="T115" fmla="*/ 5 h 31"/>
                  <a:gd name="T116" fmla="*/ 8 w 50"/>
                  <a:gd name="T117" fmla="*/ 3 h 31"/>
                  <a:gd name="T118" fmla="*/ 5 w 50"/>
                  <a:gd name="T119" fmla="*/ 2 h 31"/>
                  <a:gd name="T120" fmla="*/ 2 w 50"/>
                  <a:gd name="T121"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 h="31">
                    <a:moveTo>
                      <a:pt x="1" y="6"/>
                    </a:moveTo>
                    <a:cubicBezTo>
                      <a:pt x="1" y="5"/>
                      <a:pt x="1" y="5"/>
                      <a:pt x="1" y="5"/>
                    </a:cubicBezTo>
                    <a:cubicBezTo>
                      <a:pt x="1" y="4"/>
                      <a:pt x="2" y="4"/>
                      <a:pt x="1" y="4"/>
                    </a:cubicBezTo>
                    <a:cubicBezTo>
                      <a:pt x="1" y="4"/>
                      <a:pt x="1" y="4"/>
                      <a:pt x="1" y="4"/>
                    </a:cubicBezTo>
                    <a:cubicBezTo>
                      <a:pt x="1" y="3"/>
                      <a:pt x="2" y="3"/>
                      <a:pt x="2" y="3"/>
                    </a:cubicBezTo>
                    <a:cubicBezTo>
                      <a:pt x="2" y="2"/>
                      <a:pt x="3" y="2"/>
                      <a:pt x="3" y="2"/>
                    </a:cubicBezTo>
                    <a:cubicBezTo>
                      <a:pt x="4" y="2"/>
                      <a:pt x="4" y="2"/>
                      <a:pt x="4" y="2"/>
                    </a:cubicBezTo>
                    <a:cubicBezTo>
                      <a:pt x="5" y="2"/>
                      <a:pt x="5" y="3"/>
                      <a:pt x="5" y="3"/>
                    </a:cubicBezTo>
                    <a:cubicBezTo>
                      <a:pt x="5" y="4"/>
                      <a:pt x="5" y="4"/>
                      <a:pt x="5" y="4"/>
                    </a:cubicBezTo>
                    <a:cubicBezTo>
                      <a:pt x="5" y="5"/>
                      <a:pt x="5" y="5"/>
                      <a:pt x="6" y="5"/>
                    </a:cubicBezTo>
                    <a:cubicBezTo>
                      <a:pt x="6" y="6"/>
                      <a:pt x="7" y="6"/>
                      <a:pt x="8" y="6"/>
                    </a:cubicBezTo>
                    <a:cubicBezTo>
                      <a:pt x="8" y="7"/>
                      <a:pt x="8" y="7"/>
                      <a:pt x="8" y="7"/>
                    </a:cubicBezTo>
                    <a:cubicBezTo>
                      <a:pt x="8" y="8"/>
                      <a:pt x="6" y="7"/>
                      <a:pt x="6" y="8"/>
                    </a:cubicBezTo>
                    <a:cubicBezTo>
                      <a:pt x="6" y="8"/>
                      <a:pt x="7" y="8"/>
                      <a:pt x="7" y="8"/>
                    </a:cubicBezTo>
                    <a:cubicBezTo>
                      <a:pt x="7" y="8"/>
                      <a:pt x="7" y="8"/>
                      <a:pt x="7" y="8"/>
                    </a:cubicBezTo>
                    <a:cubicBezTo>
                      <a:pt x="7" y="8"/>
                      <a:pt x="7" y="8"/>
                      <a:pt x="7" y="8"/>
                    </a:cubicBezTo>
                    <a:cubicBezTo>
                      <a:pt x="6" y="9"/>
                      <a:pt x="6" y="8"/>
                      <a:pt x="5" y="9"/>
                    </a:cubicBezTo>
                    <a:cubicBezTo>
                      <a:pt x="5" y="9"/>
                      <a:pt x="5" y="9"/>
                      <a:pt x="4" y="9"/>
                    </a:cubicBezTo>
                    <a:cubicBezTo>
                      <a:pt x="4" y="9"/>
                      <a:pt x="4" y="8"/>
                      <a:pt x="4" y="8"/>
                    </a:cubicBezTo>
                    <a:cubicBezTo>
                      <a:pt x="4" y="8"/>
                      <a:pt x="4" y="8"/>
                      <a:pt x="4" y="8"/>
                    </a:cubicBezTo>
                    <a:cubicBezTo>
                      <a:pt x="4" y="8"/>
                      <a:pt x="4" y="8"/>
                      <a:pt x="3" y="8"/>
                    </a:cubicBezTo>
                    <a:cubicBezTo>
                      <a:pt x="3" y="8"/>
                      <a:pt x="3" y="8"/>
                      <a:pt x="2" y="8"/>
                    </a:cubicBezTo>
                    <a:cubicBezTo>
                      <a:pt x="2" y="8"/>
                      <a:pt x="2" y="7"/>
                      <a:pt x="1" y="7"/>
                    </a:cubicBezTo>
                    <a:cubicBezTo>
                      <a:pt x="1" y="8"/>
                      <a:pt x="1" y="8"/>
                      <a:pt x="1" y="9"/>
                    </a:cubicBezTo>
                    <a:cubicBezTo>
                      <a:pt x="1" y="9"/>
                      <a:pt x="1" y="10"/>
                      <a:pt x="1" y="10"/>
                    </a:cubicBezTo>
                    <a:cubicBezTo>
                      <a:pt x="1" y="10"/>
                      <a:pt x="1" y="10"/>
                      <a:pt x="1" y="11"/>
                    </a:cubicBezTo>
                    <a:cubicBezTo>
                      <a:pt x="1" y="11"/>
                      <a:pt x="1" y="11"/>
                      <a:pt x="2" y="11"/>
                    </a:cubicBezTo>
                    <a:cubicBezTo>
                      <a:pt x="2" y="11"/>
                      <a:pt x="2" y="11"/>
                      <a:pt x="2" y="11"/>
                    </a:cubicBezTo>
                    <a:cubicBezTo>
                      <a:pt x="2" y="11"/>
                      <a:pt x="3" y="11"/>
                      <a:pt x="3" y="11"/>
                    </a:cubicBezTo>
                    <a:cubicBezTo>
                      <a:pt x="3" y="11"/>
                      <a:pt x="3" y="11"/>
                      <a:pt x="3" y="11"/>
                    </a:cubicBezTo>
                    <a:cubicBezTo>
                      <a:pt x="3" y="11"/>
                      <a:pt x="3" y="11"/>
                      <a:pt x="3" y="11"/>
                    </a:cubicBezTo>
                    <a:cubicBezTo>
                      <a:pt x="3" y="11"/>
                      <a:pt x="3" y="12"/>
                      <a:pt x="3" y="12"/>
                    </a:cubicBezTo>
                    <a:cubicBezTo>
                      <a:pt x="3"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2" y="13"/>
                      <a:pt x="2" y="14"/>
                    </a:cubicBezTo>
                    <a:cubicBezTo>
                      <a:pt x="2" y="14"/>
                      <a:pt x="2" y="14"/>
                      <a:pt x="2" y="15"/>
                    </a:cubicBezTo>
                    <a:cubicBezTo>
                      <a:pt x="2" y="14"/>
                      <a:pt x="3" y="14"/>
                      <a:pt x="2" y="14"/>
                    </a:cubicBezTo>
                    <a:cubicBezTo>
                      <a:pt x="3" y="14"/>
                      <a:pt x="4" y="15"/>
                      <a:pt x="5" y="15"/>
                    </a:cubicBezTo>
                    <a:cubicBezTo>
                      <a:pt x="5" y="16"/>
                      <a:pt x="5" y="16"/>
                      <a:pt x="5" y="16"/>
                    </a:cubicBezTo>
                    <a:cubicBezTo>
                      <a:pt x="5" y="16"/>
                      <a:pt x="5" y="17"/>
                      <a:pt x="5" y="17"/>
                    </a:cubicBezTo>
                    <a:cubicBezTo>
                      <a:pt x="5" y="18"/>
                      <a:pt x="5" y="20"/>
                      <a:pt x="5" y="21"/>
                    </a:cubicBezTo>
                    <a:cubicBezTo>
                      <a:pt x="5" y="21"/>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19"/>
                      <a:pt x="11" y="19"/>
                      <a:pt x="11"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9"/>
                      <a:pt x="16" y="19"/>
                      <a:pt x="16" y="19"/>
                    </a:cubicBezTo>
                    <a:cubicBezTo>
                      <a:pt x="16" y="19"/>
                      <a:pt x="16" y="18"/>
                      <a:pt x="16" y="18"/>
                    </a:cubicBezTo>
                    <a:cubicBezTo>
                      <a:pt x="16" y="18"/>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8"/>
                      <a:pt x="16" y="18"/>
                      <a:pt x="16" y="18"/>
                    </a:cubicBezTo>
                    <a:cubicBezTo>
                      <a:pt x="16" y="18"/>
                      <a:pt x="16" y="18"/>
                      <a:pt x="16" y="18"/>
                    </a:cubicBezTo>
                    <a:cubicBezTo>
                      <a:pt x="16" y="18"/>
                      <a:pt x="16" y="18"/>
                      <a:pt x="17" y="18"/>
                    </a:cubicBezTo>
                    <a:cubicBezTo>
                      <a:pt x="17" y="18"/>
                      <a:pt x="17" y="18"/>
                      <a:pt x="17" y="18"/>
                    </a:cubicBezTo>
                    <a:cubicBezTo>
                      <a:pt x="17" y="18"/>
                      <a:pt x="17" y="18"/>
                      <a:pt x="17" y="18"/>
                    </a:cubicBezTo>
                    <a:cubicBezTo>
                      <a:pt x="17" y="18"/>
                      <a:pt x="17" y="18"/>
                      <a:pt x="17" y="18"/>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8" y="19"/>
                      <a:pt x="18" y="19"/>
                      <a:pt x="18" y="19"/>
                    </a:cubicBezTo>
                    <a:cubicBezTo>
                      <a:pt x="18" y="19"/>
                      <a:pt x="18" y="19"/>
                      <a:pt x="18" y="19"/>
                    </a:cubicBezTo>
                    <a:cubicBezTo>
                      <a:pt x="17" y="20"/>
                      <a:pt x="17" y="20"/>
                      <a:pt x="17" y="20"/>
                    </a:cubicBezTo>
                    <a:cubicBezTo>
                      <a:pt x="17" y="20"/>
                      <a:pt x="17"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7"/>
                      <a:pt x="31" y="27"/>
                      <a:pt x="31" y="27"/>
                    </a:cubicBezTo>
                    <a:cubicBezTo>
                      <a:pt x="31" y="27"/>
                      <a:pt x="31" y="27"/>
                      <a:pt x="31" y="27"/>
                    </a:cubicBezTo>
                    <a:cubicBezTo>
                      <a:pt x="31" y="27"/>
                      <a:pt x="31" y="27"/>
                      <a:pt x="31" y="27"/>
                    </a:cubicBezTo>
                    <a:cubicBezTo>
                      <a:pt x="31" y="27"/>
                      <a:pt x="31" y="27"/>
                      <a:pt x="31" y="27"/>
                    </a:cubicBezTo>
                    <a:cubicBezTo>
                      <a:pt x="31" y="27"/>
                      <a:pt x="31" y="27"/>
                      <a:pt x="31" y="27"/>
                    </a:cubicBezTo>
                    <a:cubicBezTo>
                      <a:pt x="31" y="27"/>
                      <a:pt x="31" y="27"/>
                      <a:pt x="31" y="27"/>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2" y="29"/>
                      <a:pt x="32" y="29"/>
                      <a:pt x="32" y="29"/>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3" y="30"/>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7" y="31"/>
                      <a:pt x="37" y="31"/>
                      <a:pt x="37" y="31"/>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40" y="28"/>
                      <a:pt x="40" y="28"/>
                      <a:pt x="40" y="28"/>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8"/>
                      <a:pt x="41" y="28"/>
                      <a:pt x="41" y="28"/>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3" y="27"/>
                      <a:pt x="43" y="27"/>
                      <a:pt x="43" y="27"/>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4"/>
                      <a:pt x="43" y="24"/>
                      <a:pt x="43" y="24"/>
                    </a:cubicBezTo>
                    <a:cubicBezTo>
                      <a:pt x="43" y="24"/>
                      <a:pt x="43" y="24"/>
                      <a:pt x="43" y="24"/>
                    </a:cubicBezTo>
                    <a:cubicBezTo>
                      <a:pt x="43" y="24"/>
                      <a:pt x="43" y="24"/>
                      <a:pt x="43" y="24"/>
                    </a:cubicBezTo>
                    <a:cubicBezTo>
                      <a:pt x="43" y="24"/>
                      <a:pt x="43" y="24"/>
                      <a:pt x="43" y="24"/>
                    </a:cubicBezTo>
                    <a:cubicBezTo>
                      <a:pt x="44" y="24"/>
                      <a:pt x="44" y="24"/>
                      <a:pt x="44" y="24"/>
                    </a:cubicBezTo>
                    <a:cubicBezTo>
                      <a:pt x="44" y="24"/>
                      <a:pt x="44" y="24"/>
                      <a:pt x="44" y="24"/>
                    </a:cubicBezTo>
                    <a:cubicBezTo>
                      <a:pt x="44" y="24"/>
                      <a:pt x="44" y="24"/>
                      <a:pt x="44" y="24"/>
                    </a:cubicBezTo>
                    <a:cubicBezTo>
                      <a:pt x="43" y="23"/>
                      <a:pt x="43" y="23"/>
                      <a:pt x="43" y="23"/>
                    </a:cubicBezTo>
                    <a:cubicBezTo>
                      <a:pt x="43" y="23"/>
                      <a:pt x="43"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6" y="23"/>
                    </a:cubicBezTo>
                    <a:cubicBezTo>
                      <a:pt x="46" y="23"/>
                      <a:pt x="46" y="23"/>
                      <a:pt x="46" y="23"/>
                    </a:cubicBezTo>
                    <a:cubicBezTo>
                      <a:pt x="46" y="23"/>
                      <a:pt x="46" y="23"/>
                      <a:pt x="46" y="23"/>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8" y="21"/>
                      <a:pt x="48" y="21"/>
                      <a:pt x="48" y="21"/>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1"/>
                      <a:pt x="50" y="21"/>
                      <a:pt x="50" y="21"/>
                    </a:cubicBezTo>
                    <a:cubicBezTo>
                      <a:pt x="50" y="21"/>
                      <a:pt x="50" y="21"/>
                      <a:pt x="50" y="21"/>
                    </a:cubicBezTo>
                    <a:cubicBezTo>
                      <a:pt x="50" y="21"/>
                      <a:pt x="50" y="21"/>
                      <a:pt x="50" y="21"/>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9"/>
                      <a:pt x="47" y="19"/>
                      <a:pt x="47" y="19"/>
                    </a:cubicBezTo>
                    <a:cubicBezTo>
                      <a:pt x="46" y="19"/>
                      <a:pt x="46" y="19"/>
                      <a:pt x="46" y="19"/>
                    </a:cubicBezTo>
                    <a:cubicBezTo>
                      <a:pt x="46" y="19"/>
                      <a:pt x="46" y="19"/>
                      <a:pt x="46" y="19"/>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3" y="17"/>
                      <a:pt x="43" y="17"/>
                      <a:pt x="43" y="17"/>
                    </a:cubicBezTo>
                    <a:cubicBezTo>
                      <a:pt x="43" y="17"/>
                      <a:pt x="43" y="17"/>
                      <a:pt x="43" y="17"/>
                    </a:cubicBezTo>
                    <a:cubicBezTo>
                      <a:pt x="43" y="17"/>
                      <a:pt x="43" y="17"/>
                      <a:pt x="43" y="17"/>
                    </a:cubicBezTo>
                    <a:cubicBezTo>
                      <a:pt x="43" y="17"/>
                      <a:pt x="43" y="17"/>
                      <a:pt x="43" y="17"/>
                    </a:cubicBezTo>
                    <a:cubicBezTo>
                      <a:pt x="43" y="16"/>
                      <a:pt x="43" y="16"/>
                      <a:pt x="43" y="16"/>
                    </a:cubicBezTo>
                    <a:cubicBezTo>
                      <a:pt x="43" y="16"/>
                      <a:pt x="43" y="16"/>
                      <a:pt x="43" y="16"/>
                    </a:cubicBezTo>
                    <a:cubicBezTo>
                      <a:pt x="43" y="16"/>
                      <a:pt x="43" y="16"/>
                      <a:pt x="43"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8" y="14"/>
                      <a:pt x="38" y="14"/>
                      <a:pt x="38" y="14"/>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3"/>
                      <a:pt x="38" y="13"/>
                      <a:pt x="38" y="13"/>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2"/>
                      <a:pt x="37" y="12"/>
                      <a:pt x="37"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1"/>
                      <a:pt x="35" y="11"/>
                      <a:pt x="35" y="11"/>
                    </a:cubicBezTo>
                    <a:cubicBezTo>
                      <a:pt x="35" y="11"/>
                      <a:pt x="35" y="11"/>
                      <a:pt x="35" y="11"/>
                    </a:cubicBezTo>
                    <a:cubicBezTo>
                      <a:pt x="35" y="11"/>
                      <a:pt x="35" y="11"/>
                      <a:pt x="35" y="11"/>
                    </a:cubicBezTo>
                    <a:cubicBezTo>
                      <a:pt x="35" y="11"/>
                      <a:pt x="35"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9"/>
                      <a:pt x="35" y="9"/>
                      <a:pt x="35"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7"/>
                      <a:pt x="34" y="7"/>
                      <a:pt x="34" y="7"/>
                    </a:cubicBezTo>
                    <a:cubicBezTo>
                      <a:pt x="34" y="7"/>
                      <a:pt x="34" y="7"/>
                      <a:pt x="34" y="7"/>
                    </a:cubicBezTo>
                    <a:cubicBezTo>
                      <a:pt x="34" y="7"/>
                      <a:pt x="34" y="7"/>
                      <a:pt x="34"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6"/>
                      <a:pt x="33" y="6"/>
                      <a:pt x="33" y="6"/>
                    </a:cubicBezTo>
                    <a:cubicBezTo>
                      <a:pt x="33" y="6"/>
                      <a:pt x="33" y="6"/>
                      <a:pt x="33" y="6"/>
                    </a:cubicBezTo>
                    <a:cubicBezTo>
                      <a:pt x="33" y="6"/>
                      <a:pt x="33" y="6"/>
                      <a:pt x="33"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7"/>
                      <a:pt x="32" y="7"/>
                      <a:pt x="32" y="7"/>
                    </a:cubicBezTo>
                    <a:cubicBezTo>
                      <a:pt x="32" y="7"/>
                      <a:pt x="32" y="7"/>
                      <a:pt x="31" y="7"/>
                    </a:cubicBezTo>
                    <a:cubicBezTo>
                      <a:pt x="31" y="7"/>
                      <a:pt x="31" y="7"/>
                      <a:pt x="31" y="7"/>
                    </a:cubicBezTo>
                    <a:cubicBezTo>
                      <a:pt x="31" y="7"/>
                      <a:pt x="31" y="7"/>
                      <a:pt x="31" y="7"/>
                    </a:cubicBezTo>
                    <a:cubicBezTo>
                      <a:pt x="31" y="7"/>
                      <a:pt x="31" y="7"/>
                      <a:pt x="31" y="7"/>
                    </a:cubicBezTo>
                    <a:cubicBezTo>
                      <a:pt x="31" y="6"/>
                      <a:pt x="31" y="6"/>
                      <a:pt x="31" y="6"/>
                    </a:cubicBezTo>
                    <a:cubicBezTo>
                      <a:pt x="31" y="6"/>
                      <a:pt x="31" y="6"/>
                      <a:pt x="31" y="6"/>
                    </a:cubicBezTo>
                    <a:cubicBezTo>
                      <a:pt x="31" y="6"/>
                      <a:pt x="31" y="6"/>
                      <a:pt x="31"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29" y="6"/>
                      <a:pt x="29" y="6"/>
                      <a:pt x="29" y="6"/>
                    </a:cubicBezTo>
                    <a:cubicBezTo>
                      <a:pt x="29" y="6"/>
                      <a:pt x="29" y="6"/>
                      <a:pt x="29" y="6"/>
                    </a:cubicBezTo>
                    <a:cubicBezTo>
                      <a:pt x="29" y="6"/>
                      <a:pt x="29" y="6"/>
                      <a:pt x="29"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7" y="3"/>
                      <a:pt x="27" y="3"/>
                      <a:pt x="27" y="3"/>
                    </a:cubicBezTo>
                    <a:cubicBezTo>
                      <a:pt x="27" y="3"/>
                      <a:pt x="27" y="3"/>
                      <a:pt x="27" y="3"/>
                    </a:cubicBezTo>
                    <a:cubicBezTo>
                      <a:pt x="27" y="3"/>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20" y="0"/>
                      <a:pt x="20" y="0"/>
                      <a:pt x="20"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2" y="1"/>
                      <a:pt x="22" y="1"/>
                      <a:pt x="22" y="1"/>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7" y="5"/>
                      <a:pt x="17" y="5"/>
                      <a:pt x="17" y="5"/>
                    </a:cubicBezTo>
                    <a:cubicBezTo>
                      <a:pt x="17" y="5"/>
                      <a:pt x="17" y="5"/>
                      <a:pt x="17" y="5"/>
                    </a:cubicBezTo>
                    <a:cubicBezTo>
                      <a:pt x="17" y="5"/>
                      <a:pt x="17" y="5"/>
                      <a:pt x="17" y="5"/>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1" y="6"/>
                      <a:pt x="1" y="7"/>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219"/>
              <p:cNvSpPr/>
              <p:nvPr/>
            </p:nvSpPr>
            <p:spPr bwMode="auto">
              <a:xfrm>
                <a:off x="2838" y="1803"/>
                <a:ext cx="29" cy="34"/>
              </a:xfrm>
              <a:custGeom>
                <a:avLst/>
                <a:gdLst>
                  <a:gd name="T0" fmla="*/ 1 w 11"/>
                  <a:gd name="T1" fmla="*/ 1 h 13"/>
                  <a:gd name="T2" fmla="*/ 1 w 11"/>
                  <a:gd name="T3" fmla="*/ 2 h 13"/>
                  <a:gd name="T4" fmla="*/ 2 w 11"/>
                  <a:gd name="T5" fmla="*/ 2 h 13"/>
                  <a:gd name="T6" fmla="*/ 2 w 11"/>
                  <a:gd name="T7" fmla="*/ 3 h 13"/>
                  <a:gd name="T8" fmla="*/ 2 w 11"/>
                  <a:gd name="T9" fmla="*/ 4 h 13"/>
                  <a:gd name="T10" fmla="*/ 2 w 11"/>
                  <a:gd name="T11" fmla="*/ 4 h 13"/>
                  <a:gd name="T12" fmla="*/ 3 w 11"/>
                  <a:gd name="T13" fmla="*/ 5 h 13"/>
                  <a:gd name="T14" fmla="*/ 3 w 11"/>
                  <a:gd name="T15" fmla="*/ 5 h 13"/>
                  <a:gd name="T16" fmla="*/ 4 w 11"/>
                  <a:gd name="T17" fmla="*/ 6 h 13"/>
                  <a:gd name="T18" fmla="*/ 4 w 11"/>
                  <a:gd name="T19" fmla="*/ 6 h 13"/>
                  <a:gd name="T20" fmla="*/ 4 w 11"/>
                  <a:gd name="T21" fmla="*/ 6 h 13"/>
                  <a:gd name="T22" fmla="*/ 5 w 11"/>
                  <a:gd name="T23" fmla="*/ 7 h 13"/>
                  <a:gd name="T24" fmla="*/ 5 w 11"/>
                  <a:gd name="T25" fmla="*/ 8 h 13"/>
                  <a:gd name="T26" fmla="*/ 5 w 11"/>
                  <a:gd name="T27" fmla="*/ 8 h 13"/>
                  <a:gd name="T28" fmla="*/ 6 w 11"/>
                  <a:gd name="T29" fmla="*/ 9 h 13"/>
                  <a:gd name="T30" fmla="*/ 5 w 11"/>
                  <a:gd name="T31" fmla="*/ 10 h 13"/>
                  <a:gd name="T32" fmla="*/ 5 w 11"/>
                  <a:gd name="T33" fmla="*/ 10 h 13"/>
                  <a:gd name="T34" fmla="*/ 5 w 11"/>
                  <a:gd name="T35" fmla="*/ 11 h 13"/>
                  <a:gd name="T36" fmla="*/ 5 w 11"/>
                  <a:gd name="T37" fmla="*/ 12 h 13"/>
                  <a:gd name="T38" fmla="*/ 5 w 11"/>
                  <a:gd name="T39" fmla="*/ 13 h 13"/>
                  <a:gd name="T40" fmla="*/ 6 w 11"/>
                  <a:gd name="T41" fmla="*/ 13 h 13"/>
                  <a:gd name="T42" fmla="*/ 6 w 11"/>
                  <a:gd name="T43" fmla="*/ 13 h 13"/>
                  <a:gd name="T44" fmla="*/ 6 w 11"/>
                  <a:gd name="T45" fmla="*/ 12 h 13"/>
                  <a:gd name="T46" fmla="*/ 7 w 11"/>
                  <a:gd name="T47" fmla="*/ 12 h 13"/>
                  <a:gd name="T48" fmla="*/ 8 w 11"/>
                  <a:gd name="T49" fmla="*/ 11 h 13"/>
                  <a:gd name="T50" fmla="*/ 8 w 11"/>
                  <a:gd name="T51" fmla="*/ 11 h 13"/>
                  <a:gd name="T52" fmla="*/ 8 w 11"/>
                  <a:gd name="T53" fmla="*/ 10 h 13"/>
                  <a:gd name="T54" fmla="*/ 8 w 11"/>
                  <a:gd name="T55" fmla="*/ 9 h 13"/>
                  <a:gd name="T56" fmla="*/ 8 w 11"/>
                  <a:gd name="T57" fmla="*/ 9 h 13"/>
                  <a:gd name="T58" fmla="*/ 9 w 11"/>
                  <a:gd name="T59" fmla="*/ 9 h 13"/>
                  <a:gd name="T60" fmla="*/ 10 w 11"/>
                  <a:gd name="T61" fmla="*/ 9 h 13"/>
                  <a:gd name="T62" fmla="*/ 10 w 11"/>
                  <a:gd name="T63" fmla="*/ 9 h 13"/>
                  <a:gd name="T64" fmla="*/ 11 w 11"/>
                  <a:gd name="T65" fmla="*/ 9 h 13"/>
                  <a:gd name="T66" fmla="*/ 11 w 11"/>
                  <a:gd name="T67" fmla="*/ 9 h 13"/>
                  <a:gd name="T68" fmla="*/ 11 w 11"/>
                  <a:gd name="T69" fmla="*/ 9 h 13"/>
                  <a:gd name="T70" fmla="*/ 11 w 11"/>
                  <a:gd name="T71" fmla="*/ 8 h 13"/>
                  <a:gd name="T72" fmla="*/ 10 w 11"/>
                  <a:gd name="T73" fmla="*/ 7 h 13"/>
                  <a:gd name="T74" fmla="*/ 10 w 11"/>
                  <a:gd name="T75" fmla="*/ 7 h 13"/>
                  <a:gd name="T76" fmla="*/ 10 w 11"/>
                  <a:gd name="T77" fmla="*/ 6 h 13"/>
                  <a:gd name="T78" fmla="*/ 10 w 11"/>
                  <a:gd name="T79" fmla="*/ 6 h 13"/>
                  <a:gd name="T80" fmla="*/ 9 w 11"/>
                  <a:gd name="T81" fmla="*/ 6 h 13"/>
                  <a:gd name="T82" fmla="*/ 9 w 11"/>
                  <a:gd name="T83" fmla="*/ 5 h 13"/>
                  <a:gd name="T84" fmla="*/ 8 w 11"/>
                  <a:gd name="T85" fmla="*/ 5 h 13"/>
                  <a:gd name="T86" fmla="*/ 8 w 11"/>
                  <a:gd name="T87" fmla="*/ 4 h 13"/>
                  <a:gd name="T88" fmla="*/ 9 w 11"/>
                  <a:gd name="T89" fmla="*/ 3 h 13"/>
                  <a:gd name="T90" fmla="*/ 8 w 11"/>
                  <a:gd name="T91" fmla="*/ 3 h 13"/>
                  <a:gd name="T92" fmla="*/ 8 w 11"/>
                  <a:gd name="T93" fmla="*/ 3 h 13"/>
                  <a:gd name="T94" fmla="*/ 7 w 11"/>
                  <a:gd name="T95" fmla="*/ 2 h 13"/>
                  <a:gd name="T96" fmla="*/ 6 w 11"/>
                  <a:gd name="T97" fmla="*/ 2 h 13"/>
                  <a:gd name="T98" fmla="*/ 6 w 11"/>
                  <a:gd name="T99" fmla="*/ 2 h 13"/>
                  <a:gd name="T100" fmla="*/ 5 w 11"/>
                  <a:gd name="T101" fmla="*/ 2 h 13"/>
                  <a:gd name="T102" fmla="*/ 5 w 11"/>
                  <a:gd name="T103" fmla="*/ 1 h 13"/>
                  <a:gd name="T104" fmla="*/ 4 w 11"/>
                  <a:gd name="T105" fmla="*/ 1 h 13"/>
                  <a:gd name="T106" fmla="*/ 3 w 11"/>
                  <a:gd name="T107" fmla="*/ 1 h 13"/>
                  <a:gd name="T108" fmla="*/ 3 w 11"/>
                  <a:gd name="T109" fmla="*/ 0 h 13"/>
                  <a:gd name="T110" fmla="*/ 2 w 11"/>
                  <a:gd name="T111" fmla="*/ 1 h 13"/>
                  <a:gd name="T112" fmla="*/ 1 w 11"/>
                  <a:gd name="T113" fmla="*/ 1 h 13"/>
                  <a:gd name="T114" fmla="*/ 0 w 11"/>
                  <a:gd name="T11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 h="13">
                    <a:moveTo>
                      <a:pt x="0" y="1"/>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9" y="4"/>
                      <a:pt x="9" y="4"/>
                      <a:pt x="9" y="4"/>
                    </a:cubicBezTo>
                    <a:cubicBezTo>
                      <a:pt x="9" y="4"/>
                      <a:pt x="9" y="4"/>
                      <a:pt x="9" y="4"/>
                    </a:cubicBezTo>
                    <a:cubicBezTo>
                      <a:pt x="9" y="4"/>
                      <a:pt x="9" y="4"/>
                      <a:pt x="9" y="4"/>
                    </a:cubicBezTo>
                    <a:cubicBezTo>
                      <a:pt x="8" y="4"/>
                      <a:pt x="8" y="4"/>
                      <a:pt x="8" y="4"/>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220"/>
              <p:cNvSpPr/>
              <p:nvPr/>
            </p:nvSpPr>
            <p:spPr bwMode="auto">
              <a:xfrm>
                <a:off x="3592" y="21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221"/>
              <p:cNvSpPr/>
              <p:nvPr/>
            </p:nvSpPr>
            <p:spPr bwMode="auto">
              <a:xfrm>
                <a:off x="3561" y="2199"/>
                <a:ext cx="2" cy="3"/>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222"/>
              <p:cNvSpPr/>
              <p:nvPr/>
            </p:nvSpPr>
            <p:spPr bwMode="auto">
              <a:xfrm>
                <a:off x="3030" y="180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223"/>
              <p:cNvSpPr/>
              <p:nvPr/>
            </p:nvSpPr>
            <p:spPr bwMode="auto">
              <a:xfrm>
                <a:off x="3511" y="215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224"/>
              <p:cNvSpPr/>
              <p:nvPr/>
            </p:nvSpPr>
            <p:spPr bwMode="auto">
              <a:xfrm>
                <a:off x="2704" y="1921"/>
                <a:ext cx="29" cy="16"/>
              </a:xfrm>
              <a:custGeom>
                <a:avLst/>
                <a:gdLst>
                  <a:gd name="T0" fmla="*/ 11 w 11"/>
                  <a:gd name="T1" fmla="*/ 0 h 6"/>
                  <a:gd name="T2" fmla="*/ 9 w 11"/>
                  <a:gd name="T3" fmla="*/ 0 h 6"/>
                  <a:gd name="T4" fmla="*/ 6 w 11"/>
                  <a:gd name="T5" fmla="*/ 1 h 6"/>
                  <a:gd name="T6" fmla="*/ 3 w 11"/>
                  <a:gd name="T7" fmla="*/ 0 h 6"/>
                  <a:gd name="T8" fmla="*/ 3 w 11"/>
                  <a:gd name="T9" fmla="*/ 0 h 6"/>
                  <a:gd name="T10" fmla="*/ 1 w 11"/>
                  <a:gd name="T11" fmla="*/ 0 h 6"/>
                  <a:gd name="T12" fmla="*/ 1 w 11"/>
                  <a:gd name="T13" fmla="*/ 0 h 6"/>
                  <a:gd name="T14" fmla="*/ 1 w 11"/>
                  <a:gd name="T15" fmla="*/ 0 h 6"/>
                  <a:gd name="T16" fmla="*/ 0 w 11"/>
                  <a:gd name="T17" fmla="*/ 2 h 6"/>
                  <a:gd name="T18" fmla="*/ 1 w 11"/>
                  <a:gd name="T19" fmla="*/ 2 h 6"/>
                  <a:gd name="T20" fmla="*/ 1 w 11"/>
                  <a:gd name="T21" fmla="*/ 2 h 6"/>
                  <a:gd name="T22" fmla="*/ 2 w 11"/>
                  <a:gd name="T23" fmla="*/ 3 h 6"/>
                  <a:gd name="T24" fmla="*/ 6 w 11"/>
                  <a:gd name="T25" fmla="*/ 4 h 6"/>
                  <a:gd name="T26" fmla="*/ 7 w 11"/>
                  <a:gd name="T27" fmla="*/ 5 h 6"/>
                  <a:gd name="T28" fmla="*/ 7 w 11"/>
                  <a:gd name="T29" fmla="*/ 6 h 6"/>
                  <a:gd name="T30" fmla="*/ 10 w 11"/>
                  <a:gd name="T31" fmla="*/ 6 h 6"/>
                  <a:gd name="T32" fmla="*/ 10 w 11"/>
                  <a:gd name="T33" fmla="*/ 5 h 6"/>
                  <a:gd name="T34" fmla="*/ 9 w 11"/>
                  <a:gd name="T35" fmla="*/ 3 h 6"/>
                  <a:gd name="T36" fmla="*/ 10 w 11"/>
                  <a:gd name="T37" fmla="*/ 2 h 6"/>
                  <a:gd name="T38" fmla="*/ 11 w 11"/>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6">
                    <a:moveTo>
                      <a:pt x="11" y="0"/>
                    </a:moveTo>
                    <a:cubicBezTo>
                      <a:pt x="10" y="0"/>
                      <a:pt x="10" y="0"/>
                      <a:pt x="9" y="0"/>
                    </a:cubicBezTo>
                    <a:cubicBezTo>
                      <a:pt x="8" y="0"/>
                      <a:pt x="7" y="1"/>
                      <a:pt x="6" y="1"/>
                    </a:cubicBezTo>
                    <a:cubicBezTo>
                      <a:pt x="5" y="0"/>
                      <a:pt x="4" y="0"/>
                      <a:pt x="3" y="0"/>
                    </a:cubicBezTo>
                    <a:cubicBezTo>
                      <a:pt x="3" y="0"/>
                      <a:pt x="3" y="0"/>
                      <a:pt x="3" y="0"/>
                    </a:cubicBezTo>
                    <a:cubicBezTo>
                      <a:pt x="3" y="0"/>
                      <a:pt x="2" y="1"/>
                      <a:pt x="1" y="0"/>
                    </a:cubicBezTo>
                    <a:cubicBezTo>
                      <a:pt x="1" y="0"/>
                      <a:pt x="1" y="0"/>
                      <a:pt x="1" y="0"/>
                    </a:cubicBezTo>
                    <a:cubicBezTo>
                      <a:pt x="1" y="0"/>
                      <a:pt x="1" y="0"/>
                      <a:pt x="1" y="0"/>
                    </a:cubicBezTo>
                    <a:cubicBezTo>
                      <a:pt x="1" y="1"/>
                      <a:pt x="0" y="1"/>
                      <a:pt x="0" y="2"/>
                    </a:cubicBezTo>
                    <a:cubicBezTo>
                      <a:pt x="0" y="2"/>
                      <a:pt x="0" y="2"/>
                      <a:pt x="1" y="2"/>
                    </a:cubicBezTo>
                    <a:cubicBezTo>
                      <a:pt x="1" y="3"/>
                      <a:pt x="1" y="2"/>
                      <a:pt x="1" y="2"/>
                    </a:cubicBezTo>
                    <a:cubicBezTo>
                      <a:pt x="2" y="2"/>
                      <a:pt x="2" y="3"/>
                      <a:pt x="2" y="3"/>
                    </a:cubicBezTo>
                    <a:cubicBezTo>
                      <a:pt x="3" y="3"/>
                      <a:pt x="5" y="4"/>
                      <a:pt x="6" y="4"/>
                    </a:cubicBezTo>
                    <a:cubicBezTo>
                      <a:pt x="6" y="5"/>
                      <a:pt x="7" y="5"/>
                      <a:pt x="7" y="5"/>
                    </a:cubicBezTo>
                    <a:cubicBezTo>
                      <a:pt x="7" y="5"/>
                      <a:pt x="7" y="5"/>
                      <a:pt x="7" y="6"/>
                    </a:cubicBezTo>
                    <a:cubicBezTo>
                      <a:pt x="8" y="6"/>
                      <a:pt x="9" y="6"/>
                      <a:pt x="10" y="6"/>
                    </a:cubicBezTo>
                    <a:cubicBezTo>
                      <a:pt x="10" y="6"/>
                      <a:pt x="10" y="5"/>
                      <a:pt x="10" y="5"/>
                    </a:cubicBezTo>
                    <a:cubicBezTo>
                      <a:pt x="10" y="4"/>
                      <a:pt x="10" y="4"/>
                      <a:pt x="9" y="3"/>
                    </a:cubicBezTo>
                    <a:cubicBezTo>
                      <a:pt x="9" y="3"/>
                      <a:pt x="10" y="2"/>
                      <a:pt x="10" y="2"/>
                    </a:cubicBezTo>
                    <a:cubicBezTo>
                      <a:pt x="10" y="1"/>
                      <a:pt x="11"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225"/>
              <p:cNvSpPr/>
              <p:nvPr/>
            </p:nvSpPr>
            <p:spPr bwMode="auto">
              <a:xfrm>
                <a:off x="2720" y="1724"/>
                <a:ext cx="92" cy="71"/>
              </a:xfrm>
              <a:custGeom>
                <a:avLst/>
                <a:gdLst>
                  <a:gd name="T0" fmla="*/ 1 w 35"/>
                  <a:gd name="T1" fmla="*/ 6 h 27"/>
                  <a:gd name="T2" fmla="*/ 1 w 35"/>
                  <a:gd name="T3" fmla="*/ 8 h 27"/>
                  <a:gd name="T4" fmla="*/ 0 w 35"/>
                  <a:gd name="T5" fmla="*/ 9 h 27"/>
                  <a:gd name="T6" fmla="*/ 1 w 35"/>
                  <a:gd name="T7" fmla="*/ 10 h 27"/>
                  <a:gd name="T8" fmla="*/ 2 w 35"/>
                  <a:gd name="T9" fmla="*/ 11 h 27"/>
                  <a:gd name="T10" fmla="*/ 2 w 35"/>
                  <a:gd name="T11" fmla="*/ 12 h 27"/>
                  <a:gd name="T12" fmla="*/ 2 w 35"/>
                  <a:gd name="T13" fmla="*/ 13 h 27"/>
                  <a:gd name="T14" fmla="*/ 2 w 35"/>
                  <a:gd name="T15" fmla="*/ 14 h 27"/>
                  <a:gd name="T16" fmla="*/ 2 w 35"/>
                  <a:gd name="T17" fmla="*/ 16 h 27"/>
                  <a:gd name="T18" fmla="*/ 3 w 35"/>
                  <a:gd name="T19" fmla="*/ 17 h 27"/>
                  <a:gd name="T20" fmla="*/ 3 w 35"/>
                  <a:gd name="T21" fmla="*/ 18 h 27"/>
                  <a:gd name="T22" fmla="*/ 4 w 35"/>
                  <a:gd name="T23" fmla="*/ 19 h 27"/>
                  <a:gd name="T24" fmla="*/ 6 w 35"/>
                  <a:gd name="T25" fmla="*/ 19 h 27"/>
                  <a:gd name="T26" fmla="*/ 8 w 35"/>
                  <a:gd name="T27" fmla="*/ 20 h 27"/>
                  <a:gd name="T28" fmla="*/ 8 w 35"/>
                  <a:gd name="T29" fmla="*/ 21 h 27"/>
                  <a:gd name="T30" fmla="*/ 8 w 35"/>
                  <a:gd name="T31" fmla="*/ 21 h 27"/>
                  <a:gd name="T32" fmla="*/ 9 w 35"/>
                  <a:gd name="T33" fmla="*/ 22 h 27"/>
                  <a:gd name="T34" fmla="*/ 10 w 35"/>
                  <a:gd name="T35" fmla="*/ 22 h 27"/>
                  <a:gd name="T36" fmla="*/ 11 w 35"/>
                  <a:gd name="T37" fmla="*/ 21 h 27"/>
                  <a:gd name="T38" fmla="*/ 12 w 35"/>
                  <a:gd name="T39" fmla="*/ 21 h 27"/>
                  <a:gd name="T40" fmla="*/ 13 w 35"/>
                  <a:gd name="T41" fmla="*/ 23 h 27"/>
                  <a:gd name="T42" fmla="*/ 14 w 35"/>
                  <a:gd name="T43" fmla="*/ 23 h 27"/>
                  <a:gd name="T44" fmla="*/ 15 w 35"/>
                  <a:gd name="T45" fmla="*/ 23 h 27"/>
                  <a:gd name="T46" fmla="*/ 16 w 35"/>
                  <a:gd name="T47" fmla="*/ 24 h 27"/>
                  <a:gd name="T48" fmla="*/ 17 w 35"/>
                  <a:gd name="T49" fmla="*/ 25 h 27"/>
                  <a:gd name="T50" fmla="*/ 18 w 35"/>
                  <a:gd name="T51" fmla="*/ 25 h 27"/>
                  <a:gd name="T52" fmla="*/ 19 w 35"/>
                  <a:gd name="T53" fmla="*/ 25 h 27"/>
                  <a:gd name="T54" fmla="*/ 20 w 35"/>
                  <a:gd name="T55" fmla="*/ 26 h 27"/>
                  <a:gd name="T56" fmla="*/ 21 w 35"/>
                  <a:gd name="T57" fmla="*/ 26 h 27"/>
                  <a:gd name="T58" fmla="*/ 22 w 35"/>
                  <a:gd name="T59" fmla="*/ 26 h 27"/>
                  <a:gd name="T60" fmla="*/ 24 w 35"/>
                  <a:gd name="T61" fmla="*/ 26 h 27"/>
                  <a:gd name="T62" fmla="*/ 25 w 35"/>
                  <a:gd name="T63" fmla="*/ 26 h 27"/>
                  <a:gd name="T64" fmla="*/ 27 w 35"/>
                  <a:gd name="T65" fmla="*/ 26 h 27"/>
                  <a:gd name="T66" fmla="*/ 28 w 35"/>
                  <a:gd name="T67" fmla="*/ 26 h 27"/>
                  <a:gd name="T68" fmla="*/ 29 w 35"/>
                  <a:gd name="T69" fmla="*/ 27 h 27"/>
                  <a:gd name="T70" fmla="*/ 31 w 35"/>
                  <a:gd name="T71" fmla="*/ 27 h 27"/>
                  <a:gd name="T72" fmla="*/ 30 w 35"/>
                  <a:gd name="T73" fmla="*/ 26 h 27"/>
                  <a:gd name="T74" fmla="*/ 31 w 35"/>
                  <a:gd name="T75" fmla="*/ 25 h 27"/>
                  <a:gd name="T76" fmla="*/ 31 w 35"/>
                  <a:gd name="T77" fmla="*/ 24 h 27"/>
                  <a:gd name="T78" fmla="*/ 32 w 35"/>
                  <a:gd name="T79" fmla="*/ 23 h 27"/>
                  <a:gd name="T80" fmla="*/ 33 w 35"/>
                  <a:gd name="T81" fmla="*/ 22 h 27"/>
                  <a:gd name="T82" fmla="*/ 34 w 35"/>
                  <a:gd name="T83" fmla="*/ 21 h 27"/>
                  <a:gd name="T84" fmla="*/ 35 w 35"/>
                  <a:gd name="T85" fmla="*/ 20 h 27"/>
                  <a:gd name="T86" fmla="*/ 35 w 35"/>
                  <a:gd name="T87" fmla="*/ 19 h 27"/>
                  <a:gd name="T88" fmla="*/ 34 w 35"/>
                  <a:gd name="T89" fmla="*/ 18 h 27"/>
                  <a:gd name="T90" fmla="*/ 34 w 35"/>
                  <a:gd name="T91" fmla="*/ 17 h 27"/>
                  <a:gd name="T92" fmla="*/ 33 w 35"/>
                  <a:gd name="T93" fmla="*/ 15 h 27"/>
                  <a:gd name="T94" fmla="*/ 34 w 35"/>
                  <a:gd name="T95" fmla="*/ 13 h 27"/>
                  <a:gd name="T96" fmla="*/ 32 w 35"/>
                  <a:gd name="T97" fmla="*/ 13 h 27"/>
                  <a:gd name="T98" fmla="*/ 32 w 35"/>
                  <a:gd name="T99" fmla="*/ 12 h 27"/>
                  <a:gd name="T100" fmla="*/ 33 w 35"/>
                  <a:gd name="T101" fmla="*/ 11 h 27"/>
                  <a:gd name="T102" fmla="*/ 35 w 35"/>
                  <a:gd name="T103" fmla="*/ 10 h 27"/>
                  <a:gd name="T104" fmla="*/ 35 w 35"/>
                  <a:gd name="T105" fmla="*/ 8 h 27"/>
                  <a:gd name="T106" fmla="*/ 34 w 35"/>
                  <a:gd name="T107" fmla="*/ 7 h 27"/>
                  <a:gd name="T108" fmla="*/ 34 w 35"/>
                  <a:gd name="T109" fmla="*/ 6 h 27"/>
                  <a:gd name="T110" fmla="*/ 33 w 35"/>
                  <a:gd name="T111" fmla="*/ 4 h 27"/>
                  <a:gd name="T112" fmla="*/ 33 w 35"/>
                  <a:gd name="T113" fmla="*/ 3 h 27"/>
                  <a:gd name="T114" fmla="*/ 32 w 35"/>
                  <a:gd name="T115" fmla="*/ 3 h 27"/>
                  <a:gd name="T116" fmla="*/ 30 w 35"/>
                  <a:gd name="T117" fmla="*/ 2 h 27"/>
                  <a:gd name="T118" fmla="*/ 21 w 35"/>
                  <a:gd name="T119" fmla="*/ 2 h 27"/>
                  <a:gd name="T120" fmla="*/ 15 w 35"/>
                  <a:gd name="T1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 h="27">
                    <a:moveTo>
                      <a:pt x="0" y="4"/>
                    </a:moveTo>
                    <a:cubicBezTo>
                      <a:pt x="0" y="4"/>
                      <a:pt x="0" y="4"/>
                      <a:pt x="0" y="4"/>
                    </a:cubicBezTo>
                    <a:cubicBezTo>
                      <a:pt x="0" y="5"/>
                      <a:pt x="0" y="5"/>
                      <a:pt x="0" y="5"/>
                    </a:cubicBezTo>
                    <a:cubicBezTo>
                      <a:pt x="1" y="5"/>
                      <a:pt x="1" y="5"/>
                      <a:pt x="2" y="5"/>
                    </a:cubicBezTo>
                    <a:cubicBezTo>
                      <a:pt x="2" y="5"/>
                      <a:pt x="2" y="5"/>
                      <a:pt x="2" y="5"/>
                    </a:cubicBezTo>
                    <a:cubicBezTo>
                      <a:pt x="2" y="5"/>
                      <a:pt x="2" y="6"/>
                      <a:pt x="2" y="6"/>
                    </a:cubicBezTo>
                    <a:cubicBezTo>
                      <a:pt x="1" y="6"/>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1" y="26"/>
                      <a:pt x="21" y="26"/>
                      <a:pt x="21" y="26"/>
                    </a:cubicBezTo>
                    <a:cubicBezTo>
                      <a:pt x="21" y="26"/>
                      <a:pt x="21" y="26"/>
                      <a:pt x="21" y="26"/>
                    </a:cubicBezTo>
                    <a:cubicBezTo>
                      <a:pt x="21" y="27"/>
                      <a:pt x="21" y="27"/>
                      <a:pt x="21" y="27"/>
                    </a:cubicBezTo>
                    <a:cubicBezTo>
                      <a:pt x="21" y="27"/>
                      <a:pt x="21" y="27"/>
                      <a:pt x="21" y="27"/>
                    </a:cubicBezTo>
                    <a:cubicBezTo>
                      <a:pt x="21" y="27"/>
                      <a:pt x="21" y="27"/>
                      <a:pt x="21" y="27"/>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5"/>
                      <a:pt x="25" y="25"/>
                      <a:pt x="25" y="25"/>
                    </a:cubicBezTo>
                    <a:cubicBezTo>
                      <a:pt x="25" y="25"/>
                      <a:pt x="25" y="25"/>
                      <a:pt x="25" y="25"/>
                    </a:cubicBezTo>
                    <a:cubicBezTo>
                      <a:pt x="25" y="25"/>
                      <a:pt x="25" y="25"/>
                      <a:pt x="25" y="25"/>
                    </a:cubicBezTo>
                    <a:cubicBezTo>
                      <a:pt x="26" y="25"/>
                      <a:pt x="26" y="25"/>
                      <a:pt x="26" y="25"/>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7"/>
                      <a:pt x="28" y="27"/>
                      <a:pt x="28" y="27"/>
                    </a:cubicBezTo>
                    <a:cubicBezTo>
                      <a:pt x="28" y="27"/>
                      <a:pt x="28" y="27"/>
                      <a:pt x="28" y="27"/>
                    </a:cubicBezTo>
                    <a:cubicBezTo>
                      <a:pt x="28" y="27"/>
                      <a:pt x="28" y="27"/>
                      <a:pt x="28"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1" y="25"/>
                      <a:pt x="31" y="25"/>
                      <a:pt x="31" y="25"/>
                    </a:cubicBezTo>
                    <a:cubicBezTo>
                      <a:pt x="31" y="25"/>
                      <a:pt x="31" y="25"/>
                      <a:pt x="31"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4" y="22"/>
                    </a:cubicBezTo>
                    <a:cubicBezTo>
                      <a:pt x="34" y="22"/>
                      <a:pt x="34" y="22"/>
                      <a:pt x="34" y="22"/>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6"/>
                      <a:pt x="34" y="16"/>
                    </a:cubicBezTo>
                    <a:cubicBezTo>
                      <a:pt x="34" y="16"/>
                      <a:pt x="34" y="16"/>
                      <a:pt x="34" y="16"/>
                    </a:cubicBezTo>
                    <a:cubicBezTo>
                      <a:pt x="34" y="16"/>
                      <a:pt x="34" y="16"/>
                      <a:pt x="34" y="16"/>
                    </a:cubicBezTo>
                    <a:cubicBezTo>
                      <a:pt x="34" y="16"/>
                      <a:pt x="34" y="16"/>
                      <a:pt x="34"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3"/>
                      <a:pt x="34" y="13"/>
                      <a:pt x="34" y="13"/>
                    </a:cubicBezTo>
                    <a:cubicBezTo>
                      <a:pt x="34" y="13"/>
                      <a:pt x="34" y="13"/>
                      <a:pt x="34" y="13"/>
                    </a:cubicBezTo>
                    <a:cubicBezTo>
                      <a:pt x="34" y="13"/>
                      <a:pt x="34" y="13"/>
                      <a:pt x="34"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1"/>
                      <a:pt x="32" y="11"/>
                      <a:pt x="32"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3" y="6"/>
                      <a:pt x="33" y="6"/>
                      <a:pt x="33" y="6"/>
                    </a:cubicBezTo>
                    <a:cubicBezTo>
                      <a:pt x="33" y="6"/>
                      <a:pt x="33" y="6"/>
                      <a:pt x="33" y="6"/>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2"/>
                      <a:pt x="30" y="2"/>
                      <a:pt x="30" y="2"/>
                    </a:cubicBezTo>
                    <a:cubicBezTo>
                      <a:pt x="30" y="3"/>
                      <a:pt x="30" y="3"/>
                      <a:pt x="30" y="3"/>
                    </a:cubicBezTo>
                    <a:cubicBezTo>
                      <a:pt x="25" y="3"/>
                      <a:pt x="25" y="3"/>
                      <a:pt x="25" y="3"/>
                    </a:cubicBezTo>
                    <a:cubicBezTo>
                      <a:pt x="25" y="2"/>
                      <a:pt x="25" y="2"/>
                      <a:pt x="25" y="2"/>
                    </a:cubicBezTo>
                    <a:cubicBezTo>
                      <a:pt x="25" y="2"/>
                      <a:pt x="25" y="2"/>
                      <a:pt x="25"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19" y="2"/>
                      <a:pt x="19" y="3"/>
                    </a:cubicBezTo>
                    <a:cubicBezTo>
                      <a:pt x="19" y="3"/>
                      <a:pt x="19" y="3"/>
                      <a:pt x="19" y="3"/>
                    </a:cubicBezTo>
                    <a:cubicBezTo>
                      <a:pt x="18" y="3"/>
                      <a:pt x="18" y="2"/>
                      <a:pt x="18" y="2"/>
                    </a:cubicBezTo>
                    <a:cubicBezTo>
                      <a:pt x="19" y="2"/>
                      <a:pt x="19" y="2"/>
                      <a:pt x="19" y="2"/>
                    </a:cubicBezTo>
                    <a:cubicBezTo>
                      <a:pt x="19" y="2"/>
                      <a:pt x="19" y="2"/>
                      <a:pt x="19" y="2"/>
                    </a:cubicBezTo>
                    <a:cubicBezTo>
                      <a:pt x="19" y="2"/>
                      <a:pt x="19" y="2"/>
                      <a:pt x="19" y="2"/>
                    </a:cubicBezTo>
                    <a:cubicBezTo>
                      <a:pt x="19" y="2"/>
                      <a:pt x="18" y="2"/>
                      <a:pt x="17" y="2"/>
                    </a:cubicBezTo>
                    <a:cubicBezTo>
                      <a:pt x="17" y="2"/>
                      <a:pt x="16" y="2"/>
                      <a:pt x="16" y="2"/>
                    </a:cubicBezTo>
                    <a:cubicBezTo>
                      <a:pt x="16" y="2"/>
                      <a:pt x="16" y="1"/>
                      <a:pt x="15" y="1"/>
                    </a:cubicBezTo>
                    <a:cubicBezTo>
                      <a:pt x="15" y="1"/>
                      <a:pt x="15" y="0"/>
                      <a:pt x="15" y="0"/>
                    </a:cubicBezTo>
                    <a:cubicBezTo>
                      <a:pt x="15" y="0"/>
                      <a:pt x="16" y="1"/>
                      <a:pt x="17" y="1"/>
                    </a:cubicBezTo>
                    <a:cubicBezTo>
                      <a:pt x="16" y="0"/>
                      <a:pt x="14" y="0"/>
                      <a:pt x="13" y="0"/>
                    </a:cubicBezTo>
                    <a:cubicBezTo>
                      <a:pt x="8" y="1"/>
                      <a:pt x="8" y="1"/>
                      <a:pt x="8" y="1"/>
                    </a:cubicBezTo>
                    <a:cubicBezTo>
                      <a:pt x="8" y="1"/>
                      <a:pt x="8" y="2"/>
                      <a:pt x="7" y="3"/>
                    </a:cubicBezTo>
                    <a:cubicBezTo>
                      <a:pt x="7" y="3"/>
                      <a:pt x="5" y="3"/>
                      <a:pt x="4" y="3"/>
                    </a:cubicBezTo>
                    <a:cubicBezTo>
                      <a:pt x="3" y="3"/>
                      <a:pt x="3" y="4"/>
                      <a:pt x="2" y="4"/>
                    </a:cubicBezTo>
                    <a:cubicBezTo>
                      <a:pt x="1" y="4"/>
                      <a:pt x="1" y="4"/>
                      <a:pt x="0" y="4"/>
                    </a:cubicBezTo>
                    <a:cubicBezTo>
                      <a:pt x="0" y="4"/>
                      <a:pt x="0" y="4"/>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226"/>
              <p:cNvSpPr/>
              <p:nvPr/>
            </p:nvSpPr>
            <p:spPr bwMode="auto">
              <a:xfrm>
                <a:off x="2746" y="18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227"/>
              <p:cNvSpPr/>
              <p:nvPr/>
            </p:nvSpPr>
            <p:spPr bwMode="auto">
              <a:xfrm>
                <a:off x="2717" y="1734"/>
                <a:ext cx="3" cy="3"/>
              </a:xfrm>
              <a:custGeom>
                <a:avLst/>
                <a:gdLst>
                  <a:gd name="T0" fmla="*/ 1 w 1"/>
                  <a:gd name="T1" fmla="*/ 0 h 1"/>
                  <a:gd name="T2" fmla="*/ 1 w 1"/>
                  <a:gd name="T3" fmla="*/ 0 h 1"/>
                  <a:gd name="T4" fmla="*/ 1 w 1"/>
                  <a:gd name="T5" fmla="*/ 0 h 1"/>
                  <a:gd name="T6" fmla="*/ 1 w 1"/>
                  <a:gd name="T7" fmla="*/ 0 h 1"/>
                  <a:gd name="T8" fmla="*/ 0 w 1"/>
                  <a:gd name="T9" fmla="*/ 0 h 1"/>
                  <a:gd name="T10" fmla="*/ 1 w 1"/>
                  <a:gd name="T11" fmla="*/ 0 h 1"/>
                  <a:gd name="T12" fmla="*/ 0 w 1"/>
                  <a:gd name="T13" fmla="*/ 1 h 1"/>
                  <a:gd name="T14" fmla="*/ 1 w 1"/>
                  <a:gd name="T15" fmla="*/ 1 h 1"/>
                  <a:gd name="T16" fmla="*/ 1 w 1"/>
                  <a:gd name="T17" fmla="*/ 1 h 1"/>
                  <a:gd name="T18" fmla="*/ 1 w 1"/>
                  <a:gd name="T19" fmla="*/ 1 h 1"/>
                  <a:gd name="T20" fmla="*/ 1 w 1"/>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0"/>
                    </a:moveTo>
                    <a:cubicBezTo>
                      <a:pt x="1" y="0"/>
                      <a:pt x="1" y="0"/>
                      <a:pt x="1" y="0"/>
                    </a:cubicBezTo>
                    <a:cubicBezTo>
                      <a:pt x="1" y="0"/>
                      <a:pt x="1" y="0"/>
                      <a:pt x="1" y="0"/>
                    </a:cubicBezTo>
                    <a:cubicBezTo>
                      <a:pt x="1" y="0"/>
                      <a:pt x="1" y="0"/>
                      <a:pt x="1" y="0"/>
                    </a:cubicBezTo>
                    <a:cubicBezTo>
                      <a:pt x="1" y="0"/>
                      <a:pt x="1" y="0"/>
                      <a:pt x="0" y="0"/>
                    </a:cubicBezTo>
                    <a:cubicBezTo>
                      <a:pt x="1" y="0"/>
                      <a:pt x="1" y="0"/>
                      <a:pt x="1" y="0"/>
                    </a:cubicBezTo>
                    <a:cubicBezTo>
                      <a:pt x="0" y="0"/>
                      <a:pt x="0" y="1"/>
                      <a:pt x="0" y="1"/>
                    </a:cubicBezTo>
                    <a:cubicBezTo>
                      <a:pt x="1" y="1"/>
                      <a:pt x="1" y="1"/>
                      <a:pt x="1" y="1"/>
                    </a:cubicBezTo>
                    <a:cubicBezTo>
                      <a:pt x="1" y="1"/>
                      <a:pt x="1" y="1"/>
                      <a:pt x="1" y="1"/>
                    </a:cubicBezTo>
                    <a:cubicBezTo>
                      <a:pt x="1" y="1"/>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228"/>
              <p:cNvSpPr/>
              <p:nvPr/>
            </p:nvSpPr>
            <p:spPr bwMode="auto">
              <a:xfrm>
                <a:off x="2891" y="1947"/>
                <a:ext cx="21" cy="11"/>
              </a:xfrm>
              <a:custGeom>
                <a:avLst/>
                <a:gdLst>
                  <a:gd name="T0" fmla="*/ 6 w 8"/>
                  <a:gd name="T1" fmla="*/ 2 h 4"/>
                  <a:gd name="T2" fmla="*/ 6 w 8"/>
                  <a:gd name="T3" fmla="*/ 1 h 4"/>
                  <a:gd name="T4" fmla="*/ 7 w 8"/>
                  <a:gd name="T5" fmla="*/ 1 h 4"/>
                  <a:gd name="T6" fmla="*/ 8 w 8"/>
                  <a:gd name="T7" fmla="*/ 0 h 4"/>
                  <a:gd name="T8" fmla="*/ 5 w 8"/>
                  <a:gd name="T9" fmla="*/ 1 h 4"/>
                  <a:gd name="T10" fmla="*/ 2 w 8"/>
                  <a:gd name="T11" fmla="*/ 1 h 4"/>
                  <a:gd name="T12" fmla="*/ 2 w 8"/>
                  <a:gd name="T13" fmla="*/ 2 h 4"/>
                  <a:gd name="T14" fmla="*/ 1 w 8"/>
                  <a:gd name="T15" fmla="*/ 2 h 4"/>
                  <a:gd name="T16" fmla="*/ 0 w 8"/>
                  <a:gd name="T17" fmla="*/ 3 h 4"/>
                  <a:gd name="T18" fmla="*/ 0 w 8"/>
                  <a:gd name="T19" fmla="*/ 3 h 4"/>
                  <a:gd name="T20" fmla="*/ 0 w 8"/>
                  <a:gd name="T21" fmla="*/ 4 h 4"/>
                  <a:gd name="T22" fmla="*/ 1 w 8"/>
                  <a:gd name="T23" fmla="*/ 4 h 4"/>
                  <a:gd name="T24" fmla="*/ 1 w 8"/>
                  <a:gd name="T25" fmla="*/ 4 h 4"/>
                  <a:gd name="T26" fmla="*/ 1 w 8"/>
                  <a:gd name="T27" fmla="*/ 4 h 4"/>
                  <a:gd name="T28" fmla="*/ 1 w 8"/>
                  <a:gd name="T29" fmla="*/ 4 h 4"/>
                  <a:gd name="T30" fmla="*/ 1 w 8"/>
                  <a:gd name="T31" fmla="*/ 4 h 4"/>
                  <a:gd name="T32" fmla="*/ 1 w 8"/>
                  <a:gd name="T33" fmla="*/ 4 h 4"/>
                  <a:gd name="T34" fmla="*/ 2 w 8"/>
                  <a:gd name="T35" fmla="*/ 4 h 4"/>
                  <a:gd name="T36" fmla="*/ 2 w 8"/>
                  <a:gd name="T37" fmla="*/ 4 h 4"/>
                  <a:gd name="T38" fmla="*/ 2 w 8"/>
                  <a:gd name="T39" fmla="*/ 4 h 4"/>
                  <a:gd name="T40" fmla="*/ 2 w 8"/>
                  <a:gd name="T41" fmla="*/ 4 h 4"/>
                  <a:gd name="T42" fmla="*/ 2 w 8"/>
                  <a:gd name="T43" fmla="*/ 4 h 4"/>
                  <a:gd name="T44" fmla="*/ 2 w 8"/>
                  <a:gd name="T45" fmla="*/ 4 h 4"/>
                  <a:gd name="T46" fmla="*/ 2 w 8"/>
                  <a:gd name="T47" fmla="*/ 4 h 4"/>
                  <a:gd name="T48" fmla="*/ 2 w 8"/>
                  <a:gd name="T49" fmla="*/ 4 h 4"/>
                  <a:gd name="T50" fmla="*/ 2 w 8"/>
                  <a:gd name="T51" fmla="*/ 4 h 4"/>
                  <a:gd name="T52" fmla="*/ 4 w 8"/>
                  <a:gd name="T53" fmla="*/ 4 h 4"/>
                  <a:gd name="T54" fmla="*/ 5 w 8"/>
                  <a:gd name="T55" fmla="*/ 3 h 4"/>
                  <a:gd name="T56" fmla="*/ 5 w 8"/>
                  <a:gd name="T57" fmla="*/ 3 h 4"/>
                  <a:gd name="T58" fmla="*/ 5 w 8"/>
                  <a:gd name="T59" fmla="*/ 3 h 4"/>
                  <a:gd name="T60" fmla="*/ 4 w 8"/>
                  <a:gd name="T61" fmla="*/ 3 h 4"/>
                  <a:gd name="T62" fmla="*/ 5 w 8"/>
                  <a:gd name="T63" fmla="*/ 3 h 4"/>
                  <a:gd name="T64" fmla="*/ 4 w 8"/>
                  <a:gd name="T65" fmla="*/ 3 h 4"/>
                  <a:gd name="T66" fmla="*/ 4 w 8"/>
                  <a:gd name="T67" fmla="*/ 3 h 4"/>
                  <a:gd name="T68" fmla="*/ 5 w 8"/>
                  <a:gd name="T69" fmla="*/ 2 h 4"/>
                  <a:gd name="T70" fmla="*/ 5 w 8"/>
                  <a:gd name="T71" fmla="*/ 2 h 4"/>
                  <a:gd name="T72" fmla="*/ 5 w 8"/>
                  <a:gd name="T73" fmla="*/ 2 h 4"/>
                  <a:gd name="T74" fmla="*/ 5 w 8"/>
                  <a:gd name="T75" fmla="*/ 2 h 4"/>
                  <a:gd name="T76" fmla="*/ 5 w 8"/>
                  <a:gd name="T77" fmla="*/ 3 h 4"/>
                  <a:gd name="T78" fmla="*/ 5 w 8"/>
                  <a:gd name="T79" fmla="*/ 2 h 4"/>
                  <a:gd name="T80" fmla="*/ 5 w 8"/>
                  <a:gd name="T81" fmla="*/ 2 h 4"/>
                  <a:gd name="T82" fmla="*/ 5 w 8"/>
                  <a:gd name="T83" fmla="*/ 2 h 4"/>
                  <a:gd name="T84" fmla="*/ 5 w 8"/>
                  <a:gd name="T85" fmla="*/ 2 h 4"/>
                  <a:gd name="T86" fmla="*/ 5 w 8"/>
                  <a:gd name="T87" fmla="*/ 2 h 4"/>
                  <a:gd name="T88" fmla="*/ 5 w 8"/>
                  <a:gd name="T89" fmla="*/ 2 h 4"/>
                  <a:gd name="T90" fmla="*/ 5 w 8"/>
                  <a:gd name="T91" fmla="*/ 2 h 4"/>
                  <a:gd name="T92" fmla="*/ 6 w 8"/>
                  <a:gd name="T93" fmla="*/ 2 h 4"/>
                  <a:gd name="T94" fmla="*/ 6 w 8"/>
                  <a:gd name="T95" fmla="*/ 2 h 4"/>
                  <a:gd name="T96" fmla="*/ 6 w 8"/>
                  <a:gd name="T97" fmla="*/ 3 h 4"/>
                  <a:gd name="T98" fmla="*/ 6 w 8"/>
                  <a:gd name="T99" fmla="*/ 3 h 4"/>
                  <a:gd name="T100" fmla="*/ 6 w 8"/>
                  <a:gd name="T101" fmla="*/ 3 h 4"/>
                  <a:gd name="T102" fmla="*/ 6 w 8"/>
                  <a:gd name="T103" fmla="*/ 3 h 4"/>
                  <a:gd name="T104" fmla="*/ 6 w 8"/>
                  <a:gd name="T105" fmla="*/ 3 h 4"/>
                  <a:gd name="T106" fmla="*/ 6 w 8"/>
                  <a:gd name="T107" fmla="*/ 3 h 4"/>
                  <a:gd name="T108" fmla="*/ 6 w 8"/>
                  <a:gd name="T109" fmla="*/ 3 h 4"/>
                  <a:gd name="T110" fmla="*/ 6 w 8"/>
                  <a:gd name="T111" fmla="*/ 2 h 4"/>
                  <a:gd name="T112" fmla="*/ 6 w 8"/>
                  <a:gd name="T11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 h="4">
                    <a:moveTo>
                      <a:pt x="6" y="2"/>
                    </a:moveTo>
                    <a:cubicBezTo>
                      <a:pt x="6" y="2"/>
                      <a:pt x="6" y="1"/>
                      <a:pt x="6" y="1"/>
                    </a:cubicBezTo>
                    <a:cubicBezTo>
                      <a:pt x="7" y="1"/>
                      <a:pt x="7" y="1"/>
                      <a:pt x="7" y="1"/>
                    </a:cubicBezTo>
                    <a:cubicBezTo>
                      <a:pt x="7" y="1"/>
                      <a:pt x="8" y="0"/>
                      <a:pt x="8" y="0"/>
                    </a:cubicBezTo>
                    <a:cubicBezTo>
                      <a:pt x="7" y="1"/>
                      <a:pt x="6" y="1"/>
                      <a:pt x="5" y="1"/>
                    </a:cubicBezTo>
                    <a:cubicBezTo>
                      <a:pt x="4" y="1"/>
                      <a:pt x="3" y="2"/>
                      <a:pt x="2" y="1"/>
                    </a:cubicBezTo>
                    <a:cubicBezTo>
                      <a:pt x="2" y="2"/>
                      <a:pt x="2" y="2"/>
                      <a:pt x="2" y="2"/>
                    </a:cubicBezTo>
                    <a:cubicBezTo>
                      <a:pt x="1" y="2"/>
                      <a:pt x="1" y="2"/>
                      <a:pt x="1" y="2"/>
                    </a:cubicBezTo>
                    <a:cubicBezTo>
                      <a:pt x="0" y="3"/>
                      <a:pt x="0" y="3"/>
                      <a:pt x="0" y="3"/>
                    </a:cubicBezTo>
                    <a:cubicBezTo>
                      <a:pt x="0" y="3"/>
                      <a:pt x="0" y="3"/>
                      <a:pt x="0" y="3"/>
                    </a:cubicBezTo>
                    <a:cubicBezTo>
                      <a:pt x="0" y="3"/>
                      <a:pt x="0" y="4"/>
                      <a:pt x="0" y="4"/>
                    </a:cubicBezTo>
                    <a:cubicBezTo>
                      <a:pt x="0"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4" y="4"/>
                      <a:pt x="4" y="4"/>
                    </a:cubicBezTo>
                    <a:cubicBezTo>
                      <a:pt x="5" y="4"/>
                      <a:pt x="5" y="3"/>
                      <a:pt x="5" y="3"/>
                    </a:cubicBezTo>
                    <a:cubicBezTo>
                      <a:pt x="5" y="3"/>
                      <a:pt x="5" y="3"/>
                      <a:pt x="5" y="3"/>
                    </a:cubicBezTo>
                    <a:cubicBezTo>
                      <a:pt x="5" y="3"/>
                      <a:pt x="5" y="3"/>
                      <a:pt x="5" y="3"/>
                    </a:cubicBezTo>
                    <a:cubicBezTo>
                      <a:pt x="4" y="3"/>
                      <a:pt x="4" y="3"/>
                      <a:pt x="4" y="3"/>
                    </a:cubicBezTo>
                    <a:cubicBezTo>
                      <a:pt x="5" y="3"/>
                      <a:pt x="5" y="3"/>
                      <a:pt x="5" y="3"/>
                    </a:cubicBezTo>
                    <a:cubicBezTo>
                      <a:pt x="4" y="3"/>
                      <a:pt x="4" y="3"/>
                      <a:pt x="4" y="3"/>
                    </a:cubicBezTo>
                    <a:cubicBezTo>
                      <a:pt x="4" y="3"/>
                      <a:pt x="4" y="3"/>
                      <a:pt x="4" y="3"/>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5" y="2"/>
                      <a:pt x="6"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29"/>
              <p:cNvSpPr/>
              <p:nvPr/>
            </p:nvSpPr>
            <p:spPr bwMode="auto">
              <a:xfrm>
                <a:off x="2783" y="171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30"/>
              <p:cNvSpPr/>
              <p:nvPr/>
            </p:nvSpPr>
            <p:spPr bwMode="auto">
              <a:xfrm>
                <a:off x="2738" y="1866"/>
                <a:ext cx="0" cy="2"/>
              </a:xfrm>
              <a:custGeom>
                <a:avLst/>
                <a:gdLst>
                  <a:gd name="T0" fmla="*/ 0 h 1"/>
                  <a:gd name="T1" fmla="*/ 0 h 1"/>
                </a:gdLst>
                <a:ahLst/>
                <a:cxnLst>
                  <a:cxn ang="0">
                    <a:pos x="0" y="T0"/>
                  </a:cxn>
                  <a:cxn ang="0">
                    <a:pos x="0" y="T1"/>
                  </a:cxn>
                </a:cxnLst>
                <a:rect l="0" t="0" r="r" b="b"/>
                <a:pathLst>
                  <a:path h="1">
                    <a:moveTo>
                      <a:pt x="0" y="0"/>
                    </a:move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31"/>
              <p:cNvSpPr/>
              <p:nvPr/>
            </p:nvSpPr>
            <p:spPr bwMode="auto">
              <a:xfrm>
                <a:off x="2728" y="185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2"/>
              <p:cNvSpPr/>
              <p:nvPr/>
            </p:nvSpPr>
            <p:spPr bwMode="auto">
              <a:xfrm>
                <a:off x="2641" y="1774"/>
                <a:ext cx="3" cy="0"/>
              </a:xfrm>
              <a:custGeom>
                <a:avLst/>
                <a:gdLst>
                  <a:gd name="T0" fmla="*/ 0 w 1"/>
                  <a:gd name="T1" fmla="*/ 0 w 1"/>
                  <a:gd name="T2" fmla="*/ 0 w 1"/>
                  <a:gd name="T3" fmla="*/ 0 w 1"/>
                  <a:gd name="T4" fmla="*/ 0 w 1"/>
                  <a:gd name="T5" fmla="*/ 0 w 1"/>
                  <a:gd name="T6" fmla="*/ 0 w 1"/>
                  <a:gd name="T7" fmla="*/ 0 w 1"/>
                  <a:gd name="T8" fmla="*/ 0 w 1"/>
                  <a:gd name="T9" fmla="*/ 0 w 1"/>
                  <a:gd name="T10" fmla="*/ 0 w 1"/>
                  <a:gd name="T11" fmla="*/ 0 w 1"/>
                  <a:gd name="T12" fmla="*/ 0 w 1"/>
                  <a:gd name="T13" fmla="*/ 0 w 1"/>
                  <a:gd name="T14" fmla="*/ 1 w 1"/>
                  <a:gd name="T15" fmla="*/ 1 w 1"/>
                  <a:gd name="T16" fmla="*/ 1 w 1"/>
                  <a:gd name="T17" fmla="*/ 1 w 1"/>
                  <a:gd name="T18" fmla="*/ 1 w 1"/>
                  <a:gd name="T19" fmla="*/ 1 w 1"/>
                  <a:gd name="T20" fmla="*/ 1 w 1"/>
                  <a:gd name="T21" fmla="*/ 1 w 1"/>
                  <a:gd name="T22" fmla="*/ 1 w 1"/>
                  <a:gd name="T23" fmla="*/ 1 w 1"/>
                  <a:gd name="T24" fmla="*/ 1 w 1"/>
                  <a:gd name="T25" fmla="*/ 1 w 1"/>
                  <a:gd name="T26" fmla="*/ 1 w 1"/>
                  <a:gd name="T27" fmla="*/ 0 w 1"/>
                  <a:gd name="T28" fmla="*/ 0 w 1"/>
                  <a:gd name="T2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233"/>
              <p:cNvSpPr/>
              <p:nvPr/>
            </p:nvSpPr>
            <p:spPr bwMode="auto">
              <a:xfrm>
                <a:off x="2904" y="1955"/>
                <a:ext cx="2"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34"/>
              <p:cNvSpPr>
                <a:spLocks noEditPoints="1"/>
              </p:cNvSpPr>
              <p:nvPr/>
            </p:nvSpPr>
            <p:spPr bwMode="auto">
              <a:xfrm>
                <a:off x="2633" y="1301"/>
                <a:ext cx="271" cy="381"/>
              </a:xfrm>
              <a:custGeom>
                <a:avLst/>
                <a:gdLst>
                  <a:gd name="T0" fmla="*/ 32 w 103"/>
                  <a:gd name="T1" fmla="*/ 18 h 145"/>
                  <a:gd name="T2" fmla="*/ 43 w 103"/>
                  <a:gd name="T3" fmla="*/ 17 h 145"/>
                  <a:gd name="T4" fmla="*/ 42 w 103"/>
                  <a:gd name="T5" fmla="*/ 22 h 145"/>
                  <a:gd name="T6" fmla="*/ 40 w 103"/>
                  <a:gd name="T7" fmla="*/ 28 h 145"/>
                  <a:gd name="T8" fmla="*/ 51 w 103"/>
                  <a:gd name="T9" fmla="*/ 16 h 145"/>
                  <a:gd name="T10" fmla="*/ 46 w 103"/>
                  <a:gd name="T11" fmla="*/ 9 h 145"/>
                  <a:gd name="T12" fmla="*/ 39 w 103"/>
                  <a:gd name="T13" fmla="*/ 10 h 145"/>
                  <a:gd name="T14" fmla="*/ 27 w 103"/>
                  <a:gd name="T15" fmla="*/ 6 h 145"/>
                  <a:gd name="T16" fmla="*/ 55 w 103"/>
                  <a:gd name="T17" fmla="*/ 6 h 145"/>
                  <a:gd name="T18" fmla="*/ 77 w 103"/>
                  <a:gd name="T19" fmla="*/ 6 h 145"/>
                  <a:gd name="T20" fmla="*/ 57 w 103"/>
                  <a:gd name="T21" fmla="*/ 3 h 145"/>
                  <a:gd name="T22" fmla="*/ 62 w 103"/>
                  <a:gd name="T23" fmla="*/ 17 h 145"/>
                  <a:gd name="T24" fmla="*/ 65 w 103"/>
                  <a:gd name="T25" fmla="*/ 18 h 145"/>
                  <a:gd name="T26" fmla="*/ 103 w 103"/>
                  <a:gd name="T27" fmla="*/ 2 h 145"/>
                  <a:gd name="T28" fmla="*/ 12 w 103"/>
                  <a:gd name="T29" fmla="*/ 115 h 145"/>
                  <a:gd name="T30" fmla="*/ 84 w 103"/>
                  <a:gd name="T31" fmla="*/ 73 h 145"/>
                  <a:gd name="T32" fmla="*/ 79 w 103"/>
                  <a:gd name="T33" fmla="*/ 72 h 145"/>
                  <a:gd name="T34" fmla="*/ 72 w 103"/>
                  <a:gd name="T35" fmla="*/ 70 h 145"/>
                  <a:gd name="T36" fmla="*/ 63 w 103"/>
                  <a:gd name="T37" fmla="*/ 74 h 145"/>
                  <a:gd name="T38" fmla="*/ 55 w 103"/>
                  <a:gd name="T39" fmla="*/ 78 h 145"/>
                  <a:gd name="T40" fmla="*/ 50 w 103"/>
                  <a:gd name="T41" fmla="*/ 80 h 145"/>
                  <a:gd name="T42" fmla="*/ 42 w 103"/>
                  <a:gd name="T43" fmla="*/ 87 h 145"/>
                  <a:gd name="T44" fmla="*/ 38 w 103"/>
                  <a:gd name="T45" fmla="*/ 89 h 145"/>
                  <a:gd name="T46" fmla="*/ 31 w 103"/>
                  <a:gd name="T47" fmla="*/ 95 h 145"/>
                  <a:gd name="T48" fmla="*/ 28 w 103"/>
                  <a:gd name="T49" fmla="*/ 103 h 145"/>
                  <a:gd name="T50" fmla="*/ 25 w 103"/>
                  <a:gd name="T51" fmla="*/ 108 h 145"/>
                  <a:gd name="T52" fmla="*/ 21 w 103"/>
                  <a:gd name="T53" fmla="*/ 115 h 145"/>
                  <a:gd name="T54" fmla="*/ 8 w 103"/>
                  <a:gd name="T55" fmla="*/ 119 h 145"/>
                  <a:gd name="T56" fmla="*/ 5 w 103"/>
                  <a:gd name="T57" fmla="*/ 122 h 145"/>
                  <a:gd name="T58" fmla="*/ 1 w 103"/>
                  <a:gd name="T59" fmla="*/ 126 h 145"/>
                  <a:gd name="T60" fmla="*/ 5 w 103"/>
                  <a:gd name="T61" fmla="*/ 129 h 145"/>
                  <a:gd name="T62" fmla="*/ 7 w 103"/>
                  <a:gd name="T63" fmla="*/ 132 h 145"/>
                  <a:gd name="T64" fmla="*/ 4 w 103"/>
                  <a:gd name="T65" fmla="*/ 137 h 145"/>
                  <a:gd name="T66" fmla="*/ 9 w 103"/>
                  <a:gd name="T67" fmla="*/ 145 h 145"/>
                  <a:gd name="T68" fmla="*/ 23 w 103"/>
                  <a:gd name="T69" fmla="*/ 139 h 145"/>
                  <a:gd name="T70" fmla="*/ 24 w 103"/>
                  <a:gd name="T71" fmla="*/ 139 h 145"/>
                  <a:gd name="T72" fmla="*/ 25 w 103"/>
                  <a:gd name="T73" fmla="*/ 135 h 145"/>
                  <a:gd name="T74" fmla="*/ 27 w 103"/>
                  <a:gd name="T75" fmla="*/ 134 h 145"/>
                  <a:gd name="T76" fmla="*/ 27 w 103"/>
                  <a:gd name="T77" fmla="*/ 131 h 145"/>
                  <a:gd name="T78" fmla="*/ 28 w 103"/>
                  <a:gd name="T79" fmla="*/ 127 h 145"/>
                  <a:gd name="T80" fmla="*/ 29 w 103"/>
                  <a:gd name="T81" fmla="*/ 112 h 145"/>
                  <a:gd name="T82" fmla="*/ 31 w 103"/>
                  <a:gd name="T83" fmla="*/ 108 h 145"/>
                  <a:gd name="T84" fmla="*/ 36 w 103"/>
                  <a:gd name="T85" fmla="*/ 100 h 145"/>
                  <a:gd name="T86" fmla="*/ 41 w 103"/>
                  <a:gd name="T87" fmla="*/ 94 h 145"/>
                  <a:gd name="T88" fmla="*/ 43 w 103"/>
                  <a:gd name="T89" fmla="*/ 88 h 145"/>
                  <a:gd name="T90" fmla="*/ 47 w 103"/>
                  <a:gd name="T91" fmla="*/ 85 h 145"/>
                  <a:gd name="T92" fmla="*/ 54 w 103"/>
                  <a:gd name="T93" fmla="*/ 82 h 145"/>
                  <a:gd name="T94" fmla="*/ 62 w 103"/>
                  <a:gd name="T95" fmla="*/ 84 h 145"/>
                  <a:gd name="T96" fmla="*/ 69 w 103"/>
                  <a:gd name="T97" fmla="*/ 84 h 145"/>
                  <a:gd name="T98" fmla="*/ 72 w 103"/>
                  <a:gd name="T99" fmla="*/ 84 h 145"/>
                  <a:gd name="T100" fmla="*/ 74 w 103"/>
                  <a:gd name="T101" fmla="*/ 83 h 145"/>
                  <a:gd name="T102" fmla="*/ 74 w 103"/>
                  <a:gd name="T103" fmla="*/ 80 h 145"/>
                  <a:gd name="T104" fmla="*/ 75 w 103"/>
                  <a:gd name="T105" fmla="*/ 78 h 145"/>
                  <a:gd name="T106" fmla="*/ 77 w 103"/>
                  <a:gd name="T107" fmla="*/ 76 h 145"/>
                  <a:gd name="T108" fmla="*/ 81 w 103"/>
                  <a:gd name="T109" fmla="*/ 76 h 145"/>
                  <a:gd name="T110" fmla="*/ 86 w 103"/>
                  <a:gd name="T111" fmla="*/ 78 h 145"/>
                  <a:gd name="T112" fmla="*/ 86 w 103"/>
                  <a:gd name="T113" fmla="*/ 82 h 145"/>
                  <a:gd name="T114" fmla="*/ 88 w 103"/>
                  <a:gd name="T115" fmla="*/ 80 h 145"/>
                  <a:gd name="T116" fmla="*/ 91 w 103"/>
                  <a:gd name="T117" fmla="*/ 79 h 145"/>
                  <a:gd name="T118" fmla="*/ 88 w 103"/>
                  <a:gd name="T119" fmla="*/ 78 h 145"/>
                  <a:gd name="T120" fmla="*/ 34 w 103"/>
                  <a:gd name="T121" fmla="*/ 85 h 145"/>
                  <a:gd name="T122" fmla="*/ 45 w 103"/>
                  <a:gd name="T123" fmla="*/ 8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 h="145">
                    <a:moveTo>
                      <a:pt x="22" y="11"/>
                    </a:moveTo>
                    <a:cubicBezTo>
                      <a:pt x="23" y="11"/>
                      <a:pt x="22" y="11"/>
                      <a:pt x="23" y="11"/>
                    </a:cubicBezTo>
                    <a:cubicBezTo>
                      <a:pt x="23" y="11"/>
                      <a:pt x="24" y="11"/>
                      <a:pt x="24" y="11"/>
                    </a:cubicBezTo>
                    <a:cubicBezTo>
                      <a:pt x="24" y="10"/>
                      <a:pt x="24" y="10"/>
                      <a:pt x="24" y="10"/>
                    </a:cubicBezTo>
                    <a:cubicBezTo>
                      <a:pt x="24" y="9"/>
                      <a:pt x="25" y="10"/>
                      <a:pt x="25" y="10"/>
                    </a:cubicBezTo>
                    <a:cubicBezTo>
                      <a:pt x="25" y="10"/>
                      <a:pt x="25" y="10"/>
                      <a:pt x="25" y="10"/>
                    </a:cubicBezTo>
                    <a:cubicBezTo>
                      <a:pt x="26" y="10"/>
                      <a:pt x="26" y="10"/>
                      <a:pt x="25" y="10"/>
                    </a:cubicBezTo>
                    <a:cubicBezTo>
                      <a:pt x="25" y="11"/>
                      <a:pt x="25" y="11"/>
                      <a:pt x="25" y="11"/>
                    </a:cubicBezTo>
                    <a:cubicBezTo>
                      <a:pt x="25" y="11"/>
                      <a:pt x="25" y="12"/>
                      <a:pt x="24" y="12"/>
                    </a:cubicBezTo>
                    <a:cubicBezTo>
                      <a:pt x="25" y="12"/>
                      <a:pt x="25" y="12"/>
                      <a:pt x="26" y="12"/>
                    </a:cubicBezTo>
                    <a:cubicBezTo>
                      <a:pt x="26" y="12"/>
                      <a:pt x="27" y="12"/>
                      <a:pt x="26" y="13"/>
                    </a:cubicBezTo>
                    <a:cubicBezTo>
                      <a:pt x="26" y="13"/>
                      <a:pt x="25" y="13"/>
                      <a:pt x="25" y="13"/>
                    </a:cubicBezTo>
                    <a:cubicBezTo>
                      <a:pt x="24" y="13"/>
                      <a:pt x="23" y="12"/>
                      <a:pt x="22" y="12"/>
                    </a:cubicBezTo>
                    <a:cubicBezTo>
                      <a:pt x="22" y="12"/>
                      <a:pt x="22" y="12"/>
                      <a:pt x="22" y="13"/>
                    </a:cubicBezTo>
                    <a:cubicBezTo>
                      <a:pt x="23" y="13"/>
                      <a:pt x="23" y="13"/>
                      <a:pt x="23" y="14"/>
                    </a:cubicBezTo>
                    <a:cubicBezTo>
                      <a:pt x="23" y="14"/>
                      <a:pt x="23" y="14"/>
                      <a:pt x="23" y="14"/>
                    </a:cubicBezTo>
                    <a:cubicBezTo>
                      <a:pt x="24" y="14"/>
                      <a:pt x="24" y="15"/>
                      <a:pt x="25" y="15"/>
                    </a:cubicBezTo>
                    <a:cubicBezTo>
                      <a:pt x="25" y="15"/>
                      <a:pt x="26" y="15"/>
                      <a:pt x="27" y="16"/>
                    </a:cubicBezTo>
                    <a:cubicBezTo>
                      <a:pt x="27" y="16"/>
                      <a:pt x="27" y="16"/>
                      <a:pt x="28" y="16"/>
                    </a:cubicBezTo>
                    <a:cubicBezTo>
                      <a:pt x="28" y="16"/>
                      <a:pt x="28" y="16"/>
                      <a:pt x="29" y="16"/>
                    </a:cubicBezTo>
                    <a:cubicBezTo>
                      <a:pt x="28" y="16"/>
                      <a:pt x="27" y="16"/>
                      <a:pt x="26" y="16"/>
                    </a:cubicBezTo>
                    <a:cubicBezTo>
                      <a:pt x="26" y="17"/>
                      <a:pt x="27" y="17"/>
                      <a:pt x="27" y="18"/>
                    </a:cubicBezTo>
                    <a:cubicBezTo>
                      <a:pt x="28" y="18"/>
                      <a:pt x="28" y="19"/>
                      <a:pt x="29" y="19"/>
                    </a:cubicBezTo>
                    <a:cubicBezTo>
                      <a:pt x="29" y="19"/>
                      <a:pt x="30" y="19"/>
                      <a:pt x="31" y="19"/>
                    </a:cubicBezTo>
                    <a:cubicBezTo>
                      <a:pt x="31" y="18"/>
                      <a:pt x="31" y="18"/>
                      <a:pt x="31" y="18"/>
                    </a:cubicBezTo>
                    <a:cubicBezTo>
                      <a:pt x="31" y="18"/>
                      <a:pt x="31" y="18"/>
                      <a:pt x="32" y="18"/>
                    </a:cubicBezTo>
                    <a:cubicBezTo>
                      <a:pt x="32" y="18"/>
                      <a:pt x="32" y="18"/>
                      <a:pt x="32" y="18"/>
                    </a:cubicBezTo>
                    <a:cubicBezTo>
                      <a:pt x="32" y="18"/>
                      <a:pt x="32" y="18"/>
                      <a:pt x="33" y="18"/>
                    </a:cubicBezTo>
                    <a:cubicBezTo>
                      <a:pt x="33" y="18"/>
                      <a:pt x="33" y="17"/>
                      <a:pt x="33" y="17"/>
                    </a:cubicBezTo>
                    <a:cubicBezTo>
                      <a:pt x="33" y="17"/>
                      <a:pt x="34" y="17"/>
                      <a:pt x="34" y="17"/>
                    </a:cubicBezTo>
                    <a:cubicBezTo>
                      <a:pt x="34" y="17"/>
                      <a:pt x="35" y="17"/>
                      <a:pt x="34" y="17"/>
                    </a:cubicBezTo>
                    <a:cubicBezTo>
                      <a:pt x="34" y="16"/>
                      <a:pt x="34" y="17"/>
                      <a:pt x="33" y="16"/>
                    </a:cubicBezTo>
                    <a:cubicBezTo>
                      <a:pt x="33" y="16"/>
                      <a:pt x="34" y="16"/>
                      <a:pt x="34" y="16"/>
                    </a:cubicBezTo>
                    <a:cubicBezTo>
                      <a:pt x="34" y="15"/>
                      <a:pt x="34" y="15"/>
                      <a:pt x="34" y="15"/>
                    </a:cubicBezTo>
                    <a:cubicBezTo>
                      <a:pt x="34" y="15"/>
                      <a:pt x="34" y="14"/>
                      <a:pt x="35" y="14"/>
                    </a:cubicBezTo>
                    <a:cubicBezTo>
                      <a:pt x="35" y="14"/>
                      <a:pt x="35" y="15"/>
                      <a:pt x="35" y="15"/>
                    </a:cubicBezTo>
                    <a:cubicBezTo>
                      <a:pt x="36" y="16"/>
                      <a:pt x="36" y="15"/>
                      <a:pt x="36" y="15"/>
                    </a:cubicBezTo>
                    <a:cubicBezTo>
                      <a:pt x="36" y="15"/>
                      <a:pt x="36" y="15"/>
                      <a:pt x="36" y="15"/>
                    </a:cubicBezTo>
                    <a:cubicBezTo>
                      <a:pt x="37" y="15"/>
                      <a:pt x="36" y="15"/>
                      <a:pt x="36" y="15"/>
                    </a:cubicBezTo>
                    <a:cubicBezTo>
                      <a:pt x="36" y="14"/>
                      <a:pt x="36" y="14"/>
                      <a:pt x="37" y="14"/>
                    </a:cubicBezTo>
                    <a:cubicBezTo>
                      <a:pt x="37" y="13"/>
                      <a:pt x="37" y="15"/>
                      <a:pt x="37" y="15"/>
                    </a:cubicBezTo>
                    <a:cubicBezTo>
                      <a:pt x="37" y="16"/>
                      <a:pt x="36" y="16"/>
                      <a:pt x="37" y="16"/>
                    </a:cubicBezTo>
                    <a:cubicBezTo>
                      <a:pt x="37" y="17"/>
                      <a:pt x="38" y="17"/>
                      <a:pt x="38" y="16"/>
                    </a:cubicBezTo>
                    <a:cubicBezTo>
                      <a:pt x="39" y="16"/>
                      <a:pt x="39" y="16"/>
                      <a:pt x="39" y="16"/>
                    </a:cubicBezTo>
                    <a:cubicBezTo>
                      <a:pt x="40" y="16"/>
                      <a:pt x="40" y="16"/>
                      <a:pt x="40" y="16"/>
                    </a:cubicBezTo>
                    <a:cubicBezTo>
                      <a:pt x="40" y="16"/>
                      <a:pt x="40" y="16"/>
                      <a:pt x="40" y="16"/>
                    </a:cubicBezTo>
                    <a:cubicBezTo>
                      <a:pt x="41" y="16"/>
                      <a:pt x="41" y="15"/>
                      <a:pt x="41" y="15"/>
                    </a:cubicBezTo>
                    <a:cubicBezTo>
                      <a:pt x="41" y="15"/>
                      <a:pt x="41" y="15"/>
                      <a:pt x="41" y="15"/>
                    </a:cubicBezTo>
                    <a:cubicBezTo>
                      <a:pt x="41" y="15"/>
                      <a:pt x="41" y="14"/>
                      <a:pt x="41" y="15"/>
                    </a:cubicBezTo>
                    <a:cubicBezTo>
                      <a:pt x="42" y="15"/>
                      <a:pt x="42" y="15"/>
                      <a:pt x="42" y="15"/>
                    </a:cubicBezTo>
                    <a:cubicBezTo>
                      <a:pt x="42" y="16"/>
                      <a:pt x="41" y="16"/>
                      <a:pt x="41" y="17"/>
                    </a:cubicBezTo>
                    <a:cubicBezTo>
                      <a:pt x="41" y="17"/>
                      <a:pt x="41" y="17"/>
                      <a:pt x="41" y="17"/>
                    </a:cubicBezTo>
                    <a:cubicBezTo>
                      <a:pt x="42" y="17"/>
                      <a:pt x="42" y="17"/>
                      <a:pt x="42" y="17"/>
                    </a:cubicBezTo>
                    <a:cubicBezTo>
                      <a:pt x="43" y="17"/>
                      <a:pt x="43" y="17"/>
                      <a:pt x="43" y="17"/>
                    </a:cubicBezTo>
                    <a:cubicBezTo>
                      <a:pt x="43" y="17"/>
                      <a:pt x="44" y="17"/>
                      <a:pt x="44" y="17"/>
                    </a:cubicBezTo>
                    <a:cubicBezTo>
                      <a:pt x="44" y="17"/>
                      <a:pt x="43" y="17"/>
                      <a:pt x="43" y="17"/>
                    </a:cubicBezTo>
                    <a:cubicBezTo>
                      <a:pt x="43" y="17"/>
                      <a:pt x="42" y="17"/>
                      <a:pt x="42" y="17"/>
                    </a:cubicBezTo>
                    <a:cubicBezTo>
                      <a:pt x="41" y="17"/>
                      <a:pt x="40" y="17"/>
                      <a:pt x="40" y="17"/>
                    </a:cubicBezTo>
                    <a:cubicBezTo>
                      <a:pt x="39" y="17"/>
                      <a:pt x="39" y="17"/>
                      <a:pt x="38" y="18"/>
                    </a:cubicBezTo>
                    <a:cubicBezTo>
                      <a:pt x="38" y="18"/>
                      <a:pt x="39" y="18"/>
                      <a:pt x="38" y="18"/>
                    </a:cubicBezTo>
                    <a:cubicBezTo>
                      <a:pt x="37" y="19"/>
                      <a:pt x="37" y="19"/>
                      <a:pt x="36" y="19"/>
                    </a:cubicBezTo>
                    <a:cubicBezTo>
                      <a:pt x="35" y="19"/>
                      <a:pt x="34" y="20"/>
                      <a:pt x="33" y="20"/>
                    </a:cubicBezTo>
                    <a:cubicBezTo>
                      <a:pt x="33" y="20"/>
                      <a:pt x="32" y="20"/>
                      <a:pt x="32" y="19"/>
                    </a:cubicBezTo>
                    <a:cubicBezTo>
                      <a:pt x="31" y="19"/>
                      <a:pt x="31" y="19"/>
                      <a:pt x="31" y="20"/>
                    </a:cubicBezTo>
                    <a:cubicBezTo>
                      <a:pt x="30" y="20"/>
                      <a:pt x="30" y="20"/>
                      <a:pt x="31" y="20"/>
                    </a:cubicBezTo>
                    <a:cubicBezTo>
                      <a:pt x="31" y="21"/>
                      <a:pt x="31" y="21"/>
                      <a:pt x="31" y="21"/>
                    </a:cubicBezTo>
                    <a:cubicBezTo>
                      <a:pt x="31" y="22"/>
                      <a:pt x="31" y="22"/>
                      <a:pt x="31" y="22"/>
                    </a:cubicBezTo>
                    <a:cubicBezTo>
                      <a:pt x="32" y="22"/>
                      <a:pt x="32" y="22"/>
                      <a:pt x="32" y="22"/>
                    </a:cubicBezTo>
                    <a:cubicBezTo>
                      <a:pt x="32" y="22"/>
                      <a:pt x="34" y="22"/>
                      <a:pt x="34" y="22"/>
                    </a:cubicBezTo>
                    <a:cubicBezTo>
                      <a:pt x="34" y="22"/>
                      <a:pt x="34" y="22"/>
                      <a:pt x="34" y="22"/>
                    </a:cubicBezTo>
                    <a:cubicBezTo>
                      <a:pt x="35" y="22"/>
                      <a:pt x="35" y="22"/>
                      <a:pt x="36" y="22"/>
                    </a:cubicBezTo>
                    <a:cubicBezTo>
                      <a:pt x="36" y="22"/>
                      <a:pt x="36" y="21"/>
                      <a:pt x="37" y="21"/>
                    </a:cubicBezTo>
                    <a:cubicBezTo>
                      <a:pt x="37" y="21"/>
                      <a:pt x="37" y="21"/>
                      <a:pt x="38" y="21"/>
                    </a:cubicBezTo>
                    <a:cubicBezTo>
                      <a:pt x="38" y="21"/>
                      <a:pt x="38" y="21"/>
                      <a:pt x="39" y="21"/>
                    </a:cubicBezTo>
                    <a:cubicBezTo>
                      <a:pt x="39" y="21"/>
                      <a:pt x="40" y="21"/>
                      <a:pt x="41" y="21"/>
                    </a:cubicBezTo>
                    <a:cubicBezTo>
                      <a:pt x="41" y="21"/>
                      <a:pt x="41" y="21"/>
                      <a:pt x="42" y="21"/>
                    </a:cubicBezTo>
                    <a:cubicBezTo>
                      <a:pt x="42" y="21"/>
                      <a:pt x="42" y="21"/>
                      <a:pt x="42" y="21"/>
                    </a:cubicBezTo>
                    <a:cubicBezTo>
                      <a:pt x="42" y="21"/>
                      <a:pt x="43" y="21"/>
                      <a:pt x="43" y="21"/>
                    </a:cubicBezTo>
                    <a:cubicBezTo>
                      <a:pt x="43" y="21"/>
                      <a:pt x="42" y="21"/>
                      <a:pt x="42" y="21"/>
                    </a:cubicBezTo>
                    <a:cubicBezTo>
                      <a:pt x="42" y="22"/>
                      <a:pt x="43" y="22"/>
                      <a:pt x="43" y="22"/>
                    </a:cubicBezTo>
                    <a:cubicBezTo>
                      <a:pt x="43" y="22"/>
                      <a:pt x="43" y="22"/>
                      <a:pt x="42" y="22"/>
                    </a:cubicBezTo>
                    <a:cubicBezTo>
                      <a:pt x="42" y="22"/>
                      <a:pt x="41" y="22"/>
                      <a:pt x="41" y="22"/>
                    </a:cubicBezTo>
                    <a:cubicBezTo>
                      <a:pt x="40" y="22"/>
                      <a:pt x="40" y="22"/>
                      <a:pt x="39" y="22"/>
                    </a:cubicBezTo>
                    <a:cubicBezTo>
                      <a:pt x="38" y="22"/>
                      <a:pt x="37" y="22"/>
                      <a:pt x="37" y="22"/>
                    </a:cubicBezTo>
                    <a:cubicBezTo>
                      <a:pt x="36" y="22"/>
                      <a:pt x="35" y="22"/>
                      <a:pt x="35" y="23"/>
                    </a:cubicBezTo>
                    <a:cubicBezTo>
                      <a:pt x="35" y="23"/>
                      <a:pt x="37" y="23"/>
                      <a:pt x="38" y="23"/>
                    </a:cubicBezTo>
                    <a:cubicBezTo>
                      <a:pt x="38" y="23"/>
                      <a:pt x="39" y="23"/>
                      <a:pt x="39" y="24"/>
                    </a:cubicBezTo>
                    <a:cubicBezTo>
                      <a:pt x="40" y="24"/>
                      <a:pt x="40" y="24"/>
                      <a:pt x="40" y="24"/>
                    </a:cubicBezTo>
                    <a:cubicBezTo>
                      <a:pt x="40" y="24"/>
                      <a:pt x="40" y="24"/>
                      <a:pt x="40" y="24"/>
                    </a:cubicBezTo>
                    <a:cubicBezTo>
                      <a:pt x="40" y="24"/>
                      <a:pt x="39" y="24"/>
                      <a:pt x="39" y="24"/>
                    </a:cubicBezTo>
                    <a:cubicBezTo>
                      <a:pt x="39" y="24"/>
                      <a:pt x="38" y="24"/>
                      <a:pt x="38" y="24"/>
                    </a:cubicBezTo>
                    <a:cubicBezTo>
                      <a:pt x="37" y="24"/>
                      <a:pt x="37" y="24"/>
                      <a:pt x="37" y="24"/>
                    </a:cubicBezTo>
                    <a:cubicBezTo>
                      <a:pt x="36" y="24"/>
                      <a:pt x="36" y="23"/>
                      <a:pt x="36" y="23"/>
                    </a:cubicBezTo>
                    <a:cubicBezTo>
                      <a:pt x="35" y="23"/>
                      <a:pt x="35" y="24"/>
                      <a:pt x="35" y="24"/>
                    </a:cubicBezTo>
                    <a:cubicBezTo>
                      <a:pt x="35" y="24"/>
                      <a:pt x="35" y="24"/>
                      <a:pt x="35" y="24"/>
                    </a:cubicBezTo>
                    <a:cubicBezTo>
                      <a:pt x="34" y="24"/>
                      <a:pt x="34" y="24"/>
                      <a:pt x="34" y="24"/>
                    </a:cubicBezTo>
                    <a:cubicBezTo>
                      <a:pt x="34" y="23"/>
                      <a:pt x="32" y="23"/>
                      <a:pt x="32" y="24"/>
                    </a:cubicBezTo>
                    <a:cubicBezTo>
                      <a:pt x="32" y="24"/>
                      <a:pt x="32" y="24"/>
                      <a:pt x="32" y="24"/>
                    </a:cubicBezTo>
                    <a:cubicBezTo>
                      <a:pt x="32" y="24"/>
                      <a:pt x="32" y="25"/>
                      <a:pt x="32" y="25"/>
                    </a:cubicBezTo>
                    <a:cubicBezTo>
                      <a:pt x="33" y="26"/>
                      <a:pt x="34" y="26"/>
                      <a:pt x="35" y="26"/>
                    </a:cubicBezTo>
                    <a:cubicBezTo>
                      <a:pt x="35" y="27"/>
                      <a:pt x="36" y="27"/>
                      <a:pt x="36" y="27"/>
                    </a:cubicBezTo>
                    <a:cubicBezTo>
                      <a:pt x="37" y="27"/>
                      <a:pt x="37" y="28"/>
                      <a:pt x="38" y="28"/>
                    </a:cubicBezTo>
                    <a:cubicBezTo>
                      <a:pt x="38" y="28"/>
                      <a:pt x="38" y="28"/>
                      <a:pt x="39" y="28"/>
                    </a:cubicBezTo>
                    <a:cubicBezTo>
                      <a:pt x="39" y="28"/>
                      <a:pt x="39" y="27"/>
                      <a:pt x="39" y="27"/>
                    </a:cubicBezTo>
                    <a:cubicBezTo>
                      <a:pt x="39" y="27"/>
                      <a:pt x="39" y="27"/>
                      <a:pt x="39" y="27"/>
                    </a:cubicBezTo>
                    <a:cubicBezTo>
                      <a:pt x="40" y="27"/>
                      <a:pt x="40" y="28"/>
                      <a:pt x="40" y="28"/>
                    </a:cubicBezTo>
                    <a:cubicBezTo>
                      <a:pt x="40" y="28"/>
                      <a:pt x="41" y="28"/>
                      <a:pt x="41" y="28"/>
                    </a:cubicBezTo>
                    <a:cubicBezTo>
                      <a:pt x="41" y="28"/>
                      <a:pt x="41" y="28"/>
                      <a:pt x="40" y="28"/>
                    </a:cubicBezTo>
                    <a:cubicBezTo>
                      <a:pt x="40" y="28"/>
                      <a:pt x="40" y="28"/>
                      <a:pt x="40" y="28"/>
                    </a:cubicBezTo>
                    <a:cubicBezTo>
                      <a:pt x="40" y="28"/>
                      <a:pt x="39" y="28"/>
                      <a:pt x="39" y="28"/>
                    </a:cubicBezTo>
                    <a:cubicBezTo>
                      <a:pt x="39" y="28"/>
                      <a:pt x="38" y="28"/>
                      <a:pt x="37" y="29"/>
                    </a:cubicBezTo>
                    <a:cubicBezTo>
                      <a:pt x="38" y="29"/>
                      <a:pt x="39" y="29"/>
                      <a:pt x="39" y="29"/>
                    </a:cubicBezTo>
                    <a:cubicBezTo>
                      <a:pt x="40" y="30"/>
                      <a:pt x="40" y="30"/>
                      <a:pt x="40" y="30"/>
                    </a:cubicBezTo>
                    <a:cubicBezTo>
                      <a:pt x="40" y="30"/>
                      <a:pt x="40" y="31"/>
                      <a:pt x="40" y="31"/>
                    </a:cubicBezTo>
                    <a:cubicBezTo>
                      <a:pt x="41" y="30"/>
                      <a:pt x="41" y="31"/>
                      <a:pt x="42" y="31"/>
                    </a:cubicBezTo>
                    <a:cubicBezTo>
                      <a:pt x="42" y="31"/>
                      <a:pt x="43" y="31"/>
                      <a:pt x="43" y="31"/>
                    </a:cubicBezTo>
                    <a:cubicBezTo>
                      <a:pt x="43" y="31"/>
                      <a:pt x="44" y="30"/>
                      <a:pt x="44" y="30"/>
                    </a:cubicBezTo>
                    <a:cubicBezTo>
                      <a:pt x="44" y="30"/>
                      <a:pt x="43" y="30"/>
                      <a:pt x="43" y="29"/>
                    </a:cubicBezTo>
                    <a:cubicBezTo>
                      <a:pt x="43" y="29"/>
                      <a:pt x="42" y="29"/>
                      <a:pt x="43" y="29"/>
                    </a:cubicBezTo>
                    <a:cubicBezTo>
                      <a:pt x="43" y="29"/>
                      <a:pt x="43" y="29"/>
                      <a:pt x="43" y="29"/>
                    </a:cubicBezTo>
                    <a:cubicBezTo>
                      <a:pt x="43" y="29"/>
                      <a:pt x="44" y="28"/>
                      <a:pt x="44" y="28"/>
                    </a:cubicBezTo>
                    <a:cubicBezTo>
                      <a:pt x="44" y="28"/>
                      <a:pt x="44" y="28"/>
                      <a:pt x="43" y="27"/>
                    </a:cubicBezTo>
                    <a:cubicBezTo>
                      <a:pt x="44" y="27"/>
                      <a:pt x="44" y="27"/>
                      <a:pt x="44" y="27"/>
                    </a:cubicBezTo>
                    <a:cubicBezTo>
                      <a:pt x="44" y="27"/>
                      <a:pt x="45" y="26"/>
                      <a:pt x="45" y="26"/>
                    </a:cubicBezTo>
                    <a:cubicBezTo>
                      <a:pt x="45" y="26"/>
                      <a:pt x="45" y="25"/>
                      <a:pt x="45" y="25"/>
                    </a:cubicBezTo>
                    <a:cubicBezTo>
                      <a:pt x="45" y="25"/>
                      <a:pt x="45" y="24"/>
                      <a:pt x="46" y="24"/>
                    </a:cubicBezTo>
                    <a:cubicBezTo>
                      <a:pt x="46" y="24"/>
                      <a:pt x="46" y="24"/>
                      <a:pt x="46" y="24"/>
                    </a:cubicBezTo>
                    <a:cubicBezTo>
                      <a:pt x="47" y="24"/>
                      <a:pt x="47" y="24"/>
                      <a:pt x="47" y="24"/>
                    </a:cubicBezTo>
                    <a:cubicBezTo>
                      <a:pt x="48" y="24"/>
                      <a:pt x="48" y="23"/>
                      <a:pt x="48" y="23"/>
                    </a:cubicBezTo>
                    <a:cubicBezTo>
                      <a:pt x="48" y="22"/>
                      <a:pt x="48" y="22"/>
                      <a:pt x="48" y="21"/>
                    </a:cubicBezTo>
                    <a:cubicBezTo>
                      <a:pt x="48" y="21"/>
                      <a:pt x="48" y="20"/>
                      <a:pt x="49" y="20"/>
                    </a:cubicBezTo>
                    <a:cubicBezTo>
                      <a:pt x="49" y="20"/>
                      <a:pt x="51" y="20"/>
                      <a:pt x="50" y="19"/>
                    </a:cubicBezTo>
                    <a:cubicBezTo>
                      <a:pt x="50" y="19"/>
                      <a:pt x="50" y="18"/>
                      <a:pt x="50" y="18"/>
                    </a:cubicBezTo>
                    <a:cubicBezTo>
                      <a:pt x="50" y="17"/>
                      <a:pt x="50" y="17"/>
                      <a:pt x="50" y="17"/>
                    </a:cubicBezTo>
                    <a:cubicBezTo>
                      <a:pt x="50" y="17"/>
                      <a:pt x="50" y="17"/>
                      <a:pt x="51" y="16"/>
                    </a:cubicBezTo>
                    <a:cubicBezTo>
                      <a:pt x="51" y="16"/>
                      <a:pt x="51" y="16"/>
                      <a:pt x="52" y="16"/>
                    </a:cubicBezTo>
                    <a:cubicBezTo>
                      <a:pt x="52" y="16"/>
                      <a:pt x="52" y="16"/>
                      <a:pt x="52" y="16"/>
                    </a:cubicBezTo>
                    <a:cubicBezTo>
                      <a:pt x="53" y="16"/>
                      <a:pt x="53" y="16"/>
                      <a:pt x="53" y="15"/>
                    </a:cubicBezTo>
                    <a:cubicBezTo>
                      <a:pt x="53" y="15"/>
                      <a:pt x="53" y="15"/>
                      <a:pt x="54" y="15"/>
                    </a:cubicBezTo>
                    <a:cubicBezTo>
                      <a:pt x="54" y="15"/>
                      <a:pt x="54" y="15"/>
                      <a:pt x="54" y="15"/>
                    </a:cubicBezTo>
                    <a:cubicBezTo>
                      <a:pt x="54" y="15"/>
                      <a:pt x="55" y="15"/>
                      <a:pt x="55" y="15"/>
                    </a:cubicBezTo>
                    <a:cubicBezTo>
                      <a:pt x="55" y="15"/>
                      <a:pt x="56" y="15"/>
                      <a:pt x="56" y="15"/>
                    </a:cubicBezTo>
                    <a:cubicBezTo>
                      <a:pt x="56" y="15"/>
                      <a:pt x="56" y="15"/>
                      <a:pt x="56" y="15"/>
                    </a:cubicBezTo>
                    <a:cubicBezTo>
                      <a:pt x="56" y="15"/>
                      <a:pt x="57" y="15"/>
                      <a:pt x="57" y="15"/>
                    </a:cubicBezTo>
                    <a:cubicBezTo>
                      <a:pt x="57" y="15"/>
                      <a:pt x="57" y="15"/>
                      <a:pt x="58" y="15"/>
                    </a:cubicBezTo>
                    <a:cubicBezTo>
                      <a:pt x="58" y="15"/>
                      <a:pt x="58" y="15"/>
                      <a:pt x="58" y="15"/>
                    </a:cubicBezTo>
                    <a:cubicBezTo>
                      <a:pt x="58" y="15"/>
                      <a:pt x="58" y="15"/>
                      <a:pt x="59" y="15"/>
                    </a:cubicBezTo>
                    <a:cubicBezTo>
                      <a:pt x="59" y="15"/>
                      <a:pt x="59" y="15"/>
                      <a:pt x="59" y="14"/>
                    </a:cubicBezTo>
                    <a:cubicBezTo>
                      <a:pt x="59" y="14"/>
                      <a:pt x="59" y="14"/>
                      <a:pt x="59" y="14"/>
                    </a:cubicBezTo>
                    <a:cubicBezTo>
                      <a:pt x="59" y="14"/>
                      <a:pt x="57" y="13"/>
                      <a:pt x="56" y="13"/>
                    </a:cubicBezTo>
                    <a:cubicBezTo>
                      <a:pt x="56" y="13"/>
                      <a:pt x="55" y="13"/>
                      <a:pt x="55" y="12"/>
                    </a:cubicBezTo>
                    <a:cubicBezTo>
                      <a:pt x="54" y="12"/>
                      <a:pt x="54" y="12"/>
                      <a:pt x="54" y="12"/>
                    </a:cubicBezTo>
                    <a:cubicBezTo>
                      <a:pt x="53" y="12"/>
                      <a:pt x="53" y="11"/>
                      <a:pt x="53" y="11"/>
                    </a:cubicBezTo>
                    <a:cubicBezTo>
                      <a:pt x="52" y="11"/>
                      <a:pt x="52" y="11"/>
                      <a:pt x="51" y="11"/>
                    </a:cubicBezTo>
                    <a:cubicBezTo>
                      <a:pt x="51" y="11"/>
                      <a:pt x="51" y="11"/>
                      <a:pt x="51" y="11"/>
                    </a:cubicBezTo>
                    <a:cubicBezTo>
                      <a:pt x="51" y="11"/>
                      <a:pt x="50" y="11"/>
                      <a:pt x="50" y="11"/>
                    </a:cubicBezTo>
                    <a:cubicBezTo>
                      <a:pt x="50" y="11"/>
                      <a:pt x="50" y="10"/>
                      <a:pt x="50" y="9"/>
                    </a:cubicBezTo>
                    <a:cubicBezTo>
                      <a:pt x="50" y="9"/>
                      <a:pt x="50" y="9"/>
                      <a:pt x="50" y="9"/>
                    </a:cubicBezTo>
                    <a:cubicBezTo>
                      <a:pt x="50" y="9"/>
                      <a:pt x="50" y="8"/>
                      <a:pt x="49" y="8"/>
                    </a:cubicBezTo>
                    <a:cubicBezTo>
                      <a:pt x="49" y="8"/>
                      <a:pt x="49" y="8"/>
                      <a:pt x="48" y="8"/>
                    </a:cubicBezTo>
                    <a:cubicBezTo>
                      <a:pt x="48" y="8"/>
                      <a:pt x="47" y="8"/>
                      <a:pt x="47" y="8"/>
                    </a:cubicBezTo>
                    <a:cubicBezTo>
                      <a:pt x="47" y="8"/>
                      <a:pt x="47" y="9"/>
                      <a:pt x="46" y="9"/>
                    </a:cubicBezTo>
                    <a:cubicBezTo>
                      <a:pt x="46" y="9"/>
                      <a:pt x="46" y="9"/>
                      <a:pt x="45" y="9"/>
                    </a:cubicBezTo>
                    <a:cubicBezTo>
                      <a:pt x="45" y="9"/>
                      <a:pt x="46" y="9"/>
                      <a:pt x="46" y="9"/>
                    </a:cubicBezTo>
                    <a:cubicBezTo>
                      <a:pt x="46" y="9"/>
                      <a:pt x="46" y="8"/>
                      <a:pt x="46" y="8"/>
                    </a:cubicBezTo>
                    <a:cubicBezTo>
                      <a:pt x="46" y="8"/>
                      <a:pt x="46" y="7"/>
                      <a:pt x="46" y="7"/>
                    </a:cubicBezTo>
                    <a:cubicBezTo>
                      <a:pt x="46" y="7"/>
                      <a:pt x="47" y="7"/>
                      <a:pt x="47" y="6"/>
                    </a:cubicBezTo>
                    <a:cubicBezTo>
                      <a:pt x="46" y="6"/>
                      <a:pt x="44" y="6"/>
                      <a:pt x="43" y="5"/>
                    </a:cubicBezTo>
                    <a:cubicBezTo>
                      <a:pt x="43" y="5"/>
                      <a:pt x="42" y="5"/>
                      <a:pt x="42" y="5"/>
                    </a:cubicBezTo>
                    <a:cubicBezTo>
                      <a:pt x="42" y="5"/>
                      <a:pt x="42" y="4"/>
                      <a:pt x="41" y="4"/>
                    </a:cubicBezTo>
                    <a:cubicBezTo>
                      <a:pt x="39" y="4"/>
                      <a:pt x="39" y="4"/>
                      <a:pt x="39" y="4"/>
                    </a:cubicBezTo>
                    <a:cubicBezTo>
                      <a:pt x="40" y="4"/>
                      <a:pt x="40" y="4"/>
                      <a:pt x="40" y="4"/>
                    </a:cubicBezTo>
                    <a:cubicBezTo>
                      <a:pt x="40" y="5"/>
                      <a:pt x="40" y="5"/>
                      <a:pt x="41" y="5"/>
                    </a:cubicBezTo>
                    <a:cubicBezTo>
                      <a:pt x="41" y="5"/>
                      <a:pt x="41" y="5"/>
                      <a:pt x="41" y="5"/>
                    </a:cubicBezTo>
                    <a:cubicBezTo>
                      <a:pt x="40" y="6"/>
                      <a:pt x="39" y="5"/>
                      <a:pt x="39" y="5"/>
                    </a:cubicBezTo>
                    <a:cubicBezTo>
                      <a:pt x="39" y="5"/>
                      <a:pt x="39" y="6"/>
                      <a:pt x="39" y="7"/>
                    </a:cubicBezTo>
                    <a:cubicBezTo>
                      <a:pt x="39" y="7"/>
                      <a:pt x="40" y="7"/>
                      <a:pt x="40" y="8"/>
                    </a:cubicBezTo>
                    <a:cubicBezTo>
                      <a:pt x="40" y="8"/>
                      <a:pt x="40" y="8"/>
                      <a:pt x="40" y="9"/>
                    </a:cubicBezTo>
                    <a:cubicBezTo>
                      <a:pt x="40" y="9"/>
                      <a:pt x="40" y="10"/>
                      <a:pt x="40" y="10"/>
                    </a:cubicBezTo>
                    <a:cubicBezTo>
                      <a:pt x="40" y="10"/>
                      <a:pt x="41" y="10"/>
                      <a:pt x="41" y="10"/>
                    </a:cubicBezTo>
                    <a:cubicBezTo>
                      <a:pt x="41" y="11"/>
                      <a:pt x="41" y="11"/>
                      <a:pt x="41" y="11"/>
                    </a:cubicBezTo>
                    <a:cubicBezTo>
                      <a:pt x="41" y="11"/>
                      <a:pt x="41" y="12"/>
                      <a:pt x="42" y="12"/>
                    </a:cubicBezTo>
                    <a:cubicBezTo>
                      <a:pt x="42" y="12"/>
                      <a:pt x="42" y="13"/>
                      <a:pt x="42" y="13"/>
                    </a:cubicBezTo>
                    <a:cubicBezTo>
                      <a:pt x="42" y="13"/>
                      <a:pt x="41" y="13"/>
                      <a:pt x="41" y="12"/>
                    </a:cubicBezTo>
                    <a:cubicBezTo>
                      <a:pt x="41" y="12"/>
                      <a:pt x="41" y="12"/>
                      <a:pt x="41" y="12"/>
                    </a:cubicBezTo>
                    <a:cubicBezTo>
                      <a:pt x="41" y="12"/>
                      <a:pt x="41" y="12"/>
                      <a:pt x="40" y="11"/>
                    </a:cubicBezTo>
                    <a:cubicBezTo>
                      <a:pt x="40" y="11"/>
                      <a:pt x="40" y="11"/>
                      <a:pt x="40" y="11"/>
                    </a:cubicBezTo>
                    <a:cubicBezTo>
                      <a:pt x="39" y="11"/>
                      <a:pt x="39" y="12"/>
                      <a:pt x="39" y="11"/>
                    </a:cubicBezTo>
                    <a:cubicBezTo>
                      <a:pt x="39" y="10"/>
                      <a:pt x="39" y="11"/>
                      <a:pt x="39" y="10"/>
                    </a:cubicBezTo>
                    <a:cubicBezTo>
                      <a:pt x="39" y="10"/>
                      <a:pt x="39" y="10"/>
                      <a:pt x="39" y="10"/>
                    </a:cubicBezTo>
                    <a:cubicBezTo>
                      <a:pt x="39" y="10"/>
                      <a:pt x="38" y="10"/>
                      <a:pt x="38" y="9"/>
                    </a:cubicBezTo>
                    <a:cubicBezTo>
                      <a:pt x="38" y="9"/>
                      <a:pt x="38" y="9"/>
                      <a:pt x="38" y="9"/>
                    </a:cubicBezTo>
                    <a:cubicBezTo>
                      <a:pt x="38" y="8"/>
                      <a:pt x="38" y="8"/>
                      <a:pt x="38" y="8"/>
                    </a:cubicBezTo>
                    <a:cubicBezTo>
                      <a:pt x="38" y="8"/>
                      <a:pt x="38" y="7"/>
                      <a:pt x="38" y="7"/>
                    </a:cubicBezTo>
                    <a:cubicBezTo>
                      <a:pt x="37" y="7"/>
                      <a:pt x="37" y="7"/>
                      <a:pt x="37" y="7"/>
                    </a:cubicBezTo>
                    <a:cubicBezTo>
                      <a:pt x="36" y="7"/>
                      <a:pt x="36" y="6"/>
                      <a:pt x="35" y="6"/>
                    </a:cubicBezTo>
                    <a:cubicBezTo>
                      <a:pt x="35" y="6"/>
                      <a:pt x="34" y="6"/>
                      <a:pt x="34" y="7"/>
                    </a:cubicBezTo>
                    <a:cubicBezTo>
                      <a:pt x="34" y="7"/>
                      <a:pt x="33" y="7"/>
                      <a:pt x="34" y="7"/>
                    </a:cubicBezTo>
                    <a:cubicBezTo>
                      <a:pt x="33" y="7"/>
                      <a:pt x="33" y="7"/>
                      <a:pt x="33" y="8"/>
                    </a:cubicBezTo>
                    <a:cubicBezTo>
                      <a:pt x="32" y="8"/>
                      <a:pt x="33" y="9"/>
                      <a:pt x="33" y="9"/>
                    </a:cubicBezTo>
                    <a:cubicBezTo>
                      <a:pt x="33" y="9"/>
                      <a:pt x="33" y="9"/>
                      <a:pt x="33" y="10"/>
                    </a:cubicBezTo>
                    <a:cubicBezTo>
                      <a:pt x="33" y="10"/>
                      <a:pt x="33" y="10"/>
                      <a:pt x="33" y="10"/>
                    </a:cubicBezTo>
                    <a:cubicBezTo>
                      <a:pt x="32" y="10"/>
                      <a:pt x="33" y="9"/>
                      <a:pt x="32" y="9"/>
                    </a:cubicBezTo>
                    <a:cubicBezTo>
                      <a:pt x="32" y="9"/>
                      <a:pt x="32" y="8"/>
                      <a:pt x="31" y="8"/>
                    </a:cubicBezTo>
                    <a:cubicBezTo>
                      <a:pt x="31" y="8"/>
                      <a:pt x="30" y="9"/>
                      <a:pt x="30" y="9"/>
                    </a:cubicBezTo>
                    <a:cubicBezTo>
                      <a:pt x="30" y="8"/>
                      <a:pt x="31" y="8"/>
                      <a:pt x="31" y="8"/>
                    </a:cubicBezTo>
                    <a:cubicBezTo>
                      <a:pt x="31" y="7"/>
                      <a:pt x="30" y="8"/>
                      <a:pt x="29" y="8"/>
                    </a:cubicBezTo>
                    <a:cubicBezTo>
                      <a:pt x="29" y="8"/>
                      <a:pt x="27" y="8"/>
                      <a:pt x="27" y="8"/>
                    </a:cubicBezTo>
                    <a:cubicBezTo>
                      <a:pt x="27" y="8"/>
                      <a:pt x="28" y="7"/>
                      <a:pt x="28" y="7"/>
                    </a:cubicBezTo>
                    <a:cubicBezTo>
                      <a:pt x="29" y="7"/>
                      <a:pt x="29" y="7"/>
                      <a:pt x="29" y="7"/>
                    </a:cubicBezTo>
                    <a:cubicBezTo>
                      <a:pt x="29" y="7"/>
                      <a:pt x="30" y="7"/>
                      <a:pt x="30" y="7"/>
                    </a:cubicBezTo>
                    <a:cubicBezTo>
                      <a:pt x="31" y="7"/>
                      <a:pt x="32" y="7"/>
                      <a:pt x="33" y="6"/>
                    </a:cubicBezTo>
                    <a:cubicBezTo>
                      <a:pt x="33" y="5"/>
                      <a:pt x="31" y="5"/>
                      <a:pt x="30" y="5"/>
                    </a:cubicBezTo>
                    <a:cubicBezTo>
                      <a:pt x="30" y="5"/>
                      <a:pt x="30" y="6"/>
                      <a:pt x="29" y="6"/>
                    </a:cubicBezTo>
                    <a:cubicBezTo>
                      <a:pt x="29" y="6"/>
                      <a:pt x="29" y="6"/>
                      <a:pt x="28" y="6"/>
                    </a:cubicBezTo>
                    <a:cubicBezTo>
                      <a:pt x="28" y="6"/>
                      <a:pt x="27" y="6"/>
                      <a:pt x="27" y="6"/>
                    </a:cubicBezTo>
                    <a:cubicBezTo>
                      <a:pt x="27" y="6"/>
                      <a:pt x="27" y="6"/>
                      <a:pt x="27" y="6"/>
                    </a:cubicBezTo>
                    <a:cubicBezTo>
                      <a:pt x="27" y="6"/>
                      <a:pt x="27" y="6"/>
                      <a:pt x="26" y="6"/>
                    </a:cubicBezTo>
                    <a:cubicBezTo>
                      <a:pt x="26" y="6"/>
                      <a:pt x="26" y="6"/>
                      <a:pt x="26" y="6"/>
                    </a:cubicBezTo>
                    <a:cubicBezTo>
                      <a:pt x="26" y="6"/>
                      <a:pt x="26" y="7"/>
                      <a:pt x="26" y="7"/>
                    </a:cubicBezTo>
                    <a:cubicBezTo>
                      <a:pt x="26" y="7"/>
                      <a:pt x="25" y="6"/>
                      <a:pt x="25" y="6"/>
                    </a:cubicBezTo>
                    <a:cubicBezTo>
                      <a:pt x="25" y="6"/>
                      <a:pt x="24" y="5"/>
                      <a:pt x="24" y="6"/>
                    </a:cubicBezTo>
                    <a:cubicBezTo>
                      <a:pt x="24" y="6"/>
                      <a:pt x="24" y="6"/>
                      <a:pt x="23" y="6"/>
                    </a:cubicBezTo>
                    <a:cubicBezTo>
                      <a:pt x="23" y="6"/>
                      <a:pt x="23" y="6"/>
                      <a:pt x="23" y="6"/>
                    </a:cubicBezTo>
                    <a:cubicBezTo>
                      <a:pt x="22" y="6"/>
                      <a:pt x="23" y="7"/>
                      <a:pt x="22" y="7"/>
                    </a:cubicBezTo>
                    <a:cubicBezTo>
                      <a:pt x="22" y="7"/>
                      <a:pt x="22" y="7"/>
                      <a:pt x="22" y="7"/>
                    </a:cubicBezTo>
                    <a:cubicBezTo>
                      <a:pt x="22" y="7"/>
                      <a:pt x="21" y="7"/>
                      <a:pt x="21" y="7"/>
                    </a:cubicBezTo>
                    <a:cubicBezTo>
                      <a:pt x="22" y="8"/>
                      <a:pt x="22" y="8"/>
                      <a:pt x="22" y="8"/>
                    </a:cubicBezTo>
                    <a:cubicBezTo>
                      <a:pt x="22" y="8"/>
                      <a:pt x="21" y="8"/>
                      <a:pt x="21" y="8"/>
                    </a:cubicBezTo>
                    <a:cubicBezTo>
                      <a:pt x="21" y="8"/>
                      <a:pt x="21" y="9"/>
                      <a:pt x="21" y="9"/>
                    </a:cubicBezTo>
                    <a:cubicBezTo>
                      <a:pt x="22" y="10"/>
                      <a:pt x="22" y="10"/>
                      <a:pt x="22" y="11"/>
                    </a:cubicBezTo>
                    <a:close/>
                    <a:moveTo>
                      <a:pt x="50" y="4"/>
                    </a:moveTo>
                    <a:cubicBezTo>
                      <a:pt x="50" y="4"/>
                      <a:pt x="50" y="4"/>
                      <a:pt x="50" y="4"/>
                    </a:cubicBezTo>
                    <a:cubicBezTo>
                      <a:pt x="49" y="4"/>
                      <a:pt x="50" y="4"/>
                      <a:pt x="49" y="4"/>
                    </a:cubicBezTo>
                    <a:cubicBezTo>
                      <a:pt x="49" y="4"/>
                      <a:pt x="49" y="4"/>
                      <a:pt x="49" y="4"/>
                    </a:cubicBezTo>
                    <a:cubicBezTo>
                      <a:pt x="49" y="4"/>
                      <a:pt x="49" y="4"/>
                      <a:pt x="49" y="4"/>
                    </a:cubicBezTo>
                    <a:cubicBezTo>
                      <a:pt x="49" y="5"/>
                      <a:pt x="49" y="4"/>
                      <a:pt x="49" y="5"/>
                    </a:cubicBezTo>
                    <a:cubicBezTo>
                      <a:pt x="49" y="5"/>
                      <a:pt x="49" y="5"/>
                      <a:pt x="49" y="5"/>
                    </a:cubicBezTo>
                    <a:cubicBezTo>
                      <a:pt x="49" y="5"/>
                      <a:pt x="49" y="5"/>
                      <a:pt x="49" y="6"/>
                    </a:cubicBezTo>
                    <a:cubicBezTo>
                      <a:pt x="49" y="6"/>
                      <a:pt x="49" y="7"/>
                      <a:pt x="50" y="6"/>
                    </a:cubicBezTo>
                    <a:cubicBezTo>
                      <a:pt x="50" y="6"/>
                      <a:pt x="50" y="6"/>
                      <a:pt x="50" y="6"/>
                    </a:cubicBezTo>
                    <a:cubicBezTo>
                      <a:pt x="51" y="7"/>
                      <a:pt x="52" y="7"/>
                      <a:pt x="53" y="6"/>
                    </a:cubicBezTo>
                    <a:cubicBezTo>
                      <a:pt x="54" y="6"/>
                      <a:pt x="54" y="6"/>
                      <a:pt x="55" y="6"/>
                    </a:cubicBezTo>
                    <a:cubicBezTo>
                      <a:pt x="56" y="6"/>
                      <a:pt x="57" y="6"/>
                      <a:pt x="58" y="6"/>
                    </a:cubicBezTo>
                    <a:cubicBezTo>
                      <a:pt x="59" y="6"/>
                      <a:pt x="61" y="6"/>
                      <a:pt x="62" y="6"/>
                    </a:cubicBezTo>
                    <a:cubicBezTo>
                      <a:pt x="63" y="6"/>
                      <a:pt x="62" y="6"/>
                      <a:pt x="61" y="6"/>
                    </a:cubicBezTo>
                    <a:cubicBezTo>
                      <a:pt x="61" y="6"/>
                      <a:pt x="61" y="6"/>
                      <a:pt x="60" y="6"/>
                    </a:cubicBezTo>
                    <a:cubicBezTo>
                      <a:pt x="60" y="6"/>
                      <a:pt x="61" y="7"/>
                      <a:pt x="60" y="7"/>
                    </a:cubicBezTo>
                    <a:cubicBezTo>
                      <a:pt x="60" y="7"/>
                      <a:pt x="60" y="7"/>
                      <a:pt x="60" y="7"/>
                    </a:cubicBezTo>
                    <a:cubicBezTo>
                      <a:pt x="60" y="7"/>
                      <a:pt x="60" y="7"/>
                      <a:pt x="59" y="7"/>
                    </a:cubicBezTo>
                    <a:cubicBezTo>
                      <a:pt x="58" y="6"/>
                      <a:pt x="58" y="7"/>
                      <a:pt x="57" y="7"/>
                    </a:cubicBezTo>
                    <a:cubicBezTo>
                      <a:pt x="57" y="7"/>
                      <a:pt x="58" y="7"/>
                      <a:pt x="58" y="8"/>
                    </a:cubicBezTo>
                    <a:cubicBezTo>
                      <a:pt x="58" y="8"/>
                      <a:pt x="57" y="8"/>
                      <a:pt x="56" y="8"/>
                    </a:cubicBezTo>
                    <a:cubicBezTo>
                      <a:pt x="55" y="8"/>
                      <a:pt x="55" y="7"/>
                      <a:pt x="54" y="7"/>
                    </a:cubicBezTo>
                    <a:cubicBezTo>
                      <a:pt x="54" y="9"/>
                      <a:pt x="56" y="9"/>
                      <a:pt x="57" y="9"/>
                    </a:cubicBezTo>
                    <a:cubicBezTo>
                      <a:pt x="58" y="9"/>
                      <a:pt x="58" y="9"/>
                      <a:pt x="59" y="9"/>
                    </a:cubicBezTo>
                    <a:cubicBezTo>
                      <a:pt x="59" y="9"/>
                      <a:pt x="60" y="9"/>
                      <a:pt x="60" y="9"/>
                    </a:cubicBezTo>
                    <a:cubicBezTo>
                      <a:pt x="60" y="9"/>
                      <a:pt x="61" y="9"/>
                      <a:pt x="61" y="9"/>
                    </a:cubicBezTo>
                    <a:cubicBezTo>
                      <a:pt x="62" y="9"/>
                      <a:pt x="63" y="9"/>
                      <a:pt x="64" y="9"/>
                    </a:cubicBezTo>
                    <a:cubicBezTo>
                      <a:pt x="66" y="10"/>
                      <a:pt x="67" y="11"/>
                      <a:pt x="68" y="11"/>
                    </a:cubicBezTo>
                    <a:cubicBezTo>
                      <a:pt x="69" y="11"/>
                      <a:pt x="69" y="10"/>
                      <a:pt x="69" y="10"/>
                    </a:cubicBezTo>
                    <a:cubicBezTo>
                      <a:pt x="69" y="10"/>
                      <a:pt x="69" y="10"/>
                      <a:pt x="70" y="10"/>
                    </a:cubicBezTo>
                    <a:cubicBezTo>
                      <a:pt x="70" y="10"/>
                      <a:pt x="70" y="10"/>
                      <a:pt x="70" y="10"/>
                    </a:cubicBezTo>
                    <a:cubicBezTo>
                      <a:pt x="71" y="9"/>
                      <a:pt x="72" y="10"/>
                      <a:pt x="73" y="10"/>
                    </a:cubicBezTo>
                    <a:cubicBezTo>
                      <a:pt x="73" y="10"/>
                      <a:pt x="73" y="9"/>
                      <a:pt x="73" y="9"/>
                    </a:cubicBezTo>
                    <a:cubicBezTo>
                      <a:pt x="74" y="9"/>
                      <a:pt x="74" y="9"/>
                      <a:pt x="74" y="9"/>
                    </a:cubicBezTo>
                    <a:cubicBezTo>
                      <a:pt x="75" y="9"/>
                      <a:pt x="75" y="9"/>
                      <a:pt x="75" y="8"/>
                    </a:cubicBezTo>
                    <a:cubicBezTo>
                      <a:pt x="76" y="8"/>
                      <a:pt x="75" y="8"/>
                      <a:pt x="75" y="7"/>
                    </a:cubicBezTo>
                    <a:cubicBezTo>
                      <a:pt x="75" y="7"/>
                      <a:pt x="75" y="7"/>
                      <a:pt x="75" y="7"/>
                    </a:cubicBezTo>
                    <a:cubicBezTo>
                      <a:pt x="76" y="7"/>
                      <a:pt x="77" y="7"/>
                      <a:pt x="77" y="6"/>
                    </a:cubicBezTo>
                    <a:cubicBezTo>
                      <a:pt x="78" y="6"/>
                      <a:pt x="78" y="6"/>
                      <a:pt x="79" y="6"/>
                    </a:cubicBezTo>
                    <a:cubicBezTo>
                      <a:pt x="79" y="5"/>
                      <a:pt x="80" y="5"/>
                      <a:pt x="80" y="5"/>
                    </a:cubicBezTo>
                    <a:cubicBezTo>
                      <a:pt x="80" y="5"/>
                      <a:pt x="79" y="5"/>
                      <a:pt x="79" y="4"/>
                    </a:cubicBezTo>
                    <a:cubicBezTo>
                      <a:pt x="79" y="4"/>
                      <a:pt x="80" y="4"/>
                      <a:pt x="80" y="3"/>
                    </a:cubicBezTo>
                    <a:cubicBezTo>
                      <a:pt x="77" y="3"/>
                      <a:pt x="75" y="2"/>
                      <a:pt x="72" y="2"/>
                    </a:cubicBezTo>
                    <a:cubicBezTo>
                      <a:pt x="71" y="2"/>
                      <a:pt x="70" y="1"/>
                      <a:pt x="69" y="1"/>
                    </a:cubicBezTo>
                    <a:cubicBezTo>
                      <a:pt x="69" y="1"/>
                      <a:pt x="69" y="1"/>
                      <a:pt x="69" y="1"/>
                    </a:cubicBezTo>
                    <a:cubicBezTo>
                      <a:pt x="69" y="2"/>
                      <a:pt x="69" y="2"/>
                      <a:pt x="70" y="2"/>
                    </a:cubicBezTo>
                    <a:cubicBezTo>
                      <a:pt x="69" y="2"/>
                      <a:pt x="68" y="2"/>
                      <a:pt x="68" y="2"/>
                    </a:cubicBezTo>
                    <a:cubicBezTo>
                      <a:pt x="67" y="2"/>
                      <a:pt x="67" y="2"/>
                      <a:pt x="67" y="2"/>
                    </a:cubicBezTo>
                    <a:cubicBezTo>
                      <a:pt x="67" y="3"/>
                      <a:pt x="66" y="3"/>
                      <a:pt x="65" y="3"/>
                    </a:cubicBezTo>
                    <a:cubicBezTo>
                      <a:pt x="64" y="3"/>
                      <a:pt x="65" y="2"/>
                      <a:pt x="65" y="2"/>
                    </a:cubicBezTo>
                    <a:cubicBezTo>
                      <a:pt x="65" y="2"/>
                      <a:pt x="65" y="2"/>
                      <a:pt x="66" y="2"/>
                    </a:cubicBezTo>
                    <a:cubicBezTo>
                      <a:pt x="66" y="2"/>
                      <a:pt x="66" y="2"/>
                      <a:pt x="66" y="1"/>
                    </a:cubicBezTo>
                    <a:cubicBezTo>
                      <a:pt x="66" y="1"/>
                      <a:pt x="65" y="1"/>
                      <a:pt x="65" y="1"/>
                    </a:cubicBezTo>
                    <a:cubicBezTo>
                      <a:pt x="64" y="1"/>
                      <a:pt x="64" y="0"/>
                      <a:pt x="64" y="0"/>
                    </a:cubicBezTo>
                    <a:cubicBezTo>
                      <a:pt x="64" y="1"/>
                      <a:pt x="63" y="0"/>
                      <a:pt x="62" y="1"/>
                    </a:cubicBezTo>
                    <a:cubicBezTo>
                      <a:pt x="62" y="1"/>
                      <a:pt x="62" y="1"/>
                      <a:pt x="62" y="1"/>
                    </a:cubicBezTo>
                    <a:cubicBezTo>
                      <a:pt x="62" y="2"/>
                      <a:pt x="63" y="1"/>
                      <a:pt x="63" y="2"/>
                    </a:cubicBezTo>
                    <a:cubicBezTo>
                      <a:pt x="63" y="2"/>
                      <a:pt x="63" y="2"/>
                      <a:pt x="63" y="2"/>
                    </a:cubicBezTo>
                    <a:cubicBezTo>
                      <a:pt x="63" y="2"/>
                      <a:pt x="63" y="2"/>
                      <a:pt x="63" y="2"/>
                    </a:cubicBezTo>
                    <a:cubicBezTo>
                      <a:pt x="63" y="3"/>
                      <a:pt x="63" y="3"/>
                      <a:pt x="63" y="3"/>
                    </a:cubicBezTo>
                    <a:cubicBezTo>
                      <a:pt x="62" y="3"/>
                      <a:pt x="62" y="4"/>
                      <a:pt x="62" y="4"/>
                    </a:cubicBezTo>
                    <a:cubicBezTo>
                      <a:pt x="62" y="4"/>
                      <a:pt x="62" y="4"/>
                      <a:pt x="62" y="4"/>
                    </a:cubicBezTo>
                    <a:cubicBezTo>
                      <a:pt x="61" y="3"/>
                      <a:pt x="60" y="3"/>
                      <a:pt x="60" y="3"/>
                    </a:cubicBezTo>
                    <a:cubicBezTo>
                      <a:pt x="60" y="3"/>
                      <a:pt x="60" y="3"/>
                      <a:pt x="60" y="3"/>
                    </a:cubicBezTo>
                    <a:cubicBezTo>
                      <a:pt x="59" y="3"/>
                      <a:pt x="58" y="3"/>
                      <a:pt x="57" y="3"/>
                    </a:cubicBezTo>
                    <a:cubicBezTo>
                      <a:pt x="57" y="2"/>
                      <a:pt x="57" y="2"/>
                      <a:pt x="56" y="2"/>
                    </a:cubicBezTo>
                    <a:cubicBezTo>
                      <a:pt x="56" y="2"/>
                      <a:pt x="55" y="1"/>
                      <a:pt x="55" y="1"/>
                    </a:cubicBezTo>
                    <a:cubicBezTo>
                      <a:pt x="54" y="1"/>
                      <a:pt x="53" y="0"/>
                      <a:pt x="52" y="0"/>
                    </a:cubicBezTo>
                    <a:cubicBezTo>
                      <a:pt x="52" y="0"/>
                      <a:pt x="51" y="1"/>
                      <a:pt x="52" y="1"/>
                    </a:cubicBezTo>
                    <a:cubicBezTo>
                      <a:pt x="52" y="1"/>
                      <a:pt x="53" y="1"/>
                      <a:pt x="53" y="1"/>
                    </a:cubicBezTo>
                    <a:cubicBezTo>
                      <a:pt x="53" y="1"/>
                      <a:pt x="53" y="1"/>
                      <a:pt x="53" y="1"/>
                    </a:cubicBezTo>
                    <a:cubicBezTo>
                      <a:pt x="53" y="1"/>
                      <a:pt x="53" y="1"/>
                      <a:pt x="53" y="1"/>
                    </a:cubicBezTo>
                    <a:cubicBezTo>
                      <a:pt x="53" y="2"/>
                      <a:pt x="53" y="2"/>
                      <a:pt x="52" y="2"/>
                    </a:cubicBezTo>
                    <a:cubicBezTo>
                      <a:pt x="52" y="2"/>
                      <a:pt x="51" y="2"/>
                      <a:pt x="51" y="2"/>
                    </a:cubicBezTo>
                    <a:cubicBezTo>
                      <a:pt x="51" y="2"/>
                      <a:pt x="50" y="1"/>
                      <a:pt x="50" y="1"/>
                    </a:cubicBezTo>
                    <a:cubicBezTo>
                      <a:pt x="50" y="2"/>
                      <a:pt x="50" y="2"/>
                      <a:pt x="50" y="2"/>
                    </a:cubicBezTo>
                    <a:cubicBezTo>
                      <a:pt x="51" y="2"/>
                      <a:pt x="51" y="2"/>
                      <a:pt x="51" y="2"/>
                    </a:cubicBezTo>
                    <a:cubicBezTo>
                      <a:pt x="49" y="3"/>
                      <a:pt x="47" y="3"/>
                      <a:pt x="46" y="3"/>
                    </a:cubicBezTo>
                    <a:cubicBezTo>
                      <a:pt x="47" y="3"/>
                      <a:pt x="49" y="4"/>
                      <a:pt x="50" y="4"/>
                    </a:cubicBezTo>
                    <a:close/>
                    <a:moveTo>
                      <a:pt x="84" y="13"/>
                    </a:moveTo>
                    <a:cubicBezTo>
                      <a:pt x="85" y="13"/>
                      <a:pt x="85" y="13"/>
                      <a:pt x="86" y="13"/>
                    </a:cubicBezTo>
                    <a:cubicBezTo>
                      <a:pt x="86" y="13"/>
                      <a:pt x="87" y="14"/>
                      <a:pt x="87" y="13"/>
                    </a:cubicBezTo>
                    <a:cubicBezTo>
                      <a:pt x="88" y="13"/>
                      <a:pt x="88" y="13"/>
                      <a:pt x="88" y="13"/>
                    </a:cubicBezTo>
                    <a:cubicBezTo>
                      <a:pt x="87" y="13"/>
                      <a:pt x="86" y="13"/>
                      <a:pt x="85" y="13"/>
                    </a:cubicBezTo>
                    <a:cubicBezTo>
                      <a:pt x="84" y="12"/>
                      <a:pt x="83" y="13"/>
                      <a:pt x="82" y="13"/>
                    </a:cubicBezTo>
                    <a:cubicBezTo>
                      <a:pt x="82" y="14"/>
                      <a:pt x="83" y="14"/>
                      <a:pt x="83" y="14"/>
                    </a:cubicBezTo>
                    <a:cubicBezTo>
                      <a:pt x="83" y="14"/>
                      <a:pt x="84" y="13"/>
                      <a:pt x="84" y="13"/>
                    </a:cubicBezTo>
                    <a:close/>
                    <a:moveTo>
                      <a:pt x="58" y="18"/>
                    </a:moveTo>
                    <a:cubicBezTo>
                      <a:pt x="58" y="18"/>
                      <a:pt x="59" y="18"/>
                      <a:pt x="59" y="18"/>
                    </a:cubicBezTo>
                    <a:cubicBezTo>
                      <a:pt x="60" y="18"/>
                      <a:pt x="60" y="18"/>
                      <a:pt x="61" y="18"/>
                    </a:cubicBezTo>
                    <a:cubicBezTo>
                      <a:pt x="61" y="18"/>
                      <a:pt x="62" y="18"/>
                      <a:pt x="62" y="18"/>
                    </a:cubicBezTo>
                    <a:cubicBezTo>
                      <a:pt x="62" y="17"/>
                      <a:pt x="62" y="17"/>
                      <a:pt x="62" y="17"/>
                    </a:cubicBezTo>
                    <a:cubicBezTo>
                      <a:pt x="62" y="17"/>
                      <a:pt x="62" y="16"/>
                      <a:pt x="62" y="16"/>
                    </a:cubicBezTo>
                    <a:cubicBezTo>
                      <a:pt x="62" y="16"/>
                      <a:pt x="62" y="16"/>
                      <a:pt x="62" y="16"/>
                    </a:cubicBezTo>
                    <a:cubicBezTo>
                      <a:pt x="62" y="16"/>
                      <a:pt x="61" y="16"/>
                      <a:pt x="61" y="16"/>
                    </a:cubicBezTo>
                    <a:cubicBezTo>
                      <a:pt x="61" y="15"/>
                      <a:pt x="61" y="16"/>
                      <a:pt x="61" y="16"/>
                    </a:cubicBezTo>
                    <a:cubicBezTo>
                      <a:pt x="61" y="16"/>
                      <a:pt x="60" y="16"/>
                      <a:pt x="60" y="16"/>
                    </a:cubicBezTo>
                    <a:cubicBezTo>
                      <a:pt x="60" y="15"/>
                      <a:pt x="60" y="15"/>
                      <a:pt x="60" y="15"/>
                    </a:cubicBezTo>
                    <a:cubicBezTo>
                      <a:pt x="60" y="15"/>
                      <a:pt x="60" y="16"/>
                      <a:pt x="59" y="16"/>
                    </a:cubicBezTo>
                    <a:cubicBezTo>
                      <a:pt x="59" y="16"/>
                      <a:pt x="59" y="15"/>
                      <a:pt x="58" y="15"/>
                    </a:cubicBezTo>
                    <a:cubicBezTo>
                      <a:pt x="58" y="15"/>
                      <a:pt x="58" y="16"/>
                      <a:pt x="58" y="16"/>
                    </a:cubicBezTo>
                    <a:cubicBezTo>
                      <a:pt x="57" y="16"/>
                      <a:pt x="57" y="16"/>
                      <a:pt x="57" y="16"/>
                    </a:cubicBezTo>
                    <a:cubicBezTo>
                      <a:pt x="56" y="16"/>
                      <a:pt x="55" y="16"/>
                      <a:pt x="54" y="16"/>
                    </a:cubicBezTo>
                    <a:cubicBezTo>
                      <a:pt x="55" y="17"/>
                      <a:pt x="56" y="17"/>
                      <a:pt x="56" y="17"/>
                    </a:cubicBezTo>
                    <a:cubicBezTo>
                      <a:pt x="56" y="18"/>
                      <a:pt x="57" y="18"/>
                      <a:pt x="57" y="18"/>
                    </a:cubicBezTo>
                    <a:cubicBezTo>
                      <a:pt x="57" y="18"/>
                      <a:pt x="56" y="18"/>
                      <a:pt x="56" y="19"/>
                    </a:cubicBezTo>
                    <a:cubicBezTo>
                      <a:pt x="57" y="18"/>
                      <a:pt x="58" y="19"/>
                      <a:pt x="58" y="18"/>
                    </a:cubicBezTo>
                    <a:close/>
                    <a:moveTo>
                      <a:pt x="69" y="23"/>
                    </a:moveTo>
                    <a:cubicBezTo>
                      <a:pt x="70" y="23"/>
                      <a:pt x="71" y="22"/>
                      <a:pt x="71" y="22"/>
                    </a:cubicBezTo>
                    <a:cubicBezTo>
                      <a:pt x="71" y="22"/>
                      <a:pt x="70" y="21"/>
                      <a:pt x="69" y="21"/>
                    </a:cubicBezTo>
                    <a:cubicBezTo>
                      <a:pt x="69" y="21"/>
                      <a:pt x="69" y="21"/>
                      <a:pt x="69" y="21"/>
                    </a:cubicBezTo>
                    <a:cubicBezTo>
                      <a:pt x="69" y="21"/>
                      <a:pt x="69" y="21"/>
                      <a:pt x="69" y="21"/>
                    </a:cubicBezTo>
                    <a:cubicBezTo>
                      <a:pt x="69" y="21"/>
                      <a:pt x="69" y="21"/>
                      <a:pt x="68" y="21"/>
                    </a:cubicBezTo>
                    <a:cubicBezTo>
                      <a:pt x="68" y="21"/>
                      <a:pt x="68" y="21"/>
                      <a:pt x="68" y="21"/>
                    </a:cubicBezTo>
                    <a:cubicBezTo>
                      <a:pt x="67" y="21"/>
                      <a:pt x="67" y="21"/>
                      <a:pt x="66" y="21"/>
                    </a:cubicBezTo>
                    <a:cubicBezTo>
                      <a:pt x="66" y="21"/>
                      <a:pt x="66" y="20"/>
                      <a:pt x="66" y="20"/>
                    </a:cubicBezTo>
                    <a:cubicBezTo>
                      <a:pt x="65" y="20"/>
                      <a:pt x="66" y="20"/>
                      <a:pt x="66" y="19"/>
                    </a:cubicBezTo>
                    <a:cubicBezTo>
                      <a:pt x="66" y="19"/>
                      <a:pt x="66" y="19"/>
                      <a:pt x="66" y="19"/>
                    </a:cubicBezTo>
                    <a:cubicBezTo>
                      <a:pt x="66" y="18"/>
                      <a:pt x="65" y="18"/>
                      <a:pt x="65" y="18"/>
                    </a:cubicBezTo>
                    <a:cubicBezTo>
                      <a:pt x="64" y="18"/>
                      <a:pt x="64" y="18"/>
                      <a:pt x="63" y="18"/>
                    </a:cubicBezTo>
                    <a:cubicBezTo>
                      <a:pt x="63" y="18"/>
                      <a:pt x="63" y="19"/>
                      <a:pt x="62" y="19"/>
                    </a:cubicBezTo>
                    <a:cubicBezTo>
                      <a:pt x="62" y="19"/>
                      <a:pt x="62" y="19"/>
                      <a:pt x="62" y="19"/>
                    </a:cubicBezTo>
                    <a:cubicBezTo>
                      <a:pt x="61" y="19"/>
                      <a:pt x="61" y="18"/>
                      <a:pt x="60" y="18"/>
                    </a:cubicBezTo>
                    <a:cubicBezTo>
                      <a:pt x="60" y="18"/>
                      <a:pt x="59" y="19"/>
                      <a:pt x="58" y="19"/>
                    </a:cubicBezTo>
                    <a:cubicBezTo>
                      <a:pt x="58" y="19"/>
                      <a:pt x="56" y="19"/>
                      <a:pt x="57" y="20"/>
                    </a:cubicBezTo>
                    <a:cubicBezTo>
                      <a:pt x="58" y="20"/>
                      <a:pt x="58" y="20"/>
                      <a:pt x="58" y="20"/>
                    </a:cubicBezTo>
                    <a:cubicBezTo>
                      <a:pt x="59" y="20"/>
                      <a:pt x="59" y="20"/>
                      <a:pt x="60" y="21"/>
                    </a:cubicBezTo>
                    <a:cubicBezTo>
                      <a:pt x="59" y="21"/>
                      <a:pt x="60" y="21"/>
                      <a:pt x="59" y="21"/>
                    </a:cubicBezTo>
                    <a:cubicBezTo>
                      <a:pt x="59" y="21"/>
                      <a:pt x="59" y="21"/>
                      <a:pt x="59" y="22"/>
                    </a:cubicBezTo>
                    <a:cubicBezTo>
                      <a:pt x="59" y="22"/>
                      <a:pt x="58" y="22"/>
                      <a:pt x="58" y="23"/>
                    </a:cubicBezTo>
                    <a:cubicBezTo>
                      <a:pt x="58" y="23"/>
                      <a:pt x="58" y="23"/>
                      <a:pt x="58" y="23"/>
                    </a:cubicBezTo>
                    <a:cubicBezTo>
                      <a:pt x="57" y="23"/>
                      <a:pt x="57" y="23"/>
                      <a:pt x="57" y="24"/>
                    </a:cubicBezTo>
                    <a:cubicBezTo>
                      <a:pt x="58" y="24"/>
                      <a:pt x="59" y="24"/>
                      <a:pt x="60" y="24"/>
                    </a:cubicBezTo>
                    <a:cubicBezTo>
                      <a:pt x="61" y="24"/>
                      <a:pt x="62" y="24"/>
                      <a:pt x="64" y="24"/>
                    </a:cubicBezTo>
                    <a:cubicBezTo>
                      <a:pt x="64" y="23"/>
                      <a:pt x="63" y="24"/>
                      <a:pt x="63" y="24"/>
                    </a:cubicBezTo>
                    <a:cubicBezTo>
                      <a:pt x="62" y="24"/>
                      <a:pt x="62" y="24"/>
                      <a:pt x="63" y="25"/>
                    </a:cubicBezTo>
                    <a:cubicBezTo>
                      <a:pt x="63" y="25"/>
                      <a:pt x="64" y="26"/>
                      <a:pt x="64" y="26"/>
                    </a:cubicBezTo>
                    <a:cubicBezTo>
                      <a:pt x="64" y="26"/>
                      <a:pt x="64" y="25"/>
                      <a:pt x="64" y="25"/>
                    </a:cubicBezTo>
                    <a:cubicBezTo>
                      <a:pt x="65" y="25"/>
                      <a:pt x="65" y="25"/>
                      <a:pt x="66" y="25"/>
                    </a:cubicBezTo>
                    <a:cubicBezTo>
                      <a:pt x="66" y="25"/>
                      <a:pt x="66" y="25"/>
                      <a:pt x="66" y="25"/>
                    </a:cubicBezTo>
                    <a:cubicBezTo>
                      <a:pt x="67" y="24"/>
                      <a:pt x="67" y="24"/>
                      <a:pt x="67" y="24"/>
                    </a:cubicBezTo>
                    <a:cubicBezTo>
                      <a:pt x="68" y="24"/>
                      <a:pt x="68" y="23"/>
                      <a:pt x="69" y="23"/>
                    </a:cubicBezTo>
                    <a:close/>
                    <a:moveTo>
                      <a:pt x="96" y="4"/>
                    </a:moveTo>
                    <a:cubicBezTo>
                      <a:pt x="97" y="4"/>
                      <a:pt x="98" y="3"/>
                      <a:pt x="99" y="3"/>
                    </a:cubicBezTo>
                    <a:cubicBezTo>
                      <a:pt x="100" y="3"/>
                      <a:pt x="100" y="3"/>
                      <a:pt x="101" y="3"/>
                    </a:cubicBezTo>
                    <a:cubicBezTo>
                      <a:pt x="101" y="3"/>
                      <a:pt x="102" y="3"/>
                      <a:pt x="103" y="2"/>
                    </a:cubicBezTo>
                    <a:cubicBezTo>
                      <a:pt x="100" y="3"/>
                      <a:pt x="98" y="3"/>
                      <a:pt x="96" y="4"/>
                    </a:cubicBezTo>
                    <a:close/>
                    <a:moveTo>
                      <a:pt x="38" y="87"/>
                    </a:moveTo>
                    <a:cubicBezTo>
                      <a:pt x="38" y="87"/>
                      <a:pt x="38" y="87"/>
                      <a:pt x="39" y="87"/>
                    </a:cubicBezTo>
                    <a:cubicBezTo>
                      <a:pt x="39" y="86"/>
                      <a:pt x="39" y="86"/>
                      <a:pt x="39" y="86"/>
                    </a:cubicBezTo>
                    <a:cubicBezTo>
                      <a:pt x="39" y="86"/>
                      <a:pt x="40" y="85"/>
                      <a:pt x="40" y="85"/>
                    </a:cubicBezTo>
                    <a:cubicBezTo>
                      <a:pt x="41" y="85"/>
                      <a:pt x="41" y="85"/>
                      <a:pt x="41" y="85"/>
                    </a:cubicBezTo>
                    <a:cubicBezTo>
                      <a:pt x="42" y="85"/>
                      <a:pt x="42" y="84"/>
                      <a:pt x="42" y="83"/>
                    </a:cubicBezTo>
                    <a:cubicBezTo>
                      <a:pt x="41" y="83"/>
                      <a:pt x="41" y="83"/>
                      <a:pt x="41" y="83"/>
                    </a:cubicBezTo>
                    <a:cubicBezTo>
                      <a:pt x="40" y="83"/>
                      <a:pt x="40" y="84"/>
                      <a:pt x="40" y="84"/>
                    </a:cubicBezTo>
                    <a:cubicBezTo>
                      <a:pt x="41" y="84"/>
                      <a:pt x="40" y="84"/>
                      <a:pt x="40" y="84"/>
                    </a:cubicBezTo>
                    <a:cubicBezTo>
                      <a:pt x="40" y="85"/>
                      <a:pt x="39" y="85"/>
                      <a:pt x="39" y="85"/>
                    </a:cubicBezTo>
                    <a:cubicBezTo>
                      <a:pt x="39" y="85"/>
                      <a:pt x="39" y="85"/>
                      <a:pt x="39" y="85"/>
                    </a:cubicBezTo>
                    <a:cubicBezTo>
                      <a:pt x="39" y="85"/>
                      <a:pt x="39" y="85"/>
                      <a:pt x="39" y="84"/>
                    </a:cubicBezTo>
                    <a:cubicBezTo>
                      <a:pt x="40" y="84"/>
                      <a:pt x="39" y="84"/>
                      <a:pt x="39" y="84"/>
                    </a:cubicBezTo>
                    <a:cubicBezTo>
                      <a:pt x="40" y="84"/>
                      <a:pt x="39" y="83"/>
                      <a:pt x="39" y="83"/>
                    </a:cubicBezTo>
                    <a:cubicBezTo>
                      <a:pt x="39" y="83"/>
                      <a:pt x="38" y="83"/>
                      <a:pt x="39" y="84"/>
                    </a:cubicBezTo>
                    <a:cubicBezTo>
                      <a:pt x="38" y="84"/>
                      <a:pt x="38" y="84"/>
                      <a:pt x="38" y="84"/>
                    </a:cubicBezTo>
                    <a:cubicBezTo>
                      <a:pt x="38" y="84"/>
                      <a:pt x="39" y="84"/>
                      <a:pt x="39" y="84"/>
                    </a:cubicBezTo>
                    <a:cubicBezTo>
                      <a:pt x="39" y="84"/>
                      <a:pt x="38" y="84"/>
                      <a:pt x="38" y="84"/>
                    </a:cubicBezTo>
                    <a:cubicBezTo>
                      <a:pt x="38" y="84"/>
                      <a:pt x="38" y="85"/>
                      <a:pt x="38" y="85"/>
                    </a:cubicBezTo>
                    <a:cubicBezTo>
                      <a:pt x="38" y="85"/>
                      <a:pt x="37" y="85"/>
                      <a:pt x="37" y="85"/>
                    </a:cubicBezTo>
                    <a:cubicBezTo>
                      <a:pt x="37" y="85"/>
                      <a:pt x="37" y="86"/>
                      <a:pt x="37" y="86"/>
                    </a:cubicBezTo>
                    <a:cubicBezTo>
                      <a:pt x="37" y="86"/>
                      <a:pt x="37" y="86"/>
                      <a:pt x="36" y="86"/>
                    </a:cubicBezTo>
                    <a:cubicBezTo>
                      <a:pt x="37" y="86"/>
                      <a:pt x="38" y="87"/>
                      <a:pt x="38" y="87"/>
                    </a:cubicBezTo>
                    <a:close/>
                    <a:moveTo>
                      <a:pt x="15" y="115"/>
                    </a:moveTo>
                    <a:cubicBezTo>
                      <a:pt x="15" y="115"/>
                      <a:pt x="16" y="115"/>
                      <a:pt x="15" y="114"/>
                    </a:cubicBezTo>
                    <a:cubicBezTo>
                      <a:pt x="14" y="114"/>
                      <a:pt x="13" y="115"/>
                      <a:pt x="12" y="115"/>
                    </a:cubicBezTo>
                    <a:cubicBezTo>
                      <a:pt x="13" y="116"/>
                      <a:pt x="14" y="115"/>
                      <a:pt x="15" y="115"/>
                    </a:cubicBezTo>
                    <a:close/>
                    <a:moveTo>
                      <a:pt x="63" y="73"/>
                    </a:moveTo>
                    <a:cubicBezTo>
                      <a:pt x="63" y="73"/>
                      <a:pt x="64" y="72"/>
                      <a:pt x="64" y="73"/>
                    </a:cubicBezTo>
                    <a:cubicBezTo>
                      <a:pt x="64" y="73"/>
                      <a:pt x="64" y="73"/>
                      <a:pt x="64" y="73"/>
                    </a:cubicBezTo>
                    <a:cubicBezTo>
                      <a:pt x="64" y="73"/>
                      <a:pt x="64" y="73"/>
                      <a:pt x="64" y="73"/>
                    </a:cubicBezTo>
                    <a:cubicBezTo>
                      <a:pt x="65" y="73"/>
                      <a:pt x="65" y="72"/>
                      <a:pt x="65" y="72"/>
                    </a:cubicBezTo>
                    <a:cubicBezTo>
                      <a:pt x="65" y="72"/>
                      <a:pt x="65" y="72"/>
                      <a:pt x="65" y="72"/>
                    </a:cubicBezTo>
                    <a:cubicBezTo>
                      <a:pt x="65" y="72"/>
                      <a:pt x="65" y="72"/>
                      <a:pt x="65" y="72"/>
                    </a:cubicBezTo>
                    <a:cubicBezTo>
                      <a:pt x="66" y="72"/>
                      <a:pt x="66" y="72"/>
                      <a:pt x="66" y="71"/>
                    </a:cubicBezTo>
                    <a:cubicBezTo>
                      <a:pt x="66" y="71"/>
                      <a:pt x="66" y="71"/>
                      <a:pt x="66" y="71"/>
                    </a:cubicBezTo>
                    <a:cubicBezTo>
                      <a:pt x="67" y="71"/>
                      <a:pt x="66" y="71"/>
                      <a:pt x="66" y="71"/>
                    </a:cubicBezTo>
                    <a:cubicBezTo>
                      <a:pt x="65" y="72"/>
                      <a:pt x="64" y="72"/>
                      <a:pt x="63" y="72"/>
                    </a:cubicBezTo>
                    <a:cubicBezTo>
                      <a:pt x="62" y="71"/>
                      <a:pt x="62" y="72"/>
                      <a:pt x="62" y="72"/>
                    </a:cubicBezTo>
                    <a:cubicBezTo>
                      <a:pt x="62" y="72"/>
                      <a:pt x="62" y="72"/>
                      <a:pt x="62" y="72"/>
                    </a:cubicBezTo>
                    <a:cubicBezTo>
                      <a:pt x="62" y="72"/>
                      <a:pt x="61" y="72"/>
                      <a:pt x="61" y="72"/>
                    </a:cubicBezTo>
                    <a:cubicBezTo>
                      <a:pt x="61" y="72"/>
                      <a:pt x="62" y="73"/>
                      <a:pt x="61" y="73"/>
                    </a:cubicBezTo>
                    <a:cubicBezTo>
                      <a:pt x="62" y="73"/>
                      <a:pt x="63" y="73"/>
                      <a:pt x="63" y="73"/>
                    </a:cubicBezTo>
                    <a:close/>
                    <a:moveTo>
                      <a:pt x="93" y="73"/>
                    </a:moveTo>
                    <a:cubicBezTo>
                      <a:pt x="92" y="73"/>
                      <a:pt x="91" y="73"/>
                      <a:pt x="90" y="73"/>
                    </a:cubicBezTo>
                    <a:cubicBezTo>
                      <a:pt x="90" y="73"/>
                      <a:pt x="90" y="73"/>
                      <a:pt x="90" y="73"/>
                    </a:cubicBezTo>
                    <a:cubicBezTo>
                      <a:pt x="91" y="72"/>
                      <a:pt x="90" y="72"/>
                      <a:pt x="90" y="72"/>
                    </a:cubicBezTo>
                    <a:cubicBezTo>
                      <a:pt x="90" y="71"/>
                      <a:pt x="89" y="72"/>
                      <a:pt x="89" y="72"/>
                    </a:cubicBezTo>
                    <a:cubicBezTo>
                      <a:pt x="89" y="71"/>
                      <a:pt x="89" y="71"/>
                      <a:pt x="89" y="71"/>
                    </a:cubicBezTo>
                    <a:cubicBezTo>
                      <a:pt x="88" y="72"/>
                      <a:pt x="88" y="72"/>
                      <a:pt x="87" y="72"/>
                    </a:cubicBezTo>
                    <a:cubicBezTo>
                      <a:pt x="87" y="72"/>
                      <a:pt x="87" y="72"/>
                      <a:pt x="87" y="72"/>
                    </a:cubicBezTo>
                    <a:cubicBezTo>
                      <a:pt x="87" y="71"/>
                      <a:pt x="86" y="70"/>
                      <a:pt x="85" y="71"/>
                    </a:cubicBezTo>
                    <a:cubicBezTo>
                      <a:pt x="85" y="71"/>
                      <a:pt x="84" y="72"/>
                      <a:pt x="84" y="73"/>
                    </a:cubicBezTo>
                    <a:cubicBezTo>
                      <a:pt x="85" y="73"/>
                      <a:pt x="84" y="74"/>
                      <a:pt x="83" y="74"/>
                    </a:cubicBezTo>
                    <a:cubicBezTo>
                      <a:pt x="83" y="74"/>
                      <a:pt x="83" y="73"/>
                      <a:pt x="84" y="73"/>
                    </a:cubicBezTo>
                    <a:cubicBezTo>
                      <a:pt x="83" y="73"/>
                      <a:pt x="82" y="73"/>
                      <a:pt x="82" y="73"/>
                    </a:cubicBezTo>
                    <a:cubicBezTo>
                      <a:pt x="82" y="73"/>
                      <a:pt x="82" y="73"/>
                      <a:pt x="82" y="73"/>
                    </a:cubicBezTo>
                    <a:cubicBezTo>
                      <a:pt x="83" y="72"/>
                      <a:pt x="83" y="72"/>
                      <a:pt x="84" y="71"/>
                    </a:cubicBezTo>
                    <a:cubicBezTo>
                      <a:pt x="83" y="72"/>
                      <a:pt x="83" y="72"/>
                      <a:pt x="82" y="72"/>
                    </a:cubicBezTo>
                    <a:cubicBezTo>
                      <a:pt x="82" y="72"/>
                      <a:pt x="82" y="72"/>
                      <a:pt x="81" y="72"/>
                    </a:cubicBezTo>
                    <a:cubicBezTo>
                      <a:pt x="82" y="72"/>
                      <a:pt x="82" y="72"/>
                      <a:pt x="82" y="72"/>
                    </a:cubicBezTo>
                    <a:cubicBezTo>
                      <a:pt x="82" y="72"/>
                      <a:pt x="82" y="72"/>
                      <a:pt x="82" y="72"/>
                    </a:cubicBezTo>
                    <a:cubicBezTo>
                      <a:pt x="82" y="72"/>
                      <a:pt x="82" y="72"/>
                      <a:pt x="82" y="72"/>
                    </a:cubicBezTo>
                    <a:cubicBezTo>
                      <a:pt x="82" y="72"/>
                      <a:pt x="82" y="72"/>
                      <a:pt x="82" y="72"/>
                    </a:cubicBezTo>
                    <a:cubicBezTo>
                      <a:pt x="82" y="72"/>
                      <a:pt x="82" y="71"/>
                      <a:pt x="82" y="71"/>
                    </a:cubicBezTo>
                    <a:cubicBezTo>
                      <a:pt x="83" y="71"/>
                      <a:pt x="83" y="71"/>
                      <a:pt x="83" y="71"/>
                    </a:cubicBezTo>
                    <a:cubicBezTo>
                      <a:pt x="83" y="71"/>
                      <a:pt x="83" y="71"/>
                      <a:pt x="84" y="71"/>
                    </a:cubicBezTo>
                    <a:cubicBezTo>
                      <a:pt x="84" y="71"/>
                      <a:pt x="84" y="71"/>
                      <a:pt x="84" y="70"/>
                    </a:cubicBezTo>
                    <a:cubicBezTo>
                      <a:pt x="85" y="70"/>
                      <a:pt x="85" y="70"/>
                      <a:pt x="84" y="70"/>
                    </a:cubicBezTo>
                    <a:cubicBezTo>
                      <a:pt x="83" y="69"/>
                      <a:pt x="82" y="69"/>
                      <a:pt x="81" y="69"/>
                    </a:cubicBezTo>
                    <a:cubicBezTo>
                      <a:pt x="81" y="69"/>
                      <a:pt x="81" y="70"/>
                      <a:pt x="81" y="70"/>
                    </a:cubicBezTo>
                    <a:cubicBezTo>
                      <a:pt x="81" y="70"/>
                      <a:pt x="80" y="70"/>
                      <a:pt x="80" y="70"/>
                    </a:cubicBezTo>
                    <a:cubicBezTo>
                      <a:pt x="80" y="70"/>
                      <a:pt x="80" y="70"/>
                      <a:pt x="81" y="70"/>
                    </a:cubicBezTo>
                    <a:cubicBezTo>
                      <a:pt x="80" y="70"/>
                      <a:pt x="80" y="70"/>
                      <a:pt x="80" y="70"/>
                    </a:cubicBezTo>
                    <a:cubicBezTo>
                      <a:pt x="81" y="70"/>
                      <a:pt x="81" y="70"/>
                      <a:pt x="81" y="70"/>
                    </a:cubicBezTo>
                    <a:cubicBezTo>
                      <a:pt x="81" y="71"/>
                      <a:pt x="81" y="71"/>
                      <a:pt x="81" y="71"/>
                    </a:cubicBezTo>
                    <a:cubicBezTo>
                      <a:pt x="81" y="71"/>
                      <a:pt x="80" y="71"/>
                      <a:pt x="79" y="72"/>
                    </a:cubicBezTo>
                    <a:cubicBezTo>
                      <a:pt x="80" y="72"/>
                      <a:pt x="79" y="72"/>
                      <a:pt x="80" y="72"/>
                    </a:cubicBezTo>
                    <a:cubicBezTo>
                      <a:pt x="80" y="72"/>
                      <a:pt x="80" y="72"/>
                      <a:pt x="80" y="72"/>
                    </a:cubicBezTo>
                    <a:cubicBezTo>
                      <a:pt x="80" y="72"/>
                      <a:pt x="79" y="72"/>
                      <a:pt x="79" y="72"/>
                    </a:cubicBezTo>
                    <a:cubicBezTo>
                      <a:pt x="79" y="73"/>
                      <a:pt x="79" y="73"/>
                      <a:pt x="79" y="73"/>
                    </a:cubicBezTo>
                    <a:cubicBezTo>
                      <a:pt x="79" y="73"/>
                      <a:pt x="79" y="73"/>
                      <a:pt x="78" y="73"/>
                    </a:cubicBezTo>
                    <a:cubicBezTo>
                      <a:pt x="78" y="73"/>
                      <a:pt x="78" y="73"/>
                      <a:pt x="78" y="73"/>
                    </a:cubicBezTo>
                    <a:cubicBezTo>
                      <a:pt x="78" y="73"/>
                      <a:pt x="78" y="73"/>
                      <a:pt x="78" y="73"/>
                    </a:cubicBezTo>
                    <a:cubicBezTo>
                      <a:pt x="78" y="73"/>
                      <a:pt x="78" y="74"/>
                      <a:pt x="77" y="73"/>
                    </a:cubicBezTo>
                    <a:cubicBezTo>
                      <a:pt x="77" y="73"/>
                      <a:pt x="77" y="72"/>
                      <a:pt x="77" y="72"/>
                    </a:cubicBezTo>
                    <a:cubicBezTo>
                      <a:pt x="77" y="72"/>
                      <a:pt x="78" y="72"/>
                      <a:pt x="78" y="71"/>
                    </a:cubicBezTo>
                    <a:cubicBezTo>
                      <a:pt x="78" y="71"/>
                      <a:pt x="78" y="70"/>
                      <a:pt x="78" y="70"/>
                    </a:cubicBezTo>
                    <a:cubicBezTo>
                      <a:pt x="77" y="70"/>
                      <a:pt x="76" y="71"/>
                      <a:pt x="76" y="72"/>
                    </a:cubicBezTo>
                    <a:cubicBezTo>
                      <a:pt x="75" y="72"/>
                      <a:pt x="75" y="72"/>
                      <a:pt x="75" y="72"/>
                    </a:cubicBezTo>
                    <a:cubicBezTo>
                      <a:pt x="75" y="73"/>
                      <a:pt x="75" y="73"/>
                      <a:pt x="75" y="73"/>
                    </a:cubicBezTo>
                    <a:cubicBezTo>
                      <a:pt x="74" y="73"/>
                      <a:pt x="74" y="73"/>
                      <a:pt x="74" y="73"/>
                    </a:cubicBezTo>
                    <a:cubicBezTo>
                      <a:pt x="74" y="73"/>
                      <a:pt x="73" y="74"/>
                      <a:pt x="73" y="74"/>
                    </a:cubicBezTo>
                    <a:cubicBezTo>
                      <a:pt x="73" y="74"/>
                      <a:pt x="73" y="74"/>
                      <a:pt x="74" y="74"/>
                    </a:cubicBezTo>
                    <a:cubicBezTo>
                      <a:pt x="74" y="74"/>
                      <a:pt x="74" y="74"/>
                      <a:pt x="74" y="74"/>
                    </a:cubicBezTo>
                    <a:cubicBezTo>
                      <a:pt x="73" y="75"/>
                      <a:pt x="73" y="75"/>
                      <a:pt x="73" y="75"/>
                    </a:cubicBezTo>
                    <a:cubicBezTo>
                      <a:pt x="73" y="75"/>
                      <a:pt x="73" y="76"/>
                      <a:pt x="72" y="75"/>
                    </a:cubicBezTo>
                    <a:cubicBezTo>
                      <a:pt x="72" y="75"/>
                      <a:pt x="72" y="75"/>
                      <a:pt x="72" y="75"/>
                    </a:cubicBezTo>
                    <a:cubicBezTo>
                      <a:pt x="72" y="75"/>
                      <a:pt x="72" y="75"/>
                      <a:pt x="72" y="76"/>
                    </a:cubicBezTo>
                    <a:cubicBezTo>
                      <a:pt x="71" y="75"/>
                      <a:pt x="72" y="74"/>
                      <a:pt x="72" y="73"/>
                    </a:cubicBezTo>
                    <a:cubicBezTo>
                      <a:pt x="72" y="73"/>
                      <a:pt x="72" y="73"/>
                      <a:pt x="73" y="72"/>
                    </a:cubicBezTo>
                    <a:cubicBezTo>
                      <a:pt x="73" y="72"/>
                      <a:pt x="73" y="72"/>
                      <a:pt x="74" y="72"/>
                    </a:cubicBezTo>
                    <a:cubicBezTo>
                      <a:pt x="74" y="72"/>
                      <a:pt x="74" y="72"/>
                      <a:pt x="74" y="71"/>
                    </a:cubicBezTo>
                    <a:cubicBezTo>
                      <a:pt x="75" y="71"/>
                      <a:pt x="75" y="71"/>
                      <a:pt x="75" y="71"/>
                    </a:cubicBezTo>
                    <a:cubicBezTo>
                      <a:pt x="74" y="70"/>
                      <a:pt x="74" y="70"/>
                      <a:pt x="73" y="70"/>
                    </a:cubicBezTo>
                    <a:cubicBezTo>
                      <a:pt x="73" y="70"/>
                      <a:pt x="72" y="70"/>
                      <a:pt x="72" y="70"/>
                    </a:cubicBezTo>
                    <a:cubicBezTo>
                      <a:pt x="72" y="70"/>
                      <a:pt x="72" y="70"/>
                      <a:pt x="72" y="70"/>
                    </a:cubicBezTo>
                    <a:cubicBezTo>
                      <a:pt x="72" y="70"/>
                      <a:pt x="72" y="70"/>
                      <a:pt x="72" y="70"/>
                    </a:cubicBezTo>
                    <a:cubicBezTo>
                      <a:pt x="72" y="70"/>
                      <a:pt x="72" y="70"/>
                      <a:pt x="71" y="70"/>
                    </a:cubicBezTo>
                    <a:cubicBezTo>
                      <a:pt x="71" y="70"/>
                      <a:pt x="71" y="70"/>
                      <a:pt x="71" y="70"/>
                    </a:cubicBezTo>
                    <a:cubicBezTo>
                      <a:pt x="71" y="70"/>
                      <a:pt x="71" y="69"/>
                      <a:pt x="70" y="69"/>
                    </a:cubicBezTo>
                    <a:cubicBezTo>
                      <a:pt x="70" y="70"/>
                      <a:pt x="70" y="70"/>
                      <a:pt x="70" y="71"/>
                    </a:cubicBezTo>
                    <a:cubicBezTo>
                      <a:pt x="70" y="71"/>
                      <a:pt x="70" y="71"/>
                      <a:pt x="70" y="71"/>
                    </a:cubicBezTo>
                    <a:cubicBezTo>
                      <a:pt x="70" y="71"/>
                      <a:pt x="69" y="70"/>
                      <a:pt x="69" y="71"/>
                    </a:cubicBezTo>
                    <a:cubicBezTo>
                      <a:pt x="69" y="71"/>
                      <a:pt x="70" y="72"/>
                      <a:pt x="71" y="72"/>
                    </a:cubicBezTo>
                    <a:cubicBezTo>
                      <a:pt x="70" y="72"/>
                      <a:pt x="70" y="72"/>
                      <a:pt x="69" y="72"/>
                    </a:cubicBezTo>
                    <a:cubicBezTo>
                      <a:pt x="69" y="73"/>
                      <a:pt x="69" y="73"/>
                      <a:pt x="70" y="73"/>
                    </a:cubicBezTo>
                    <a:cubicBezTo>
                      <a:pt x="69" y="73"/>
                      <a:pt x="69" y="73"/>
                      <a:pt x="68" y="73"/>
                    </a:cubicBezTo>
                    <a:cubicBezTo>
                      <a:pt x="68" y="73"/>
                      <a:pt x="68" y="73"/>
                      <a:pt x="67" y="73"/>
                    </a:cubicBezTo>
                    <a:cubicBezTo>
                      <a:pt x="67" y="74"/>
                      <a:pt x="66" y="74"/>
                      <a:pt x="66" y="74"/>
                    </a:cubicBezTo>
                    <a:cubicBezTo>
                      <a:pt x="66" y="74"/>
                      <a:pt x="66" y="74"/>
                      <a:pt x="67" y="74"/>
                    </a:cubicBezTo>
                    <a:cubicBezTo>
                      <a:pt x="66" y="75"/>
                      <a:pt x="66" y="75"/>
                      <a:pt x="66" y="75"/>
                    </a:cubicBezTo>
                    <a:cubicBezTo>
                      <a:pt x="66" y="75"/>
                      <a:pt x="66" y="75"/>
                      <a:pt x="66" y="75"/>
                    </a:cubicBezTo>
                    <a:cubicBezTo>
                      <a:pt x="66" y="75"/>
                      <a:pt x="65" y="75"/>
                      <a:pt x="66" y="76"/>
                    </a:cubicBezTo>
                    <a:cubicBezTo>
                      <a:pt x="66" y="76"/>
                      <a:pt x="66" y="76"/>
                      <a:pt x="67" y="76"/>
                    </a:cubicBezTo>
                    <a:cubicBezTo>
                      <a:pt x="66" y="76"/>
                      <a:pt x="66" y="76"/>
                      <a:pt x="66" y="76"/>
                    </a:cubicBezTo>
                    <a:cubicBezTo>
                      <a:pt x="66" y="76"/>
                      <a:pt x="65" y="77"/>
                      <a:pt x="65" y="76"/>
                    </a:cubicBezTo>
                    <a:cubicBezTo>
                      <a:pt x="66" y="76"/>
                      <a:pt x="65" y="76"/>
                      <a:pt x="65" y="76"/>
                    </a:cubicBezTo>
                    <a:cubicBezTo>
                      <a:pt x="65" y="76"/>
                      <a:pt x="65" y="76"/>
                      <a:pt x="65" y="75"/>
                    </a:cubicBezTo>
                    <a:cubicBezTo>
                      <a:pt x="64" y="75"/>
                      <a:pt x="64" y="75"/>
                      <a:pt x="64" y="75"/>
                    </a:cubicBezTo>
                    <a:cubicBezTo>
                      <a:pt x="63" y="76"/>
                      <a:pt x="63" y="76"/>
                      <a:pt x="62" y="76"/>
                    </a:cubicBezTo>
                    <a:cubicBezTo>
                      <a:pt x="63" y="75"/>
                      <a:pt x="64" y="76"/>
                      <a:pt x="64" y="75"/>
                    </a:cubicBezTo>
                    <a:cubicBezTo>
                      <a:pt x="64" y="75"/>
                      <a:pt x="65" y="75"/>
                      <a:pt x="65" y="75"/>
                    </a:cubicBezTo>
                    <a:cubicBezTo>
                      <a:pt x="65" y="75"/>
                      <a:pt x="63" y="74"/>
                      <a:pt x="63" y="74"/>
                    </a:cubicBezTo>
                    <a:cubicBezTo>
                      <a:pt x="63" y="74"/>
                      <a:pt x="62" y="75"/>
                      <a:pt x="62" y="75"/>
                    </a:cubicBezTo>
                    <a:cubicBezTo>
                      <a:pt x="62" y="75"/>
                      <a:pt x="63" y="75"/>
                      <a:pt x="63" y="75"/>
                    </a:cubicBezTo>
                    <a:cubicBezTo>
                      <a:pt x="63" y="75"/>
                      <a:pt x="62" y="75"/>
                      <a:pt x="62" y="75"/>
                    </a:cubicBezTo>
                    <a:cubicBezTo>
                      <a:pt x="62" y="75"/>
                      <a:pt x="62" y="75"/>
                      <a:pt x="62" y="75"/>
                    </a:cubicBezTo>
                    <a:cubicBezTo>
                      <a:pt x="61" y="75"/>
                      <a:pt x="60" y="75"/>
                      <a:pt x="58" y="75"/>
                    </a:cubicBezTo>
                    <a:cubicBezTo>
                      <a:pt x="59" y="75"/>
                      <a:pt x="59" y="75"/>
                      <a:pt x="59" y="75"/>
                    </a:cubicBezTo>
                    <a:cubicBezTo>
                      <a:pt x="59" y="75"/>
                      <a:pt x="59" y="75"/>
                      <a:pt x="59" y="75"/>
                    </a:cubicBezTo>
                    <a:cubicBezTo>
                      <a:pt x="60" y="75"/>
                      <a:pt x="60" y="75"/>
                      <a:pt x="60" y="75"/>
                    </a:cubicBezTo>
                    <a:cubicBezTo>
                      <a:pt x="60" y="75"/>
                      <a:pt x="60" y="76"/>
                      <a:pt x="60" y="76"/>
                    </a:cubicBezTo>
                    <a:cubicBezTo>
                      <a:pt x="60" y="76"/>
                      <a:pt x="61" y="76"/>
                      <a:pt x="61" y="75"/>
                    </a:cubicBezTo>
                    <a:cubicBezTo>
                      <a:pt x="61" y="75"/>
                      <a:pt x="61" y="76"/>
                      <a:pt x="61" y="76"/>
                    </a:cubicBezTo>
                    <a:cubicBezTo>
                      <a:pt x="61" y="76"/>
                      <a:pt x="61" y="76"/>
                      <a:pt x="61" y="76"/>
                    </a:cubicBezTo>
                    <a:cubicBezTo>
                      <a:pt x="61" y="77"/>
                      <a:pt x="61" y="77"/>
                      <a:pt x="61" y="77"/>
                    </a:cubicBezTo>
                    <a:cubicBezTo>
                      <a:pt x="61" y="77"/>
                      <a:pt x="61" y="77"/>
                      <a:pt x="61" y="77"/>
                    </a:cubicBezTo>
                    <a:cubicBezTo>
                      <a:pt x="61" y="77"/>
                      <a:pt x="61" y="77"/>
                      <a:pt x="62" y="78"/>
                    </a:cubicBezTo>
                    <a:cubicBezTo>
                      <a:pt x="61" y="77"/>
                      <a:pt x="59" y="77"/>
                      <a:pt x="58" y="76"/>
                    </a:cubicBezTo>
                    <a:cubicBezTo>
                      <a:pt x="58" y="77"/>
                      <a:pt x="59" y="77"/>
                      <a:pt x="58" y="77"/>
                    </a:cubicBezTo>
                    <a:cubicBezTo>
                      <a:pt x="58" y="78"/>
                      <a:pt x="58" y="77"/>
                      <a:pt x="57" y="77"/>
                    </a:cubicBezTo>
                    <a:cubicBezTo>
                      <a:pt x="57" y="77"/>
                      <a:pt x="56" y="77"/>
                      <a:pt x="56" y="78"/>
                    </a:cubicBezTo>
                    <a:cubicBezTo>
                      <a:pt x="56" y="78"/>
                      <a:pt x="56" y="79"/>
                      <a:pt x="56" y="79"/>
                    </a:cubicBezTo>
                    <a:cubicBezTo>
                      <a:pt x="56" y="79"/>
                      <a:pt x="56" y="79"/>
                      <a:pt x="56" y="79"/>
                    </a:cubicBezTo>
                    <a:cubicBezTo>
                      <a:pt x="55" y="79"/>
                      <a:pt x="55" y="80"/>
                      <a:pt x="55" y="80"/>
                    </a:cubicBezTo>
                    <a:cubicBezTo>
                      <a:pt x="55" y="80"/>
                      <a:pt x="54" y="80"/>
                      <a:pt x="54" y="81"/>
                    </a:cubicBezTo>
                    <a:cubicBezTo>
                      <a:pt x="54" y="80"/>
                      <a:pt x="54" y="80"/>
                      <a:pt x="55" y="80"/>
                    </a:cubicBezTo>
                    <a:cubicBezTo>
                      <a:pt x="55" y="79"/>
                      <a:pt x="55" y="79"/>
                      <a:pt x="55" y="79"/>
                    </a:cubicBezTo>
                    <a:cubicBezTo>
                      <a:pt x="55" y="79"/>
                      <a:pt x="55" y="79"/>
                      <a:pt x="55" y="79"/>
                    </a:cubicBezTo>
                    <a:cubicBezTo>
                      <a:pt x="55" y="78"/>
                      <a:pt x="55" y="78"/>
                      <a:pt x="55" y="78"/>
                    </a:cubicBezTo>
                    <a:cubicBezTo>
                      <a:pt x="55" y="78"/>
                      <a:pt x="55" y="77"/>
                      <a:pt x="55" y="77"/>
                    </a:cubicBezTo>
                    <a:cubicBezTo>
                      <a:pt x="55" y="77"/>
                      <a:pt x="55" y="76"/>
                      <a:pt x="55" y="76"/>
                    </a:cubicBezTo>
                    <a:cubicBezTo>
                      <a:pt x="55" y="76"/>
                      <a:pt x="55" y="76"/>
                      <a:pt x="55" y="77"/>
                    </a:cubicBezTo>
                    <a:cubicBezTo>
                      <a:pt x="55" y="76"/>
                      <a:pt x="55" y="76"/>
                      <a:pt x="55" y="76"/>
                    </a:cubicBezTo>
                    <a:cubicBezTo>
                      <a:pt x="54" y="77"/>
                      <a:pt x="54" y="77"/>
                      <a:pt x="54" y="77"/>
                    </a:cubicBezTo>
                    <a:cubicBezTo>
                      <a:pt x="54" y="77"/>
                      <a:pt x="54" y="77"/>
                      <a:pt x="54" y="77"/>
                    </a:cubicBezTo>
                    <a:cubicBezTo>
                      <a:pt x="54" y="77"/>
                      <a:pt x="54" y="77"/>
                      <a:pt x="53" y="78"/>
                    </a:cubicBezTo>
                    <a:cubicBezTo>
                      <a:pt x="53" y="78"/>
                      <a:pt x="54" y="79"/>
                      <a:pt x="54" y="79"/>
                    </a:cubicBezTo>
                    <a:cubicBezTo>
                      <a:pt x="54" y="79"/>
                      <a:pt x="53" y="80"/>
                      <a:pt x="53" y="80"/>
                    </a:cubicBezTo>
                    <a:cubicBezTo>
                      <a:pt x="53" y="79"/>
                      <a:pt x="53" y="79"/>
                      <a:pt x="53" y="79"/>
                    </a:cubicBezTo>
                    <a:cubicBezTo>
                      <a:pt x="53" y="79"/>
                      <a:pt x="53" y="79"/>
                      <a:pt x="53" y="79"/>
                    </a:cubicBezTo>
                    <a:cubicBezTo>
                      <a:pt x="53" y="78"/>
                      <a:pt x="53" y="78"/>
                      <a:pt x="53" y="78"/>
                    </a:cubicBezTo>
                    <a:cubicBezTo>
                      <a:pt x="53" y="78"/>
                      <a:pt x="53" y="78"/>
                      <a:pt x="53" y="77"/>
                    </a:cubicBezTo>
                    <a:cubicBezTo>
                      <a:pt x="53" y="77"/>
                      <a:pt x="52" y="77"/>
                      <a:pt x="52" y="77"/>
                    </a:cubicBezTo>
                    <a:cubicBezTo>
                      <a:pt x="52" y="77"/>
                      <a:pt x="51" y="77"/>
                      <a:pt x="51" y="78"/>
                    </a:cubicBezTo>
                    <a:cubicBezTo>
                      <a:pt x="51" y="78"/>
                      <a:pt x="50" y="78"/>
                      <a:pt x="50" y="79"/>
                    </a:cubicBezTo>
                    <a:cubicBezTo>
                      <a:pt x="51" y="79"/>
                      <a:pt x="51" y="79"/>
                      <a:pt x="51" y="79"/>
                    </a:cubicBezTo>
                    <a:cubicBezTo>
                      <a:pt x="51" y="79"/>
                      <a:pt x="51" y="79"/>
                      <a:pt x="50" y="79"/>
                    </a:cubicBezTo>
                    <a:cubicBezTo>
                      <a:pt x="51" y="79"/>
                      <a:pt x="51" y="80"/>
                      <a:pt x="51" y="80"/>
                    </a:cubicBezTo>
                    <a:cubicBezTo>
                      <a:pt x="51" y="80"/>
                      <a:pt x="51" y="80"/>
                      <a:pt x="51" y="80"/>
                    </a:cubicBezTo>
                    <a:cubicBezTo>
                      <a:pt x="51" y="80"/>
                      <a:pt x="52" y="80"/>
                      <a:pt x="52" y="80"/>
                    </a:cubicBezTo>
                    <a:cubicBezTo>
                      <a:pt x="52" y="80"/>
                      <a:pt x="52" y="81"/>
                      <a:pt x="52" y="81"/>
                    </a:cubicBezTo>
                    <a:cubicBezTo>
                      <a:pt x="52" y="81"/>
                      <a:pt x="52" y="81"/>
                      <a:pt x="52" y="81"/>
                    </a:cubicBezTo>
                    <a:cubicBezTo>
                      <a:pt x="52" y="80"/>
                      <a:pt x="51" y="80"/>
                      <a:pt x="51" y="80"/>
                    </a:cubicBezTo>
                    <a:cubicBezTo>
                      <a:pt x="51" y="80"/>
                      <a:pt x="51" y="80"/>
                      <a:pt x="51" y="80"/>
                    </a:cubicBezTo>
                    <a:cubicBezTo>
                      <a:pt x="50" y="79"/>
                      <a:pt x="50" y="79"/>
                      <a:pt x="49" y="79"/>
                    </a:cubicBezTo>
                    <a:cubicBezTo>
                      <a:pt x="49" y="79"/>
                      <a:pt x="49" y="80"/>
                      <a:pt x="50" y="80"/>
                    </a:cubicBezTo>
                    <a:cubicBezTo>
                      <a:pt x="50" y="80"/>
                      <a:pt x="50" y="80"/>
                      <a:pt x="50" y="80"/>
                    </a:cubicBezTo>
                    <a:cubicBezTo>
                      <a:pt x="50" y="81"/>
                      <a:pt x="49" y="81"/>
                      <a:pt x="49" y="81"/>
                    </a:cubicBezTo>
                    <a:cubicBezTo>
                      <a:pt x="49" y="80"/>
                      <a:pt x="49" y="80"/>
                      <a:pt x="48" y="80"/>
                    </a:cubicBezTo>
                    <a:cubicBezTo>
                      <a:pt x="48" y="80"/>
                      <a:pt x="48" y="80"/>
                      <a:pt x="48" y="80"/>
                    </a:cubicBezTo>
                    <a:cubicBezTo>
                      <a:pt x="48" y="80"/>
                      <a:pt x="48" y="80"/>
                      <a:pt x="48" y="79"/>
                    </a:cubicBezTo>
                    <a:cubicBezTo>
                      <a:pt x="48" y="79"/>
                      <a:pt x="47" y="80"/>
                      <a:pt x="47" y="80"/>
                    </a:cubicBezTo>
                    <a:cubicBezTo>
                      <a:pt x="47" y="80"/>
                      <a:pt x="47" y="80"/>
                      <a:pt x="47" y="81"/>
                    </a:cubicBezTo>
                    <a:cubicBezTo>
                      <a:pt x="47" y="81"/>
                      <a:pt x="47" y="81"/>
                      <a:pt x="47" y="81"/>
                    </a:cubicBezTo>
                    <a:cubicBezTo>
                      <a:pt x="47" y="81"/>
                      <a:pt x="47" y="82"/>
                      <a:pt x="46" y="82"/>
                    </a:cubicBezTo>
                    <a:cubicBezTo>
                      <a:pt x="46" y="82"/>
                      <a:pt x="46" y="82"/>
                      <a:pt x="46" y="82"/>
                    </a:cubicBezTo>
                    <a:cubicBezTo>
                      <a:pt x="45" y="82"/>
                      <a:pt x="46" y="83"/>
                      <a:pt x="46" y="83"/>
                    </a:cubicBezTo>
                    <a:cubicBezTo>
                      <a:pt x="46" y="83"/>
                      <a:pt x="45" y="83"/>
                      <a:pt x="45" y="83"/>
                    </a:cubicBezTo>
                    <a:cubicBezTo>
                      <a:pt x="45" y="84"/>
                      <a:pt x="46" y="84"/>
                      <a:pt x="46" y="84"/>
                    </a:cubicBezTo>
                    <a:cubicBezTo>
                      <a:pt x="46" y="84"/>
                      <a:pt x="45" y="84"/>
                      <a:pt x="45" y="84"/>
                    </a:cubicBezTo>
                    <a:cubicBezTo>
                      <a:pt x="45" y="84"/>
                      <a:pt x="45" y="84"/>
                      <a:pt x="46" y="84"/>
                    </a:cubicBezTo>
                    <a:cubicBezTo>
                      <a:pt x="45" y="84"/>
                      <a:pt x="44" y="84"/>
                      <a:pt x="44" y="84"/>
                    </a:cubicBezTo>
                    <a:cubicBezTo>
                      <a:pt x="43" y="85"/>
                      <a:pt x="42" y="85"/>
                      <a:pt x="42" y="85"/>
                    </a:cubicBezTo>
                    <a:cubicBezTo>
                      <a:pt x="42" y="85"/>
                      <a:pt x="42" y="85"/>
                      <a:pt x="42" y="86"/>
                    </a:cubicBezTo>
                    <a:cubicBezTo>
                      <a:pt x="42" y="86"/>
                      <a:pt x="43" y="86"/>
                      <a:pt x="44" y="86"/>
                    </a:cubicBezTo>
                    <a:cubicBezTo>
                      <a:pt x="44" y="86"/>
                      <a:pt x="45" y="85"/>
                      <a:pt x="45" y="85"/>
                    </a:cubicBezTo>
                    <a:cubicBezTo>
                      <a:pt x="45" y="85"/>
                      <a:pt x="46" y="86"/>
                      <a:pt x="46" y="86"/>
                    </a:cubicBezTo>
                    <a:cubicBezTo>
                      <a:pt x="46" y="86"/>
                      <a:pt x="44" y="87"/>
                      <a:pt x="45" y="87"/>
                    </a:cubicBezTo>
                    <a:cubicBezTo>
                      <a:pt x="44" y="87"/>
                      <a:pt x="44" y="87"/>
                      <a:pt x="44" y="86"/>
                    </a:cubicBezTo>
                    <a:cubicBezTo>
                      <a:pt x="43" y="86"/>
                      <a:pt x="42" y="87"/>
                      <a:pt x="42" y="87"/>
                    </a:cubicBezTo>
                    <a:cubicBezTo>
                      <a:pt x="42" y="87"/>
                      <a:pt x="42" y="87"/>
                      <a:pt x="43" y="88"/>
                    </a:cubicBezTo>
                    <a:cubicBezTo>
                      <a:pt x="42" y="88"/>
                      <a:pt x="42" y="87"/>
                      <a:pt x="41" y="87"/>
                    </a:cubicBezTo>
                    <a:cubicBezTo>
                      <a:pt x="42" y="87"/>
                      <a:pt x="42" y="87"/>
                      <a:pt x="42" y="87"/>
                    </a:cubicBezTo>
                    <a:cubicBezTo>
                      <a:pt x="42" y="88"/>
                      <a:pt x="41" y="88"/>
                      <a:pt x="41" y="88"/>
                    </a:cubicBezTo>
                    <a:cubicBezTo>
                      <a:pt x="41" y="88"/>
                      <a:pt x="41" y="88"/>
                      <a:pt x="42" y="88"/>
                    </a:cubicBezTo>
                    <a:cubicBezTo>
                      <a:pt x="42" y="88"/>
                      <a:pt x="42" y="88"/>
                      <a:pt x="42" y="88"/>
                    </a:cubicBezTo>
                    <a:cubicBezTo>
                      <a:pt x="42" y="88"/>
                      <a:pt x="41" y="88"/>
                      <a:pt x="41" y="88"/>
                    </a:cubicBezTo>
                    <a:cubicBezTo>
                      <a:pt x="41" y="88"/>
                      <a:pt x="41" y="88"/>
                      <a:pt x="42" y="89"/>
                    </a:cubicBezTo>
                    <a:cubicBezTo>
                      <a:pt x="41" y="89"/>
                      <a:pt x="42" y="89"/>
                      <a:pt x="42" y="89"/>
                    </a:cubicBezTo>
                    <a:cubicBezTo>
                      <a:pt x="41" y="89"/>
                      <a:pt x="41" y="89"/>
                      <a:pt x="41" y="89"/>
                    </a:cubicBezTo>
                    <a:cubicBezTo>
                      <a:pt x="41" y="89"/>
                      <a:pt x="41" y="89"/>
                      <a:pt x="41" y="89"/>
                    </a:cubicBezTo>
                    <a:cubicBezTo>
                      <a:pt x="41" y="89"/>
                      <a:pt x="41" y="89"/>
                      <a:pt x="41" y="89"/>
                    </a:cubicBezTo>
                    <a:cubicBezTo>
                      <a:pt x="41" y="89"/>
                      <a:pt x="41" y="89"/>
                      <a:pt x="41" y="90"/>
                    </a:cubicBezTo>
                    <a:cubicBezTo>
                      <a:pt x="41" y="89"/>
                      <a:pt x="41" y="89"/>
                      <a:pt x="40" y="89"/>
                    </a:cubicBezTo>
                    <a:cubicBezTo>
                      <a:pt x="40" y="88"/>
                      <a:pt x="40" y="88"/>
                      <a:pt x="40" y="87"/>
                    </a:cubicBezTo>
                    <a:cubicBezTo>
                      <a:pt x="40" y="87"/>
                      <a:pt x="39" y="88"/>
                      <a:pt x="39" y="88"/>
                    </a:cubicBezTo>
                    <a:cubicBezTo>
                      <a:pt x="39" y="88"/>
                      <a:pt x="38" y="88"/>
                      <a:pt x="38" y="88"/>
                    </a:cubicBezTo>
                    <a:cubicBezTo>
                      <a:pt x="38" y="88"/>
                      <a:pt x="39" y="87"/>
                      <a:pt x="38" y="87"/>
                    </a:cubicBezTo>
                    <a:cubicBezTo>
                      <a:pt x="38" y="87"/>
                      <a:pt x="38" y="88"/>
                      <a:pt x="38" y="88"/>
                    </a:cubicBezTo>
                    <a:cubicBezTo>
                      <a:pt x="38" y="88"/>
                      <a:pt x="38" y="88"/>
                      <a:pt x="38" y="88"/>
                    </a:cubicBezTo>
                    <a:cubicBezTo>
                      <a:pt x="38" y="88"/>
                      <a:pt x="37" y="88"/>
                      <a:pt x="37" y="88"/>
                    </a:cubicBezTo>
                    <a:cubicBezTo>
                      <a:pt x="38" y="88"/>
                      <a:pt x="39" y="88"/>
                      <a:pt x="39" y="88"/>
                    </a:cubicBezTo>
                    <a:cubicBezTo>
                      <a:pt x="39" y="89"/>
                      <a:pt x="38" y="89"/>
                      <a:pt x="38" y="89"/>
                    </a:cubicBezTo>
                    <a:cubicBezTo>
                      <a:pt x="37" y="89"/>
                      <a:pt x="37" y="89"/>
                      <a:pt x="37" y="89"/>
                    </a:cubicBezTo>
                    <a:cubicBezTo>
                      <a:pt x="37" y="89"/>
                      <a:pt x="37" y="89"/>
                      <a:pt x="37" y="89"/>
                    </a:cubicBezTo>
                    <a:cubicBezTo>
                      <a:pt x="37" y="89"/>
                      <a:pt x="37" y="89"/>
                      <a:pt x="37" y="89"/>
                    </a:cubicBezTo>
                    <a:cubicBezTo>
                      <a:pt x="37" y="89"/>
                      <a:pt x="36" y="89"/>
                      <a:pt x="36" y="89"/>
                    </a:cubicBezTo>
                    <a:cubicBezTo>
                      <a:pt x="36" y="90"/>
                      <a:pt x="35" y="90"/>
                      <a:pt x="35" y="90"/>
                    </a:cubicBezTo>
                    <a:cubicBezTo>
                      <a:pt x="35" y="90"/>
                      <a:pt x="36" y="90"/>
                      <a:pt x="35" y="91"/>
                    </a:cubicBezTo>
                    <a:cubicBezTo>
                      <a:pt x="36" y="90"/>
                      <a:pt x="38" y="90"/>
                      <a:pt x="38" y="89"/>
                    </a:cubicBezTo>
                    <a:cubicBezTo>
                      <a:pt x="38" y="89"/>
                      <a:pt x="38" y="90"/>
                      <a:pt x="39" y="90"/>
                    </a:cubicBezTo>
                    <a:cubicBezTo>
                      <a:pt x="38" y="90"/>
                      <a:pt x="37" y="90"/>
                      <a:pt x="37" y="91"/>
                    </a:cubicBezTo>
                    <a:cubicBezTo>
                      <a:pt x="37" y="91"/>
                      <a:pt x="38" y="91"/>
                      <a:pt x="38" y="91"/>
                    </a:cubicBezTo>
                    <a:cubicBezTo>
                      <a:pt x="38" y="91"/>
                      <a:pt x="38" y="91"/>
                      <a:pt x="38" y="92"/>
                    </a:cubicBezTo>
                    <a:cubicBezTo>
                      <a:pt x="38" y="92"/>
                      <a:pt x="39" y="91"/>
                      <a:pt x="39" y="91"/>
                    </a:cubicBezTo>
                    <a:cubicBezTo>
                      <a:pt x="39" y="91"/>
                      <a:pt x="38" y="92"/>
                      <a:pt x="38" y="92"/>
                    </a:cubicBezTo>
                    <a:cubicBezTo>
                      <a:pt x="38" y="92"/>
                      <a:pt x="39" y="92"/>
                      <a:pt x="39" y="92"/>
                    </a:cubicBezTo>
                    <a:cubicBezTo>
                      <a:pt x="38" y="92"/>
                      <a:pt x="37" y="92"/>
                      <a:pt x="37" y="92"/>
                    </a:cubicBezTo>
                    <a:cubicBezTo>
                      <a:pt x="37" y="92"/>
                      <a:pt x="36" y="92"/>
                      <a:pt x="36" y="92"/>
                    </a:cubicBezTo>
                    <a:cubicBezTo>
                      <a:pt x="36" y="92"/>
                      <a:pt x="37" y="91"/>
                      <a:pt x="36" y="91"/>
                    </a:cubicBezTo>
                    <a:cubicBezTo>
                      <a:pt x="36" y="91"/>
                      <a:pt x="35" y="91"/>
                      <a:pt x="35" y="92"/>
                    </a:cubicBezTo>
                    <a:cubicBezTo>
                      <a:pt x="35" y="92"/>
                      <a:pt x="36" y="92"/>
                      <a:pt x="36" y="92"/>
                    </a:cubicBezTo>
                    <a:cubicBezTo>
                      <a:pt x="36" y="92"/>
                      <a:pt x="36" y="92"/>
                      <a:pt x="36" y="92"/>
                    </a:cubicBezTo>
                    <a:cubicBezTo>
                      <a:pt x="35" y="92"/>
                      <a:pt x="35" y="92"/>
                      <a:pt x="35" y="92"/>
                    </a:cubicBezTo>
                    <a:cubicBezTo>
                      <a:pt x="35" y="92"/>
                      <a:pt x="35" y="93"/>
                      <a:pt x="34" y="93"/>
                    </a:cubicBezTo>
                    <a:cubicBezTo>
                      <a:pt x="34" y="93"/>
                      <a:pt x="34" y="93"/>
                      <a:pt x="34" y="93"/>
                    </a:cubicBezTo>
                    <a:cubicBezTo>
                      <a:pt x="35" y="93"/>
                      <a:pt x="35" y="93"/>
                      <a:pt x="36" y="93"/>
                    </a:cubicBezTo>
                    <a:cubicBezTo>
                      <a:pt x="37" y="93"/>
                      <a:pt x="37" y="93"/>
                      <a:pt x="37" y="93"/>
                    </a:cubicBezTo>
                    <a:cubicBezTo>
                      <a:pt x="38" y="93"/>
                      <a:pt x="38" y="93"/>
                      <a:pt x="38" y="94"/>
                    </a:cubicBezTo>
                    <a:cubicBezTo>
                      <a:pt x="38" y="94"/>
                      <a:pt x="38" y="94"/>
                      <a:pt x="38" y="94"/>
                    </a:cubicBezTo>
                    <a:cubicBezTo>
                      <a:pt x="37" y="93"/>
                      <a:pt x="37" y="93"/>
                      <a:pt x="37" y="93"/>
                    </a:cubicBezTo>
                    <a:cubicBezTo>
                      <a:pt x="36" y="93"/>
                      <a:pt x="36" y="93"/>
                      <a:pt x="35" y="93"/>
                    </a:cubicBezTo>
                    <a:cubicBezTo>
                      <a:pt x="35" y="93"/>
                      <a:pt x="34" y="94"/>
                      <a:pt x="34" y="94"/>
                    </a:cubicBezTo>
                    <a:cubicBezTo>
                      <a:pt x="34" y="94"/>
                      <a:pt x="34" y="94"/>
                      <a:pt x="34" y="94"/>
                    </a:cubicBezTo>
                    <a:cubicBezTo>
                      <a:pt x="34" y="94"/>
                      <a:pt x="34" y="94"/>
                      <a:pt x="35" y="94"/>
                    </a:cubicBezTo>
                    <a:cubicBezTo>
                      <a:pt x="34" y="94"/>
                      <a:pt x="34" y="94"/>
                      <a:pt x="33" y="94"/>
                    </a:cubicBezTo>
                    <a:cubicBezTo>
                      <a:pt x="32" y="95"/>
                      <a:pt x="32" y="95"/>
                      <a:pt x="31" y="95"/>
                    </a:cubicBezTo>
                    <a:cubicBezTo>
                      <a:pt x="32" y="96"/>
                      <a:pt x="32" y="96"/>
                      <a:pt x="33" y="96"/>
                    </a:cubicBezTo>
                    <a:cubicBezTo>
                      <a:pt x="32" y="96"/>
                      <a:pt x="31" y="96"/>
                      <a:pt x="30" y="96"/>
                    </a:cubicBezTo>
                    <a:cubicBezTo>
                      <a:pt x="31" y="96"/>
                      <a:pt x="31" y="97"/>
                      <a:pt x="31" y="97"/>
                    </a:cubicBezTo>
                    <a:cubicBezTo>
                      <a:pt x="31" y="97"/>
                      <a:pt x="30" y="97"/>
                      <a:pt x="30" y="97"/>
                    </a:cubicBezTo>
                    <a:cubicBezTo>
                      <a:pt x="31" y="97"/>
                      <a:pt x="30" y="97"/>
                      <a:pt x="30" y="97"/>
                    </a:cubicBezTo>
                    <a:cubicBezTo>
                      <a:pt x="30" y="97"/>
                      <a:pt x="31" y="97"/>
                      <a:pt x="31" y="97"/>
                    </a:cubicBezTo>
                    <a:cubicBezTo>
                      <a:pt x="31" y="97"/>
                      <a:pt x="31" y="97"/>
                      <a:pt x="31" y="97"/>
                    </a:cubicBezTo>
                    <a:cubicBezTo>
                      <a:pt x="32" y="97"/>
                      <a:pt x="31" y="97"/>
                      <a:pt x="31" y="97"/>
                    </a:cubicBezTo>
                    <a:cubicBezTo>
                      <a:pt x="31" y="98"/>
                      <a:pt x="29" y="97"/>
                      <a:pt x="29" y="98"/>
                    </a:cubicBezTo>
                    <a:cubicBezTo>
                      <a:pt x="29" y="98"/>
                      <a:pt x="29" y="98"/>
                      <a:pt x="29" y="99"/>
                    </a:cubicBezTo>
                    <a:cubicBezTo>
                      <a:pt x="29" y="99"/>
                      <a:pt x="30" y="99"/>
                      <a:pt x="30" y="99"/>
                    </a:cubicBezTo>
                    <a:cubicBezTo>
                      <a:pt x="30" y="99"/>
                      <a:pt x="29" y="99"/>
                      <a:pt x="29" y="99"/>
                    </a:cubicBezTo>
                    <a:cubicBezTo>
                      <a:pt x="30" y="99"/>
                      <a:pt x="30" y="99"/>
                      <a:pt x="31" y="99"/>
                    </a:cubicBezTo>
                    <a:cubicBezTo>
                      <a:pt x="32" y="99"/>
                      <a:pt x="32" y="99"/>
                      <a:pt x="33" y="99"/>
                    </a:cubicBezTo>
                    <a:cubicBezTo>
                      <a:pt x="33" y="99"/>
                      <a:pt x="32" y="100"/>
                      <a:pt x="31" y="100"/>
                    </a:cubicBezTo>
                    <a:cubicBezTo>
                      <a:pt x="31" y="100"/>
                      <a:pt x="31" y="99"/>
                      <a:pt x="31" y="99"/>
                    </a:cubicBezTo>
                    <a:cubicBezTo>
                      <a:pt x="31" y="99"/>
                      <a:pt x="30" y="99"/>
                      <a:pt x="30" y="99"/>
                    </a:cubicBezTo>
                    <a:cubicBezTo>
                      <a:pt x="30" y="100"/>
                      <a:pt x="29" y="100"/>
                      <a:pt x="29" y="100"/>
                    </a:cubicBezTo>
                    <a:cubicBezTo>
                      <a:pt x="29" y="100"/>
                      <a:pt x="29" y="100"/>
                      <a:pt x="28" y="100"/>
                    </a:cubicBezTo>
                    <a:cubicBezTo>
                      <a:pt x="28" y="100"/>
                      <a:pt x="29" y="100"/>
                      <a:pt x="29" y="100"/>
                    </a:cubicBezTo>
                    <a:cubicBezTo>
                      <a:pt x="29" y="100"/>
                      <a:pt x="29" y="101"/>
                      <a:pt x="29" y="101"/>
                    </a:cubicBezTo>
                    <a:cubicBezTo>
                      <a:pt x="29" y="101"/>
                      <a:pt x="30" y="101"/>
                      <a:pt x="30" y="101"/>
                    </a:cubicBezTo>
                    <a:cubicBezTo>
                      <a:pt x="29" y="101"/>
                      <a:pt x="29" y="100"/>
                      <a:pt x="28" y="101"/>
                    </a:cubicBezTo>
                    <a:cubicBezTo>
                      <a:pt x="28" y="101"/>
                      <a:pt x="28" y="102"/>
                      <a:pt x="28" y="102"/>
                    </a:cubicBezTo>
                    <a:cubicBezTo>
                      <a:pt x="28" y="102"/>
                      <a:pt x="28" y="102"/>
                      <a:pt x="28" y="103"/>
                    </a:cubicBezTo>
                    <a:cubicBezTo>
                      <a:pt x="28" y="103"/>
                      <a:pt x="28" y="103"/>
                      <a:pt x="28" y="103"/>
                    </a:cubicBezTo>
                    <a:cubicBezTo>
                      <a:pt x="28" y="103"/>
                      <a:pt x="28" y="103"/>
                      <a:pt x="28" y="103"/>
                    </a:cubicBezTo>
                    <a:cubicBezTo>
                      <a:pt x="27" y="102"/>
                      <a:pt x="27" y="102"/>
                      <a:pt x="27" y="103"/>
                    </a:cubicBezTo>
                    <a:cubicBezTo>
                      <a:pt x="27" y="103"/>
                      <a:pt x="28" y="103"/>
                      <a:pt x="28" y="103"/>
                    </a:cubicBezTo>
                    <a:cubicBezTo>
                      <a:pt x="27" y="104"/>
                      <a:pt x="28" y="104"/>
                      <a:pt x="28" y="104"/>
                    </a:cubicBezTo>
                    <a:cubicBezTo>
                      <a:pt x="28" y="104"/>
                      <a:pt x="28" y="104"/>
                      <a:pt x="28" y="104"/>
                    </a:cubicBezTo>
                    <a:cubicBezTo>
                      <a:pt x="28" y="104"/>
                      <a:pt x="28" y="104"/>
                      <a:pt x="28" y="104"/>
                    </a:cubicBezTo>
                    <a:cubicBezTo>
                      <a:pt x="28" y="104"/>
                      <a:pt x="27" y="104"/>
                      <a:pt x="27" y="103"/>
                    </a:cubicBezTo>
                    <a:cubicBezTo>
                      <a:pt x="26" y="104"/>
                      <a:pt x="26" y="105"/>
                      <a:pt x="26" y="105"/>
                    </a:cubicBezTo>
                    <a:cubicBezTo>
                      <a:pt x="26" y="105"/>
                      <a:pt x="27" y="104"/>
                      <a:pt x="27" y="105"/>
                    </a:cubicBezTo>
                    <a:cubicBezTo>
                      <a:pt x="27" y="106"/>
                      <a:pt x="27" y="105"/>
                      <a:pt x="27" y="105"/>
                    </a:cubicBezTo>
                    <a:cubicBezTo>
                      <a:pt x="27" y="106"/>
                      <a:pt x="28" y="105"/>
                      <a:pt x="28" y="105"/>
                    </a:cubicBezTo>
                    <a:cubicBezTo>
                      <a:pt x="28" y="105"/>
                      <a:pt x="28" y="105"/>
                      <a:pt x="29" y="105"/>
                    </a:cubicBezTo>
                    <a:cubicBezTo>
                      <a:pt x="28" y="105"/>
                      <a:pt x="28" y="105"/>
                      <a:pt x="27" y="106"/>
                    </a:cubicBezTo>
                    <a:cubicBezTo>
                      <a:pt x="27" y="106"/>
                      <a:pt x="27" y="106"/>
                      <a:pt x="27" y="106"/>
                    </a:cubicBezTo>
                    <a:cubicBezTo>
                      <a:pt x="27" y="106"/>
                      <a:pt x="27" y="106"/>
                      <a:pt x="26" y="106"/>
                    </a:cubicBezTo>
                    <a:cubicBezTo>
                      <a:pt x="27" y="106"/>
                      <a:pt x="27" y="105"/>
                      <a:pt x="26" y="105"/>
                    </a:cubicBezTo>
                    <a:cubicBezTo>
                      <a:pt x="26" y="105"/>
                      <a:pt x="25" y="106"/>
                      <a:pt x="25" y="106"/>
                    </a:cubicBezTo>
                    <a:cubicBezTo>
                      <a:pt x="25" y="106"/>
                      <a:pt x="25" y="106"/>
                      <a:pt x="25" y="106"/>
                    </a:cubicBezTo>
                    <a:cubicBezTo>
                      <a:pt x="24" y="107"/>
                      <a:pt x="24" y="107"/>
                      <a:pt x="23" y="108"/>
                    </a:cubicBezTo>
                    <a:cubicBezTo>
                      <a:pt x="23" y="108"/>
                      <a:pt x="24" y="108"/>
                      <a:pt x="24" y="107"/>
                    </a:cubicBezTo>
                    <a:cubicBezTo>
                      <a:pt x="24" y="107"/>
                      <a:pt x="24" y="107"/>
                      <a:pt x="24" y="107"/>
                    </a:cubicBezTo>
                    <a:cubicBezTo>
                      <a:pt x="25" y="107"/>
                      <a:pt x="25" y="107"/>
                      <a:pt x="25" y="107"/>
                    </a:cubicBezTo>
                    <a:cubicBezTo>
                      <a:pt x="25" y="107"/>
                      <a:pt x="25" y="107"/>
                      <a:pt x="26" y="107"/>
                    </a:cubicBezTo>
                    <a:cubicBezTo>
                      <a:pt x="26" y="107"/>
                      <a:pt x="27" y="107"/>
                      <a:pt x="27" y="107"/>
                    </a:cubicBezTo>
                    <a:cubicBezTo>
                      <a:pt x="27" y="107"/>
                      <a:pt x="26" y="107"/>
                      <a:pt x="26" y="107"/>
                    </a:cubicBezTo>
                    <a:cubicBezTo>
                      <a:pt x="26" y="107"/>
                      <a:pt x="26" y="107"/>
                      <a:pt x="26" y="107"/>
                    </a:cubicBezTo>
                    <a:cubicBezTo>
                      <a:pt x="25" y="107"/>
                      <a:pt x="25" y="107"/>
                      <a:pt x="24" y="108"/>
                    </a:cubicBezTo>
                    <a:cubicBezTo>
                      <a:pt x="24" y="108"/>
                      <a:pt x="25" y="108"/>
                      <a:pt x="25" y="108"/>
                    </a:cubicBezTo>
                    <a:cubicBezTo>
                      <a:pt x="24" y="108"/>
                      <a:pt x="24" y="108"/>
                      <a:pt x="23" y="108"/>
                    </a:cubicBezTo>
                    <a:cubicBezTo>
                      <a:pt x="24" y="108"/>
                      <a:pt x="24" y="109"/>
                      <a:pt x="24" y="109"/>
                    </a:cubicBezTo>
                    <a:cubicBezTo>
                      <a:pt x="24" y="109"/>
                      <a:pt x="23" y="110"/>
                      <a:pt x="24" y="109"/>
                    </a:cubicBezTo>
                    <a:cubicBezTo>
                      <a:pt x="24" y="110"/>
                      <a:pt x="23" y="110"/>
                      <a:pt x="23" y="110"/>
                    </a:cubicBezTo>
                    <a:cubicBezTo>
                      <a:pt x="23" y="110"/>
                      <a:pt x="23" y="110"/>
                      <a:pt x="23" y="110"/>
                    </a:cubicBezTo>
                    <a:cubicBezTo>
                      <a:pt x="22" y="109"/>
                      <a:pt x="22" y="109"/>
                      <a:pt x="21" y="109"/>
                    </a:cubicBezTo>
                    <a:cubicBezTo>
                      <a:pt x="21" y="110"/>
                      <a:pt x="21" y="110"/>
                      <a:pt x="20" y="110"/>
                    </a:cubicBezTo>
                    <a:cubicBezTo>
                      <a:pt x="20" y="111"/>
                      <a:pt x="19" y="111"/>
                      <a:pt x="20" y="111"/>
                    </a:cubicBezTo>
                    <a:cubicBezTo>
                      <a:pt x="19" y="111"/>
                      <a:pt x="18" y="112"/>
                      <a:pt x="18" y="112"/>
                    </a:cubicBezTo>
                    <a:cubicBezTo>
                      <a:pt x="18" y="112"/>
                      <a:pt x="19" y="112"/>
                      <a:pt x="19" y="112"/>
                    </a:cubicBezTo>
                    <a:cubicBezTo>
                      <a:pt x="19" y="113"/>
                      <a:pt x="18" y="113"/>
                      <a:pt x="18" y="113"/>
                    </a:cubicBezTo>
                    <a:cubicBezTo>
                      <a:pt x="18" y="113"/>
                      <a:pt x="18" y="113"/>
                      <a:pt x="19" y="113"/>
                    </a:cubicBezTo>
                    <a:cubicBezTo>
                      <a:pt x="18" y="113"/>
                      <a:pt x="17" y="113"/>
                      <a:pt x="17" y="114"/>
                    </a:cubicBezTo>
                    <a:cubicBezTo>
                      <a:pt x="17" y="114"/>
                      <a:pt x="18" y="114"/>
                      <a:pt x="18" y="114"/>
                    </a:cubicBezTo>
                    <a:cubicBezTo>
                      <a:pt x="18" y="114"/>
                      <a:pt x="18" y="114"/>
                      <a:pt x="18" y="114"/>
                    </a:cubicBezTo>
                    <a:cubicBezTo>
                      <a:pt x="18" y="115"/>
                      <a:pt x="18" y="115"/>
                      <a:pt x="18" y="115"/>
                    </a:cubicBezTo>
                    <a:cubicBezTo>
                      <a:pt x="18" y="115"/>
                      <a:pt x="18" y="115"/>
                      <a:pt x="19" y="115"/>
                    </a:cubicBezTo>
                    <a:cubicBezTo>
                      <a:pt x="19" y="115"/>
                      <a:pt x="20" y="114"/>
                      <a:pt x="21" y="114"/>
                    </a:cubicBezTo>
                    <a:cubicBezTo>
                      <a:pt x="21" y="114"/>
                      <a:pt x="21" y="114"/>
                      <a:pt x="22" y="114"/>
                    </a:cubicBezTo>
                    <a:cubicBezTo>
                      <a:pt x="22" y="113"/>
                      <a:pt x="22" y="113"/>
                      <a:pt x="22" y="113"/>
                    </a:cubicBezTo>
                    <a:cubicBezTo>
                      <a:pt x="21" y="113"/>
                      <a:pt x="21" y="113"/>
                      <a:pt x="20" y="113"/>
                    </a:cubicBezTo>
                    <a:cubicBezTo>
                      <a:pt x="21" y="113"/>
                      <a:pt x="22" y="112"/>
                      <a:pt x="23" y="112"/>
                    </a:cubicBezTo>
                    <a:cubicBezTo>
                      <a:pt x="23" y="111"/>
                      <a:pt x="23" y="112"/>
                      <a:pt x="24" y="112"/>
                    </a:cubicBezTo>
                    <a:cubicBezTo>
                      <a:pt x="23" y="112"/>
                      <a:pt x="23" y="113"/>
                      <a:pt x="22" y="113"/>
                    </a:cubicBezTo>
                    <a:cubicBezTo>
                      <a:pt x="22" y="113"/>
                      <a:pt x="23" y="113"/>
                      <a:pt x="23" y="113"/>
                    </a:cubicBezTo>
                    <a:cubicBezTo>
                      <a:pt x="23" y="114"/>
                      <a:pt x="21" y="114"/>
                      <a:pt x="21" y="115"/>
                    </a:cubicBezTo>
                    <a:cubicBezTo>
                      <a:pt x="21" y="115"/>
                      <a:pt x="21" y="115"/>
                      <a:pt x="21" y="115"/>
                    </a:cubicBezTo>
                    <a:cubicBezTo>
                      <a:pt x="21" y="115"/>
                      <a:pt x="21" y="115"/>
                      <a:pt x="21" y="115"/>
                    </a:cubicBezTo>
                    <a:cubicBezTo>
                      <a:pt x="20" y="115"/>
                      <a:pt x="19" y="116"/>
                      <a:pt x="18" y="116"/>
                    </a:cubicBezTo>
                    <a:cubicBezTo>
                      <a:pt x="18" y="116"/>
                      <a:pt x="18" y="115"/>
                      <a:pt x="18" y="115"/>
                    </a:cubicBezTo>
                    <a:cubicBezTo>
                      <a:pt x="18" y="115"/>
                      <a:pt x="17" y="114"/>
                      <a:pt x="17" y="114"/>
                    </a:cubicBezTo>
                    <a:cubicBezTo>
                      <a:pt x="17" y="115"/>
                      <a:pt x="16" y="115"/>
                      <a:pt x="15" y="115"/>
                    </a:cubicBezTo>
                    <a:cubicBezTo>
                      <a:pt x="16" y="115"/>
                      <a:pt x="16" y="115"/>
                      <a:pt x="17" y="115"/>
                    </a:cubicBezTo>
                    <a:cubicBezTo>
                      <a:pt x="16" y="116"/>
                      <a:pt x="15" y="116"/>
                      <a:pt x="15" y="116"/>
                    </a:cubicBezTo>
                    <a:cubicBezTo>
                      <a:pt x="15" y="116"/>
                      <a:pt x="15" y="116"/>
                      <a:pt x="15" y="116"/>
                    </a:cubicBezTo>
                    <a:cubicBezTo>
                      <a:pt x="15" y="115"/>
                      <a:pt x="14" y="115"/>
                      <a:pt x="14" y="116"/>
                    </a:cubicBezTo>
                    <a:cubicBezTo>
                      <a:pt x="14" y="116"/>
                      <a:pt x="13" y="116"/>
                      <a:pt x="13" y="116"/>
                    </a:cubicBezTo>
                    <a:cubicBezTo>
                      <a:pt x="13" y="116"/>
                      <a:pt x="14" y="117"/>
                      <a:pt x="14" y="117"/>
                    </a:cubicBezTo>
                    <a:cubicBezTo>
                      <a:pt x="14" y="117"/>
                      <a:pt x="12" y="117"/>
                      <a:pt x="12" y="117"/>
                    </a:cubicBezTo>
                    <a:cubicBezTo>
                      <a:pt x="12" y="118"/>
                      <a:pt x="13" y="118"/>
                      <a:pt x="13" y="118"/>
                    </a:cubicBezTo>
                    <a:cubicBezTo>
                      <a:pt x="13" y="118"/>
                      <a:pt x="14" y="118"/>
                      <a:pt x="14" y="119"/>
                    </a:cubicBezTo>
                    <a:cubicBezTo>
                      <a:pt x="14" y="119"/>
                      <a:pt x="13" y="119"/>
                      <a:pt x="13" y="119"/>
                    </a:cubicBezTo>
                    <a:cubicBezTo>
                      <a:pt x="13" y="119"/>
                      <a:pt x="13" y="119"/>
                      <a:pt x="13" y="119"/>
                    </a:cubicBezTo>
                    <a:cubicBezTo>
                      <a:pt x="12" y="118"/>
                      <a:pt x="11" y="116"/>
                      <a:pt x="11" y="118"/>
                    </a:cubicBezTo>
                    <a:cubicBezTo>
                      <a:pt x="11" y="118"/>
                      <a:pt x="11" y="118"/>
                      <a:pt x="11" y="118"/>
                    </a:cubicBezTo>
                    <a:cubicBezTo>
                      <a:pt x="12" y="118"/>
                      <a:pt x="12" y="119"/>
                      <a:pt x="13" y="119"/>
                    </a:cubicBezTo>
                    <a:cubicBezTo>
                      <a:pt x="13" y="119"/>
                      <a:pt x="13" y="119"/>
                      <a:pt x="13" y="119"/>
                    </a:cubicBezTo>
                    <a:cubicBezTo>
                      <a:pt x="13" y="119"/>
                      <a:pt x="12" y="119"/>
                      <a:pt x="11" y="118"/>
                    </a:cubicBezTo>
                    <a:cubicBezTo>
                      <a:pt x="11" y="118"/>
                      <a:pt x="11" y="118"/>
                      <a:pt x="10" y="118"/>
                    </a:cubicBezTo>
                    <a:cubicBezTo>
                      <a:pt x="10" y="118"/>
                      <a:pt x="9" y="118"/>
                      <a:pt x="9" y="118"/>
                    </a:cubicBezTo>
                    <a:cubicBezTo>
                      <a:pt x="9" y="118"/>
                      <a:pt x="9" y="118"/>
                      <a:pt x="9" y="118"/>
                    </a:cubicBezTo>
                    <a:cubicBezTo>
                      <a:pt x="8" y="118"/>
                      <a:pt x="8" y="118"/>
                      <a:pt x="7" y="118"/>
                    </a:cubicBezTo>
                    <a:cubicBezTo>
                      <a:pt x="7" y="119"/>
                      <a:pt x="8" y="119"/>
                      <a:pt x="8" y="119"/>
                    </a:cubicBezTo>
                    <a:cubicBezTo>
                      <a:pt x="8" y="119"/>
                      <a:pt x="8" y="119"/>
                      <a:pt x="8" y="119"/>
                    </a:cubicBezTo>
                    <a:cubicBezTo>
                      <a:pt x="8" y="119"/>
                      <a:pt x="8" y="119"/>
                      <a:pt x="8" y="119"/>
                    </a:cubicBezTo>
                    <a:cubicBezTo>
                      <a:pt x="8" y="119"/>
                      <a:pt x="9" y="119"/>
                      <a:pt x="10" y="119"/>
                    </a:cubicBezTo>
                    <a:cubicBezTo>
                      <a:pt x="10" y="120"/>
                      <a:pt x="11" y="119"/>
                      <a:pt x="11" y="119"/>
                    </a:cubicBezTo>
                    <a:cubicBezTo>
                      <a:pt x="11" y="120"/>
                      <a:pt x="10" y="119"/>
                      <a:pt x="9" y="120"/>
                    </a:cubicBezTo>
                    <a:cubicBezTo>
                      <a:pt x="9" y="120"/>
                      <a:pt x="10" y="120"/>
                      <a:pt x="10" y="120"/>
                    </a:cubicBezTo>
                    <a:cubicBezTo>
                      <a:pt x="10" y="120"/>
                      <a:pt x="10" y="121"/>
                      <a:pt x="9" y="120"/>
                    </a:cubicBezTo>
                    <a:cubicBezTo>
                      <a:pt x="9" y="120"/>
                      <a:pt x="9" y="120"/>
                      <a:pt x="8" y="120"/>
                    </a:cubicBezTo>
                    <a:cubicBezTo>
                      <a:pt x="8" y="120"/>
                      <a:pt x="7" y="120"/>
                      <a:pt x="7" y="120"/>
                    </a:cubicBezTo>
                    <a:cubicBezTo>
                      <a:pt x="7" y="120"/>
                      <a:pt x="5" y="120"/>
                      <a:pt x="5" y="120"/>
                    </a:cubicBezTo>
                    <a:cubicBezTo>
                      <a:pt x="5" y="121"/>
                      <a:pt x="6" y="121"/>
                      <a:pt x="6" y="121"/>
                    </a:cubicBezTo>
                    <a:cubicBezTo>
                      <a:pt x="6" y="121"/>
                      <a:pt x="6" y="121"/>
                      <a:pt x="5" y="121"/>
                    </a:cubicBezTo>
                    <a:cubicBezTo>
                      <a:pt x="6" y="121"/>
                      <a:pt x="6" y="121"/>
                      <a:pt x="6" y="121"/>
                    </a:cubicBezTo>
                    <a:cubicBezTo>
                      <a:pt x="7" y="121"/>
                      <a:pt x="7" y="121"/>
                      <a:pt x="7" y="121"/>
                    </a:cubicBezTo>
                    <a:cubicBezTo>
                      <a:pt x="8" y="121"/>
                      <a:pt x="7" y="122"/>
                      <a:pt x="8" y="122"/>
                    </a:cubicBezTo>
                    <a:cubicBezTo>
                      <a:pt x="8" y="122"/>
                      <a:pt x="8" y="122"/>
                      <a:pt x="9" y="122"/>
                    </a:cubicBezTo>
                    <a:cubicBezTo>
                      <a:pt x="9" y="122"/>
                      <a:pt x="9" y="122"/>
                      <a:pt x="9" y="122"/>
                    </a:cubicBezTo>
                    <a:cubicBezTo>
                      <a:pt x="9" y="122"/>
                      <a:pt x="9" y="122"/>
                      <a:pt x="9" y="122"/>
                    </a:cubicBezTo>
                    <a:cubicBezTo>
                      <a:pt x="8" y="122"/>
                      <a:pt x="8" y="122"/>
                      <a:pt x="8" y="122"/>
                    </a:cubicBezTo>
                    <a:cubicBezTo>
                      <a:pt x="8" y="123"/>
                      <a:pt x="8" y="123"/>
                      <a:pt x="8" y="123"/>
                    </a:cubicBezTo>
                    <a:cubicBezTo>
                      <a:pt x="8" y="123"/>
                      <a:pt x="8" y="123"/>
                      <a:pt x="7" y="123"/>
                    </a:cubicBezTo>
                    <a:cubicBezTo>
                      <a:pt x="8" y="123"/>
                      <a:pt x="8" y="122"/>
                      <a:pt x="7" y="122"/>
                    </a:cubicBezTo>
                    <a:cubicBezTo>
                      <a:pt x="7" y="122"/>
                      <a:pt x="7" y="121"/>
                      <a:pt x="7" y="121"/>
                    </a:cubicBezTo>
                    <a:cubicBezTo>
                      <a:pt x="7" y="121"/>
                      <a:pt x="7" y="121"/>
                      <a:pt x="6" y="121"/>
                    </a:cubicBezTo>
                    <a:cubicBezTo>
                      <a:pt x="6" y="121"/>
                      <a:pt x="6" y="121"/>
                      <a:pt x="6" y="121"/>
                    </a:cubicBezTo>
                    <a:cubicBezTo>
                      <a:pt x="5" y="122"/>
                      <a:pt x="6" y="122"/>
                      <a:pt x="6" y="122"/>
                    </a:cubicBezTo>
                    <a:cubicBezTo>
                      <a:pt x="6" y="123"/>
                      <a:pt x="6" y="122"/>
                      <a:pt x="5" y="122"/>
                    </a:cubicBezTo>
                    <a:cubicBezTo>
                      <a:pt x="5" y="121"/>
                      <a:pt x="5" y="121"/>
                      <a:pt x="5" y="122"/>
                    </a:cubicBezTo>
                    <a:cubicBezTo>
                      <a:pt x="5" y="122"/>
                      <a:pt x="4" y="122"/>
                      <a:pt x="4" y="122"/>
                    </a:cubicBezTo>
                    <a:cubicBezTo>
                      <a:pt x="4" y="122"/>
                      <a:pt x="4" y="122"/>
                      <a:pt x="4" y="123"/>
                    </a:cubicBezTo>
                    <a:cubicBezTo>
                      <a:pt x="5" y="123"/>
                      <a:pt x="5" y="123"/>
                      <a:pt x="5" y="123"/>
                    </a:cubicBezTo>
                    <a:cubicBezTo>
                      <a:pt x="5" y="123"/>
                      <a:pt x="5" y="123"/>
                      <a:pt x="4" y="123"/>
                    </a:cubicBezTo>
                    <a:cubicBezTo>
                      <a:pt x="4" y="123"/>
                      <a:pt x="4" y="123"/>
                      <a:pt x="4" y="123"/>
                    </a:cubicBezTo>
                    <a:cubicBezTo>
                      <a:pt x="4" y="123"/>
                      <a:pt x="3" y="123"/>
                      <a:pt x="3" y="122"/>
                    </a:cubicBezTo>
                    <a:cubicBezTo>
                      <a:pt x="3" y="123"/>
                      <a:pt x="3" y="123"/>
                      <a:pt x="3" y="122"/>
                    </a:cubicBezTo>
                    <a:cubicBezTo>
                      <a:pt x="2" y="122"/>
                      <a:pt x="2" y="122"/>
                      <a:pt x="2" y="123"/>
                    </a:cubicBezTo>
                    <a:cubicBezTo>
                      <a:pt x="2" y="123"/>
                      <a:pt x="2" y="123"/>
                      <a:pt x="2" y="123"/>
                    </a:cubicBezTo>
                    <a:cubicBezTo>
                      <a:pt x="2" y="123"/>
                      <a:pt x="2" y="122"/>
                      <a:pt x="1" y="122"/>
                    </a:cubicBezTo>
                    <a:cubicBezTo>
                      <a:pt x="1" y="122"/>
                      <a:pt x="2" y="123"/>
                      <a:pt x="2" y="123"/>
                    </a:cubicBezTo>
                    <a:cubicBezTo>
                      <a:pt x="2" y="123"/>
                      <a:pt x="1" y="124"/>
                      <a:pt x="1" y="124"/>
                    </a:cubicBezTo>
                    <a:cubicBezTo>
                      <a:pt x="2" y="124"/>
                      <a:pt x="3" y="124"/>
                      <a:pt x="4" y="124"/>
                    </a:cubicBezTo>
                    <a:cubicBezTo>
                      <a:pt x="5" y="124"/>
                      <a:pt x="5" y="124"/>
                      <a:pt x="6" y="124"/>
                    </a:cubicBezTo>
                    <a:cubicBezTo>
                      <a:pt x="6" y="124"/>
                      <a:pt x="6" y="124"/>
                      <a:pt x="6" y="124"/>
                    </a:cubicBezTo>
                    <a:cubicBezTo>
                      <a:pt x="6" y="124"/>
                      <a:pt x="6" y="124"/>
                      <a:pt x="6" y="124"/>
                    </a:cubicBezTo>
                    <a:cubicBezTo>
                      <a:pt x="5" y="124"/>
                      <a:pt x="5" y="124"/>
                      <a:pt x="4" y="125"/>
                    </a:cubicBezTo>
                    <a:cubicBezTo>
                      <a:pt x="4" y="125"/>
                      <a:pt x="4" y="124"/>
                      <a:pt x="4" y="124"/>
                    </a:cubicBezTo>
                    <a:cubicBezTo>
                      <a:pt x="3" y="124"/>
                      <a:pt x="3" y="124"/>
                      <a:pt x="3" y="124"/>
                    </a:cubicBezTo>
                    <a:cubicBezTo>
                      <a:pt x="3" y="124"/>
                      <a:pt x="2" y="124"/>
                      <a:pt x="2" y="124"/>
                    </a:cubicBezTo>
                    <a:cubicBezTo>
                      <a:pt x="2" y="124"/>
                      <a:pt x="2" y="124"/>
                      <a:pt x="1" y="124"/>
                    </a:cubicBezTo>
                    <a:cubicBezTo>
                      <a:pt x="1" y="124"/>
                      <a:pt x="0" y="124"/>
                      <a:pt x="0" y="124"/>
                    </a:cubicBezTo>
                    <a:cubicBezTo>
                      <a:pt x="0" y="124"/>
                      <a:pt x="0" y="124"/>
                      <a:pt x="0" y="125"/>
                    </a:cubicBezTo>
                    <a:cubicBezTo>
                      <a:pt x="0" y="124"/>
                      <a:pt x="1" y="124"/>
                      <a:pt x="1" y="124"/>
                    </a:cubicBezTo>
                    <a:cubicBezTo>
                      <a:pt x="1" y="125"/>
                      <a:pt x="1" y="125"/>
                      <a:pt x="0" y="125"/>
                    </a:cubicBezTo>
                    <a:cubicBezTo>
                      <a:pt x="1" y="125"/>
                      <a:pt x="1" y="125"/>
                      <a:pt x="2" y="125"/>
                    </a:cubicBezTo>
                    <a:cubicBezTo>
                      <a:pt x="1" y="126"/>
                      <a:pt x="1" y="125"/>
                      <a:pt x="1" y="126"/>
                    </a:cubicBezTo>
                    <a:cubicBezTo>
                      <a:pt x="1" y="126"/>
                      <a:pt x="2" y="125"/>
                      <a:pt x="2" y="126"/>
                    </a:cubicBezTo>
                    <a:cubicBezTo>
                      <a:pt x="2" y="126"/>
                      <a:pt x="1" y="126"/>
                      <a:pt x="1" y="126"/>
                    </a:cubicBezTo>
                    <a:cubicBezTo>
                      <a:pt x="1" y="126"/>
                      <a:pt x="2" y="126"/>
                      <a:pt x="2" y="126"/>
                    </a:cubicBezTo>
                    <a:cubicBezTo>
                      <a:pt x="2" y="126"/>
                      <a:pt x="2" y="126"/>
                      <a:pt x="2" y="126"/>
                    </a:cubicBezTo>
                    <a:cubicBezTo>
                      <a:pt x="2" y="126"/>
                      <a:pt x="3" y="126"/>
                      <a:pt x="3" y="126"/>
                    </a:cubicBezTo>
                    <a:cubicBezTo>
                      <a:pt x="3" y="126"/>
                      <a:pt x="1" y="126"/>
                      <a:pt x="1" y="127"/>
                    </a:cubicBezTo>
                    <a:cubicBezTo>
                      <a:pt x="1" y="127"/>
                      <a:pt x="1" y="127"/>
                      <a:pt x="1" y="127"/>
                    </a:cubicBezTo>
                    <a:cubicBezTo>
                      <a:pt x="1" y="127"/>
                      <a:pt x="2" y="127"/>
                      <a:pt x="3" y="127"/>
                    </a:cubicBezTo>
                    <a:cubicBezTo>
                      <a:pt x="2" y="127"/>
                      <a:pt x="1" y="127"/>
                      <a:pt x="1" y="128"/>
                    </a:cubicBezTo>
                    <a:cubicBezTo>
                      <a:pt x="1" y="128"/>
                      <a:pt x="2" y="128"/>
                      <a:pt x="2" y="128"/>
                    </a:cubicBezTo>
                    <a:cubicBezTo>
                      <a:pt x="3" y="128"/>
                      <a:pt x="3" y="128"/>
                      <a:pt x="4" y="128"/>
                    </a:cubicBezTo>
                    <a:cubicBezTo>
                      <a:pt x="5" y="128"/>
                      <a:pt x="5" y="128"/>
                      <a:pt x="6" y="128"/>
                    </a:cubicBezTo>
                    <a:cubicBezTo>
                      <a:pt x="6" y="128"/>
                      <a:pt x="6" y="128"/>
                      <a:pt x="6" y="127"/>
                    </a:cubicBezTo>
                    <a:cubicBezTo>
                      <a:pt x="6" y="128"/>
                      <a:pt x="7" y="128"/>
                      <a:pt x="7" y="128"/>
                    </a:cubicBezTo>
                    <a:cubicBezTo>
                      <a:pt x="8" y="128"/>
                      <a:pt x="8" y="128"/>
                      <a:pt x="9" y="128"/>
                    </a:cubicBezTo>
                    <a:cubicBezTo>
                      <a:pt x="9" y="128"/>
                      <a:pt x="8" y="127"/>
                      <a:pt x="9" y="127"/>
                    </a:cubicBezTo>
                    <a:cubicBezTo>
                      <a:pt x="9" y="127"/>
                      <a:pt x="9" y="127"/>
                      <a:pt x="9" y="127"/>
                    </a:cubicBezTo>
                    <a:cubicBezTo>
                      <a:pt x="9" y="127"/>
                      <a:pt x="9" y="126"/>
                      <a:pt x="10" y="126"/>
                    </a:cubicBezTo>
                    <a:cubicBezTo>
                      <a:pt x="9" y="127"/>
                      <a:pt x="8" y="127"/>
                      <a:pt x="9" y="128"/>
                    </a:cubicBezTo>
                    <a:cubicBezTo>
                      <a:pt x="9" y="128"/>
                      <a:pt x="10" y="128"/>
                      <a:pt x="10" y="128"/>
                    </a:cubicBezTo>
                    <a:cubicBezTo>
                      <a:pt x="10" y="128"/>
                      <a:pt x="9" y="128"/>
                      <a:pt x="9" y="128"/>
                    </a:cubicBezTo>
                    <a:cubicBezTo>
                      <a:pt x="8" y="128"/>
                      <a:pt x="8" y="128"/>
                      <a:pt x="8" y="129"/>
                    </a:cubicBezTo>
                    <a:cubicBezTo>
                      <a:pt x="8" y="129"/>
                      <a:pt x="8" y="129"/>
                      <a:pt x="8" y="129"/>
                    </a:cubicBezTo>
                    <a:cubicBezTo>
                      <a:pt x="8" y="130"/>
                      <a:pt x="7" y="129"/>
                      <a:pt x="7" y="129"/>
                    </a:cubicBezTo>
                    <a:cubicBezTo>
                      <a:pt x="7" y="129"/>
                      <a:pt x="7" y="129"/>
                      <a:pt x="8" y="129"/>
                    </a:cubicBezTo>
                    <a:cubicBezTo>
                      <a:pt x="7" y="129"/>
                      <a:pt x="7" y="128"/>
                      <a:pt x="6" y="128"/>
                    </a:cubicBezTo>
                    <a:cubicBezTo>
                      <a:pt x="6" y="128"/>
                      <a:pt x="5" y="129"/>
                      <a:pt x="5" y="129"/>
                    </a:cubicBezTo>
                    <a:cubicBezTo>
                      <a:pt x="5" y="129"/>
                      <a:pt x="5" y="128"/>
                      <a:pt x="4" y="128"/>
                    </a:cubicBezTo>
                    <a:cubicBezTo>
                      <a:pt x="4" y="128"/>
                      <a:pt x="3" y="129"/>
                      <a:pt x="2" y="129"/>
                    </a:cubicBezTo>
                    <a:cubicBezTo>
                      <a:pt x="2" y="129"/>
                      <a:pt x="1" y="128"/>
                      <a:pt x="1" y="128"/>
                    </a:cubicBezTo>
                    <a:cubicBezTo>
                      <a:pt x="1" y="129"/>
                      <a:pt x="1" y="129"/>
                      <a:pt x="1" y="129"/>
                    </a:cubicBezTo>
                    <a:cubicBezTo>
                      <a:pt x="1" y="129"/>
                      <a:pt x="1" y="129"/>
                      <a:pt x="1" y="130"/>
                    </a:cubicBezTo>
                    <a:cubicBezTo>
                      <a:pt x="1" y="129"/>
                      <a:pt x="1" y="129"/>
                      <a:pt x="0" y="129"/>
                    </a:cubicBezTo>
                    <a:cubicBezTo>
                      <a:pt x="1" y="130"/>
                      <a:pt x="1" y="130"/>
                      <a:pt x="1" y="130"/>
                    </a:cubicBezTo>
                    <a:cubicBezTo>
                      <a:pt x="2" y="130"/>
                      <a:pt x="2" y="130"/>
                      <a:pt x="2" y="130"/>
                    </a:cubicBezTo>
                    <a:cubicBezTo>
                      <a:pt x="2" y="129"/>
                      <a:pt x="2" y="129"/>
                      <a:pt x="2" y="129"/>
                    </a:cubicBezTo>
                    <a:cubicBezTo>
                      <a:pt x="2" y="129"/>
                      <a:pt x="2" y="129"/>
                      <a:pt x="2" y="130"/>
                    </a:cubicBezTo>
                    <a:cubicBezTo>
                      <a:pt x="1" y="130"/>
                      <a:pt x="2" y="130"/>
                      <a:pt x="2" y="130"/>
                    </a:cubicBezTo>
                    <a:cubicBezTo>
                      <a:pt x="2" y="131"/>
                      <a:pt x="1" y="131"/>
                      <a:pt x="2" y="131"/>
                    </a:cubicBezTo>
                    <a:cubicBezTo>
                      <a:pt x="2" y="131"/>
                      <a:pt x="2" y="130"/>
                      <a:pt x="3" y="130"/>
                    </a:cubicBezTo>
                    <a:cubicBezTo>
                      <a:pt x="3" y="131"/>
                      <a:pt x="3" y="131"/>
                      <a:pt x="3" y="132"/>
                    </a:cubicBezTo>
                    <a:cubicBezTo>
                      <a:pt x="3" y="132"/>
                      <a:pt x="2" y="132"/>
                      <a:pt x="2" y="132"/>
                    </a:cubicBezTo>
                    <a:cubicBezTo>
                      <a:pt x="2" y="132"/>
                      <a:pt x="2" y="131"/>
                      <a:pt x="1" y="131"/>
                    </a:cubicBezTo>
                    <a:cubicBezTo>
                      <a:pt x="1" y="132"/>
                      <a:pt x="1" y="132"/>
                      <a:pt x="2" y="133"/>
                    </a:cubicBezTo>
                    <a:cubicBezTo>
                      <a:pt x="2" y="133"/>
                      <a:pt x="2" y="133"/>
                      <a:pt x="2" y="133"/>
                    </a:cubicBezTo>
                    <a:cubicBezTo>
                      <a:pt x="2" y="133"/>
                      <a:pt x="3" y="133"/>
                      <a:pt x="3" y="132"/>
                    </a:cubicBezTo>
                    <a:cubicBezTo>
                      <a:pt x="3" y="133"/>
                      <a:pt x="2" y="133"/>
                      <a:pt x="3" y="133"/>
                    </a:cubicBezTo>
                    <a:cubicBezTo>
                      <a:pt x="3" y="133"/>
                      <a:pt x="3" y="133"/>
                      <a:pt x="3" y="133"/>
                    </a:cubicBezTo>
                    <a:cubicBezTo>
                      <a:pt x="3" y="133"/>
                      <a:pt x="3" y="135"/>
                      <a:pt x="3" y="134"/>
                    </a:cubicBezTo>
                    <a:cubicBezTo>
                      <a:pt x="4" y="134"/>
                      <a:pt x="4" y="134"/>
                      <a:pt x="4" y="134"/>
                    </a:cubicBezTo>
                    <a:cubicBezTo>
                      <a:pt x="4" y="133"/>
                      <a:pt x="4" y="133"/>
                      <a:pt x="4" y="133"/>
                    </a:cubicBezTo>
                    <a:cubicBezTo>
                      <a:pt x="5" y="133"/>
                      <a:pt x="5" y="132"/>
                      <a:pt x="6" y="132"/>
                    </a:cubicBezTo>
                    <a:cubicBezTo>
                      <a:pt x="7" y="132"/>
                      <a:pt x="7" y="131"/>
                      <a:pt x="8" y="132"/>
                    </a:cubicBezTo>
                    <a:cubicBezTo>
                      <a:pt x="7" y="132"/>
                      <a:pt x="7" y="132"/>
                      <a:pt x="7" y="132"/>
                    </a:cubicBezTo>
                    <a:cubicBezTo>
                      <a:pt x="6" y="133"/>
                      <a:pt x="6" y="133"/>
                      <a:pt x="6" y="134"/>
                    </a:cubicBezTo>
                    <a:cubicBezTo>
                      <a:pt x="6" y="133"/>
                      <a:pt x="6" y="133"/>
                      <a:pt x="6" y="132"/>
                    </a:cubicBezTo>
                    <a:cubicBezTo>
                      <a:pt x="6" y="132"/>
                      <a:pt x="5" y="132"/>
                      <a:pt x="5" y="133"/>
                    </a:cubicBezTo>
                    <a:cubicBezTo>
                      <a:pt x="4" y="133"/>
                      <a:pt x="4" y="133"/>
                      <a:pt x="5" y="134"/>
                    </a:cubicBezTo>
                    <a:cubicBezTo>
                      <a:pt x="5" y="134"/>
                      <a:pt x="5" y="134"/>
                      <a:pt x="5" y="133"/>
                    </a:cubicBezTo>
                    <a:cubicBezTo>
                      <a:pt x="5" y="133"/>
                      <a:pt x="5" y="134"/>
                      <a:pt x="5" y="134"/>
                    </a:cubicBezTo>
                    <a:cubicBezTo>
                      <a:pt x="5" y="134"/>
                      <a:pt x="4" y="134"/>
                      <a:pt x="4" y="134"/>
                    </a:cubicBezTo>
                    <a:cubicBezTo>
                      <a:pt x="4" y="134"/>
                      <a:pt x="4" y="134"/>
                      <a:pt x="4" y="135"/>
                    </a:cubicBezTo>
                    <a:cubicBezTo>
                      <a:pt x="4" y="135"/>
                      <a:pt x="4" y="135"/>
                      <a:pt x="3" y="135"/>
                    </a:cubicBezTo>
                    <a:cubicBezTo>
                      <a:pt x="3" y="135"/>
                      <a:pt x="3" y="135"/>
                      <a:pt x="3" y="135"/>
                    </a:cubicBezTo>
                    <a:cubicBezTo>
                      <a:pt x="3" y="135"/>
                      <a:pt x="3" y="135"/>
                      <a:pt x="3" y="135"/>
                    </a:cubicBezTo>
                    <a:cubicBezTo>
                      <a:pt x="4" y="135"/>
                      <a:pt x="4" y="135"/>
                      <a:pt x="4" y="135"/>
                    </a:cubicBezTo>
                    <a:cubicBezTo>
                      <a:pt x="4" y="136"/>
                      <a:pt x="3" y="136"/>
                      <a:pt x="3" y="136"/>
                    </a:cubicBezTo>
                    <a:cubicBezTo>
                      <a:pt x="3" y="136"/>
                      <a:pt x="3" y="136"/>
                      <a:pt x="3" y="136"/>
                    </a:cubicBezTo>
                    <a:cubicBezTo>
                      <a:pt x="3" y="136"/>
                      <a:pt x="3" y="136"/>
                      <a:pt x="3" y="136"/>
                    </a:cubicBezTo>
                    <a:cubicBezTo>
                      <a:pt x="3" y="136"/>
                      <a:pt x="2" y="137"/>
                      <a:pt x="2" y="137"/>
                    </a:cubicBezTo>
                    <a:cubicBezTo>
                      <a:pt x="2" y="137"/>
                      <a:pt x="2" y="137"/>
                      <a:pt x="2" y="137"/>
                    </a:cubicBezTo>
                    <a:cubicBezTo>
                      <a:pt x="2" y="137"/>
                      <a:pt x="2" y="136"/>
                      <a:pt x="2" y="136"/>
                    </a:cubicBezTo>
                    <a:cubicBezTo>
                      <a:pt x="2" y="136"/>
                      <a:pt x="2" y="136"/>
                      <a:pt x="2" y="136"/>
                    </a:cubicBezTo>
                    <a:cubicBezTo>
                      <a:pt x="2" y="136"/>
                      <a:pt x="2" y="136"/>
                      <a:pt x="2" y="136"/>
                    </a:cubicBezTo>
                    <a:cubicBezTo>
                      <a:pt x="1" y="137"/>
                      <a:pt x="2" y="137"/>
                      <a:pt x="1" y="137"/>
                    </a:cubicBezTo>
                    <a:cubicBezTo>
                      <a:pt x="2" y="137"/>
                      <a:pt x="2" y="138"/>
                      <a:pt x="2" y="138"/>
                    </a:cubicBezTo>
                    <a:cubicBezTo>
                      <a:pt x="2" y="138"/>
                      <a:pt x="2" y="138"/>
                      <a:pt x="3" y="138"/>
                    </a:cubicBezTo>
                    <a:cubicBezTo>
                      <a:pt x="3" y="138"/>
                      <a:pt x="3" y="137"/>
                      <a:pt x="3" y="137"/>
                    </a:cubicBezTo>
                    <a:cubicBezTo>
                      <a:pt x="3" y="137"/>
                      <a:pt x="3" y="138"/>
                      <a:pt x="3" y="138"/>
                    </a:cubicBezTo>
                    <a:cubicBezTo>
                      <a:pt x="3" y="138"/>
                      <a:pt x="3" y="138"/>
                      <a:pt x="3" y="138"/>
                    </a:cubicBezTo>
                    <a:cubicBezTo>
                      <a:pt x="3" y="137"/>
                      <a:pt x="3" y="137"/>
                      <a:pt x="4" y="137"/>
                    </a:cubicBezTo>
                    <a:cubicBezTo>
                      <a:pt x="4" y="137"/>
                      <a:pt x="4" y="137"/>
                      <a:pt x="5" y="137"/>
                    </a:cubicBezTo>
                    <a:cubicBezTo>
                      <a:pt x="4" y="137"/>
                      <a:pt x="4" y="137"/>
                      <a:pt x="4" y="138"/>
                    </a:cubicBezTo>
                    <a:cubicBezTo>
                      <a:pt x="4" y="137"/>
                      <a:pt x="4" y="137"/>
                      <a:pt x="5" y="137"/>
                    </a:cubicBezTo>
                    <a:cubicBezTo>
                      <a:pt x="5" y="137"/>
                      <a:pt x="5" y="137"/>
                      <a:pt x="5" y="136"/>
                    </a:cubicBezTo>
                    <a:cubicBezTo>
                      <a:pt x="5" y="136"/>
                      <a:pt x="6" y="137"/>
                      <a:pt x="6" y="137"/>
                    </a:cubicBezTo>
                    <a:cubicBezTo>
                      <a:pt x="5" y="137"/>
                      <a:pt x="5" y="137"/>
                      <a:pt x="4" y="138"/>
                    </a:cubicBezTo>
                    <a:cubicBezTo>
                      <a:pt x="5" y="138"/>
                      <a:pt x="5" y="138"/>
                      <a:pt x="6" y="138"/>
                    </a:cubicBezTo>
                    <a:cubicBezTo>
                      <a:pt x="5" y="138"/>
                      <a:pt x="4" y="139"/>
                      <a:pt x="4" y="139"/>
                    </a:cubicBezTo>
                    <a:cubicBezTo>
                      <a:pt x="3" y="140"/>
                      <a:pt x="6" y="139"/>
                      <a:pt x="6" y="139"/>
                    </a:cubicBezTo>
                    <a:cubicBezTo>
                      <a:pt x="6" y="139"/>
                      <a:pt x="6" y="139"/>
                      <a:pt x="5" y="140"/>
                    </a:cubicBezTo>
                    <a:cubicBezTo>
                      <a:pt x="5" y="140"/>
                      <a:pt x="5" y="140"/>
                      <a:pt x="5" y="140"/>
                    </a:cubicBezTo>
                    <a:cubicBezTo>
                      <a:pt x="4" y="140"/>
                      <a:pt x="4" y="140"/>
                      <a:pt x="3" y="140"/>
                    </a:cubicBezTo>
                    <a:cubicBezTo>
                      <a:pt x="3" y="140"/>
                      <a:pt x="3" y="140"/>
                      <a:pt x="3" y="140"/>
                    </a:cubicBezTo>
                    <a:cubicBezTo>
                      <a:pt x="3" y="140"/>
                      <a:pt x="3" y="139"/>
                      <a:pt x="2" y="140"/>
                    </a:cubicBezTo>
                    <a:cubicBezTo>
                      <a:pt x="3" y="140"/>
                      <a:pt x="3" y="140"/>
                      <a:pt x="3" y="140"/>
                    </a:cubicBezTo>
                    <a:cubicBezTo>
                      <a:pt x="3" y="140"/>
                      <a:pt x="2" y="140"/>
                      <a:pt x="2" y="140"/>
                    </a:cubicBezTo>
                    <a:cubicBezTo>
                      <a:pt x="2" y="141"/>
                      <a:pt x="2" y="141"/>
                      <a:pt x="2" y="141"/>
                    </a:cubicBezTo>
                    <a:cubicBezTo>
                      <a:pt x="2" y="141"/>
                      <a:pt x="3" y="142"/>
                      <a:pt x="3" y="142"/>
                    </a:cubicBezTo>
                    <a:cubicBezTo>
                      <a:pt x="4" y="143"/>
                      <a:pt x="5" y="143"/>
                      <a:pt x="5" y="143"/>
                    </a:cubicBezTo>
                    <a:cubicBezTo>
                      <a:pt x="6" y="143"/>
                      <a:pt x="6" y="144"/>
                      <a:pt x="7" y="143"/>
                    </a:cubicBezTo>
                    <a:cubicBezTo>
                      <a:pt x="7" y="143"/>
                      <a:pt x="7" y="143"/>
                      <a:pt x="7" y="143"/>
                    </a:cubicBezTo>
                    <a:cubicBezTo>
                      <a:pt x="7" y="144"/>
                      <a:pt x="6" y="144"/>
                      <a:pt x="6" y="144"/>
                    </a:cubicBezTo>
                    <a:cubicBezTo>
                      <a:pt x="6" y="145"/>
                      <a:pt x="7" y="144"/>
                      <a:pt x="7" y="145"/>
                    </a:cubicBezTo>
                    <a:cubicBezTo>
                      <a:pt x="8" y="145"/>
                      <a:pt x="8" y="144"/>
                      <a:pt x="8" y="144"/>
                    </a:cubicBezTo>
                    <a:cubicBezTo>
                      <a:pt x="8" y="144"/>
                      <a:pt x="8" y="145"/>
                      <a:pt x="8" y="145"/>
                    </a:cubicBezTo>
                    <a:cubicBezTo>
                      <a:pt x="8" y="145"/>
                      <a:pt x="8" y="145"/>
                      <a:pt x="8" y="145"/>
                    </a:cubicBezTo>
                    <a:cubicBezTo>
                      <a:pt x="8" y="144"/>
                      <a:pt x="9" y="145"/>
                      <a:pt x="9" y="145"/>
                    </a:cubicBezTo>
                    <a:cubicBezTo>
                      <a:pt x="9" y="145"/>
                      <a:pt x="10" y="144"/>
                      <a:pt x="10" y="144"/>
                    </a:cubicBezTo>
                    <a:cubicBezTo>
                      <a:pt x="11" y="144"/>
                      <a:pt x="12" y="144"/>
                      <a:pt x="13" y="143"/>
                    </a:cubicBezTo>
                    <a:cubicBezTo>
                      <a:pt x="13" y="143"/>
                      <a:pt x="14" y="143"/>
                      <a:pt x="14" y="142"/>
                    </a:cubicBezTo>
                    <a:cubicBezTo>
                      <a:pt x="14" y="142"/>
                      <a:pt x="15" y="142"/>
                      <a:pt x="14" y="142"/>
                    </a:cubicBezTo>
                    <a:cubicBezTo>
                      <a:pt x="15" y="142"/>
                      <a:pt x="15" y="141"/>
                      <a:pt x="16" y="141"/>
                    </a:cubicBezTo>
                    <a:cubicBezTo>
                      <a:pt x="15" y="141"/>
                      <a:pt x="15" y="141"/>
                      <a:pt x="15" y="141"/>
                    </a:cubicBezTo>
                    <a:cubicBezTo>
                      <a:pt x="15" y="141"/>
                      <a:pt x="16" y="141"/>
                      <a:pt x="16" y="141"/>
                    </a:cubicBezTo>
                    <a:cubicBezTo>
                      <a:pt x="16" y="141"/>
                      <a:pt x="16" y="140"/>
                      <a:pt x="16" y="140"/>
                    </a:cubicBezTo>
                    <a:cubicBezTo>
                      <a:pt x="16" y="140"/>
                      <a:pt x="17" y="140"/>
                      <a:pt x="17" y="140"/>
                    </a:cubicBezTo>
                    <a:cubicBezTo>
                      <a:pt x="17" y="139"/>
                      <a:pt x="17" y="139"/>
                      <a:pt x="17" y="139"/>
                    </a:cubicBezTo>
                    <a:cubicBezTo>
                      <a:pt x="17" y="139"/>
                      <a:pt x="17" y="139"/>
                      <a:pt x="18" y="139"/>
                    </a:cubicBezTo>
                    <a:cubicBezTo>
                      <a:pt x="19" y="139"/>
                      <a:pt x="19" y="139"/>
                      <a:pt x="19" y="139"/>
                    </a:cubicBezTo>
                    <a:cubicBezTo>
                      <a:pt x="19" y="139"/>
                      <a:pt x="20" y="139"/>
                      <a:pt x="20" y="138"/>
                    </a:cubicBezTo>
                    <a:cubicBezTo>
                      <a:pt x="20" y="139"/>
                      <a:pt x="20" y="138"/>
                      <a:pt x="20" y="138"/>
                    </a:cubicBezTo>
                    <a:cubicBezTo>
                      <a:pt x="20" y="137"/>
                      <a:pt x="19" y="137"/>
                      <a:pt x="19" y="137"/>
                    </a:cubicBezTo>
                    <a:cubicBezTo>
                      <a:pt x="19" y="137"/>
                      <a:pt x="20" y="137"/>
                      <a:pt x="20" y="136"/>
                    </a:cubicBezTo>
                    <a:cubicBezTo>
                      <a:pt x="21" y="137"/>
                      <a:pt x="20" y="136"/>
                      <a:pt x="20" y="136"/>
                    </a:cubicBezTo>
                    <a:cubicBezTo>
                      <a:pt x="20" y="135"/>
                      <a:pt x="20" y="135"/>
                      <a:pt x="20" y="135"/>
                    </a:cubicBezTo>
                    <a:cubicBezTo>
                      <a:pt x="21" y="135"/>
                      <a:pt x="21" y="135"/>
                      <a:pt x="21" y="136"/>
                    </a:cubicBezTo>
                    <a:cubicBezTo>
                      <a:pt x="21" y="136"/>
                      <a:pt x="21" y="135"/>
                      <a:pt x="21" y="135"/>
                    </a:cubicBezTo>
                    <a:cubicBezTo>
                      <a:pt x="20" y="136"/>
                      <a:pt x="20" y="136"/>
                      <a:pt x="21" y="136"/>
                    </a:cubicBezTo>
                    <a:cubicBezTo>
                      <a:pt x="21" y="136"/>
                      <a:pt x="21" y="137"/>
                      <a:pt x="21" y="137"/>
                    </a:cubicBezTo>
                    <a:cubicBezTo>
                      <a:pt x="21" y="137"/>
                      <a:pt x="21" y="138"/>
                      <a:pt x="21" y="138"/>
                    </a:cubicBezTo>
                    <a:cubicBezTo>
                      <a:pt x="21" y="138"/>
                      <a:pt x="21" y="139"/>
                      <a:pt x="21" y="139"/>
                    </a:cubicBezTo>
                    <a:cubicBezTo>
                      <a:pt x="22" y="139"/>
                      <a:pt x="22" y="138"/>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4" y="139"/>
                      <a:pt x="24" y="139"/>
                      <a:pt x="24" y="139"/>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5" y="136"/>
                      <a:pt x="25" y="136"/>
                      <a:pt x="25" y="136"/>
                    </a:cubicBezTo>
                    <a:cubicBezTo>
                      <a:pt x="25" y="136"/>
                      <a:pt x="25" y="136"/>
                      <a:pt x="25" y="136"/>
                    </a:cubicBezTo>
                    <a:cubicBezTo>
                      <a:pt x="25" y="136"/>
                      <a:pt x="25" y="136"/>
                      <a:pt x="25" y="136"/>
                    </a:cubicBezTo>
                    <a:cubicBezTo>
                      <a:pt x="25" y="136"/>
                      <a:pt x="25" y="136"/>
                      <a:pt x="25" y="136"/>
                    </a:cubicBezTo>
                    <a:cubicBezTo>
                      <a:pt x="25" y="136"/>
                      <a:pt x="25" y="136"/>
                      <a:pt x="25" y="136"/>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6" y="135"/>
                      <a:pt x="26" y="135"/>
                      <a:pt x="26" y="135"/>
                    </a:cubicBezTo>
                    <a:cubicBezTo>
                      <a:pt x="26" y="135"/>
                      <a:pt x="26" y="135"/>
                      <a:pt x="26" y="135"/>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3"/>
                      <a:pt x="27" y="133"/>
                      <a:pt x="27" y="133"/>
                    </a:cubicBezTo>
                    <a:cubicBezTo>
                      <a:pt x="27" y="133"/>
                      <a:pt x="27" y="133"/>
                      <a:pt x="27" y="133"/>
                    </a:cubicBezTo>
                    <a:cubicBezTo>
                      <a:pt x="27" y="133"/>
                      <a:pt x="27" y="133"/>
                      <a:pt x="27" y="133"/>
                    </a:cubicBezTo>
                    <a:cubicBezTo>
                      <a:pt x="27" y="133"/>
                      <a:pt x="27" y="133"/>
                      <a:pt x="27" y="133"/>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29"/>
                      <a:pt x="26" y="129"/>
                      <a:pt x="26" y="129"/>
                    </a:cubicBezTo>
                    <a:cubicBezTo>
                      <a:pt x="26" y="129"/>
                      <a:pt x="26" y="129"/>
                      <a:pt x="26" y="129"/>
                    </a:cubicBezTo>
                    <a:cubicBezTo>
                      <a:pt x="26" y="129"/>
                      <a:pt x="26" y="129"/>
                      <a:pt x="26" y="129"/>
                    </a:cubicBezTo>
                    <a:cubicBezTo>
                      <a:pt x="26" y="129"/>
                      <a:pt x="26" y="129"/>
                      <a:pt x="26" y="129"/>
                    </a:cubicBezTo>
                    <a:cubicBezTo>
                      <a:pt x="27" y="129"/>
                      <a:pt x="27" y="129"/>
                      <a:pt x="27" y="129"/>
                    </a:cubicBezTo>
                    <a:cubicBezTo>
                      <a:pt x="27" y="129"/>
                      <a:pt x="27" y="129"/>
                      <a:pt x="27" y="129"/>
                    </a:cubicBezTo>
                    <a:cubicBezTo>
                      <a:pt x="27" y="129"/>
                      <a:pt x="27" y="129"/>
                      <a:pt x="27" y="129"/>
                    </a:cubicBezTo>
                    <a:cubicBezTo>
                      <a:pt x="27" y="128"/>
                      <a:pt x="27" y="128"/>
                      <a:pt x="27" y="128"/>
                    </a:cubicBezTo>
                    <a:cubicBezTo>
                      <a:pt x="28" y="128"/>
                      <a:pt x="28" y="128"/>
                      <a:pt x="28" y="128"/>
                    </a:cubicBezTo>
                    <a:cubicBezTo>
                      <a:pt x="28" y="128"/>
                      <a:pt x="28" y="128"/>
                      <a:pt x="28" y="128"/>
                    </a:cubicBezTo>
                    <a:cubicBezTo>
                      <a:pt x="28" y="128"/>
                      <a:pt x="28" y="128"/>
                      <a:pt x="28" y="128"/>
                    </a:cubicBezTo>
                    <a:cubicBezTo>
                      <a:pt x="28" y="128"/>
                      <a:pt x="28" y="128"/>
                      <a:pt x="28" y="128"/>
                    </a:cubicBezTo>
                    <a:cubicBezTo>
                      <a:pt x="28" y="127"/>
                      <a:pt x="28" y="127"/>
                      <a:pt x="28" y="127"/>
                    </a:cubicBezTo>
                    <a:cubicBezTo>
                      <a:pt x="28" y="127"/>
                      <a:pt x="28" y="127"/>
                      <a:pt x="28" y="127"/>
                    </a:cubicBezTo>
                    <a:cubicBezTo>
                      <a:pt x="27" y="126"/>
                      <a:pt x="27" y="126"/>
                      <a:pt x="27" y="126"/>
                    </a:cubicBezTo>
                    <a:cubicBezTo>
                      <a:pt x="27" y="126"/>
                      <a:pt x="27" y="126"/>
                      <a:pt x="27" y="126"/>
                    </a:cubicBezTo>
                    <a:cubicBezTo>
                      <a:pt x="27" y="126"/>
                      <a:pt x="27" y="126"/>
                      <a:pt x="27" y="126"/>
                    </a:cubicBezTo>
                    <a:cubicBezTo>
                      <a:pt x="26" y="125"/>
                      <a:pt x="26" y="125"/>
                      <a:pt x="26" y="125"/>
                    </a:cubicBezTo>
                    <a:cubicBezTo>
                      <a:pt x="26" y="125"/>
                      <a:pt x="26" y="125"/>
                      <a:pt x="26" y="125"/>
                    </a:cubicBezTo>
                    <a:cubicBezTo>
                      <a:pt x="26" y="122"/>
                      <a:pt x="26" y="122"/>
                      <a:pt x="26" y="122"/>
                    </a:cubicBezTo>
                    <a:cubicBezTo>
                      <a:pt x="25" y="120"/>
                      <a:pt x="25" y="120"/>
                      <a:pt x="25" y="120"/>
                    </a:cubicBezTo>
                    <a:cubicBezTo>
                      <a:pt x="25" y="120"/>
                      <a:pt x="25" y="120"/>
                      <a:pt x="25" y="120"/>
                    </a:cubicBezTo>
                    <a:cubicBezTo>
                      <a:pt x="26" y="119"/>
                      <a:pt x="26" y="119"/>
                      <a:pt x="26" y="119"/>
                    </a:cubicBezTo>
                    <a:cubicBezTo>
                      <a:pt x="25" y="119"/>
                      <a:pt x="25" y="119"/>
                      <a:pt x="25" y="119"/>
                    </a:cubicBezTo>
                    <a:cubicBezTo>
                      <a:pt x="25" y="118"/>
                      <a:pt x="25" y="118"/>
                      <a:pt x="25" y="118"/>
                    </a:cubicBezTo>
                    <a:cubicBezTo>
                      <a:pt x="26" y="118"/>
                      <a:pt x="26" y="118"/>
                      <a:pt x="26" y="118"/>
                    </a:cubicBezTo>
                    <a:cubicBezTo>
                      <a:pt x="25" y="117"/>
                      <a:pt x="25" y="117"/>
                      <a:pt x="25" y="117"/>
                    </a:cubicBezTo>
                    <a:cubicBezTo>
                      <a:pt x="25" y="116"/>
                      <a:pt x="25" y="116"/>
                      <a:pt x="25" y="116"/>
                    </a:cubicBezTo>
                    <a:cubicBezTo>
                      <a:pt x="26" y="115"/>
                      <a:pt x="26" y="115"/>
                      <a:pt x="26" y="115"/>
                    </a:cubicBezTo>
                    <a:cubicBezTo>
                      <a:pt x="26" y="115"/>
                      <a:pt x="26" y="115"/>
                      <a:pt x="26" y="115"/>
                    </a:cubicBezTo>
                    <a:cubicBezTo>
                      <a:pt x="26" y="115"/>
                      <a:pt x="26" y="114"/>
                      <a:pt x="26" y="114"/>
                    </a:cubicBezTo>
                    <a:cubicBezTo>
                      <a:pt x="26" y="114"/>
                      <a:pt x="26" y="114"/>
                      <a:pt x="26" y="114"/>
                    </a:cubicBezTo>
                    <a:cubicBezTo>
                      <a:pt x="26" y="114"/>
                      <a:pt x="26" y="114"/>
                      <a:pt x="26" y="114"/>
                    </a:cubicBezTo>
                    <a:cubicBezTo>
                      <a:pt x="26" y="114"/>
                      <a:pt x="26" y="114"/>
                      <a:pt x="26" y="114"/>
                    </a:cubicBezTo>
                    <a:cubicBezTo>
                      <a:pt x="28" y="112"/>
                      <a:pt x="28" y="112"/>
                      <a:pt x="28" y="112"/>
                    </a:cubicBezTo>
                    <a:cubicBezTo>
                      <a:pt x="28" y="112"/>
                      <a:pt x="28" y="112"/>
                      <a:pt x="28" y="112"/>
                    </a:cubicBezTo>
                    <a:cubicBezTo>
                      <a:pt x="28" y="112"/>
                      <a:pt x="28" y="112"/>
                      <a:pt x="28" y="112"/>
                    </a:cubicBezTo>
                    <a:cubicBezTo>
                      <a:pt x="28" y="112"/>
                      <a:pt x="28" y="112"/>
                      <a:pt x="28" y="112"/>
                    </a:cubicBezTo>
                    <a:cubicBezTo>
                      <a:pt x="28" y="112"/>
                      <a:pt x="28" y="112"/>
                      <a:pt x="28" y="112"/>
                    </a:cubicBezTo>
                    <a:cubicBezTo>
                      <a:pt x="29" y="112"/>
                      <a:pt x="29" y="112"/>
                      <a:pt x="29" y="112"/>
                    </a:cubicBezTo>
                    <a:cubicBezTo>
                      <a:pt x="29" y="112"/>
                      <a:pt x="29" y="112"/>
                      <a:pt x="29" y="112"/>
                    </a:cubicBezTo>
                    <a:cubicBezTo>
                      <a:pt x="29" y="112"/>
                      <a:pt x="29" y="112"/>
                      <a:pt x="29" y="112"/>
                    </a:cubicBezTo>
                    <a:cubicBezTo>
                      <a:pt x="29" y="112"/>
                      <a:pt x="29" y="112"/>
                      <a:pt x="29" y="112"/>
                    </a:cubicBezTo>
                    <a:cubicBezTo>
                      <a:pt x="29" y="112"/>
                      <a:pt x="29" y="112"/>
                      <a:pt x="29" y="112"/>
                    </a:cubicBezTo>
                    <a:cubicBezTo>
                      <a:pt x="30" y="111"/>
                      <a:pt x="30" y="111"/>
                      <a:pt x="30" y="111"/>
                    </a:cubicBezTo>
                    <a:cubicBezTo>
                      <a:pt x="30" y="111"/>
                      <a:pt x="30" y="111"/>
                      <a:pt x="30" y="111"/>
                    </a:cubicBezTo>
                    <a:cubicBezTo>
                      <a:pt x="30" y="112"/>
                      <a:pt x="30" y="112"/>
                      <a:pt x="30" y="112"/>
                    </a:cubicBezTo>
                    <a:cubicBezTo>
                      <a:pt x="31" y="112"/>
                      <a:pt x="31" y="112"/>
                      <a:pt x="31" y="112"/>
                    </a:cubicBezTo>
                    <a:cubicBezTo>
                      <a:pt x="31" y="112"/>
                      <a:pt x="31" y="112"/>
                      <a:pt x="31" y="112"/>
                    </a:cubicBezTo>
                    <a:cubicBezTo>
                      <a:pt x="31" y="112"/>
                      <a:pt x="31" y="112"/>
                      <a:pt x="31" y="112"/>
                    </a:cubicBezTo>
                    <a:cubicBezTo>
                      <a:pt x="32" y="112"/>
                      <a:pt x="32" y="112"/>
                      <a:pt x="32" y="112"/>
                    </a:cubicBezTo>
                    <a:cubicBezTo>
                      <a:pt x="32" y="112"/>
                      <a:pt x="32" y="112"/>
                      <a:pt x="32" y="112"/>
                    </a:cubicBezTo>
                    <a:cubicBezTo>
                      <a:pt x="32" y="112"/>
                      <a:pt x="32" y="112"/>
                      <a:pt x="32" y="112"/>
                    </a:cubicBezTo>
                    <a:cubicBezTo>
                      <a:pt x="32" y="112"/>
                      <a:pt x="32" y="112"/>
                      <a:pt x="32" y="112"/>
                    </a:cubicBezTo>
                    <a:cubicBezTo>
                      <a:pt x="32" y="112"/>
                      <a:pt x="33" y="111"/>
                      <a:pt x="33" y="111"/>
                    </a:cubicBezTo>
                    <a:cubicBezTo>
                      <a:pt x="33" y="111"/>
                      <a:pt x="33" y="111"/>
                      <a:pt x="33" y="111"/>
                    </a:cubicBezTo>
                    <a:cubicBezTo>
                      <a:pt x="33" y="110"/>
                      <a:pt x="33" y="110"/>
                      <a:pt x="33" y="110"/>
                    </a:cubicBezTo>
                    <a:cubicBezTo>
                      <a:pt x="33" y="110"/>
                      <a:pt x="33" y="110"/>
                      <a:pt x="33" y="110"/>
                    </a:cubicBezTo>
                    <a:cubicBezTo>
                      <a:pt x="32" y="110"/>
                      <a:pt x="32" y="110"/>
                      <a:pt x="32" y="110"/>
                    </a:cubicBezTo>
                    <a:cubicBezTo>
                      <a:pt x="32" y="110"/>
                      <a:pt x="32" y="110"/>
                      <a:pt x="32" y="110"/>
                    </a:cubicBezTo>
                    <a:cubicBezTo>
                      <a:pt x="32" y="110"/>
                      <a:pt x="32" y="110"/>
                      <a:pt x="32" y="110"/>
                    </a:cubicBezTo>
                    <a:cubicBezTo>
                      <a:pt x="32" y="109"/>
                      <a:pt x="32" y="109"/>
                      <a:pt x="32" y="109"/>
                    </a:cubicBezTo>
                    <a:cubicBezTo>
                      <a:pt x="32" y="109"/>
                      <a:pt x="32" y="109"/>
                      <a:pt x="32" y="109"/>
                    </a:cubicBezTo>
                    <a:cubicBezTo>
                      <a:pt x="31" y="109"/>
                      <a:pt x="31" y="109"/>
                      <a:pt x="31" y="109"/>
                    </a:cubicBezTo>
                    <a:cubicBezTo>
                      <a:pt x="31" y="109"/>
                      <a:pt x="31" y="109"/>
                      <a:pt x="31" y="109"/>
                    </a:cubicBezTo>
                    <a:cubicBezTo>
                      <a:pt x="31" y="109"/>
                      <a:pt x="31" y="109"/>
                      <a:pt x="31" y="109"/>
                    </a:cubicBezTo>
                    <a:cubicBezTo>
                      <a:pt x="31" y="108"/>
                      <a:pt x="31" y="108"/>
                      <a:pt x="31" y="108"/>
                    </a:cubicBezTo>
                    <a:cubicBezTo>
                      <a:pt x="32" y="108"/>
                      <a:pt x="32" y="108"/>
                      <a:pt x="32" y="108"/>
                    </a:cubicBezTo>
                    <a:cubicBezTo>
                      <a:pt x="32" y="108"/>
                      <a:pt x="32" y="108"/>
                      <a:pt x="32" y="108"/>
                    </a:cubicBezTo>
                    <a:cubicBezTo>
                      <a:pt x="32" y="107"/>
                      <a:pt x="32" y="107"/>
                      <a:pt x="32" y="107"/>
                    </a:cubicBezTo>
                    <a:cubicBezTo>
                      <a:pt x="32" y="107"/>
                      <a:pt x="32" y="107"/>
                      <a:pt x="32" y="107"/>
                    </a:cubicBezTo>
                    <a:cubicBezTo>
                      <a:pt x="32" y="107"/>
                      <a:pt x="32" y="107"/>
                      <a:pt x="32" y="107"/>
                    </a:cubicBezTo>
                    <a:cubicBezTo>
                      <a:pt x="33" y="106"/>
                      <a:pt x="33" y="106"/>
                      <a:pt x="33" y="106"/>
                    </a:cubicBezTo>
                    <a:cubicBezTo>
                      <a:pt x="33" y="106"/>
                      <a:pt x="33" y="106"/>
                      <a:pt x="33" y="106"/>
                    </a:cubicBezTo>
                    <a:cubicBezTo>
                      <a:pt x="33" y="106"/>
                      <a:pt x="33" y="106"/>
                      <a:pt x="33" y="106"/>
                    </a:cubicBezTo>
                    <a:cubicBezTo>
                      <a:pt x="33" y="106"/>
                      <a:pt x="33" y="106"/>
                      <a:pt x="33" y="106"/>
                    </a:cubicBezTo>
                    <a:cubicBezTo>
                      <a:pt x="34" y="105"/>
                      <a:pt x="34" y="105"/>
                      <a:pt x="34" y="105"/>
                    </a:cubicBezTo>
                    <a:cubicBezTo>
                      <a:pt x="34" y="105"/>
                      <a:pt x="34" y="105"/>
                      <a:pt x="34" y="105"/>
                    </a:cubicBezTo>
                    <a:cubicBezTo>
                      <a:pt x="34" y="105"/>
                      <a:pt x="34" y="105"/>
                      <a:pt x="34" y="105"/>
                    </a:cubicBezTo>
                    <a:cubicBezTo>
                      <a:pt x="34" y="104"/>
                      <a:pt x="34" y="104"/>
                      <a:pt x="34" y="104"/>
                    </a:cubicBezTo>
                    <a:cubicBezTo>
                      <a:pt x="34" y="104"/>
                      <a:pt x="34" y="104"/>
                      <a:pt x="34" y="104"/>
                    </a:cubicBezTo>
                    <a:cubicBezTo>
                      <a:pt x="34" y="102"/>
                      <a:pt x="34" y="102"/>
                      <a:pt x="34" y="102"/>
                    </a:cubicBezTo>
                    <a:cubicBezTo>
                      <a:pt x="34" y="102"/>
                      <a:pt x="34" y="102"/>
                      <a:pt x="34" y="102"/>
                    </a:cubicBezTo>
                    <a:cubicBezTo>
                      <a:pt x="34" y="102"/>
                      <a:pt x="34" y="102"/>
                      <a:pt x="34" y="102"/>
                    </a:cubicBezTo>
                    <a:cubicBezTo>
                      <a:pt x="34" y="101"/>
                      <a:pt x="34" y="101"/>
                      <a:pt x="34" y="101"/>
                    </a:cubicBezTo>
                    <a:cubicBezTo>
                      <a:pt x="34" y="101"/>
                      <a:pt x="34" y="101"/>
                      <a:pt x="34" y="101"/>
                    </a:cubicBezTo>
                    <a:cubicBezTo>
                      <a:pt x="34" y="101"/>
                      <a:pt x="34" y="101"/>
                      <a:pt x="34" y="101"/>
                    </a:cubicBezTo>
                    <a:cubicBezTo>
                      <a:pt x="34" y="101"/>
                      <a:pt x="34" y="101"/>
                      <a:pt x="34" y="101"/>
                    </a:cubicBezTo>
                    <a:cubicBezTo>
                      <a:pt x="34" y="101"/>
                      <a:pt x="34" y="101"/>
                      <a:pt x="34" y="101"/>
                    </a:cubicBezTo>
                    <a:cubicBezTo>
                      <a:pt x="34" y="100"/>
                      <a:pt x="34" y="100"/>
                      <a:pt x="34" y="100"/>
                    </a:cubicBezTo>
                    <a:cubicBezTo>
                      <a:pt x="34" y="100"/>
                      <a:pt x="34" y="100"/>
                      <a:pt x="34" y="100"/>
                    </a:cubicBezTo>
                    <a:cubicBezTo>
                      <a:pt x="34" y="100"/>
                      <a:pt x="34" y="100"/>
                      <a:pt x="34" y="100"/>
                    </a:cubicBezTo>
                    <a:cubicBezTo>
                      <a:pt x="36" y="100"/>
                      <a:pt x="36" y="100"/>
                      <a:pt x="36" y="100"/>
                    </a:cubicBezTo>
                    <a:cubicBezTo>
                      <a:pt x="36" y="100"/>
                      <a:pt x="36" y="100"/>
                      <a:pt x="36" y="100"/>
                    </a:cubicBezTo>
                    <a:cubicBezTo>
                      <a:pt x="36" y="100"/>
                      <a:pt x="36" y="100"/>
                      <a:pt x="36" y="100"/>
                    </a:cubicBezTo>
                    <a:cubicBezTo>
                      <a:pt x="37" y="99"/>
                      <a:pt x="37" y="99"/>
                      <a:pt x="37" y="99"/>
                    </a:cubicBezTo>
                    <a:cubicBezTo>
                      <a:pt x="37" y="98"/>
                      <a:pt x="37" y="98"/>
                      <a:pt x="37" y="98"/>
                    </a:cubicBezTo>
                    <a:cubicBezTo>
                      <a:pt x="37" y="98"/>
                      <a:pt x="37" y="98"/>
                      <a:pt x="37" y="98"/>
                    </a:cubicBezTo>
                    <a:cubicBezTo>
                      <a:pt x="37" y="98"/>
                      <a:pt x="37" y="98"/>
                      <a:pt x="37" y="98"/>
                    </a:cubicBezTo>
                    <a:cubicBezTo>
                      <a:pt x="37" y="98"/>
                      <a:pt x="37" y="98"/>
                      <a:pt x="37" y="98"/>
                    </a:cubicBezTo>
                    <a:cubicBezTo>
                      <a:pt x="37" y="97"/>
                      <a:pt x="37" y="97"/>
                      <a:pt x="37" y="97"/>
                    </a:cubicBezTo>
                    <a:cubicBezTo>
                      <a:pt x="37" y="97"/>
                      <a:pt x="37" y="97"/>
                      <a:pt x="37" y="97"/>
                    </a:cubicBezTo>
                    <a:cubicBezTo>
                      <a:pt x="38" y="97"/>
                      <a:pt x="38" y="97"/>
                      <a:pt x="38" y="97"/>
                    </a:cubicBezTo>
                    <a:cubicBezTo>
                      <a:pt x="38" y="97"/>
                      <a:pt x="38" y="97"/>
                      <a:pt x="38" y="97"/>
                    </a:cubicBezTo>
                    <a:cubicBezTo>
                      <a:pt x="38" y="97"/>
                      <a:pt x="38" y="97"/>
                      <a:pt x="38" y="97"/>
                    </a:cubicBezTo>
                    <a:cubicBezTo>
                      <a:pt x="39" y="96"/>
                      <a:pt x="39" y="96"/>
                      <a:pt x="39" y="96"/>
                    </a:cubicBezTo>
                    <a:cubicBezTo>
                      <a:pt x="39" y="96"/>
                      <a:pt x="39" y="96"/>
                      <a:pt x="39" y="96"/>
                    </a:cubicBezTo>
                    <a:cubicBezTo>
                      <a:pt x="39" y="96"/>
                      <a:pt x="39" y="96"/>
                      <a:pt x="39" y="96"/>
                    </a:cubicBezTo>
                    <a:cubicBezTo>
                      <a:pt x="39" y="96"/>
                      <a:pt x="39" y="96"/>
                      <a:pt x="39" y="96"/>
                    </a:cubicBezTo>
                    <a:cubicBezTo>
                      <a:pt x="39" y="96"/>
                      <a:pt x="39" y="96"/>
                      <a:pt x="39" y="96"/>
                    </a:cubicBezTo>
                    <a:cubicBezTo>
                      <a:pt x="39" y="96"/>
                      <a:pt x="39" y="96"/>
                      <a:pt x="39" y="96"/>
                    </a:cubicBezTo>
                    <a:cubicBezTo>
                      <a:pt x="40" y="95"/>
                      <a:pt x="40" y="95"/>
                      <a:pt x="40" y="95"/>
                    </a:cubicBezTo>
                    <a:cubicBezTo>
                      <a:pt x="40" y="95"/>
                      <a:pt x="40" y="95"/>
                      <a:pt x="40" y="95"/>
                    </a:cubicBezTo>
                    <a:cubicBezTo>
                      <a:pt x="40" y="95"/>
                      <a:pt x="40" y="95"/>
                      <a:pt x="40" y="95"/>
                    </a:cubicBezTo>
                    <a:cubicBezTo>
                      <a:pt x="40" y="95"/>
                      <a:pt x="40" y="95"/>
                      <a:pt x="40" y="95"/>
                    </a:cubicBezTo>
                    <a:cubicBezTo>
                      <a:pt x="40" y="95"/>
                      <a:pt x="40" y="95"/>
                      <a:pt x="40" y="95"/>
                    </a:cubicBezTo>
                    <a:cubicBezTo>
                      <a:pt x="40" y="94"/>
                      <a:pt x="40" y="94"/>
                      <a:pt x="40" y="94"/>
                    </a:cubicBezTo>
                    <a:cubicBezTo>
                      <a:pt x="40" y="94"/>
                      <a:pt x="40" y="94"/>
                      <a:pt x="40" y="94"/>
                    </a:cubicBezTo>
                    <a:cubicBezTo>
                      <a:pt x="41" y="94"/>
                      <a:pt x="41" y="94"/>
                      <a:pt x="41" y="94"/>
                    </a:cubicBezTo>
                    <a:cubicBezTo>
                      <a:pt x="41" y="94"/>
                      <a:pt x="41" y="94"/>
                      <a:pt x="41" y="94"/>
                    </a:cubicBezTo>
                    <a:cubicBezTo>
                      <a:pt x="41" y="94"/>
                      <a:pt x="41" y="94"/>
                      <a:pt x="41" y="94"/>
                    </a:cubicBezTo>
                    <a:cubicBezTo>
                      <a:pt x="41" y="94"/>
                      <a:pt x="41" y="94"/>
                      <a:pt x="41" y="94"/>
                    </a:cubicBezTo>
                    <a:cubicBezTo>
                      <a:pt x="40" y="93"/>
                      <a:pt x="40" y="93"/>
                      <a:pt x="40" y="93"/>
                    </a:cubicBezTo>
                    <a:cubicBezTo>
                      <a:pt x="40" y="93"/>
                      <a:pt x="40" y="93"/>
                      <a:pt x="40" y="93"/>
                    </a:cubicBezTo>
                    <a:cubicBezTo>
                      <a:pt x="40" y="93"/>
                      <a:pt x="40" y="93"/>
                      <a:pt x="40" y="93"/>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0" y="91"/>
                      <a:pt x="40" y="91"/>
                      <a:pt x="40" y="91"/>
                    </a:cubicBezTo>
                    <a:cubicBezTo>
                      <a:pt x="41" y="91"/>
                      <a:pt x="41" y="91"/>
                      <a:pt x="41" y="91"/>
                    </a:cubicBezTo>
                    <a:cubicBezTo>
                      <a:pt x="41" y="91"/>
                      <a:pt x="41" y="91"/>
                      <a:pt x="41" y="91"/>
                    </a:cubicBezTo>
                    <a:cubicBezTo>
                      <a:pt x="41" y="91"/>
                      <a:pt x="41" y="91"/>
                      <a:pt x="41" y="91"/>
                    </a:cubicBezTo>
                    <a:cubicBezTo>
                      <a:pt x="41" y="91"/>
                      <a:pt x="41" y="91"/>
                      <a:pt x="41" y="91"/>
                    </a:cubicBezTo>
                    <a:cubicBezTo>
                      <a:pt x="41" y="91"/>
                      <a:pt x="41" y="91"/>
                      <a:pt x="41" y="91"/>
                    </a:cubicBezTo>
                    <a:cubicBezTo>
                      <a:pt x="42" y="90"/>
                      <a:pt x="42" y="90"/>
                      <a:pt x="42" y="90"/>
                    </a:cubicBezTo>
                    <a:cubicBezTo>
                      <a:pt x="42" y="90"/>
                      <a:pt x="42" y="90"/>
                      <a:pt x="42" y="90"/>
                    </a:cubicBezTo>
                    <a:cubicBezTo>
                      <a:pt x="42" y="90"/>
                      <a:pt x="42" y="90"/>
                      <a:pt x="42" y="90"/>
                    </a:cubicBezTo>
                    <a:cubicBezTo>
                      <a:pt x="42" y="89"/>
                      <a:pt x="42" y="89"/>
                      <a:pt x="42" y="89"/>
                    </a:cubicBezTo>
                    <a:cubicBezTo>
                      <a:pt x="42" y="89"/>
                      <a:pt x="42" y="89"/>
                      <a:pt x="42" y="89"/>
                    </a:cubicBezTo>
                    <a:cubicBezTo>
                      <a:pt x="43" y="89"/>
                      <a:pt x="43" y="89"/>
                      <a:pt x="43" y="89"/>
                    </a:cubicBezTo>
                    <a:cubicBezTo>
                      <a:pt x="43" y="89"/>
                      <a:pt x="43" y="89"/>
                      <a:pt x="43" y="89"/>
                    </a:cubicBezTo>
                    <a:cubicBezTo>
                      <a:pt x="43" y="88"/>
                      <a:pt x="43" y="88"/>
                      <a:pt x="43" y="88"/>
                    </a:cubicBezTo>
                    <a:cubicBezTo>
                      <a:pt x="43" y="88"/>
                      <a:pt x="43" y="88"/>
                      <a:pt x="43" y="88"/>
                    </a:cubicBezTo>
                    <a:cubicBezTo>
                      <a:pt x="43" y="88"/>
                      <a:pt x="43" y="88"/>
                      <a:pt x="43" y="88"/>
                    </a:cubicBezTo>
                    <a:cubicBezTo>
                      <a:pt x="43" y="88"/>
                      <a:pt x="43" y="88"/>
                      <a:pt x="43" y="88"/>
                    </a:cubicBezTo>
                    <a:cubicBezTo>
                      <a:pt x="43" y="88"/>
                      <a:pt x="43" y="88"/>
                      <a:pt x="43" y="88"/>
                    </a:cubicBezTo>
                    <a:cubicBezTo>
                      <a:pt x="44" y="88"/>
                      <a:pt x="44" y="88"/>
                      <a:pt x="44" y="88"/>
                    </a:cubicBezTo>
                    <a:cubicBezTo>
                      <a:pt x="44" y="88"/>
                      <a:pt x="44" y="88"/>
                      <a:pt x="44" y="88"/>
                    </a:cubicBezTo>
                    <a:cubicBezTo>
                      <a:pt x="44" y="88"/>
                      <a:pt x="44" y="88"/>
                      <a:pt x="44" y="88"/>
                    </a:cubicBezTo>
                    <a:cubicBezTo>
                      <a:pt x="44" y="88"/>
                      <a:pt x="44" y="88"/>
                      <a:pt x="44" y="88"/>
                    </a:cubicBezTo>
                    <a:cubicBezTo>
                      <a:pt x="44" y="88"/>
                      <a:pt x="44" y="88"/>
                      <a:pt x="44" y="88"/>
                    </a:cubicBezTo>
                    <a:cubicBezTo>
                      <a:pt x="45" y="88"/>
                      <a:pt x="45" y="88"/>
                      <a:pt x="45" y="88"/>
                    </a:cubicBezTo>
                    <a:cubicBezTo>
                      <a:pt x="45" y="88"/>
                      <a:pt x="45" y="88"/>
                      <a:pt x="45" y="88"/>
                    </a:cubicBezTo>
                    <a:cubicBezTo>
                      <a:pt x="45" y="88"/>
                      <a:pt x="45" y="88"/>
                      <a:pt x="45" y="88"/>
                    </a:cubicBezTo>
                    <a:cubicBezTo>
                      <a:pt x="45" y="88"/>
                      <a:pt x="45" y="88"/>
                      <a:pt x="45" y="88"/>
                    </a:cubicBezTo>
                    <a:cubicBezTo>
                      <a:pt x="46" y="88"/>
                      <a:pt x="46" y="88"/>
                      <a:pt x="46" y="88"/>
                    </a:cubicBezTo>
                    <a:cubicBezTo>
                      <a:pt x="46" y="88"/>
                      <a:pt x="46" y="88"/>
                      <a:pt x="46" y="88"/>
                    </a:cubicBezTo>
                    <a:cubicBezTo>
                      <a:pt x="46" y="89"/>
                      <a:pt x="46" y="89"/>
                      <a:pt x="46" y="89"/>
                    </a:cubicBezTo>
                    <a:cubicBezTo>
                      <a:pt x="46" y="89"/>
                      <a:pt x="46" y="89"/>
                      <a:pt x="46" y="89"/>
                    </a:cubicBezTo>
                    <a:cubicBezTo>
                      <a:pt x="46" y="88"/>
                      <a:pt x="46" y="88"/>
                      <a:pt x="46" y="88"/>
                    </a:cubicBezTo>
                    <a:cubicBezTo>
                      <a:pt x="46" y="88"/>
                      <a:pt x="46" y="88"/>
                      <a:pt x="46" y="88"/>
                    </a:cubicBezTo>
                    <a:cubicBezTo>
                      <a:pt x="46" y="88"/>
                      <a:pt x="46" y="88"/>
                      <a:pt x="46" y="88"/>
                    </a:cubicBezTo>
                    <a:cubicBezTo>
                      <a:pt x="46" y="88"/>
                      <a:pt x="46" y="88"/>
                      <a:pt x="46" y="88"/>
                    </a:cubicBezTo>
                    <a:cubicBezTo>
                      <a:pt x="47" y="87"/>
                      <a:pt x="47" y="87"/>
                      <a:pt x="47" y="87"/>
                    </a:cubicBezTo>
                    <a:cubicBezTo>
                      <a:pt x="47" y="86"/>
                      <a:pt x="47" y="86"/>
                      <a:pt x="47" y="86"/>
                    </a:cubicBezTo>
                    <a:cubicBezTo>
                      <a:pt x="47" y="86"/>
                      <a:pt x="47" y="86"/>
                      <a:pt x="47" y="86"/>
                    </a:cubicBezTo>
                    <a:cubicBezTo>
                      <a:pt x="47" y="86"/>
                      <a:pt x="47" y="86"/>
                      <a:pt x="47" y="86"/>
                    </a:cubicBezTo>
                    <a:cubicBezTo>
                      <a:pt x="47" y="86"/>
                      <a:pt x="47" y="86"/>
                      <a:pt x="47" y="86"/>
                    </a:cubicBezTo>
                    <a:cubicBezTo>
                      <a:pt x="47" y="86"/>
                      <a:pt x="47" y="86"/>
                      <a:pt x="47" y="86"/>
                    </a:cubicBezTo>
                    <a:cubicBezTo>
                      <a:pt x="47" y="85"/>
                      <a:pt x="47" y="85"/>
                      <a:pt x="47" y="85"/>
                    </a:cubicBezTo>
                    <a:cubicBezTo>
                      <a:pt x="47" y="85"/>
                      <a:pt x="47" y="85"/>
                      <a:pt x="47" y="85"/>
                    </a:cubicBezTo>
                    <a:cubicBezTo>
                      <a:pt x="47" y="85"/>
                      <a:pt x="47" y="85"/>
                      <a:pt x="47" y="85"/>
                    </a:cubicBezTo>
                    <a:cubicBezTo>
                      <a:pt x="47" y="85"/>
                      <a:pt x="47" y="85"/>
                      <a:pt x="47" y="85"/>
                    </a:cubicBezTo>
                    <a:cubicBezTo>
                      <a:pt x="47" y="85"/>
                      <a:pt x="47" y="85"/>
                      <a:pt x="47" y="85"/>
                    </a:cubicBezTo>
                    <a:cubicBezTo>
                      <a:pt x="48" y="85"/>
                      <a:pt x="48" y="85"/>
                      <a:pt x="48" y="85"/>
                    </a:cubicBezTo>
                    <a:cubicBezTo>
                      <a:pt x="48" y="85"/>
                      <a:pt x="48" y="85"/>
                      <a:pt x="48" y="85"/>
                    </a:cubicBezTo>
                    <a:cubicBezTo>
                      <a:pt x="48" y="85"/>
                      <a:pt x="48" y="85"/>
                      <a:pt x="48" y="85"/>
                    </a:cubicBezTo>
                    <a:cubicBezTo>
                      <a:pt x="49" y="85"/>
                      <a:pt x="49" y="85"/>
                      <a:pt x="49" y="85"/>
                    </a:cubicBezTo>
                    <a:cubicBezTo>
                      <a:pt x="50" y="85"/>
                      <a:pt x="50" y="85"/>
                      <a:pt x="50" y="85"/>
                    </a:cubicBezTo>
                    <a:cubicBezTo>
                      <a:pt x="50" y="85"/>
                      <a:pt x="50" y="85"/>
                      <a:pt x="50" y="85"/>
                    </a:cubicBezTo>
                    <a:cubicBezTo>
                      <a:pt x="51" y="85"/>
                      <a:pt x="51" y="85"/>
                      <a:pt x="51" y="85"/>
                    </a:cubicBezTo>
                    <a:cubicBezTo>
                      <a:pt x="52" y="86"/>
                      <a:pt x="52" y="86"/>
                      <a:pt x="52" y="86"/>
                    </a:cubicBezTo>
                    <a:cubicBezTo>
                      <a:pt x="52" y="86"/>
                      <a:pt x="52" y="86"/>
                      <a:pt x="52" y="86"/>
                    </a:cubicBezTo>
                    <a:cubicBezTo>
                      <a:pt x="52" y="86"/>
                      <a:pt x="52" y="86"/>
                      <a:pt x="52" y="86"/>
                    </a:cubicBezTo>
                    <a:cubicBezTo>
                      <a:pt x="53" y="86"/>
                      <a:pt x="53" y="86"/>
                      <a:pt x="53" y="86"/>
                    </a:cubicBezTo>
                    <a:cubicBezTo>
                      <a:pt x="53" y="86"/>
                      <a:pt x="53" y="86"/>
                      <a:pt x="53" y="86"/>
                    </a:cubicBezTo>
                    <a:cubicBezTo>
                      <a:pt x="54" y="86"/>
                      <a:pt x="54" y="86"/>
                      <a:pt x="54" y="86"/>
                    </a:cubicBezTo>
                    <a:cubicBezTo>
                      <a:pt x="54" y="86"/>
                      <a:pt x="54" y="86"/>
                      <a:pt x="54" y="86"/>
                    </a:cubicBezTo>
                    <a:cubicBezTo>
                      <a:pt x="54" y="86"/>
                      <a:pt x="54" y="86"/>
                      <a:pt x="54" y="86"/>
                    </a:cubicBezTo>
                    <a:cubicBezTo>
                      <a:pt x="54" y="85"/>
                      <a:pt x="54" y="85"/>
                      <a:pt x="54" y="85"/>
                    </a:cubicBezTo>
                    <a:cubicBezTo>
                      <a:pt x="53" y="85"/>
                      <a:pt x="53" y="85"/>
                      <a:pt x="53" y="85"/>
                    </a:cubicBezTo>
                    <a:cubicBezTo>
                      <a:pt x="53" y="85"/>
                      <a:pt x="53" y="85"/>
                      <a:pt x="53" y="85"/>
                    </a:cubicBezTo>
                    <a:cubicBezTo>
                      <a:pt x="53" y="85"/>
                      <a:pt x="53" y="85"/>
                      <a:pt x="54" y="85"/>
                    </a:cubicBezTo>
                    <a:cubicBezTo>
                      <a:pt x="54" y="85"/>
                      <a:pt x="54" y="85"/>
                      <a:pt x="54" y="85"/>
                    </a:cubicBezTo>
                    <a:cubicBezTo>
                      <a:pt x="54" y="84"/>
                      <a:pt x="54" y="84"/>
                      <a:pt x="54" y="84"/>
                    </a:cubicBezTo>
                    <a:cubicBezTo>
                      <a:pt x="55" y="84"/>
                      <a:pt x="55" y="84"/>
                      <a:pt x="55" y="84"/>
                    </a:cubicBezTo>
                    <a:cubicBezTo>
                      <a:pt x="55" y="84"/>
                      <a:pt x="55" y="84"/>
                      <a:pt x="55" y="84"/>
                    </a:cubicBezTo>
                    <a:cubicBezTo>
                      <a:pt x="55" y="83"/>
                      <a:pt x="55" y="83"/>
                      <a:pt x="55" y="83"/>
                    </a:cubicBezTo>
                    <a:cubicBezTo>
                      <a:pt x="54" y="82"/>
                      <a:pt x="54" y="82"/>
                      <a:pt x="54" y="82"/>
                    </a:cubicBezTo>
                    <a:cubicBezTo>
                      <a:pt x="54" y="82"/>
                      <a:pt x="54" y="82"/>
                      <a:pt x="54" y="82"/>
                    </a:cubicBezTo>
                    <a:cubicBezTo>
                      <a:pt x="54" y="82"/>
                      <a:pt x="54" y="82"/>
                      <a:pt x="54" y="82"/>
                    </a:cubicBezTo>
                    <a:cubicBezTo>
                      <a:pt x="56" y="82"/>
                      <a:pt x="56" y="82"/>
                      <a:pt x="56" y="82"/>
                    </a:cubicBezTo>
                    <a:cubicBezTo>
                      <a:pt x="56" y="82"/>
                      <a:pt x="56" y="82"/>
                      <a:pt x="56" y="82"/>
                    </a:cubicBezTo>
                    <a:cubicBezTo>
                      <a:pt x="56" y="82"/>
                      <a:pt x="56" y="82"/>
                      <a:pt x="56" y="82"/>
                    </a:cubicBezTo>
                    <a:cubicBezTo>
                      <a:pt x="56" y="82"/>
                      <a:pt x="56" y="82"/>
                      <a:pt x="56" y="82"/>
                    </a:cubicBezTo>
                    <a:cubicBezTo>
                      <a:pt x="56" y="82"/>
                      <a:pt x="56" y="82"/>
                      <a:pt x="56" y="82"/>
                    </a:cubicBezTo>
                    <a:cubicBezTo>
                      <a:pt x="56" y="82"/>
                      <a:pt x="56" y="82"/>
                      <a:pt x="56" y="82"/>
                    </a:cubicBezTo>
                    <a:cubicBezTo>
                      <a:pt x="57" y="82"/>
                      <a:pt x="57" y="82"/>
                      <a:pt x="57" y="82"/>
                    </a:cubicBezTo>
                    <a:cubicBezTo>
                      <a:pt x="57" y="82"/>
                      <a:pt x="57" y="82"/>
                      <a:pt x="57" y="82"/>
                    </a:cubicBezTo>
                    <a:cubicBezTo>
                      <a:pt x="58" y="82"/>
                      <a:pt x="58" y="82"/>
                      <a:pt x="58" y="82"/>
                    </a:cubicBezTo>
                    <a:cubicBezTo>
                      <a:pt x="57" y="81"/>
                      <a:pt x="57" y="81"/>
                      <a:pt x="57" y="81"/>
                    </a:cubicBezTo>
                    <a:cubicBezTo>
                      <a:pt x="57" y="81"/>
                      <a:pt x="57" y="81"/>
                      <a:pt x="57" y="81"/>
                    </a:cubicBezTo>
                    <a:cubicBezTo>
                      <a:pt x="57" y="81"/>
                      <a:pt x="57" y="81"/>
                      <a:pt x="57" y="81"/>
                    </a:cubicBezTo>
                    <a:cubicBezTo>
                      <a:pt x="57" y="81"/>
                      <a:pt x="57" y="81"/>
                      <a:pt x="57" y="81"/>
                    </a:cubicBezTo>
                    <a:cubicBezTo>
                      <a:pt x="58" y="80"/>
                      <a:pt x="58" y="80"/>
                      <a:pt x="58" y="80"/>
                    </a:cubicBezTo>
                    <a:cubicBezTo>
                      <a:pt x="58" y="80"/>
                      <a:pt x="58" y="80"/>
                      <a:pt x="58" y="80"/>
                    </a:cubicBezTo>
                    <a:cubicBezTo>
                      <a:pt x="59" y="80"/>
                      <a:pt x="59" y="80"/>
                      <a:pt x="59" y="80"/>
                    </a:cubicBezTo>
                    <a:cubicBezTo>
                      <a:pt x="60" y="81"/>
                      <a:pt x="60" y="81"/>
                      <a:pt x="60" y="81"/>
                    </a:cubicBezTo>
                    <a:cubicBezTo>
                      <a:pt x="60" y="81"/>
                      <a:pt x="60" y="81"/>
                      <a:pt x="60" y="81"/>
                    </a:cubicBezTo>
                    <a:cubicBezTo>
                      <a:pt x="60" y="81"/>
                      <a:pt x="60" y="81"/>
                      <a:pt x="60" y="81"/>
                    </a:cubicBezTo>
                    <a:cubicBezTo>
                      <a:pt x="61" y="82"/>
                      <a:pt x="61" y="82"/>
                      <a:pt x="61" y="82"/>
                    </a:cubicBezTo>
                    <a:cubicBezTo>
                      <a:pt x="62" y="83"/>
                      <a:pt x="62" y="83"/>
                      <a:pt x="62" y="83"/>
                    </a:cubicBezTo>
                    <a:cubicBezTo>
                      <a:pt x="62" y="83"/>
                      <a:pt x="62" y="83"/>
                      <a:pt x="62" y="83"/>
                    </a:cubicBezTo>
                    <a:cubicBezTo>
                      <a:pt x="62" y="83"/>
                      <a:pt x="62" y="83"/>
                      <a:pt x="62" y="83"/>
                    </a:cubicBezTo>
                    <a:cubicBezTo>
                      <a:pt x="62" y="83"/>
                      <a:pt x="62" y="83"/>
                      <a:pt x="62" y="83"/>
                    </a:cubicBezTo>
                    <a:cubicBezTo>
                      <a:pt x="62" y="83"/>
                      <a:pt x="62" y="83"/>
                      <a:pt x="62" y="83"/>
                    </a:cubicBezTo>
                    <a:cubicBezTo>
                      <a:pt x="62" y="84"/>
                      <a:pt x="62" y="84"/>
                      <a:pt x="62" y="84"/>
                    </a:cubicBezTo>
                    <a:cubicBezTo>
                      <a:pt x="62" y="84"/>
                      <a:pt x="62" y="84"/>
                      <a:pt x="62" y="84"/>
                    </a:cubicBezTo>
                    <a:cubicBezTo>
                      <a:pt x="63" y="84"/>
                      <a:pt x="63" y="84"/>
                      <a:pt x="63" y="84"/>
                    </a:cubicBezTo>
                    <a:cubicBezTo>
                      <a:pt x="63" y="84"/>
                      <a:pt x="63" y="84"/>
                      <a:pt x="63" y="84"/>
                    </a:cubicBezTo>
                    <a:cubicBezTo>
                      <a:pt x="63" y="84"/>
                      <a:pt x="63" y="84"/>
                      <a:pt x="63" y="84"/>
                    </a:cubicBezTo>
                    <a:cubicBezTo>
                      <a:pt x="64" y="84"/>
                      <a:pt x="64" y="84"/>
                      <a:pt x="64" y="84"/>
                    </a:cubicBezTo>
                    <a:cubicBezTo>
                      <a:pt x="65" y="84"/>
                      <a:pt x="65" y="84"/>
                      <a:pt x="65" y="84"/>
                    </a:cubicBezTo>
                    <a:cubicBezTo>
                      <a:pt x="65" y="84"/>
                      <a:pt x="65" y="84"/>
                      <a:pt x="65" y="84"/>
                    </a:cubicBezTo>
                    <a:cubicBezTo>
                      <a:pt x="65" y="84"/>
                      <a:pt x="65" y="84"/>
                      <a:pt x="65" y="84"/>
                    </a:cubicBezTo>
                    <a:cubicBezTo>
                      <a:pt x="66" y="84"/>
                      <a:pt x="66" y="84"/>
                      <a:pt x="66" y="84"/>
                    </a:cubicBezTo>
                    <a:cubicBezTo>
                      <a:pt x="66" y="84"/>
                      <a:pt x="66" y="84"/>
                      <a:pt x="66" y="84"/>
                    </a:cubicBezTo>
                    <a:cubicBezTo>
                      <a:pt x="66" y="84"/>
                      <a:pt x="66" y="84"/>
                      <a:pt x="66" y="84"/>
                    </a:cubicBezTo>
                    <a:cubicBezTo>
                      <a:pt x="67" y="84"/>
                      <a:pt x="67" y="84"/>
                      <a:pt x="67" y="84"/>
                    </a:cubicBezTo>
                    <a:cubicBezTo>
                      <a:pt x="67" y="84"/>
                      <a:pt x="67" y="84"/>
                      <a:pt x="67" y="84"/>
                    </a:cubicBezTo>
                    <a:cubicBezTo>
                      <a:pt x="67" y="84"/>
                      <a:pt x="67" y="84"/>
                      <a:pt x="67" y="84"/>
                    </a:cubicBezTo>
                    <a:cubicBezTo>
                      <a:pt x="67" y="84"/>
                      <a:pt x="67" y="84"/>
                      <a:pt x="67" y="84"/>
                    </a:cubicBezTo>
                    <a:cubicBezTo>
                      <a:pt x="67" y="84"/>
                      <a:pt x="67" y="84"/>
                      <a:pt x="67" y="84"/>
                    </a:cubicBezTo>
                    <a:cubicBezTo>
                      <a:pt x="67" y="83"/>
                      <a:pt x="67" y="83"/>
                      <a:pt x="67" y="83"/>
                    </a:cubicBezTo>
                    <a:cubicBezTo>
                      <a:pt x="67" y="83"/>
                      <a:pt x="67" y="83"/>
                      <a:pt x="67" y="83"/>
                    </a:cubicBezTo>
                    <a:cubicBezTo>
                      <a:pt x="67" y="83"/>
                      <a:pt x="67" y="83"/>
                      <a:pt x="67" y="83"/>
                    </a:cubicBezTo>
                    <a:cubicBezTo>
                      <a:pt x="67" y="83"/>
                      <a:pt x="67" y="83"/>
                      <a:pt x="67" y="83"/>
                    </a:cubicBezTo>
                    <a:cubicBezTo>
                      <a:pt x="68" y="83"/>
                      <a:pt x="68" y="83"/>
                      <a:pt x="68" y="83"/>
                    </a:cubicBezTo>
                    <a:cubicBezTo>
                      <a:pt x="68" y="83"/>
                      <a:pt x="68" y="83"/>
                      <a:pt x="68" y="83"/>
                    </a:cubicBezTo>
                    <a:cubicBezTo>
                      <a:pt x="68" y="83"/>
                      <a:pt x="68" y="83"/>
                      <a:pt x="68" y="83"/>
                    </a:cubicBezTo>
                    <a:cubicBezTo>
                      <a:pt x="68" y="84"/>
                      <a:pt x="68" y="84"/>
                      <a:pt x="68" y="84"/>
                    </a:cubicBezTo>
                    <a:cubicBezTo>
                      <a:pt x="69" y="84"/>
                      <a:pt x="69" y="84"/>
                      <a:pt x="69" y="84"/>
                    </a:cubicBezTo>
                    <a:cubicBezTo>
                      <a:pt x="69" y="83"/>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1" y="84"/>
                      <a:pt x="71" y="84"/>
                      <a:pt x="71" y="84"/>
                    </a:cubicBezTo>
                    <a:cubicBezTo>
                      <a:pt x="71" y="84"/>
                      <a:pt x="71" y="84"/>
                      <a:pt x="71" y="84"/>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2" y="85"/>
                      <a:pt x="72" y="85"/>
                      <a:pt x="72" y="85"/>
                    </a:cubicBezTo>
                    <a:cubicBezTo>
                      <a:pt x="72" y="85"/>
                      <a:pt x="72" y="85"/>
                      <a:pt x="72" y="85"/>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4" y="83"/>
                      <a:pt x="74" y="83"/>
                      <a:pt x="74" y="83"/>
                    </a:cubicBezTo>
                    <a:cubicBezTo>
                      <a:pt x="74" y="83"/>
                      <a:pt x="74" y="83"/>
                      <a:pt x="74" y="83"/>
                    </a:cubicBezTo>
                    <a:cubicBezTo>
                      <a:pt x="74" y="83"/>
                      <a:pt x="74" y="83"/>
                      <a:pt x="74" y="83"/>
                    </a:cubicBezTo>
                    <a:cubicBezTo>
                      <a:pt x="74" y="83"/>
                      <a:pt x="74" y="83"/>
                      <a:pt x="74" y="83"/>
                    </a:cubicBezTo>
                    <a:cubicBezTo>
                      <a:pt x="74" y="83"/>
                      <a:pt x="74" y="83"/>
                      <a:pt x="74" y="83"/>
                    </a:cubicBezTo>
                    <a:cubicBezTo>
                      <a:pt x="74" y="83"/>
                      <a:pt x="74" y="83"/>
                      <a:pt x="74" y="83"/>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1"/>
                      <a:pt x="74" y="81"/>
                      <a:pt x="74" y="81"/>
                    </a:cubicBezTo>
                    <a:cubicBezTo>
                      <a:pt x="74" y="81"/>
                      <a:pt x="74" y="81"/>
                      <a:pt x="74" y="81"/>
                    </a:cubicBezTo>
                    <a:cubicBezTo>
                      <a:pt x="74" y="81"/>
                      <a:pt x="74" y="81"/>
                      <a:pt x="74" y="81"/>
                    </a:cubicBezTo>
                    <a:cubicBezTo>
                      <a:pt x="74" y="81"/>
                      <a:pt x="74" y="81"/>
                      <a:pt x="74" y="81"/>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79"/>
                      <a:pt x="74" y="79"/>
                      <a:pt x="74" y="79"/>
                    </a:cubicBezTo>
                    <a:cubicBezTo>
                      <a:pt x="74" y="79"/>
                      <a:pt x="74" y="79"/>
                      <a:pt x="74" y="79"/>
                    </a:cubicBezTo>
                    <a:cubicBezTo>
                      <a:pt x="74" y="79"/>
                      <a:pt x="74" y="79"/>
                      <a:pt x="74" y="79"/>
                    </a:cubicBezTo>
                    <a:cubicBezTo>
                      <a:pt x="74" y="79"/>
                      <a:pt x="74" y="79"/>
                      <a:pt x="74" y="79"/>
                    </a:cubicBezTo>
                    <a:cubicBezTo>
                      <a:pt x="74" y="79"/>
                      <a:pt x="74" y="79"/>
                      <a:pt x="74"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7" y="77"/>
                      <a:pt x="77" y="77"/>
                    </a:cubicBezTo>
                    <a:cubicBezTo>
                      <a:pt x="77" y="77"/>
                      <a:pt x="77" y="77"/>
                      <a:pt x="77" y="77"/>
                    </a:cubicBezTo>
                    <a:cubicBezTo>
                      <a:pt x="77" y="77"/>
                      <a:pt x="77" y="77"/>
                      <a:pt x="77" y="77"/>
                    </a:cubicBezTo>
                    <a:cubicBezTo>
                      <a:pt x="77" y="76"/>
                      <a:pt x="77" y="76"/>
                      <a:pt x="77" y="76"/>
                    </a:cubicBezTo>
                    <a:cubicBezTo>
                      <a:pt x="77" y="76"/>
                      <a:pt x="77" y="76"/>
                      <a:pt x="77" y="76"/>
                    </a:cubicBezTo>
                    <a:cubicBezTo>
                      <a:pt x="77" y="76"/>
                      <a:pt x="77" y="76"/>
                      <a:pt x="77" y="76"/>
                    </a:cubicBezTo>
                    <a:cubicBezTo>
                      <a:pt x="77" y="76"/>
                      <a:pt x="77" y="76"/>
                      <a:pt x="77" y="76"/>
                    </a:cubicBezTo>
                    <a:cubicBezTo>
                      <a:pt x="77" y="76"/>
                      <a:pt x="77" y="76"/>
                      <a:pt x="77" y="76"/>
                    </a:cubicBezTo>
                    <a:cubicBezTo>
                      <a:pt x="78" y="76"/>
                      <a:pt x="78" y="76"/>
                      <a:pt x="78" y="76"/>
                    </a:cubicBezTo>
                    <a:cubicBezTo>
                      <a:pt x="78" y="76"/>
                      <a:pt x="78" y="76"/>
                      <a:pt x="78" y="76"/>
                    </a:cubicBezTo>
                    <a:cubicBezTo>
                      <a:pt x="78" y="76"/>
                      <a:pt x="78" y="76"/>
                      <a:pt x="78" y="76"/>
                    </a:cubicBezTo>
                    <a:cubicBezTo>
                      <a:pt x="78" y="76"/>
                      <a:pt x="78" y="76"/>
                      <a:pt x="78"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1" y="76"/>
                      <a:pt x="81" y="76"/>
                      <a:pt x="81" y="76"/>
                    </a:cubicBezTo>
                    <a:cubicBezTo>
                      <a:pt x="81" y="76"/>
                      <a:pt x="81" y="76"/>
                      <a:pt x="81" y="76"/>
                    </a:cubicBezTo>
                    <a:cubicBezTo>
                      <a:pt x="81" y="76"/>
                      <a:pt x="81" y="76"/>
                      <a:pt x="81" y="76"/>
                    </a:cubicBezTo>
                    <a:cubicBezTo>
                      <a:pt x="81" y="75"/>
                      <a:pt x="81" y="75"/>
                      <a:pt x="81" y="75"/>
                    </a:cubicBezTo>
                    <a:cubicBezTo>
                      <a:pt x="81" y="75"/>
                      <a:pt x="81" y="75"/>
                      <a:pt x="81" y="75"/>
                    </a:cubicBezTo>
                    <a:cubicBezTo>
                      <a:pt x="81" y="75"/>
                      <a:pt x="81" y="75"/>
                      <a:pt x="81" y="75"/>
                    </a:cubicBezTo>
                    <a:cubicBezTo>
                      <a:pt x="81" y="75"/>
                      <a:pt x="81" y="75"/>
                      <a:pt x="81" y="75"/>
                    </a:cubicBezTo>
                    <a:cubicBezTo>
                      <a:pt x="81" y="75"/>
                      <a:pt x="81" y="75"/>
                      <a:pt x="81" y="75"/>
                    </a:cubicBezTo>
                    <a:cubicBezTo>
                      <a:pt x="82" y="75"/>
                      <a:pt x="82" y="75"/>
                      <a:pt x="82" y="75"/>
                    </a:cubicBezTo>
                    <a:cubicBezTo>
                      <a:pt x="82" y="75"/>
                      <a:pt x="82" y="75"/>
                      <a:pt x="82" y="75"/>
                    </a:cubicBezTo>
                    <a:cubicBezTo>
                      <a:pt x="82" y="75"/>
                      <a:pt x="82" y="75"/>
                      <a:pt x="82" y="75"/>
                    </a:cubicBezTo>
                    <a:cubicBezTo>
                      <a:pt x="82" y="75"/>
                      <a:pt x="82" y="75"/>
                      <a:pt x="82" y="75"/>
                    </a:cubicBezTo>
                    <a:cubicBezTo>
                      <a:pt x="82" y="76"/>
                      <a:pt x="82" y="76"/>
                      <a:pt x="82" y="76"/>
                    </a:cubicBezTo>
                    <a:cubicBezTo>
                      <a:pt x="83" y="76"/>
                      <a:pt x="83" y="76"/>
                      <a:pt x="83" y="76"/>
                    </a:cubicBezTo>
                    <a:cubicBezTo>
                      <a:pt x="83" y="76"/>
                      <a:pt x="83" y="76"/>
                      <a:pt x="83" y="76"/>
                    </a:cubicBezTo>
                    <a:cubicBezTo>
                      <a:pt x="83" y="77"/>
                      <a:pt x="83" y="77"/>
                      <a:pt x="83"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5" y="77"/>
                      <a:pt x="85" y="77"/>
                      <a:pt x="85" y="77"/>
                    </a:cubicBezTo>
                    <a:cubicBezTo>
                      <a:pt x="85" y="77"/>
                      <a:pt x="85" y="77"/>
                      <a:pt x="85" y="77"/>
                    </a:cubicBezTo>
                    <a:cubicBezTo>
                      <a:pt x="86" y="78"/>
                      <a:pt x="86" y="78"/>
                      <a:pt x="86" y="78"/>
                    </a:cubicBezTo>
                    <a:cubicBezTo>
                      <a:pt x="86" y="78"/>
                      <a:pt x="86" y="78"/>
                      <a:pt x="86" y="78"/>
                    </a:cubicBezTo>
                    <a:cubicBezTo>
                      <a:pt x="86" y="78"/>
                      <a:pt x="86" y="78"/>
                      <a:pt x="86" y="78"/>
                    </a:cubicBezTo>
                    <a:cubicBezTo>
                      <a:pt x="87" y="78"/>
                      <a:pt x="87" y="78"/>
                      <a:pt x="87" y="78"/>
                    </a:cubicBezTo>
                    <a:cubicBezTo>
                      <a:pt x="87" y="78"/>
                      <a:pt x="87" y="78"/>
                      <a:pt x="87" y="78"/>
                    </a:cubicBezTo>
                    <a:cubicBezTo>
                      <a:pt x="87" y="78"/>
                      <a:pt x="87" y="78"/>
                      <a:pt x="87" y="78"/>
                    </a:cubicBezTo>
                    <a:cubicBezTo>
                      <a:pt x="87" y="79"/>
                      <a:pt x="87" y="79"/>
                      <a:pt x="87" y="79"/>
                    </a:cubicBezTo>
                    <a:cubicBezTo>
                      <a:pt x="87" y="79"/>
                      <a:pt x="87" y="79"/>
                      <a:pt x="87" y="79"/>
                    </a:cubicBezTo>
                    <a:cubicBezTo>
                      <a:pt x="87" y="79"/>
                      <a:pt x="87" y="79"/>
                      <a:pt x="87" y="79"/>
                    </a:cubicBezTo>
                    <a:cubicBezTo>
                      <a:pt x="87" y="79"/>
                      <a:pt x="87" y="79"/>
                      <a:pt x="87" y="79"/>
                    </a:cubicBezTo>
                    <a:cubicBezTo>
                      <a:pt x="87" y="79"/>
                      <a:pt x="87" y="79"/>
                      <a:pt x="87" y="80"/>
                    </a:cubicBezTo>
                    <a:cubicBezTo>
                      <a:pt x="87" y="80"/>
                      <a:pt x="87" y="80"/>
                      <a:pt x="87" y="80"/>
                    </a:cubicBezTo>
                    <a:cubicBezTo>
                      <a:pt x="87" y="80"/>
                      <a:pt x="87" y="80"/>
                      <a:pt x="87" y="80"/>
                    </a:cubicBezTo>
                    <a:cubicBezTo>
                      <a:pt x="87" y="80"/>
                      <a:pt x="87" y="80"/>
                      <a:pt x="87" y="80"/>
                    </a:cubicBezTo>
                    <a:cubicBezTo>
                      <a:pt x="86" y="81"/>
                      <a:pt x="86" y="81"/>
                      <a:pt x="86" y="81"/>
                    </a:cubicBezTo>
                    <a:cubicBezTo>
                      <a:pt x="86" y="81"/>
                      <a:pt x="86" y="81"/>
                      <a:pt x="86" y="81"/>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7" y="82"/>
                      <a:pt x="87" y="82"/>
                      <a:pt x="87" y="82"/>
                    </a:cubicBezTo>
                    <a:cubicBezTo>
                      <a:pt x="87" y="82"/>
                      <a:pt x="87" y="82"/>
                      <a:pt x="87" y="82"/>
                    </a:cubicBezTo>
                    <a:cubicBezTo>
                      <a:pt x="87" y="82"/>
                      <a:pt x="87" y="82"/>
                      <a:pt x="87" y="82"/>
                    </a:cubicBezTo>
                    <a:cubicBezTo>
                      <a:pt x="87" y="82"/>
                      <a:pt x="87" y="82"/>
                      <a:pt x="87" y="82"/>
                    </a:cubicBezTo>
                    <a:cubicBezTo>
                      <a:pt x="87" y="82"/>
                      <a:pt x="87" y="82"/>
                      <a:pt x="87" y="82"/>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0"/>
                      <a:pt x="87" y="80"/>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90" y="80"/>
                      <a:pt x="90" y="80"/>
                      <a:pt x="90" y="80"/>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1" y="79"/>
                      <a:pt x="91" y="79"/>
                      <a:pt x="91" y="79"/>
                    </a:cubicBezTo>
                    <a:cubicBezTo>
                      <a:pt x="91" y="79"/>
                      <a:pt x="91" y="79"/>
                      <a:pt x="91" y="79"/>
                    </a:cubicBezTo>
                    <a:cubicBezTo>
                      <a:pt x="91" y="79"/>
                      <a:pt x="91" y="79"/>
                      <a:pt x="91" y="79"/>
                    </a:cubicBezTo>
                    <a:cubicBezTo>
                      <a:pt x="92" y="79"/>
                      <a:pt x="92" y="79"/>
                      <a:pt x="92" y="79"/>
                    </a:cubicBezTo>
                    <a:cubicBezTo>
                      <a:pt x="92" y="79"/>
                      <a:pt x="92" y="79"/>
                      <a:pt x="92" y="79"/>
                    </a:cubicBezTo>
                    <a:cubicBezTo>
                      <a:pt x="92" y="79"/>
                      <a:pt x="92" y="79"/>
                      <a:pt x="92" y="79"/>
                    </a:cubicBezTo>
                    <a:cubicBezTo>
                      <a:pt x="93" y="79"/>
                      <a:pt x="93" y="79"/>
                      <a:pt x="93" y="79"/>
                    </a:cubicBezTo>
                    <a:cubicBezTo>
                      <a:pt x="93" y="79"/>
                      <a:pt x="93" y="79"/>
                      <a:pt x="93" y="79"/>
                    </a:cubicBezTo>
                    <a:cubicBezTo>
                      <a:pt x="93" y="78"/>
                      <a:pt x="93" y="78"/>
                      <a:pt x="93" y="78"/>
                    </a:cubicBezTo>
                    <a:cubicBezTo>
                      <a:pt x="93" y="78"/>
                      <a:pt x="93" y="78"/>
                      <a:pt x="93" y="78"/>
                    </a:cubicBezTo>
                    <a:cubicBezTo>
                      <a:pt x="93" y="78"/>
                      <a:pt x="93" y="78"/>
                      <a:pt x="93" y="78"/>
                    </a:cubicBezTo>
                    <a:cubicBezTo>
                      <a:pt x="93" y="78"/>
                      <a:pt x="93" y="78"/>
                      <a:pt x="93" y="78"/>
                    </a:cubicBezTo>
                    <a:cubicBezTo>
                      <a:pt x="93" y="78"/>
                      <a:pt x="93" y="78"/>
                      <a:pt x="93" y="78"/>
                    </a:cubicBezTo>
                    <a:cubicBezTo>
                      <a:pt x="92" y="78"/>
                      <a:pt x="92" y="78"/>
                      <a:pt x="92" y="78"/>
                    </a:cubicBezTo>
                    <a:cubicBezTo>
                      <a:pt x="92" y="78"/>
                      <a:pt x="92" y="78"/>
                      <a:pt x="92" y="78"/>
                    </a:cubicBezTo>
                    <a:cubicBezTo>
                      <a:pt x="92" y="78"/>
                      <a:pt x="92" y="78"/>
                      <a:pt x="92" y="78"/>
                    </a:cubicBezTo>
                    <a:cubicBezTo>
                      <a:pt x="92" y="78"/>
                      <a:pt x="92" y="78"/>
                      <a:pt x="92" y="78"/>
                    </a:cubicBezTo>
                    <a:cubicBezTo>
                      <a:pt x="92" y="78"/>
                      <a:pt x="92" y="78"/>
                      <a:pt x="92" y="78"/>
                    </a:cubicBezTo>
                    <a:cubicBezTo>
                      <a:pt x="92" y="78"/>
                      <a:pt x="92" y="78"/>
                      <a:pt x="92" y="77"/>
                    </a:cubicBezTo>
                    <a:cubicBezTo>
                      <a:pt x="92" y="77"/>
                      <a:pt x="92" y="77"/>
                      <a:pt x="92" y="77"/>
                    </a:cubicBezTo>
                    <a:cubicBezTo>
                      <a:pt x="92" y="77"/>
                      <a:pt x="91" y="77"/>
                      <a:pt x="91" y="78"/>
                    </a:cubicBezTo>
                    <a:cubicBezTo>
                      <a:pt x="91" y="78"/>
                      <a:pt x="91" y="78"/>
                      <a:pt x="91" y="78"/>
                    </a:cubicBezTo>
                    <a:cubicBezTo>
                      <a:pt x="91" y="78"/>
                      <a:pt x="91" y="78"/>
                      <a:pt x="91" y="78"/>
                    </a:cubicBezTo>
                    <a:cubicBezTo>
                      <a:pt x="91" y="78"/>
                      <a:pt x="91" y="78"/>
                      <a:pt x="91" y="78"/>
                    </a:cubicBezTo>
                    <a:cubicBezTo>
                      <a:pt x="91" y="77"/>
                      <a:pt x="91" y="77"/>
                      <a:pt x="90" y="77"/>
                    </a:cubicBezTo>
                    <a:cubicBezTo>
                      <a:pt x="90" y="77"/>
                      <a:pt x="90" y="77"/>
                      <a:pt x="90" y="77"/>
                    </a:cubicBezTo>
                    <a:cubicBezTo>
                      <a:pt x="89" y="78"/>
                      <a:pt x="89" y="78"/>
                      <a:pt x="88" y="78"/>
                    </a:cubicBezTo>
                    <a:cubicBezTo>
                      <a:pt x="88" y="78"/>
                      <a:pt x="88" y="78"/>
                      <a:pt x="88" y="78"/>
                    </a:cubicBezTo>
                    <a:cubicBezTo>
                      <a:pt x="88" y="78"/>
                      <a:pt x="88" y="78"/>
                      <a:pt x="89" y="78"/>
                    </a:cubicBezTo>
                    <a:cubicBezTo>
                      <a:pt x="89" y="78"/>
                      <a:pt x="88" y="78"/>
                      <a:pt x="88" y="78"/>
                    </a:cubicBezTo>
                    <a:cubicBezTo>
                      <a:pt x="89" y="78"/>
                      <a:pt x="89" y="77"/>
                      <a:pt x="89" y="77"/>
                    </a:cubicBezTo>
                    <a:cubicBezTo>
                      <a:pt x="88" y="77"/>
                      <a:pt x="88" y="77"/>
                      <a:pt x="88" y="77"/>
                    </a:cubicBezTo>
                    <a:cubicBezTo>
                      <a:pt x="88" y="77"/>
                      <a:pt x="88" y="76"/>
                      <a:pt x="87" y="76"/>
                    </a:cubicBezTo>
                    <a:cubicBezTo>
                      <a:pt x="87" y="76"/>
                      <a:pt x="86" y="76"/>
                      <a:pt x="85" y="75"/>
                    </a:cubicBezTo>
                    <a:cubicBezTo>
                      <a:pt x="85" y="75"/>
                      <a:pt x="86" y="75"/>
                      <a:pt x="86" y="75"/>
                    </a:cubicBezTo>
                    <a:cubicBezTo>
                      <a:pt x="88" y="76"/>
                      <a:pt x="89" y="76"/>
                      <a:pt x="90" y="76"/>
                    </a:cubicBezTo>
                    <a:cubicBezTo>
                      <a:pt x="91" y="75"/>
                      <a:pt x="92" y="75"/>
                      <a:pt x="93" y="74"/>
                    </a:cubicBezTo>
                    <a:cubicBezTo>
                      <a:pt x="93" y="74"/>
                      <a:pt x="94" y="74"/>
                      <a:pt x="93" y="74"/>
                    </a:cubicBezTo>
                    <a:cubicBezTo>
                      <a:pt x="93" y="73"/>
                      <a:pt x="93" y="73"/>
                      <a:pt x="93" y="73"/>
                    </a:cubicBezTo>
                    <a:close/>
                    <a:moveTo>
                      <a:pt x="50" y="78"/>
                    </a:moveTo>
                    <a:cubicBezTo>
                      <a:pt x="50" y="78"/>
                      <a:pt x="51" y="78"/>
                      <a:pt x="51" y="78"/>
                    </a:cubicBezTo>
                    <a:cubicBezTo>
                      <a:pt x="51" y="77"/>
                      <a:pt x="50" y="77"/>
                      <a:pt x="50" y="77"/>
                    </a:cubicBezTo>
                    <a:cubicBezTo>
                      <a:pt x="50" y="77"/>
                      <a:pt x="50" y="77"/>
                      <a:pt x="49" y="77"/>
                    </a:cubicBezTo>
                    <a:cubicBezTo>
                      <a:pt x="49" y="77"/>
                      <a:pt x="49" y="78"/>
                      <a:pt x="49" y="78"/>
                    </a:cubicBezTo>
                    <a:cubicBezTo>
                      <a:pt x="49" y="78"/>
                      <a:pt x="49" y="77"/>
                      <a:pt x="49" y="77"/>
                    </a:cubicBezTo>
                    <a:cubicBezTo>
                      <a:pt x="49" y="77"/>
                      <a:pt x="49" y="78"/>
                      <a:pt x="49" y="78"/>
                    </a:cubicBezTo>
                    <a:cubicBezTo>
                      <a:pt x="49" y="78"/>
                      <a:pt x="49" y="78"/>
                      <a:pt x="49" y="78"/>
                    </a:cubicBezTo>
                    <a:cubicBezTo>
                      <a:pt x="48" y="78"/>
                      <a:pt x="48" y="77"/>
                      <a:pt x="48" y="77"/>
                    </a:cubicBezTo>
                    <a:cubicBezTo>
                      <a:pt x="48" y="78"/>
                      <a:pt x="48" y="78"/>
                      <a:pt x="48" y="78"/>
                    </a:cubicBezTo>
                    <a:cubicBezTo>
                      <a:pt x="48" y="78"/>
                      <a:pt x="48" y="78"/>
                      <a:pt x="48" y="79"/>
                    </a:cubicBezTo>
                    <a:cubicBezTo>
                      <a:pt x="48" y="78"/>
                      <a:pt x="47" y="78"/>
                      <a:pt x="47" y="79"/>
                    </a:cubicBezTo>
                    <a:cubicBezTo>
                      <a:pt x="48" y="79"/>
                      <a:pt x="48" y="79"/>
                      <a:pt x="49" y="79"/>
                    </a:cubicBezTo>
                    <a:cubicBezTo>
                      <a:pt x="50" y="79"/>
                      <a:pt x="50" y="79"/>
                      <a:pt x="50" y="78"/>
                    </a:cubicBezTo>
                    <a:close/>
                    <a:moveTo>
                      <a:pt x="35" y="84"/>
                    </a:moveTo>
                    <a:cubicBezTo>
                      <a:pt x="35" y="84"/>
                      <a:pt x="34" y="84"/>
                      <a:pt x="34" y="85"/>
                    </a:cubicBezTo>
                    <a:cubicBezTo>
                      <a:pt x="34" y="85"/>
                      <a:pt x="34" y="85"/>
                      <a:pt x="35" y="85"/>
                    </a:cubicBezTo>
                    <a:cubicBezTo>
                      <a:pt x="35" y="85"/>
                      <a:pt x="35" y="85"/>
                      <a:pt x="35" y="84"/>
                    </a:cubicBezTo>
                    <a:cubicBezTo>
                      <a:pt x="35" y="84"/>
                      <a:pt x="36" y="84"/>
                      <a:pt x="36" y="84"/>
                    </a:cubicBezTo>
                    <a:cubicBezTo>
                      <a:pt x="36" y="85"/>
                      <a:pt x="36" y="85"/>
                      <a:pt x="36" y="85"/>
                    </a:cubicBezTo>
                    <a:cubicBezTo>
                      <a:pt x="36" y="85"/>
                      <a:pt x="37" y="85"/>
                      <a:pt x="37" y="85"/>
                    </a:cubicBezTo>
                    <a:cubicBezTo>
                      <a:pt x="38" y="84"/>
                      <a:pt x="38" y="84"/>
                      <a:pt x="38" y="84"/>
                    </a:cubicBezTo>
                    <a:cubicBezTo>
                      <a:pt x="38" y="84"/>
                      <a:pt x="38" y="83"/>
                      <a:pt x="38" y="83"/>
                    </a:cubicBezTo>
                    <a:cubicBezTo>
                      <a:pt x="37" y="83"/>
                      <a:pt x="37" y="83"/>
                      <a:pt x="37" y="83"/>
                    </a:cubicBezTo>
                    <a:cubicBezTo>
                      <a:pt x="37" y="83"/>
                      <a:pt x="36" y="82"/>
                      <a:pt x="36" y="83"/>
                    </a:cubicBezTo>
                    <a:cubicBezTo>
                      <a:pt x="36" y="83"/>
                      <a:pt x="36" y="83"/>
                      <a:pt x="36" y="83"/>
                    </a:cubicBezTo>
                    <a:cubicBezTo>
                      <a:pt x="36" y="83"/>
                      <a:pt x="36" y="83"/>
                      <a:pt x="35" y="84"/>
                    </a:cubicBezTo>
                    <a:close/>
                    <a:moveTo>
                      <a:pt x="44" y="82"/>
                    </a:moveTo>
                    <a:cubicBezTo>
                      <a:pt x="44" y="82"/>
                      <a:pt x="44" y="82"/>
                      <a:pt x="44" y="82"/>
                    </a:cubicBezTo>
                    <a:cubicBezTo>
                      <a:pt x="44" y="82"/>
                      <a:pt x="45" y="82"/>
                      <a:pt x="46" y="82"/>
                    </a:cubicBezTo>
                    <a:cubicBezTo>
                      <a:pt x="46" y="81"/>
                      <a:pt x="46" y="81"/>
                      <a:pt x="47" y="81"/>
                    </a:cubicBezTo>
                    <a:cubicBezTo>
                      <a:pt x="47" y="81"/>
                      <a:pt x="47" y="81"/>
                      <a:pt x="47" y="81"/>
                    </a:cubicBezTo>
                    <a:cubicBezTo>
                      <a:pt x="47" y="80"/>
                      <a:pt x="47" y="79"/>
                      <a:pt x="47" y="80"/>
                    </a:cubicBezTo>
                    <a:cubicBezTo>
                      <a:pt x="47" y="80"/>
                      <a:pt x="47" y="80"/>
                      <a:pt x="47" y="79"/>
                    </a:cubicBezTo>
                    <a:cubicBezTo>
                      <a:pt x="47" y="79"/>
                      <a:pt x="47" y="79"/>
                      <a:pt x="46" y="79"/>
                    </a:cubicBezTo>
                    <a:cubicBezTo>
                      <a:pt x="46" y="79"/>
                      <a:pt x="46" y="79"/>
                      <a:pt x="46" y="79"/>
                    </a:cubicBezTo>
                    <a:cubicBezTo>
                      <a:pt x="46" y="79"/>
                      <a:pt x="46" y="79"/>
                      <a:pt x="46" y="79"/>
                    </a:cubicBezTo>
                    <a:cubicBezTo>
                      <a:pt x="46" y="79"/>
                      <a:pt x="46" y="79"/>
                      <a:pt x="46" y="79"/>
                    </a:cubicBezTo>
                    <a:cubicBezTo>
                      <a:pt x="45" y="79"/>
                      <a:pt x="45" y="79"/>
                      <a:pt x="45" y="79"/>
                    </a:cubicBezTo>
                    <a:cubicBezTo>
                      <a:pt x="45" y="79"/>
                      <a:pt x="46" y="79"/>
                      <a:pt x="46" y="79"/>
                    </a:cubicBezTo>
                    <a:cubicBezTo>
                      <a:pt x="45" y="80"/>
                      <a:pt x="45" y="79"/>
                      <a:pt x="45" y="79"/>
                    </a:cubicBezTo>
                    <a:cubicBezTo>
                      <a:pt x="45" y="79"/>
                      <a:pt x="44" y="79"/>
                      <a:pt x="44" y="79"/>
                    </a:cubicBezTo>
                    <a:cubicBezTo>
                      <a:pt x="44" y="80"/>
                      <a:pt x="45" y="80"/>
                      <a:pt x="45" y="80"/>
                    </a:cubicBezTo>
                    <a:cubicBezTo>
                      <a:pt x="45" y="80"/>
                      <a:pt x="45" y="80"/>
                      <a:pt x="45" y="80"/>
                    </a:cubicBezTo>
                    <a:cubicBezTo>
                      <a:pt x="44" y="80"/>
                      <a:pt x="43" y="80"/>
                      <a:pt x="43" y="80"/>
                    </a:cubicBezTo>
                    <a:cubicBezTo>
                      <a:pt x="43" y="81"/>
                      <a:pt x="43" y="81"/>
                      <a:pt x="44" y="81"/>
                    </a:cubicBezTo>
                    <a:cubicBezTo>
                      <a:pt x="43" y="81"/>
                      <a:pt x="43" y="81"/>
                      <a:pt x="43" y="81"/>
                    </a:cubicBezTo>
                    <a:cubicBezTo>
                      <a:pt x="43" y="81"/>
                      <a:pt x="42" y="82"/>
                      <a:pt x="43" y="82"/>
                    </a:cubicBezTo>
                    <a:cubicBezTo>
                      <a:pt x="43" y="82"/>
                      <a:pt x="43" y="82"/>
                      <a:pt x="44" y="82"/>
                    </a:cubicBezTo>
                    <a:cubicBezTo>
                      <a:pt x="43" y="82"/>
                      <a:pt x="44" y="82"/>
                      <a:pt x="44" y="82"/>
                    </a:cubicBezTo>
                    <a:close/>
                    <a:moveTo>
                      <a:pt x="52" y="77"/>
                    </a:moveTo>
                    <a:cubicBezTo>
                      <a:pt x="52" y="77"/>
                      <a:pt x="52" y="77"/>
                      <a:pt x="53" y="76"/>
                    </a:cubicBezTo>
                    <a:cubicBezTo>
                      <a:pt x="53" y="76"/>
                      <a:pt x="53" y="76"/>
                      <a:pt x="53" y="76"/>
                    </a:cubicBezTo>
                    <a:cubicBezTo>
                      <a:pt x="52" y="76"/>
                      <a:pt x="50" y="75"/>
                      <a:pt x="51" y="76"/>
                    </a:cubicBezTo>
                    <a:cubicBezTo>
                      <a:pt x="50" y="76"/>
                      <a:pt x="50" y="76"/>
                      <a:pt x="50" y="76"/>
                    </a:cubicBezTo>
                    <a:cubicBezTo>
                      <a:pt x="49" y="76"/>
                      <a:pt x="50" y="77"/>
                      <a:pt x="50" y="77"/>
                    </a:cubicBezTo>
                    <a:cubicBezTo>
                      <a:pt x="51" y="77"/>
                      <a:pt x="51" y="77"/>
                      <a:pt x="52" y="77"/>
                    </a:cubicBezTo>
                    <a:close/>
                    <a:moveTo>
                      <a:pt x="33" y="87"/>
                    </a:moveTo>
                    <a:cubicBezTo>
                      <a:pt x="35" y="87"/>
                      <a:pt x="36" y="87"/>
                      <a:pt x="37" y="86"/>
                    </a:cubicBezTo>
                    <a:cubicBezTo>
                      <a:pt x="36" y="86"/>
                      <a:pt x="35" y="86"/>
                      <a:pt x="34" y="86"/>
                    </a:cubicBezTo>
                    <a:cubicBezTo>
                      <a:pt x="34" y="86"/>
                      <a:pt x="34" y="86"/>
                      <a:pt x="34" y="87"/>
                    </a:cubicBezTo>
                    <a:cubicBezTo>
                      <a:pt x="34" y="87"/>
                      <a:pt x="34" y="87"/>
                      <a:pt x="34" y="87"/>
                    </a:cubicBezTo>
                    <a:cubicBezTo>
                      <a:pt x="34" y="87"/>
                      <a:pt x="34" y="87"/>
                      <a:pt x="34" y="87"/>
                    </a:cubicBezTo>
                    <a:cubicBezTo>
                      <a:pt x="33" y="87"/>
                      <a:pt x="33" y="87"/>
                      <a:pt x="33" y="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35"/>
              <p:cNvSpPr/>
              <p:nvPr/>
            </p:nvSpPr>
            <p:spPr bwMode="auto">
              <a:xfrm>
                <a:off x="2557" y="224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36"/>
              <p:cNvSpPr/>
              <p:nvPr/>
            </p:nvSpPr>
            <p:spPr bwMode="auto">
              <a:xfrm>
                <a:off x="2612" y="1766"/>
                <a:ext cx="34" cy="23"/>
              </a:xfrm>
              <a:custGeom>
                <a:avLst/>
                <a:gdLst>
                  <a:gd name="T0" fmla="*/ 0 w 13"/>
                  <a:gd name="T1" fmla="*/ 2 h 9"/>
                  <a:gd name="T2" fmla="*/ 0 w 13"/>
                  <a:gd name="T3" fmla="*/ 3 h 9"/>
                  <a:gd name="T4" fmla="*/ 1 w 13"/>
                  <a:gd name="T5" fmla="*/ 3 h 9"/>
                  <a:gd name="T6" fmla="*/ 1 w 13"/>
                  <a:gd name="T7" fmla="*/ 3 h 9"/>
                  <a:gd name="T8" fmla="*/ 2 w 13"/>
                  <a:gd name="T9" fmla="*/ 3 h 9"/>
                  <a:gd name="T10" fmla="*/ 2 w 13"/>
                  <a:gd name="T11" fmla="*/ 4 h 9"/>
                  <a:gd name="T12" fmla="*/ 2 w 13"/>
                  <a:gd name="T13" fmla="*/ 4 h 9"/>
                  <a:gd name="T14" fmla="*/ 3 w 13"/>
                  <a:gd name="T15" fmla="*/ 4 h 9"/>
                  <a:gd name="T16" fmla="*/ 4 w 13"/>
                  <a:gd name="T17" fmla="*/ 5 h 9"/>
                  <a:gd name="T18" fmla="*/ 4 w 13"/>
                  <a:gd name="T19" fmla="*/ 5 h 9"/>
                  <a:gd name="T20" fmla="*/ 5 w 13"/>
                  <a:gd name="T21" fmla="*/ 5 h 9"/>
                  <a:gd name="T22" fmla="*/ 5 w 13"/>
                  <a:gd name="T23" fmla="*/ 6 h 9"/>
                  <a:gd name="T24" fmla="*/ 6 w 13"/>
                  <a:gd name="T25" fmla="*/ 6 h 9"/>
                  <a:gd name="T26" fmla="*/ 6 w 13"/>
                  <a:gd name="T27" fmla="*/ 6 h 9"/>
                  <a:gd name="T28" fmla="*/ 6 w 13"/>
                  <a:gd name="T29" fmla="*/ 7 h 9"/>
                  <a:gd name="T30" fmla="*/ 6 w 13"/>
                  <a:gd name="T31" fmla="*/ 7 h 9"/>
                  <a:gd name="T32" fmla="*/ 6 w 13"/>
                  <a:gd name="T33" fmla="*/ 7 h 9"/>
                  <a:gd name="T34" fmla="*/ 7 w 13"/>
                  <a:gd name="T35" fmla="*/ 7 h 9"/>
                  <a:gd name="T36" fmla="*/ 7 w 13"/>
                  <a:gd name="T37" fmla="*/ 6 h 9"/>
                  <a:gd name="T38" fmla="*/ 8 w 13"/>
                  <a:gd name="T39" fmla="*/ 6 h 9"/>
                  <a:gd name="T40" fmla="*/ 8 w 13"/>
                  <a:gd name="T41" fmla="*/ 7 h 9"/>
                  <a:gd name="T42" fmla="*/ 8 w 13"/>
                  <a:gd name="T43" fmla="*/ 7 h 9"/>
                  <a:gd name="T44" fmla="*/ 9 w 13"/>
                  <a:gd name="T45" fmla="*/ 8 h 9"/>
                  <a:gd name="T46" fmla="*/ 9 w 13"/>
                  <a:gd name="T47" fmla="*/ 8 h 9"/>
                  <a:gd name="T48" fmla="*/ 10 w 13"/>
                  <a:gd name="T49" fmla="*/ 9 h 9"/>
                  <a:gd name="T50" fmla="*/ 10 w 13"/>
                  <a:gd name="T51" fmla="*/ 9 h 9"/>
                  <a:gd name="T52" fmla="*/ 11 w 13"/>
                  <a:gd name="T53" fmla="*/ 9 h 9"/>
                  <a:gd name="T54" fmla="*/ 11 w 13"/>
                  <a:gd name="T55" fmla="*/ 9 h 9"/>
                  <a:gd name="T56" fmla="*/ 11 w 13"/>
                  <a:gd name="T57" fmla="*/ 8 h 9"/>
                  <a:gd name="T58" fmla="*/ 11 w 13"/>
                  <a:gd name="T59" fmla="*/ 8 h 9"/>
                  <a:gd name="T60" fmla="*/ 11 w 13"/>
                  <a:gd name="T61" fmla="*/ 7 h 9"/>
                  <a:gd name="T62" fmla="*/ 11 w 13"/>
                  <a:gd name="T63" fmla="*/ 7 h 9"/>
                  <a:gd name="T64" fmla="*/ 11 w 13"/>
                  <a:gd name="T65" fmla="*/ 6 h 9"/>
                  <a:gd name="T66" fmla="*/ 12 w 13"/>
                  <a:gd name="T67" fmla="*/ 6 h 9"/>
                  <a:gd name="T68" fmla="*/ 13 w 13"/>
                  <a:gd name="T69" fmla="*/ 6 h 9"/>
                  <a:gd name="T70" fmla="*/ 13 w 13"/>
                  <a:gd name="T71" fmla="*/ 5 h 9"/>
                  <a:gd name="T72" fmla="*/ 13 w 13"/>
                  <a:gd name="T73" fmla="*/ 5 h 9"/>
                  <a:gd name="T74" fmla="*/ 12 w 13"/>
                  <a:gd name="T75" fmla="*/ 5 h 9"/>
                  <a:gd name="T76" fmla="*/ 12 w 13"/>
                  <a:gd name="T77" fmla="*/ 4 h 9"/>
                  <a:gd name="T78" fmla="*/ 12 w 13"/>
                  <a:gd name="T79" fmla="*/ 4 h 9"/>
                  <a:gd name="T80" fmla="*/ 11 w 13"/>
                  <a:gd name="T81" fmla="*/ 4 h 9"/>
                  <a:gd name="T82" fmla="*/ 10 w 13"/>
                  <a:gd name="T83" fmla="*/ 3 h 9"/>
                  <a:gd name="T84" fmla="*/ 11 w 13"/>
                  <a:gd name="T85" fmla="*/ 3 h 9"/>
                  <a:gd name="T86" fmla="*/ 11 w 13"/>
                  <a:gd name="T87" fmla="*/ 2 h 9"/>
                  <a:gd name="T88" fmla="*/ 11 w 13"/>
                  <a:gd name="T89" fmla="*/ 2 h 9"/>
                  <a:gd name="T90" fmla="*/ 10 w 13"/>
                  <a:gd name="T91" fmla="*/ 2 h 9"/>
                  <a:gd name="T92" fmla="*/ 9 w 13"/>
                  <a:gd name="T93" fmla="*/ 1 h 9"/>
                  <a:gd name="T94" fmla="*/ 8 w 13"/>
                  <a:gd name="T95" fmla="*/ 1 h 9"/>
                  <a:gd name="T96" fmla="*/ 8 w 13"/>
                  <a:gd name="T97" fmla="*/ 1 h 9"/>
                  <a:gd name="T98" fmla="*/ 7 w 13"/>
                  <a:gd name="T99" fmla="*/ 1 h 9"/>
                  <a:gd name="T100" fmla="*/ 6 w 13"/>
                  <a:gd name="T101" fmla="*/ 0 h 9"/>
                  <a:gd name="T102" fmla="*/ 6 w 13"/>
                  <a:gd name="T103" fmla="*/ 1 h 9"/>
                  <a:gd name="T104" fmla="*/ 6 w 13"/>
                  <a:gd name="T105" fmla="*/ 1 h 9"/>
                  <a:gd name="T106" fmla="*/ 5 w 13"/>
                  <a:gd name="T107" fmla="*/ 1 h 9"/>
                  <a:gd name="T108" fmla="*/ 5 w 13"/>
                  <a:gd name="T109" fmla="*/ 1 h 9"/>
                  <a:gd name="T110" fmla="*/ 4 w 13"/>
                  <a:gd name="T111" fmla="*/ 2 h 9"/>
                  <a:gd name="T112" fmla="*/ 3 w 13"/>
                  <a:gd name="T113" fmla="*/ 1 h 9"/>
                  <a:gd name="T114" fmla="*/ 3 w 13"/>
                  <a:gd name="T115" fmla="*/ 1 h 9"/>
                  <a:gd name="T116" fmla="*/ 3 w 13"/>
                  <a:gd name="T117" fmla="*/ 1 h 9"/>
                  <a:gd name="T118" fmla="*/ 0 w 13"/>
                  <a:gd name="T11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 h="9">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4"/>
                      <a:pt x="1" y="4"/>
                      <a:pt x="1" y="4"/>
                    </a:cubicBezTo>
                    <a:cubicBezTo>
                      <a:pt x="1" y="4"/>
                      <a:pt x="1" y="4"/>
                      <a:pt x="1" y="4"/>
                    </a:cubicBezTo>
                    <a:cubicBezTo>
                      <a:pt x="1" y="4"/>
                      <a:pt x="1" y="4"/>
                      <a:pt x="1"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0" y="4"/>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37"/>
              <p:cNvSpPr>
                <a:spLocks noEditPoints="1"/>
              </p:cNvSpPr>
              <p:nvPr/>
            </p:nvSpPr>
            <p:spPr bwMode="auto">
              <a:xfrm>
                <a:off x="2617" y="1740"/>
                <a:ext cx="37" cy="31"/>
              </a:xfrm>
              <a:custGeom>
                <a:avLst/>
                <a:gdLst>
                  <a:gd name="T0" fmla="*/ 1 w 14"/>
                  <a:gd name="T1" fmla="*/ 11 h 12"/>
                  <a:gd name="T2" fmla="*/ 1 w 14"/>
                  <a:gd name="T3" fmla="*/ 11 h 12"/>
                  <a:gd name="T4" fmla="*/ 1 w 14"/>
                  <a:gd name="T5" fmla="*/ 11 h 12"/>
                  <a:gd name="T6" fmla="*/ 2 w 14"/>
                  <a:gd name="T7" fmla="*/ 11 h 12"/>
                  <a:gd name="T8" fmla="*/ 2 w 14"/>
                  <a:gd name="T9" fmla="*/ 11 h 12"/>
                  <a:gd name="T10" fmla="*/ 3 w 14"/>
                  <a:gd name="T11" fmla="*/ 11 h 12"/>
                  <a:gd name="T12" fmla="*/ 3 w 14"/>
                  <a:gd name="T13" fmla="*/ 11 h 12"/>
                  <a:gd name="T14" fmla="*/ 3 w 14"/>
                  <a:gd name="T15" fmla="*/ 11 h 12"/>
                  <a:gd name="T16" fmla="*/ 14 w 14"/>
                  <a:gd name="T17" fmla="*/ 2 h 12"/>
                  <a:gd name="T18" fmla="*/ 13 w 14"/>
                  <a:gd name="T19" fmla="*/ 1 h 12"/>
                  <a:gd name="T20" fmla="*/ 12 w 14"/>
                  <a:gd name="T21" fmla="*/ 1 h 12"/>
                  <a:gd name="T22" fmla="*/ 5 w 14"/>
                  <a:gd name="T23" fmla="*/ 4 h 12"/>
                  <a:gd name="T24" fmla="*/ 6 w 14"/>
                  <a:gd name="T25" fmla="*/ 9 h 12"/>
                  <a:gd name="T26" fmla="*/ 3 w 14"/>
                  <a:gd name="T27" fmla="*/ 10 h 12"/>
                  <a:gd name="T28" fmla="*/ 3 w 14"/>
                  <a:gd name="T29" fmla="*/ 10 h 12"/>
                  <a:gd name="T30" fmla="*/ 4 w 14"/>
                  <a:gd name="T31" fmla="*/ 10 h 12"/>
                  <a:gd name="T32" fmla="*/ 4 w 14"/>
                  <a:gd name="T33" fmla="*/ 10 h 12"/>
                  <a:gd name="T34" fmla="*/ 5 w 14"/>
                  <a:gd name="T35" fmla="*/ 10 h 12"/>
                  <a:gd name="T36" fmla="*/ 6 w 14"/>
                  <a:gd name="T37" fmla="*/ 10 h 12"/>
                  <a:gd name="T38" fmla="*/ 6 w 14"/>
                  <a:gd name="T39" fmla="*/ 10 h 12"/>
                  <a:gd name="T40" fmla="*/ 7 w 14"/>
                  <a:gd name="T41" fmla="*/ 10 h 12"/>
                  <a:gd name="T42" fmla="*/ 7 w 14"/>
                  <a:gd name="T43" fmla="*/ 11 h 12"/>
                  <a:gd name="T44" fmla="*/ 7 w 14"/>
                  <a:gd name="T45" fmla="*/ 11 h 12"/>
                  <a:gd name="T46" fmla="*/ 8 w 14"/>
                  <a:gd name="T47" fmla="*/ 11 h 12"/>
                  <a:gd name="T48" fmla="*/ 9 w 14"/>
                  <a:gd name="T49" fmla="*/ 11 h 12"/>
                  <a:gd name="T50" fmla="*/ 9 w 14"/>
                  <a:gd name="T51" fmla="*/ 12 h 12"/>
                  <a:gd name="T52" fmla="*/ 10 w 14"/>
                  <a:gd name="T53" fmla="*/ 12 h 12"/>
                  <a:gd name="T54" fmla="*/ 10 w 14"/>
                  <a:gd name="T55" fmla="*/ 12 h 12"/>
                  <a:gd name="T56" fmla="*/ 10 w 14"/>
                  <a:gd name="T57" fmla="*/ 11 h 12"/>
                  <a:gd name="T58" fmla="*/ 10 w 14"/>
                  <a:gd name="T59" fmla="*/ 11 h 12"/>
                  <a:gd name="T60" fmla="*/ 10 w 14"/>
                  <a:gd name="T61" fmla="*/ 10 h 12"/>
                  <a:gd name="T62" fmla="*/ 10 w 14"/>
                  <a:gd name="T63" fmla="*/ 9 h 12"/>
                  <a:gd name="T64" fmla="*/ 10 w 14"/>
                  <a:gd name="T65" fmla="*/ 9 h 12"/>
                  <a:gd name="T66" fmla="*/ 9 w 14"/>
                  <a:gd name="T67" fmla="*/ 9 h 12"/>
                  <a:gd name="T68" fmla="*/ 10 w 14"/>
                  <a:gd name="T69" fmla="*/ 8 h 12"/>
                  <a:gd name="T70" fmla="*/ 10 w 14"/>
                  <a:gd name="T71" fmla="*/ 8 h 12"/>
                  <a:gd name="T72" fmla="*/ 11 w 14"/>
                  <a:gd name="T73" fmla="*/ 8 h 12"/>
                  <a:gd name="T74" fmla="*/ 11 w 14"/>
                  <a:gd name="T75" fmla="*/ 8 h 12"/>
                  <a:gd name="T76" fmla="*/ 12 w 14"/>
                  <a:gd name="T77" fmla="*/ 8 h 12"/>
                  <a:gd name="T78" fmla="*/ 12 w 14"/>
                  <a:gd name="T79" fmla="*/ 8 h 12"/>
                  <a:gd name="T80" fmla="*/ 12 w 14"/>
                  <a:gd name="T81" fmla="*/ 8 h 12"/>
                  <a:gd name="T82" fmla="*/ 12 w 14"/>
                  <a:gd name="T83" fmla="*/ 8 h 12"/>
                  <a:gd name="T84" fmla="*/ 12 w 14"/>
                  <a:gd name="T85" fmla="*/ 7 h 12"/>
                  <a:gd name="T86" fmla="*/ 13 w 14"/>
                  <a:gd name="T87" fmla="*/ 7 h 12"/>
                  <a:gd name="T88" fmla="*/ 13 w 14"/>
                  <a:gd name="T89" fmla="*/ 7 h 12"/>
                  <a:gd name="T90" fmla="*/ 13 w 14"/>
                  <a:gd name="T91" fmla="*/ 6 h 12"/>
                  <a:gd name="T92" fmla="*/ 13 w 14"/>
                  <a:gd name="T93" fmla="*/ 6 h 12"/>
                  <a:gd name="T94" fmla="*/ 12 w 14"/>
                  <a:gd name="T95" fmla="*/ 6 h 12"/>
                  <a:gd name="T96" fmla="*/ 12 w 14"/>
                  <a:gd name="T97" fmla="*/ 5 h 12"/>
                  <a:gd name="T98" fmla="*/ 12 w 14"/>
                  <a:gd name="T99" fmla="*/ 5 h 12"/>
                  <a:gd name="T100" fmla="*/ 12 w 14"/>
                  <a:gd name="T101" fmla="*/ 4 h 12"/>
                  <a:gd name="T102" fmla="*/ 13 w 14"/>
                  <a:gd name="T103" fmla="*/ 4 h 12"/>
                  <a:gd name="T104" fmla="*/ 14 w 14"/>
                  <a:gd name="T105" fmla="*/ 3 h 12"/>
                  <a:gd name="T106" fmla="*/ 14 w 14"/>
                  <a:gd name="T107" fmla="*/ 3 h 12"/>
                  <a:gd name="T108" fmla="*/ 9 w 14"/>
                  <a:gd name="T109" fmla="*/ 5 h 12"/>
                  <a:gd name="T110" fmla="*/ 9 w 14"/>
                  <a:gd name="T111" fmla="*/ 5 h 12"/>
                  <a:gd name="T112" fmla="*/ 6 w 14"/>
                  <a:gd name="T113" fmla="*/ 5 h 12"/>
                  <a:gd name="T114" fmla="*/ 9 w 14"/>
                  <a:gd name="T115" fmla="*/ 4 h 12"/>
                  <a:gd name="T116" fmla="*/ 10 w 14"/>
                  <a:gd name="T11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 h="12">
                    <a:moveTo>
                      <a:pt x="7" y="1"/>
                    </a:moveTo>
                    <a:cubicBezTo>
                      <a:pt x="7" y="1"/>
                      <a:pt x="8" y="1"/>
                      <a:pt x="8" y="1"/>
                    </a:cubicBezTo>
                    <a:cubicBezTo>
                      <a:pt x="8" y="1"/>
                      <a:pt x="7" y="1"/>
                      <a:pt x="7" y="1"/>
                    </a:cubicBezTo>
                    <a:close/>
                    <a:moveTo>
                      <a:pt x="1" y="11"/>
                    </a:move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1" y="11"/>
                    </a:cubicBezTo>
                    <a:close/>
                    <a:moveTo>
                      <a:pt x="14" y="2"/>
                    </a:move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2" y="1"/>
                      <a:pt x="12" y="1"/>
                    </a:cubicBezTo>
                    <a:cubicBezTo>
                      <a:pt x="11" y="1"/>
                      <a:pt x="9" y="1"/>
                      <a:pt x="8" y="2"/>
                    </a:cubicBezTo>
                    <a:cubicBezTo>
                      <a:pt x="8" y="2"/>
                      <a:pt x="7" y="2"/>
                      <a:pt x="7" y="3"/>
                    </a:cubicBezTo>
                    <a:cubicBezTo>
                      <a:pt x="7" y="3"/>
                      <a:pt x="7" y="3"/>
                      <a:pt x="6" y="3"/>
                    </a:cubicBezTo>
                    <a:cubicBezTo>
                      <a:pt x="6" y="3"/>
                      <a:pt x="5" y="3"/>
                      <a:pt x="5" y="3"/>
                    </a:cubicBezTo>
                    <a:cubicBezTo>
                      <a:pt x="5" y="4"/>
                      <a:pt x="5" y="4"/>
                      <a:pt x="5" y="4"/>
                    </a:cubicBezTo>
                    <a:cubicBezTo>
                      <a:pt x="5" y="6"/>
                      <a:pt x="4" y="7"/>
                      <a:pt x="3" y="8"/>
                    </a:cubicBezTo>
                    <a:cubicBezTo>
                      <a:pt x="3" y="8"/>
                      <a:pt x="3" y="8"/>
                      <a:pt x="3" y="8"/>
                    </a:cubicBezTo>
                    <a:cubicBezTo>
                      <a:pt x="3" y="8"/>
                      <a:pt x="4" y="9"/>
                      <a:pt x="4" y="9"/>
                    </a:cubicBezTo>
                    <a:cubicBezTo>
                      <a:pt x="5" y="9"/>
                      <a:pt x="5" y="9"/>
                      <a:pt x="6" y="9"/>
                    </a:cubicBezTo>
                    <a:cubicBezTo>
                      <a:pt x="5" y="9"/>
                      <a:pt x="6" y="9"/>
                      <a:pt x="6" y="9"/>
                    </a:cubicBezTo>
                    <a:cubicBezTo>
                      <a:pt x="5" y="9"/>
                      <a:pt x="5" y="9"/>
                      <a:pt x="4" y="9"/>
                    </a:cubicBezTo>
                    <a:cubicBezTo>
                      <a:pt x="4" y="9"/>
                      <a:pt x="3" y="9"/>
                      <a:pt x="3" y="10"/>
                    </a:cubicBezTo>
                    <a:cubicBezTo>
                      <a:pt x="3" y="10"/>
                      <a:pt x="3" y="9"/>
                      <a:pt x="3" y="10"/>
                    </a:cubicBezTo>
                    <a:cubicBezTo>
                      <a:pt x="3" y="10"/>
                      <a:pt x="3" y="10"/>
                      <a:pt x="4" y="10"/>
                    </a:cubicBezTo>
                    <a:cubicBezTo>
                      <a:pt x="4" y="10"/>
                      <a:pt x="3" y="10"/>
                      <a:pt x="3" y="10"/>
                    </a:cubicBezTo>
                    <a:cubicBezTo>
                      <a:pt x="3" y="10"/>
                      <a:pt x="2" y="10"/>
                      <a:pt x="2" y="10"/>
                    </a:cubicBezTo>
                    <a:cubicBezTo>
                      <a:pt x="2" y="9"/>
                      <a:pt x="1" y="10"/>
                      <a:pt x="1" y="10"/>
                    </a:cubicBezTo>
                    <a:cubicBezTo>
                      <a:pt x="0" y="10"/>
                      <a:pt x="1" y="10"/>
                      <a:pt x="2" y="10"/>
                    </a:cubicBezTo>
                    <a:cubicBezTo>
                      <a:pt x="2" y="10"/>
                      <a:pt x="2" y="10"/>
                      <a:pt x="3" y="10"/>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2"/>
                    </a:cubicBezTo>
                    <a:cubicBezTo>
                      <a:pt x="10" y="12"/>
                      <a:pt x="10" y="12"/>
                      <a:pt x="10" y="12"/>
                    </a:cubicBezTo>
                    <a:cubicBezTo>
                      <a:pt x="10" y="12"/>
                      <a:pt x="10"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10" y="9"/>
                    </a:cubicBezTo>
                    <a:cubicBezTo>
                      <a:pt x="9" y="9"/>
                      <a:pt x="9" y="9"/>
                      <a:pt x="9" y="9"/>
                    </a:cubicBezTo>
                    <a:cubicBezTo>
                      <a:pt x="9" y="9"/>
                      <a:pt x="9" y="9"/>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2"/>
                      <a:pt x="14" y="2"/>
                      <a:pt x="14" y="2"/>
                    </a:cubicBezTo>
                    <a:cubicBezTo>
                      <a:pt x="14" y="2"/>
                      <a:pt x="14" y="2"/>
                      <a:pt x="14" y="2"/>
                    </a:cubicBezTo>
                    <a:close/>
                    <a:moveTo>
                      <a:pt x="9" y="5"/>
                    </a:moveTo>
                    <a:cubicBezTo>
                      <a:pt x="9" y="5"/>
                      <a:pt x="9" y="5"/>
                      <a:pt x="8" y="5"/>
                    </a:cubicBezTo>
                    <a:cubicBezTo>
                      <a:pt x="8" y="5"/>
                      <a:pt x="7" y="5"/>
                      <a:pt x="7" y="6"/>
                    </a:cubicBezTo>
                    <a:cubicBezTo>
                      <a:pt x="7" y="6"/>
                      <a:pt x="7" y="6"/>
                      <a:pt x="7" y="6"/>
                    </a:cubicBezTo>
                    <a:cubicBezTo>
                      <a:pt x="8" y="6"/>
                      <a:pt x="9" y="6"/>
                      <a:pt x="9" y="5"/>
                    </a:cubicBezTo>
                    <a:cubicBezTo>
                      <a:pt x="9" y="5"/>
                      <a:pt x="9" y="5"/>
                      <a:pt x="9" y="5"/>
                    </a:cubicBezTo>
                    <a:cubicBezTo>
                      <a:pt x="9" y="5"/>
                      <a:pt x="9" y="5"/>
                      <a:pt x="9" y="6"/>
                    </a:cubicBezTo>
                    <a:cubicBezTo>
                      <a:pt x="9" y="6"/>
                      <a:pt x="9" y="6"/>
                      <a:pt x="8" y="6"/>
                    </a:cubicBezTo>
                    <a:cubicBezTo>
                      <a:pt x="8" y="7"/>
                      <a:pt x="7" y="6"/>
                      <a:pt x="6" y="6"/>
                    </a:cubicBezTo>
                    <a:cubicBezTo>
                      <a:pt x="7" y="6"/>
                      <a:pt x="7" y="5"/>
                      <a:pt x="7" y="5"/>
                    </a:cubicBezTo>
                    <a:cubicBezTo>
                      <a:pt x="7" y="5"/>
                      <a:pt x="6" y="5"/>
                      <a:pt x="6" y="5"/>
                    </a:cubicBezTo>
                    <a:cubicBezTo>
                      <a:pt x="7" y="4"/>
                      <a:pt x="7" y="5"/>
                      <a:pt x="7" y="4"/>
                    </a:cubicBezTo>
                    <a:cubicBezTo>
                      <a:pt x="7" y="4"/>
                      <a:pt x="7" y="4"/>
                      <a:pt x="6" y="3"/>
                    </a:cubicBezTo>
                    <a:cubicBezTo>
                      <a:pt x="7" y="3"/>
                      <a:pt x="7" y="3"/>
                      <a:pt x="7" y="3"/>
                    </a:cubicBezTo>
                    <a:cubicBezTo>
                      <a:pt x="8" y="3"/>
                      <a:pt x="8" y="3"/>
                      <a:pt x="8" y="3"/>
                    </a:cubicBezTo>
                    <a:cubicBezTo>
                      <a:pt x="8" y="4"/>
                      <a:pt x="9" y="3"/>
                      <a:pt x="9" y="4"/>
                    </a:cubicBezTo>
                    <a:cubicBezTo>
                      <a:pt x="9" y="4"/>
                      <a:pt x="8" y="4"/>
                      <a:pt x="8" y="4"/>
                    </a:cubicBezTo>
                    <a:cubicBezTo>
                      <a:pt x="8" y="5"/>
                      <a:pt x="9" y="5"/>
                      <a:pt x="9" y="5"/>
                    </a:cubicBezTo>
                    <a:cubicBezTo>
                      <a:pt x="9" y="5"/>
                      <a:pt x="9" y="5"/>
                      <a:pt x="9" y="5"/>
                    </a:cubicBezTo>
                    <a:close/>
                    <a:moveTo>
                      <a:pt x="11" y="0"/>
                    </a:moveTo>
                    <a:cubicBezTo>
                      <a:pt x="11" y="0"/>
                      <a:pt x="11" y="0"/>
                      <a:pt x="10" y="1"/>
                    </a:cubicBezTo>
                    <a:cubicBezTo>
                      <a:pt x="10" y="1"/>
                      <a:pt x="11" y="1"/>
                      <a:pt x="11" y="1"/>
                    </a:cubicBezTo>
                    <a:cubicBezTo>
                      <a:pt x="11" y="0"/>
                      <a:pt x="11"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38"/>
              <p:cNvSpPr/>
              <p:nvPr/>
            </p:nvSpPr>
            <p:spPr bwMode="auto">
              <a:xfrm>
                <a:off x="2783" y="1682"/>
                <a:ext cx="68" cy="29"/>
              </a:xfrm>
              <a:custGeom>
                <a:avLst/>
                <a:gdLst>
                  <a:gd name="T0" fmla="*/ 1 w 26"/>
                  <a:gd name="T1" fmla="*/ 9 h 11"/>
                  <a:gd name="T2" fmla="*/ 2 w 26"/>
                  <a:gd name="T3" fmla="*/ 9 h 11"/>
                  <a:gd name="T4" fmla="*/ 2 w 26"/>
                  <a:gd name="T5" fmla="*/ 8 h 11"/>
                  <a:gd name="T6" fmla="*/ 4 w 26"/>
                  <a:gd name="T7" fmla="*/ 8 h 11"/>
                  <a:gd name="T8" fmla="*/ 4 w 26"/>
                  <a:gd name="T9" fmla="*/ 8 h 11"/>
                  <a:gd name="T10" fmla="*/ 5 w 26"/>
                  <a:gd name="T11" fmla="*/ 8 h 11"/>
                  <a:gd name="T12" fmla="*/ 7 w 26"/>
                  <a:gd name="T13" fmla="*/ 8 h 11"/>
                  <a:gd name="T14" fmla="*/ 8 w 26"/>
                  <a:gd name="T15" fmla="*/ 8 h 11"/>
                  <a:gd name="T16" fmla="*/ 8 w 26"/>
                  <a:gd name="T17" fmla="*/ 8 h 11"/>
                  <a:gd name="T18" fmla="*/ 9 w 26"/>
                  <a:gd name="T19" fmla="*/ 8 h 11"/>
                  <a:gd name="T20" fmla="*/ 10 w 26"/>
                  <a:gd name="T21" fmla="*/ 8 h 11"/>
                  <a:gd name="T22" fmla="*/ 11 w 26"/>
                  <a:gd name="T23" fmla="*/ 8 h 11"/>
                  <a:gd name="T24" fmla="*/ 12 w 26"/>
                  <a:gd name="T25" fmla="*/ 8 h 11"/>
                  <a:gd name="T26" fmla="*/ 13 w 26"/>
                  <a:gd name="T27" fmla="*/ 8 h 11"/>
                  <a:gd name="T28" fmla="*/ 13 w 26"/>
                  <a:gd name="T29" fmla="*/ 8 h 11"/>
                  <a:gd name="T30" fmla="*/ 14 w 26"/>
                  <a:gd name="T31" fmla="*/ 8 h 11"/>
                  <a:gd name="T32" fmla="*/ 15 w 26"/>
                  <a:gd name="T33" fmla="*/ 8 h 11"/>
                  <a:gd name="T34" fmla="*/ 15 w 26"/>
                  <a:gd name="T35" fmla="*/ 9 h 11"/>
                  <a:gd name="T36" fmla="*/ 17 w 26"/>
                  <a:gd name="T37" fmla="*/ 9 h 11"/>
                  <a:gd name="T38" fmla="*/ 18 w 26"/>
                  <a:gd name="T39" fmla="*/ 10 h 11"/>
                  <a:gd name="T40" fmla="*/ 18 w 26"/>
                  <a:gd name="T41" fmla="*/ 10 h 11"/>
                  <a:gd name="T42" fmla="*/ 19 w 26"/>
                  <a:gd name="T43" fmla="*/ 10 h 11"/>
                  <a:gd name="T44" fmla="*/ 19 w 26"/>
                  <a:gd name="T45" fmla="*/ 11 h 11"/>
                  <a:gd name="T46" fmla="*/ 20 w 26"/>
                  <a:gd name="T47" fmla="*/ 11 h 11"/>
                  <a:gd name="T48" fmla="*/ 21 w 26"/>
                  <a:gd name="T49" fmla="*/ 11 h 11"/>
                  <a:gd name="T50" fmla="*/ 21 w 26"/>
                  <a:gd name="T51" fmla="*/ 11 h 11"/>
                  <a:gd name="T52" fmla="*/ 23 w 26"/>
                  <a:gd name="T53" fmla="*/ 11 h 11"/>
                  <a:gd name="T54" fmla="*/ 24 w 26"/>
                  <a:gd name="T55" fmla="*/ 11 h 11"/>
                  <a:gd name="T56" fmla="*/ 24 w 26"/>
                  <a:gd name="T57" fmla="*/ 10 h 11"/>
                  <a:gd name="T58" fmla="*/ 25 w 26"/>
                  <a:gd name="T59" fmla="*/ 10 h 11"/>
                  <a:gd name="T60" fmla="*/ 25 w 26"/>
                  <a:gd name="T61" fmla="*/ 9 h 11"/>
                  <a:gd name="T62" fmla="*/ 26 w 26"/>
                  <a:gd name="T63" fmla="*/ 9 h 11"/>
                  <a:gd name="T64" fmla="*/ 26 w 26"/>
                  <a:gd name="T65" fmla="*/ 8 h 11"/>
                  <a:gd name="T66" fmla="*/ 26 w 26"/>
                  <a:gd name="T67" fmla="*/ 8 h 11"/>
                  <a:gd name="T68" fmla="*/ 25 w 26"/>
                  <a:gd name="T69" fmla="*/ 7 h 11"/>
                  <a:gd name="T70" fmla="*/ 25 w 26"/>
                  <a:gd name="T71" fmla="*/ 6 h 11"/>
                  <a:gd name="T72" fmla="*/ 24 w 26"/>
                  <a:gd name="T73" fmla="*/ 6 h 11"/>
                  <a:gd name="T74" fmla="*/ 24 w 26"/>
                  <a:gd name="T75" fmla="*/ 5 h 11"/>
                  <a:gd name="T76" fmla="*/ 24 w 26"/>
                  <a:gd name="T77" fmla="*/ 5 h 11"/>
                  <a:gd name="T78" fmla="*/ 25 w 26"/>
                  <a:gd name="T79" fmla="*/ 4 h 11"/>
                  <a:gd name="T80" fmla="*/ 25 w 26"/>
                  <a:gd name="T81" fmla="*/ 4 h 11"/>
                  <a:gd name="T82" fmla="*/ 24 w 26"/>
                  <a:gd name="T83" fmla="*/ 3 h 11"/>
                  <a:gd name="T84" fmla="*/ 24 w 26"/>
                  <a:gd name="T85" fmla="*/ 3 h 11"/>
                  <a:gd name="T86" fmla="*/ 23 w 26"/>
                  <a:gd name="T87" fmla="*/ 2 h 11"/>
                  <a:gd name="T88" fmla="*/ 22 w 26"/>
                  <a:gd name="T89" fmla="*/ 2 h 11"/>
                  <a:gd name="T90" fmla="*/ 21 w 26"/>
                  <a:gd name="T91" fmla="*/ 2 h 11"/>
                  <a:gd name="T92" fmla="*/ 21 w 26"/>
                  <a:gd name="T93" fmla="*/ 3 h 11"/>
                  <a:gd name="T94" fmla="*/ 20 w 26"/>
                  <a:gd name="T95" fmla="*/ 2 h 11"/>
                  <a:gd name="T96" fmla="*/ 19 w 26"/>
                  <a:gd name="T97" fmla="*/ 2 h 11"/>
                  <a:gd name="T98" fmla="*/ 18 w 26"/>
                  <a:gd name="T99" fmla="*/ 1 h 11"/>
                  <a:gd name="T100" fmla="*/ 17 w 26"/>
                  <a:gd name="T101" fmla="*/ 1 h 11"/>
                  <a:gd name="T102" fmla="*/ 17 w 26"/>
                  <a:gd name="T103" fmla="*/ 0 h 11"/>
                  <a:gd name="T104" fmla="*/ 16 w 26"/>
                  <a:gd name="T105" fmla="*/ 0 h 11"/>
                  <a:gd name="T106" fmla="*/ 15 w 26"/>
                  <a:gd name="T107" fmla="*/ 0 h 11"/>
                  <a:gd name="T108" fmla="*/ 15 w 26"/>
                  <a:gd name="T109" fmla="*/ 0 h 11"/>
                  <a:gd name="T110" fmla="*/ 14 w 26"/>
                  <a:gd name="T111" fmla="*/ 0 h 11"/>
                  <a:gd name="T112" fmla="*/ 13 w 26"/>
                  <a:gd name="T113" fmla="*/ 0 h 11"/>
                  <a:gd name="T114" fmla="*/ 12 w 26"/>
                  <a:gd name="T115" fmla="*/ 1 h 11"/>
                  <a:gd name="T116" fmla="*/ 5 w 26"/>
                  <a:gd name="T117" fmla="*/ 2 h 11"/>
                  <a:gd name="T118" fmla="*/ 1 w 26"/>
                  <a:gd name="T1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1">
                    <a:moveTo>
                      <a:pt x="1" y="9"/>
                    </a:move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8" y="9"/>
                      <a:pt x="18" y="9"/>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4" y="3"/>
                      <a:pt x="24" y="3"/>
                      <a:pt x="24" y="3"/>
                    </a:cubicBezTo>
                    <a:cubicBezTo>
                      <a:pt x="24" y="2"/>
                      <a:pt x="24" y="2"/>
                      <a:pt x="24" y="2"/>
                    </a:cubicBezTo>
                    <a:cubicBezTo>
                      <a:pt x="24" y="3"/>
                      <a:pt x="24" y="3"/>
                      <a:pt x="24" y="3"/>
                    </a:cubicBezTo>
                    <a:cubicBezTo>
                      <a:pt x="23" y="3"/>
                      <a:pt x="23" y="3"/>
                      <a:pt x="23" y="3"/>
                    </a:cubicBezTo>
                    <a:cubicBezTo>
                      <a:pt x="23" y="2"/>
                      <a:pt x="23" y="2"/>
                      <a:pt x="23" y="2"/>
                    </a:cubicBezTo>
                    <a:cubicBezTo>
                      <a:pt x="23" y="2"/>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2"/>
                    </a:cubicBezTo>
                    <a:cubicBezTo>
                      <a:pt x="13" y="2"/>
                      <a:pt x="13" y="3"/>
                      <a:pt x="13" y="3"/>
                    </a:cubicBezTo>
                    <a:cubicBezTo>
                      <a:pt x="13" y="4"/>
                      <a:pt x="12" y="4"/>
                      <a:pt x="12" y="4"/>
                    </a:cubicBezTo>
                    <a:cubicBezTo>
                      <a:pt x="11" y="5"/>
                      <a:pt x="10" y="5"/>
                      <a:pt x="9" y="5"/>
                    </a:cubicBezTo>
                    <a:cubicBezTo>
                      <a:pt x="9" y="5"/>
                      <a:pt x="8" y="4"/>
                      <a:pt x="8" y="3"/>
                    </a:cubicBezTo>
                    <a:cubicBezTo>
                      <a:pt x="8" y="3"/>
                      <a:pt x="8" y="3"/>
                      <a:pt x="7" y="3"/>
                    </a:cubicBezTo>
                    <a:cubicBezTo>
                      <a:pt x="7" y="2"/>
                      <a:pt x="7" y="2"/>
                      <a:pt x="6" y="1"/>
                    </a:cubicBezTo>
                    <a:cubicBezTo>
                      <a:pt x="6" y="1"/>
                      <a:pt x="5" y="1"/>
                      <a:pt x="5" y="2"/>
                    </a:cubicBezTo>
                    <a:cubicBezTo>
                      <a:pt x="4" y="2"/>
                      <a:pt x="3" y="2"/>
                      <a:pt x="3" y="2"/>
                    </a:cubicBezTo>
                    <a:cubicBezTo>
                      <a:pt x="3" y="2"/>
                      <a:pt x="2" y="3"/>
                      <a:pt x="2" y="3"/>
                    </a:cubicBezTo>
                    <a:cubicBezTo>
                      <a:pt x="2" y="4"/>
                      <a:pt x="2" y="4"/>
                      <a:pt x="2" y="5"/>
                    </a:cubicBezTo>
                    <a:cubicBezTo>
                      <a:pt x="2" y="5"/>
                      <a:pt x="1" y="5"/>
                      <a:pt x="1" y="6"/>
                    </a:cubicBezTo>
                    <a:cubicBezTo>
                      <a:pt x="0" y="6"/>
                      <a:pt x="1" y="7"/>
                      <a:pt x="1" y="8"/>
                    </a:cubicBezTo>
                    <a:cubicBezTo>
                      <a:pt x="1" y="8"/>
                      <a:pt x="1" y="8"/>
                      <a:pt x="1" y="8"/>
                    </a:cubicBezTo>
                    <a:cubicBezTo>
                      <a:pt x="1" y="8"/>
                      <a:pt x="1" y="8"/>
                      <a:pt x="0" y="8"/>
                    </a:cubicBezTo>
                    <a:cubicBezTo>
                      <a:pt x="0" y="8"/>
                      <a:pt x="0" y="9"/>
                      <a:pt x="1" y="9"/>
                    </a:cubicBezTo>
                    <a:cubicBezTo>
                      <a:pt x="1"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39"/>
              <p:cNvSpPr/>
              <p:nvPr/>
            </p:nvSpPr>
            <p:spPr bwMode="auto">
              <a:xfrm>
                <a:off x="2785" y="1703"/>
                <a:ext cx="53" cy="31"/>
              </a:xfrm>
              <a:custGeom>
                <a:avLst/>
                <a:gdLst>
                  <a:gd name="T0" fmla="*/ 1 w 20"/>
                  <a:gd name="T1" fmla="*/ 6 h 12"/>
                  <a:gd name="T2" fmla="*/ 2 w 20"/>
                  <a:gd name="T3" fmla="*/ 6 h 12"/>
                  <a:gd name="T4" fmla="*/ 3 w 20"/>
                  <a:gd name="T5" fmla="*/ 6 h 12"/>
                  <a:gd name="T6" fmla="*/ 4 w 20"/>
                  <a:gd name="T7" fmla="*/ 6 h 12"/>
                  <a:gd name="T8" fmla="*/ 5 w 20"/>
                  <a:gd name="T9" fmla="*/ 7 h 12"/>
                  <a:gd name="T10" fmla="*/ 6 w 20"/>
                  <a:gd name="T11" fmla="*/ 7 h 12"/>
                  <a:gd name="T12" fmla="*/ 6 w 20"/>
                  <a:gd name="T13" fmla="*/ 8 h 12"/>
                  <a:gd name="T14" fmla="*/ 6 w 20"/>
                  <a:gd name="T15" fmla="*/ 9 h 12"/>
                  <a:gd name="T16" fmla="*/ 6 w 20"/>
                  <a:gd name="T17" fmla="*/ 10 h 12"/>
                  <a:gd name="T18" fmla="*/ 7 w 20"/>
                  <a:gd name="T19" fmla="*/ 10 h 12"/>
                  <a:gd name="T20" fmla="*/ 8 w 20"/>
                  <a:gd name="T21" fmla="*/ 11 h 12"/>
                  <a:gd name="T22" fmla="*/ 8 w 20"/>
                  <a:gd name="T23" fmla="*/ 11 h 12"/>
                  <a:gd name="T24" fmla="*/ 9 w 20"/>
                  <a:gd name="T25" fmla="*/ 12 h 12"/>
                  <a:gd name="T26" fmla="*/ 9 w 20"/>
                  <a:gd name="T27" fmla="*/ 12 h 12"/>
                  <a:gd name="T28" fmla="*/ 10 w 20"/>
                  <a:gd name="T29" fmla="*/ 12 h 12"/>
                  <a:gd name="T30" fmla="*/ 11 w 20"/>
                  <a:gd name="T31" fmla="*/ 12 h 12"/>
                  <a:gd name="T32" fmla="*/ 12 w 20"/>
                  <a:gd name="T33" fmla="*/ 12 h 12"/>
                  <a:gd name="T34" fmla="*/ 12 w 20"/>
                  <a:gd name="T35" fmla="*/ 12 h 12"/>
                  <a:gd name="T36" fmla="*/ 13 w 20"/>
                  <a:gd name="T37" fmla="*/ 12 h 12"/>
                  <a:gd name="T38" fmla="*/ 14 w 20"/>
                  <a:gd name="T39" fmla="*/ 11 h 12"/>
                  <a:gd name="T40" fmla="*/ 14 w 20"/>
                  <a:gd name="T41" fmla="*/ 11 h 12"/>
                  <a:gd name="T42" fmla="*/ 15 w 20"/>
                  <a:gd name="T43" fmla="*/ 10 h 12"/>
                  <a:gd name="T44" fmla="*/ 16 w 20"/>
                  <a:gd name="T45" fmla="*/ 10 h 12"/>
                  <a:gd name="T46" fmla="*/ 16 w 20"/>
                  <a:gd name="T47" fmla="*/ 9 h 12"/>
                  <a:gd name="T48" fmla="*/ 16 w 20"/>
                  <a:gd name="T49" fmla="*/ 8 h 12"/>
                  <a:gd name="T50" fmla="*/ 16 w 20"/>
                  <a:gd name="T51" fmla="*/ 7 h 12"/>
                  <a:gd name="T52" fmla="*/ 17 w 20"/>
                  <a:gd name="T53" fmla="*/ 7 h 12"/>
                  <a:gd name="T54" fmla="*/ 18 w 20"/>
                  <a:gd name="T55" fmla="*/ 7 h 12"/>
                  <a:gd name="T56" fmla="*/ 18 w 20"/>
                  <a:gd name="T57" fmla="*/ 6 h 12"/>
                  <a:gd name="T58" fmla="*/ 19 w 20"/>
                  <a:gd name="T59" fmla="*/ 6 h 12"/>
                  <a:gd name="T60" fmla="*/ 20 w 20"/>
                  <a:gd name="T61" fmla="*/ 6 h 12"/>
                  <a:gd name="T62" fmla="*/ 19 w 20"/>
                  <a:gd name="T63" fmla="*/ 6 h 12"/>
                  <a:gd name="T64" fmla="*/ 19 w 20"/>
                  <a:gd name="T65" fmla="*/ 5 h 12"/>
                  <a:gd name="T66" fmla="*/ 19 w 20"/>
                  <a:gd name="T67" fmla="*/ 4 h 12"/>
                  <a:gd name="T68" fmla="*/ 18 w 20"/>
                  <a:gd name="T69" fmla="*/ 4 h 12"/>
                  <a:gd name="T70" fmla="*/ 18 w 20"/>
                  <a:gd name="T71" fmla="*/ 3 h 12"/>
                  <a:gd name="T72" fmla="*/ 18 w 20"/>
                  <a:gd name="T73" fmla="*/ 3 h 12"/>
                  <a:gd name="T74" fmla="*/ 17 w 20"/>
                  <a:gd name="T75" fmla="*/ 2 h 12"/>
                  <a:gd name="T76" fmla="*/ 16 w 20"/>
                  <a:gd name="T77" fmla="*/ 2 h 12"/>
                  <a:gd name="T78" fmla="*/ 16 w 20"/>
                  <a:gd name="T79" fmla="*/ 1 h 12"/>
                  <a:gd name="T80" fmla="*/ 14 w 20"/>
                  <a:gd name="T81" fmla="*/ 1 h 12"/>
                  <a:gd name="T82" fmla="*/ 14 w 20"/>
                  <a:gd name="T83" fmla="*/ 1 h 12"/>
                  <a:gd name="T84" fmla="*/ 13 w 20"/>
                  <a:gd name="T85" fmla="*/ 0 h 12"/>
                  <a:gd name="T86" fmla="*/ 13 w 20"/>
                  <a:gd name="T87" fmla="*/ 0 h 12"/>
                  <a:gd name="T88" fmla="*/ 12 w 20"/>
                  <a:gd name="T89" fmla="*/ 1 h 12"/>
                  <a:gd name="T90" fmla="*/ 11 w 20"/>
                  <a:gd name="T91" fmla="*/ 1 h 12"/>
                  <a:gd name="T92" fmla="*/ 10 w 20"/>
                  <a:gd name="T93" fmla="*/ 1 h 12"/>
                  <a:gd name="T94" fmla="*/ 9 w 20"/>
                  <a:gd name="T95" fmla="*/ 1 h 12"/>
                  <a:gd name="T96" fmla="*/ 9 w 20"/>
                  <a:gd name="T97" fmla="*/ 1 h 12"/>
                  <a:gd name="T98" fmla="*/ 8 w 20"/>
                  <a:gd name="T99" fmla="*/ 0 h 12"/>
                  <a:gd name="T100" fmla="*/ 7 w 20"/>
                  <a:gd name="T101" fmla="*/ 1 h 12"/>
                  <a:gd name="T102" fmla="*/ 6 w 20"/>
                  <a:gd name="T103" fmla="*/ 0 h 12"/>
                  <a:gd name="T104" fmla="*/ 5 w 20"/>
                  <a:gd name="T105" fmla="*/ 0 h 12"/>
                  <a:gd name="T106" fmla="*/ 4 w 20"/>
                  <a:gd name="T107" fmla="*/ 0 h 12"/>
                  <a:gd name="T108" fmla="*/ 3 w 20"/>
                  <a:gd name="T109" fmla="*/ 0 h 12"/>
                  <a:gd name="T110" fmla="*/ 2 w 20"/>
                  <a:gd name="T111" fmla="*/ 1 h 12"/>
                  <a:gd name="T112" fmla="*/ 1 w 20"/>
                  <a:gd name="T113" fmla="*/ 1 h 12"/>
                  <a:gd name="T114" fmla="*/ 1 w 20"/>
                  <a:gd name="T115" fmla="*/ 1 h 12"/>
                  <a:gd name="T116" fmla="*/ 0 w 20"/>
                  <a:gd name="T1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12">
                    <a:moveTo>
                      <a:pt x="0" y="6"/>
                    </a:move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6"/>
                      <a:pt x="4" y="6"/>
                      <a:pt x="4" y="6"/>
                    </a:cubicBezTo>
                    <a:cubicBezTo>
                      <a:pt x="4" y="6"/>
                      <a:pt x="4" y="6"/>
                      <a:pt x="4" y="6"/>
                    </a:cubicBezTo>
                    <a:cubicBezTo>
                      <a:pt x="4" y="7"/>
                      <a:pt x="4" y="7"/>
                      <a:pt x="4" y="7"/>
                    </a:cubicBezTo>
                    <a:cubicBezTo>
                      <a:pt x="4" y="7"/>
                      <a:pt x="4" y="7"/>
                      <a:pt x="4" y="7"/>
                    </a:cubicBezTo>
                    <a:cubicBezTo>
                      <a:pt x="5" y="7"/>
                      <a:pt x="5" y="7"/>
                      <a:pt x="5" y="7"/>
                    </a:cubicBezTo>
                    <a:cubicBezTo>
                      <a:pt x="5" y="7"/>
                      <a:pt x="5" y="7"/>
                      <a:pt x="5" y="7"/>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5" y="10"/>
                      <a:pt x="15" y="10"/>
                      <a:pt x="15" y="10"/>
                    </a:cubicBezTo>
                    <a:cubicBezTo>
                      <a:pt x="15" y="11"/>
                      <a:pt x="15" y="11"/>
                      <a:pt x="15" y="11"/>
                    </a:cubicBezTo>
                    <a:cubicBezTo>
                      <a:pt x="15" y="11"/>
                      <a:pt x="15" y="11"/>
                      <a:pt x="15" y="11"/>
                    </a:cubicBezTo>
                    <a:cubicBezTo>
                      <a:pt x="15" y="11"/>
                      <a:pt x="15" y="11"/>
                      <a:pt x="15" y="11"/>
                    </a:cubicBezTo>
                    <a:cubicBezTo>
                      <a:pt x="15" y="11"/>
                      <a:pt x="15" y="11"/>
                      <a:pt x="15" y="11"/>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7"/>
                      <a:pt x="16" y="7"/>
                      <a:pt x="16" y="7"/>
                    </a:cubicBezTo>
                    <a:cubicBezTo>
                      <a:pt x="16" y="7"/>
                      <a:pt x="16" y="7"/>
                      <a:pt x="16" y="7"/>
                    </a:cubicBezTo>
                    <a:cubicBezTo>
                      <a:pt x="16" y="7"/>
                      <a:pt x="16" y="7"/>
                      <a:pt x="16" y="7"/>
                    </a:cubicBezTo>
                    <a:cubicBezTo>
                      <a:pt x="16" y="7"/>
                      <a:pt x="16" y="7"/>
                      <a:pt x="16"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5" y="2"/>
                      <a:pt x="15" y="2"/>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0"/>
                    </a:cubicBezTo>
                    <a:cubicBezTo>
                      <a:pt x="9" y="0"/>
                      <a:pt x="9" y="0"/>
                      <a:pt x="9" y="0"/>
                    </a:cubicBezTo>
                    <a:cubicBezTo>
                      <a:pt x="9" y="0"/>
                      <a:pt x="9" y="0"/>
                      <a:pt x="9" y="0"/>
                    </a:cubicBezTo>
                    <a:cubicBezTo>
                      <a:pt x="9" y="0"/>
                      <a:pt x="9" y="0"/>
                      <a:pt x="9" y="0"/>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3"/>
                    </a:cubicBezTo>
                    <a:cubicBezTo>
                      <a:pt x="0" y="3"/>
                      <a:pt x="0" y="4"/>
                      <a:pt x="0" y="4"/>
                    </a:cubicBezTo>
                    <a:cubicBezTo>
                      <a:pt x="0" y="5"/>
                      <a:pt x="0" y="5"/>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240"/>
              <p:cNvSpPr>
                <a:spLocks noEditPoints="1"/>
              </p:cNvSpPr>
              <p:nvPr/>
            </p:nvSpPr>
            <p:spPr bwMode="auto">
              <a:xfrm>
                <a:off x="2644" y="1724"/>
                <a:ext cx="84" cy="92"/>
              </a:xfrm>
              <a:custGeom>
                <a:avLst/>
                <a:gdLst>
                  <a:gd name="T0" fmla="*/ 31 w 32"/>
                  <a:gd name="T1" fmla="*/ 15 h 35"/>
                  <a:gd name="T2" fmla="*/ 31 w 32"/>
                  <a:gd name="T3" fmla="*/ 14 h 35"/>
                  <a:gd name="T4" fmla="*/ 30 w 32"/>
                  <a:gd name="T5" fmla="*/ 12 h 35"/>
                  <a:gd name="T6" fmla="*/ 30 w 32"/>
                  <a:gd name="T7" fmla="*/ 11 h 35"/>
                  <a:gd name="T8" fmla="*/ 29 w 32"/>
                  <a:gd name="T9" fmla="*/ 10 h 35"/>
                  <a:gd name="T10" fmla="*/ 29 w 32"/>
                  <a:gd name="T11" fmla="*/ 9 h 35"/>
                  <a:gd name="T12" fmla="*/ 30 w 32"/>
                  <a:gd name="T13" fmla="*/ 7 h 35"/>
                  <a:gd name="T14" fmla="*/ 28 w 32"/>
                  <a:gd name="T15" fmla="*/ 4 h 35"/>
                  <a:gd name="T16" fmla="*/ 15 w 32"/>
                  <a:gd name="T17" fmla="*/ 2 h 35"/>
                  <a:gd name="T18" fmla="*/ 11 w 32"/>
                  <a:gd name="T19" fmla="*/ 0 h 35"/>
                  <a:gd name="T20" fmla="*/ 9 w 32"/>
                  <a:gd name="T21" fmla="*/ 2 h 35"/>
                  <a:gd name="T22" fmla="*/ 8 w 32"/>
                  <a:gd name="T23" fmla="*/ 6 h 35"/>
                  <a:gd name="T24" fmla="*/ 4 w 32"/>
                  <a:gd name="T25" fmla="*/ 8 h 35"/>
                  <a:gd name="T26" fmla="*/ 4 w 32"/>
                  <a:gd name="T27" fmla="*/ 11 h 35"/>
                  <a:gd name="T28" fmla="*/ 4 w 32"/>
                  <a:gd name="T29" fmla="*/ 12 h 35"/>
                  <a:gd name="T30" fmla="*/ 3 w 32"/>
                  <a:gd name="T31" fmla="*/ 13 h 35"/>
                  <a:gd name="T32" fmla="*/ 3 w 32"/>
                  <a:gd name="T33" fmla="*/ 14 h 35"/>
                  <a:gd name="T34" fmla="*/ 1 w 32"/>
                  <a:gd name="T35" fmla="*/ 15 h 35"/>
                  <a:gd name="T36" fmla="*/ 0 w 32"/>
                  <a:gd name="T37" fmla="*/ 15 h 35"/>
                  <a:gd name="T38" fmla="*/ 1 w 32"/>
                  <a:gd name="T39" fmla="*/ 17 h 35"/>
                  <a:gd name="T40" fmla="*/ 0 w 32"/>
                  <a:gd name="T41" fmla="*/ 19 h 35"/>
                  <a:gd name="T42" fmla="*/ 1 w 32"/>
                  <a:gd name="T43" fmla="*/ 20 h 35"/>
                  <a:gd name="T44" fmla="*/ 1 w 32"/>
                  <a:gd name="T45" fmla="*/ 21 h 35"/>
                  <a:gd name="T46" fmla="*/ 1 w 32"/>
                  <a:gd name="T47" fmla="*/ 22 h 35"/>
                  <a:gd name="T48" fmla="*/ 2 w 32"/>
                  <a:gd name="T49" fmla="*/ 24 h 35"/>
                  <a:gd name="T50" fmla="*/ 1 w 32"/>
                  <a:gd name="T51" fmla="*/ 25 h 35"/>
                  <a:gd name="T52" fmla="*/ 2 w 32"/>
                  <a:gd name="T53" fmla="*/ 26 h 35"/>
                  <a:gd name="T54" fmla="*/ 4 w 32"/>
                  <a:gd name="T55" fmla="*/ 27 h 35"/>
                  <a:gd name="T56" fmla="*/ 7 w 32"/>
                  <a:gd name="T57" fmla="*/ 27 h 35"/>
                  <a:gd name="T58" fmla="*/ 8 w 32"/>
                  <a:gd name="T59" fmla="*/ 28 h 35"/>
                  <a:gd name="T60" fmla="*/ 7 w 32"/>
                  <a:gd name="T61" fmla="*/ 29 h 35"/>
                  <a:gd name="T62" fmla="*/ 6 w 32"/>
                  <a:gd name="T63" fmla="*/ 31 h 35"/>
                  <a:gd name="T64" fmla="*/ 6 w 32"/>
                  <a:gd name="T65" fmla="*/ 33 h 35"/>
                  <a:gd name="T66" fmla="*/ 6 w 32"/>
                  <a:gd name="T67" fmla="*/ 34 h 35"/>
                  <a:gd name="T68" fmla="*/ 8 w 32"/>
                  <a:gd name="T69" fmla="*/ 34 h 35"/>
                  <a:gd name="T70" fmla="*/ 9 w 32"/>
                  <a:gd name="T71" fmla="*/ 33 h 35"/>
                  <a:gd name="T72" fmla="*/ 11 w 32"/>
                  <a:gd name="T73" fmla="*/ 34 h 35"/>
                  <a:gd name="T74" fmla="*/ 13 w 32"/>
                  <a:gd name="T75" fmla="*/ 34 h 35"/>
                  <a:gd name="T76" fmla="*/ 15 w 32"/>
                  <a:gd name="T77" fmla="*/ 35 h 35"/>
                  <a:gd name="T78" fmla="*/ 16 w 32"/>
                  <a:gd name="T79" fmla="*/ 35 h 35"/>
                  <a:gd name="T80" fmla="*/ 17 w 32"/>
                  <a:gd name="T81" fmla="*/ 34 h 35"/>
                  <a:gd name="T82" fmla="*/ 18 w 32"/>
                  <a:gd name="T83" fmla="*/ 35 h 35"/>
                  <a:gd name="T84" fmla="*/ 21 w 32"/>
                  <a:gd name="T85" fmla="*/ 34 h 35"/>
                  <a:gd name="T86" fmla="*/ 22 w 32"/>
                  <a:gd name="T87" fmla="*/ 33 h 35"/>
                  <a:gd name="T88" fmla="*/ 24 w 32"/>
                  <a:gd name="T89" fmla="*/ 34 h 35"/>
                  <a:gd name="T90" fmla="*/ 25 w 32"/>
                  <a:gd name="T91" fmla="*/ 34 h 35"/>
                  <a:gd name="T92" fmla="*/ 24 w 32"/>
                  <a:gd name="T93" fmla="*/ 33 h 35"/>
                  <a:gd name="T94" fmla="*/ 24 w 32"/>
                  <a:gd name="T95" fmla="*/ 31 h 35"/>
                  <a:gd name="T96" fmla="*/ 26 w 32"/>
                  <a:gd name="T97" fmla="*/ 30 h 35"/>
                  <a:gd name="T98" fmla="*/ 28 w 32"/>
                  <a:gd name="T99" fmla="*/ 29 h 35"/>
                  <a:gd name="T100" fmla="*/ 27 w 32"/>
                  <a:gd name="T101" fmla="*/ 28 h 35"/>
                  <a:gd name="T102" fmla="*/ 25 w 32"/>
                  <a:gd name="T103" fmla="*/ 27 h 35"/>
                  <a:gd name="T104" fmla="*/ 24 w 32"/>
                  <a:gd name="T105" fmla="*/ 26 h 35"/>
                  <a:gd name="T106" fmla="*/ 23 w 32"/>
                  <a:gd name="T107" fmla="*/ 25 h 35"/>
                  <a:gd name="T108" fmla="*/ 23 w 32"/>
                  <a:gd name="T109" fmla="*/ 23 h 35"/>
                  <a:gd name="T110" fmla="*/ 22 w 32"/>
                  <a:gd name="T111" fmla="*/ 22 h 35"/>
                  <a:gd name="T112" fmla="*/ 22 w 32"/>
                  <a:gd name="T113" fmla="*/ 22 h 35"/>
                  <a:gd name="T114" fmla="*/ 24 w 32"/>
                  <a:gd name="T115" fmla="*/ 21 h 35"/>
                  <a:gd name="T116" fmla="*/ 26 w 32"/>
                  <a:gd name="T117" fmla="*/ 20 h 35"/>
                  <a:gd name="T118" fmla="*/ 27 w 32"/>
                  <a:gd name="T119" fmla="*/ 20 h 35"/>
                  <a:gd name="T120" fmla="*/ 29 w 32"/>
                  <a:gd name="T121" fmla="*/ 19 h 35"/>
                  <a:gd name="T122" fmla="*/ 31 w 32"/>
                  <a:gd name="T123" fmla="*/ 18 h 35"/>
                  <a:gd name="T124" fmla="*/ 31 w 32"/>
                  <a:gd name="T12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 h="35">
                    <a:moveTo>
                      <a:pt x="32" y="17"/>
                    </a:moveTo>
                    <a:cubicBezTo>
                      <a:pt x="32" y="17"/>
                      <a:pt x="32" y="17"/>
                      <a:pt x="32"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0" y="15"/>
                      <a:pt x="30" y="15"/>
                      <a:pt x="30" y="15"/>
                    </a:cubicBezTo>
                    <a:cubicBezTo>
                      <a:pt x="30" y="15"/>
                      <a:pt x="30" y="15"/>
                      <a:pt x="30" y="15"/>
                    </a:cubicBezTo>
                    <a:cubicBezTo>
                      <a:pt x="30" y="15"/>
                      <a:pt x="30" y="15"/>
                      <a:pt x="30" y="15"/>
                    </a:cubicBezTo>
                    <a:cubicBezTo>
                      <a:pt x="30" y="15"/>
                      <a:pt x="30" y="15"/>
                      <a:pt x="30" y="15"/>
                    </a:cubicBezTo>
                    <a:cubicBezTo>
                      <a:pt x="30" y="14"/>
                      <a:pt x="30" y="14"/>
                      <a:pt x="30" y="14"/>
                    </a:cubicBezTo>
                    <a:cubicBezTo>
                      <a:pt x="30" y="14"/>
                      <a:pt x="30" y="14"/>
                      <a:pt x="30" y="14"/>
                    </a:cubicBezTo>
                    <a:cubicBezTo>
                      <a:pt x="30" y="14"/>
                      <a:pt x="30" y="14"/>
                      <a:pt x="30" y="14"/>
                    </a:cubicBezTo>
                    <a:cubicBezTo>
                      <a:pt x="30" y="14"/>
                      <a:pt x="30" y="14"/>
                      <a:pt x="30"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8"/>
                      <a:pt x="29" y="8"/>
                      <a:pt x="29" y="8"/>
                    </a:cubicBezTo>
                    <a:cubicBezTo>
                      <a:pt x="29" y="8"/>
                      <a:pt x="29" y="8"/>
                      <a:pt x="29" y="8"/>
                    </a:cubicBezTo>
                    <a:cubicBezTo>
                      <a:pt x="29" y="8"/>
                      <a:pt x="29" y="8"/>
                      <a:pt x="29"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29" y="7"/>
                      <a:pt x="29" y="7"/>
                      <a:pt x="29" y="7"/>
                    </a:cubicBezTo>
                    <a:cubicBezTo>
                      <a:pt x="29" y="7"/>
                      <a:pt x="29" y="7"/>
                      <a:pt x="29"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5"/>
                      <a:pt x="29" y="5"/>
                      <a:pt x="29" y="5"/>
                    </a:cubicBezTo>
                    <a:cubicBezTo>
                      <a:pt x="29" y="5"/>
                      <a:pt x="29" y="5"/>
                      <a:pt x="29" y="5"/>
                    </a:cubicBezTo>
                    <a:cubicBezTo>
                      <a:pt x="29" y="5"/>
                      <a:pt x="29" y="5"/>
                      <a:pt x="29" y="5"/>
                    </a:cubicBezTo>
                    <a:cubicBezTo>
                      <a:pt x="29" y="5"/>
                      <a:pt x="29" y="5"/>
                      <a:pt x="29" y="5"/>
                    </a:cubicBezTo>
                    <a:cubicBezTo>
                      <a:pt x="28" y="5"/>
                      <a:pt x="28" y="5"/>
                      <a:pt x="28" y="5"/>
                    </a:cubicBezTo>
                    <a:cubicBezTo>
                      <a:pt x="28" y="4"/>
                      <a:pt x="28" y="4"/>
                      <a:pt x="28" y="4"/>
                    </a:cubicBezTo>
                    <a:cubicBezTo>
                      <a:pt x="28" y="3"/>
                      <a:pt x="28" y="3"/>
                      <a:pt x="27" y="3"/>
                    </a:cubicBezTo>
                    <a:cubicBezTo>
                      <a:pt x="27" y="3"/>
                      <a:pt x="26" y="3"/>
                      <a:pt x="26" y="3"/>
                    </a:cubicBezTo>
                    <a:cubicBezTo>
                      <a:pt x="26" y="3"/>
                      <a:pt x="25" y="2"/>
                      <a:pt x="25" y="2"/>
                    </a:cubicBezTo>
                    <a:cubicBezTo>
                      <a:pt x="25" y="2"/>
                      <a:pt x="25" y="2"/>
                      <a:pt x="25" y="2"/>
                    </a:cubicBezTo>
                    <a:cubicBezTo>
                      <a:pt x="24" y="2"/>
                      <a:pt x="23" y="2"/>
                      <a:pt x="23" y="2"/>
                    </a:cubicBezTo>
                    <a:cubicBezTo>
                      <a:pt x="23" y="2"/>
                      <a:pt x="23" y="2"/>
                      <a:pt x="23" y="2"/>
                    </a:cubicBezTo>
                    <a:cubicBezTo>
                      <a:pt x="24" y="2"/>
                      <a:pt x="24" y="2"/>
                      <a:pt x="25" y="2"/>
                    </a:cubicBezTo>
                    <a:cubicBezTo>
                      <a:pt x="24" y="2"/>
                      <a:pt x="23" y="1"/>
                      <a:pt x="23" y="2"/>
                    </a:cubicBezTo>
                    <a:cubicBezTo>
                      <a:pt x="23" y="2"/>
                      <a:pt x="22" y="3"/>
                      <a:pt x="22" y="3"/>
                    </a:cubicBezTo>
                    <a:cubicBezTo>
                      <a:pt x="21" y="3"/>
                      <a:pt x="21" y="3"/>
                      <a:pt x="21" y="3"/>
                    </a:cubicBezTo>
                    <a:cubicBezTo>
                      <a:pt x="20" y="4"/>
                      <a:pt x="20" y="4"/>
                      <a:pt x="20" y="4"/>
                    </a:cubicBezTo>
                    <a:cubicBezTo>
                      <a:pt x="19" y="4"/>
                      <a:pt x="19" y="4"/>
                      <a:pt x="18" y="4"/>
                    </a:cubicBezTo>
                    <a:cubicBezTo>
                      <a:pt x="18" y="4"/>
                      <a:pt x="17" y="4"/>
                      <a:pt x="17" y="4"/>
                    </a:cubicBezTo>
                    <a:cubicBezTo>
                      <a:pt x="18" y="3"/>
                      <a:pt x="18" y="3"/>
                      <a:pt x="18" y="2"/>
                    </a:cubicBezTo>
                    <a:cubicBezTo>
                      <a:pt x="18" y="2"/>
                      <a:pt x="18" y="2"/>
                      <a:pt x="17" y="2"/>
                    </a:cubicBezTo>
                    <a:cubicBezTo>
                      <a:pt x="17" y="2"/>
                      <a:pt x="17" y="2"/>
                      <a:pt x="17" y="2"/>
                    </a:cubicBezTo>
                    <a:cubicBezTo>
                      <a:pt x="16" y="2"/>
                      <a:pt x="16" y="2"/>
                      <a:pt x="15" y="2"/>
                    </a:cubicBezTo>
                    <a:cubicBezTo>
                      <a:pt x="15" y="2"/>
                      <a:pt x="15" y="2"/>
                      <a:pt x="15" y="2"/>
                    </a:cubicBezTo>
                    <a:cubicBezTo>
                      <a:pt x="15" y="2"/>
                      <a:pt x="15" y="2"/>
                      <a:pt x="15" y="2"/>
                    </a:cubicBezTo>
                    <a:cubicBezTo>
                      <a:pt x="14" y="2"/>
                      <a:pt x="14" y="2"/>
                      <a:pt x="14" y="2"/>
                    </a:cubicBezTo>
                    <a:cubicBezTo>
                      <a:pt x="14" y="2"/>
                      <a:pt x="14" y="2"/>
                      <a:pt x="14" y="1"/>
                    </a:cubicBezTo>
                    <a:cubicBezTo>
                      <a:pt x="15" y="1"/>
                      <a:pt x="14" y="0"/>
                      <a:pt x="14" y="0"/>
                    </a:cubicBezTo>
                    <a:cubicBezTo>
                      <a:pt x="14" y="0"/>
                      <a:pt x="14" y="0"/>
                      <a:pt x="14" y="0"/>
                    </a:cubicBezTo>
                    <a:cubicBezTo>
                      <a:pt x="14" y="0"/>
                      <a:pt x="14" y="0"/>
                      <a:pt x="14" y="0"/>
                    </a:cubicBezTo>
                    <a:cubicBezTo>
                      <a:pt x="14"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10" y="0"/>
                      <a:pt x="10" y="1"/>
                      <a:pt x="10" y="1"/>
                    </a:cubicBezTo>
                    <a:cubicBezTo>
                      <a:pt x="10" y="1"/>
                      <a:pt x="10" y="1"/>
                      <a:pt x="11" y="1"/>
                    </a:cubicBezTo>
                    <a:cubicBezTo>
                      <a:pt x="11" y="2"/>
                      <a:pt x="11" y="2"/>
                      <a:pt x="10" y="2"/>
                    </a:cubicBezTo>
                    <a:cubicBezTo>
                      <a:pt x="10" y="2"/>
                      <a:pt x="10" y="2"/>
                      <a:pt x="9" y="2"/>
                    </a:cubicBezTo>
                    <a:cubicBezTo>
                      <a:pt x="9" y="2"/>
                      <a:pt x="9" y="2"/>
                      <a:pt x="9" y="2"/>
                    </a:cubicBezTo>
                    <a:cubicBezTo>
                      <a:pt x="9" y="3"/>
                      <a:pt x="10" y="2"/>
                      <a:pt x="10" y="2"/>
                    </a:cubicBezTo>
                    <a:cubicBezTo>
                      <a:pt x="10" y="3"/>
                      <a:pt x="10" y="3"/>
                      <a:pt x="10" y="3"/>
                    </a:cubicBezTo>
                    <a:cubicBezTo>
                      <a:pt x="10" y="3"/>
                      <a:pt x="10" y="4"/>
                      <a:pt x="10" y="4"/>
                    </a:cubicBezTo>
                    <a:cubicBezTo>
                      <a:pt x="11" y="4"/>
                      <a:pt x="11" y="4"/>
                      <a:pt x="11" y="5"/>
                    </a:cubicBezTo>
                    <a:cubicBezTo>
                      <a:pt x="12" y="5"/>
                      <a:pt x="12" y="5"/>
                      <a:pt x="12" y="5"/>
                    </a:cubicBezTo>
                    <a:cubicBezTo>
                      <a:pt x="13" y="5"/>
                      <a:pt x="13" y="6"/>
                      <a:pt x="13" y="6"/>
                    </a:cubicBezTo>
                    <a:cubicBezTo>
                      <a:pt x="13" y="6"/>
                      <a:pt x="13" y="5"/>
                      <a:pt x="12" y="5"/>
                    </a:cubicBezTo>
                    <a:cubicBezTo>
                      <a:pt x="12" y="5"/>
                      <a:pt x="12" y="5"/>
                      <a:pt x="11" y="5"/>
                    </a:cubicBezTo>
                    <a:cubicBezTo>
                      <a:pt x="11" y="5"/>
                      <a:pt x="11" y="5"/>
                      <a:pt x="11" y="5"/>
                    </a:cubicBezTo>
                    <a:cubicBezTo>
                      <a:pt x="10" y="5"/>
                      <a:pt x="10" y="4"/>
                      <a:pt x="9" y="5"/>
                    </a:cubicBezTo>
                    <a:cubicBezTo>
                      <a:pt x="9" y="5"/>
                      <a:pt x="9" y="5"/>
                      <a:pt x="9" y="5"/>
                    </a:cubicBezTo>
                    <a:cubicBezTo>
                      <a:pt x="9" y="5"/>
                      <a:pt x="9" y="5"/>
                      <a:pt x="9" y="5"/>
                    </a:cubicBezTo>
                    <a:cubicBezTo>
                      <a:pt x="9" y="5"/>
                      <a:pt x="9" y="6"/>
                      <a:pt x="9" y="6"/>
                    </a:cubicBezTo>
                    <a:cubicBezTo>
                      <a:pt x="9" y="6"/>
                      <a:pt x="9" y="6"/>
                      <a:pt x="9" y="6"/>
                    </a:cubicBezTo>
                    <a:cubicBezTo>
                      <a:pt x="9" y="7"/>
                      <a:pt x="9" y="7"/>
                      <a:pt x="9" y="7"/>
                    </a:cubicBezTo>
                    <a:cubicBezTo>
                      <a:pt x="9" y="6"/>
                      <a:pt x="9" y="6"/>
                      <a:pt x="9" y="6"/>
                    </a:cubicBezTo>
                    <a:cubicBezTo>
                      <a:pt x="8" y="6"/>
                      <a:pt x="8" y="6"/>
                      <a:pt x="8" y="6"/>
                    </a:cubicBezTo>
                    <a:cubicBezTo>
                      <a:pt x="8" y="6"/>
                      <a:pt x="8" y="6"/>
                      <a:pt x="8" y="6"/>
                    </a:cubicBezTo>
                    <a:cubicBezTo>
                      <a:pt x="8" y="6"/>
                      <a:pt x="8" y="6"/>
                      <a:pt x="8" y="6"/>
                    </a:cubicBezTo>
                    <a:cubicBezTo>
                      <a:pt x="8" y="7"/>
                      <a:pt x="8" y="7"/>
                      <a:pt x="7" y="6"/>
                    </a:cubicBezTo>
                    <a:cubicBezTo>
                      <a:pt x="8" y="6"/>
                      <a:pt x="7" y="5"/>
                      <a:pt x="6" y="5"/>
                    </a:cubicBezTo>
                    <a:cubicBezTo>
                      <a:pt x="6" y="6"/>
                      <a:pt x="4" y="6"/>
                      <a:pt x="4" y="6"/>
                    </a:cubicBezTo>
                    <a:cubicBezTo>
                      <a:pt x="4" y="6"/>
                      <a:pt x="4" y="6"/>
                      <a:pt x="4" y="6"/>
                    </a:cubicBezTo>
                    <a:cubicBezTo>
                      <a:pt x="4" y="6"/>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4"/>
                      <a:pt x="1" y="14"/>
                      <a:pt x="1" y="14"/>
                    </a:cubicBezTo>
                    <a:cubicBezTo>
                      <a:pt x="1" y="14"/>
                      <a:pt x="1" y="14"/>
                      <a:pt x="1" y="14"/>
                    </a:cubicBezTo>
                    <a:cubicBezTo>
                      <a:pt x="1" y="14"/>
                      <a:pt x="1" y="14"/>
                      <a:pt x="1" y="14"/>
                    </a:cubicBezTo>
                    <a:cubicBezTo>
                      <a:pt x="1" y="15"/>
                      <a:pt x="1"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1" y="17"/>
                      <a:pt x="1" y="17"/>
                      <a:pt x="1" y="17"/>
                    </a:cubicBezTo>
                    <a:cubicBezTo>
                      <a:pt x="1" y="17"/>
                      <a:pt x="1" y="17"/>
                      <a:pt x="1" y="17"/>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0" y="23"/>
                    </a:cubicBezTo>
                    <a:cubicBezTo>
                      <a:pt x="0" y="23"/>
                      <a:pt x="0" y="23"/>
                      <a:pt x="0" y="23"/>
                    </a:cubicBezTo>
                    <a:cubicBezTo>
                      <a:pt x="0" y="23"/>
                      <a:pt x="0" y="23"/>
                      <a:pt x="0"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2" y="27"/>
                      <a:pt x="2" y="27"/>
                    </a:cubicBezTo>
                    <a:cubicBezTo>
                      <a:pt x="2" y="27"/>
                      <a:pt x="2" y="27"/>
                      <a:pt x="2" y="27"/>
                    </a:cubicBezTo>
                    <a:cubicBezTo>
                      <a:pt x="2" y="27"/>
                      <a:pt x="2" y="27"/>
                      <a:pt x="2"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9"/>
                      <a:pt x="8" y="29"/>
                      <a:pt x="8" y="29"/>
                    </a:cubicBezTo>
                    <a:cubicBezTo>
                      <a:pt x="8" y="29"/>
                      <a:pt x="8" y="29"/>
                      <a:pt x="8"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4"/>
                      <a:pt x="6" y="34"/>
                      <a:pt x="6" y="34"/>
                    </a:cubicBezTo>
                    <a:cubicBezTo>
                      <a:pt x="6" y="34"/>
                      <a:pt x="6" y="34"/>
                      <a:pt x="6"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3"/>
                      <a:pt x="8" y="33"/>
                      <a:pt x="8" y="33"/>
                    </a:cubicBezTo>
                    <a:cubicBezTo>
                      <a:pt x="8" y="33"/>
                      <a:pt x="8" y="33"/>
                      <a:pt x="8" y="33"/>
                    </a:cubicBezTo>
                    <a:cubicBezTo>
                      <a:pt x="8" y="33"/>
                      <a:pt x="8" y="33"/>
                      <a:pt x="8" y="33"/>
                    </a:cubicBezTo>
                    <a:cubicBezTo>
                      <a:pt x="8" y="33"/>
                      <a:pt x="8" y="33"/>
                      <a:pt x="8"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4"/>
                    </a:cubicBezTo>
                    <a:cubicBezTo>
                      <a:pt x="15" y="34"/>
                      <a:pt x="15" y="34"/>
                      <a:pt x="15" y="34"/>
                    </a:cubicBezTo>
                    <a:cubicBezTo>
                      <a:pt x="15" y="34"/>
                      <a:pt x="15" y="34"/>
                      <a:pt x="15" y="34"/>
                    </a:cubicBezTo>
                    <a:cubicBezTo>
                      <a:pt x="15" y="34"/>
                      <a:pt x="15" y="34"/>
                      <a:pt x="15" y="34"/>
                    </a:cubicBezTo>
                    <a:cubicBezTo>
                      <a:pt x="15" y="34"/>
                      <a:pt x="15" y="34"/>
                      <a:pt x="15" y="34"/>
                    </a:cubicBezTo>
                    <a:cubicBezTo>
                      <a:pt x="16" y="34"/>
                      <a:pt x="16" y="34"/>
                      <a:pt x="16" y="34"/>
                    </a:cubicBezTo>
                    <a:cubicBezTo>
                      <a:pt x="16" y="34"/>
                      <a:pt x="16" y="34"/>
                      <a:pt x="16" y="34"/>
                    </a:cubicBezTo>
                    <a:cubicBezTo>
                      <a:pt x="16" y="34"/>
                      <a:pt x="16" y="34"/>
                      <a:pt x="16" y="34"/>
                    </a:cubicBezTo>
                    <a:cubicBezTo>
                      <a:pt x="16" y="34"/>
                      <a:pt x="16" y="34"/>
                      <a:pt x="16" y="34"/>
                    </a:cubicBezTo>
                    <a:cubicBezTo>
                      <a:pt x="16" y="34"/>
                      <a:pt x="16" y="34"/>
                      <a:pt x="16"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4"/>
                      <a:pt x="19" y="34"/>
                      <a:pt x="19"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2" y="34"/>
                      <a:pt x="22" y="34"/>
                      <a:pt x="22" y="34"/>
                    </a:cubicBezTo>
                    <a:cubicBezTo>
                      <a:pt x="22" y="34"/>
                      <a:pt x="22" y="34"/>
                      <a:pt x="22" y="34"/>
                    </a:cubicBezTo>
                    <a:cubicBezTo>
                      <a:pt x="22" y="34"/>
                      <a:pt x="22" y="34"/>
                      <a:pt x="22" y="34"/>
                    </a:cubicBezTo>
                    <a:cubicBezTo>
                      <a:pt x="22" y="34"/>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3" y="33"/>
                      <a:pt x="23" y="33"/>
                      <a:pt x="23" y="33"/>
                    </a:cubicBezTo>
                    <a:cubicBezTo>
                      <a:pt x="23" y="34"/>
                      <a:pt x="23" y="34"/>
                      <a:pt x="23" y="34"/>
                    </a:cubicBezTo>
                    <a:cubicBezTo>
                      <a:pt x="23" y="33"/>
                      <a:pt x="23" y="33"/>
                      <a:pt x="23" y="33"/>
                    </a:cubicBezTo>
                    <a:cubicBezTo>
                      <a:pt x="23" y="33"/>
                      <a:pt x="23" y="33"/>
                      <a:pt x="23" y="33"/>
                    </a:cubicBezTo>
                    <a:cubicBezTo>
                      <a:pt x="23" y="33"/>
                      <a:pt x="23" y="33"/>
                      <a:pt x="23" y="33"/>
                    </a:cubicBezTo>
                    <a:cubicBezTo>
                      <a:pt x="23" y="33"/>
                      <a:pt x="23" y="33"/>
                      <a:pt x="23" y="33"/>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4" y="34"/>
                      <a:pt x="24" y="34"/>
                      <a:pt x="24" y="34"/>
                    </a:cubicBezTo>
                    <a:cubicBezTo>
                      <a:pt x="24" y="34"/>
                      <a:pt x="24" y="34"/>
                      <a:pt x="24" y="34"/>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5" y="33"/>
                      <a:pt x="25" y="33"/>
                      <a:pt x="25" y="33"/>
                    </a:cubicBezTo>
                    <a:cubicBezTo>
                      <a:pt x="25" y="33"/>
                      <a:pt x="25" y="33"/>
                      <a:pt x="25" y="33"/>
                    </a:cubicBezTo>
                    <a:cubicBezTo>
                      <a:pt x="25" y="33"/>
                      <a:pt x="25" y="33"/>
                      <a:pt x="25"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29"/>
                      <a:pt x="26" y="29"/>
                      <a:pt x="27" y="29"/>
                    </a:cubicBezTo>
                    <a:cubicBezTo>
                      <a:pt x="27" y="29"/>
                      <a:pt x="27" y="29"/>
                      <a:pt x="27" y="29"/>
                    </a:cubicBezTo>
                    <a:cubicBezTo>
                      <a:pt x="27" y="29"/>
                      <a:pt x="27" y="29"/>
                      <a:pt x="27" y="29"/>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9"/>
                      <a:pt x="27" y="29"/>
                      <a:pt x="27" y="29"/>
                    </a:cubicBezTo>
                    <a:cubicBezTo>
                      <a:pt x="28" y="29"/>
                      <a:pt x="28"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6"/>
                      <a:pt x="25" y="26"/>
                      <a:pt x="25" y="26"/>
                    </a:cubicBezTo>
                    <a:cubicBezTo>
                      <a:pt x="25" y="26"/>
                      <a:pt x="25" y="26"/>
                      <a:pt x="25" y="26"/>
                    </a:cubicBezTo>
                    <a:cubicBezTo>
                      <a:pt x="25" y="26"/>
                      <a:pt x="25" y="26"/>
                      <a:pt x="25"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3" y="26"/>
                      <a:pt x="23" y="26"/>
                      <a:pt x="23" y="26"/>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2"/>
                      <a:pt x="22" y="22"/>
                      <a:pt x="22" y="22"/>
                    </a:cubicBezTo>
                    <a:cubicBezTo>
                      <a:pt x="22" y="22"/>
                      <a:pt x="22" y="22"/>
                      <a:pt x="22" y="22"/>
                    </a:cubicBezTo>
                    <a:cubicBezTo>
                      <a:pt x="22" y="22"/>
                      <a:pt x="22" y="22"/>
                      <a:pt x="22"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7"/>
                      <a:pt x="32" y="17"/>
                      <a:pt x="32" y="17"/>
                    </a:cubicBezTo>
                    <a:cubicBezTo>
                      <a:pt x="32" y="17"/>
                      <a:pt x="32" y="17"/>
                      <a:pt x="32" y="17"/>
                    </a:cubicBezTo>
                    <a:cubicBezTo>
                      <a:pt x="32" y="17"/>
                      <a:pt x="32" y="17"/>
                      <a:pt x="32" y="17"/>
                    </a:cubicBezTo>
                    <a:cubicBezTo>
                      <a:pt x="32" y="17"/>
                      <a:pt x="32" y="17"/>
                      <a:pt x="32" y="17"/>
                    </a:cubicBezTo>
                    <a:close/>
                    <a:moveTo>
                      <a:pt x="5" y="5"/>
                    </a:moveTo>
                    <a:cubicBezTo>
                      <a:pt x="5" y="5"/>
                      <a:pt x="5" y="5"/>
                      <a:pt x="5" y="5"/>
                    </a:cubicBezTo>
                    <a:cubicBezTo>
                      <a:pt x="5" y="5"/>
                      <a:pt x="6" y="5"/>
                      <a:pt x="6" y="5"/>
                    </a:cubicBezTo>
                    <a:cubicBezTo>
                      <a:pt x="6" y="5"/>
                      <a:pt x="5" y="5"/>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241"/>
              <p:cNvSpPr>
                <a:spLocks noEditPoints="1"/>
              </p:cNvSpPr>
              <p:nvPr/>
            </p:nvSpPr>
            <p:spPr bwMode="auto">
              <a:xfrm>
                <a:off x="2662" y="1684"/>
                <a:ext cx="45" cy="42"/>
              </a:xfrm>
              <a:custGeom>
                <a:avLst/>
                <a:gdLst>
                  <a:gd name="T0" fmla="*/ 2 w 17"/>
                  <a:gd name="T1" fmla="*/ 15 h 16"/>
                  <a:gd name="T2" fmla="*/ 1 w 17"/>
                  <a:gd name="T3" fmla="*/ 15 h 16"/>
                  <a:gd name="T4" fmla="*/ 2 w 17"/>
                  <a:gd name="T5" fmla="*/ 15 h 16"/>
                  <a:gd name="T6" fmla="*/ 5 w 17"/>
                  <a:gd name="T7" fmla="*/ 14 h 16"/>
                  <a:gd name="T8" fmla="*/ 6 w 17"/>
                  <a:gd name="T9" fmla="*/ 11 h 16"/>
                  <a:gd name="T10" fmla="*/ 7 w 17"/>
                  <a:gd name="T11" fmla="*/ 10 h 16"/>
                  <a:gd name="T12" fmla="*/ 9 w 17"/>
                  <a:gd name="T13" fmla="*/ 8 h 16"/>
                  <a:gd name="T14" fmla="*/ 9 w 17"/>
                  <a:gd name="T15" fmla="*/ 6 h 16"/>
                  <a:gd name="T16" fmla="*/ 8 w 17"/>
                  <a:gd name="T17" fmla="*/ 7 h 16"/>
                  <a:gd name="T18" fmla="*/ 8 w 17"/>
                  <a:gd name="T19" fmla="*/ 5 h 16"/>
                  <a:gd name="T20" fmla="*/ 7 w 17"/>
                  <a:gd name="T21" fmla="*/ 4 h 16"/>
                  <a:gd name="T22" fmla="*/ 4 w 17"/>
                  <a:gd name="T23" fmla="*/ 5 h 16"/>
                  <a:gd name="T24" fmla="*/ 4 w 17"/>
                  <a:gd name="T25" fmla="*/ 6 h 16"/>
                  <a:gd name="T26" fmla="*/ 3 w 17"/>
                  <a:gd name="T27" fmla="*/ 5 h 16"/>
                  <a:gd name="T28" fmla="*/ 1 w 17"/>
                  <a:gd name="T29" fmla="*/ 6 h 16"/>
                  <a:gd name="T30" fmla="*/ 0 w 17"/>
                  <a:gd name="T31" fmla="*/ 9 h 16"/>
                  <a:gd name="T32" fmla="*/ 1 w 17"/>
                  <a:gd name="T33" fmla="*/ 9 h 16"/>
                  <a:gd name="T34" fmla="*/ 1 w 17"/>
                  <a:gd name="T35" fmla="*/ 11 h 16"/>
                  <a:gd name="T36" fmla="*/ 2 w 17"/>
                  <a:gd name="T37" fmla="*/ 13 h 16"/>
                  <a:gd name="T38" fmla="*/ 3 w 17"/>
                  <a:gd name="T39" fmla="*/ 14 h 16"/>
                  <a:gd name="T40" fmla="*/ 3 w 17"/>
                  <a:gd name="T41" fmla="*/ 14 h 16"/>
                  <a:gd name="T42" fmla="*/ 3 w 17"/>
                  <a:gd name="T43" fmla="*/ 14 h 16"/>
                  <a:gd name="T44" fmla="*/ 4 w 17"/>
                  <a:gd name="T45" fmla="*/ 14 h 16"/>
                  <a:gd name="T46" fmla="*/ 4 w 17"/>
                  <a:gd name="T47" fmla="*/ 15 h 16"/>
                  <a:gd name="T48" fmla="*/ 5 w 17"/>
                  <a:gd name="T49" fmla="*/ 15 h 16"/>
                  <a:gd name="T50" fmla="*/ 5 w 17"/>
                  <a:gd name="T51" fmla="*/ 15 h 16"/>
                  <a:gd name="T52" fmla="*/ 5 w 17"/>
                  <a:gd name="T53" fmla="*/ 15 h 16"/>
                  <a:gd name="T54" fmla="*/ 5 w 17"/>
                  <a:gd name="T55" fmla="*/ 15 h 16"/>
                  <a:gd name="T56" fmla="*/ 6 w 17"/>
                  <a:gd name="T57" fmla="*/ 14 h 16"/>
                  <a:gd name="T58" fmla="*/ 9 w 17"/>
                  <a:gd name="T59" fmla="*/ 12 h 16"/>
                  <a:gd name="T60" fmla="*/ 9 w 17"/>
                  <a:gd name="T61" fmla="*/ 12 h 16"/>
                  <a:gd name="T62" fmla="*/ 7 w 17"/>
                  <a:gd name="T63" fmla="*/ 11 h 16"/>
                  <a:gd name="T64" fmla="*/ 7 w 17"/>
                  <a:gd name="T65" fmla="*/ 13 h 16"/>
                  <a:gd name="T66" fmla="*/ 10 w 17"/>
                  <a:gd name="T67" fmla="*/ 13 h 16"/>
                  <a:gd name="T68" fmla="*/ 11 w 17"/>
                  <a:gd name="T69" fmla="*/ 3 h 16"/>
                  <a:gd name="T70" fmla="*/ 16 w 17"/>
                  <a:gd name="T71" fmla="*/ 11 h 16"/>
                  <a:gd name="T72" fmla="*/ 16 w 17"/>
                  <a:gd name="T73" fmla="*/ 9 h 16"/>
                  <a:gd name="T74" fmla="*/ 15 w 17"/>
                  <a:gd name="T75" fmla="*/ 10 h 16"/>
                  <a:gd name="T76" fmla="*/ 14 w 17"/>
                  <a:gd name="T77" fmla="*/ 11 h 16"/>
                  <a:gd name="T78" fmla="*/ 13 w 17"/>
                  <a:gd name="T79" fmla="*/ 9 h 16"/>
                  <a:gd name="T80" fmla="*/ 11 w 17"/>
                  <a:gd name="T81" fmla="*/ 11 h 16"/>
                  <a:gd name="T82" fmla="*/ 11 w 17"/>
                  <a:gd name="T83" fmla="*/ 11 h 16"/>
                  <a:gd name="T84" fmla="*/ 14 w 17"/>
                  <a:gd name="T85" fmla="*/ 13 h 16"/>
                  <a:gd name="T86" fmla="*/ 14 w 17"/>
                  <a:gd name="T87" fmla="*/ 15 h 16"/>
                  <a:gd name="T88" fmla="*/ 15 w 17"/>
                  <a:gd name="T89" fmla="*/ 15 h 16"/>
                  <a:gd name="T90" fmla="*/ 14 w 17"/>
                  <a:gd name="T91" fmla="*/ 13 h 16"/>
                  <a:gd name="T92" fmla="*/ 16 w 17"/>
                  <a:gd name="T93" fmla="*/ 11 h 16"/>
                  <a:gd name="T94" fmla="*/ 2 w 17"/>
                  <a:gd name="T95" fmla="*/ 6 h 16"/>
                  <a:gd name="T96" fmla="*/ 3 w 17"/>
                  <a:gd name="T97" fmla="*/ 4 h 16"/>
                  <a:gd name="T98" fmla="*/ 6 w 17"/>
                  <a:gd name="T99" fmla="*/ 4 h 16"/>
                  <a:gd name="T100" fmla="*/ 9 w 17"/>
                  <a:gd name="T101" fmla="*/ 2 h 16"/>
                  <a:gd name="T102" fmla="*/ 7 w 17"/>
                  <a:gd name="T103" fmla="*/ 1 h 16"/>
                  <a:gd name="T104" fmla="*/ 1 w 17"/>
                  <a:gd name="T10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16">
                    <a:moveTo>
                      <a:pt x="2" y="15"/>
                    </a:moveTo>
                    <a:cubicBezTo>
                      <a:pt x="2" y="15"/>
                      <a:pt x="2" y="15"/>
                      <a:pt x="2" y="15"/>
                    </a:cubicBezTo>
                    <a:cubicBezTo>
                      <a:pt x="2" y="15"/>
                      <a:pt x="2" y="15"/>
                      <a:pt x="2" y="15"/>
                    </a:cubicBezTo>
                    <a:cubicBezTo>
                      <a:pt x="1" y="14"/>
                      <a:pt x="1" y="14"/>
                      <a:pt x="2" y="14"/>
                    </a:cubicBezTo>
                    <a:cubicBezTo>
                      <a:pt x="1" y="14"/>
                      <a:pt x="1" y="15"/>
                      <a:pt x="1" y="15"/>
                    </a:cubicBezTo>
                    <a:cubicBezTo>
                      <a:pt x="1" y="15"/>
                      <a:pt x="1" y="15"/>
                      <a:pt x="1" y="15"/>
                    </a:cubicBezTo>
                    <a:cubicBezTo>
                      <a:pt x="1" y="15"/>
                      <a:pt x="1" y="15"/>
                      <a:pt x="2" y="15"/>
                    </a:cubicBezTo>
                    <a:cubicBezTo>
                      <a:pt x="2" y="15"/>
                      <a:pt x="2" y="15"/>
                      <a:pt x="2" y="15"/>
                    </a:cubicBezTo>
                    <a:cubicBezTo>
                      <a:pt x="2" y="15"/>
                      <a:pt x="2" y="15"/>
                      <a:pt x="2" y="15"/>
                    </a:cubicBezTo>
                    <a:cubicBezTo>
                      <a:pt x="2" y="15"/>
                      <a:pt x="2" y="15"/>
                      <a:pt x="2" y="15"/>
                    </a:cubicBezTo>
                    <a:close/>
                    <a:moveTo>
                      <a:pt x="6" y="14"/>
                    </a:moveTo>
                    <a:cubicBezTo>
                      <a:pt x="6" y="14"/>
                      <a:pt x="5" y="14"/>
                      <a:pt x="5" y="14"/>
                    </a:cubicBezTo>
                    <a:cubicBezTo>
                      <a:pt x="5" y="13"/>
                      <a:pt x="6" y="13"/>
                      <a:pt x="6" y="13"/>
                    </a:cubicBezTo>
                    <a:cubicBezTo>
                      <a:pt x="6" y="13"/>
                      <a:pt x="6" y="12"/>
                      <a:pt x="6" y="12"/>
                    </a:cubicBezTo>
                    <a:cubicBezTo>
                      <a:pt x="6" y="11"/>
                      <a:pt x="6" y="11"/>
                      <a:pt x="6" y="11"/>
                    </a:cubicBezTo>
                    <a:cubicBezTo>
                      <a:pt x="6" y="11"/>
                      <a:pt x="6" y="11"/>
                      <a:pt x="6" y="11"/>
                    </a:cubicBezTo>
                    <a:cubicBezTo>
                      <a:pt x="6" y="10"/>
                      <a:pt x="7" y="11"/>
                      <a:pt x="7" y="11"/>
                    </a:cubicBezTo>
                    <a:cubicBezTo>
                      <a:pt x="7" y="10"/>
                      <a:pt x="7" y="9"/>
                      <a:pt x="7" y="10"/>
                    </a:cubicBezTo>
                    <a:cubicBezTo>
                      <a:pt x="8" y="10"/>
                      <a:pt x="8" y="10"/>
                      <a:pt x="8" y="10"/>
                    </a:cubicBezTo>
                    <a:cubicBezTo>
                      <a:pt x="8" y="9"/>
                      <a:pt x="8" y="7"/>
                      <a:pt x="9" y="8"/>
                    </a:cubicBezTo>
                    <a:cubicBezTo>
                      <a:pt x="9" y="8"/>
                      <a:pt x="8" y="8"/>
                      <a:pt x="9" y="8"/>
                    </a:cubicBezTo>
                    <a:cubicBezTo>
                      <a:pt x="9" y="8"/>
                      <a:pt x="9" y="9"/>
                      <a:pt x="9" y="8"/>
                    </a:cubicBezTo>
                    <a:cubicBezTo>
                      <a:pt x="10" y="8"/>
                      <a:pt x="10" y="8"/>
                      <a:pt x="11" y="7"/>
                    </a:cubicBezTo>
                    <a:cubicBezTo>
                      <a:pt x="10" y="7"/>
                      <a:pt x="10" y="7"/>
                      <a:pt x="9" y="6"/>
                    </a:cubicBezTo>
                    <a:cubicBezTo>
                      <a:pt x="9" y="6"/>
                      <a:pt x="9" y="6"/>
                      <a:pt x="9" y="6"/>
                    </a:cubicBezTo>
                    <a:cubicBezTo>
                      <a:pt x="8" y="6"/>
                      <a:pt x="8" y="6"/>
                      <a:pt x="8" y="6"/>
                    </a:cubicBezTo>
                    <a:cubicBezTo>
                      <a:pt x="8" y="6"/>
                      <a:pt x="8" y="7"/>
                      <a:pt x="8" y="7"/>
                    </a:cubicBezTo>
                    <a:cubicBezTo>
                      <a:pt x="8" y="6"/>
                      <a:pt x="8" y="6"/>
                      <a:pt x="8" y="6"/>
                    </a:cubicBezTo>
                    <a:cubicBezTo>
                      <a:pt x="8" y="6"/>
                      <a:pt x="8" y="6"/>
                      <a:pt x="8" y="5"/>
                    </a:cubicBezTo>
                    <a:cubicBezTo>
                      <a:pt x="8" y="5"/>
                      <a:pt x="8" y="5"/>
                      <a:pt x="8" y="5"/>
                    </a:cubicBezTo>
                    <a:cubicBezTo>
                      <a:pt x="8" y="5"/>
                      <a:pt x="8" y="5"/>
                      <a:pt x="8" y="5"/>
                    </a:cubicBezTo>
                    <a:cubicBezTo>
                      <a:pt x="8" y="5"/>
                      <a:pt x="8" y="4"/>
                      <a:pt x="8" y="4"/>
                    </a:cubicBezTo>
                    <a:cubicBezTo>
                      <a:pt x="8" y="4"/>
                      <a:pt x="8" y="4"/>
                      <a:pt x="7" y="4"/>
                    </a:cubicBezTo>
                    <a:cubicBezTo>
                      <a:pt x="7" y="4"/>
                      <a:pt x="6" y="4"/>
                      <a:pt x="6" y="4"/>
                    </a:cubicBezTo>
                    <a:cubicBezTo>
                      <a:pt x="6" y="4"/>
                      <a:pt x="5" y="4"/>
                      <a:pt x="5" y="4"/>
                    </a:cubicBezTo>
                    <a:cubicBezTo>
                      <a:pt x="5" y="4"/>
                      <a:pt x="4" y="5"/>
                      <a:pt x="4" y="5"/>
                    </a:cubicBezTo>
                    <a:cubicBezTo>
                      <a:pt x="4" y="5"/>
                      <a:pt x="4" y="5"/>
                      <a:pt x="4" y="6"/>
                    </a:cubicBezTo>
                    <a:cubicBezTo>
                      <a:pt x="5" y="6"/>
                      <a:pt x="5" y="6"/>
                      <a:pt x="5" y="6"/>
                    </a:cubicBezTo>
                    <a:cubicBezTo>
                      <a:pt x="5" y="6"/>
                      <a:pt x="4" y="6"/>
                      <a:pt x="4" y="6"/>
                    </a:cubicBezTo>
                    <a:cubicBezTo>
                      <a:pt x="4" y="6"/>
                      <a:pt x="4" y="6"/>
                      <a:pt x="4" y="5"/>
                    </a:cubicBezTo>
                    <a:cubicBezTo>
                      <a:pt x="4" y="5"/>
                      <a:pt x="4" y="5"/>
                      <a:pt x="3" y="5"/>
                    </a:cubicBezTo>
                    <a:cubicBezTo>
                      <a:pt x="3" y="5"/>
                      <a:pt x="3" y="5"/>
                      <a:pt x="3" y="5"/>
                    </a:cubicBezTo>
                    <a:cubicBezTo>
                      <a:pt x="3" y="6"/>
                      <a:pt x="3" y="6"/>
                      <a:pt x="3" y="6"/>
                    </a:cubicBezTo>
                    <a:cubicBezTo>
                      <a:pt x="2" y="6"/>
                      <a:pt x="3" y="6"/>
                      <a:pt x="3" y="7"/>
                    </a:cubicBezTo>
                    <a:cubicBezTo>
                      <a:pt x="2" y="6"/>
                      <a:pt x="1" y="6"/>
                      <a:pt x="1" y="6"/>
                    </a:cubicBezTo>
                    <a:cubicBezTo>
                      <a:pt x="1" y="6"/>
                      <a:pt x="0" y="6"/>
                      <a:pt x="0" y="6"/>
                    </a:cubicBezTo>
                    <a:cubicBezTo>
                      <a:pt x="0" y="7"/>
                      <a:pt x="1" y="7"/>
                      <a:pt x="1" y="8"/>
                    </a:cubicBezTo>
                    <a:cubicBezTo>
                      <a:pt x="1" y="8"/>
                      <a:pt x="0" y="9"/>
                      <a:pt x="0" y="9"/>
                    </a:cubicBezTo>
                    <a:cubicBezTo>
                      <a:pt x="1" y="9"/>
                      <a:pt x="1" y="9"/>
                      <a:pt x="1" y="9"/>
                    </a:cubicBezTo>
                    <a:cubicBezTo>
                      <a:pt x="1" y="9"/>
                      <a:pt x="1" y="9"/>
                      <a:pt x="1" y="9"/>
                    </a:cubicBezTo>
                    <a:cubicBezTo>
                      <a:pt x="1" y="9"/>
                      <a:pt x="1" y="10"/>
                      <a:pt x="1" y="9"/>
                    </a:cubicBezTo>
                    <a:cubicBezTo>
                      <a:pt x="1" y="10"/>
                      <a:pt x="1" y="10"/>
                      <a:pt x="0" y="11"/>
                    </a:cubicBezTo>
                    <a:cubicBezTo>
                      <a:pt x="0" y="11"/>
                      <a:pt x="1" y="12"/>
                      <a:pt x="1" y="12"/>
                    </a:cubicBezTo>
                    <a:cubicBezTo>
                      <a:pt x="1" y="12"/>
                      <a:pt x="1" y="11"/>
                      <a:pt x="1" y="11"/>
                    </a:cubicBezTo>
                    <a:cubicBezTo>
                      <a:pt x="2" y="11"/>
                      <a:pt x="3" y="13"/>
                      <a:pt x="2" y="13"/>
                    </a:cubicBezTo>
                    <a:cubicBezTo>
                      <a:pt x="2" y="13"/>
                      <a:pt x="2" y="13"/>
                      <a:pt x="2" y="13"/>
                    </a:cubicBezTo>
                    <a:cubicBezTo>
                      <a:pt x="2" y="14"/>
                      <a:pt x="2" y="13"/>
                      <a:pt x="2" y="13"/>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4"/>
                      <a:pt x="6" y="14"/>
                      <a:pt x="6" y="14"/>
                    </a:cubicBezTo>
                    <a:cubicBezTo>
                      <a:pt x="6" y="14"/>
                      <a:pt x="6" y="14"/>
                      <a:pt x="6" y="14"/>
                    </a:cubicBezTo>
                    <a:cubicBezTo>
                      <a:pt x="6" y="14"/>
                      <a:pt x="6" y="14"/>
                      <a:pt x="6" y="15"/>
                    </a:cubicBezTo>
                    <a:cubicBezTo>
                      <a:pt x="6" y="14"/>
                      <a:pt x="6" y="14"/>
                      <a:pt x="6" y="14"/>
                    </a:cubicBezTo>
                    <a:close/>
                    <a:moveTo>
                      <a:pt x="9" y="12"/>
                    </a:moveTo>
                    <a:cubicBezTo>
                      <a:pt x="9" y="12"/>
                      <a:pt x="10" y="12"/>
                      <a:pt x="10" y="12"/>
                    </a:cubicBezTo>
                    <a:cubicBezTo>
                      <a:pt x="10" y="11"/>
                      <a:pt x="10" y="11"/>
                      <a:pt x="9" y="11"/>
                    </a:cubicBezTo>
                    <a:cubicBezTo>
                      <a:pt x="9" y="11"/>
                      <a:pt x="9" y="11"/>
                      <a:pt x="9" y="12"/>
                    </a:cubicBezTo>
                    <a:cubicBezTo>
                      <a:pt x="9" y="12"/>
                      <a:pt x="9" y="12"/>
                      <a:pt x="9" y="12"/>
                    </a:cubicBezTo>
                    <a:cubicBezTo>
                      <a:pt x="9" y="12"/>
                      <a:pt x="9" y="11"/>
                      <a:pt x="9" y="11"/>
                    </a:cubicBezTo>
                    <a:cubicBezTo>
                      <a:pt x="8" y="11"/>
                      <a:pt x="8" y="11"/>
                      <a:pt x="7" y="11"/>
                    </a:cubicBezTo>
                    <a:cubicBezTo>
                      <a:pt x="7" y="11"/>
                      <a:pt x="6" y="11"/>
                      <a:pt x="6" y="12"/>
                    </a:cubicBezTo>
                    <a:cubicBezTo>
                      <a:pt x="6" y="12"/>
                      <a:pt x="6" y="12"/>
                      <a:pt x="7" y="12"/>
                    </a:cubicBezTo>
                    <a:cubicBezTo>
                      <a:pt x="7" y="12"/>
                      <a:pt x="7" y="13"/>
                      <a:pt x="7" y="13"/>
                    </a:cubicBezTo>
                    <a:cubicBezTo>
                      <a:pt x="7" y="13"/>
                      <a:pt x="8" y="13"/>
                      <a:pt x="8" y="13"/>
                    </a:cubicBezTo>
                    <a:cubicBezTo>
                      <a:pt x="8" y="14"/>
                      <a:pt x="8" y="14"/>
                      <a:pt x="9" y="14"/>
                    </a:cubicBezTo>
                    <a:cubicBezTo>
                      <a:pt x="9" y="14"/>
                      <a:pt x="10" y="14"/>
                      <a:pt x="10" y="13"/>
                    </a:cubicBezTo>
                    <a:cubicBezTo>
                      <a:pt x="10" y="13"/>
                      <a:pt x="10" y="12"/>
                      <a:pt x="10" y="12"/>
                    </a:cubicBezTo>
                    <a:cubicBezTo>
                      <a:pt x="10" y="12"/>
                      <a:pt x="9" y="12"/>
                      <a:pt x="9" y="12"/>
                    </a:cubicBezTo>
                    <a:close/>
                    <a:moveTo>
                      <a:pt x="11" y="3"/>
                    </a:moveTo>
                    <a:cubicBezTo>
                      <a:pt x="11" y="3"/>
                      <a:pt x="11" y="3"/>
                      <a:pt x="11" y="3"/>
                    </a:cubicBezTo>
                    <a:cubicBezTo>
                      <a:pt x="11" y="3"/>
                      <a:pt x="11" y="3"/>
                      <a:pt x="11" y="3"/>
                    </a:cubicBezTo>
                    <a:close/>
                    <a:moveTo>
                      <a:pt x="16" y="11"/>
                    </a:moveTo>
                    <a:cubicBezTo>
                      <a:pt x="16" y="11"/>
                      <a:pt x="16" y="11"/>
                      <a:pt x="16" y="11"/>
                    </a:cubicBezTo>
                    <a:cubicBezTo>
                      <a:pt x="17" y="10"/>
                      <a:pt x="16" y="10"/>
                      <a:pt x="16" y="10"/>
                    </a:cubicBezTo>
                    <a:cubicBezTo>
                      <a:pt x="16" y="9"/>
                      <a:pt x="16" y="9"/>
                      <a:pt x="16" y="9"/>
                    </a:cubicBezTo>
                    <a:cubicBezTo>
                      <a:pt x="16" y="8"/>
                      <a:pt x="15" y="9"/>
                      <a:pt x="15" y="9"/>
                    </a:cubicBezTo>
                    <a:cubicBezTo>
                      <a:pt x="15" y="9"/>
                      <a:pt x="14" y="9"/>
                      <a:pt x="14" y="9"/>
                    </a:cubicBezTo>
                    <a:cubicBezTo>
                      <a:pt x="14" y="9"/>
                      <a:pt x="15" y="10"/>
                      <a:pt x="15" y="10"/>
                    </a:cubicBezTo>
                    <a:cubicBezTo>
                      <a:pt x="15" y="11"/>
                      <a:pt x="15" y="11"/>
                      <a:pt x="14" y="11"/>
                    </a:cubicBezTo>
                    <a:cubicBezTo>
                      <a:pt x="14" y="10"/>
                      <a:pt x="15" y="10"/>
                      <a:pt x="14" y="9"/>
                    </a:cubicBezTo>
                    <a:cubicBezTo>
                      <a:pt x="14" y="10"/>
                      <a:pt x="14" y="10"/>
                      <a:pt x="14" y="11"/>
                    </a:cubicBezTo>
                    <a:cubicBezTo>
                      <a:pt x="13" y="11"/>
                      <a:pt x="13" y="10"/>
                      <a:pt x="13" y="10"/>
                    </a:cubicBezTo>
                    <a:cubicBezTo>
                      <a:pt x="13" y="10"/>
                      <a:pt x="13" y="10"/>
                      <a:pt x="13" y="10"/>
                    </a:cubicBezTo>
                    <a:cubicBezTo>
                      <a:pt x="13" y="9"/>
                      <a:pt x="13" y="10"/>
                      <a:pt x="13" y="9"/>
                    </a:cubicBezTo>
                    <a:cubicBezTo>
                      <a:pt x="13" y="9"/>
                      <a:pt x="12" y="9"/>
                      <a:pt x="12" y="9"/>
                    </a:cubicBezTo>
                    <a:cubicBezTo>
                      <a:pt x="12" y="9"/>
                      <a:pt x="13" y="9"/>
                      <a:pt x="13" y="10"/>
                    </a:cubicBezTo>
                    <a:cubicBezTo>
                      <a:pt x="13" y="10"/>
                      <a:pt x="12" y="11"/>
                      <a:pt x="11" y="11"/>
                    </a:cubicBezTo>
                    <a:cubicBezTo>
                      <a:pt x="11" y="11"/>
                      <a:pt x="11" y="10"/>
                      <a:pt x="11" y="10"/>
                    </a:cubicBezTo>
                    <a:cubicBezTo>
                      <a:pt x="11" y="10"/>
                      <a:pt x="11" y="11"/>
                      <a:pt x="11" y="11"/>
                    </a:cubicBezTo>
                    <a:cubicBezTo>
                      <a:pt x="11" y="11"/>
                      <a:pt x="11" y="11"/>
                      <a:pt x="11" y="11"/>
                    </a:cubicBezTo>
                    <a:cubicBezTo>
                      <a:pt x="11" y="11"/>
                      <a:pt x="11" y="12"/>
                      <a:pt x="12" y="12"/>
                    </a:cubicBezTo>
                    <a:cubicBezTo>
                      <a:pt x="12" y="12"/>
                      <a:pt x="11" y="12"/>
                      <a:pt x="12" y="13"/>
                    </a:cubicBezTo>
                    <a:cubicBezTo>
                      <a:pt x="12" y="13"/>
                      <a:pt x="13" y="13"/>
                      <a:pt x="14" y="13"/>
                    </a:cubicBezTo>
                    <a:cubicBezTo>
                      <a:pt x="13" y="14"/>
                      <a:pt x="13" y="14"/>
                      <a:pt x="13" y="14"/>
                    </a:cubicBezTo>
                    <a:cubicBezTo>
                      <a:pt x="13" y="14"/>
                      <a:pt x="14" y="14"/>
                      <a:pt x="14" y="14"/>
                    </a:cubicBezTo>
                    <a:cubicBezTo>
                      <a:pt x="13" y="14"/>
                      <a:pt x="13" y="14"/>
                      <a:pt x="14" y="15"/>
                    </a:cubicBezTo>
                    <a:cubicBezTo>
                      <a:pt x="14" y="15"/>
                      <a:pt x="14" y="16"/>
                      <a:pt x="14" y="16"/>
                    </a:cubicBezTo>
                    <a:cubicBezTo>
                      <a:pt x="14" y="16"/>
                      <a:pt x="14" y="16"/>
                      <a:pt x="14" y="16"/>
                    </a:cubicBezTo>
                    <a:cubicBezTo>
                      <a:pt x="14" y="16"/>
                      <a:pt x="14" y="15"/>
                      <a:pt x="15" y="15"/>
                    </a:cubicBezTo>
                    <a:cubicBezTo>
                      <a:pt x="15" y="15"/>
                      <a:pt x="14" y="15"/>
                      <a:pt x="14" y="14"/>
                    </a:cubicBezTo>
                    <a:cubicBezTo>
                      <a:pt x="14" y="14"/>
                      <a:pt x="14" y="14"/>
                      <a:pt x="15" y="14"/>
                    </a:cubicBezTo>
                    <a:cubicBezTo>
                      <a:pt x="15" y="14"/>
                      <a:pt x="15" y="14"/>
                      <a:pt x="14" y="13"/>
                    </a:cubicBezTo>
                    <a:cubicBezTo>
                      <a:pt x="15" y="13"/>
                      <a:pt x="16" y="13"/>
                      <a:pt x="16" y="13"/>
                    </a:cubicBezTo>
                    <a:cubicBezTo>
                      <a:pt x="16" y="12"/>
                      <a:pt x="15" y="12"/>
                      <a:pt x="15" y="12"/>
                    </a:cubicBezTo>
                    <a:cubicBezTo>
                      <a:pt x="15" y="12"/>
                      <a:pt x="15" y="11"/>
                      <a:pt x="16" y="11"/>
                    </a:cubicBezTo>
                    <a:close/>
                    <a:moveTo>
                      <a:pt x="2" y="6"/>
                    </a:moveTo>
                    <a:cubicBezTo>
                      <a:pt x="2" y="5"/>
                      <a:pt x="2" y="5"/>
                      <a:pt x="2" y="5"/>
                    </a:cubicBezTo>
                    <a:cubicBezTo>
                      <a:pt x="2" y="5"/>
                      <a:pt x="2" y="6"/>
                      <a:pt x="2" y="6"/>
                    </a:cubicBezTo>
                    <a:cubicBezTo>
                      <a:pt x="3" y="6"/>
                      <a:pt x="3" y="5"/>
                      <a:pt x="3" y="5"/>
                    </a:cubicBezTo>
                    <a:cubicBezTo>
                      <a:pt x="3" y="5"/>
                      <a:pt x="3" y="4"/>
                      <a:pt x="3" y="5"/>
                    </a:cubicBezTo>
                    <a:cubicBezTo>
                      <a:pt x="3" y="4"/>
                      <a:pt x="3" y="4"/>
                      <a:pt x="3" y="4"/>
                    </a:cubicBezTo>
                    <a:cubicBezTo>
                      <a:pt x="3" y="4"/>
                      <a:pt x="3" y="4"/>
                      <a:pt x="2" y="5"/>
                    </a:cubicBezTo>
                    <a:cubicBezTo>
                      <a:pt x="3" y="4"/>
                      <a:pt x="3" y="4"/>
                      <a:pt x="3" y="4"/>
                    </a:cubicBezTo>
                    <a:cubicBezTo>
                      <a:pt x="4" y="4"/>
                      <a:pt x="5" y="4"/>
                      <a:pt x="6" y="4"/>
                    </a:cubicBezTo>
                    <a:cubicBezTo>
                      <a:pt x="6" y="3"/>
                      <a:pt x="7" y="4"/>
                      <a:pt x="8" y="4"/>
                    </a:cubicBezTo>
                    <a:cubicBezTo>
                      <a:pt x="8" y="4"/>
                      <a:pt x="9" y="4"/>
                      <a:pt x="9" y="3"/>
                    </a:cubicBezTo>
                    <a:cubicBezTo>
                      <a:pt x="9" y="3"/>
                      <a:pt x="9" y="2"/>
                      <a:pt x="9" y="2"/>
                    </a:cubicBezTo>
                    <a:cubicBezTo>
                      <a:pt x="9" y="2"/>
                      <a:pt x="9" y="1"/>
                      <a:pt x="9" y="1"/>
                    </a:cubicBezTo>
                    <a:cubicBezTo>
                      <a:pt x="9" y="1"/>
                      <a:pt x="9" y="0"/>
                      <a:pt x="9" y="0"/>
                    </a:cubicBezTo>
                    <a:cubicBezTo>
                      <a:pt x="9" y="1"/>
                      <a:pt x="8" y="1"/>
                      <a:pt x="7" y="1"/>
                    </a:cubicBezTo>
                    <a:cubicBezTo>
                      <a:pt x="6" y="2"/>
                      <a:pt x="6" y="3"/>
                      <a:pt x="5" y="3"/>
                    </a:cubicBezTo>
                    <a:cubicBezTo>
                      <a:pt x="4" y="3"/>
                      <a:pt x="3" y="3"/>
                      <a:pt x="2" y="3"/>
                    </a:cubicBezTo>
                    <a:cubicBezTo>
                      <a:pt x="2" y="4"/>
                      <a:pt x="1" y="5"/>
                      <a:pt x="1" y="5"/>
                    </a:cubicBezTo>
                    <a:cubicBezTo>
                      <a:pt x="1" y="6"/>
                      <a:pt x="2" y="6"/>
                      <a:pt x="2" y="6"/>
                    </a:cubicBezTo>
                    <a:cubicBezTo>
                      <a:pt x="2" y="6"/>
                      <a:pt x="2"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242"/>
              <p:cNvSpPr>
                <a:spLocks noEditPoints="1"/>
              </p:cNvSpPr>
              <p:nvPr/>
            </p:nvSpPr>
            <p:spPr bwMode="auto">
              <a:xfrm>
                <a:off x="2830" y="1879"/>
                <a:ext cx="176" cy="66"/>
              </a:xfrm>
              <a:custGeom>
                <a:avLst/>
                <a:gdLst>
                  <a:gd name="T0" fmla="*/ 66 w 67"/>
                  <a:gd name="T1" fmla="*/ 19 h 25"/>
                  <a:gd name="T2" fmla="*/ 66 w 67"/>
                  <a:gd name="T3" fmla="*/ 17 h 25"/>
                  <a:gd name="T4" fmla="*/ 65 w 67"/>
                  <a:gd name="T5" fmla="*/ 16 h 25"/>
                  <a:gd name="T6" fmla="*/ 65 w 67"/>
                  <a:gd name="T7" fmla="*/ 15 h 25"/>
                  <a:gd name="T8" fmla="*/ 65 w 67"/>
                  <a:gd name="T9" fmla="*/ 13 h 25"/>
                  <a:gd name="T10" fmla="*/ 65 w 67"/>
                  <a:gd name="T11" fmla="*/ 12 h 25"/>
                  <a:gd name="T12" fmla="*/ 64 w 67"/>
                  <a:gd name="T13" fmla="*/ 11 h 25"/>
                  <a:gd name="T14" fmla="*/ 66 w 67"/>
                  <a:gd name="T15" fmla="*/ 11 h 25"/>
                  <a:gd name="T16" fmla="*/ 66 w 67"/>
                  <a:gd name="T17" fmla="*/ 9 h 25"/>
                  <a:gd name="T18" fmla="*/ 66 w 67"/>
                  <a:gd name="T19" fmla="*/ 8 h 25"/>
                  <a:gd name="T20" fmla="*/ 63 w 67"/>
                  <a:gd name="T21" fmla="*/ 8 h 25"/>
                  <a:gd name="T22" fmla="*/ 63 w 67"/>
                  <a:gd name="T23" fmla="*/ 7 h 25"/>
                  <a:gd name="T24" fmla="*/ 63 w 67"/>
                  <a:gd name="T25" fmla="*/ 6 h 25"/>
                  <a:gd name="T26" fmla="*/ 63 w 67"/>
                  <a:gd name="T27" fmla="*/ 5 h 25"/>
                  <a:gd name="T28" fmla="*/ 62 w 67"/>
                  <a:gd name="T29" fmla="*/ 4 h 25"/>
                  <a:gd name="T30" fmla="*/ 61 w 67"/>
                  <a:gd name="T31" fmla="*/ 3 h 25"/>
                  <a:gd name="T32" fmla="*/ 61 w 67"/>
                  <a:gd name="T33" fmla="*/ 2 h 25"/>
                  <a:gd name="T34" fmla="*/ 60 w 67"/>
                  <a:gd name="T35" fmla="*/ 2 h 25"/>
                  <a:gd name="T36" fmla="*/ 59 w 67"/>
                  <a:gd name="T37" fmla="*/ 2 h 25"/>
                  <a:gd name="T38" fmla="*/ 57 w 67"/>
                  <a:gd name="T39" fmla="*/ 2 h 25"/>
                  <a:gd name="T40" fmla="*/ 56 w 67"/>
                  <a:gd name="T41" fmla="*/ 2 h 25"/>
                  <a:gd name="T42" fmla="*/ 42 w 67"/>
                  <a:gd name="T43" fmla="*/ 4 h 25"/>
                  <a:gd name="T44" fmla="*/ 19 w 67"/>
                  <a:gd name="T45" fmla="*/ 4 h 25"/>
                  <a:gd name="T46" fmla="*/ 7 w 67"/>
                  <a:gd name="T47" fmla="*/ 7 h 25"/>
                  <a:gd name="T48" fmla="*/ 4 w 67"/>
                  <a:gd name="T49" fmla="*/ 13 h 25"/>
                  <a:gd name="T50" fmla="*/ 5 w 67"/>
                  <a:gd name="T51" fmla="*/ 18 h 25"/>
                  <a:gd name="T52" fmla="*/ 8 w 67"/>
                  <a:gd name="T53" fmla="*/ 22 h 25"/>
                  <a:gd name="T54" fmla="*/ 17 w 67"/>
                  <a:gd name="T55" fmla="*/ 21 h 25"/>
                  <a:gd name="T56" fmla="*/ 36 w 67"/>
                  <a:gd name="T57" fmla="*/ 25 h 25"/>
                  <a:gd name="T58" fmla="*/ 37 w 67"/>
                  <a:gd name="T59" fmla="*/ 24 h 25"/>
                  <a:gd name="T60" fmla="*/ 38 w 67"/>
                  <a:gd name="T61" fmla="*/ 24 h 25"/>
                  <a:gd name="T62" fmla="*/ 38 w 67"/>
                  <a:gd name="T63" fmla="*/ 22 h 25"/>
                  <a:gd name="T64" fmla="*/ 39 w 67"/>
                  <a:gd name="T65" fmla="*/ 21 h 25"/>
                  <a:gd name="T66" fmla="*/ 41 w 67"/>
                  <a:gd name="T67" fmla="*/ 22 h 25"/>
                  <a:gd name="T68" fmla="*/ 42 w 67"/>
                  <a:gd name="T69" fmla="*/ 22 h 25"/>
                  <a:gd name="T70" fmla="*/ 43 w 67"/>
                  <a:gd name="T71" fmla="*/ 21 h 25"/>
                  <a:gd name="T72" fmla="*/ 45 w 67"/>
                  <a:gd name="T73" fmla="*/ 21 h 25"/>
                  <a:gd name="T74" fmla="*/ 47 w 67"/>
                  <a:gd name="T75" fmla="*/ 22 h 25"/>
                  <a:gd name="T76" fmla="*/ 50 w 67"/>
                  <a:gd name="T77" fmla="*/ 22 h 25"/>
                  <a:gd name="T78" fmla="*/ 51 w 67"/>
                  <a:gd name="T79" fmla="*/ 21 h 25"/>
                  <a:gd name="T80" fmla="*/ 52 w 67"/>
                  <a:gd name="T81" fmla="*/ 20 h 25"/>
                  <a:gd name="T82" fmla="*/ 55 w 67"/>
                  <a:gd name="T83" fmla="*/ 20 h 25"/>
                  <a:gd name="T84" fmla="*/ 57 w 67"/>
                  <a:gd name="T85" fmla="*/ 20 h 25"/>
                  <a:gd name="T86" fmla="*/ 58 w 67"/>
                  <a:gd name="T87" fmla="*/ 19 h 25"/>
                  <a:gd name="T88" fmla="*/ 59 w 67"/>
                  <a:gd name="T89" fmla="*/ 20 h 25"/>
                  <a:gd name="T90" fmla="*/ 60 w 67"/>
                  <a:gd name="T91" fmla="*/ 19 h 25"/>
                  <a:gd name="T92" fmla="*/ 62 w 67"/>
                  <a:gd name="T93" fmla="*/ 19 h 25"/>
                  <a:gd name="T94" fmla="*/ 63 w 67"/>
                  <a:gd name="T95" fmla="*/ 20 h 25"/>
                  <a:gd name="T96" fmla="*/ 65 w 67"/>
                  <a:gd name="T97" fmla="*/ 19 h 25"/>
                  <a:gd name="T98" fmla="*/ 66 w 67"/>
                  <a:gd name="T99" fmla="*/ 20 h 25"/>
                  <a:gd name="T100" fmla="*/ 66 w 67"/>
                  <a:gd name="T101" fmla="*/ 20 h 25"/>
                  <a:gd name="T102" fmla="*/ 67 w 67"/>
                  <a:gd name="T103" fmla="*/ 20 h 25"/>
                  <a:gd name="T104" fmla="*/ 8 w 67"/>
                  <a:gd name="T105" fmla="*/ 2 h 25"/>
                  <a:gd name="T106" fmla="*/ 6 w 67"/>
                  <a:gd name="T107" fmla="*/ 0 h 25"/>
                  <a:gd name="T108" fmla="*/ 5 w 67"/>
                  <a:gd name="T109" fmla="*/ 0 h 25"/>
                  <a:gd name="T110" fmla="*/ 4 w 67"/>
                  <a:gd name="T111" fmla="*/ 0 h 25"/>
                  <a:gd name="T112" fmla="*/ 3 w 67"/>
                  <a:gd name="T113" fmla="*/ 0 h 25"/>
                  <a:gd name="T114" fmla="*/ 2 w 67"/>
                  <a:gd name="T115" fmla="*/ 1 h 25"/>
                  <a:gd name="T116" fmla="*/ 3 w 67"/>
                  <a:gd name="T117" fmla="*/ 3 h 25"/>
                  <a:gd name="T118" fmla="*/ 2 w 67"/>
                  <a:gd name="T119" fmla="*/ 3 h 25"/>
                  <a:gd name="T120" fmla="*/ 1 w 67"/>
                  <a:gd name="T121" fmla="*/ 5 h 25"/>
                  <a:gd name="T122" fmla="*/ 1 w 67"/>
                  <a:gd name="T123"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25">
                    <a:moveTo>
                      <a:pt x="67" y="20"/>
                    </a:move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7" y="18"/>
                      <a:pt x="67" y="18"/>
                      <a:pt x="67"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7"/>
                    </a:cubicBezTo>
                    <a:cubicBezTo>
                      <a:pt x="66" y="17"/>
                      <a:pt x="66" y="17"/>
                      <a:pt x="66" y="17"/>
                    </a:cubicBezTo>
                    <a:cubicBezTo>
                      <a:pt x="66" y="17"/>
                      <a:pt x="66" y="17"/>
                      <a:pt x="66"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5"/>
                      <a:pt x="66" y="15"/>
                      <a:pt x="66" y="15"/>
                    </a:cubicBezTo>
                    <a:cubicBezTo>
                      <a:pt x="66" y="15"/>
                      <a:pt x="66" y="15"/>
                      <a:pt x="66" y="15"/>
                    </a:cubicBezTo>
                    <a:cubicBezTo>
                      <a:pt x="66" y="15"/>
                      <a:pt x="66" y="15"/>
                      <a:pt x="66" y="15"/>
                    </a:cubicBezTo>
                    <a:cubicBezTo>
                      <a:pt x="66" y="15"/>
                      <a:pt x="66" y="15"/>
                      <a:pt x="66"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1"/>
                      <a:pt x="65" y="11"/>
                      <a:pt x="65" y="11"/>
                    </a:cubicBezTo>
                    <a:cubicBezTo>
                      <a:pt x="65" y="11"/>
                      <a:pt x="65" y="11"/>
                      <a:pt x="65" y="11"/>
                    </a:cubicBezTo>
                    <a:cubicBezTo>
                      <a:pt x="65" y="11"/>
                      <a:pt x="65" y="11"/>
                      <a:pt x="65" y="11"/>
                    </a:cubicBezTo>
                    <a:cubicBezTo>
                      <a:pt x="65" y="11"/>
                      <a:pt x="65" y="11"/>
                      <a:pt x="65"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9"/>
                      <a:pt x="66" y="9"/>
                      <a:pt x="66" y="9"/>
                    </a:cubicBezTo>
                    <a:cubicBezTo>
                      <a:pt x="66" y="9"/>
                      <a:pt x="66" y="9"/>
                      <a:pt x="66" y="9"/>
                    </a:cubicBezTo>
                    <a:cubicBezTo>
                      <a:pt x="66" y="9"/>
                      <a:pt x="66" y="9"/>
                      <a:pt x="66"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8"/>
                    </a:cubicBezTo>
                    <a:cubicBezTo>
                      <a:pt x="66" y="8"/>
                      <a:pt x="66" y="8"/>
                      <a:pt x="66" y="8"/>
                    </a:cubicBezTo>
                    <a:cubicBezTo>
                      <a:pt x="66" y="8"/>
                      <a:pt x="66" y="8"/>
                      <a:pt x="66" y="8"/>
                    </a:cubicBezTo>
                    <a:cubicBezTo>
                      <a:pt x="66" y="8"/>
                      <a:pt x="66" y="8"/>
                      <a:pt x="66" y="8"/>
                    </a:cubicBezTo>
                    <a:cubicBezTo>
                      <a:pt x="65" y="8"/>
                      <a:pt x="65" y="8"/>
                      <a:pt x="65" y="8"/>
                    </a:cubicBezTo>
                    <a:cubicBezTo>
                      <a:pt x="65" y="8"/>
                      <a:pt x="65" y="8"/>
                      <a:pt x="65"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2" y="4"/>
                      <a:pt x="62" y="4"/>
                      <a:pt x="62" y="4"/>
                    </a:cubicBezTo>
                    <a:cubicBezTo>
                      <a:pt x="62" y="4"/>
                      <a:pt x="62" y="4"/>
                      <a:pt x="62" y="4"/>
                    </a:cubicBezTo>
                    <a:cubicBezTo>
                      <a:pt x="62" y="4"/>
                      <a:pt x="62" y="4"/>
                      <a:pt x="62" y="4"/>
                    </a:cubicBezTo>
                    <a:cubicBezTo>
                      <a:pt x="62" y="4"/>
                      <a:pt x="62" y="4"/>
                      <a:pt x="62" y="4"/>
                    </a:cubicBezTo>
                    <a:cubicBezTo>
                      <a:pt x="62" y="4"/>
                      <a:pt x="62" y="4"/>
                      <a:pt x="62" y="4"/>
                    </a:cubicBezTo>
                    <a:cubicBezTo>
                      <a:pt x="62" y="3"/>
                      <a:pt x="62" y="3"/>
                      <a:pt x="62" y="3"/>
                    </a:cubicBezTo>
                    <a:cubicBezTo>
                      <a:pt x="62" y="3"/>
                      <a:pt x="62" y="3"/>
                      <a:pt x="62" y="3"/>
                    </a:cubicBezTo>
                    <a:cubicBezTo>
                      <a:pt x="62" y="3"/>
                      <a:pt x="62" y="3"/>
                      <a:pt x="62" y="3"/>
                    </a:cubicBezTo>
                    <a:cubicBezTo>
                      <a:pt x="62" y="4"/>
                      <a:pt x="62" y="4"/>
                      <a:pt x="62" y="4"/>
                    </a:cubicBezTo>
                    <a:cubicBezTo>
                      <a:pt x="62" y="4"/>
                      <a:pt x="62" y="4"/>
                      <a:pt x="62" y="4"/>
                    </a:cubicBezTo>
                    <a:cubicBezTo>
                      <a:pt x="62" y="4"/>
                      <a:pt x="62" y="4"/>
                      <a:pt x="62" y="4"/>
                    </a:cubicBezTo>
                    <a:cubicBezTo>
                      <a:pt x="62" y="4"/>
                      <a:pt x="62" y="4"/>
                      <a:pt x="62" y="4"/>
                    </a:cubicBezTo>
                    <a:cubicBezTo>
                      <a:pt x="62" y="3"/>
                      <a:pt x="62" y="3"/>
                      <a:pt x="62" y="3"/>
                    </a:cubicBezTo>
                    <a:cubicBezTo>
                      <a:pt x="62" y="3"/>
                      <a:pt x="62" y="3"/>
                      <a:pt x="62" y="3"/>
                    </a:cubicBezTo>
                    <a:cubicBezTo>
                      <a:pt x="62" y="3"/>
                      <a:pt x="62" y="3"/>
                      <a:pt x="62"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2"/>
                      <a:pt x="61" y="2"/>
                      <a:pt x="61" y="2"/>
                    </a:cubicBezTo>
                    <a:cubicBezTo>
                      <a:pt x="61" y="2"/>
                      <a:pt x="61" y="2"/>
                      <a:pt x="61" y="2"/>
                    </a:cubicBezTo>
                    <a:cubicBezTo>
                      <a:pt x="61" y="2"/>
                      <a:pt x="61" y="2"/>
                      <a:pt x="61" y="2"/>
                    </a:cubicBezTo>
                    <a:cubicBezTo>
                      <a:pt x="61"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5" y="2"/>
                      <a:pt x="55" y="3"/>
                      <a:pt x="54" y="3"/>
                    </a:cubicBezTo>
                    <a:cubicBezTo>
                      <a:pt x="54" y="3"/>
                      <a:pt x="54" y="3"/>
                      <a:pt x="54" y="3"/>
                    </a:cubicBezTo>
                    <a:cubicBezTo>
                      <a:pt x="54" y="3"/>
                      <a:pt x="53" y="3"/>
                      <a:pt x="53" y="3"/>
                    </a:cubicBezTo>
                    <a:cubicBezTo>
                      <a:pt x="53" y="4"/>
                      <a:pt x="52" y="4"/>
                      <a:pt x="52" y="4"/>
                    </a:cubicBezTo>
                    <a:cubicBezTo>
                      <a:pt x="51" y="4"/>
                      <a:pt x="51" y="4"/>
                      <a:pt x="51" y="4"/>
                    </a:cubicBezTo>
                    <a:cubicBezTo>
                      <a:pt x="50" y="4"/>
                      <a:pt x="50" y="4"/>
                      <a:pt x="50" y="4"/>
                    </a:cubicBezTo>
                    <a:cubicBezTo>
                      <a:pt x="50" y="4"/>
                      <a:pt x="49" y="4"/>
                      <a:pt x="49" y="4"/>
                    </a:cubicBezTo>
                    <a:cubicBezTo>
                      <a:pt x="48" y="4"/>
                      <a:pt x="48" y="4"/>
                      <a:pt x="48" y="4"/>
                    </a:cubicBezTo>
                    <a:cubicBezTo>
                      <a:pt x="48" y="4"/>
                      <a:pt x="47" y="4"/>
                      <a:pt x="47" y="4"/>
                    </a:cubicBezTo>
                    <a:cubicBezTo>
                      <a:pt x="46" y="4"/>
                      <a:pt x="45" y="4"/>
                      <a:pt x="45" y="4"/>
                    </a:cubicBezTo>
                    <a:cubicBezTo>
                      <a:pt x="44" y="4"/>
                      <a:pt x="43" y="4"/>
                      <a:pt x="42" y="4"/>
                    </a:cubicBezTo>
                    <a:cubicBezTo>
                      <a:pt x="41" y="4"/>
                      <a:pt x="40" y="3"/>
                      <a:pt x="39" y="3"/>
                    </a:cubicBezTo>
                    <a:cubicBezTo>
                      <a:pt x="39" y="2"/>
                      <a:pt x="38" y="3"/>
                      <a:pt x="38" y="3"/>
                    </a:cubicBezTo>
                    <a:cubicBezTo>
                      <a:pt x="37" y="3"/>
                      <a:pt x="37" y="2"/>
                      <a:pt x="37" y="2"/>
                    </a:cubicBezTo>
                    <a:cubicBezTo>
                      <a:pt x="36" y="2"/>
                      <a:pt x="36" y="1"/>
                      <a:pt x="36" y="1"/>
                    </a:cubicBezTo>
                    <a:cubicBezTo>
                      <a:pt x="35" y="1"/>
                      <a:pt x="35" y="1"/>
                      <a:pt x="34" y="1"/>
                    </a:cubicBezTo>
                    <a:cubicBezTo>
                      <a:pt x="34" y="1"/>
                      <a:pt x="33" y="1"/>
                      <a:pt x="33" y="0"/>
                    </a:cubicBezTo>
                    <a:cubicBezTo>
                      <a:pt x="33" y="0"/>
                      <a:pt x="33" y="0"/>
                      <a:pt x="33" y="0"/>
                    </a:cubicBezTo>
                    <a:cubicBezTo>
                      <a:pt x="33" y="0"/>
                      <a:pt x="32" y="0"/>
                      <a:pt x="32" y="0"/>
                    </a:cubicBezTo>
                    <a:cubicBezTo>
                      <a:pt x="31" y="0"/>
                      <a:pt x="31" y="0"/>
                      <a:pt x="30" y="0"/>
                    </a:cubicBezTo>
                    <a:cubicBezTo>
                      <a:pt x="29" y="0"/>
                      <a:pt x="28" y="0"/>
                      <a:pt x="27" y="0"/>
                    </a:cubicBezTo>
                    <a:cubicBezTo>
                      <a:pt x="26" y="0"/>
                      <a:pt x="25" y="0"/>
                      <a:pt x="24" y="1"/>
                    </a:cubicBezTo>
                    <a:cubicBezTo>
                      <a:pt x="23" y="1"/>
                      <a:pt x="22" y="1"/>
                      <a:pt x="22" y="2"/>
                    </a:cubicBezTo>
                    <a:cubicBezTo>
                      <a:pt x="21" y="2"/>
                      <a:pt x="21" y="2"/>
                      <a:pt x="20" y="3"/>
                    </a:cubicBezTo>
                    <a:cubicBezTo>
                      <a:pt x="20" y="3"/>
                      <a:pt x="19" y="4"/>
                      <a:pt x="19" y="4"/>
                    </a:cubicBezTo>
                    <a:cubicBezTo>
                      <a:pt x="18" y="4"/>
                      <a:pt x="17" y="4"/>
                      <a:pt x="16" y="3"/>
                    </a:cubicBezTo>
                    <a:cubicBezTo>
                      <a:pt x="16" y="3"/>
                      <a:pt x="15" y="3"/>
                      <a:pt x="14" y="3"/>
                    </a:cubicBezTo>
                    <a:cubicBezTo>
                      <a:pt x="14" y="3"/>
                      <a:pt x="13" y="3"/>
                      <a:pt x="13" y="3"/>
                    </a:cubicBezTo>
                    <a:cubicBezTo>
                      <a:pt x="13" y="3"/>
                      <a:pt x="12" y="3"/>
                      <a:pt x="12" y="3"/>
                    </a:cubicBezTo>
                    <a:cubicBezTo>
                      <a:pt x="11" y="4"/>
                      <a:pt x="11" y="4"/>
                      <a:pt x="11" y="4"/>
                    </a:cubicBezTo>
                    <a:cubicBezTo>
                      <a:pt x="12" y="5"/>
                      <a:pt x="12" y="5"/>
                      <a:pt x="13" y="5"/>
                    </a:cubicBezTo>
                    <a:cubicBezTo>
                      <a:pt x="13" y="5"/>
                      <a:pt x="14" y="5"/>
                      <a:pt x="14" y="5"/>
                    </a:cubicBezTo>
                    <a:cubicBezTo>
                      <a:pt x="13" y="5"/>
                      <a:pt x="13" y="5"/>
                      <a:pt x="12" y="6"/>
                    </a:cubicBezTo>
                    <a:cubicBezTo>
                      <a:pt x="11" y="6"/>
                      <a:pt x="11" y="6"/>
                      <a:pt x="10" y="6"/>
                    </a:cubicBezTo>
                    <a:cubicBezTo>
                      <a:pt x="11" y="6"/>
                      <a:pt x="11" y="6"/>
                      <a:pt x="12" y="6"/>
                    </a:cubicBezTo>
                    <a:cubicBezTo>
                      <a:pt x="11" y="7"/>
                      <a:pt x="10" y="7"/>
                      <a:pt x="10" y="7"/>
                    </a:cubicBezTo>
                    <a:cubicBezTo>
                      <a:pt x="9" y="7"/>
                      <a:pt x="8" y="7"/>
                      <a:pt x="7" y="7"/>
                    </a:cubicBezTo>
                    <a:cubicBezTo>
                      <a:pt x="7" y="6"/>
                      <a:pt x="7" y="6"/>
                      <a:pt x="7" y="6"/>
                    </a:cubicBezTo>
                    <a:cubicBezTo>
                      <a:pt x="7" y="6"/>
                      <a:pt x="7" y="7"/>
                      <a:pt x="7" y="7"/>
                    </a:cubicBezTo>
                    <a:cubicBezTo>
                      <a:pt x="6" y="7"/>
                      <a:pt x="6" y="7"/>
                      <a:pt x="6" y="7"/>
                    </a:cubicBezTo>
                    <a:cubicBezTo>
                      <a:pt x="6" y="7"/>
                      <a:pt x="6" y="7"/>
                      <a:pt x="5" y="7"/>
                    </a:cubicBezTo>
                    <a:cubicBezTo>
                      <a:pt x="5" y="6"/>
                      <a:pt x="5" y="6"/>
                      <a:pt x="5" y="6"/>
                    </a:cubicBezTo>
                    <a:cubicBezTo>
                      <a:pt x="4" y="7"/>
                      <a:pt x="3" y="7"/>
                      <a:pt x="2" y="7"/>
                    </a:cubicBezTo>
                    <a:cubicBezTo>
                      <a:pt x="2" y="7"/>
                      <a:pt x="1" y="8"/>
                      <a:pt x="1" y="9"/>
                    </a:cubicBezTo>
                    <a:cubicBezTo>
                      <a:pt x="1" y="9"/>
                      <a:pt x="1" y="9"/>
                      <a:pt x="1" y="10"/>
                    </a:cubicBezTo>
                    <a:cubicBezTo>
                      <a:pt x="1" y="10"/>
                      <a:pt x="1" y="10"/>
                      <a:pt x="1" y="10"/>
                    </a:cubicBezTo>
                    <a:cubicBezTo>
                      <a:pt x="1" y="10"/>
                      <a:pt x="1" y="10"/>
                      <a:pt x="1" y="11"/>
                    </a:cubicBezTo>
                    <a:cubicBezTo>
                      <a:pt x="1" y="11"/>
                      <a:pt x="1" y="10"/>
                      <a:pt x="2" y="10"/>
                    </a:cubicBezTo>
                    <a:cubicBezTo>
                      <a:pt x="2" y="10"/>
                      <a:pt x="3" y="10"/>
                      <a:pt x="4" y="10"/>
                    </a:cubicBezTo>
                    <a:cubicBezTo>
                      <a:pt x="3" y="11"/>
                      <a:pt x="3" y="11"/>
                      <a:pt x="3" y="11"/>
                    </a:cubicBezTo>
                    <a:cubicBezTo>
                      <a:pt x="3" y="11"/>
                      <a:pt x="3" y="12"/>
                      <a:pt x="3" y="12"/>
                    </a:cubicBezTo>
                    <a:cubicBezTo>
                      <a:pt x="3" y="12"/>
                      <a:pt x="3" y="12"/>
                      <a:pt x="3" y="13"/>
                    </a:cubicBezTo>
                    <a:cubicBezTo>
                      <a:pt x="3" y="13"/>
                      <a:pt x="4" y="13"/>
                      <a:pt x="4" y="13"/>
                    </a:cubicBezTo>
                    <a:cubicBezTo>
                      <a:pt x="4" y="13"/>
                      <a:pt x="4" y="14"/>
                      <a:pt x="3" y="14"/>
                    </a:cubicBezTo>
                    <a:cubicBezTo>
                      <a:pt x="3" y="14"/>
                      <a:pt x="3" y="14"/>
                      <a:pt x="3" y="14"/>
                    </a:cubicBezTo>
                    <a:cubicBezTo>
                      <a:pt x="3" y="14"/>
                      <a:pt x="4" y="15"/>
                      <a:pt x="4" y="15"/>
                    </a:cubicBezTo>
                    <a:cubicBezTo>
                      <a:pt x="4" y="15"/>
                      <a:pt x="3" y="15"/>
                      <a:pt x="3" y="15"/>
                    </a:cubicBezTo>
                    <a:cubicBezTo>
                      <a:pt x="2" y="15"/>
                      <a:pt x="2" y="15"/>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1" y="15"/>
                      <a:pt x="1" y="15"/>
                    </a:cubicBezTo>
                    <a:cubicBezTo>
                      <a:pt x="1" y="15"/>
                      <a:pt x="1" y="15"/>
                      <a:pt x="1" y="15"/>
                    </a:cubicBezTo>
                    <a:cubicBezTo>
                      <a:pt x="2" y="16"/>
                      <a:pt x="2" y="16"/>
                      <a:pt x="3" y="16"/>
                    </a:cubicBezTo>
                    <a:cubicBezTo>
                      <a:pt x="3" y="16"/>
                      <a:pt x="4" y="16"/>
                      <a:pt x="4" y="17"/>
                    </a:cubicBezTo>
                    <a:cubicBezTo>
                      <a:pt x="5" y="17"/>
                      <a:pt x="5" y="17"/>
                      <a:pt x="5" y="18"/>
                    </a:cubicBezTo>
                    <a:cubicBezTo>
                      <a:pt x="5" y="18"/>
                      <a:pt x="4" y="18"/>
                      <a:pt x="4" y="18"/>
                    </a:cubicBezTo>
                    <a:cubicBezTo>
                      <a:pt x="4" y="18"/>
                      <a:pt x="5" y="19"/>
                      <a:pt x="5" y="19"/>
                    </a:cubicBezTo>
                    <a:cubicBezTo>
                      <a:pt x="5" y="19"/>
                      <a:pt x="6" y="19"/>
                      <a:pt x="6" y="20"/>
                    </a:cubicBezTo>
                    <a:cubicBezTo>
                      <a:pt x="6" y="20"/>
                      <a:pt x="6" y="20"/>
                      <a:pt x="6" y="20"/>
                    </a:cubicBezTo>
                    <a:cubicBezTo>
                      <a:pt x="5" y="20"/>
                      <a:pt x="5" y="20"/>
                      <a:pt x="5" y="20"/>
                    </a:cubicBezTo>
                    <a:cubicBezTo>
                      <a:pt x="5" y="20"/>
                      <a:pt x="5" y="21"/>
                      <a:pt x="5" y="21"/>
                    </a:cubicBezTo>
                    <a:cubicBezTo>
                      <a:pt x="6" y="21"/>
                      <a:pt x="7" y="21"/>
                      <a:pt x="9" y="21"/>
                    </a:cubicBezTo>
                    <a:cubicBezTo>
                      <a:pt x="8" y="21"/>
                      <a:pt x="8" y="21"/>
                      <a:pt x="7" y="22"/>
                    </a:cubicBezTo>
                    <a:cubicBezTo>
                      <a:pt x="7" y="22"/>
                      <a:pt x="7" y="22"/>
                      <a:pt x="7" y="22"/>
                    </a:cubicBezTo>
                    <a:cubicBezTo>
                      <a:pt x="6" y="22"/>
                      <a:pt x="6" y="22"/>
                      <a:pt x="6" y="22"/>
                    </a:cubicBezTo>
                    <a:cubicBezTo>
                      <a:pt x="6" y="22"/>
                      <a:pt x="5" y="22"/>
                      <a:pt x="5" y="22"/>
                    </a:cubicBezTo>
                    <a:cubicBezTo>
                      <a:pt x="5" y="22"/>
                      <a:pt x="8" y="22"/>
                      <a:pt x="8" y="22"/>
                    </a:cubicBezTo>
                    <a:cubicBezTo>
                      <a:pt x="8" y="22"/>
                      <a:pt x="8" y="22"/>
                      <a:pt x="7" y="22"/>
                    </a:cubicBezTo>
                    <a:cubicBezTo>
                      <a:pt x="8" y="22"/>
                      <a:pt x="8" y="22"/>
                      <a:pt x="8" y="22"/>
                    </a:cubicBezTo>
                    <a:cubicBezTo>
                      <a:pt x="8" y="22"/>
                      <a:pt x="8" y="22"/>
                      <a:pt x="8" y="22"/>
                    </a:cubicBezTo>
                    <a:cubicBezTo>
                      <a:pt x="8" y="22"/>
                      <a:pt x="7" y="22"/>
                      <a:pt x="7" y="23"/>
                    </a:cubicBezTo>
                    <a:cubicBezTo>
                      <a:pt x="7" y="23"/>
                      <a:pt x="8" y="22"/>
                      <a:pt x="8" y="22"/>
                    </a:cubicBezTo>
                    <a:cubicBezTo>
                      <a:pt x="9" y="21"/>
                      <a:pt x="9" y="21"/>
                      <a:pt x="10" y="22"/>
                    </a:cubicBezTo>
                    <a:cubicBezTo>
                      <a:pt x="10" y="22"/>
                      <a:pt x="10" y="22"/>
                      <a:pt x="10" y="22"/>
                    </a:cubicBezTo>
                    <a:cubicBezTo>
                      <a:pt x="11" y="22"/>
                      <a:pt x="10" y="23"/>
                      <a:pt x="11" y="22"/>
                    </a:cubicBezTo>
                    <a:cubicBezTo>
                      <a:pt x="11" y="22"/>
                      <a:pt x="12" y="24"/>
                      <a:pt x="12" y="24"/>
                    </a:cubicBezTo>
                    <a:cubicBezTo>
                      <a:pt x="13" y="24"/>
                      <a:pt x="13" y="24"/>
                      <a:pt x="14" y="24"/>
                    </a:cubicBezTo>
                    <a:cubicBezTo>
                      <a:pt x="14" y="24"/>
                      <a:pt x="15" y="24"/>
                      <a:pt x="15" y="24"/>
                    </a:cubicBezTo>
                    <a:cubicBezTo>
                      <a:pt x="15" y="24"/>
                      <a:pt x="15" y="24"/>
                      <a:pt x="15" y="24"/>
                    </a:cubicBezTo>
                    <a:cubicBezTo>
                      <a:pt x="16" y="24"/>
                      <a:pt x="16" y="24"/>
                      <a:pt x="16" y="24"/>
                    </a:cubicBezTo>
                    <a:cubicBezTo>
                      <a:pt x="16" y="24"/>
                      <a:pt x="16" y="24"/>
                      <a:pt x="16" y="24"/>
                    </a:cubicBezTo>
                    <a:cubicBezTo>
                      <a:pt x="16" y="23"/>
                      <a:pt x="16" y="22"/>
                      <a:pt x="17" y="21"/>
                    </a:cubicBezTo>
                    <a:cubicBezTo>
                      <a:pt x="17" y="21"/>
                      <a:pt x="17" y="21"/>
                      <a:pt x="17" y="21"/>
                    </a:cubicBezTo>
                    <a:cubicBezTo>
                      <a:pt x="18" y="21"/>
                      <a:pt x="19" y="22"/>
                      <a:pt x="20" y="22"/>
                    </a:cubicBezTo>
                    <a:cubicBezTo>
                      <a:pt x="21" y="22"/>
                      <a:pt x="22" y="23"/>
                      <a:pt x="22" y="23"/>
                    </a:cubicBezTo>
                    <a:cubicBezTo>
                      <a:pt x="23" y="24"/>
                      <a:pt x="23" y="24"/>
                      <a:pt x="24" y="24"/>
                    </a:cubicBezTo>
                    <a:cubicBezTo>
                      <a:pt x="25" y="24"/>
                      <a:pt x="26" y="24"/>
                      <a:pt x="27" y="24"/>
                    </a:cubicBezTo>
                    <a:cubicBezTo>
                      <a:pt x="28" y="24"/>
                      <a:pt x="29" y="24"/>
                      <a:pt x="29" y="23"/>
                    </a:cubicBezTo>
                    <a:cubicBezTo>
                      <a:pt x="30" y="22"/>
                      <a:pt x="31" y="22"/>
                      <a:pt x="32" y="22"/>
                    </a:cubicBezTo>
                    <a:cubicBezTo>
                      <a:pt x="32" y="22"/>
                      <a:pt x="33" y="22"/>
                      <a:pt x="33" y="22"/>
                    </a:cubicBezTo>
                    <a:cubicBezTo>
                      <a:pt x="33" y="22"/>
                      <a:pt x="33" y="22"/>
                      <a:pt x="33" y="22"/>
                    </a:cubicBezTo>
                    <a:cubicBezTo>
                      <a:pt x="33" y="22"/>
                      <a:pt x="34" y="23"/>
                      <a:pt x="34" y="23"/>
                    </a:cubicBezTo>
                    <a:cubicBezTo>
                      <a:pt x="34" y="23"/>
                      <a:pt x="35" y="21"/>
                      <a:pt x="36" y="21"/>
                    </a:cubicBezTo>
                    <a:cubicBezTo>
                      <a:pt x="38" y="21"/>
                      <a:pt x="36" y="23"/>
                      <a:pt x="36" y="24"/>
                    </a:cubicBezTo>
                    <a:cubicBezTo>
                      <a:pt x="35" y="24"/>
                      <a:pt x="36" y="24"/>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50" y="22"/>
                      <a:pt x="50" y="22"/>
                      <a:pt x="50" y="22"/>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3" y="20"/>
                      <a:pt x="53" y="20"/>
                      <a:pt x="53" y="20"/>
                    </a:cubicBezTo>
                    <a:cubicBezTo>
                      <a:pt x="53" y="20"/>
                      <a:pt x="53" y="20"/>
                      <a:pt x="53" y="20"/>
                    </a:cubicBezTo>
                    <a:cubicBezTo>
                      <a:pt x="53" y="20"/>
                      <a:pt x="53" y="20"/>
                      <a:pt x="53" y="20"/>
                    </a:cubicBezTo>
                    <a:cubicBezTo>
                      <a:pt x="53" y="20"/>
                      <a:pt x="53" y="20"/>
                      <a:pt x="53" y="20"/>
                    </a:cubicBezTo>
                    <a:cubicBezTo>
                      <a:pt x="54" y="20"/>
                      <a:pt x="54" y="20"/>
                      <a:pt x="54" y="20"/>
                    </a:cubicBezTo>
                    <a:cubicBezTo>
                      <a:pt x="54" y="20"/>
                      <a:pt x="54" y="20"/>
                      <a:pt x="54" y="20"/>
                    </a:cubicBezTo>
                    <a:cubicBezTo>
                      <a:pt x="54" y="20"/>
                      <a:pt x="54" y="20"/>
                      <a:pt x="54"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0" y="20"/>
                      <a:pt x="60" y="20"/>
                      <a:pt x="60" y="20"/>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3" y="19"/>
                      <a:pt x="63" y="19"/>
                      <a:pt x="63" y="19"/>
                    </a:cubicBezTo>
                    <a:cubicBezTo>
                      <a:pt x="63" y="19"/>
                      <a:pt x="63" y="19"/>
                      <a:pt x="63" y="19"/>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19"/>
                      <a:pt x="64" y="19"/>
                      <a:pt x="64" y="19"/>
                    </a:cubicBezTo>
                    <a:cubicBezTo>
                      <a:pt x="64" y="19"/>
                      <a:pt x="64" y="19"/>
                      <a:pt x="64" y="19"/>
                    </a:cubicBezTo>
                    <a:cubicBezTo>
                      <a:pt x="64" y="19"/>
                      <a:pt x="64" y="19"/>
                      <a:pt x="64" y="19"/>
                    </a:cubicBezTo>
                    <a:cubicBezTo>
                      <a:pt x="64" y="19"/>
                      <a:pt x="64" y="19"/>
                      <a:pt x="64" y="19"/>
                    </a:cubicBezTo>
                    <a:cubicBezTo>
                      <a:pt x="64" y="19"/>
                      <a:pt x="64" y="19"/>
                      <a:pt x="64"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6" y="19"/>
                      <a:pt x="66" y="19"/>
                      <a:pt x="66" y="19"/>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lose/>
                    <a:moveTo>
                      <a:pt x="2" y="6"/>
                    </a:moveTo>
                    <a:cubicBezTo>
                      <a:pt x="3" y="6"/>
                      <a:pt x="3" y="5"/>
                      <a:pt x="3" y="6"/>
                    </a:cubicBezTo>
                    <a:cubicBezTo>
                      <a:pt x="3" y="6"/>
                      <a:pt x="3" y="6"/>
                      <a:pt x="3" y="6"/>
                    </a:cubicBezTo>
                    <a:cubicBezTo>
                      <a:pt x="2" y="6"/>
                      <a:pt x="1" y="7"/>
                      <a:pt x="1" y="7"/>
                    </a:cubicBezTo>
                    <a:cubicBezTo>
                      <a:pt x="1" y="7"/>
                      <a:pt x="1" y="8"/>
                      <a:pt x="1" y="8"/>
                    </a:cubicBezTo>
                    <a:cubicBezTo>
                      <a:pt x="2" y="7"/>
                      <a:pt x="3" y="6"/>
                      <a:pt x="5" y="5"/>
                    </a:cubicBezTo>
                    <a:cubicBezTo>
                      <a:pt x="5" y="5"/>
                      <a:pt x="6" y="4"/>
                      <a:pt x="6" y="4"/>
                    </a:cubicBezTo>
                    <a:cubicBezTo>
                      <a:pt x="7" y="4"/>
                      <a:pt x="8" y="4"/>
                      <a:pt x="9" y="4"/>
                    </a:cubicBezTo>
                    <a:cubicBezTo>
                      <a:pt x="10" y="4"/>
                      <a:pt x="10" y="4"/>
                      <a:pt x="11" y="4"/>
                    </a:cubicBezTo>
                    <a:cubicBezTo>
                      <a:pt x="11" y="4"/>
                      <a:pt x="12" y="3"/>
                      <a:pt x="11" y="3"/>
                    </a:cubicBezTo>
                    <a:cubicBezTo>
                      <a:pt x="11" y="3"/>
                      <a:pt x="11" y="3"/>
                      <a:pt x="11" y="3"/>
                    </a:cubicBezTo>
                    <a:cubicBezTo>
                      <a:pt x="10" y="3"/>
                      <a:pt x="9" y="2"/>
                      <a:pt x="8" y="2"/>
                    </a:cubicBezTo>
                    <a:cubicBezTo>
                      <a:pt x="8" y="1"/>
                      <a:pt x="8" y="1"/>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2" y="6"/>
                      <a:pt x="2" y="6"/>
                    </a:cubicBezTo>
                    <a:close/>
                    <a:moveTo>
                      <a:pt x="1" y="12"/>
                    </a:moveTo>
                    <a:cubicBezTo>
                      <a:pt x="1" y="12"/>
                      <a:pt x="1" y="12"/>
                      <a:pt x="2" y="13"/>
                    </a:cubicBezTo>
                    <a:cubicBezTo>
                      <a:pt x="3" y="13"/>
                      <a:pt x="2" y="12"/>
                      <a:pt x="2" y="12"/>
                    </a:cubicBezTo>
                    <a:cubicBezTo>
                      <a:pt x="2" y="12"/>
                      <a:pt x="2" y="13"/>
                      <a:pt x="3" y="12"/>
                    </a:cubicBezTo>
                    <a:cubicBezTo>
                      <a:pt x="3" y="12"/>
                      <a:pt x="2" y="12"/>
                      <a:pt x="2" y="11"/>
                    </a:cubicBezTo>
                    <a:cubicBezTo>
                      <a:pt x="2" y="11"/>
                      <a:pt x="2" y="11"/>
                      <a:pt x="2" y="11"/>
                    </a:cubicBezTo>
                    <a:cubicBezTo>
                      <a:pt x="1" y="11"/>
                      <a:pt x="1" y="11"/>
                      <a:pt x="1" y="11"/>
                    </a:cubicBezTo>
                    <a:cubicBezTo>
                      <a:pt x="0" y="11"/>
                      <a:pt x="0" y="11"/>
                      <a:pt x="0" y="11"/>
                    </a:cubicBezTo>
                    <a:cubicBezTo>
                      <a:pt x="0" y="12"/>
                      <a:pt x="1" y="12"/>
                      <a:pt x="1" y="12"/>
                    </a:cubicBezTo>
                    <a:cubicBezTo>
                      <a:pt x="1" y="12"/>
                      <a:pt x="1" y="12"/>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243"/>
              <p:cNvSpPr/>
              <p:nvPr/>
            </p:nvSpPr>
            <p:spPr bwMode="auto">
              <a:xfrm>
                <a:off x="2796" y="1853"/>
                <a:ext cx="60" cy="34"/>
              </a:xfrm>
              <a:custGeom>
                <a:avLst/>
                <a:gdLst>
                  <a:gd name="T0" fmla="*/ 21 w 23"/>
                  <a:gd name="T1" fmla="*/ 2 h 13"/>
                  <a:gd name="T2" fmla="*/ 20 w 23"/>
                  <a:gd name="T3" fmla="*/ 2 h 13"/>
                  <a:gd name="T4" fmla="*/ 20 w 23"/>
                  <a:gd name="T5" fmla="*/ 1 h 13"/>
                  <a:gd name="T6" fmla="*/ 19 w 23"/>
                  <a:gd name="T7" fmla="*/ 1 h 13"/>
                  <a:gd name="T8" fmla="*/ 18 w 23"/>
                  <a:gd name="T9" fmla="*/ 1 h 13"/>
                  <a:gd name="T10" fmla="*/ 16 w 23"/>
                  <a:gd name="T11" fmla="*/ 1 h 13"/>
                  <a:gd name="T12" fmla="*/ 15 w 23"/>
                  <a:gd name="T13" fmla="*/ 1 h 13"/>
                  <a:gd name="T14" fmla="*/ 14 w 23"/>
                  <a:gd name="T15" fmla="*/ 2 h 13"/>
                  <a:gd name="T16" fmla="*/ 13 w 23"/>
                  <a:gd name="T17" fmla="*/ 2 h 13"/>
                  <a:gd name="T18" fmla="*/ 12 w 23"/>
                  <a:gd name="T19" fmla="*/ 3 h 13"/>
                  <a:gd name="T20" fmla="*/ 11 w 23"/>
                  <a:gd name="T21" fmla="*/ 3 h 13"/>
                  <a:gd name="T22" fmla="*/ 9 w 23"/>
                  <a:gd name="T23" fmla="*/ 3 h 13"/>
                  <a:gd name="T24" fmla="*/ 8 w 23"/>
                  <a:gd name="T25" fmla="*/ 2 h 13"/>
                  <a:gd name="T26" fmla="*/ 7 w 23"/>
                  <a:gd name="T27" fmla="*/ 3 h 13"/>
                  <a:gd name="T28" fmla="*/ 6 w 23"/>
                  <a:gd name="T29" fmla="*/ 2 h 13"/>
                  <a:gd name="T30" fmla="*/ 4 w 23"/>
                  <a:gd name="T31" fmla="*/ 2 h 13"/>
                  <a:gd name="T32" fmla="*/ 3 w 23"/>
                  <a:gd name="T33" fmla="*/ 2 h 13"/>
                  <a:gd name="T34" fmla="*/ 2 w 23"/>
                  <a:gd name="T35" fmla="*/ 2 h 13"/>
                  <a:gd name="T36" fmla="*/ 2 w 23"/>
                  <a:gd name="T37" fmla="*/ 1 h 13"/>
                  <a:gd name="T38" fmla="*/ 2 w 23"/>
                  <a:gd name="T39" fmla="*/ 1 h 13"/>
                  <a:gd name="T40" fmla="*/ 1 w 23"/>
                  <a:gd name="T41" fmla="*/ 1 h 13"/>
                  <a:gd name="T42" fmla="*/ 1 w 23"/>
                  <a:gd name="T43" fmla="*/ 2 h 13"/>
                  <a:gd name="T44" fmla="*/ 1 w 23"/>
                  <a:gd name="T45" fmla="*/ 3 h 13"/>
                  <a:gd name="T46" fmla="*/ 1 w 23"/>
                  <a:gd name="T47" fmla="*/ 3 h 13"/>
                  <a:gd name="T48" fmla="*/ 2 w 23"/>
                  <a:gd name="T49" fmla="*/ 4 h 13"/>
                  <a:gd name="T50" fmla="*/ 2 w 23"/>
                  <a:gd name="T51" fmla="*/ 4 h 13"/>
                  <a:gd name="T52" fmla="*/ 3 w 23"/>
                  <a:gd name="T53" fmla="*/ 5 h 13"/>
                  <a:gd name="T54" fmla="*/ 2 w 23"/>
                  <a:gd name="T55" fmla="*/ 6 h 13"/>
                  <a:gd name="T56" fmla="*/ 2 w 23"/>
                  <a:gd name="T57" fmla="*/ 6 h 13"/>
                  <a:gd name="T58" fmla="*/ 1 w 23"/>
                  <a:gd name="T59" fmla="*/ 7 h 13"/>
                  <a:gd name="T60" fmla="*/ 1 w 23"/>
                  <a:gd name="T61" fmla="*/ 8 h 13"/>
                  <a:gd name="T62" fmla="*/ 1 w 23"/>
                  <a:gd name="T63" fmla="*/ 9 h 13"/>
                  <a:gd name="T64" fmla="*/ 1 w 23"/>
                  <a:gd name="T65" fmla="*/ 9 h 13"/>
                  <a:gd name="T66" fmla="*/ 2 w 23"/>
                  <a:gd name="T67" fmla="*/ 9 h 13"/>
                  <a:gd name="T68" fmla="*/ 2 w 23"/>
                  <a:gd name="T69" fmla="*/ 10 h 13"/>
                  <a:gd name="T70" fmla="*/ 3 w 23"/>
                  <a:gd name="T71" fmla="*/ 11 h 13"/>
                  <a:gd name="T72" fmla="*/ 3 w 23"/>
                  <a:gd name="T73" fmla="*/ 12 h 13"/>
                  <a:gd name="T74" fmla="*/ 3 w 23"/>
                  <a:gd name="T75" fmla="*/ 12 h 13"/>
                  <a:gd name="T76" fmla="*/ 5 w 23"/>
                  <a:gd name="T77" fmla="*/ 12 h 13"/>
                  <a:gd name="T78" fmla="*/ 6 w 23"/>
                  <a:gd name="T79" fmla="*/ 12 h 13"/>
                  <a:gd name="T80" fmla="*/ 7 w 23"/>
                  <a:gd name="T81" fmla="*/ 12 h 13"/>
                  <a:gd name="T82" fmla="*/ 8 w 23"/>
                  <a:gd name="T83" fmla="*/ 11 h 13"/>
                  <a:gd name="T84" fmla="*/ 9 w 23"/>
                  <a:gd name="T85" fmla="*/ 12 h 13"/>
                  <a:gd name="T86" fmla="*/ 10 w 23"/>
                  <a:gd name="T87" fmla="*/ 12 h 13"/>
                  <a:gd name="T88" fmla="*/ 11 w 23"/>
                  <a:gd name="T89" fmla="*/ 13 h 13"/>
                  <a:gd name="T90" fmla="*/ 11 w 23"/>
                  <a:gd name="T91" fmla="*/ 13 h 13"/>
                  <a:gd name="T92" fmla="*/ 12 w 23"/>
                  <a:gd name="T93" fmla="*/ 12 h 13"/>
                  <a:gd name="T94" fmla="*/ 13 w 23"/>
                  <a:gd name="T95" fmla="*/ 12 h 13"/>
                  <a:gd name="T96" fmla="*/ 14 w 23"/>
                  <a:gd name="T97" fmla="*/ 12 h 13"/>
                  <a:gd name="T98" fmla="*/ 14 w 23"/>
                  <a:gd name="T99" fmla="*/ 11 h 13"/>
                  <a:gd name="T100" fmla="*/ 14 w 23"/>
                  <a:gd name="T101" fmla="*/ 10 h 13"/>
                  <a:gd name="T102" fmla="*/ 16 w 23"/>
                  <a:gd name="T103" fmla="*/ 10 h 13"/>
                  <a:gd name="T104" fmla="*/ 17 w 23"/>
                  <a:gd name="T105" fmla="*/ 10 h 13"/>
                  <a:gd name="T106" fmla="*/ 17 w 23"/>
                  <a:gd name="T107" fmla="*/ 9 h 13"/>
                  <a:gd name="T108" fmla="*/ 18 w 23"/>
                  <a:gd name="T109" fmla="*/ 10 h 13"/>
                  <a:gd name="T110" fmla="*/ 19 w 23"/>
                  <a:gd name="T111" fmla="*/ 10 h 13"/>
                  <a:gd name="T112" fmla="*/ 20 w 23"/>
                  <a:gd name="T113" fmla="*/ 10 h 13"/>
                  <a:gd name="T114" fmla="*/ 20 w 23"/>
                  <a:gd name="T115"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 h="13">
                    <a:moveTo>
                      <a:pt x="22" y="2"/>
                    </a:moveTo>
                    <a:cubicBezTo>
                      <a:pt x="22" y="2"/>
                      <a:pt x="22" y="2"/>
                      <a:pt x="22" y="2"/>
                    </a:cubicBezTo>
                    <a:cubicBezTo>
                      <a:pt x="22" y="2"/>
                      <a:pt x="22" y="2"/>
                      <a:pt x="22" y="2"/>
                    </a:cubicBezTo>
                    <a:cubicBezTo>
                      <a:pt x="22" y="3"/>
                      <a:pt x="22" y="3"/>
                      <a:pt x="22" y="3"/>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1"/>
                      <a:pt x="7" y="11"/>
                      <a:pt x="7" y="11"/>
                    </a:cubicBezTo>
                    <a:cubicBezTo>
                      <a:pt x="7" y="11"/>
                      <a:pt x="7" y="11"/>
                      <a:pt x="7" y="11"/>
                    </a:cubicBezTo>
                    <a:cubicBezTo>
                      <a:pt x="7" y="12"/>
                      <a:pt x="7" y="12"/>
                      <a:pt x="7" y="12"/>
                    </a:cubicBezTo>
                    <a:cubicBezTo>
                      <a:pt x="7" y="12"/>
                      <a:pt x="7" y="12"/>
                      <a:pt x="7" y="12"/>
                    </a:cubicBezTo>
                    <a:cubicBezTo>
                      <a:pt x="8" y="12"/>
                      <a:pt x="8" y="12"/>
                      <a:pt x="8" y="12"/>
                    </a:cubicBezTo>
                    <a:cubicBezTo>
                      <a:pt x="8" y="12"/>
                      <a:pt x="8" y="12"/>
                      <a:pt x="8" y="12"/>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2" y="12"/>
                      <a:pt x="12" y="12"/>
                      <a:pt x="12" y="12"/>
                    </a:cubicBezTo>
                    <a:cubicBezTo>
                      <a:pt x="12" y="12"/>
                      <a:pt x="12" y="12"/>
                      <a:pt x="12" y="12"/>
                    </a:cubicBezTo>
                    <a:cubicBezTo>
                      <a:pt x="12" y="13"/>
                      <a:pt x="12" y="13"/>
                      <a:pt x="12" y="13"/>
                    </a:cubicBezTo>
                    <a:cubicBezTo>
                      <a:pt x="12" y="12"/>
                      <a:pt x="12" y="12"/>
                      <a:pt x="12" y="12"/>
                    </a:cubicBezTo>
                    <a:cubicBezTo>
                      <a:pt x="12" y="12"/>
                      <a:pt x="12" y="12"/>
                      <a:pt x="12" y="12"/>
                    </a:cubicBezTo>
                    <a:cubicBezTo>
                      <a:pt x="12" y="13"/>
                      <a:pt x="12" y="13"/>
                      <a:pt x="12" y="13"/>
                    </a:cubicBezTo>
                    <a:cubicBezTo>
                      <a:pt x="12" y="12"/>
                      <a:pt x="12" y="12"/>
                      <a:pt x="12" y="12"/>
                    </a:cubicBezTo>
                    <a:cubicBezTo>
                      <a:pt x="12" y="12"/>
                      <a:pt x="12" y="12"/>
                      <a:pt x="12" y="12"/>
                    </a:cubicBezTo>
                    <a:cubicBezTo>
                      <a:pt x="12" y="12"/>
                      <a:pt x="12" y="12"/>
                      <a:pt x="12" y="12"/>
                    </a:cubicBezTo>
                    <a:cubicBezTo>
                      <a:pt x="13" y="12"/>
                      <a:pt x="13" y="12"/>
                      <a:pt x="13" y="12"/>
                    </a:cubicBezTo>
                    <a:cubicBezTo>
                      <a:pt x="13" y="12"/>
                      <a:pt x="13" y="12"/>
                      <a:pt x="13" y="12"/>
                    </a:cubicBezTo>
                    <a:cubicBezTo>
                      <a:pt x="13" y="12"/>
                      <a:pt x="13" y="12"/>
                      <a:pt x="13" y="12"/>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19" y="8"/>
                    </a:cubicBezTo>
                    <a:cubicBezTo>
                      <a:pt x="19" y="8"/>
                      <a:pt x="19" y="8"/>
                      <a:pt x="19" y="8"/>
                    </a:cubicBezTo>
                    <a:cubicBezTo>
                      <a:pt x="19" y="8"/>
                      <a:pt x="19" y="8"/>
                      <a:pt x="19" y="8"/>
                    </a:cubicBezTo>
                    <a:cubicBezTo>
                      <a:pt x="19" y="8"/>
                      <a:pt x="19" y="8"/>
                      <a:pt x="19" y="8"/>
                    </a:cubicBezTo>
                    <a:cubicBezTo>
                      <a:pt x="18" y="8"/>
                      <a:pt x="19" y="7"/>
                      <a:pt x="20" y="7"/>
                    </a:cubicBezTo>
                    <a:cubicBezTo>
                      <a:pt x="20" y="7"/>
                      <a:pt x="20" y="7"/>
                      <a:pt x="20" y="6"/>
                    </a:cubicBezTo>
                    <a:cubicBezTo>
                      <a:pt x="20" y="6"/>
                      <a:pt x="20" y="6"/>
                      <a:pt x="20" y="5"/>
                    </a:cubicBezTo>
                    <a:cubicBezTo>
                      <a:pt x="20" y="5"/>
                      <a:pt x="20" y="5"/>
                      <a:pt x="20" y="5"/>
                    </a:cubicBezTo>
                    <a:cubicBezTo>
                      <a:pt x="21" y="4"/>
                      <a:pt x="22" y="3"/>
                      <a:pt x="22" y="4"/>
                    </a:cubicBezTo>
                    <a:cubicBezTo>
                      <a:pt x="22" y="4"/>
                      <a:pt x="23" y="3"/>
                      <a:pt x="23" y="2"/>
                    </a:cubicBezTo>
                    <a:cubicBezTo>
                      <a:pt x="23" y="2"/>
                      <a:pt x="23" y="2"/>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244"/>
              <p:cNvSpPr/>
              <p:nvPr/>
            </p:nvSpPr>
            <p:spPr bwMode="auto">
              <a:xfrm>
                <a:off x="2778" y="1805"/>
                <a:ext cx="86" cy="55"/>
              </a:xfrm>
              <a:custGeom>
                <a:avLst/>
                <a:gdLst>
                  <a:gd name="T0" fmla="*/ 32 w 33"/>
                  <a:gd name="T1" fmla="*/ 13 h 21"/>
                  <a:gd name="T2" fmla="*/ 31 w 33"/>
                  <a:gd name="T3" fmla="*/ 14 h 21"/>
                  <a:gd name="T4" fmla="*/ 29 w 33"/>
                  <a:gd name="T5" fmla="*/ 14 h 21"/>
                  <a:gd name="T6" fmla="*/ 28 w 33"/>
                  <a:gd name="T7" fmla="*/ 13 h 21"/>
                  <a:gd name="T8" fmla="*/ 28 w 33"/>
                  <a:gd name="T9" fmla="*/ 12 h 21"/>
                  <a:gd name="T10" fmla="*/ 28 w 33"/>
                  <a:gd name="T11" fmla="*/ 10 h 21"/>
                  <a:gd name="T12" fmla="*/ 28 w 33"/>
                  <a:gd name="T13" fmla="*/ 9 h 21"/>
                  <a:gd name="T14" fmla="*/ 28 w 33"/>
                  <a:gd name="T15" fmla="*/ 8 h 21"/>
                  <a:gd name="T16" fmla="*/ 28 w 33"/>
                  <a:gd name="T17" fmla="*/ 7 h 21"/>
                  <a:gd name="T18" fmla="*/ 27 w 33"/>
                  <a:gd name="T19" fmla="*/ 6 h 21"/>
                  <a:gd name="T20" fmla="*/ 26 w 33"/>
                  <a:gd name="T21" fmla="*/ 5 h 21"/>
                  <a:gd name="T22" fmla="*/ 26 w 33"/>
                  <a:gd name="T23" fmla="*/ 4 h 21"/>
                  <a:gd name="T24" fmla="*/ 25 w 33"/>
                  <a:gd name="T25" fmla="*/ 3 h 21"/>
                  <a:gd name="T26" fmla="*/ 24 w 33"/>
                  <a:gd name="T27" fmla="*/ 2 h 21"/>
                  <a:gd name="T28" fmla="*/ 24 w 33"/>
                  <a:gd name="T29" fmla="*/ 1 h 21"/>
                  <a:gd name="T30" fmla="*/ 22 w 33"/>
                  <a:gd name="T31" fmla="*/ 0 h 21"/>
                  <a:gd name="T32" fmla="*/ 22 w 33"/>
                  <a:gd name="T33" fmla="*/ 1 h 21"/>
                  <a:gd name="T34" fmla="*/ 20 w 33"/>
                  <a:gd name="T35" fmla="*/ 2 h 21"/>
                  <a:gd name="T36" fmla="*/ 18 w 33"/>
                  <a:gd name="T37" fmla="*/ 2 h 21"/>
                  <a:gd name="T38" fmla="*/ 17 w 33"/>
                  <a:gd name="T39" fmla="*/ 3 h 21"/>
                  <a:gd name="T40" fmla="*/ 15 w 33"/>
                  <a:gd name="T41" fmla="*/ 2 h 21"/>
                  <a:gd name="T42" fmla="*/ 14 w 33"/>
                  <a:gd name="T43" fmla="*/ 2 h 21"/>
                  <a:gd name="T44" fmla="*/ 12 w 33"/>
                  <a:gd name="T45" fmla="*/ 2 h 21"/>
                  <a:gd name="T46" fmla="*/ 10 w 33"/>
                  <a:gd name="T47" fmla="*/ 1 h 21"/>
                  <a:gd name="T48" fmla="*/ 10 w 33"/>
                  <a:gd name="T49" fmla="*/ 2 h 21"/>
                  <a:gd name="T50" fmla="*/ 9 w 33"/>
                  <a:gd name="T51" fmla="*/ 2 h 21"/>
                  <a:gd name="T52" fmla="*/ 8 w 33"/>
                  <a:gd name="T53" fmla="*/ 2 h 21"/>
                  <a:gd name="T54" fmla="*/ 7 w 33"/>
                  <a:gd name="T55" fmla="*/ 3 h 21"/>
                  <a:gd name="T56" fmla="*/ 6 w 33"/>
                  <a:gd name="T57" fmla="*/ 4 h 21"/>
                  <a:gd name="T58" fmla="*/ 5 w 33"/>
                  <a:gd name="T59" fmla="*/ 5 h 21"/>
                  <a:gd name="T60" fmla="*/ 5 w 33"/>
                  <a:gd name="T61" fmla="*/ 6 h 21"/>
                  <a:gd name="T62" fmla="*/ 4 w 33"/>
                  <a:gd name="T63" fmla="*/ 7 h 21"/>
                  <a:gd name="T64" fmla="*/ 4 w 33"/>
                  <a:gd name="T65" fmla="*/ 8 h 21"/>
                  <a:gd name="T66" fmla="*/ 3 w 33"/>
                  <a:gd name="T67" fmla="*/ 9 h 21"/>
                  <a:gd name="T68" fmla="*/ 2 w 33"/>
                  <a:gd name="T69" fmla="*/ 9 h 21"/>
                  <a:gd name="T70" fmla="*/ 1 w 33"/>
                  <a:gd name="T71" fmla="*/ 10 h 21"/>
                  <a:gd name="T72" fmla="*/ 0 w 33"/>
                  <a:gd name="T73" fmla="*/ 10 h 21"/>
                  <a:gd name="T74" fmla="*/ 1 w 33"/>
                  <a:gd name="T75" fmla="*/ 11 h 21"/>
                  <a:gd name="T76" fmla="*/ 2 w 33"/>
                  <a:gd name="T77" fmla="*/ 12 h 21"/>
                  <a:gd name="T78" fmla="*/ 2 w 33"/>
                  <a:gd name="T79" fmla="*/ 13 h 21"/>
                  <a:gd name="T80" fmla="*/ 3 w 33"/>
                  <a:gd name="T81" fmla="*/ 13 h 21"/>
                  <a:gd name="T82" fmla="*/ 4 w 33"/>
                  <a:gd name="T83" fmla="*/ 14 h 21"/>
                  <a:gd name="T84" fmla="*/ 4 w 33"/>
                  <a:gd name="T85" fmla="*/ 16 h 21"/>
                  <a:gd name="T86" fmla="*/ 5 w 33"/>
                  <a:gd name="T87" fmla="*/ 16 h 21"/>
                  <a:gd name="T88" fmla="*/ 7 w 33"/>
                  <a:gd name="T89" fmla="*/ 17 h 21"/>
                  <a:gd name="T90" fmla="*/ 7 w 33"/>
                  <a:gd name="T91" fmla="*/ 16 h 21"/>
                  <a:gd name="T92" fmla="*/ 9 w 33"/>
                  <a:gd name="T93" fmla="*/ 16 h 21"/>
                  <a:gd name="T94" fmla="*/ 8 w 33"/>
                  <a:gd name="T95" fmla="*/ 17 h 21"/>
                  <a:gd name="T96" fmla="*/ 8 w 33"/>
                  <a:gd name="T97" fmla="*/ 18 h 21"/>
                  <a:gd name="T98" fmla="*/ 9 w 33"/>
                  <a:gd name="T99" fmla="*/ 18 h 21"/>
                  <a:gd name="T100" fmla="*/ 10 w 33"/>
                  <a:gd name="T101" fmla="*/ 19 h 21"/>
                  <a:gd name="T102" fmla="*/ 10 w 33"/>
                  <a:gd name="T103" fmla="*/ 20 h 21"/>
                  <a:gd name="T104" fmla="*/ 13 w 33"/>
                  <a:gd name="T105" fmla="*/ 20 h 21"/>
                  <a:gd name="T106" fmla="*/ 15 w 33"/>
                  <a:gd name="T107" fmla="*/ 20 h 21"/>
                  <a:gd name="T108" fmla="*/ 17 w 33"/>
                  <a:gd name="T109" fmla="*/ 20 h 21"/>
                  <a:gd name="T110" fmla="*/ 19 w 33"/>
                  <a:gd name="T111" fmla="*/ 20 h 21"/>
                  <a:gd name="T112" fmla="*/ 20 w 33"/>
                  <a:gd name="T113" fmla="*/ 20 h 21"/>
                  <a:gd name="T114" fmla="*/ 21 w 33"/>
                  <a:gd name="T115" fmla="*/ 19 h 21"/>
                  <a:gd name="T116" fmla="*/ 23 w 33"/>
                  <a:gd name="T117" fmla="*/ 18 h 21"/>
                  <a:gd name="T118" fmla="*/ 25 w 33"/>
                  <a:gd name="T119" fmla="*/ 19 h 21"/>
                  <a:gd name="T120" fmla="*/ 27 w 33"/>
                  <a:gd name="T121" fmla="*/ 19 h 21"/>
                  <a:gd name="T122" fmla="*/ 28 w 33"/>
                  <a:gd name="T123" fmla="*/ 20 h 21"/>
                  <a:gd name="T124" fmla="*/ 31 w 33"/>
                  <a:gd name="T125"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 h="21">
                    <a:moveTo>
                      <a:pt x="33" y="14"/>
                    </a:move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1" y="13"/>
                      <a:pt x="31" y="13"/>
                      <a:pt x="31" y="13"/>
                    </a:cubicBezTo>
                    <a:cubicBezTo>
                      <a:pt x="31" y="13"/>
                      <a:pt x="31" y="13"/>
                      <a:pt x="31" y="13"/>
                    </a:cubicBezTo>
                    <a:cubicBezTo>
                      <a:pt x="31" y="13"/>
                      <a:pt x="31" y="13"/>
                      <a:pt x="31" y="13"/>
                    </a:cubicBezTo>
                    <a:cubicBezTo>
                      <a:pt x="31" y="13"/>
                      <a:pt x="31" y="13"/>
                      <a:pt x="31" y="13"/>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2"/>
                      <a:pt x="28" y="12"/>
                      <a:pt x="28" y="12"/>
                    </a:cubicBezTo>
                    <a:cubicBezTo>
                      <a:pt x="28" y="12"/>
                      <a:pt x="28" y="12"/>
                      <a:pt x="28" y="12"/>
                    </a:cubicBezTo>
                    <a:cubicBezTo>
                      <a:pt x="28" y="12"/>
                      <a:pt x="28" y="12"/>
                      <a:pt x="28" y="12"/>
                    </a:cubicBezTo>
                    <a:cubicBezTo>
                      <a:pt x="28" y="12"/>
                      <a:pt x="28" y="12"/>
                      <a:pt x="28" y="12"/>
                    </a:cubicBezTo>
                    <a:cubicBezTo>
                      <a:pt x="27" y="12"/>
                      <a:pt x="27" y="12"/>
                      <a:pt x="27" y="12"/>
                    </a:cubicBezTo>
                    <a:cubicBezTo>
                      <a:pt x="27" y="12"/>
                      <a:pt x="27" y="12"/>
                      <a:pt x="27"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8" y="10"/>
                      <a:pt x="28" y="10"/>
                      <a:pt x="28" y="10"/>
                    </a:cubicBezTo>
                    <a:cubicBezTo>
                      <a:pt x="27" y="10"/>
                      <a:pt x="27" y="10"/>
                      <a:pt x="27" y="10"/>
                    </a:cubicBezTo>
                    <a:cubicBezTo>
                      <a:pt x="27" y="10"/>
                      <a:pt x="27" y="10"/>
                      <a:pt x="27" y="10"/>
                    </a:cubicBezTo>
                    <a:cubicBezTo>
                      <a:pt x="27" y="10"/>
                      <a:pt x="27" y="10"/>
                      <a:pt x="27" y="10"/>
                    </a:cubicBezTo>
                    <a:cubicBezTo>
                      <a:pt x="27" y="10"/>
                      <a:pt x="27" y="10"/>
                      <a:pt x="27"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10" y="18"/>
                      <a:pt x="10" y="18"/>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8" y="20"/>
                      <a:pt x="18" y="20"/>
                      <a:pt x="18" y="20"/>
                    </a:cubicBezTo>
                    <a:cubicBezTo>
                      <a:pt x="18" y="20"/>
                      <a:pt x="18" y="20"/>
                      <a:pt x="18" y="20"/>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0"/>
                      <a:pt x="18"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3" y="19"/>
                      <a:pt x="23" y="19"/>
                      <a:pt x="23"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6" y="19"/>
                      <a:pt x="26" y="19"/>
                      <a:pt x="26" y="19"/>
                    </a:cubicBezTo>
                    <a:cubicBezTo>
                      <a:pt x="26" y="19"/>
                      <a:pt x="26" y="19"/>
                      <a:pt x="26" y="19"/>
                    </a:cubicBezTo>
                    <a:cubicBezTo>
                      <a:pt x="26"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8" y="19"/>
                      <a:pt x="28" y="19"/>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9" y="20"/>
                      <a:pt x="29" y="20"/>
                      <a:pt x="29" y="20"/>
                    </a:cubicBezTo>
                    <a:cubicBezTo>
                      <a:pt x="29" y="20"/>
                      <a:pt x="30" y="20"/>
                      <a:pt x="30" y="20"/>
                    </a:cubicBezTo>
                    <a:cubicBezTo>
                      <a:pt x="30" y="20"/>
                      <a:pt x="30" y="20"/>
                      <a:pt x="30" y="20"/>
                    </a:cubicBezTo>
                    <a:cubicBezTo>
                      <a:pt x="30" y="19"/>
                      <a:pt x="30" y="18"/>
                      <a:pt x="30" y="18"/>
                    </a:cubicBezTo>
                    <a:cubicBezTo>
                      <a:pt x="30" y="17"/>
                      <a:pt x="30" y="17"/>
                      <a:pt x="31" y="17"/>
                    </a:cubicBezTo>
                    <a:cubicBezTo>
                      <a:pt x="30" y="17"/>
                      <a:pt x="30" y="17"/>
                      <a:pt x="30" y="16"/>
                    </a:cubicBezTo>
                    <a:cubicBezTo>
                      <a:pt x="30" y="16"/>
                      <a:pt x="30" y="16"/>
                      <a:pt x="30" y="17"/>
                    </a:cubicBezTo>
                    <a:cubicBezTo>
                      <a:pt x="31" y="16"/>
                      <a:pt x="31" y="16"/>
                      <a:pt x="31" y="16"/>
                    </a:cubicBezTo>
                    <a:cubicBezTo>
                      <a:pt x="31" y="16"/>
                      <a:pt x="31" y="16"/>
                      <a:pt x="30" y="16"/>
                    </a:cubicBezTo>
                    <a:cubicBezTo>
                      <a:pt x="30" y="16"/>
                      <a:pt x="31" y="14"/>
                      <a:pt x="31" y="15"/>
                    </a:cubicBezTo>
                    <a:cubicBezTo>
                      <a:pt x="32" y="15"/>
                      <a:pt x="31" y="15"/>
                      <a:pt x="32" y="15"/>
                    </a:cubicBezTo>
                    <a:cubicBezTo>
                      <a:pt x="32" y="15"/>
                      <a:pt x="33" y="16"/>
                      <a:pt x="33" y="15"/>
                    </a:cubicBezTo>
                    <a:cubicBezTo>
                      <a:pt x="33" y="15"/>
                      <a:pt x="33" y="15"/>
                      <a:pt x="33" y="15"/>
                    </a:cubicBezTo>
                    <a:cubicBezTo>
                      <a:pt x="33" y="15"/>
                      <a:pt x="33" y="14"/>
                      <a:pt x="33" y="14"/>
                    </a:cubicBezTo>
                    <a:cubicBezTo>
                      <a:pt x="33" y="14"/>
                      <a:pt x="33" y="14"/>
                      <a:pt x="33" y="14"/>
                    </a:cubicBezTo>
                    <a:cubicBezTo>
                      <a:pt x="33" y="14"/>
                      <a:pt x="33" y="14"/>
                      <a:pt x="3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245"/>
              <p:cNvSpPr/>
              <p:nvPr/>
            </p:nvSpPr>
            <p:spPr bwMode="auto">
              <a:xfrm>
                <a:off x="2767" y="1871"/>
                <a:ext cx="16" cy="34"/>
              </a:xfrm>
              <a:custGeom>
                <a:avLst/>
                <a:gdLst>
                  <a:gd name="T0" fmla="*/ 3 w 6"/>
                  <a:gd name="T1" fmla="*/ 13 h 13"/>
                  <a:gd name="T2" fmla="*/ 4 w 6"/>
                  <a:gd name="T3" fmla="*/ 12 h 13"/>
                  <a:gd name="T4" fmla="*/ 4 w 6"/>
                  <a:gd name="T5" fmla="*/ 12 h 13"/>
                  <a:gd name="T6" fmla="*/ 4 w 6"/>
                  <a:gd name="T7" fmla="*/ 12 h 13"/>
                  <a:gd name="T8" fmla="*/ 4 w 6"/>
                  <a:gd name="T9" fmla="*/ 11 h 13"/>
                  <a:gd name="T10" fmla="*/ 4 w 6"/>
                  <a:gd name="T11" fmla="*/ 11 h 13"/>
                  <a:gd name="T12" fmla="*/ 5 w 6"/>
                  <a:gd name="T13" fmla="*/ 11 h 13"/>
                  <a:gd name="T14" fmla="*/ 5 w 6"/>
                  <a:gd name="T15" fmla="*/ 11 h 13"/>
                  <a:gd name="T16" fmla="*/ 5 w 6"/>
                  <a:gd name="T17" fmla="*/ 10 h 13"/>
                  <a:gd name="T18" fmla="*/ 5 w 6"/>
                  <a:gd name="T19" fmla="*/ 10 h 13"/>
                  <a:gd name="T20" fmla="*/ 5 w 6"/>
                  <a:gd name="T21" fmla="*/ 10 h 13"/>
                  <a:gd name="T22" fmla="*/ 6 w 6"/>
                  <a:gd name="T23" fmla="*/ 9 h 13"/>
                  <a:gd name="T24" fmla="*/ 6 w 6"/>
                  <a:gd name="T25" fmla="*/ 9 h 13"/>
                  <a:gd name="T26" fmla="*/ 6 w 6"/>
                  <a:gd name="T27" fmla="*/ 9 h 13"/>
                  <a:gd name="T28" fmla="*/ 6 w 6"/>
                  <a:gd name="T29" fmla="*/ 9 h 13"/>
                  <a:gd name="T30" fmla="*/ 6 w 6"/>
                  <a:gd name="T31" fmla="*/ 8 h 13"/>
                  <a:gd name="T32" fmla="*/ 6 w 6"/>
                  <a:gd name="T33" fmla="*/ 8 h 13"/>
                  <a:gd name="T34" fmla="*/ 6 w 6"/>
                  <a:gd name="T35" fmla="*/ 8 h 13"/>
                  <a:gd name="T36" fmla="*/ 5 w 6"/>
                  <a:gd name="T37" fmla="*/ 8 h 13"/>
                  <a:gd name="T38" fmla="*/ 5 w 6"/>
                  <a:gd name="T39" fmla="*/ 7 h 13"/>
                  <a:gd name="T40" fmla="*/ 5 w 6"/>
                  <a:gd name="T41" fmla="*/ 7 h 13"/>
                  <a:gd name="T42" fmla="*/ 5 w 6"/>
                  <a:gd name="T43" fmla="*/ 6 h 13"/>
                  <a:gd name="T44" fmla="*/ 4 w 6"/>
                  <a:gd name="T45" fmla="*/ 6 h 13"/>
                  <a:gd name="T46" fmla="*/ 4 w 6"/>
                  <a:gd name="T47" fmla="*/ 5 h 13"/>
                  <a:gd name="T48" fmla="*/ 4 w 6"/>
                  <a:gd name="T49" fmla="*/ 5 h 13"/>
                  <a:gd name="T50" fmla="*/ 5 w 6"/>
                  <a:gd name="T51" fmla="*/ 4 h 13"/>
                  <a:gd name="T52" fmla="*/ 5 w 6"/>
                  <a:gd name="T53" fmla="*/ 4 h 13"/>
                  <a:gd name="T54" fmla="*/ 5 w 6"/>
                  <a:gd name="T55" fmla="*/ 3 h 13"/>
                  <a:gd name="T56" fmla="*/ 5 w 6"/>
                  <a:gd name="T57" fmla="*/ 3 h 13"/>
                  <a:gd name="T58" fmla="*/ 5 w 6"/>
                  <a:gd name="T59" fmla="*/ 3 h 13"/>
                  <a:gd name="T60" fmla="*/ 4 w 6"/>
                  <a:gd name="T61" fmla="*/ 2 h 13"/>
                  <a:gd name="T62" fmla="*/ 4 w 6"/>
                  <a:gd name="T63" fmla="*/ 2 h 13"/>
                  <a:gd name="T64" fmla="*/ 4 w 6"/>
                  <a:gd name="T65" fmla="*/ 2 h 13"/>
                  <a:gd name="T66" fmla="*/ 3 w 6"/>
                  <a:gd name="T67" fmla="*/ 1 h 13"/>
                  <a:gd name="T68" fmla="*/ 3 w 6"/>
                  <a:gd name="T69" fmla="*/ 1 h 13"/>
                  <a:gd name="T70" fmla="*/ 3 w 6"/>
                  <a:gd name="T71" fmla="*/ 1 h 13"/>
                  <a:gd name="T72" fmla="*/ 2 w 6"/>
                  <a:gd name="T73" fmla="*/ 1 h 13"/>
                  <a:gd name="T74" fmla="*/ 2 w 6"/>
                  <a:gd name="T75" fmla="*/ 1 h 13"/>
                  <a:gd name="T76" fmla="*/ 2 w 6"/>
                  <a:gd name="T77" fmla="*/ 0 h 13"/>
                  <a:gd name="T78" fmla="*/ 2 w 6"/>
                  <a:gd name="T79" fmla="*/ 1 h 13"/>
                  <a:gd name="T80" fmla="*/ 1 w 6"/>
                  <a:gd name="T81" fmla="*/ 1 h 13"/>
                  <a:gd name="T82" fmla="*/ 1 w 6"/>
                  <a:gd name="T83" fmla="*/ 1 h 13"/>
                  <a:gd name="T84" fmla="*/ 1 w 6"/>
                  <a:gd name="T85" fmla="*/ 2 h 13"/>
                  <a:gd name="T86" fmla="*/ 1 w 6"/>
                  <a:gd name="T87" fmla="*/ 2 h 13"/>
                  <a:gd name="T88" fmla="*/ 1 w 6"/>
                  <a:gd name="T89" fmla="*/ 2 h 13"/>
                  <a:gd name="T90" fmla="*/ 1 w 6"/>
                  <a:gd name="T91" fmla="*/ 2 h 13"/>
                  <a:gd name="T92" fmla="*/ 1 w 6"/>
                  <a:gd name="T93" fmla="*/ 3 h 13"/>
                  <a:gd name="T94" fmla="*/ 1 w 6"/>
                  <a:gd name="T95" fmla="*/ 3 h 13"/>
                  <a:gd name="T96" fmla="*/ 1 w 6"/>
                  <a:gd name="T97" fmla="*/ 4 h 13"/>
                  <a:gd name="T98" fmla="*/ 1 w 6"/>
                  <a:gd name="T99" fmla="*/ 7 h 13"/>
                  <a:gd name="T100" fmla="*/ 0 w 6"/>
                  <a:gd name="T101" fmla="*/ 10 h 13"/>
                  <a:gd name="T102" fmla="*/ 3 w 6"/>
                  <a:gd name="T10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 h="13">
                    <a:moveTo>
                      <a:pt x="3" y="12"/>
                    </a:moveTo>
                    <a:cubicBezTo>
                      <a:pt x="3" y="12"/>
                      <a:pt x="3" y="12"/>
                      <a:pt x="3" y="12"/>
                    </a:cubicBezTo>
                    <a:cubicBezTo>
                      <a:pt x="3" y="12"/>
                      <a:pt x="3" y="12"/>
                      <a:pt x="3" y="12"/>
                    </a:cubicBezTo>
                    <a:cubicBezTo>
                      <a:pt x="3" y="13"/>
                      <a:pt x="3" y="13"/>
                      <a:pt x="3" y="13"/>
                    </a:cubicBezTo>
                    <a:cubicBezTo>
                      <a:pt x="4" y="13"/>
                      <a:pt x="4" y="13"/>
                      <a:pt x="4" y="13"/>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4"/>
                      <a:pt x="4" y="4"/>
                    </a:cubicBezTo>
                    <a:cubicBezTo>
                      <a:pt x="5" y="4"/>
                      <a:pt x="5" y="4"/>
                      <a:pt x="5" y="4"/>
                    </a:cubicBezTo>
                    <a:cubicBezTo>
                      <a:pt x="5" y="4"/>
                      <a:pt x="5" y="4"/>
                      <a:pt x="5" y="4"/>
                    </a:cubicBezTo>
                    <a:cubicBezTo>
                      <a:pt x="4" y="4"/>
                      <a:pt x="4" y="4"/>
                      <a:pt x="4" y="4"/>
                    </a:cubicBezTo>
                    <a:cubicBezTo>
                      <a:pt x="4" y="4"/>
                      <a:pt x="4" y="4"/>
                      <a:pt x="4"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5"/>
                      <a:pt x="1" y="5"/>
                    </a:cubicBezTo>
                    <a:cubicBezTo>
                      <a:pt x="1" y="5"/>
                      <a:pt x="1" y="5"/>
                      <a:pt x="1" y="5"/>
                    </a:cubicBezTo>
                    <a:cubicBezTo>
                      <a:pt x="1" y="5"/>
                      <a:pt x="1" y="5"/>
                      <a:pt x="1" y="5"/>
                    </a:cubicBezTo>
                    <a:cubicBezTo>
                      <a:pt x="1" y="6"/>
                      <a:pt x="1" y="6"/>
                      <a:pt x="1" y="7"/>
                    </a:cubicBezTo>
                    <a:cubicBezTo>
                      <a:pt x="1" y="7"/>
                      <a:pt x="1" y="7"/>
                      <a:pt x="1" y="8"/>
                    </a:cubicBezTo>
                    <a:cubicBezTo>
                      <a:pt x="1" y="8"/>
                      <a:pt x="0" y="8"/>
                      <a:pt x="0" y="9"/>
                    </a:cubicBezTo>
                    <a:cubicBezTo>
                      <a:pt x="1" y="9"/>
                      <a:pt x="1" y="9"/>
                      <a:pt x="1" y="10"/>
                    </a:cubicBezTo>
                    <a:cubicBezTo>
                      <a:pt x="1" y="10"/>
                      <a:pt x="0" y="9"/>
                      <a:pt x="0" y="10"/>
                    </a:cubicBezTo>
                    <a:cubicBezTo>
                      <a:pt x="1" y="10"/>
                      <a:pt x="1" y="10"/>
                      <a:pt x="2" y="11"/>
                    </a:cubicBezTo>
                    <a:cubicBezTo>
                      <a:pt x="2" y="11"/>
                      <a:pt x="2" y="11"/>
                      <a:pt x="3" y="12"/>
                    </a:cubicBezTo>
                    <a:cubicBezTo>
                      <a:pt x="3" y="12"/>
                      <a:pt x="3" y="12"/>
                      <a:pt x="3" y="12"/>
                    </a:cubicBezTo>
                    <a:cubicBezTo>
                      <a:pt x="3" y="12"/>
                      <a:pt x="3" y="12"/>
                      <a:pt x="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246"/>
              <p:cNvSpPr/>
              <p:nvPr/>
            </p:nvSpPr>
            <p:spPr bwMode="auto">
              <a:xfrm>
                <a:off x="2641" y="1784"/>
                <a:ext cx="5" cy="5"/>
              </a:xfrm>
              <a:custGeom>
                <a:avLst/>
                <a:gdLst>
                  <a:gd name="T0" fmla="*/ 2 w 2"/>
                  <a:gd name="T1" fmla="*/ 1 h 2"/>
                  <a:gd name="T2" fmla="*/ 2 w 2"/>
                  <a:gd name="T3" fmla="*/ 1 h 2"/>
                  <a:gd name="T4" fmla="*/ 2 w 2"/>
                  <a:gd name="T5" fmla="*/ 1 h 2"/>
                  <a:gd name="T6" fmla="*/ 2 w 2"/>
                  <a:gd name="T7" fmla="*/ 1 h 2"/>
                  <a:gd name="T8" fmla="*/ 2 w 2"/>
                  <a:gd name="T9" fmla="*/ 1 h 2"/>
                  <a:gd name="T10" fmla="*/ 2 w 2"/>
                  <a:gd name="T11" fmla="*/ 1 h 2"/>
                  <a:gd name="T12" fmla="*/ 2 w 2"/>
                  <a:gd name="T13" fmla="*/ 1 h 2"/>
                  <a:gd name="T14" fmla="*/ 1 w 2"/>
                  <a:gd name="T15" fmla="*/ 0 h 2"/>
                  <a:gd name="T16" fmla="*/ 1 w 2"/>
                  <a:gd name="T17" fmla="*/ 0 h 2"/>
                  <a:gd name="T18" fmla="*/ 1 w 2"/>
                  <a:gd name="T19" fmla="*/ 0 h 2"/>
                  <a:gd name="T20" fmla="*/ 1 w 2"/>
                  <a:gd name="T21" fmla="*/ 0 h 2"/>
                  <a:gd name="T22" fmla="*/ 1 w 2"/>
                  <a:gd name="T23" fmla="*/ 0 h 2"/>
                  <a:gd name="T24" fmla="*/ 1 w 2"/>
                  <a:gd name="T25" fmla="*/ 0 h 2"/>
                  <a:gd name="T26" fmla="*/ 1 w 2"/>
                  <a:gd name="T27" fmla="*/ 0 h 2"/>
                  <a:gd name="T28" fmla="*/ 1 w 2"/>
                  <a:gd name="T29" fmla="*/ 0 h 2"/>
                  <a:gd name="T30" fmla="*/ 1 w 2"/>
                  <a:gd name="T31" fmla="*/ 0 h 2"/>
                  <a:gd name="T32" fmla="*/ 1 w 2"/>
                  <a:gd name="T33" fmla="*/ 0 h 2"/>
                  <a:gd name="T34" fmla="*/ 1 w 2"/>
                  <a:gd name="T35" fmla="*/ 0 h 2"/>
                  <a:gd name="T36" fmla="*/ 0 w 2"/>
                  <a:gd name="T37" fmla="*/ 0 h 2"/>
                  <a:gd name="T38" fmla="*/ 0 w 2"/>
                  <a:gd name="T39" fmla="*/ 0 h 2"/>
                  <a:gd name="T40" fmla="*/ 0 w 2"/>
                  <a:gd name="T41" fmla="*/ 0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2 h 2"/>
                  <a:gd name="T56" fmla="*/ 1 w 2"/>
                  <a:gd name="T57" fmla="*/ 2 h 2"/>
                  <a:gd name="T58" fmla="*/ 1 w 2"/>
                  <a:gd name="T59" fmla="*/ 2 h 2"/>
                  <a:gd name="T60" fmla="*/ 1 w 2"/>
                  <a:gd name="T61" fmla="*/ 2 h 2"/>
                  <a:gd name="T62" fmla="*/ 1 w 2"/>
                  <a:gd name="T63" fmla="*/ 2 h 2"/>
                  <a:gd name="T64" fmla="*/ 1 w 2"/>
                  <a:gd name="T65" fmla="*/ 2 h 2"/>
                  <a:gd name="T66" fmla="*/ 1 w 2"/>
                  <a:gd name="T67" fmla="*/ 2 h 2"/>
                  <a:gd name="T68" fmla="*/ 1 w 2"/>
                  <a:gd name="T69" fmla="*/ 2 h 2"/>
                  <a:gd name="T70" fmla="*/ 2 w 2"/>
                  <a:gd name="T71" fmla="*/ 2 h 2"/>
                  <a:gd name="T72" fmla="*/ 2 w 2"/>
                  <a:gd name="T73" fmla="*/ 2 h 2"/>
                  <a:gd name="T74" fmla="*/ 2 w 2"/>
                  <a:gd name="T75" fmla="*/ 2 h 2"/>
                  <a:gd name="T76" fmla="*/ 2 w 2"/>
                  <a:gd name="T77" fmla="*/ 2 h 2"/>
                  <a:gd name="T78" fmla="*/ 2 w 2"/>
                  <a:gd name="T7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2">
                    <a:moveTo>
                      <a:pt x="2" y="1"/>
                    </a:move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247"/>
              <p:cNvSpPr/>
              <p:nvPr/>
            </p:nvSpPr>
            <p:spPr bwMode="auto">
              <a:xfrm>
                <a:off x="2496" y="1879"/>
                <a:ext cx="32" cy="55"/>
              </a:xfrm>
              <a:custGeom>
                <a:avLst/>
                <a:gdLst>
                  <a:gd name="T0" fmla="*/ 7 w 12"/>
                  <a:gd name="T1" fmla="*/ 19 h 21"/>
                  <a:gd name="T2" fmla="*/ 7 w 12"/>
                  <a:gd name="T3" fmla="*/ 18 h 21"/>
                  <a:gd name="T4" fmla="*/ 8 w 12"/>
                  <a:gd name="T5" fmla="*/ 18 h 21"/>
                  <a:gd name="T6" fmla="*/ 8 w 12"/>
                  <a:gd name="T7" fmla="*/ 17 h 21"/>
                  <a:gd name="T8" fmla="*/ 8 w 12"/>
                  <a:gd name="T9" fmla="*/ 17 h 21"/>
                  <a:gd name="T10" fmla="*/ 9 w 12"/>
                  <a:gd name="T11" fmla="*/ 16 h 21"/>
                  <a:gd name="T12" fmla="*/ 9 w 12"/>
                  <a:gd name="T13" fmla="*/ 16 h 21"/>
                  <a:gd name="T14" fmla="*/ 9 w 12"/>
                  <a:gd name="T15" fmla="*/ 16 h 21"/>
                  <a:gd name="T16" fmla="*/ 9 w 12"/>
                  <a:gd name="T17" fmla="*/ 16 h 21"/>
                  <a:gd name="T18" fmla="*/ 8 w 12"/>
                  <a:gd name="T19" fmla="*/ 15 h 21"/>
                  <a:gd name="T20" fmla="*/ 8 w 12"/>
                  <a:gd name="T21" fmla="*/ 15 h 21"/>
                  <a:gd name="T22" fmla="*/ 8 w 12"/>
                  <a:gd name="T23" fmla="*/ 14 h 21"/>
                  <a:gd name="T24" fmla="*/ 8 w 12"/>
                  <a:gd name="T25" fmla="*/ 13 h 21"/>
                  <a:gd name="T26" fmla="*/ 9 w 12"/>
                  <a:gd name="T27" fmla="*/ 13 h 21"/>
                  <a:gd name="T28" fmla="*/ 9 w 12"/>
                  <a:gd name="T29" fmla="*/ 13 h 21"/>
                  <a:gd name="T30" fmla="*/ 9 w 12"/>
                  <a:gd name="T31" fmla="*/ 12 h 21"/>
                  <a:gd name="T32" fmla="*/ 9 w 12"/>
                  <a:gd name="T33" fmla="*/ 12 h 21"/>
                  <a:gd name="T34" fmla="*/ 8 w 12"/>
                  <a:gd name="T35" fmla="*/ 11 h 21"/>
                  <a:gd name="T36" fmla="*/ 8 w 12"/>
                  <a:gd name="T37" fmla="*/ 11 h 21"/>
                  <a:gd name="T38" fmla="*/ 8 w 12"/>
                  <a:gd name="T39" fmla="*/ 10 h 21"/>
                  <a:gd name="T40" fmla="*/ 7 w 12"/>
                  <a:gd name="T41" fmla="*/ 10 h 21"/>
                  <a:gd name="T42" fmla="*/ 7 w 12"/>
                  <a:gd name="T43" fmla="*/ 9 h 21"/>
                  <a:gd name="T44" fmla="*/ 8 w 12"/>
                  <a:gd name="T45" fmla="*/ 9 h 21"/>
                  <a:gd name="T46" fmla="*/ 9 w 12"/>
                  <a:gd name="T47" fmla="*/ 9 h 21"/>
                  <a:gd name="T48" fmla="*/ 10 w 12"/>
                  <a:gd name="T49" fmla="*/ 8 h 21"/>
                  <a:gd name="T50" fmla="*/ 9 w 12"/>
                  <a:gd name="T51" fmla="*/ 8 h 21"/>
                  <a:gd name="T52" fmla="*/ 9 w 12"/>
                  <a:gd name="T53" fmla="*/ 7 h 21"/>
                  <a:gd name="T54" fmla="*/ 10 w 12"/>
                  <a:gd name="T55" fmla="*/ 7 h 21"/>
                  <a:gd name="T56" fmla="*/ 10 w 12"/>
                  <a:gd name="T57" fmla="*/ 7 h 21"/>
                  <a:gd name="T58" fmla="*/ 10 w 12"/>
                  <a:gd name="T59" fmla="*/ 6 h 21"/>
                  <a:gd name="T60" fmla="*/ 10 w 12"/>
                  <a:gd name="T61" fmla="*/ 6 h 21"/>
                  <a:gd name="T62" fmla="*/ 10 w 12"/>
                  <a:gd name="T63" fmla="*/ 5 h 21"/>
                  <a:gd name="T64" fmla="*/ 9 w 12"/>
                  <a:gd name="T65" fmla="*/ 4 h 21"/>
                  <a:gd name="T66" fmla="*/ 10 w 12"/>
                  <a:gd name="T67" fmla="*/ 3 h 21"/>
                  <a:gd name="T68" fmla="*/ 10 w 12"/>
                  <a:gd name="T69" fmla="*/ 3 h 21"/>
                  <a:gd name="T70" fmla="*/ 11 w 12"/>
                  <a:gd name="T71" fmla="*/ 3 h 21"/>
                  <a:gd name="T72" fmla="*/ 11 w 12"/>
                  <a:gd name="T73" fmla="*/ 2 h 21"/>
                  <a:gd name="T74" fmla="*/ 12 w 12"/>
                  <a:gd name="T75" fmla="*/ 2 h 21"/>
                  <a:gd name="T76" fmla="*/ 12 w 12"/>
                  <a:gd name="T77" fmla="*/ 2 h 21"/>
                  <a:gd name="T78" fmla="*/ 12 w 12"/>
                  <a:gd name="T79" fmla="*/ 1 h 21"/>
                  <a:gd name="T80" fmla="*/ 11 w 12"/>
                  <a:gd name="T81" fmla="*/ 1 h 21"/>
                  <a:gd name="T82" fmla="*/ 11 w 12"/>
                  <a:gd name="T83" fmla="*/ 0 h 21"/>
                  <a:gd name="T84" fmla="*/ 10 w 12"/>
                  <a:gd name="T85" fmla="*/ 0 h 21"/>
                  <a:gd name="T86" fmla="*/ 9 w 12"/>
                  <a:gd name="T87" fmla="*/ 0 h 21"/>
                  <a:gd name="T88" fmla="*/ 9 w 12"/>
                  <a:gd name="T89" fmla="*/ 0 h 21"/>
                  <a:gd name="T90" fmla="*/ 8 w 12"/>
                  <a:gd name="T91" fmla="*/ 1 h 21"/>
                  <a:gd name="T92" fmla="*/ 8 w 12"/>
                  <a:gd name="T93" fmla="*/ 1 h 21"/>
                  <a:gd name="T94" fmla="*/ 7 w 12"/>
                  <a:gd name="T95" fmla="*/ 1 h 21"/>
                  <a:gd name="T96" fmla="*/ 7 w 12"/>
                  <a:gd name="T97" fmla="*/ 1 h 21"/>
                  <a:gd name="T98" fmla="*/ 6 w 12"/>
                  <a:gd name="T99" fmla="*/ 1 h 21"/>
                  <a:gd name="T100" fmla="*/ 5 w 12"/>
                  <a:gd name="T101" fmla="*/ 1 h 21"/>
                  <a:gd name="T102" fmla="*/ 5 w 12"/>
                  <a:gd name="T103" fmla="*/ 0 h 21"/>
                  <a:gd name="T104" fmla="*/ 5 w 12"/>
                  <a:gd name="T105" fmla="*/ 0 h 21"/>
                  <a:gd name="T106" fmla="*/ 4 w 12"/>
                  <a:gd name="T107" fmla="*/ 0 h 21"/>
                  <a:gd name="T108" fmla="*/ 4 w 12"/>
                  <a:gd name="T109" fmla="*/ 0 h 21"/>
                  <a:gd name="T110" fmla="*/ 3 w 12"/>
                  <a:gd name="T111" fmla="*/ 0 h 21"/>
                  <a:gd name="T112" fmla="*/ 3 w 12"/>
                  <a:gd name="T113" fmla="*/ 2 h 21"/>
                  <a:gd name="T114" fmla="*/ 4 w 12"/>
                  <a:gd name="T115" fmla="*/ 5 h 21"/>
                  <a:gd name="T116" fmla="*/ 1 w 12"/>
                  <a:gd name="T117" fmla="*/ 12 h 21"/>
                  <a:gd name="T118" fmla="*/ 2 w 12"/>
                  <a:gd name="T119" fmla="*/ 14 h 21"/>
                  <a:gd name="T120" fmla="*/ 4 w 12"/>
                  <a:gd name="T121" fmla="*/ 15 h 21"/>
                  <a:gd name="T122" fmla="*/ 5 w 12"/>
                  <a:gd name="T12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 h="21">
                    <a:moveTo>
                      <a:pt x="8" y="20"/>
                    </a:moveTo>
                    <a:cubicBezTo>
                      <a:pt x="8" y="20"/>
                      <a:pt x="8" y="20"/>
                      <a:pt x="8" y="20"/>
                    </a:cubicBezTo>
                    <a:cubicBezTo>
                      <a:pt x="8" y="20"/>
                      <a:pt x="8" y="20"/>
                      <a:pt x="8" y="20"/>
                    </a:cubicBezTo>
                    <a:cubicBezTo>
                      <a:pt x="8" y="19"/>
                      <a:pt x="8" y="19"/>
                      <a:pt x="8" y="19"/>
                    </a:cubicBezTo>
                    <a:cubicBezTo>
                      <a:pt x="8" y="19"/>
                      <a:pt x="8" y="19"/>
                      <a:pt x="8" y="19"/>
                    </a:cubicBezTo>
                    <a:cubicBezTo>
                      <a:pt x="7" y="19"/>
                      <a:pt x="7" y="19"/>
                      <a:pt x="7" y="19"/>
                    </a:cubicBezTo>
                    <a:cubicBezTo>
                      <a:pt x="8" y="19"/>
                      <a:pt x="8" y="19"/>
                      <a:pt x="8" y="19"/>
                    </a:cubicBezTo>
                    <a:cubicBezTo>
                      <a:pt x="7" y="19"/>
                      <a:pt x="7" y="19"/>
                      <a:pt x="7" y="19"/>
                    </a:cubicBezTo>
                    <a:cubicBezTo>
                      <a:pt x="7" y="19"/>
                      <a:pt x="7" y="19"/>
                      <a:pt x="7" y="19"/>
                    </a:cubicBezTo>
                    <a:cubicBezTo>
                      <a:pt x="7" y="19"/>
                      <a:pt x="7" y="19"/>
                      <a:pt x="7" y="19"/>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5"/>
                      <a:pt x="9" y="15"/>
                      <a:pt x="9"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9"/>
                      <a:pt x="7" y="9"/>
                    </a:cubicBezTo>
                    <a:cubicBezTo>
                      <a:pt x="8" y="9"/>
                      <a:pt x="8" y="9"/>
                      <a:pt x="8" y="9"/>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7"/>
                      <a:pt x="9"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2"/>
                    </a:cubicBezTo>
                    <a:cubicBezTo>
                      <a:pt x="3" y="2"/>
                      <a:pt x="3" y="2"/>
                      <a:pt x="3" y="3"/>
                    </a:cubicBezTo>
                    <a:cubicBezTo>
                      <a:pt x="3" y="3"/>
                      <a:pt x="4" y="3"/>
                      <a:pt x="4" y="3"/>
                    </a:cubicBezTo>
                    <a:cubicBezTo>
                      <a:pt x="4" y="4"/>
                      <a:pt x="3" y="5"/>
                      <a:pt x="3" y="5"/>
                    </a:cubicBezTo>
                    <a:cubicBezTo>
                      <a:pt x="3" y="5"/>
                      <a:pt x="4" y="5"/>
                      <a:pt x="4" y="5"/>
                    </a:cubicBezTo>
                    <a:cubicBezTo>
                      <a:pt x="4" y="5"/>
                      <a:pt x="4" y="5"/>
                      <a:pt x="4" y="5"/>
                    </a:cubicBezTo>
                    <a:cubicBezTo>
                      <a:pt x="4" y="5"/>
                      <a:pt x="4" y="5"/>
                      <a:pt x="4" y="5"/>
                    </a:cubicBezTo>
                    <a:cubicBezTo>
                      <a:pt x="4" y="5"/>
                      <a:pt x="3" y="6"/>
                      <a:pt x="3" y="6"/>
                    </a:cubicBezTo>
                    <a:cubicBezTo>
                      <a:pt x="3" y="6"/>
                      <a:pt x="3" y="7"/>
                      <a:pt x="3" y="7"/>
                    </a:cubicBezTo>
                    <a:cubicBezTo>
                      <a:pt x="3" y="8"/>
                      <a:pt x="2" y="9"/>
                      <a:pt x="2" y="10"/>
                    </a:cubicBezTo>
                    <a:cubicBezTo>
                      <a:pt x="2" y="10"/>
                      <a:pt x="2" y="11"/>
                      <a:pt x="2" y="11"/>
                    </a:cubicBezTo>
                    <a:cubicBezTo>
                      <a:pt x="1" y="11"/>
                      <a:pt x="1" y="11"/>
                      <a:pt x="1" y="11"/>
                    </a:cubicBezTo>
                    <a:cubicBezTo>
                      <a:pt x="1" y="12"/>
                      <a:pt x="1" y="12"/>
                      <a:pt x="1" y="12"/>
                    </a:cubicBezTo>
                    <a:cubicBezTo>
                      <a:pt x="1" y="12"/>
                      <a:pt x="1" y="13"/>
                      <a:pt x="1" y="13"/>
                    </a:cubicBezTo>
                    <a:cubicBezTo>
                      <a:pt x="1" y="13"/>
                      <a:pt x="0" y="13"/>
                      <a:pt x="1" y="14"/>
                    </a:cubicBezTo>
                    <a:cubicBezTo>
                      <a:pt x="1" y="14"/>
                      <a:pt x="1" y="14"/>
                      <a:pt x="2" y="14"/>
                    </a:cubicBezTo>
                    <a:cubicBezTo>
                      <a:pt x="2" y="14"/>
                      <a:pt x="2" y="13"/>
                      <a:pt x="2" y="13"/>
                    </a:cubicBezTo>
                    <a:cubicBezTo>
                      <a:pt x="2" y="13"/>
                      <a:pt x="2" y="13"/>
                      <a:pt x="2" y="13"/>
                    </a:cubicBezTo>
                    <a:cubicBezTo>
                      <a:pt x="2" y="13"/>
                      <a:pt x="3" y="14"/>
                      <a:pt x="2" y="14"/>
                    </a:cubicBezTo>
                    <a:cubicBezTo>
                      <a:pt x="2" y="14"/>
                      <a:pt x="2" y="14"/>
                      <a:pt x="2" y="14"/>
                    </a:cubicBezTo>
                    <a:cubicBezTo>
                      <a:pt x="2" y="14"/>
                      <a:pt x="2" y="14"/>
                      <a:pt x="2" y="14"/>
                    </a:cubicBezTo>
                    <a:cubicBezTo>
                      <a:pt x="2" y="14"/>
                      <a:pt x="2" y="14"/>
                      <a:pt x="1" y="14"/>
                    </a:cubicBezTo>
                    <a:cubicBezTo>
                      <a:pt x="2" y="14"/>
                      <a:pt x="2" y="15"/>
                      <a:pt x="2" y="15"/>
                    </a:cubicBezTo>
                    <a:cubicBezTo>
                      <a:pt x="2" y="15"/>
                      <a:pt x="2" y="15"/>
                      <a:pt x="2" y="15"/>
                    </a:cubicBezTo>
                    <a:cubicBezTo>
                      <a:pt x="3" y="14"/>
                      <a:pt x="3" y="14"/>
                      <a:pt x="4" y="15"/>
                    </a:cubicBezTo>
                    <a:cubicBezTo>
                      <a:pt x="3" y="15"/>
                      <a:pt x="3" y="15"/>
                      <a:pt x="3" y="15"/>
                    </a:cubicBezTo>
                    <a:cubicBezTo>
                      <a:pt x="3" y="15"/>
                      <a:pt x="3" y="16"/>
                      <a:pt x="3" y="16"/>
                    </a:cubicBezTo>
                    <a:cubicBezTo>
                      <a:pt x="3" y="17"/>
                      <a:pt x="3" y="18"/>
                      <a:pt x="3" y="18"/>
                    </a:cubicBezTo>
                    <a:cubicBezTo>
                      <a:pt x="3" y="19"/>
                      <a:pt x="3" y="20"/>
                      <a:pt x="2" y="21"/>
                    </a:cubicBezTo>
                    <a:cubicBezTo>
                      <a:pt x="3" y="21"/>
                      <a:pt x="3" y="20"/>
                      <a:pt x="4" y="20"/>
                    </a:cubicBezTo>
                    <a:cubicBezTo>
                      <a:pt x="4" y="20"/>
                      <a:pt x="4" y="20"/>
                      <a:pt x="5" y="20"/>
                    </a:cubicBezTo>
                    <a:cubicBezTo>
                      <a:pt x="5" y="20"/>
                      <a:pt x="5" y="20"/>
                      <a:pt x="6" y="20"/>
                    </a:cubicBezTo>
                    <a:cubicBezTo>
                      <a:pt x="6" y="21"/>
                      <a:pt x="6" y="21"/>
                      <a:pt x="6" y="21"/>
                    </a:cubicBezTo>
                    <a:cubicBezTo>
                      <a:pt x="7" y="21"/>
                      <a:pt x="7" y="20"/>
                      <a:pt x="7" y="20"/>
                    </a:cubicBezTo>
                    <a:cubicBezTo>
                      <a:pt x="8" y="20"/>
                      <a:pt x="8" y="20"/>
                      <a:pt x="8" y="20"/>
                    </a:cubicBezTo>
                    <a:cubicBezTo>
                      <a:pt x="8" y="20"/>
                      <a:pt x="8" y="20"/>
                      <a:pt x="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248"/>
              <p:cNvSpPr/>
              <p:nvPr/>
            </p:nvSpPr>
            <p:spPr bwMode="auto">
              <a:xfrm>
                <a:off x="2851" y="1826"/>
                <a:ext cx="21" cy="16"/>
              </a:xfrm>
              <a:custGeom>
                <a:avLst/>
                <a:gdLst>
                  <a:gd name="T0" fmla="*/ 6 w 8"/>
                  <a:gd name="T1" fmla="*/ 1 h 6"/>
                  <a:gd name="T2" fmla="*/ 6 w 8"/>
                  <a:gd name="T3" fmla="*/ 1 h 6"/>
                  <a:gd name="T4" fmla="*/ 6 w 8"/>
                  <a:gd name="T5" fmla="*/ 1 h 6"/>
                  <a:gd name="T6" fmla="*/ 5 w 8"/>
                  <a:gd name="T7" fmla="*/ 1 h 6"/>
                  <a:gd name="T8" fmla="*/ 5 w 8"/>
                  <a:gd name="T9" fmla="*/ 1 h 6"/>
                  <a:gd name="T10" fmla="*/ 5 w 8"/>
                  <a:gd name="T11" fmla="*/ 1 h 6"/>
                  <a:gd name="T12" fmla="*/ 5 w 8"/>
                  <a:gd name="T13" fmla="*/ 1 h 6"/>
                  <a:gd name="T14" fmla="*/ 4 w 8"/>
                  <a:gd name="T15" fmla="*/ 1 h 6"/>
                  <a:gd name="T16" fmla="*/ 4 w 8"/>
                  <a:gd name="T17" fmla="*/ 1 h 6"/>
                  <a:gd name="T18" fmla="*/ 4 w 8"/>
                  <a:gd name="T19" fmla="*/ 1 h 6"/>
                  <a:gd name="T20" fmla="*/ 4 w 8"/>
                  <a:gd name="T21" fmla="*/ 1 h 6"/>
                  <a:gd name="T22" fmla="*/ 4 w 8"/>
                  <a:gd name="T23" fmla="*/ 0 h 6"/>
                  <a:gd name="T24" fmla="*/ 4 w 8"/>
                  <a:gd name="T25" fmla="*/ 0 h 6"/>
                  <a:gd name="T26" fmla="*/ 3 w 8"/>
                  <a:gd name="T27" fmla="*/ 0 h 6"/>
                  <a:gd name="T28" fmla="*/ 3 w 8"/>
                  <a:gd name="T29" fmla="*/ 0 h 6"/>
                  <a:gd name="T30" fmla="*/ 3 w 8"/>
                  <a:gd name="T31" fmla="*/ 1 h 6"/>
                  <a:gd name="T32" fmla="*/ 3 w 8"/>
                  <a:gd name="T33" fmla="*/ 1 h 6"/>
                  <a:gd name="T34" fmla="*/ 3 w 8"/>
                  <a:gd name="T35" fmla="*/ 1 h 6"/>
                  <a:gd name="T36" fmla="*/ 3 w 8"/>
                  <a:gd name="T37" fmla="*/ 2 h 6"/>
                  <a:gd name="T38" fmla="*/ 3 w 8"/>
                  <a:gd name="T39" fmla="*/ 2 h 6"/>
                  <a:gd name="T40" fmla="*/ 3 w 8"/>
                  <a:gd name="T41" fmla="*/ 2 h 6"/>
                  <a:gd name="T42" fmla="*/ 3 w 8"/>
                  <a:gd name="T43" fmla="*/ 3 h 6"/>
                  <a:gd name="T44" fmla="*/ 3 w 8"/>
                  <a:gd name="T45" fmla="*/ 3 h 6"/>
                  <a:gd name="T46" fmla="*/ 2 w 8"/>
                  <a:gd name="T47" fmla="*/ 3 h 6"/>
                  <a:gd name="T48" fmla="*/ 2 w 8"/>
                  <a:gd name="T49" fmla="*/ 3 h 6"/>
                  <a:gd name="T50" fmla="*/ 2 w 8"/>
                  <a:gd name="T51" fmla="*/ 4 h 6"/>
                  <a:gd name="T52" fmla="*/ 2 w 8"/>
                  <a:gd name="T53" fmla="*/ 4 h 6"/>
                  <a:gd name="T54" fmla="*/ 2 w 8"/>
                  <a:gd name="T55" fmla="*/ 4 h 6"/>
                  <a:gd name="T56" fmla="*/ 2 w 8"/>
                  <a:gd name="T57" fmla="*/ 4 h 6"/>
                  <a:gd name="T58" fmla="*/ 2 w 8"/>
                  <a:gd name="T59" fmla="*/ 4 h 6"/>
                  <a:gd name="T60" fmla="*/ 1 w 8"/>
                  <a:gd name="T61" fmla="*/ 5 h 6"/>
                  <a:gd name="T62" fmla="*/ 1 w 8"/>
                  <a:gd name="T63" fmla="*/ 5 h 6"/>
                  <a:gd name="T64" fmla="*/ 0 w 8"/>
                  <a:gd name="T65" fmla="*/ 5 h 6"/>
                  <a:gd name="T66" fmla="*/ 1 w 8"/>
                  <a:gd name="T67" fmla="*/ 5 h 6"/>
                  <a:gd name="T68" fmla="*/ 1 w 8"/>
                  <a:gd name="T69" fmla="*/ 5 h 6"/>
                  <a:gd name="T70" fmla="*/ 1 w 8"/>
                  <a:gd name="T71" fmla="*/ 5 h 6"/>
                  <a:gd name="T72" fmla="*/ 1 w 8"/>
                  <a:gd name="T73" fmla="*/ 5 h 6"/>
                  <a:gd name="T74" fmla="*/ 1 w 8"/>
                  <a:gd name="T75" fmla="*/ 5 h 6"/>
                  <a:gd name="T76" fmla="*/ 2 w 8"/>
                  <a:gd name="T77" fmla="*/ 6 h 6"/>
                  <a:gd name="T78" fmla="*/ 2 w 8"/>
                  <a:gd name="T79" fmla="*/ 5 h 6"/>
                  <a:gd name="T80" fmla="*/ 2 w 8"/>
                  <a:gd name="T81" fmla="*/ 5 h 6"/>
                  <a:gd name="T82" fmla="*/ 2 w 8"/>
                  <a:gd name="T83" fmla="*/ 5 h 6"/>
                  <a:gd name="T84" fmla="*/ 3 w 8"/>
                  <a:gd name="T85" fmla="*/ 5 h 6"/>
                  <a:gd name="T86" fmla="*/ 3 w 8"/>
                  <a:gd name="T87" fmla="*/ 5 h 6"/>
                  <a:gd name="T88" fmla="*/ 3 w 8"/>
                  <a:gd name="T89" fmla="*/ 5 h 6"/>
                  <a:gd name="T90" fmla="*/ 3 w 8"/>
                  <a:gd name="T91" fmla="*/ 5 h 6"/>
                  <a:gd name="T92" fmla="*/ 4 w 8"/>
                  <a:gd name="T93" fmla="*/ 5 h 6"/>
                  <a:gd name="T94" fmla="*/ 4 w 8"/>
                  <a:gd name="T95" fmla="*/ 5 h 6"/>
                  <a:gd name="T96" fmla="*/ 4 w 8"/>
                  <a:gd name="T97" fmla="*/ 5 h 6"/>
                  <a:gd name="T98" fmla="*/ 5 w 8"/>
                  <a:gd name="T99" fmla="*/ 5 h 6"/>
                  <a:gd name="T100" fmla="*/ 5 w 8"/>
                  <a:gd name="T101" fmla="*/ 5 h 6"/>
                  <a:gd name="T102" fmla="*/ 5 w 8"/>
                  <a:gd name="T103" fmla="*/ 5 h 6"/>
                  <a:gd name="T104" fmla="*/ 6 w 8"/>
                  <a:gd name="T105" fmla="*/ 5 h 6"/>
                  <a:gd name="T106" fmla="*/ 7 w 8"/>
                  <a:gd name="T107" fmla="*/ 3 h 6"/>
                  <a:gd name="T108" fmla="*/ 7 w 8"/>
                  <a:gd name="T10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7" y="1"/>
                    </a:move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5" y="4"/>
                      <a:pt x="5" y="3"/>
                    </a:cubicBezTo>
                    <a:cubicBezTo>
                      <a:pt x="6" y="3"/>
                      <a:pt x="5" y="4"/>
                      <a:pt x="6" y="4"/>
                    </a:cubicBezTo>
                    <a:cubicBezTo>
                      <a:pt x="6" y="3"/>
                      <a:pt x="6" y="3"/>
                      <a:pt x="7" y="3"/>
                    </a:cubicBezTo>
                    <a:cubicBezTo>
                      <a:pt x="7" y="3"/>
                      <a:pt x="7" y="3"/>
                      <a:pt x="7" y="3"/>
                    </a:cubicBezTo>
                    <a:cubicBezTo>
                      <a:pt x="7" y="3"/>
                      <a:pt x="8" y="2"/>
                      <a:pt x="8" y="2"/>
                    </a:cubicBezTo>
                    <a:cubicBezTo>
                      <a:pt x="8" y="2"/>
                      <a:pt x="8" y="1"/>
                      <a:pt x="7" y="1"/>
                    </a:cubicBezTo>
                    <a:cubicBezTo>
                      <a:pt x="7" y="1"/>
                      <a:pt x="7" y="1"/>
                      <a:pt x="7" y="1"/>
                    </a:cubicBezTo>
                    <a:cubicBezTo>
                      <a:pt x="7" y="1"/>
                      <a:pt x="7" y="1"/>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249"/>
              <p:cNvSpPr>
                <a:spLocks noEditPoints="1"/>
              </p:cNvSpPr>
              <p:nvPr/>
            </p:nvSpPr>
            <p:spPr bwMode="auto">
              <a:xfrm>
                <a:off x="2796" y="1755"/>
                <a:ext cx="168" cy="95"/>
              </a:xfrm>
              <a:custGeom>
                <a:avLst/>
                <a:gdLst>
                  <a:gd name="T0" fmla="*/ 58 w 64"/>
                  <a:gd name="T1" fmla="*/ 22 h 36"/>
                  <a:gd name="T2" fmla="*/ 62 w 64"/>
                  <a:gd name="T3" fmla="*/ 21 h 36"/>
                  <a:gd name="T4" fmla="*/ 63 w 64"/>
                  <a:gd name="T5" fmla="*/ 19 h 36"/>
                  <a:gd name="T6" fmla="*/ 62 w 64"/>
                  <a:gd name="T7" fmla="*/ 17 h 36"/>
                  <a:gd name="T8" fmla="*/ 63 w 64"/>
                  <a:gd name="T9" fmla="*/ 15 h 36"/>
                  <a:gd name="T10" fmla="*/ 63 w 64"/>
                  <a:gd name="T11" fmla="*/ 13 h 36"/>
                  <a:gd name="T12" fmla="*/ 61 w 64"/>
                  <a:gd name="T13" fmla="*/ 13 h 36"/>
                  <a:gd name="T14" fmla="*/ 59 w 64"/>
                  <a:gd name="T15" fmla="*/ 12 h 36"/>
                  <a:gd name="T16" fmla="*/ 57 w 64"/>
                  <a:gd name="T17" fmla="*/ 11 h 36"/>
                  <a:gd name="T18" fmla="*/ 55 w 64"/>
                  <a:gd name="T19" fmla="*/ 11 h 36"/>
                  <a:gd name="T20" fmla="*/ 54 w 64"/>
                  <a:gd name="T21" fmla="*/ 9 h 36"/>
                  <a:gd name="T22" fmla="*/ 51 w 64"/>
                  <a:gd name="T23" fmla="*/ 10 h 36"/>
                  <a:gd name="T24" fmla="*/ 48 w 64"/>
                  <a:gd name="T25" fmla="*/ 9 h 36"/>
                  <a:gd name="T26" fmla="*/ 47 w 64"/>
                  <a:gd name="T27" fmla="*/ 8 h 36"/>
                  <a:gd name="T28" fmla="*/ 45 w 64"/>
                  <a:gd name="T29" fmla="*/ 6 h 36"/>
                  <a:gd name="T30" fmla="*/ 42 w 64"/>
                  <a:gd name="T31" fmla="*/ 5 h 36"/>
                  <a:gd name="T32" fmla="*/ 42 w 64"/>
                  <a:gd name="T33" fmla="*/ 3 h 36"/>
                  <a:gd name="T34" fmla="*/ 42 w 64"/>
                  <a:gd name="T35" fmla="*/ 2 h 36"/>
                  <a:gd name="T36" fmla="*/ 41 w 64"/>
                  <a:gd name="T37" fmla="*/ 0 h 36"/>
                  <a:gd name="T38" fmla="*/ 38 w 64"/>
                  <a:gd name="T39" fmla="*/ 0 h 36"/>
                  <a:gd name="T40" fmla="*/ 36 w 64"/>
                  <a:gd name="T41" fmla="*/ 1 h 36"/>
                  <a:gd name="T42" fmla="*/ 34 w 64"/>
                  <a:gd name="T43" fmla="*/ 2 h 36"/>
                  <a:gd name="T44" fmla="*/ 31 w 64"/>
                  <a:gd name="T45" fmla="*/ 2 h 36"/>
                  <a:gd name="T46" fmla="*/ 30 w 64"/>
                  <a:gd name="T47" fmla="*/ 3 h 36"/>
                  <a:gd name="T48" fmla="*/ 30 w 64"/>
                  <a:gd name="T49" fmla="*/ 5 h 36"/>
                  <a:gd name="T50" fmla="*/ 28 w 64"/>
                  <a:gd name="T51" fmla="*/ 4 h 36"/>
                  <a:gd name="T52" fmla="*/ 26 w 64"/>
                  <a:gd name="T53" fmla="*/ 5 h 36"/>
                  <a:gd name="T54" fmla="*/ 24 w 64"/>
                  <a:gd name="T55" fmla="*/ 4 h 36"/>
                  <a:gd name="T56" fmla="*/ 23 w 64"/>
                  <a:gd name="T57" fmla="*/ 4 h 36"/>
                  <a:gd name="T58" fmla="*/ 20 w 64"/>
                  <a:gd name="T59" fmla="*/ 4 h 36"/>
                  <a:gd name="T60" fmla="*/ 18 w 64"/>
                  <a:gd name="T61" fmla="*/ 4 h 36"/>
                  <a:gd name="T62" fmla="*/ 15 w 64"/>
                  <a:gd name="T63" fmla="*/ 3 h 36"/>
                  <a:gd name="T64" fmla="*/ 10 w 64"/>
                  <a:gd name="T65" fmla="*/ 2 h 36"/>
                  <a:gd name="T66" fmla="*/ 6 w 64"/>
                  <a:gd name="T67" fmla="*/ 4 h 36"/>
                  <a:gd name="T68" fmla="*/ 5 w 64"/>
                  <a:gd name="T69" fmla="*/ 5 h 36"/>
                  <a:gd name="T70" fmla="*/ 6 w 64"/>
                  <a:gd name="T71" fmla="*/ 7 h 36"/>
                  <a:gd name="T72" fmla="*/ 7 w 64"/>
                  <a:gd name="T73" fmla="*/ 9 h 36"/>
                  <a:gd name="T74" fmla="*/ 5 w 64"/>
                  <a:gd name="T75" fmla="*/ 10 h 36"/>
                  <a:gd name="T76" fmla="*/ 3 w 64"/>
                  <a:gd name="T77" fmla="*/ 11 h 36"/>
                  <a:gd name="T78" fmla="*/ 2 w 64"/>
                  <a:gd name="T79" fmla="*/ 13 h 36"/>
                  <a:gd name="T80" fmla="*/ 2 w 64"/>
                  <a:gd name="T81" fmla="*/ 15 h 36"/>
                  <a:gd name="T82" fmla="*/ 1 w 64"/>
                  <a:gd name="T83" fmla="*/ 16 h 36"/>
                  <a:gd name="T84" fmla="*/ 0 w 64"/>
                  <a:gd name="T85" fmla="*/ 18 h 36"/>
                  <a:gd name="T86" fmla="*/ 1 w 64"/>
                  <a:gd name="T87" fmla="*/ 20 h 36"/>
                  <a:gd name="T88" fmla="*/ 4 w 64"/>
                  <a:gd name="T89" fmla="*/ 20 h 36"/>
                  <a:gd name="T90" fmla="*/ 7 w 64"/>
                  <a:gd name="T91" fmla="*/ 21 h 36"/>
                  <a:gd name="T92" fmla="*/ 9 w 64"/>
                  <a:gd name="T93" fmla="*/ 21 h 36"/>
                  <a:gd name="T94" fmla="*/ 12 w 64"/>
                  <a:gd name="T95" fmla="*/ 20 h 36"/>
                  <a:gd name="T96" fmla="*/ 15 w 64"/>
                  <a:gd name="T97" fmla="*/ 19 h 36"/>
                  <a:gd name="T98" fmla="*/ 17 w 64"/>
                  <a:gd name="T99" fmla="*/ 18 h 36"/>
                  <a:gd name="T100" fmla="*/ 19 w 64"/>
                  <a:gd name="T101" fmla="*/ 18 h 36"/>
                  <a:gd name="T102" fmla="*/ 21 w 64"/>
                  <a:gd name="T103" fmla="*/ 19 h 36"/>
                  <a:gd name="T104" fmla="*/ 23 w 64"/>
                  <a:gd name="T105" fmla="*/ 20 h 36"/>
                  <a:gd name="T106" fmla="*/ 25 w 64"/>
                  <a:gd name="T107" fmla="*/ 21 h 36"/>
                  <a:gd name="T108" fmla="*/ 25 w 64"/>
                  <a:gd name="T109" fmla="*/ 23 h 36"/>
                  <a:gd name="T110" fmla="*/ 26 w 64"/>
                  <a:gd name="T111" fmla="*/ 25 h 36"/>
                  <a:gd name="T112" fmla="*/ 28 w 64"/>
                  <a:gd name="T113" fmla="*/ 27 h 36"/>
                  <a:gd name="T114" fmla="*/ 34 w 64"/>
                  <a:gd name="T115" fmla="*/ 25 h 36"/>
                  <a:gd name="T116" fmla="*/ 38 w 64"/>
                  <a:gd name="T117" fmla="*/ 29 h 36"/>
                  <a:gd name="T118" fmla="*/ 51 w 64"/>
                  <a:gd name="T119" fmla="*/ 32 h 36"/>
                  <a:gd name="T120" fmla="*/ 46 w 64"/>
                  <a:gd name="T12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 h="36">
                    <a:moveTo>
                      <a:pt x="57" y="24"/>
                    </a:moveTo>
                    <a:cubicBezTo>
                      <a:pt x="57" y="24"/>
                      <a:pt x="57" y="24"/>
                      <a:pt x="57" y="24"/>
                    </a:cubicBezTo>
                    <a:cubicBezTo>
                      <a:pt x="57" y="24"/>
                      <a:pt x="57" y="24"/>
                      <a:pt x="57" y="24"/>
                    </a:cubicBezTo>
                    <a:cubicBezTo>
                      <a:pt x="57" y="24"/>
                      <a:pt x="57" y="24"/>
                      <a:pt x="57" y="24"/>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1" y="21"/>
                      <a:pt x="61" y="21"/>
                      <a:pt x="61" y="21"/>
                    </a:cubicBezTo>
                    <a:cubicBezTo>
                      <a:pt x="61" y="21"/>
                      <a:pt x="61" y="21"/>
                      <a:pt x="61" y="21"/>
                    </a:cubicBezTo>
                    <a:cubicBezTo>
                      <a:pt x="61" y="21"/>
                      <a:pt x="61" y="21"/>
                      <a:pt x="61"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2" y="19"/>
                      <a:pt x="62" y="19"/>
                      <a:pt x="62" y="19"/>
                    </a:cubicBezTo>
                    <a:cubicBezTo>
                      <a:pt x="62" y="19"/>
                      <a:pt x="62" y="19"/>
                      <a:pt x="62" y="19"/>
                    </a:cubicBezTo>
                    <a:cubicBezTo>
                      <a:pt x="62"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8"/>
                      <a:pt x="63" y="18"/>
                      <a:pt x="63" y="18"/>
                    </a:cubicBezTo>
                    <a:cubicBezTo>
                      <a:pt x="63" y="18"/>
                      <a:pt x="63" y="18"/>
                      <a:pt x="63" y="18"/>
                    </a:cubicBezTo>
                    <a:cubicBezTo>
                      <a:pt x="63" y="18"/>
                      <a:pt x="63" y="18"/>
                      <a:pt x="63" y="18"/>
                    </a:cubicBezTo>
                    <a:cubicBezTo>
                      <a:pt x="62" y="18"/>
                      <a:pt x="62" y="18"/>
                      <a:pt x="62" y="18"/>
                    </a:cubicBezTo>
                    <a:cubicBezTo>
                      <a:pt x="62" y="18"/>
                      <a:pt x="62" y="18"/>
                      <a:pt x="62" y="18"/>
                    </a:cubicBezTo>
                    <a:cubicBezTo>
                      <a:pt x="62" y="18"/>
                      <a:pt x="62" y="18"/>
                      <a:pt x="62" y="18"/>
                    </a:cubicBezTo>
                    <a:cubicBezTo>
                      <a:pt x="62" y="18"/>
                      <a:pt x="62" y="18"/>
                      <a:pt x="62" y="18"/>
                    </a:cubicBezTo>
                    <a:cubicBezTo>
                      <a:pt x="63" y="18"/>
                      <a:pt x="63" y="18"/>
                      <a:pt x="63" y="18"/>
                    </a:cubicBezTo>
                    <a:cubicBezTo>
                      <a:pt x="62" y="18"/>
                      <a:pt x="62" y="18"/>
                      <a:pt x="62" y="18"/>
                    </a:cubicBezTo>
                    <a:cubicBezTo>
                      <a:pt x="62" y="18"/>
                      <a:pt x="62" y="18"/>
                      <a:pt x="62" y="18"/>
                    </a:cubicBezTo>
                    <a:cubicBezTo>
                      <a:pt x="62" y="18"/>
                      <a:pt x="62" y="18"/>
                      <a:pt x="62" y="18"/>
                    </a:cubicBezTo>
                    <a:cubicBezTo>
                      <a:pt x="62" y="18"/>
                      <a:pt x="62" y="18"/>
                      <a:pt x="62" y="18"/>
                    </a:cubicBezTo>
                    <a:cubicBezTo>
                      <a:pt x="62" y="18"/>
                      <a:pt x="62" y="18"/>
                      <a:pt x="62" y="18"/>
                    </a:cubicBezTo>
                    <a:cubicBezTo>
                      <a:pt x="62" y="18"/>
                      <a:pt x="62" y="18"/>
                      <a:pt x="62" y="18"/>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5"/>
                      <a:pt x="62" y="15"/>
                      <a:pt x="62" y="15"/>
                    </a:cubicBezTo>
                    <a:cubicBezTo>
                      <a:pt x="62" y="15"/>
                      <a:pt x="62" y="15"/>
                      <a:pt x="62" y="15"/>
                    </a:cubicBezTo>
                    <a:cubicBezTo>
                      <a:pt x="62" y="15"/>
                      <a:pt x="62" y="15"/>
                      <a:pt x="62" y="15"/>
                    </a:cubicBezTo>
                    <a:cubicBezTo>
                      <a:pt x="62" y="15"/>
                      <a:pt x="62" y="15"/>
                      <a:pt x="62" y="15"/>
                    </a:cubicBezTo>
                    <a:cubicBezTo>
                      <a:pt x="62" y="15"/>
                      <a:pt x="62" y="15"/>
                      <a:pt x="62"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4"/>
                      <a:pt x="63" y="14"/>
                      <a:pt x="63" y="14"/>
                    </a:cubicBezTo>
                    <a:cubicBezTo>
                      <a:pt x="64" y="14"/>
                      <a:pt x="64" y="14"/>
                      <a:pt x="64" y="14"/>
                    </a:cubicBezTo>
                    <a:cubicBezTo>
                      <a:pt x="64" y="14"/>
                      <a:pt x="64" y="14"/>
                      <a:pt x="64" y="14"/>
                    </a:cubicBezTo>
                    <a:cubicBezTo>
                      <a:pt x="64" y="14"/>
                      <a:pt x="64" y="14"/>
                      <a:pt x="64" y="14"/>
                    </a:cubicBezTo>
                    <a:cubicBezTo>
                      <a:pt x="64" y="14"/>
                      <a:pt x="64" y="14"/>
                      <a:pt x="64" y="14"/>
                    </a:cubicBezTo>
                    <a:cubicBezTo>
                      <a:pt x="64" y="14"/>
                      <a:pt x="64" y="14"/>
                      <a:pt x="64"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1" y="13"/>
                      <a:pt x="61" y="13"/>
                    </a:cubicBezTo>
                    <a:cubicBezTo>
                      <a:pt x="61" y="13"/>
                      <a:pt x="61" y="13"/>
                      <a:pt x="61" y="13"/>
                    </a:cubicBezTo>
                    <a:cubicBezTo>
                      <a:pt x="61" y="13"/>
                      <a:pt x="61" y="13"/>
                      <a:pt x="61" y="13"/>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3"/>
                      <a:pt x="61" y="13"/>
                      <a:pt x="61" y="13"/>
                    </a:cubicBezTo>
                    <a:cubicBezTo>
                      <a:pt x="61" y="13"/>
                      <a:pt x="61" y="13"/>
                      <a:pt x="61" y="13"/>
                    </a:cubicBezTo>
                    <a:cubicBezTo>
                      <a:pt x="61" y="13"/>
                      <a:pt x="61" y="13"/>
                      <a:pt x="61" y="13"/>
                    </a:cubicBezTo>
                    <a:cubicBezTo>
                      <a:pt x="61" y="12"/>
                      <a:pt x="61" y="12"/>
                      <a:pt x="61" y="12"/>
                    </a:cubicBezTo>
                    <a:cubicBezTo>
                      <a:pt x="61" y="12"/>
                      <a:pt x="61" y="12"/>
                      <a:pt x="61"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8" y="12"/>
                      <a:pt x="58" y="12"/>
                      <a:pt x="58" y="12"/>
                    </a:cubicBezTo>
                    <a:cubicBezTo>
                      <a:pt x="58" y="12"/>
                      <a:pt x="58" y="12"/>
                      <a:pt x="58" y="12"/>
                    </a:cubicBezTo>
                    <a:cubicBezTo>
                      <a:pt x="58" y="12"/>
                      <a:pt x="58" y="12"/>
                      <a:pt x="58" y="12"/>
                    </a:cubicBezTo>
                    <a:cubicBezTo>
                      <a:pt x="58" y="11"/>
                      <a:pt x="58" y="11"/>
                      <a:pt x="58" y="11"/>
                    </a:cubicBezTo>
                    <a:cubicBezTo>
                      <a:pt x="58" y="11"/>
                      <a:pt x="58" y="11"/>
                      <a:pt x="58" y="11"/>
                    </a:cubicBezTo>
                    <a:cubicBezTo>
                      <a:pt x="58" y="11"/>
                      <a:pt x="58" y="11"/>
                      <a:pt x="58" y="11"/>
                    </a:cubicBezTo>
                    <a:cubicBezTo>
                      <a:pt x="58" y="11"/>
                      <a:pt x="58" y="11"/>
                      <a:pt x="58"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2"/>
                      <a:pt x="57" y="12"/>
                      <a:pt x="57" y="12"/>
                    </a:cubicBezTo>
                    <a:cubicBezTo>
                      <a:pt x="57" y="12"/>
                      <a:pt x="57" y="12"/>
                      <a:pt x="57"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10"/>
                      <a:pt x="54" y="10"/>
                      <a:pt x="54" y="10"/>
                    </a:cubicBezTo>
                    <a:cubicBezTo>
                      <a:pt x="53" y="10"/>
                      <a:pt x="53" y="10"/>
                      <a:pt x="53" y="10"/>
                    </a:cubicBezTo>
                    <a:cubicBezTo>
                      <a:pt x="53" y="10"/>
                      <a:pt x="53" y="10"/>
                      <a:pt x="53" y="10"/>
                    </a:cubicBezTo>
                    <a:cubicBezTo>
                      <a:pt x="53" y="10"/>
                      <a:pt x="53" y="10"/>
                      <a:pt x="53" y="10"/>
                    </a:cubicBezTo>
                    <a:cubicBezTo>
                      <a:pt x="53" y="10"/>
                      <a:pt x="53" y="10"/>
                      <a:pt x="53"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9"/>
                    </a:cubicBezTo>
                    <a:cubicBezTo>
                      <a:pt x="50" y="9"/>
                      <a:pt x="50" y="9"/>
                      <a:pt x="50"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10"/>
                      <a:pt x="48" y="10"/>
                      <a:pt x="48" y="10"/>
                    </a:cubicBezTo>
                    <a:cubicBezTo>
                      <a:pt x="48" y="10"/>
                      <a:pt x="48" y="10"/>
                      <a:pt x="48" y="10"/>
                    </a:cubicBezTo>
                    <a:cubicBezTo>
                      <a:pt x="48" y="10"/>
                      <a:pt x="48" y="10"/>
                      <a:pt x="48" y="10"/>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6" y="7"/>
                      <a:pt x="46" y="7"/>
                      <a:pt x="46" y="7"/>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5" y="6"/>
                      <a:pt x="45" y="6"/>
                    </a:cubicBezTo>
                    <a:cubicBezTo>
                      <a:pt x="45" y="5"/>
                      <a:pt x="45" y="5"/>
                      <a:pt x="45" y="5"/>
                    </a:cubicBezTo>
                    <a:cubicBezTo>
                      <a:pt x="45" y="5"/>
                      <a:pt x="45" y="5"/>
                      <a:pt x="45" y="5"/>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4" y="6"/>
                      <a:pt x="44" y="6"/>
                      <a:pt x="44" y="6"/>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4" y="5"/>
                      <a:pt x="44" y="5"/>
                      <a:pt x="44" y="5"/>
                    </a:cubicBezTo>
                    <a:cubicBezTo>
                      <a:pt x="44" y="5"/>
                      <a:pt x="44" y="5"/>
                      <a:pt x="44" y="5"/>
                    </a:cubicBezTo>
                    <a:cubicBezTo>
                      <a:pt x="43" y="5"/>
                      <a:pt x="43" y="5"/>
                      <a:pt x="43" y="5"/>
                    </a:cubicBezTo>
                    <a:cubicBezTo>
                      <a:pt x="43" y="5"/>
                      <a:pt x="43" y="5"/>
                      <a:pt x="43" y="5"/>
                    </a:cubicBezTo>
                    <a:cubicBezTo>
                      <a:pt x="43" y="5"/>
                      <a:pt x="43" y="5"/>
                      <a:pt x="43" y="5"/>
                    </a:cubicBezTo>
                    <a:cubicBezTo>
                      <a:pt x="43" y="5"/>
                      <a:pt x="43" y="5"/>
                      <a:pt x="43" y="5"/>
                    </a:cubicBezTo>
                    <a:cubicBezTo>
                      <a:pt x="43" y="5"/>
                      <a:pt x="42" y="5"/>
                      <a:pt x="42" y="5"/>
                    </a:cubicBezTo>
                    <a:cubicBezTo>
                      <a:pt x="42" y="5"/>
                      <a:pt x="42" y="5"/>
                      <a:pt x="42" y="5"/>
                    </a:cubicBezTo>
                    <a:cubicBezTo>
                      <a:pt x="43" y="5"/>
                      <a:pt x="43" y="5"/>
                      <a:pt x="43" y="5"/>
                    </a:cubicBezTo>
                    <a:cubicBezTo>
                      <a:pt x="43" y="5"/>
                      <a:pt x="43" y="5"/>
                      <a:pt x="43" y="5"/>
                    </a:cubicBezTo>
                    <a:cubicBezTo>
                      <a:pt x="43" y="5"/>
                      <a:pt x="43" y="5"/>
                      <a:pt x="43" y="5"/>
                    </a:cubicBezTo>
                    <a:cubicBezTo>
                      <a:pt x="43" y="5"/>
                      <a:pt x="43" y="5"/>
                      <a:pt x="43" y="5"/>
                    </a:cubicBezTo>
                    <a:cubicBezTo>
                      <a:pt x="42" y="5"/>
                      <a:pt x="42" y="5"/>
                      <a:pt x="42" y="5"/>
                    </a:cubicBezTo>
                    <a:cubicBezTo>
                      <a:pt x="42" y="5"/>
                      <a:pt x="42" y="5"/>
                      <a:pt x="42" y="4"/>
                    </a:cubicBezTo>
                    <a:cubicBezTo>
                      <a:pt x="42" y="4"/>
                      <a:pt x="42" y="4"/>
                      <a:pt x="42" y="4"/>
                    </a:cubicBezTo>
                    <a:cubicBezTo>
                      <a:pt x="42" y="4"/>
                      <a:pt x="42" y="4"/>
                      <a:pt x="42"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8" y="0"/>
                      <a:pt x="38" y="0"/>
                      <a:pt x="38" y="0"/>
                    </a:cubicBezTo>
                    <a:cubicBezTo>
                      <a:pt x="38" y="0"/>
                      <a:pt x="38" y="0"/>
                      <a:pt x="38" y="0"/>
                    </a:cubicBezTo>
                    <a:cubicBezTo>
                      <a:pt x="38" y="0"/>
                      <a:pt x="38" y="0"/>
                      <a:pt x="38" y="0"/>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6" y="0"/>
                      <a:pt x="36" y="0"/>
                      <a:pt x="36" y="0"/>
                    </a:cubicBezTo>
                    <a:cubicBezTo>
                      <a:pt x="36" y="0"/>
                      <a:pt x="36" y="0"/>
                      <a:pt x="36" y="0"/>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1"/>
                      <a:pt x="34" y="1"/>
                      <a:pt x="34" y="1"/>
                    </a:cubicBezTo>
                    <a:cubicBezTo>
                      <a:pt x="34" y="1"/>
                      <a:pt x="34" y="1"/>
                      <a:pt x="34" y="1"/>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2" y="1"/>
                      <a:pt x="32" y="1"/>
                      <a:pt x="32" y="1"/>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2"/>
                      <a:pt x="30" y="2"/>
                      <a:pt x="30" y="2"/>
                    </a:cubicBezTo>
                    <a:cubicBezTo>
                      <a:pt x="30" y="2"/>
                      <a:pt x="30" y="2"/>
                      <a:pt x="30" y="2"/>
                    </a:cubicBezTo>
                    <a:cubicBezTo>
                      <a:pt x="30" y="2"/>
                      <a:pt x="30" y="2"/>
                      <a:pt x="30"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4"/>
                      <a:pt x="29" y="4"/>
                      <a:pt x="29"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5"/>
                      <a:pt x="26" y="5"/>
                      <a:pt x="26" y="5"/>
                    </a:cubicBezTo>
                    <a:cubicBezTo>
                      <a:pt x="26" y="5"/>
                      <a:pt x="26" y="5"/>
                      <a:pt x="26" y="5"/>
                    </a:cubicBezTo>
                    <a:cubicBezTo>
                      <a:pt x="26" y="5"/>
                      <a:pt x="26" y="5"/>
                      <a:pt x="26" y="5"/>
                    </a:cubicBezTo>
                    <a:cubicBezTo>
                      <a:pt x="26" y="5"/>
                      <a:pt x="26" y="5"/>
                      <a:pt x="26"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8" y="2"/>
                      <a:pt x="8" y="2"/>
                      <a:pt x="8" y="2"/>
                    </a:cubicBezTo>
                    <a:cubicBezTo>
                      <a:pt x="8" y="2"/>
                      <a:pt x="8" y="2"/>
                      <a:pt x="8" y="2"/>
                    </a:cubicBezTo>
                    <a:cubicBezTo>
                      <a:pt x="8" y="2"/>
                      <a:pt x="8" y="2"/>
                      <a:pt x="8" y="2"/>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6" y="5"/>
                      <a:pt x="6" y="5"/>
                    </a:cubicBezTo>
                    <a:cubicBezTo>
                      <a:pt x="6" y="5"/>
                      <a:pt x="6" y="5"/>
                      <a:pt x="6" y="5"/>
                    </a:cubicBezTo>
                    <a:cubicBezTo>
                      <a:pt x="6" y="5"/>
                      <a:pt x="6" y="5"/>
                      <a:pt x="6" y="5"/>
                    </a:cubicBezTo>
                    <a:cubicBezTo>
                      <a:pt x="6" y="5"/>
                      <a:pt x="6" y="5"/>
                      <a:pt x="6" y="5"/>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9"/>
                      <a:pt x="7"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1"/>
                      <a:pt x="7" y="21"/>
                      <a:pt x="7" y="21"/>
                    </a:cubicBezTo>
                    <a:cubicBezTo>
                      <a:pt x="7" y="21"/>
                      <a:pt x="7" y="21"/>
                      <a:pt x="7" y="21"/>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20"/>
                      <a:pt x="23" y="20"/>
                      <a:pt x="23" y="20"/>
                    </a:cubicBezTo>
                    <a:cubicBezTo>
                      <a:pt x="23" y="20"/>
                      <a:pt x="23" y="20"/>
                      <a:pt x="23" y="20"/>
                    </a:cubicBezTo>
                    <a:cubicBezTo>
                      <a:pt x="23" y="20"/>
                      <a:pt x="23" y="20"/>
                      <a:pt x="23"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5" y="20"/>
                      <a:pt x="25" y="20"/>
                      <a:pt x="25" y="20"/>
                    </a:cubicBezTo>
                    <a:cubicBezTo>
                      <a:pt x="25" y="20"/>
                      <a:pt x="25" y="20"/>
                      <a:pt x="25" y="20"/>
                    </a:cubicBezTo>
                    <a:cubicBezTo>
                      <a:pt x="25" y="20"/>
                      <a:pt x="25" y="20"/>
                      <a:pt x="25" y="20"/>
                    </a:cubicBezTo>
                    <a:cubicBezTo>
                      <a:pt x="25" y="20"/>
                      <a:pt x="25" y="20"/>
                      <a:pt x="25" y="20"/>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8"/>
                      <a:pt x="28" y="28"/>
                      <a:pt x="28" y="28"/>
                    </a:cubicBezTo>
                    <a:cubicBezTo>
                      <a:pt x="28" y="28"/>
                      <a:pt x="28" y="28"/>
                      <a:pt x="28" y="28"/>
                    </a:cubicBezTo>
                    <a:cubicBezTo>
                      <a:pt x="28" y="28"/>
                      <a:pt x="28" y="28"/>
                      <a:pt x="28" y="28"/>
                    </a:cubicBezTo>
                    <a:cubicBezTo>
                      <a:pt x="29" y="27"/>
                      <a:pt x="28" y="28"/>
                      <a:pt x="29" y="28"/>
                    </a:cubicBezTo>
                    <a:cubicBezTo>
                      <a:pt x="29" y="28"/>
                      <a:pt x="29" y="28"/>
                      <a:pt x="29" y="28"/>
                    </a:cubicBezTo>
                    <a:cubicBezTo>
                      <a:pt x="30" y="28"/>
                      <a:pt x="30" y="27"/>
                      <a:pt x="31" y="27"/>
                    </a:cubicBezTo>
                    <a:cubicBezTo>
                      <a:pt x="31" y="27"/>
                      <a:pt x="31" y="27"/>
                      <a:pt x="31" y="27"/>
                    </a:cubicBezTo>
                    <a:cubicBezTo>
                      <a:pt x="32" y="26"/>
                      <a:pt x="32" y="27"/>
                      <a:pt x="33" y="26"/>
                    </a:cubicBezTo>
                    <a:cubicBezTo>
                      <a:pt x="33" y="26"/>
                      <a:pt x="33" y="26"/>
                      <a:pt x="33" y="26"/>
                    </a:cubicBezTo>
                    <a:cubicBezTo>
                      <a:pt x="33" y="26"/>
                      <a:pt x="33" y="26"/>
                      <a:pt x="33" y="26"/>
                    </a:cubicBezTo>
                    <a:cubicBezTo>
                      <a:pt x="33" y="26"/>
                      <a:pt x="33" y="26"/>
                      <a:pt x="33" y="26"/>
                    </a:cubicBezTo>
                    <a:cubicBezTo>
                      <a:pt x="34" y="26"/>
                      <a:pt x="34" y="26"/>
                      <a:pt x="34" y="26"/>
                    </a:cubicBezTo>
                    <a:cubicBezTo>
                      <a:pt x="34" y="26"/>
                      <a:pt x="34" y="26"/>
                      <a:pt x="35" y="25"/>
                    </a:cubicBezTo>
                    <a:cubicBezTo>
                      <a:pt x="35" y="25"/>
                      <a:pt x="35" y="25"/>
                      <a:pt x="35" y="25"/>
                    </a:cubicBezTo>
                    <a:cubicBezTo>
                      <a:pt x="35" y="25"/>
                      <a:pt x="34" y="25"/>
                      <a:pt x="34" y="25"/>
                    </a:cubicBezTo>
                    <a:cubicBezTo>
                      <a:pt x="34" y="25"/>
                      <a:pt x="35" y="25"/>
                      <a:pt x="35" y="25"/>
                    </a:cubicBezTo>
                    <a:cubicBezTo>
                      <a:pt x="35" y="25"/>
                      <a:pt x="34" y="25"/>
                      <a:pt x="34" y="25"/>
                    </a:cubicBezTo>
                    <a:cubicBezTo>
                      <a:pt x="34" y="25"/>
                      <a:pt x="34" y="25"/>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5"/>
                      <a:pt x="34" y="25"/>
                    </a:cubicBezTo>
                    <a:cubicBezTo>
                      <a:pt x="34" y="25"/>
                      <a:pt x="34" y="25"/>
                      <a:pt x="34" y="25"/>
                    </a:cubicBezTo>
                    <a:cubicBezTo>
                      <a:pt x="34" y="25"/>
                      <a:pt x="35" y="25"/>
                      <a:pt x="35" y="25"/>
                    </a:cubicBezTo>
                    <a:cubicBezTo>
                      <a:pt x="35" y="25"/>
                      <a:pt x="35" y="25"/>
                      <a:pt x="35" y="25"/>
                    </a:cubicBezTo>
                    <a:cubicBezTo>
                      <a:pt x="35" y="25"/>
                      <a:pt x="35" y="25"/>
                      <a:pt x="35" y="25"/>
                    </a:cubicBezTo>
                    <a:cubicBezTo>
                      <a:pt x="35" y="26"/>
                      <a:pt x="34" y="26"/>
                      <a:pt x="35" y="26"/>
                    </a:cubicBezTo>
                    <a:cubicBezTo>
                      <a:pt x="35" y="27"/>
                      <a:pt x="35" y="27"/>
                      <a:pt x="36" y="27"/>
                    </a:cubicBezTo>
                    <a:cubicBezTo>
                      <a:pt x="36" y="27"/>
                      <a:pt x="37" y="26"/>
                      <a:pt x="37" y="26"/>
                    </a:cubicBezTo>
                    <a:cubicBezTo>
                      <a:pt x="37" y="27"/>
                      <a:pt x="36" y="27"/>
                      <a:pt x="36" y="27"/>
                    </a:cubicBezTo>
                    <a:cubicBezTo>
                      <a:pt x="35" y="27"/>
                      <a:pt x="34" y="27"/>
                      <a:pt x="33" y="27"/>
                    </a:cubicBezTo>
                    <a:cubicBezTo>
                      <a:pt x="33" y="27"/>
                      <a:pt x="33" y="27"/>
                      <a:pt x="33" y="27"/>
                    </a:cubicBezTo>
                    <a:cubicBezTo>
                      <a:pt x="33" y="27"/>
                      <a:pt x="33" y="27"/>
                      <a:pt x="34" y="27"/>
                    </a:cubicBezTo>
                    <a:cubicBezTo>
                      <a:pt x="34" y="27"/>
                      <a:pt x="34" y="27"/>
                      <a:pt x="34" y="27"/>
                    </a:cubicBezTo>
                    <a:cubicBezTo>
                      <a:pt x="34" y="27"/>
                      <a:pt x="35" y="28"/>
                      <a:pt x="35" y="28"/>
                    </a:cubicBezTo>
                    <a:cubicBezTo>
                      <a:pt x="35" y="28"/>
                      <a:pt x="34" y="28"/>
                      <a:pt x="34" y="28"/>
                    </a:cubicBezTo>
                    <a:cubicBezTo>
                      <a:pt x="34" y="28"/>
                      <a:pt x="35" y="28"/>
                      <a:pt x="36" y="29"/>
                    </a:cubicBezTo>
                    <a:cubicBezTo>
                      <a:pt x="36" y="29"/>
                      <a:pt x="36" y="29"/>
                      <a:pt x="36" y="29"/>
                    </a:cubicBezTo>
                    <a:cubicBezTo>
                      <a:pt x="36" y="29"/>
                      <a:pt x="37" y="29"/>
                      <a:pt x="38" y="29"/>
                    </a:cubicBezTo>
                    <a:cubicBezTo>
                      <a:pt x="38" y="29"/>
                      <a:pt x="38" y="28"/>
                      <a:pt x="39" y="28"/>
                    </a:cubicBezTo>
                    <a:cubicBezTo>
                      <a:pt x="39" y="28"/>
                      <a:pt x="39" y="29"/>
                      <a:pt x="39" y="29"/>
                    </a:cubicBezTo>
                    <a:cubicBezTo>
                      <a:pt x="40" y="29"/>
                      <a:pt x="40" y="29"/>
                      <a:pt x="41" y="29"/>
                    </a:cubicBezTo>
                    <a:cubicBezTo>
                      <a:pt x="41" y="29"/>
                      <a:pt x="40" y="30"/>
                      <a:pt x="41" y="30"/>
                    </a:cubicBezTo>
                    <a:cubicBezTo>
                      <a:pt x="41" y="30"/>
                      <a:pt x="40" y="30"/>
                      <a:pt x="40" y="30"/>
                    </a:cubicBezTo>
                    <a:cubicBezTo>
                      <a:pt x="40" y="30"/>
                      <a:pt x="39" y="31"/>
                      <a:pt x="39" y="30"/>
                    </a:cubicBezTo>
                    <a:cubicBezTo>
                      <a:pt x="39" y="31"/>
                      <a:pt x="38" y="31"/>
                      <a:pt x="38" y="31"/>
                    </a:cubicBezTo>
                    <a:cubicBezTo>
                      <a:pt x="38" y="31"/>
                      <a:pt x="38" y="31"/>
                      <a:pt x="38" y="31"/>
                    </a:cubicBezTo>
                    <a:cubicBezTo>
                      <a:pt x="37" y="31"/>
                      <a:pt x="37" y="31"/>
                      <a:pt x="37" y="32"/>
                    </a:cubicBezTo>
                    <a:cubicBezTo>
                      <a:pt x="36" y="32"/>
                      <a:pt x="39" y="33"/>
                      <a:pt x="39" y="33"/>
                    </a:cubicBezTo>
                    <a:cubicBezTo>
                      <a:pt x="40" y="33"/>
                      <a:pt x="41" y="33"/>
                      <a:pt x="41" y="34"/>
                    </a:cubicBezTo>
                    <a:cubicBezTo>
                      <a:pt x="41" y="34"/>
                      <a:pt x="40" y="34"/>
                      <a:pt x="40" y="35"/>
                    </a:cubicBezTo>
                    <a:cubicBezTo>
                      <a:pt x="40" y="35"/>
                      <a:pt x="40" y="35"/>
                      <a:pt x="40" y="35"/>
                    </a:cubicBezTo>
                    <a:cubicBezTo>
                      <a:pt x="40" y="35"/>
                      <a:pt x="40" y="36"/>
                      <a:pt x="40" y="36"/>
                    </a:cubicBezTo>
                    <a:cubicBezTo>
                      <a:pt x="40" y="36"/>
                      <a:pt x="40" y="36"/>
                      <a:pt x="40" y="36"/>
                    </a:cubicBezTo>
                    <a:cubicBezTo>
                      <a:pt x="41" y="36"/>
                      <a:pt x="41" y="36"/>
                      <a:pt x="41" y="36"/>
                    </a:cubicBezTo>
                    <a:cubicBezTo>
                      <a:pt x="43" y="35"/>
                      <a:pt x="45" y="34"/>
                      <a:pt x="47" y="33"/>
                    </a:cubicBezTo>
                    <a:cubicBezTo>
                      <a:pt x="48" y="33"/>
                      <a:pt x="48" y="33"/>
                      <a:pt x="48" y="34"/>
                    </a:cubicBezTo>
                    <a:cubicBezTo>
                      <a:pt x="49" y="34"/>
                      <a:pt x="48" y="34"/>
                      <a:pt x="49" y="34"/>
                    </a:cubicBezTo>
                    <a:cubicBezTo>
                      <a:pt x="49" y="34"/>
                      <a:pt x="49" y="34"/>
                      <a:pt x="50" y="34"/>
                    </a:cubicBezTo>
                    <a:cubicBezTo>
                      <a:pt x="50" y="34"/>
                      <a:pt x="50" y="34"/>
                      <a:pt x="50" y="34"/>
                    </a:cubicBezTo>
                    <a:cubicBezTo>
                      <a:pt x="51" y="33"/>
                      <a:pt x="50" y="33"/>
                      <a:pt x="51" y="33"/>
                    </a:cubicBezTo>
                    <a:cubicBezTo>
                      <a:pt x="51" y="32"/>
                      <a:pt x="51" y="32"/>
                      <a:pt x="51" y="32"/>
                    </a:cubicBezTo>
                    <a:cubicBezTo>
                      <a:pt x="51" y="32"/>
                      <a:pt x="51" y="32"/>
                      <a:pt x="51" y="32"/>
                    </a:cubicBezTo>
                    <a:cubicBezTo>
                      <a:pt x="50" y="32"/>
                      <a:pt x="50" y="32"/>
                      <a:pt x="49" y="32"/>
                    </a:cubicBezTo>
                    <a:cubicBezTo>
                      <a:pt x="49" y="32"/>
                      <a:pt x="48" y="32"/>
                      <a:pt x="48" y="32"/>
                    </a:cubicBezTo>
                    <a:cubicBezTo>
                      <a:pt x="48" y="32"/>
                      <a:pt x="48" y="32"/>
                      <a:pt x="47" y="32"/>
                    </a:cubicBezTo>
                    <a:cubicBezTo>
                      <a:pt x="47" y="32"/>
                      <a:pt x="47" y="32"/>
                      <a:pt x="47" y="32"/>
                    </a:cubicBezTo>
                    <a:cubicBezTo>
                      <a:pt x="46" y="31"/>
                      <a:pt x="45" y="30"/>
                      <a:pt x="45" y="29"/>
                    </a:cubicBezTo>
                    <a:cubicBezTo>
                      <a:pt x="45" y="28"/>
                      <a:pt x="45" y="28"/>
                      <a:pt x="45" y="28"/>
                    </a:cubicBezTo>
                    <a:cubicBezTo>
                      <a:pt x="45" y="28"/>
                      <a:pt x="46" y="28"/>
                      <a:pt x="46" y="28"/>
                    </a:cubicBezTo>
                    <a:cubicBezTo>
                      <a:pt x="46" y="28"/>
                      <a:pt x="46" y="27"/>
                      <a:pt x="46" y="27"/>
                    </a:cubicBezTo>
                    <a:cubicBezTo>
                      <a:pt x="46" y="27"/>
                      <a:pt x="46" y="27"/>
                      <a:pt x="47" y="27"/>
                    </a:cubicBezTo>
                    <a:cubicBezTo>
                      <a:pt x="46" y="28"/>
                      <a:pt x="46" y="28"/>
                      <a:pt x="47" y="28"/>
                    </a:cubicBezTo>
                    <a:cubicBezTo>
                      <a:pt x="47" y="28"/>
                      <a:pt x="46" y="29"/>
                      <a:pt x="45" y="29"/>
                    </a:cubicBezTo>
                    <a:cubicBezTo>
                      <a:pt x="46" y="28"/>
                      <a:pt x="47" y="28"/>
                      <a:pt x="47" y="28"/>
                    </a:cubicBezTo>
                    <a:cubicBezTo>
                      <a:pt x="48" y="27"/>
                      <a:pt x="48" y="27"/>
                      <a:pt x="49" y="26"/>
                    </a:cubicBezTo>
                    <a:cubicBezTo>
                      <a:pt x="49" y="26"/>
                      <a:pt x="49" y="26"/>
                      <a:pt x="49" y="26"/>
                    </a:cubicBezTo>
                    <a:cubicBezTo>
                      <a:pt x="50" y="26"/>
                      <a:pt x="51" y="26"/>
                      <a:pt x="51" y="26"/>
                    </a:cubicBezTo>
                    <a:cubicBezTo>
                      <a:pt x="52" y="26"/>
                      <a:pt x="52" y="26"/>
                      <a:pt x="52" y="26"/>
                    </a:cubicBezTo>
                    <a:cubicBezTo>
                      <a:pt x="52" y="26"/>
                      <a:pt x="52" y="26"/>
                      <a:pt x="53" y="26"/>
                    </a:cubicBezTo>
                    <a:cubicBezTo>
                      <a:pt x="53" y="25"/>
                      <a:pt x="54" y="26"/>
                      <a:pt x="54" y="25"/>
                    </a:cubicBezTo>
                    <a:cubicBezTo>
                      <a:pt x="54" y="25"/>
                      <a:pt x="54" y="25"/>
                      <a:pt x="55" y="24"/>
                    </a:cubicBezTo>
                    <a:cubicBezTo>
                      <a:pt x="55" y="24"/>
                      <a:pt x="56" y="24"/>
                      <a:pt x="57" y="24"/>
                    </a:cubicBezTo>
                    <a:cubicBezTo>
                      <a:pt x="57" y="24"/>
                      <a:pt x="57" y="24"/>
                      <a:pt x="57" y="24"/>
                    </a:cubicBezTo>
                    <a:cubicBezTo>
                      <a:pt x="57" y="24"/>
                      <a:pt x="57" y="24"/>
                      <a:pt x="57" y="24"/>
                    </a:cubicBezTo>
                    <a:close/>
                    <a:moveTo>
                      <a:pt x="45" y="30"/>
                    </a:moveTo>
                    <a:cubicBezTo>
                      <a:pt x="46" y="31"/>
                      <a:pt x="46" y="31"/>
                      <a:pt x="46" y="31"/>
                    </a:cubicBezTo>
                    <a:cubicBezTo>
                      <a:pt x="46" y="32"/>
                      <a:pt x="46" y="32"/>
                      <a:pt x="46" y="32"/>
                    </a:cubicBezTo>
                    <a:cubicBezTo>
                      <a:pt x="47" y="32"/>
                      <a:pt x="47" y="33"/>
                      <a:pt x="47" y="33"/>
                    </a:cubicBezTo>
                    <a:cubicBezTo>
                      <a:pt x="47" y="33"/>
                      <a:pt x="46" y="32"/>
                      <a:pt x="46" y="32"/>
                    </a:cubicBezTo>
                    <a:cubicBezTo>
                      <a:pt x="46" y="32"/>
                      <a:pt x="46" y="32"/>
                      <a:pt x="46" y="32"/>
                    </a:cubicBezTo>
                    <a:cubicBezTo>
                      <a:pt x="46" y="32"/>
                      <a:pt x="46" y="32"/>
                      <a:pt x="46" y="31"/>
                    </a:cubicBezTo>
                    <a:cubicBezTo>
                      <a:pt x="46" y="31"/>
                      <a:pt x="45" y="30"/>
                      <a:pt x="44" y="30"/>
                    </a:cubicBezTo>
                    <a:cubicBezTo>
                      <a:pt x="45" y="30"/>
                      <a:pt x="45" y="30"/>
                      <a:pt x="45" y="30"/>
                    </a:cubicBezTo>
                    <a:cubicBezTo>
                      <a:pt x="44" y="30"/>
                      <a:pt x="44" y="30"/>
                      <a:pt x="44" y="30"/>
                    </a:cubicBezTo>
                    <a:cubicBezTo>
                      <a:pt x="44" y="30"/>
                      <a:pt x="44" y="30"/>
                      <a:pt x="44" y="30"/>
                    </a:cubicBezTo>
                    <a:cubicBezTo>
                      <a:pt x="44" y="30"/>
                      <a:pt x="43" y="30"/>
                      <a:pt x="43" y="30"/>
                    </a:cubicBezTo>
                    <a:cubicBezTo>
                      <a:pt x="43" y="29"/>
                      <a:pt x="43" y="29"/>
                      <a:pt x="43" y="30"/>
                    </a:cubicBezTo>
                    <a:cubicBezTo>
                      <a:pt x="42" y="30"/>
                      <a:pt x="41" y="29"/>
                      <a:pt x="41" y="28"/>
                    </a:cubicBezTo>
                    <a:cubicBezTo>
                      <a:pt x="41" y="28"/>
                      <a:pt x="42" y="29"/>
                      <a:pt x="42" y="29"/>
                    </a:cubicBezTo>
                    <a:cubicBezTo>
                      <a:pt x="42" y="29"/>
                      <a:pt x="42" y="29"/>
                      <a:pt x="42" y="28"/>
                    </a:cubicBezTo>
                    <a:cubicBezTo>
                      <a:pt x="42" y="28"/>
                      <a:pt x="42" y="28"/>
                      <a:pt x="43" y="28"/>
                    </a:cubicBezTo>
                    <a:cubicBezTo>
                      <a:pt x="43" y="28"/>
                      <a:pt x="42" y="28"/>
                      <a:pt x="42" y="28"/>
                    </a:cubicBezTo>
                    <a:cubicBezTo>
                      <a:pt x="43" y="28"/>
                      <a:pt x="44" y="29"/>
                      <a:pt x="44" y="28"/>
                    </a:cubicBezTo>
                    <a:cubicBezTo>
                      <a:pt x="44" y="29"/>
                      <a:pt x="43" y="29"/>
                      <a:pt x="44" y="29"/>
                    </a:cubicBezTo>
                    <a:cubicBezTo>
                      <a:pt x="43" y="29"/>
                      <a:pt x="43" y="29"/>
                      <a:pt x="43" y="29"/>
                    </a:cubicBezTo>
                    <a:cubicBezTo>
                      <a:pt x="44" y="29"/>
                      <a:pt x="44" y="29"/>
                      <a:pt x="44" y="29"/>
                    </a:cubicBezTo>
                    <a:cubicBezTo>
                      <a:pt x="44" y="29"/>
                      <a:pt x="44" y="29"/>
                      <a:pt x="44" y="29"/>
                    </a:cubicBezTo>
                    <a:cubicBezTo>
                      <a:pt x="45" y="28"/>
                      <a:pt x="45" y="30"/>
                      <a:pt x="45"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250"/>
              <p:cNvSpPr/>
              <p:nvPr/>
            </p:nvSpPr>
            <p:spPr bwMode="auto">
              <a:xfrm>
                <a:off x="2759" y="1860"/>
                <a:ext cx="19" cy="19"/>
              </a:xfrm>
              <a:custGeom>
                <a:avLst/>
                <a:gdLst>
                  <a:gd name="T0" fmla="*/ 3 w 7"/>
                  <a:gd name="T1" fmla="*/ 6 h 7"/>
                  <a:gd name="T2" fmla="*/ 3 w 7"/>
                  <a:gd name="T3" fmla="*/ 6 h 7"/>
                  <a:gd name="T4" fmla="*/ 3 w 7"/>
                  <a:gd name="T5" fmla="*/ 6 h 7"/>
                  <a:gd name="T6" fmla="*/ 3 w 7"/>
                  <a:gd name="T7" fmla="*/ 5 h 7"/>
                  <a:gd name="T8" fmla="*/ 4 w 7"/>
                  <a:gd name="T9" fmla="*/ 5 h 7"/>
                  <a:gd name="T10" fmla="*/ 4 w 7"/>
                  <a:gd name="T11" fmla="*/ 5 h 7"/>
                  <a:gd name="T12" fmla="*/ 4 w 7"/>
                  <a:gd name="T13" fmla="*/ 5 h 7"/>
                  <a:gd name="T14" fmla="*/ 4 w 7"/>
                  <a:gd name="T15" fmla="*/ 4 h 7"/>
                  <a:gd name="T16" fmla="*/ 4 w 7"/>
                  <a:gd name="T17" fmla="*/ 4 h 7"/>
                  <a:gd name="T18" fmla="*/ 5 w 7"/>
                  <a:gd name="T19" fmla="*/ 4 h 7"/>
                  <a:gd name="T20" fmla="*/ 5 w 7"/>
                  <a:gd name="T21" fmla="*/ 4 h 7"/>
                  <a:gd name="T22" fmla="*/ 5 w 7"/>
                  <a:gd name="T23" fmla="*/ 4 h 7"/>
                  <a:gd name="T24" fmla="*/ 5 w 7"/>
                  <a:gd name="T25" fmla="*/ 4 h 7"/>
                  <a:gd name="T26" fmla="*/ 6 w 7"/>
                  <a:gd name="T27" fmla="*/ 4 h 7"/>
                  <a:gd name="T28" fmla="*/ 6 w 7"/>
                  <a:gd name="T29" fmla="*/ 4 h 7"/>
                  <a:gd name="T30" fmla="*/ 6 w 7"/>
                  <a:gd name="T31" fmla="*/ 3 h 7"/>
                  <a:gd name="T32" fmla="*/ 7 w 7"/>
                  <a:gd name="T33" fmla="*/ 3 h 7"/>
                  <a:gd name="T34" fmla="*/ 7 w 7"/>
                  <a:gd name="T35" fmla="*/ 3 h 7"/>
                  <a:gd name="T36" fmla="*/ 7 w 7"/>
                  <a:gd name="T37" fmla="*/ 3 h 7"/>
                  <a:gd name="T38" fmla="*/ 6 w 7"/>
                  <a:gd name="T39" fmla="*/ 3 h 7"/>
                  <a:gd name="T40" fmla="*/ 6 w 7"/>
                  <a:gd name="T41" fmla="*/ 3 h 7"/>
                  <a:gd name="T42" fmla="*/ 6 w 7"/>
                  <a:gd name="T43" fmla="*/ 2 h 7"/>
                  <a:gd name="T44" fmla="*/ 5 w 7"/>
                  <a:gd name="T45" fmla="*/ 2 h 7"/>
                  <a:gd name="T46" fmla="*/ 5 w 7"/>
                  <a:gd name="T47" fmla="*/ 2 h 7"/>
                  <a:gd name="T48" fmla="*/ 5 w 7"/>
                  <a:gd name="T49" fmla="*/ 2 h 7"/>
                  <a:gd name="T50" fmla="*/ 4 w 7"/>
                  <a:gd name="T51" fmla="*/ 2 h 7"/>
                  <a:gd name="T52" fmla="*/ 4 w 7"/>
                  <a:gd name="T53" fmla="*/ 1 h 7"/>
                  <a:gd name="T54" fmla="*/ 4 w 7"/>
                  <a:gd name="T55" fmla="*/ 1 h 7"/>
                  <a:gd name="T56" fmla="*/ 4 w 7"/>
                  <a:gd name="T57" fmla="*/ 1 h 7"/>
                  <a:gd name="T58" fmla="*/ 3 w 7"/>
                  <a:gd name="T59" fmla="*/ 1 h 7"/>
                  <a:gd name="T60" fmla="*/ 3 w 7"/>
                  <a:gd name="T61" fmla="*/ 1 h 7"/>
                  <a:gd name="T62" fmla="*/ 3 w 7"/>
                  <a:gd name="T63" fmla="*/ 0 h 7"/>
                  <a:gd name="T64" fmla="*/ 3 w 7"/>
                  <a:gd name="T65" fmla="*/ 1 h 7"/>
                  <a:gd name="T66" fmla="*/ 3 w 7"/>
                  <a:gd name="T67" fmla="*/ 1 h 7"/>
                  <a:gd name="T68" fmla="*/ 2 w 7"/>
                  <a:gd name="T69" fmla="*/ 1 h 7"/>
                  <a:gd name="T70" fmla="*/ 2 w 7"/>
                  <a:gd name="T71" fmla="*/ 2 h 7"/>
                  <a:gd name="T72" fmla="*/ 2 w 7"/>
                  <a:gd name="T73" fmla="*/ 1 h 7"/>
                  <a:gd name="T74" fmla="*/ 2 w 7"/>
                  <a:gd name="T75" fmla="*/ 1 h 7"/>
                  <a:gd name="T76" fmla="*/ 1 w 7"/>
                  <a:gd name="T77" fmla="*/ 2 h 7"/>
                  <a:gd name="T78" fmla="*/ 1 w 7"/>
                  <a:gd name="T79" fmla="*/ 2 h 7"/>
                  <a:gd name="T80" fmla="*/ 1 w 7"/>
                  <a:gd name="T81" fmla="*/ 3 h 7"/>
                  <a:gd name="T82" fmla="*/ 1 w 7"/>
                  <a:gd name="T83" fmla="*/ 3 h 7"/>
                  <a:gd name="T84" fmla="*/ 1 w 7"/>
                  <a:gd name="T85" fmla="*/ 3 h 7"/>
                  <a:gd name="T86" fmla="*/ 1 w 7"/>
                  <a:gd name="T87" fmla="*/ 4 h 7"/>
                  <a:gd name="T88" fmla="*/ 1 w 7"/>
                  <a:gd name="T89" fmla="*/ 5 h 7"/>
                  <a:gd name="T90" fmla="*/ 1 w 7"/>
                  <a:gd name="T91" fmla="*/ 5 h 7"/>
                  <a:gd name="T92" fmla="*/ 1 w 7"/>
                  <a:gd name="T93" fmla="*/ 5 h 7"/>
                  <a:gd name="T94" fmla="*/ 3 w 7"/>
                  <a:gd name="T9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 h="7">
                    <a:moveTo>
                      <a:pt x="3" y="7"/>
                    </a:moveTo>
                    <a:cubicBezTo>
                      <a:pt x="3" y="7"/>
                      <a:pt x="3" y="7"/>
                      <a:pt x="3" y="7"/>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5"/>
                      <a:pt x="3" y="5"/>
                      <a:pt x="3" y="5"/>
                    </a:cubicBezTo>
                    <a:cubicBezTo>
                      <a:pt x="3" y="5"/>
                      <a:pt x="3" y="5"/>
                      <a:pt x="3" y="5"/>
                    </a:cubicBezTo>
                    <a:cubicBezTo>
                      <a:pt x="3" y="5"/>
                      <a:pt x="3"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6"/>
                      <a:pt x="2" y="6"/>
                      <a:pt x="3" y="7"/>
                    </a:cubicBezTo>
                    <a:cubicBezTo>
                      <a:pt x="3" y="7"/>
                      <a:pt x="3" y="7"/>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251"/>
              <p:cNvSpPr>
                <a:spLocks noEditPoints="1"/>
              </p:cNvSpPr>
              <p:nvPr/>
            </p:nvSpPr>
            <p:spPr bwMode="auto">
              <a:xfrm>
                <a:off x="2541" y="1771"/>
                <a:ext cx="137" cy="116"/>
              </a:xfrm>
              <a:custGeom>
                <a:avLst/>
                <a:gdLst>
                  <a:gd name="T0" fmla="*/ 46 w 52"/>
                  <a:gd name="T1" fmla="*/ 10 h 44"/>
                  <a:gd name="T2" fmla="*/ 44 w 52"/>
                  <a:gd name="T3" fmla="*/ 9 h 44"/>
                  <a:gd name="T4" fmla="*/ 42 w 52"/>
                  <a:gd name="T5" fmla="*/ 9 h 44"/>
                  <a:gd name="T6" fmla="*/ 41 w 52"/>
                  <a:gd name="T7" fmla="*/ 9 h 44"/>
                  <a:gd name="T8" fmla="*/ 40 w 52"/>
                  <a:gd name="T9" fmla="*/ 8 h 44"/>
                  <a:gd name="T10" fmla="*/ 39 w 52"/>
                  <a:gd name="T11" fmla="*/ 8 h 44"/>
                  <a:gd name="T12" fmla="*/ 37 w 52"/>
                  <a:gd name="T13" fmla="*/ 8 h 44"/>
                  <a:gd name="T14" fmla="*/ 36 w 52"/>
                  <a:gd name="T15" fmla="*/ 7 h 44"/>
                  <a:gd name="T16" fmla="*/ 35 w 52"/>
                  <a:gd name="T17" fmla="*/ 6 h 44"/>
                  <a:gd name="T18" fmla="*/ 34 w 52"/>
                  <a:gd name="T19" fmla="*/ 5 h 44"/>
                  <a:gd name="T20" fmla="*/ 32 w 52"/>
                  <a:gd name="T21" fmla="*/ 5 h 44"/>
                  <a:gd name="T22" fmla="*/ 31 w 52"/>
                  <a:gd name="T23" fmla="*/ 4 h 44"/>
                  <a:gd name="T24" fmla="*/ 30 w 52"/>
                  <a:gd name="T25" fmla="*/ 3 h 44"/>
                  <a:gd name="T26" fmla="*/ 29 w 52"/>
                  <a:gd name="T27" fmla="*/ 3 h 44"/>
                  <a:gd name="T28" fmla="*/ 28 w 52"/>
                  <a:gd name="T29" fmla="*/ 2 h 44"/>
                  <a:gd name="T30" fmla="*/ 27 w 52"/>
                  <a:gd name="T31" fmla="*/ 2 h 44"/>
                  <a:gd name="T32" fmla="*/ 26 w 52"/>
                  <a:gd name="T33" fmla="*/ 0 h 44"/>
                  <a:gd name="T34" fmla="*/ 13 w 52"/>
                  <a:gd name="T35" fmla="*/ 8 h 44"/>
                  <a:gd name="T36" fmla="*/ 8 w 52"/>
                  <a:gd name="T37" fmla="*/ 12 h 44"/>
                  <a:gd name="T38" fmla="*/ 1 w 52"/>
                  <a:gd name="T39" fmla="*/ 14 h 44"/>
                  <a:gd name="T40" fmla="*/ 10 w 52"/>
                  <a:gd name="T41" fmla="*/ 20 h 44"/>
                  <a:gd name="T42" fmla="*/ 11 w 52"/>
                  <a:gd name="T43" fmla="*/ 35 h 44"/>
                  <a:gd name="T44" fmla="*/ 13 w 52"/>
                  <a:gd name="T45" fmla="*/ 36 h 44"/>
                  <a:gd name="T46" fmla="*/ 14 w 52"/>
                  <a:gd name="T47" fmla="*/ 36 h 44"/>
                  <a:gd name="T48" fmla="*/ 15 w 52"/>
                  <a:gd name="T49" fmla="*/ 37 h 44"/>
                  <a:gd name="T50" fmla="*/ 17 w 52"/>
                  <a:gd name="T51" fmla="*/ 37 h 44"/>
                  <a:gd name="T52" fmla="*/ 18 w 52"/>
                  <a:gd name="T53" fmla="*/ 37 h 44"/>
                  <a:gd name="T54" fmla="*/ 20 w 52"/>
                  <a:gd name="T55" fmla="*/ 37 h 44"/>
                  <a:gd name="T56" fmla="*/ 22 w 52"/>
                  <a:gd name="T57" fmla="*/ 38 h 44"/>
                  <a:gd name="T58" fmla="*/ 24 w 52"/>
                  <a:gd name="T59" fmla="*/ 39 h 44"/>
                  <a:gd name="T60" fmla="*/ 25 w 52"/>
                  <a:gd name="T61" fmla="*/ 39 h 44"/>
                  <a:gd name="T62" fmla="*/ 27 w 52"/>
                  <a:gd name="T63" fmla="*/ 39 h 44"/>
                  <a:gd name="T64" fmla="*/ 29 w 52"/>
                  <a:gd name="T65" fmla="*/ 39 h 44"/>
                  <a:gd name="T66" fmla="*/ 38 w 52"/>
                  <a:gd name="T67" fmla="*/ 36 h 44"/>
                  <a:gd name="T68" fmla="*/ 44 w 52"/>
                  <a:gd name="T69" fmla="*/ 33 h 44"/>
                  <a:gd name="T70" fmla="*/ 45 w 52"/>
                  <a:gd name="T71" fmla="*/ 32 h 44"/>
                  <a:gd name="T72" fmla="*/ 43 w 52"/>
                  <a:gd name="T73" fmla="*/ 31 h 44"/>
                  <a:gd name="T74" fmla="*/ 42 w 52"/>
                  <a:gd name="T75" fmla="*/ 30 h 44"/>
                  <a:gd name="T76" fmla="*/ 42 w 52"/>
                  <a:gd name="T77" fmla="*/ 29 h 44"/>
                  <a:gd name="T78" fmla="*/ 41 w 52"/>
                  <a:gd name="T79" fmla="*/ 28 h 44"/>
                  <a:gd name="T80" fmla="*/ 41 w 52"/>
                  <a:gd name="T81" fmla="*/ 27 h 44"/>
                  <a:gd name="T82" fmla="*/ 42 w 52"/>
                  <a:gd name="T83" fmla="*/ 27 h 44"/>
                  <a:gd name="T84" fmla="*/ 42 w 52"/>
                  <a:gd name="T85" fmla="*/ 26 h 44"/>
                  <a:gd name="T86" fmla="*/ 41 w 52"/>
                  <a:gd name="T87" fmla="*/ 24 h 44"/>
                  <a:gd name="T88" fmla="*/ 42 w 52"/>
                  <a:gd name="T89" fmla="*/ 23 h 44"/>
                  <a:gd name="T90" fmla="*/ 41 w 52"/>
                  <a:gd name="T91" fmla="*/ 22 h 44"/>
                  <a:gd name="T92" fmla="*/ 40 w 52"/>
                  <a:gd name="T93" fmla="*/ 22 h 44"/>
                  <a:gd name="T94" fmla="*/ 40 w 52"/>
                  <a:gd name="T95" fmla="*/ 23 h 44"/>
                  <a:gd name="T96" fmla="*/ 39 w 52"/>
                  <a:gd name="T97" fmla="*/ 22 h 44"/>
                  <a:gd name="T98" fmla="*/ 39 w 52"/>
                  <a:gd name="T99" fmla="*/ 20 h 44"/>
                  <a:gd name="T100" fmla="*/ 40 w 52"/>
                  <a:gd name="T101" fmla="*/ 19 h 44"/>
                  <a:gd name="T102" fmla="*/ 41 w 52"/>
                  <a:gd name="T103" fmla="*/ 19 h 44"/>
                  <a:gd name="T104" fmla="*/ 42 w 52"/>
                  <a:gd name="T105" fmla="*/ 18 h 44"/>
                  <a:gd name="T106" fmla="*/ 42 w 52"/>
                  <a:gd name="T107" fmla="*/ 17 h 44"/>
                  <a:gd name="T108" fmla="*/ 44 w 52"/>
                  <a:gd name="T109" fmla="*/ 17 h 44"/>
                  <a:gd name="T110" fmla="*/ 44 w 52"/>
                  <a:gd name="T111" fmla="*/ 15 h 44"/>
                  <a:gd name="T112" fmla="*/ 44 w 52"/>
                  <a:gd name="T113" fmla="*/ 14 h 44"/>
                  <a:gd name="T114" fmla="*/ 45 w 52"/>
                  <a:gd name="T115" fmla="*/ 12 h 44"/>
                  <a:gd name="T116" fmla="*/ 46 w 52"/>
                  <a:gd name="T117"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4">
                    <a:moveTo>
                      <a:pt x="51" y="38"/>
                    </a:moveTo>
                    <a:cubicBezTo>
                      <a:pt x="51" y="38"/>
                      <a:pt x="52" y="36"/>
                      <a:pt x="51" y="36"/>
                    </a:cubicBezTo>
                    <a:cubicBezTo>
                      <a:pt x="51" y="37"/>
                      <a:pt x="51" y="38"/>
                      <a:pt x="50" y="38"/>
                    </a:cubicBezTo>
                    <a:cubicBezTo>
                      <a:pt x="49" y="38"/>
                      <a:pt x="49" y="39"/>
                      <a:pt x="48" y="39"/>
                    </a:cubicBezTo>
                    <a:cubicBezTo>
                      <a:pt x="48" y="39"/>
                      <a:pt x="48" y="41"/>
                      <a:pt x="48" y="41"/>
                    </a:cubicBezTo>
                    <a:cubicBezTo>
                      <a:pt x="49" y="41"/>
                      <a:pt x="49" y="41"/>
                      <a:pt x="49" y="41"/>
                    </a:cubicBezTo>
                    <a:cubicBezTo>
                      <a:pt x="49" y="42"/>
                      <a:pt x="49" y="42"/>
                      <a:pt x="48" y="42"/>
                    </a:cubicBezTo>
                    <a:cubicBezTo>
                      <a:pt x="49" y="42"/>
                      <a:pt x="49" y="42"/>
                      <a:pt x="49" y="42"/>
                    </a:cubicBezTo>
                    <a:cubicBezTo>
                      <a:pt x="49" y="43"/>
                      <a:pt x="50" y="43"/>
                      <a:pt x="50" y="44"/>
                    </a:cubicBezTo>
                    <a:cubicBezTo>
                      <a:pt x="51" y="42"/>
                      <a:pt x="51" y="41"/>
                      <a:pt x="52" y="40"/>
                    </a:cubicBezTo>
                    <a:cubicBezTo>
                      <a:pt x="52" y="39"/>
                      <a:pt x="52" y="39"/>
                      <a:pt x="51" y="38"/>
                    </a:cubicBezTo>
                    <a:close/>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3" y="9"/>
                    </a:cubicBezTo>
                    <a:cubicBezTo>
                      <a:pt x="43" y="9"/>
                      <a:pt x="43" y="9"/>
                      <a:pt x="43" y="9"/>
                    </a:cubicBezTo>
                    <a:cubicBezTo>
                      <a:pt x="43" y="9"/>
                      <a:pt x="43" y="9"/>
                      <a:pt x="43" y="9"/>
                    </a:cubicBezTo>
                    <a:cubicBezTo>
                      <a:pt x="43" y="9"/>
                      <a:pt x="43" y="9"/>
                      <a:pt x="43"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8"/>
                      <a:pt x="38" y="8"/>
                      <a:pt x="38" y="8"/>
                    </a:cubicBezTo>
                    <a:cubicBezTo>
                      <a:pt x="37" y="8"/>
                      <a:pt x="37" y="8"/>
                      <a:pt x="37" y="8"/>
                    </a:cubicBezTo>
                    <a:cubicBezTo>
                      <a:pt x="37" y="8"/>
                      <a:pt x="37" y="8"/>
                      <a:pt x="37" y="8"/>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4" y="6"/>
                      <a:pt x="34" y="6"/>
                      <a:pt x="34" y="6"/>
                    </a:cubicBezTo>
                    <a:cubicBezTo>
                      <a:pt x="35" y="6"/>
                      <a:pt x="35" y="6"/>
                      <a:pt x="35" y="6"/>
                    </a:cubicBezTo>
                    <a:cubicBezTo>
                      <a:pt x="35" y="6"/>
                      <a:pt x="35" y="6"/>
                      <a:pt x="35" y="6"/>
                    </a:cubicBezTo>
                    <a:cubicBezTo>
                      <a:pt x="35" y="6"/>
                      <a:pt x="35" y="6"/>
                      <a:pt x="35" y="6"/>
                    </a:cubicBezTo>
                    <a:cubicBezTo>
                      <a:pt x="35" y="5"/>
                      <a:pt x="35" y="5"/>
                      <a:pt x="35"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4" y="1"/>
                      <a:pt x="23" y="1"/>
                    </a:cubicBezTo>
                    <a:cubicBezTo>
                      <a:pt x="23" y="1"/>
                      <a:pt x="23" y="3"/>
                      <a:pt x="23" y="3"/>
                    </a:cubicBezTo>
                    <a:cubicBezTo>
                      <a:pt x="23" y="4"/>
                      <a:pt x="24" y="4"/>
                      <a:pt x="23" y="4"/>
                    </a:cubicBezTo>
                    <a:cubicBezTo>
                      <a:pt x="22" y="5"/>
                      <a:pt x="22" y="5"/>
                      <a:pt x="21" y="5"/>
                    </a:cubicBezTo>
                    <a:cubicBezTo>
                      <a:pt x="20" y="6"/>
                      <a:pt x="20" y="6"/>
                      <a:pt x="19" y="6"/>
                    </a:cubicBezTo>
                    <a:cubicBezTo>
                      <a:pt x="19" y="6"/>
                      <a:pt x="18" y="6"/>
                      <a:pt x="18" y="6"/>
                    </a:cubicBezTo>
                    <a:cubicBezTo>
                      <a:pt x="18" y="7"/>
                      <a:pt x="18" y="7"/>
                      <a:pt x="18" y="7"/>
                    </a:cubicBezTo>
                    <a:cubicBezTo>
                      <a:pt x="18" y="8"/>
                      <a:pt x="19" y="7"/>
                      <a:pt x="19" y="7"/>
                    </a:cubicBezTo>
                    <a:cubicBezTo>
                      <a:pt x="18" y="8"/>
                      <a:pt x="18" y="8"/>
                      <a:pt x="17" y="8"/>
                    </a:cubicBezTo>
                    <a:cubicBezTo>
                      <a:pt x="16" y="8"/>
                      <a:pt x="16" y="8"/>
                      <a:pt x="15" y="8"/>
                    </a:cubicBezTo>
                    <a:cubicBezTo>
                      <a:pt x="15" y="8"/>
                      <a:pt x="14" y="8"/>
                      <a:pt x="14" y="8"/>
                    </a:cubicBezTo>
                    <a:cubicBezTo>
                      <a:pt x="13" y="8"/>
                      <a:pt x="13" y="8"/>
                      <a:pt x="13" y="8"/>
                    </a:cubicBezTo>
                    <a:cubicBezTo>
                      <a:pt x="13" y="8"/>
                      <a:pt x="13" y="7"/>
                      <a:pt x="13" y="7"/>
                    </a:cubicBezTo>
                    <a:cubicBezTo>
                      <a:pt x="13" y="7"/>
                      <a:pt x="13" y="7"/>
                      <a:pt x="13" y="6"/>
                    </a:cubicBezTo>
                    <a:cubicBezTo>
                      <a:pt x="13" y="6"/>
                      <a:pt x="12" y="6"/>
                      <a:pt x="12" y="6"/>
                    </a:cubicBezTo>
                    <a:cubicBezTo>
                      <a:pt x="12" y="7"/>
                      <a:pt x="12" y="7"/>
                      <a:pt x="12" y="7"/>
                    </a:cubicBezTo>
                    <a:cubicBezTo>
                      <a:pt x="12" y="7"/>
                      <a:pt x="12" y="7"/>
                      <a:pt x="11" y="7"/>
                    </a:cubicBezTo>
                    <a:cubicBezTo>
                      <a:pt x="11" y="6"/>
                      <a:pt x="11" y="6"/>
                      <a:pt x="11" y="6"/>
                    </a:cubicBezTo>
                    <a:cubicBezTo>
                      <a:pt x="11" y="7"/>
                      <a:pt x="11" y="8"/>
                      <a:pt x="11" y="8"/>
                    </a:cubicBezTo>
                    <a:cubicBezTo>
                      <a:pt x="11" y="8"/>
                      <a:pt x="11" y="8"/>
                      <a:pt x="11" y="8"/>
                    </a:cubicBezTo>
                    <a:cubicBezTo>
                      <a:pt x="11" y="8"/>
                      <a:pt x="12" y="9"/>
                      <a:pt x="12" y="9"/>
                    </a:cubicBezTo>
                    <a:cubicBezTo>
                      <a:pt x="12" y="8"/>
                      <a:pt x="12" y="10"/>
                      <a:pt x="12" y="10"/>
                    </a:cubicBezTo>
                    <a:cubicBezTo>
                      <a:pt x="12" y="11"/>
                      <a:pt x="12" y="11"/>
                      <a:pt x="13" y="11"/>
                    </a:cubicBezTo>
                    <a:cubicBezTo>
                      <a:pt x="12" y="11"/>
                      <a:pt x="12" y="11"/>
                      <a:pt x="11" y="11"/>
                    </a:cubicBezTo>
                    <a:cubicBezTo>
                      <a:pt x="11" y="11"/>
                      <a:pt x="10" y="11"/>
                      <a:pt x="11" y="12"/>
                    </a:cubicBezTo>
                    <a:cubicBezTo>
                      <a:pt x="10" y="11"/>
                      <a:pt x="9" y="12"/>
                      <a:pt x="9" y="12"/>
                    </a:cubicBezTo>
                    <a:cubicBezTo>
                      <a:pt x="8" y="12"/>
                      <a:pt x="8" y="12"/>
                      <a:pt x="8" y="12"/>
                    </a:cubicBezTo>
                    <a:cubicBezTo>
                      <a:pt x="8" y="12"/>
                      <a:pt x="7" y="11"/>
                      <a:pt x="7" y="11"/>
                    </a:cubicBezTo>
                    <a:cubicBezTo>
                      <a:pt x="7" y="10"/>
                      <a:pt x="6" y="11"/>
                      <a:pt x="6" y="10"/>
                    </a:cubicBezTo>
                    <a:cubicBezTo>
                      <a:pt x="6" y="11"/>
                      <a:pt x="5" y="11"/>
                      <a:pt x="5" y="11"/>
                    </a:cubicBezTo>
                    <a:cubicBezTo>
                      <a:pt x="4" y="11"/>
                      <a:pt x="3" y="11"/>
                      <a:pt x="3" y="12"/>
                    </a:cubicBezTo>
                    <a:cubicBezTo>
                      <a:pt x="2" y="12"/>
                      <a:pt x="1" y="12"/>
                      <a:pt x="0" y="12"/>
                    </a:cubicBezTo>
                    <a:cubicBezTo>
                      <a:pt x="1" y="12"/>
                      <a:pt x="0" y="13"/>
                      <a:pt x="0" y="13"/>
                    </a:cubicBezTo>
                    <a:cubicBezTo>
                      <a:pt x="1" y="13"/>
                      <a:pt x="2" y="13"/>
                      <a:pt x="2" y="12"/>
                    </a:cubicBezTo>
                    <a:cubicBezTo>
                      <a:pt x="2" y="12"/>
                      <a:pt x="2" y="13"/>
                      <a:pt x="2" y="13"/>
                    </a:cubicBezTo>
                    <a:cubicBezTo>
                      <a:pt x="2" y="13"/>
                      <a:pt x="2" y="13"/>
                      <a:pt x="2" y="13"/>
                    </a:cubicBezTo>
                    <a:cubicBezTo>
                      <a:pt x="2" y="13"/>
                      <a:pt x="1" y="13"/>
                      <a:pt x="1" y="13"/>
                    </a:cubicBezTo>
                    <a:cubicBezTo>
                      <a:pt x="1" y="13"/>
                      <a:pt x="1" y="13"/>
                      <a:pt x="1" y="13"/>
                    </a:cubicBezTo>
                    <a:cubicBezTo>
                      <a:pt x="1" y="13"/>
                      <a:pt x="2" y="13"/>
                      <a:pt x="2" y="13"/>
                    </a:cubicBezTo>
                    <a:cubicBezTo>
                      <a:pt x="2" y="13"/>
                      <a:pt x="2" y="14"/>
                      <a:pt x="2" y="14"/>
                    </a:cubicBezTo>
                    <a:cubicBezTo>
                      <a:pt x="2" y="14"/>
                      <a:pt x="1" y="14"/>
                      <a:pt x="1" y="14"/>
                    </a:cubicBezTo>
                    <a:cubicBezTo>
                      <a:pt x="1" y="14"/>
                      <a:pt x="1" y="14"/>
                      <a:pt x="1" y="14"/>
                    </a:cubicBezTo>
                    <a:cubicBezTo>
                      <a:pt x="1" y="14"/>
                      <a:pt x="2" y="15"/>
                      <a:pt x="2" y="15"/>
                    </a:cubicBezTo>
                    <a:cubicBezTo>
                      <a:pt x="2" y="15"/>
                      <a:pt x="2" y="15"/>
                      <a:pt x="2" y="15"/>
                    </a:cubicBezTo>
                    <a:cubicBezTo>
                      <a:pt x="2" y="15"/>
                      <a:pt x="3" y="15"/>
                      <a:pt x="3" y="15"/>
                    </a:cubicBezTo>
                    <a:cubicBezTo>
                      <a:pt x="3" y="15"/>
                      <a:pt x="5" y="15"/>
                      <a:pt x="5" y="15"/>
                    </a:cubicBezTo>
                    <a:cubicBezTo>
                      <a:pt x="5" y="16"/>
                      <a:pt x="6" y="16"/>
                      <a:pt x="6" y="17"/>
                    </a:cubicBezTo>
                    <a:cubicBezTo>
                      <a:pt x="6" y="16"/>
                      <a:pt x="6" y="16"/>
                      <a:pt x="7" y="16"/>
                    </a:cubicBezTo>
                    <a:cubicBezTo>
                      <a:pt x="7" y="16"/>
                      <a:pt x="7" y="16"/>
                      <a:pt x="7" y="16"/>
                    </a:cubicBezTo>
                    <a:cubicBezTo>
                      <a:pt x="7" y="16"/>
                      <a:pt x="8" y="16"/>
                      <a:pt x="9" y="17"/>
                    </a:cubicBezTo>
                    <a:cubicBezTo>
                      <a:pt x="8" y="17"/>
                      <a:pt x="9" y="18"/>
                      <a:pt x="10" y="18"/>
                    </a:cubicBezTo>
                    <a:cubicBezTo>
                      <a:pt x="10" y="18"/>
                      <a:pt x="10" y="17"/>
                      <a:pt x="10" y="17"/>
                    </a:cubicBezTo>
                    <a:cubicBezTo>
                      <a:pt x="10" y="17"/>
                      <a:pt x="11" y="18"/>
                      <a:pt x="11" y="18"/>
                    </a:cubicBezTo>
                    <a:cubicBezTo>
                      <a:pt x="11" y="18"/>
                      <a:pt x="11" y="18"/>
                      <a:pt x="10" y="17"/>
                    </a:cubicBezTo>
                    <a:cubicBezTo>
                      <a:pt x="10" y="17"/>
                      <a:pt x="10" y="18"/>
                      <a:pt x="9" y="18"/>
                    </a:cubicBezTo>
                    <a:cubicBezTo>
                      <a:pt x="10" y="18"/>
                      <a:pt x="10" y="19"/>
                      <a:pt x="10" y="19"/>
                    </a:cubicBezTo>
                    <a:cubicBezTo>
                      <a:pt x="10" y="20"/>
                      <a:pt x="10" y="19"/>
                      <a:pt x="10" y="20"/>
                    </a:cubicBezTo>
                    <a:cubicBezTo>
                      <a:pt x="11" y="20"/>
                      <a:pt x="11" y="21"/>
                      <a:pt x="11" y="21"/>
                    </a:cubicBezTo>
                    <a:cubicBezTo>
                      <a:pt x="11" y="21"/>
                      <a:pt x="11" y="21"/>
                      <a:pt x="11" y="21"/>
                    </a:cubicBezTo>
                    <a:cubicBezTo>
                      <a:pt x="11" y="22"/>
                      <a:pt x="13" y="22"/>
                      <a:pt x="13" y="22"/>
                    </a:cubicBezTo>
                    <a:cubicBezTo>
                      <a:pt x="13" y="23"/>
                      <a:pt x="13" y="23"/>
                      <a:pt x="13" y="24"/>
                    </a:cubicBezTo>
                    <a:cubicBezTo>
                      <a:pt x="14" y="24"/>
                      <a:pt x="13" y="24"/>
                      <a:pt x="13" y="24"/>
                    </a:cubicBezTo>
                    <a:cubicBezTo>
                      <a:pt x="13" y="24"/>
                      <a:pt x="13" y="24"/>
                      <a:pt x="13" y="24"/>
                    </a:cubicBezTo>
                    <a:cubicBezTo>
                      <a:pt x="13" y="25"/>
                      <a:pt x="13" y="25"/>
                      <a:pt x="14" y="25"/>
                    </a:cubicBezTo>
                    <a:cubicBezTo>
                      <a:pt x="14" y="25"/>
                      <a:pt x="14" y="25"/>
                      <a:pt x="13" y="25"/>
                    </a:cubicBezTo>
                    <a:cubicBezTo>
                      <a:pt x="13" y="26"/>
                      <a:pt x="13" y="27"/>
                      <a:pt x="13" y="27"/>
                    </a:cubicBezTo>
                    <a:cubicBezTo>
                      <a:pt x="13" y="28"/>
                      <a:pt x="13" y="28"/>
                      <a:pt x="13" y="29"/>
                    </a:cubicBezTo>
                    <a:cubicBezTo>
                      <a:pt x="13" y="29"/>
                      <a:pt x="14" y="29"/>
                      <a:pt x="14" y="29"/>
                    </a:cubicBezTo>
                    <a:cubicBezTo>
                      <a:pt x="14" y="29"/>
                      <a:pt x="13" y="30"/>
                      <a:pt x="13" y="30"/>
                    </a:cubicBezTo>
                    <a:cubicBezTo>
                      <a:pt x="13" y="30"/>
                      <a:pt x="13" y="31"/>
                      <a:pt x="13" y="31"/>
                    </a:cubicBezTo>
                    <a:cubicBezTo>
                      <a:pt x="12" y="32"/>
                      <a:pt x="12" y="34"/>
                      <a:pt x="12" y="34"/>
                    </a:cubicBezTo>
                    <a:cubicBezTo>
                      <a:pt x="11" y="35"/>
                      <a:pt x="11" y="35"/>
                      <a:pt x="11" y="35"/>
                    </a:cubicBezTo>
                    <a:cubicBezTo>
                      <a:pt x="11" y="35"/>
                      <a:pt x="11" y="35"/>
                      <a:pt x="11" y="35"/>
                    </a:cubicBezTo>
                    <a:cubicBezTo>
                      <a:pt x="11" y="35"/>
                      <a:pt x="11" y="35"/>
                      <a:pt x="11"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3" y="35"/>
                      <a:pt x="13" y="35"/>
                      <a:pt x="13" y="35"/>
                    </a:cubicBezTo>
                    <a:cubicBezTo>
                      <a:pt x="13" y="35"/>
                      <a:pt x="13" y="35"/>
                      <a:pt x="13" y="35"/>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5" y="36"/>
                      <a:pt x="15" y="36"/>
                      <a:pt x="15" y="36"/>
                    </a:cubicBezTo>
                    <a:cubicBezTo>
                      <a:pt x="15" y="36"/>
                      <a:pt x="15" y="36"/>
                      <a:pt x="15" y="36"/>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7"/>
                      <a:pt x="18" y="37"/>
                      <a:pt x="18" y="37"/>
                    </a:cubicBezTo>
                    <a:cubicBezTo>
                      <a:pt x="18" y="37"/>
                      <a:pt x="18" y="37"/>
                      <a:pt x="18" y="37"/>
                    </a:cubicBezTo>
                    <a:cubicBezTo>
                      <a:pt x="18" y="37"/>
                      <a:pt x="18" y="37"/>
                      <a:pt x="18" y="37"/>
                    </a:cubicBezTo>
                    <a:cubicBezTo>
                      <a:pt x="18" y="37"/>
                      <a:pt x="18" y="37"/>
                      <a:pt x="18" y="37"/>
                    </a:cubicBezTo>
                    <a:cubicBezTo>
                      <a:pt x="18" y="38"/>
                      <a:pt x="18" y="38"/>
                      <a:pt x="18" y="38"/>
                    </a:cubicBezTo>
                    <a:cubicBezTo>
                      <a:pt x="18" y="38"/>
                      <a:pt x="18" y="38"/>
                      <a:pt x="18" y="38"/>
                    </a:cubicBezTo>
                    <a:cubicBezTo>
                      <a:pt x="18" y="38"/>
                      <a:pt x="18" y="38"/>
                      <a:pt x="18"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20" y="38"/>
                      <a:pt x="20" y="38"/>
                      <a:pt x="20" y="38"/>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2" y="38"/>
                      <a:pt x="22" y="38"/>
                    </a:cubicBezTo>
                    <a:cubicBezTo>
                      <a:pt x="22" y="38"/>
                      <a:pt x="22" y="38"/>
                      <a:pt x="22"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9"/>
                      <a:pt x="24" y="39"/>
                      <a:pt x="24" y="39"/>
                    </a:cubicBezTo>
                    <a:cubicBezTo>
                      <a:pt x="24" y="39"/>
                      <a:pt x="24" y="39"/>
                      <a:pt x="24" y="39"/>
                    </a:cubicBezTo>
                    <a:cubicBezTo>
                      <a:pt x="24" y="39"/>
                      <a:pt x="24" y="39"/>
                      <a:pt x="24" y="39"/>
                    </a:cubicBezTo>
                    <a:cubicBezTo>
                      <a:pt x="24" y="39"/>
                      <a:pt x="24" y="39"/>
                      <a:pt x="24" y="39"/>
                    </a:cubicBezTo>
                    <a:cubicBezTo>
                      <a:pt x="24" y="38"/>
                      <a:pt x="24" y="38"/>
                      <a:pt x="24" y="38"/>
                    </a:cubicBezTo>
                    <a:cubicBezTo>
                      <a:pt x="25" y="38"/>
                      <a:pt x="25" y="38"/>
                      <a:pt x="25" y="38"/>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9" y="39"/>
                      <a:pt x="29" y="39"/>
                      <a:pt x="29" y="39"/>
                    </a:cubicBezTo>
                    <a:cubicBezTo>
                      <a:pt x="29" y="39"/>
                      <a:pt x="29" y="39"/>
                      <a:pt x="29" y="39"/>
                    </a:cubicBezTo>
                    <a:cubicBezTo>
                      <a:pt x="29" y="39"/>
                      <a:pt x="29" y="39"/>
                      <a:pt x="29" y="39"/>
                    </a:cubicBezTo>
                    <a:cubicBezTo>
                      <a:pt x="29" y="38"/>
                      <a:pt x="28" y="38"/>
                      <a:pt x="28" y="37"/>
                    </a:cubicBezTo>
                    <a:cubicBezTo>
                      <a:pt x="28" y="37"/>
                      <a:pt x="28" y="37"/>
                      <a:pt x="28" y="37"/>
                    </a:cubicBezTo>
                    <a:cubicBezTo>
                      <a:pt x="28" y="37"/>
                      <a:pt x="29" y="36"/>
                      <a:pt x="29" y="36"/>
                    </a:cubicBezTo>
                    <a:cubicBezTo>
                      <a:pt x="29" y="35"/>
                      <a:pt x="30" y="35"/>
                      <a:pt x="31" y="34"/>
                    </a:cubicBezTo>
                    <a:cubicBezTo>
                      <a:pt x="32" y="34"/>
                      <a:pt x="32" y="34"/>
                      <a:pt x="32" y="34"/>
                    </a:cubicBezTo>
                    <a:cubicBezTo>
                      <a:pt x="33" y="34"/>
                      <a:pt x="33" y="34"/>
                      <a:pt x="34" y="34"/>
                    </a:cubicBezTo>
                    <a:cubicBezTo>
                      <a:pt x="34" y="34"/>
                      <a:pt x="34" y="34"/>
                      <a:pt x="34" y="34"/>
                    </a:cubicBezTo>
                    <a:cubicBezTo>
                      <a:pt x="34" y="34"/>
                      <a:pt x="34" y="35"/>
                      <a:pt x="34" y="35"/>
                    </a:cubicBezTo>
                    <a:cubicBezTo>
                      <a:pt x="35" y="35"/>
                      <a:pt x="35" y="35"/>
                      <a:pt x="35" y="35"/>
                    </a:cubicBezTo>
                    <a:cubicBezTo>
                      <a:pt x="35" y="35"/>
                      <a:pt x="36" y="35"/>
                      <a:pt x="36" y="35"/>
                    </a:cubicBezTo>
                    <a:cubicBezTo>
                      <a:pt x="37" y="35"/>
                      <a:pt x="36" y="35"/>
                      <a:pt x="37" y="35"/>
                    </a:cubicBezTo>
                    <a:cubicBezTo>
                      <a:pt x="37" y="36"/>
                      <a:pt x="37" y="36"/>
                      <a:pt x="37" y="36"/>
                    </a:cubicBezTo>
                    <a:cubicBezTo>
                      <a:pt x="38" y="36"/>
                      <a:pt x="38" y="36"/>
                      <a:pt x="38" y="36"/>
                    </a:cubicBezTo>
                    <a:cubicBezTo>
                      <a:pt x="38" y="36"/>
                      <a:pt x="38" y="36"/>
                      <a:pt x="38" y="36"/>
                    </a:cubicBezTo>
                    <a:cubicBezTo>
                      <a:pt x="38" y="36"/>
                      <a:pt x="38" y="36"/>
                      <a:pt x="39" y="36"/>
                    </a:cubicBezTo>
                    <a:cubicBezTo>
                      <a:pt x="39" y="36"/>
                      <a:pt x="40" y="36"/>
                      <a:pt x="39" y="36"/>
                    </a:cubicBezTo>
                    <a:cubicBezTo>
                      <a:pt x="40" y="36"/>
                      <a:pt x="41" y="35"/>
                      <a:pt x="42" y="35"/>
                    </a:cubicBezTo>
                    <a:cubicBezTo>
                      <a:pt x="42" y="34"/>
                      <a:pt x="42" y="34"/>
                      <a:pt x="43" y="34"/>
                    </a:cubicBezTo>
                    <a:cubicBezTo>
                      <a:pt x="43" y="34"/>
                      <a:pt x="43" y="34"/>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5" y="32"/>
                      <a:pt x="45" y="32"/>
                      <a:pt x="45" y="32"/>
                    </a:cubicBezTo>
                    <a:cubicBezTo>
                      <a:pt x="45" y="32"/>
                      <a:pt x="45" y="32"/>
                      <a:pt x="45" y="32"/>
                    </a:cubicBezTo>
                    <a:cubicBezTo>
                      <a:pt x="45" y="32"/>
                      <a:pt x="45" y="32"/>
                      <a:pt x="45" y="32"/>
                    </a:cubicBezTo>
                    <a:cubicBezTo>
                      <a:pt x="45" y="32"/>
                      <a:pt x="45" y="32"/>
                      <a:pt x="45" y="32"/>
                    </a:cubicBezTo>
                    <a:cubicBezTo>
                      <a:pt x="45" y="32"/>
                      <a:pt x="45" y="32"/>
                      <a:pt x="45" y="32"/>
                    </a:cubicBezTo>
                    <a:cubicBezTo>
                      <a:pt x="45" y="32"/>
                      <a:pt x="45" y="32"/>
                      <a:pt x="45" y="32"/>
                    </a:cubicBezTo>
                    <a:cubicBezTo>
                      <a:pt x="44" y="32"/>
                      <a:pt x="44" y="32"/>
                      <a:pt x="44" y="32"/>
                    </a:cubicBezTo>
                    <a:cubicBezTo>
                      <a:pt x="44" y="32"/>
                      <a:pt x="44" y="32"/>
                      <a:pt x="44" y="32"/>
                    </a:cubicBezTo>
                    <a:cubicBezTo>
                      <a:pt x="44" y="32"/>
                      <a:pt x="44" y="32"/>
                      <a:pt x="44" y="32"/>
                    </a:cubicBezTo>
                    <a:cubicBezTo>
                      <a:pt x="44" y="32"/>
                      <a:pt x="44" y="32"/>
                      <a:pt x="44"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8"/>
                      <a:pt x="42" y="28"/>
                      <a:pt x="42" y="28"/>
                    </a:cubicBezTo>
                    <a:cubicBezTo>
                      <a:pt x="42" y="28"/>
                      <a:pt x="42" y="28"/>
                      <a:pt x="42" y="28"/>
                    </a:cubicBezTo>
                    <a:cubicBezTo>
                      <a:pt x="42" y="28"/>
                      <a:pt x="42" y="28"/>
                      <a:pt x="42"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3" y="27"/>
                      <a:pt x="43" y="27"/>
                      <a:pt x="43" y="27"/>
                    </a:cubicBezTo>
                    <a:cubicBezTo>
                      <a:pt x="43" y="27"/>
                      <a:pt x="43" y="27"/>
                      <a:pt x="43" y="27"/>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1" y="25"/>
                      <a:pt x="41" y="25"/>
                      <a:pt x="41" y="25"/>
                    </a:cubicBezTo>
                    <a:cubicBezTo>
                      <a:pt x="41" y="24"/>
                      <a:pt x="41" y="24"/>
                      <a:pt x="41"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1" y="23"/>
                      <a:pt x="41" y="23"/>
                      <a:pt x="41" y="23"/>
                    </a:cubicBezTo>
                    <a:cubicBezTo>
                      <a:pt x="41" y="23"/>
                      <a:pt x="41" y="23"/>
                      <a:pt x="41"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1"/>
                      <a:pt x="41" y="21"/>
                      <a:pt x="41" y="21"/>
                    </a:cubicBezTo>
                    <a:cubicBezTo>
                      <a:pt x="41" y="22"/>
                      <a:pt x="41" y="22"/>
                      <a:pt x="41" y="22"/>
                    </a:cubicBezTo>
                    <a:cubicBezTo>
                      <a:pt x="41" y="22"/>
                      <a:pt x="41" y="22"/>
                      <a:pt x="41" y="22"/>
                    </a:cubicBezTo>
                    <a:cubicBezTo>
                      <a:pt x="41" y="22"/>
                      <a:pt x="41" y="22"/>
                      <a:pt x="41"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39" y="23"/>
                      <a:pt x="39" y="23"/>
                      <a:pt x="39" y="23"/>
                    </a:cubicBezTo>
                    <a:cubicBezTo>
                      <a:pt x="39" y="23"/>
                      <a:pt x="39" y="23"/>
                      <a:pt x="39" y="23"/>
                    </a:cubicBezTo>
                    <a:cubicBezTo>
                      <a:pt x="39" y="23"/>
                      <a:pt x="38" y="23"/>
                      <a:pt x="38" y="23"/>
                    </a:cubicBezTo>
                    <a:cubicBezTo>
                      <a:pt x="38" y="23"/>
                      <a:pt x="39" y="23"/>
                      <a:pt x="39" y="23"/>
                    </a:cubicBezTo>
                    <a:cubicBezTo>
                      <a:pt x="38" y="22"/>
                      <a:pt x="38" y="22"/>
                      <a:pt x="38" y="22"/>
                    </a:cubicBezTo>
                    <a:cubicBezTo>
                      <a:pt x="38" y="22"/>
                      <a:pt x="38" y="22"/>
                      <a:pt x="38"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7"/>
                      <a:pt x="43" y="17"/>
                      <a:pt x="43" y="17"/>
                    </a:cubicBezTo>
                    <a:cubicBezTo>
                      <a:pt x="43" y="17"/>
                      <a:pt x="43" y="17"/>
                      <a:pt x="43" y="17"/>
                    </a:cubicBezTo>
                    <a:cubicBezTo>
                      <a:pt x="43" y="17"/>
                      <a:pt x="43" y="17"/>
                      <a:pt x="43" y="17"/>
                    </a:cubicBezTo>
                    <a:cubicBezTo>
                      <a:pt x="43" y="17"/>
                      <a:pt x="43" y="17"/>
                      <a:pt x="43" y="17"/>
                    </a:cubicBezTo>
                    <a:cubicBezTo>
                      <a:pt x="44" y="17"/>
                      <a:pt x="44" y="17"/>
                      <a:pt x="44" y="17"/>
                    </a:cubicBezTo>
                    <a:cubicBezTo>
                      <a:pt x="44" y="17"/>
                      <a:pt x="44" y="17"/>
                      <a:pt x="44" y="17"/>
                    </a:cubicBezTo>
                    <a:cubicBezTo>
                      <a:pt x="44" y="17"/>
                      <a:pt x="44" y="17"/>
                      <a:pt x="44" y="17"/>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3"/>
                      <a:pt x="44" y="13"/>
                      <a:pt x="44" y="13"/>
                    </a:cubicBezTo>
                    <a:cubicBezTo>
                      <a:pt x="44" y="13"/>
                      <a:pt x="44" y="13"/>
                      <a:pt x="44"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252"/>
              <p:cNvSpPr/>
              <p:nvPr/>
            </p:nvSpPr>
            <p:spPr bwMode="auto">
              <a:xfrm>
                <a:off x="2657" y="1858"/>
                <a:ext cx="2" cy="0"/>
              </a:xfrm>
              <a:custGeom>
                <a:avLst/>
                <a:gdLst>
                  <a:gd name="T0" fmla="*/ 1 w 1"/>
                  <a:gd name="T1" fmla="*/ 1 w 1"/>
                  <a:gd name="T2" fmla="*/ 1 w 1"/>
                  <a:gd name="T3" fmla="*/ 1 w 1"/>
                  <a:gd name="T4" fmla="*/ 1 w 1"/>
                  <a:gd name="T5" fmla="*/ 0 w 1"/>
                  <a:gd name="T6" fmla="*/ 0 w 1"/>
                  <a:gd name="T7" fmla="*/ 0 w 1"/>
                  <a:gd name="T8" fmla="*/ 0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253"/>
              <p:cNvSpPr/>
              <p:nvPr/>
            </p:nvSpPr>
            <p:spPr bwMode="auto">
              <a:xfrm>
                <a:off x="2602" y="1871"/>
                <a:ext cx="0" cy="3"/>
              </a:xfrm>
              <a:custGeom>
                <a:avLst/>
                <a:gdLst>
                  <a:gd name="T0" fmla="*/ 0 h 1"/>
                  <a:gd name="T1" fmla="*/ 0 h 1"/>
                  <a:gd name="T2" fmla="*/ 0 h 1"/>
                  <a:gd name="T3" fmla="*/ 0 h 1"/>
                  <a:gd name="T4" fmla="*/ 0 h 1"/>
                  <a:gd name="T5" fmla="*/ 0 h 1"/>
                  <a:gd name="T6" fmla="*/ 0 h 1"/>
                  <a:gd name="T7" fmla="*/ 0 h 1"/>
                  <a:gd name="T8" fmla="*/ 1 h 1"/>
                  <a:gd name="T9" fmla="*/ 1 h 1"/>
                  <a:gd name="T10" fmla="*/ 1 h 1"/>
                  <a:gd name="T11" fmla="*/ 1 h 1"/>
                  <a:gd name="T12" fmla="*/ 1 h 1"/>
                  <a:gd name="T13" fmla="*/ 1 h 1"/>
                  <a:gd name="T14" fmla="*/ 1 h 1"/>
                  <a:gd name="T15" fmla="*/ 0 h 1"/>
                  <a:gd name="T16" fmla="*/ 0 h 1"/>
                  <a:gd name="T17" fmla="*/ 0 h 1"/>
                  <a:gd name="T18" fmla="*/ 0 h 1"/>
                  <a:gd name="T1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254"/>
              <p:cNvSpPr>
                <a:spLocks noEditPoints="1"/>
              </p:cNvSpPr>
              <p:nvPr/>
            </p:nvSpPr>
            <p:spPr bwMode="auto">
              <a:xfrm>
                <a:off x="2499" y="1858"/>
                <a:ext cx="121" cy="87"/>
              </a:xfrm>
              <a:custGeom>
                <a:avLst/>
                <a:gdLst>
                  <a:gd name="T0" fmla="*/ 45 w 46"/>
                  <a:gd name="T1" fmla="*/ 8 h 33"/>
                  <a:gd name="T2" fmla="*/ 44 w 46"/>
                  <a:gd name="T3" fmla="*/ 6 h 33"/>
                  <a:gd name="T4" fmla="*/ 43 w 46"/>
                  <a:gd name="T5" fmla="*/ 6 h 33"/>
                  <a:gd name="T6" fmla="*/ 42 w 46"/>
                  <a:gd name="T7" fmla="*/ 6 h 33"/>
                  <a:gd name="T8" fmla="*/ 41 w 46"/>
                  <a:gd name="T9" fmla="*/ 6 h 33"/>
                  <a:gd name="T10" fmla="*/ 40 w 46"/>
                  <a:gd name="T11" fmla="*/ 6 h 33"/>
                  <a:gd name="T12" fmla="*/ 38 w 46"/>
                  <a:gd name="T13" fmla="*/ 6 h 33"/>
                  <a:gd name="T14" fmla="*/ 38 w 46"/>
                  <a:gd name="T15" fmla="*/ 5 h 33"/>
                  <a:gd name="T16" fmla="*/ 37 w 46"/>
                  <a:gd name="T17" fmla="*/ 5 h 33"/>
                  <a:gd name="T18" fmla="*/ 36 w 46"/>
                  <a:gd name="T19" fmla="*/ 4 h 33"/>
                  <a:gd name="T20" fmla="*/ 36 w 46"/>
                  <a:gd name="T21" fmla="*/ 5 h 33"/>
                  <a:gd name="T22" fmla="*/ 35 w 46"/>
                  <a:gd name="T23" fmla="*/ 5 h 33"/>
                  <a:gd name="T24" fmla="*/ 34 w 46"/>
                  <a:gd name="T25" fmla="*/ 5 h 33"/>
                  <a:gd name="T26" fmla="*/ 33 w 46"/>
                  <a:gd name="T27" fmla="*/ 5 h 33"/>
                  <a:gd name="T28" fmla="*/ 32 w 46"/>
                  <a:gd name="T29" fmla="*/ 5 h 33"/>
                  <a:gd name="T30" fmla="*/ 31 w 46"/>
                  <a:gd name="T31" fmla="*/ 4 h 33"/>
                  <a:gd name="T32" fmla="*/ 29 w 46"/>
                  <a:gd name="T33" fmla="*/ 4 h 33"/>
                  <a:gd name="T34" fmla="*/ 28 w 46"/>
                  <a:gd name="T35" fmla="*/ 3 h 33"/>
                  <a:gd name="T36" fmla="*/ 28 w 46"/>
                  <a:gd name="T37" fmla="*/ 3 h 33"/>
                  <a:gd name="T38" fmla="*/ 27 w 46"/>
                  <a:gd name="T39" fmla="*/ 2 h 33"/>
                  <a:gd name="T40" fmla="*/ 13 w 46"/>
                  <a:gd name="T41" fmla="*/ 1 h 33"/>
                  <a:gd name="T42" fmla="*/ 3 w 46"/>
                  <a:gd name="T43" fmla="*/ 2 h 33"/>
                  <a:gd name="T44" fmla="*/ 2 w 46"/>
                  <a:gd name="T45" fmla="*/ 6 h 33"/>
                  <a:gd name="T46" fmla="*/ 2 w 46"/>
                  <a:gd name="T47" fmla="*/ 8 h 33"/>
                  <a:gd name="T48" fmla="*/ 3 w 46"/>
                  <a:gd name="T49" fmla="*/ 7 h 33"/>
                  <a:gd name="T50" fmla="*/ 5 w 46"/>
                  <a:gd name="T51" fmla="*/ 7 h 33"/>
                  <a:gd name="T52" fmla="*/ 4 w 46"/>
                  <a:gd name="T53" fmla="*/ 8 h 33"/>
                  <a:gd name="T54" fmla="*/ 5 w 46"/>
                  <a:gd name="T55" fmla="*/ 8 h 33"/>
                  <a:gd name="T56" fmla="*/ 6 w 46"/>
                  <a:gd name="T57" fmla="*/ 8 h 33"/>
                  <a:gd name="T58" fmla="*/ 8 w 46"/>
                  <a:gd name="T59" fmla="*/ 8 h 33"/>
                  <a:gd name="T60" fmla="*/ 8 w 46"/>
                  <a:gd name="T61" fmla="*/ 8 h 33"/>
                  <a:gd name="T62" fmla="*/ 9 w 46"/>
                  <a:gd name="T63" fmla="*/ 8 h 33"/>
                  <a:gd name="T64" fmla="*/ 10 w 46"/>
                  <a:gd name="T65" fmla="*/ 8 h 33"/>
                  <a:gd name="T66" fmla="*/ 10 w 46"/>
                  <a:gd name="T67" fmla="*/ 9 h 33"/>
                  <a:gd name="T68" fmla="*/ 11 w 46"/>
                  <a:gd name="T69" fmla="*/ 9 h 33"/>
                  <a:gd name="T70" fmla="*/ 11 w 46"/>
                  <a:gd name="T71" fmla="*/ 10 h 33"/>
                  <a:gd name="T72" fmla="*/ 11 w 46"/>
                  <a:gd name="T73" fmla="*/ 11 h 33"/>
                  <a:gd name="T74" fmla="*/ 10 w 46"/>
                  <a:gd name="T75" fmla="*/ 11 h 33"/>
                  <a:gd name="T76" fmla="*/ 9 w 46"/>
                  <a:gd name="T77" fmla="*/ 12 h 33"/>
                  <a:gd name="T78" fmla="*/ 9 w 46"/>
                  <a:gd name="T79" fmla="*/ 14 h 33"/>
                  <a:gd name="T80" fmla="*/ 9 w 46"/>
                  <a:gd name="T81" fmla="*/ 15 h 33"/>
                  <a:gd name="T82" fmla="*/ 9 w 46"/>
                  <a:gd name="T83" fmla="*/ 15 h 33"/>
                  <a:gd name="T84" fmla="*/ 9 w 46"/>
                  <a:gd name="T85" fmla="*/ 16 h 33"/>
                  <a:gd name="T86" fmla="*/ 9 w 46"/>
                  <a:gd name="T87" fmla="*/ 17 h 33"/>
                  <a:gd name="T88" fmla="*/ 7 w 46"/>
                  <a:gd name="T89" fmla="*/ 18 h 33"/>
                  <a:gd name="T90" fmla="*/ 8 w 46"/>
                  <a:gd name="T91" fmla="*/ 19 h 33"/>
                  <a:gd name="T92" fmla="*/ 8 w 46"/>
                  <a:gd name="T93" fmla="*/ 20 h 33"/>
                  <a:gd name="T94" fmla="*/ 9 w 46"/>
                  <a:gd name="T95" fmla="*/ 20 h 33"/>
                  <a:gd name="T96" fmla="*/ 9 w 46"/>
                  <a:gd name="T97" fmla="*/ 21 h 33"/>
                  <a:gd name="T98" fmla="*/ 8 w 46"/>
                  <a:gd name="T99" fmla="*/ 22 h 33"/>
                  <a:gd name="T100" fmla="*/ 8 w 46"/>
                  <a:gd name="T101" fmla="*/ 23 h 33"/>
                  <a:gd name="T102" fmla="*/ 8 w 46"/>
                  <a:gd name="T103" fmla="*/ 23 h 33"/>
                  <a:gd name="T104" fmla="*/ 9 w 46"/>
                  <a:gd name="T105" fmla="*/ 24 h 33"/>
                  <a:gd name="T106" fmla="*/ 8 w 46"/>
                  <a:gd name="T107" fmla="*/ 25 h 33"/>
                  <a:gd name="T108" fmla="*/ 7 w 46"/>
                  <a:gd name="T109" fmla="*/ 25 h 33"/>
                  <a:gd name="T110" fmla="*/ 7 w 46"/>
                  <a:gd name="T111" fmla="*/ 26 h 33"/>
                  <a:gd name="T112" fmla="*/ 7 w 46"/>
                  <a:gd name="T113" fmla="*/ 28 h 33"/>
                  <a:gd name="T114" fmla="*/ 11 w 46"/>
                  <a:gd name="T115" fmla="*/ 31 h 33"/>
                  <a:gd name="T116" fmla="*/ 23 w 46"/>
                  <a:gd name="T117" fmla="*/ 30 h 33"/>
                  <a:gd name="T118" fmla="*/ 31 w 46"/>
                  <a:gd name="T11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33">
                    <a:moveTo>
                      <a:pt x="46" y="17"/>
                    </a:moveTo>
                    <a:cubicBezTo>
                      <a:pt x="46" y="17"/>
                      <a:pt x="44" y="18"/>
                      <a:pt x="45" y="17"/>
                    </a:cubicBezTo>
                    <a:cubicBezTo>
                      <a:pt x="44" y="17"/>
                      <a:pt x="45" y="17"/>
                      <a:pt x="45" y="16"/>
                    </a:cubicBezTo>
                    <a:cubicBezTo>
                      <a:pt x="44" y="16"/>
                      <a:pt x="43" y="17"/>
                      <a:pt x="42" y="18"/>
                    </a:cubicBezTo>
                    <a:cubicBezTo>
                      <a:pt x="42" y="18"/>
                      <a:pt x="42" y="18"/>
                      <a:pt x="43" y="18"/>
                    </a:cubicBezTo>
                    <a:cubicBezTo>
                      <a:pt x="43" y="18"/>
                      <a:pt x="43" y="18"/>
                      <a:pt x="43" y="18"/>
                    </a:cubicBezTo>
                    <a:cubicBezTo>
                      <a:pt x="43" y="19"/>
                      <a:pt x="43" y="19"/>
                      <a:pt x="43" y="19"/>
                    </a:cubicBezTo>
                    <a:cubicBezTo>
                      <a:pt x="44" y="19"/>
                      <a:pt x="44" y="19"/>
                      <a:pt x="44" y="19"/>
                    </a:cubicBezTo>
                    <a:cubicBezTo>
                      <a:pt x="45" y="19"/>
                      <a:pt x="45" y="19"/>
                      <a:pt x="45" y="19"/>
                    </a:cubicBezTo>
                    <a:cubicBezTo>
                      <a:pt x="45" y="18"/>
                      <a:pt x="46" y="18"/>
                      <a:pt x="46" y="17"/>
                    </a:cubicBezTo>
                    <a:close/>
                    <a:moveTo>
                      <a:pt x="45" y="8"/>
                    </a:moveTo>
                    <a:cubicBezTo>
                      <a:pt x="45" y="8"/>
                      <a:pt x="45" y="8"/>
                      <a:pt x="45" y="7"/>
                    </a:cubicBezTo>
                    <a:cubicBezTo>
                      <a:pt x="45" y="7"/>
                      <a:pt x="45" y="7"/>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5"/>
                      <a:pt x="32" y="5"/>
                      <a:pt x="32" y="5"/>
                    </a:cubicBezTo>
                    <a:cubicBezTo>
                      <a:pt x="32" y="5"/>
                      <a:pt x="32" y="5"/>
                      <a:pt x="32" y="5"/>
                    </a:cubicBezTo>
                    <a:cubicBezTo>
                      <a:pt x="32" y="5"/>
                      <a:pt x="32" y="5"/>
                      <a:pt x="32" y="5"/>
                    </a:cubicBezTo>
                    <a:cubicBezTo>
                      <a:pt x="31" y="5"/>
                      <a:pt x="31" y="5"/>
                      <a:pt x="31" y="5"/>
                    </a:cubicBezTo>
                    <a:cubicBezTo>
                      <a:pt x="31" y="5"/>
                      <a:pt x="31" y="5"/>
                      <a:pt x="31" y="5"/>
                    </a:cubicBezTo>
                    <a:cubicBezTo>
                      <a:pt x="31" y="5"/>
                      <a:pt x="31" y="5"/>
                      <a:pt x="31" y="5"/>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8" y="4"/>
                      <a:pt x="28" y="4"/>
                      <a:pt x="28" y="4"/>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2"/>
                      <a:pt x="28" y="2"/>
                      <a:pt x="28" y="2"/>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5" y="2"/>
                      <a:pt x="25" y="2"/>
                    </a:cubicBezTo>
                    <a:cubicBezTo>
                      <a:pt x="24" y="2"/>
                      <a:pt x="24" y="1"/>
                      <a:pt x="23" y="2"/>
                    </a:cubicBezTo>
                    <a:cubicBezTo>
                      <a:pt x="22" y="2"/>
                      <a:pt x="22" y="2"/>
                      <a:pt x="21" y="2"/>
                    </a:cubicBezTo>
                    <a:cubicBezTo>
                      <a:pt x="21" y="2"/>
                      <a:pt x="21" y="1"/>
                      <a:pt x="21" y="1"/>
                    </a:cubicBezTo>
                    <a:cubicBezTo>
                      <a:pt x="20" y="1"/>
                      <a:pt x="20" y="1"/>
                      <a:pt x="19" y="2"/>
                    </a:cubicBezTo>
                    <a:cubicBezTo>
                      <a:pt x="18" y="2"/>
                      <a:pt x="18" y="2"/>
                      <a:pt x="17" y="2"/>
                    </a:cubicBezTo>
                    <a:cubicBezTo>
                      <a:pt x="17" y="2"/>
                      <a:pt x="16" y="2"/>
                      <a:pt x="15" y="1"/>
                    </a:cubicBezTo>
                    <a:cubicBezTo>
                      <a:pt x="15" y="1"/>
                      <a:pt x="14" y="1"/>
                      <a:pt x="13" y="1"/>
                    </a:cubicBezTo>
                    <a:cubicBezTo>
                      <a:pt x="13" y="1"/>
                      <a:pt x="13" y="1"/>
                      <a:pt x="13" y="1"/>
                    </a:cubicBezTo>
                    <a:cubicBezTo>
                      <a:pt x="12" y="1"/>
                      <a:pt x="12" y="1"/>
                      <a:pt x="12" y="1"/>
                    </a:cubicBezTo>
                    <a:cubicBezTo>
                      <a:pt x="11" y="1"/>
                      <a:pt x="10" y="1"/>
                      <a:pt x="10" y="1"/>
                    </a:cubicBezTo>
                    <a:cubicBezTo>
                      <a:pt x="9" y="1"/>
                      <a:pt x="9" y="1"/>
                      <a:pt x="8" y="1"/>
                    </a:cubicBezTo>
                    <a:cubicBezTo>
                      <a:pt x="8" y="1"/>
                      <a:pt x="7" y="1"/>
                      <a:pt x="7" y="0"/>
                    </a:cubicBezTo>
                    <a:cubicBezTo>
                      <a:pt x="6" y="0"/>
                      <a:pt x="6" y="0"/>
                      <a:pt x="6" y="1"/>
                    </a:cubicBezTo>
                    <a:cubicBezTo>
                      <a:pt x="5" y="1"/>
                      <a:pt x="5" y="0"/>
                      <a:pt x="5" y="0"/>
                    </a:cubicBezTo>
                    <a:cubicBezTo>
                      <a:pt x="5" y="0"/>
                      <a:pt x="5" y="1"/>
                      <a:pt x="4" y="1"/>
                    </a:cubicBezTo>
                    <a:cubicBezTo>
                      <a:pt x="4" y="1"/>
                      <a:pt x="4" y="1"/>
                      <a:pt x="4" y="1"/>
                    </a:cubicBezTo>
                    <a:cubicBezTo>
                      <a:pt x="4" y="1"/>
                      <a:pt x="4" y="2"/>
                      <a:pt x="4" y="1"/>
                    </a:cubicBezTo>
                    <a:cubicBezTo>
                      <a:pt x="4" y="1"/>
                      <a:pt x="4" y="2"/>
                      <a:pt x="4" y="2"/>
                    </a:cubicBezTo>
                    <a:cubicBezTo>
                      <a:pt x="4" y="2"/>
                      <a:pt x="4" y="2"/>
                      <a:pt x="3" y="2"/>
                    </a:cubicBezTo>
                    <a:cubicBezTo>
                      <a:pt x="3" y="2"/>
                      <a:pt x="3" y="2"/>
                      <a:pt x="3" y="2"/>
                    </a:cubicBezTo>
                    <a:cubicBezTo>
                      <a:pt x="3" y="2"/>
                      <a:pt x="3" y="2"/>
                      <a:pt x="3" y="2"/>
                    </a:cubicBezTo>
                    <a:cubicBezTo>
                      <a:pt x="2" y="2"/>
                      <a:pt x="2" y="2"/>
                      <a:pt x="2" y="2"/>
                    </a:cubicBezTo>
                    <a:cubicBezTo>
                      <a:pt x="2" y="2"/>
                      <a:pt x="1" y="2"/>
                      <a:pt x="1" y="3"/>
                    </a:cubicBezTo>
                    <a:cubicBezTo>
                      <a:pt x="1" y="3"/>
                      <a:pt x="1" y="3"/>
                      <a:pt x="1" y="3"/>
                    </a:cubicBezTo>
                    <a:cubicBezTo>
                      <a:pt x="1" y="3"/>
                      <a:pt x="1" y="3"/>
                      <a:pt x="0" y="3"/>
                    </a:cubicBezTo>
                    <a:cubicBezTo>
                      <a:pt x="0" y="3"/>
                      <a:pt x="0" y="4"/>
                      <a:pt x="0" y="4"/>
                    </a:cubicBezTo>
                    <a:cubicBezTo>
                      <a:pt x="0" y="4"/>
                      <a:pt x="1" y="4"/>
                      <a:pt x="1" y="4"/>
                    </a:cubicBezTo>
                    <a:cubicBezTo>
                      <a:pt x="1" y="5"/>
                      <a:pt x="1" y="5"/>
                      <a:pt x="1" y="5"/>
                    </a:cubicBezTo>
                    <a:cubicBezTo>
                      <a:pt x="1" y="5"/>
                      <a:pt x="2" y="5"/>
                      <a:pt x="2" y="5"/>
                    </a:cubicBezTo>
                    <a:cubicBezTo>
                      <a:pt x="2" y="5"/>
                      <a:pt x="2" y="6"/>
                      <a:pt x="2" y="6"/>
                    </a:cubicBezTo>
                    <a:cubicBezTo>
                      <a:pt x="2" y="6"/>
                      <a:pt x="2" y="6"/>
                      <a:pt x="2" y="6"/>
                    </a:cubicBezTo>
                    <a:cubicBezTo>
                      <a:pt x="2" y="6"/>
                      <a:pt x="2" y="6"/>
                      <a:pt x="2" y="6"/>
                    </a:cubicBezTo>
                    <a:cubicBezTo>
                      <a:pt x="2" y="6"/>
                      <a:pt x="2" y="6"/>
                      <a:pt x="2" y="6"/>
                    </a:cubicBezTo>
                    <a:cubicBezTo>
                      <a:pt x="2" y="7"/>
                      <a:pt x="2" y="7"/>
                      <a:pt x="3" y="7"/>
                    </a:cubicBezTo>
                    <a:cubicBezTo>
                      <a:pt x="2" y="7"/>
                      <a:pt x="2" y="7"/>
                      <a:pt x="2" y="7"/>
                    </a:cubicBezTo>
                    <a:cubicBezTo>
                      <a:pt x="2" y="7"/>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2"/>
                      <a:pt x="10" y="12"/>
                      <a:pt x="10" y="12"/>
                    </a:cubicBezTo>
                    <a:cubicBezTo>
                      <a:pt x="10" y="12"/>
                      <a:pt x="10" y="12"/>
                      <a:pt x="10"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8"/>
                      <a:pt x="9" y="18"/>
                    </a:cubicBezTo>
                    <a:cubicBezTo>
                      <a:pt x="9" y="18"/>
                      <a:pt x="9" y="18"/>
                      <a:pt x="9" y="18"/>
                    </a:cubicBezTo>
                    <a:cubicBezTo>
                      <a:pt x="9" y="18"/>
                      <a:pt x="9" y="18"/>
                      <a:pt x="9" y="18"/>
                    </a:cubicBezTo>
                    <a:cubicBezTo>
                      <a:pt x="9" y="18"/>
                      <a:pt x="8" y="18"/>
                      <a:pt x="8"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3"/>
                      <a:pt x="8" y="23"/>
                      <a:pt x="8" y="23"/>
                    </a:cubicBezTo>
                    <a:cubicBezTo>
                      <a:pt x="9" y="23"/>
                      <a:pt x="9" y="23"/>
                      <a:pt x="9" y="23"/>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5"/>
                      <a:pt x="9" y="25"/>
                      <a:pt x="9" y="25"/>
                    </a:cubicBezTo>
                    <a:cubicBezTo>
                      <a:pt x="9" y="25"/>
                      <a:pt x="9" y="25"/>
                      <a:pt x="9"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8" y="28"/>
                      <a:pt x="8" y="28"/>
                    </a:cubicBezTo>
                    <a:cubicBezTo>
                      <a:pt x="8" y="28"/>
                      <a:pt x="9" y="28"/>
                      <a:pt x="9" y="28"/>
                    </a:cubicBezTo>
                    <a:cubicBezTo>
                      <a:pt x="9" y="28"/>
                      <a:pt x="9" y="28"/>
                      <a:pt x="9" y="28"/>
                    </a:cubicBezTo>
                    <a:cubicBezTo>
                      <a:pt x="8" y="28"/>
                      <a:pt x="9" y="29"/>
                      <a:pt x="10" y="29"/>
                    </a:cubicBezTo>
                    <a:cubicBezTo>
                      <a:pt x="10" y="29"/>
                      <a:pt x="10" y="29"/>
                      <a:pt x="10" y="29"/>
                    </a:cubicBezTo>
                    <a:cubicBezTo>
                      <a:pt x="11" y="30"/>
                      <a:pt x="11" y="29"/>
                      <a:pt x="11" y="29"/>
                    </a:cubicBezTo>
                    <a:cubicBezTo>
                      <a:pt x="11" y="29"/>
                      <a:pt x="11" y="30"/>
                      <a:pt x="11" y="30"/>
                    </a:cubicBezTo>
                    <a:cubicBezTo>
                      <a:pt x="11" y="30"/>
                      <a:pt x="10" y="30"/>
                      <a:pt x="10" y="30"/>
                    </a:cubicBezTo>
                    <a:cubicBezTo>
                      <a:pt x="10" y="30"/>
                      <a:pt x="11" y="31"/>
                      <a:pt x="11" y="31"/>
                    </a:cubicBezTo>
                    <a:cubicBezTo>
                      <a:pt x="12" y="32"/>
                      <a:pt x="12" y="33"/>
                      <a:pt x="13" y="33"/>
                    </a:cubicBezTo>
                    <a:cubicBezTo>
                      <a:pt x="14" y="33"/>
                      <a:pt x="14" y="33"/>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5" y="32"/>
                      <a:pt x="15" y="32"/>
                      <a:pt x="15" y="31"/>
                    </a:cubicBezTo>
                    <a:cubicBezTo>
                      <a:pt x="16" y="31"/>
                      <a:pt x="16" y="31"/>
                      <a:pt x="17" y="31"/>
                    </a:cubicBezTo>
                    <a:cubicBezTo>
                      <a:pt x="17" y="30"/>
                      <a:pt x="17" y="30"/>
                      <a:pt x="18" y="30"/>
                    </a:cubicBezTo>
                    <a:cubicBezTo>
                      <a:pt x="18" y="30"/>
                      <a:pt x="19" y="30"/>
                      <a:pt x="20" y="30"/>
                    </a:cubicBezTo>
                    <a:cubicBezTo>
                      <a:pt x="21" y="30"/>
                      <a:pt x="22" y="30"/>
                      <a:pt x="23" y="30"/>
                    </a:cubicBezTo>
                    <a:cubicBezTo>
                      <a:pt x="23" y="30"/>
                      <a:pt x="23" y="30"/>
                      <a:pt x="23" y="30"/>
                    </a:cubicBezTo>
                    <a:cubicBezTo>
                      <a:pt x="24" y="30"/>
                      <a:pt x="24" y="30"/>
                      <a:pt x="25" y="30"/>
                    </a:cubicBezTo>
                    <a:cubicBezTo>
                      <a:pt x="26" y="29"/>
                      <a:pt x="25" y="30"/>
                      <a:pt x="26" y="30"/>
                    </a:cubicBezTo>
                    <a:cubicBezTo>
                      <a:pt x="26" y="30"/>
                      <a:pt x="26" y="29"/>
                      <a:pt x="27" y="29"/>
                    </a:cubicBezTo>
                    <a:cubicBezTo>
                      <a:pt x="27" y="28"/>
                      <a:pt x="27" y="28"/>
                      <a:pt x="28" y="27"/>
                    </a:cubicBezTo>
                    <a:cubicBezTo>
                      <a:pt x="28" y="27"/>
                      <a:pt x="29" y="27"/>
                      <a:pt x="29" y="27"/>
                    </a:cubicBezTo>
                    <a:cubicBezTo>
                      <a:pt x="29" y="27"/>
                      <a:pt x="30" y="26"/>
                      <a:pt x="30" y="26"/>
                    </a:cubicBezTo>
                    <a:cubicBezTo>
                      <a:pt x="30" y="26"/>
                      <a:pt x="30" y="27"/>
                      <a:pt x="30" y="26"/>
                    </a:cubicBezTo>
                    <a:cubicBezTo>
                      <a:pt x="30" y="26"/>
                      <a:pt x="31" y="26"/>
                      <a:pt x="31" y="26"/>
                    </a:cubicBezTo>
                    <a:cubicBezTo>
                      <a:pt x="31" y="26"/>
                      <a:pt x="30" y="26"/>
                      <a:pt x="30" y="26"/>
                    </a:cubicBezTo>
                    <a:cubicBezTo>
                      <a:pt x="31" y="25"/>
                      <a:pt x="31" y="25"/>
                      <a:pt x="31" y="25"/>
                    </a:cubicBezTo>
                    <a:cubicBezTo>
                      <a:pt x="31" y="25"/>
                      <a:pt x="31" y="24"/>
                      <a:pt x="31" y="24"/>
                    </a:cubicBezTo>
                    <a:cubicBezTo>
                      <a:pt x="32" y="23"/>
                      <a:pt x="33" y="22"/>
                      <a:pt x="34" y="22"/>
                    </a:cubicBezTo>
                    <a:cubicBezTo>
                      <a:pt x="33" y="21"/>
                      <a:pt x="33" y="20"/>
                      <a:pt x="32" y="19"/>
                    </a:cubicBezTo>
                    <a:cubicBezTo>
                      <a:pt x="32" y="18"/>
                      <a:pt x="33" y="17"/>
                      <a:pt x="34" y="16"/>
                    </a:cubicBezTo>
                    <a:cubicBezTo>
                      <a:pt x="34" y="15"/>
                      <a:pt x="35" y="14"/>
                      <a:pt x="36" y="13"/>
                    </a:cubicBezTo>
                    <a:cubicBezTo>
                      <a:pt x="36" y="13"/>
                      <a:pt x="36" y="13"/>
                      <a:pt x="36" y="13"/>
                    </a:cubicBezTo>
                    <a:cubicBezTo>
                      <a:pt x="36" y="13"/>
                      <a:pt x="36" y="12"/>
                      <a:pt x="37" y="12"/>
                    </a:cubicBezTo>
                    <a:cubicBezTo>
                      <a:pt x="37" y="12"/>
                      <a:pt x="39" y="11"/>
                      <a:pt x="39" y="11"/>
                    </a:cubicBezTo>
                    <a:cubicBezTo>
                      <a:pt x="40" y="11"/>
                      <a:pt x="41" y="10"/>
                      <a:pt x="42" y="10"/>
                    </a:cubicBezTo>
                    <a:cubicBezTo>
                      <a:pt x="43" y="9"/>
                      <a:pt x="44" y="9"/>
                      <a:pt x="4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255"/>
              <p:cNvSpPr/>
              <p:nvPr/>
            </p:nvSpPr>
            <p:spPr bwMode="auto">
              <a:xfrm>
                <a:off x="2749" y="1868"/>
                <a:ext cx="8" cy="3"/>
              </a:xfrm>
              <a:custGeom>
                <a:avLst/>
                <a:gdLst>
                  <a:gd name="T0" fmla="*/ 3 w 3"/>
                  <a:gd name="T1" fmla="*/ 1 h 1"/>
                  <a:gd name="T2" fmla="*/ 3 w 3"/>
                  <a:gd name="T3" fmla="*/ 1 h 1"/>
                  <a:gd name="T4" fmla="*/ 3 w 3"/>
                  <a:gd name="T5" fmla="*/ 1 h 1"/>
                  <a:gd name="T6" fmla="*/ 3 w 3"/>
                  <a:gd name="T7" fmla="*/ 1 h 1"/>
                  <a:gd name="T8" fmla="*/ 3 w 3"/>
                  <a:gd name="T9" fmla="*/ 1 h 1"/>
                  <a:gd name="T10" fmla="*/ 3 w 3"/>
                  <a:gd name="T11" fmla="*/ 1 h 1"/>
                  <a:gd name="T12" fmla="*/ 3 w 3"/>
                  <a:gd name="T13" fmla="*/ 1 h 1"/>
                  <a:gd name="T14" fmla="*/ 3 w 3"/>
                  <a:gd name="T15" fmla="*/ 1 h 1"/>
                  <a:gd name="T16" fmla="*/ 3 w 3"/>
                  <a:gd name="T17" fmla="*/ 1 h 1"/>
                  <a:gd name="T18" fmla="*/ 3 w 3"/>
                  <a:gd name="T19" fmla="*/ 1 h 1"/>
                  <a:gd name="T20" fmla="*/ 3 w 3"/>
                  <a:gd name="T21" fmla="*/ 1 h 1"/>
                  <a:gd name="T22" fmla="*/ 2 w 3"/>
                  <a:gd name="T23" fmla="*/ 1 h 1"/>
                  <a:gd name="T24" fmla="*/ 2 w 3"/>
                  <a:gd name="T25" fmla="*/ 1 h 1"/>
                  <a:gd name="T26" fmla="*/ 2 w 3"/>
                  <a:gd name="T27" fmla="*/ 1 h 1"/>
                  <a:gd name="T28" fmla="*/ 2 w 3"/>
                  <a:gd name="T29" fmla="*/ 1 h 1"/>
                  <a:gd name="T30" fmla="*/ 2 w 3"/>
                  <a:gd name="T31" fmla="*/ 0 h 1"/>
                  <a:gd name="T32" fmla="*/ 2 w 3"/>
                  <a:gd name="T33" fmla="*/ 0 h 1"/>
                  <a:gd name="T34" fmla="*/ 2 w 3"/>
                  <a:gd name="T35" fmla="*/ 0 h 1"/>
                  <a:gd name="T36" fmla="*/ 2 w 3"/>
                  <a:gd name="T37" fmla="*/ 0 h 1"/>
                  <a:gd name="T38" fmla="*/ 2 w 3"/>
                  <a:gd name="T39" fmla="*/ 0 h 1"/>
                  <a:gd name="T40" fmla="*/ 2 w 3"/>
                  <a:gd name="T41" fmla="*/ 0 h 1"/>
                  <a:gd name="T42" fmla="*/ 2 w 3"/>
                  <a:gd name="T43" fmla="*/ 0 h 1"/>
                  <a:gd name="T44" fmla="*/ 2 w 3"/>
                  <a:gd name="T45" fmla="*/ 0 h 1"/>
                  <a:gd name="T46" fmla="*/ 2 w 3"/>
                  <a:gd name="T47" fmla="*/ 0 h 1"/>
                  <a:gd name="T48" fmla="*/ 1 w 3"/>
                  <a:gd name="T49" fmla="*/ 0 h 1"/>
                  <a:gd name="T50" fmla="*/ 1 w 3"/>
                  <a:gd name="T51" fmla="*/ 0 h 1"/>
                  <a:gd name="T52" fmla="*/ 1 w 3"/>
                  <a:gd name="T53" fmla="*/ 0 h 1"/>
                  <a:gd name="T54" fmla="*/ 1 w 3"/>
                  <a:gd name="T55" fmla="*/ 0 h 1"/>
                  <a:gd name="T56" fmla="*/ 1 w 3"/>
                  <a:gd name="T57" fmla="*/ 0 h 1"/>
                  <a:gd name="T58" fmla="*/ 0 w 3"/>
                  <a:gd name="T59" fmla="*/ 0 h 1"/>
                  <a:gd name="T60" fmla="*/ 3 w 3"/>
                  <a:gd name="T61" fmla="*/ 1 h 1"/>
                  <a:gd name="T62" fmla="*/ 3 w 3"/>
                  <a:gd name="T6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 h="1">
                    <a:moveTo>
                      <a:pt x="3" y="1"/>
                    </a:move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1" y="0"/>
                      <a:pt x="2" y="1"/>
                      <a:pt x="3" y="1"/>
                    </a:cubicBezTo>
                    <a:cubicBezTo>
                      <a:pt x="3"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256"/>
              <p:cNvSpPr/>
              <p:nvPr/>
            </p:nvSpPr>
            <p:spPr bwMode="auto">
              <a:xfrm>
                <a:off x="2759" y="1871"/>
                <a:ext cx="0" cy="3"/>
              </a:xfrm>
              <a:custGeom>
                <a:avLst/>
                <a:gdLst>
                  <a:gd name="T0" fmla="*/ 1 h 1"/>
                  <a:gd name="T1" fmla="*/ 0 h 1"/>
                  <a:gd name="T2" fmla="*/ 0 h 1"/>
                  <a:gd name="T3" fmla="*/ 0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257"/>
              <p:cNvSpPr/>
              <p:nvPr/>
            </p:nvSpPr>
            <p:spPr bwMode="auto">
              <a:xfrm>
                <a:off x="2715" y="1826"/>
                <a:ext cx="52" cy="42"/>
              </a:xfrm>
              <a:custGeom>
                <a:avLst/>
                <a:gdLst>
                  <a:gd name="T0" fmla="*/ 14 w 20"/>
                  <a:gd name="T1" fmla="*/ 15 h 16"/>
                  <a:gd name="T2" fmla="*/ 13 w 20"/>
                  <a:gd name="T3" fmla="*/ 14 h 16"/>
                  <a:gd name="T4" fmla="*/ 12 w 20"/>
                  <a:gd name="T5" fmla="*/ 13 h 16"/>
                  <a:gd name="T6" fmla="*/ 11 w 20"/>
                  <a:gd name="T7" fmla="*/ 12 h 16"/>
                  <a:gd name="T8" fmla="*/ 11 w 20"/>
                  <a:gd name="T9" fmla="*/ 12 h 16"/>
                  <a:gd name="T10" fmla="*/ 10 w 20"/>
                  <a:gd name="T11" fmla="*/ 11 h 16"/>
                  <a:gd name="T12" fmla="*/ 10 w 20"/>
                  <a:gd name="T13" fmla="*/ 11 h 16"/>
                  <a:gd name="T14" fmla="*/ 9 w 20"/>
                  <a:gd name="T15" fmla="*/ 10 h 16"/>
                  <a:gd name="T16" fmla="*/ 9 w 20"/>
                  <a:gd name="T17" fmla="*/ 9 h 16"/>
                  <a:gd name="T18" fmla="*/ 8 w 20"/>
                  <a:gd name="T19" fmla="*/ 8 h 16"/>
                  <a:gd name="T20" fmla="*/ 7 w 20"/>
                  <a:gd name="T21" fmla="*/ 8 h 16"/>
                  <a:gd name="T22" fmla="*/ 7 w 20"/>
                  <a:gd name="T23" fmla="*/ 7 h 16"/>
                  <a:gd name="T24" fmla="*/ 8 w 20"/>
                  <a:gd name="T25" fmla="*/ 6 h 16"/>
                  <a:gd name="T26" fmla="*/ 9 w 20"/>
                  <a:gd name="T27" fmla="*/ 6 h 16"/>
                  <a:gd name="T28" fmla="*/ 10 w 20"/>
                  <a:gd name="T29" fmla="*/ 6 h 16"/>
                  <a:gd name="T30" fmla="*/ 10 w 20"/>
                  <a:gd name="T31" fmla="*/ 6 h 16"/>
                  <a:gd name="T32" fmla="*/ 11 w 20"/>
                  <a:gd name="T33" fmla="*/ 6 h 16"/>
                  <a:gd name="T34" fmla="*/ 12 w 20"/>
                  <a:gd name="T35" fmla="*/ 6 h 16"/>
                  <a:gd name="T36" fmla="*/ 13 w 20"/>
                  <a:gd name="T37" fmla="*/ 6 h 16"/>
                  <a:gd name="T38" fmla="*/ 14 w 20"/>
                  <a:gd name="T39" fmla="*/ 6 h 16"/>
                  <a:gd name="T40" fmla="*/ 15 w 20"/>
                  <a:gd name="T41" fmla="*/ 6 h 16"/>
                  <a:gd name="T42" fmla="*/ 16 w 20"/>
                  <a:gd name="T43" fmla="*/ 6 h 16"/>
                  <a:gd name="T44" fmla="*/ 16 w 20"/>
                  <a:gd name="T45" fmla="*/ 6 h 16"/>
                  <a:gd name="T46" fmla="*/ 18 w 20"/>
                  <a:gd name="T47" fmla="*/ 6 h 16"/>
                  <a:gd name="T48" fmla="*/ 18 w 20"/>
                  <a:gd name="T49" fmla="*/ 6 h 16"/>
                  <a:gd name="T50" fmla="*/ 19 w 20"/>
                  <a:gd name="T51" fmla="*/ 7 h 16"/>
                  <a:gd name="T52" fmla="*/ 20 w 20"/>
                  <a:gd name="T53" fmla="*/ 6 h 16"/>
                  <a:gd name="T54" fmla="*/ 19 w 20"/>
                  <a:gd name="T55" fmla="*/ 5 h 16"/>
                  <a:gd name="T56" fmla="*/ 19 w 20"/>
                  <a:gd name="T57" fmla="*/ 5 h 16"/>
                  <a:gd name="T58" fmla="*/ 19 w 20"/>
                  <a:gd name="T59" fmla="*/ 4 h 16"/>
                  <a:gd name="T60" fmla="*/ 18 w 20"/>
                  <a:gd name="T61" fmla="*/ 3 h 16"/>
                  <a:gd name="T62" fmla="*/ 18 w 20"/>
                  <a:gd name="T63" fmla="*/ 3 h 16"/>
                  <a:gd name="T64" fmla="*/ 17 w 20"/>
                  <a:gd name="T65" fmla="*/ 4 h 16"/>
                  <a:gd name="T66" fmla="*/ 15 w 20"/>
                  <a:gd name="T67" fmla="*/ 4 h 16"/>
                  <a:gd name="T68" fmla="*/ 14 w 20"/>
                  <a:gd name="T69" fmla="*/ 3 h 16"/>
                  <a:gd name="T70" fmla="*/ 13 w 20"/>
                  <a:gd name="T71" fmla="*/ 3 h 16"/>
                  <a:gd name="T72" fmla="*/ 13 w 20"/>
                  <a:gd name="T73" fmla="*/ 2 h 16"/>
                  <a:gd name="T74" fmla="*/ 13 w 20"/>
                  <a:gd name="T75" fmla="*/ 2 h 16"/>
                  <a:gd name="T76" fmla="*/ 12 w 20"/>
                  <a:gd name="T77" fmla="*/ 1 h 16"/>
                  <a:gd name="T78" fmla="*/ 11 w 20"/>
                  <a:gd name="T79" fmla="*/ 1 h 16"/>
                  <a:gd name="T80" fmla="*/ 11 w 20"/>
                  <a:gd name="T81" fmla="*/ 1 h 16"/>
                  <a:gd name="T82" fmla="*/ 10 w 20"/>
                  <a:gd name="T83" fmla="*/ 0 h 16"/>
                  <a:gd name="T84" fmla="*/ 10 w 20"/>
                  <a:gd name="T85" fmla="*/ 0 h 16"/>
                  <a:gd name="T86" fmla="*/ 9 w 20"/>
                  <a:gd name="T87" fmla="*/ 1 h 16"/>
                  <a:gd name="T88" fmla="*/ 8 w 20"/>
                  <a:gd name="T89" fmla="*/ 1 h 16"/>
                  <a:gd name="T90" fmla="*/ 8 w 20"/>
                  <a:gd name="T91" fmla="*/ 2 h 16"/>
                  <a:gd name="T92" fmla="*/ 8 w 20"/>
                  <a:gd name="T93" fmla="*/ 2 h 16"/>
                  <a:gd name="T94" fmla="*/ 7 w 20"/>
                  <a:gd name="T95" fmla="*/ 3 h 16"/>
                  <a:gd name="T96" fmla="*/ 7 w 20"/>
                  <a:gd name="T97" fmla="*/ 4 h 16"/>
                  <a:gd name="T98" fmla="*/ 7 w 20"/>
                  <a:gd name="T99" fmla="*/ 5 h 16"/>
                  <a:gd name="T100" fmla="*/ 5 w 20"/>
                  <a:gd name="T101" fmla="*/ 5 h 16"/>
                  <a:gd name="T102" fmla="*/ 4 w 20"/>
                  <a:gd name="T103" fmla="*/ 5 h 16"/>
                  <a:gd name="T104" fmla="*/ 4 w 20"/>
                  <a:gd name="T105" fmla="*/ 4 h 16"/>
                  <a:gd name="T106" fmla="*/ 3 w 20"/>
                  <a:gd name="T107" fmla="*/ 5 h 16"/>
                  <a:gd name="T108" fmla="*/ 2 w 20"/>
                  <a:gd name="T109" fmla="*/ 5 h 16"/>
                  <a:gd name="T110" fmla="*/ 1 w 20"/>
                  <a:gd name="T111" fmla="*/ 5 h 16"/>
                  <a:gd name="T112" fmla="*/ 0 w 20"/>
                  <a:gd name="T113" fmla="*/ 5 h 16"/>
                  <a:gd name="T114" fmla="*/ 3 w 20"/>
                  <a:gd name="T115" fmla="*/ 6 h 16"/>
                  <a:gd name="T116" fmla="*/ 10 w 20"/>
                  <a:gd name="T1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16">
                    <a:moveTo>
                      <a:pt x="14" y="16"/>
                    </a:move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1" y="13"/>
                      <a:pt x="11" y="13"/>
                      <a:pt x="11" y="13"/>
                    </a:cubicBezTo>
                    <a:cubicBezTo>
                      <a:pt x="11" y="13"/>
                      <a:pt x="11" y="13"/>
                      <a:pt x="11" y="13"/>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8" y="9"/>
                      <a:pt x="8" y="9"/>
                      <a:pt x="8" y="9"/>
                    </a:cubicBezTo>
                    <a:cubicBezTo>
                      <a:pt x="8" y="9"/>
                      <a:pt x="8" y="9"/>
                      <a:pt x="8" y="9"/>
                    </a:cubicBezTo>
                    <a:cubicBezTo>
                      <a:pt x="8" y="9"/>
                      <a:pt x="8" y="9"/>
                      <a:pt x="8" y="9"/>
                    </a:cubicBezTo>
                    <a:cubicBezTo>
                      <a:pt x="8" y="9"/>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7"/>
                    </a:cubicBezTo>
                    <a:cubicBezTo>
                      <a:pt x="7" y="7"/>
                      <a:pt x="7" y="7"/>
                      <a:pt x="8" y="7"/>
                    </a:cubicBezTo>
                    <a:cubicBezTo>
                      <a:pt x="7" y="7"/>
                      <a:pt x="7" y="7"/>
                      <a:pt x="7" y="7"/>
                    </a:cubicBezTo>
                    <a:cubicBezTo>
                      <a:pt x="7" y="7"/>
                      <a:pt x="7" y="7"/>
                      <a:pt x="7" y="7"/>
                    </a:cubicBezTo>
                    <a:cubicBezTo>
                      <a:pt x="8" y="7"/>
                      <a:pt x="8" y="7"/>
                      <a:pt x="8" y="7"/>
                    </a:cubicBezTo>
                    <a:cubicBezTo>
                      <a:pt x="8" y="7"/>
                      <a:pt x="8" y="7"/>
                      <a:pt x="8" y="7"/>
                    </a:cubicBezTo>
                    <a:cubicBezTo>
                      <a:pt x="7" y="7"/>
                      <a:pt x="7" y="7"/>
                      <a:pt x="7" y="7"/>
                    </a:cubicBezTo>
                    <a:cubicBezTo>
                      <a:pt x="7" y="7"/>
                      <a:pt x="7" y="7"/>
                      <a:pt x="7" y="7"/>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4" y="6"/>
                      <a:pt x="14" y="6"/>
                      <a:pt x="14" y="6"/>
                    </a:cubicBezTo>
                    <a:cubicBezTo>
                      <a:pt x="14" y="6"/>
                      <a:pt x="14" y="6"/>
                      <a:pt x="14" y="6"/>
                    </a:cubicBezTo>
                    <a:cubicBezTo>
                      <a:pt x="14" y="6"/>
                      <a:pt x="14" y="6"/>
                      <a:pt x="14" y="6"/>
                    </a:cubicBezTo>
                    <a:cubicBezTo>
                      <a:pt x="14" y="6"/>
                      <a:pt x="14" y="6"/>
                      <a:pt x="14"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5"/>
                      <a:pt x="7" y="5"/>
                      <a:pt x="7" y="5"/>
                    </a:cubicBezTo>
                    <a:cubicBezTo>
                      <a:pt x="7" y="5"/>
                      <a:pt x="7" y="5"/>
                      <a:pt x="7"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6"/>
                    </a:cubicBezTo>
                    <a:cubicBezTo>
                      <a:pt x="0" y="6"/>
                      <a:pt x="0" y="6"/>
                      <a:pt x="0" y="6"/>
                    </a:cubicBezTo>
                    <a:cubicBezTo>
                      <a:pt x="0" y="7"/>
                      <a:pt x="1" y="7"/>
                      <a:pt x="1" y="7"/>
                    </a:cubicBezTo>
                    <a:cubicBezTo>
                      <a:pt x="1" y="7"/>
                      <a:pt x="1" y="7"/>
                      <a:pt x="1" y="7"/>
                    </a:cubicBezTo>
                    <a:cubicBezTo>
                      <a:pt x="1" y="7"/>
                      <a:pt x="1" y="8"/>
                      <a:pt x="1" y="8"/>
                    </a:cubicBezTo>
                    <a:cubicBezTo>
                      <a:pt x="1" y="7"/>
                      <a:pt x="1" y="6"/>
                      <a:pt x="2" y="7"/>
                    </a:cubicBezTo>
                    <a:cubicBezTo>
                      <a:pt x="2" y="6"/>
                      <a:pt x="2" y="6"/>
                      <a:pt x="2" y="5"/>
                    </a:cubicBezTo>
                    <a:cubicBezTo>
                      <a:pt x="3" y="5"/>
                      <a:pt x="3" y="5"/>
                      <a:pt x="3" y="6"/>
                    </a:cubicBezTo>
                    <a:cubicBezTo>
                      <a:pt x="4" y="6"/>
                      <a:pt x="5" y="7"/>
                      <a:pt x="5" y="7"/>
                    </a:cubicBezTo>
                    <a:cubicBezTo>
                      <a:pt x="5" y="8"/>
                      <a:pt x="5" y="8"/>
                      <a:pt x="5" y="9"/>
                    </a:cubicBezTo>
                    <a:cubicBezTo>
                      <a:pt x="6" y="10"/>
                      <a:pt x="7" y="10"/>
                      <a:pt x="7" y="11"/>
                    </a:cubicBezTo>
                    <a:cubicBezTo>
                      <a:pt x="7" y="10"/>
                      <a:pt x="6" y="9"/>
                      <a:pt x="6" y="10"/>
                    </a:cubicBezTo>
                    <a:cubicBezTo>
                      <a:pt x="5" y="10"/>
                      <a:pt x="6" y="10"/>
                      <a:pt x="6" y="11"/>
                    </a:cubicBezTo>
                    <a:cubicBezTo>
                      <a:pt x="6" y="11"/>
                      <a:pt x="7" y="12"/>
                      <a:pt x="7" y="12"/>
                    </a:cubicBezTo>
                    <a:cubicBezTo>
                      <a:pt x="8" y="12"/>
                      <a:pt x="8" y="12"/>
                      <a:pt x="8" y="13"/>
                    </a:cubicBezTo>
                    <a:cubicBezTo>
                      <a:pt x="9" y="13"/>
                      <a:pt x="9" y="13"/>
                      <a:pt x="9" y="13"/>
                    </a:cubicBezTo>
                    <a:cubicBezTo>
                      <a:pt x="9" y="13"/>
                      <a:pt x="9" y="13"/>
                      <a:pt x="10" y="13"/>
                    </a:cubicBezTo>
                    <a:cubicBezTo>
                      <a:pt x="10" y="13"/>
                      <a:pt x="10" y="13"/>
                      <a:pt x="10" y="13"/>
                    </a:cubicBezTo>
                    <a:cubicBezTo>
                      <a:pt x="11" y="13"/>
                      <a:pt x="11" y="14"/>
                      <a:pt x="12" y="14"/>
                    </a:cubicBezTo>
                    <a:cubicBezTo>
                      <a:pt x="12" y="14"/>
                      <a:pt x="13" y="15"/>
                      <a:pt x="13" y="15"/>
                    </a:cubicBezTo>
                    <a:cubicBezTo>
                      <a:pt x="14" y="15"/>
                      <a:pt x="14" y="16"/>
                      <a:pt x="14" y="16"/>
                    </a:cubicBezTo>
                    <a:cubicBezTo>
                      <a:pt x="14" y="16"/>
                      <a:pt x="14" y="16"/>
                      <a:pt x="14"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258"/>
              <p:cNvSpPr>
                <a:spLocks noEditPoints="1"/>
              </p:cNvSpPr>
              <p:nvPr/>
            </p:nvSpPr>
            <p:spPr bwMode="auto">
              <a:xfrm>
                <a:off x="2775" y="1881"/>
                <a:ext cx="76" cy="74"/>
              </a:xfrm>
              <a:custGeom>
                <a:avLst/>
                <a:gdLst>
                  <a:gd name="T0" fmla="*/ 28 w 29"/>
                  <a:gd name="T1" fmla="*/ 21 h 28"/>
                  <a:gd name="T2" fmla="*/ 29 w 29"/>
                  <a:gd name="T3" fmla="*/ 23 h 28"/>
                  <a:gd name="T4" fmla="*/ 19 w 29"/>
                  <a:gd name="T5" fmla="*/ 20 h 28"/>
                  <a:gd name="T6" fmla="*/ 18 w 29"/>
                  <a:gd name="T7" fmla="*/ 26 h 28"/>
                  <a:gd name="T8" fmla="*/ 17 w 29"/>
                  <a:gd name="T9" fmla="*/ 28 h 28"/>
                  <a:gd name="T10" fmla="*/ 13 w 29"/>
                  <a:gd name="T11" fmla="*/ 11 h 28"/>
                  <a:gd name="T12" fmla="*/ 15 w 29"/>
                  <a:gd name="T13" fmla="*/ 15 h 28"/>
                  <a:gd name="T14" fmla="*/ 14 w 29"/>
                  <a:gd name="T15" fmla="*/ 13 h 28"/>
                  <a:gd name="T16" fmla="*/ 12 w 29"/>
                  <a:gd name="T17" fmla="*/ 16 h 28"/>
                  <a:gd name="T18" fmla="*/ 23 w 29"/>
                  <a:gd name="T19" fmla="*/ 1 h 28"/>
                  <a:gd name="T20" fmla="*/ 23 w 29"/>
                  <a:gd name="T21" fmla="*/ 0 h 28"/>
                  <a:gd name="T22" fmla="*/ 22 w 29"/>
                  <a:gd name="T23" fmla="*/ 0 h 28"/>
                  <a:gd name="T24" fmla="*/ 22 w 29"/>
                  <a:gd name="T25" fmla="*/ 1 h 28"/>
                  <a:gd name="T26" fmla="*/ 22 w 29"/>
                  <a:gd name="T27" fmla="*/ 2 h 28"/>
                  <a:gd name="T28" fmla="*/ 21 w 29"/>
                  <a:gd name="T29" fmla="*/ 2 h 28"/>
                  <a:gd name="T30" fmla="*/ 20 w 29"/>
                  <a:gd name="T31" fmla="*/ 2 h 28"/>
                  <a:gd name="T32" fmla="*/ 19 w 29"/>
                  <a:gd name="T33" fmla="*/ 2 h 28"/>
                  <a:gd name="T34" fmla="*/ 18 w 29"/>
                  <a:gd name="T35" fmla="*/ 2 h 28"/>
                  <a:gd name="T36" fmla="*/ 17 w 29"/>
                  <a:gd name="T37" fmla="*/ 2 h 28"/>
                  <a:gd name="T38" fmla="*/ 17 w 29"/>
                  <a:gd name="T39" fmla="*/ 2 h 28"/>
                  <a:gd name="T40" fmla="*/ 16 w 29"/>
                  <a:gd name="T41" fmla="*/ 1 h 28"/>
                  <a:gd name="T42" fmla="*/ 15 w 29"/>
                  <a:gd name="T43" fmla="*/ 1 h 28"/>
                  <a:gd name="T44" fmla="*/ 15 w 29"/>
                  <a:gd name="T45" fmla="*/ 1 h 28"/>
                  <a:gd name="T46" fmla="*/ 14 w 29"/>
                  <a:gd name="T47" fmla="*/ 1 h 28"/>
                  <a:gd name="T48" fmla="*/ 13 w 29"/>
                  <a:gd name="T49" fmla="*/ 2 h 28"/>
                  <a:gd name="T50" fmla="*/ 12 w 29"/>
                  <a:gd name="T51" fmla="*/ 2 h 28"/>
                  <a:gd name="T52" fmla="*/ 10 w 29"/>
                  <a:gd name="T53" fmla="*/ 2 h 28"/>
                  <a:gd name="T54" fmla="*/ 9 w 29"/>
                  <a:gd name="T55" fmla="*/ 3 h 28"/>
                  <a:gd name="T56" fmla="*/ 8 w 29"/>
                  <a:gd name="T57" fmla="*/ 3 h 28"/>
                  <a:gd name="T58" fmla="*/ 8 w 29"/>
                  <a:gd name="T59" fmla="*/ 3 h 28"/>
                  <a:gd name="T60" fmla="*/ 7 w 29"/>
                  <a:gd name="T61" fmla="*/ 3 h 28"/>
                  <a:gd name="T62" fmla="*/ 7 w 29"/>
                  <a:gd name="T63" fmla="*/ 3 h 28"/>
                  <a:gd name="T64" fmla="*/ 6 w 29"/>
                  <a:gd name="T65" fmla="*/ 4 h 28"/>
                  <a:gd name="T66" fmla="*/ 5 w 29"/>
                  <a:gd name="T67" fmla="*/ 4 h 28"/>
                  <a:gd name="T68" fmla="*/ 4 w 29"/>
                  <a:gd name="T69" fmla="*/ 4 h 28"/>
                  <a:gd name="T70" fmla="*/ 3 w 29"/>
                  <a:gd name="T71" fmla="*/ 5 h 28"/>
                  <a:gd name="T72" fmla="*/ 3 w 29"/>
                  <a:gd name="T73" fmla="*/ 6 h 28"/>
                  <a:gd name="T74" fmla="*/ 3 w 29"/>
                  <a:gd name="T75" fmla="*/ 6 h 28"/>
                  <a:gd name="T76" fmla="*/ 2 w 29"/>
                  <a:gd name="T77" fmla="*/ 7 h 28"/>
                  <a:gd name="T78" fmla="*/ 1 w 29"/>
                  <a:gd name="T79" fmla="*/ 8 h 28"/>
                  <a:gd name="T80" fmla="*/ 1 w 29"/>
                  <a:gd name="T81" fmla="*/ 8 h 28"/>
                  <a:gd name="T82" fmla="*/ 1 w 29"/>
                  <a:gd name="T83" fmla="*/ 9 h 28"/>
                  <a:gd name="T84" fmla="*/ 3 w 29"/>
                  <a:gd name="T85" fmla="*/ 12 h 28"/>
                  <a:gd name="T86" fmla="*/ 4 w 29"/>
                  <a:gd name="T87" fmla="*/ 13 h 28"/>
                  <a:gd name="T88" fmla="*/ 8 w 29"/>
                  <a:gd name="T89" fmla="*/ 14 h 28"/>
                  <a:gd name="T90" fmla="*/ 4 w 29"/>
                  <a:gd name="T91" fmla="*/ 16 h 28"/>
                  <a:gd name="T92" fmla="*/ 7 w 29"/>
                  <a:gd name="T93" fmla="*/ 20 h 28"/>
                  <a:gd name="T94" fmla="*/ 12 w 29"/>
                  <a:gd name="T95" fmla="*/ 18 h 28"/>
                  <a:gd name="T96" fmla="*/ 13 w 29"/>
                  <a:gd name="T97" fmla="*/ 16 h 28"/>
                  <a:gd name="T98" fmla="*/ 14 w 29"/>
                  <a:gd name="T99" fmla="*/ 15 h 28"/>
                  <a:gd name="T100" fmla="*/ 11 w 29"/>
                  <a:gd name="T101" fmla="*/ 10 h 28"/>
                  <a:gd name="T102" fmla="*/ 9 w 29"/>
                  <a:gd name="T103" fmla="*/ 7 h 28"/>
                  <a:gd name="T104" fmla="*/ 12 w 29"/>
                  <a:gd name="T105" fmla="*/ 7 h 28"/>
                  <a:gd name="T106" fmla="*/ 14 w 29"/>
                  <a:gd name="T107" fmla="*/ 6 h 28"/>
                  <a:gd name="T108" fmla="*/ 21 w 29"/>
                  <a:gd name="T109" fmla="*/ 4 h 28"/>
                  <a:gd name="T110" fmla="*/ 22 w 29"/>
                  <a:gd name="T111" fmla="*/ 4 h 28"/>
                  <a:gd name="T112" fmla="*/ 22 w 29"/>
                  <a:gd name="T113" fmla="*/ 3 h 28"/>
                  <a:gd name="T114" fmla="*/ 23 w 29"/>
                  <a:gd name="T115" fmla="*/ 2 h 28"/>
                  <a:gd name="T116" fmla="*/ 23 w 29"/>
                  <a:gd name="T117" fmla="*/ 1 h 28"/>
                  <a:gd name="T118" fmla="*/ 19 w 29"/>
                  <a:gd name="T119"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28">
                    <a:moveTo>
                      <a:pt x="21" y="13"/>
                    </a:moveTo>
                    <a:cubicBezTo>
                      <a:pt x="21" y="13"/>
                      <a:pt x="21" y="13"/>
                      <a:pt x="21" y="13"/>
                    </a:cubicBezTo>
                    <a:cubicBezTo>
                      <a:pt x="21" y="14"/>
                      <a:pt x="21" y="15"/>
                      <a:pt x="21" y="15"/>
                    </a:cubicBezTo>
                    <a:cubicBezTo>
                      <a:pt x="22" y="15"/>
                      <a:pt x="22" y="14"/>
                      <a:pt x="22" y="14"/>
                    </a:cubicBezTo>
                    <a:cubicBezTo>
                      <a:pt x="22" y="13"/>
                      <a:pt x="22" y="13"/>
                      <a:pt x="21" y="13"/>
                    </a:cubicBezTo>
                    <a:close/>
                    <a:moveTo>
                      <a:pt x="28" y="21"/>
                    </a:moveTo>
                    <a:cubicBezTo>
                      <a:pt x="28" y="21"/>
                      <a:pt x="28" y="22"/>
                      <a:pt x="28" y="22"/>
                    </a:cubicBezTo>
                    <a:cubicBezTo>
                      <a:pt x="28" y="22"/>
                      <a:pt x="28" y="21"/>
                      <a:pt x="28" y="21"/>
                    </a:cubicBezTo>
                    <a:close/>
                    <a:moveTo>
                      <a:pt x="29" y="22"/>
                    </a:moveTo>
                    <a:cubicBezTo>
                      <a:pt x="29" y="22"/>
                      <a:pt x="29" y="22"/>
                      <a:pt x="28" y="22"/>
                    </a:cubicBezTo>
                    <a:cubicBezTo>
                      <a:pt x="28" y="23"/>
                      <a:pt x="28" y="23"/>
                      <a:pt x="27" y="23"/>
                    </a:cubicBezTo>
                    <a:cubicBezTo>
                      <a:pt x="27" y="23"/>
                      <a:pt x="27" y="24"/>
                      <a:pt x="28" y="24"/>
                    </a:cubicBezTo>
                    <a:cubicBezTo>
                      <a:pt x="28" y="24"/>
                      <a:pt x="27" y="24"/>
                      <a:pt x="27" y="24"/>
                    </a:cubicBezTo>
                    <a:cubicBezTo>
                      <a:pt x="28" y="24"/>
                      <a:pt x="28" y="24"/>
                      <a:pt x="28" y="24"/>
                    </a:cubicBezTo>
                    <a:cubicBezTo>
                      <a:pt x="28" y="24"/>
                      <a:pt x="29" y="23"/>
                      <a:pt x="29" y="24"/>
                    </a:cubicBezTo>
                    <a:cubicBezTo>
                      <a:pt x="29" y="23"/>
                      <a:pt x="29" y="23"/>
                      <a:pt x="29" y="23"/>
                    </a:cubicBezTo>
                    <a:cubicBezTo>
                      <a:pt x="29" y="23"/>
                      <a:pt x="29" y="22"/>
                      <a:pt x="29" y="22"/>
                    </a:cubicBezTo>
                    <a:close/>
                    <a:moveTo>
                      <a:pt x="25" y="17"/>
                    </a:moveTo>
                    <a:cubicBezTo>
                      <a:pt x="25" y="16"/>
                      <a:pt x="24" y="16"/>
                      <a:pt x="24" y="17"/>
                    </a:cubicBezTo>
                    <a:cubicBezTo>
                      <a:pt x="24" y="17"/>
                      <a:pt x="24" y="17"/>
                      <a:pt x="24" y="17"/>
                    </a:cubicBezTo>
                    <a:cubicBezTo>
                      <a:pt x="25" y="17"/>
                      <a:pt x="25" y="17"/>
                      <a:pt x="25" y="17"/>
                    </a:cubicBezTo>
                    <a:close/>
                    <a:moveTo>
                      <a:pt x="17" y="18"/>
                    </a:moveTo>
                    <a:cubicBezTo>
                      <a:pt x="18" y="18"/>
                      <a:pt x="17" y="17"/>
                      <a:pt x="17" y="18"/>
                    </a:cubicBezTo>
                    <a:close/>
                    <a:moveTo>
                      <a:pt x="19" y="20"/>
                    </a:moveTo>
                    <a:cubicBezTo>
                      <a:pt x="20" y="20"/>
                      <a:pt x="20" y="20"/>
                      <a:pt x="20" y="19"/>
                    </a:cubicBezTo>
                    <a:cubicBezTo>
                      <a:pt x="20" y="19"/>
                      <a:pt x="19" y="19"/>
                      <a:pt x="19" y="19"/>
                    </a:cubicBezTo>
                    <a:cubicBezTo>
                      <a:pt x="19" y="20"/>
                      <a:pt x="19" y="20"/>
                      <a:pt x="19" y="20"/>
                    </a:cubicBezTo>
                    <a:close/>
                    <a:moveTo>
                      <a:pt x="21" y="27"/>
                    </a:moveTo>
                    <a:cubicBezTo>
                      <a:pt x="21" y="27"/>
                      <a:pt x="21" y="27"/>
                      <a:pt x="21" y="27"/>
                    </a:cubicBezTo>
                    <a:cubicBezTo>
                      <a:pt x="21" y="27"/>
                      <a:pt x="20" y="27"/>
                      <a:pt x="20" y="27"/>
                    </a:cubicBezTo>
                    <a:cubicBezTo>
                      <a:pt x="20" y="27"/>
                      <a:pt x="20" y="27"/>
                      <a:pt x="20" y="27"/>
                    </a:cubicBezTo>
                    <a:cubicBezTo>
                      <a:pt x="19" y="27"/>
                      <a:pt x="18" y="26"/>
                      <a:pt x="18" y="26"/>
                    </a:cubicBezTo>
                    <a:cubicBezTo>
                      <a:pt x="17" y="26"/>
                      <a:pt x="16" y="27"/>
                      <a:pt x="15" y="26"/>
                    </a:cubicBezTo>
                    <a:cubicBezTo>
                      <a:pt x="15" y="26"/>
                      <a:pt x="14" y="26"/>
                      <a:pt x="15" y="26"/>
                    </a:cubicBezTo>
                    <a:cubicBezTo>
                      <a:pt x="15" y="26"/>
                      <a:pt x="15" y="26"/>
                      <a:pt x="15" y="26"/>
                    </a:cubicBezTo>
                    <a:cubicBezTo>
                      <a:pt x="15" y="25"/>
                      <a:pt x="14" y="26"/>
                      <a:pt x="14" y="26"/>
                    </a:cubicBezTo>
                    <a:cubicBezTo>
                      <a:pt x="13" y="26"/>
                      <a:pt x="13" y="25"/>
                      <a:pt x="13" y="25"/>
                    </a:cubicBezTo>
                    <a:cubicBezTo>
                      <a:pt x="13" y="26"/>
                      <a:pt x="13" y="26"/>
                      <a:pt x="12" y="27"/>
                    </a:cubicBezTo>
                    <a:cubicBezTo>
                      <a:pt x="14" y="27"/>
                      <a:pt x="15" y="27"/>
                      <a:pt x="16" y="27"/>
                    </a:cubicBezTo>
                    <a:cubicBezTo>
                      <a:pt x="16" y="27"/>
                      <a:pt x="17" y="28"/>
                      <a:pt x="17" y="28"/>
                    </a:cubicBezTo>
                    <a:cubicBezTo>
                      <a:pt x="18" y="28"/>
                      <a:pt x="19" y="28"/>
                      <a:pt x="20" y="28"/>
                    </a:cubicBezTo>
                    <a:cubicBezTo>
                      <a:pt x="21" y="28"/>
                      <a:pt x="21" y="28"/>
                      <a:pt x="22" y="28"/>
                    </a:cubicBezTo>
                    <a:cubicBezTo>
                      <a:pt x="22" y="28"/>
                      <a:pt x="22" y="28"/>
                      <a:pt x="22" y="27"/>
                    </a:cubicBezTo>
                    <a:cubicBezTo>
                      <a:pt x="22" y="27"/>
                      <a:pt x="22" y="27"/>
                      <a:pt x="22" y="27"/>
                    </a:cubicBezTo>
                    <a:cubicBezTo>
                      <a:pt x="22" y="27"/>
                      <a:pt x="22" y="27"/>
                      <a:pt x="22" y="27"/>
                    </a:cubicBezTo>
                    <a:cubicBezTo>
                      <a:pt x="22" y="27"/>
                      <a:pt x="22" y="27"/>
                      <a:pt x="22" y="27"/>
                    </a:cubicBezTo>
                    <a:cubicBezTo>
                      <a:pt x="22" y="27"/>
                      <a:pt x="22" y="27"/>
                      <a:pt x="21" y="27"/>
                    </a:cubicBezTo>
                    <a:close/>
                    <a:moveTo>
                      <a:pt x="13" y="11"/>
                    </a:moveTo>
                    <a:cubicBezTo>
                      <a:pt x="13" y="11"/>
                      <a:pt x="13" y="11"/>
                      <a:pt x="13" y="11"/>
                    </a:cubicBezTo>
                    <a:cubicBezTo>
                      <a:pt x="13" y="11"/>
                      <a:pt x="13" y="11"/>
                      <a:pt x="13" y="11"/>
                    </a:cubicBezTo>
                    <a:close/>
                    <a:moveTo>
                      <a:pt x="12" y="11"/>
                    </a:moveTo>
                    <a:cubicBezTo>
                      <a:pt x="11" y="11"/>
                      <a:pt x="11" y="12"/>
                      <a:pt x="10" y="12"/>
                    </a:cubicBezTo>
                    <a:cubicBezTo>
                      <a:pt x="10" y="12"/>
                      <a:pt x="11" y="12"/>
                      <a:pt x="11" y="12"/>
                    </a:cubicBezTo>
                    <a:cubicBezTo>
                      <a:pt x="12" y="13"/>
                      <a:pt x="12" y="13"/>
                      <a:pt x="13" y="14"/>
                    </a:cubicBezTo>
                    <a:cubicBezTo>
                      <a:pt x="13" y="14"/>
                      <a:pt x="14" y="14"/>
                      <a:pt x="14" y="14"/>
                    </a:cubicBezTo>
                    <a:cubicBezTo>
                      <a:pt x="15" y="14"/>
                      <a:pt x="15" y="15"/>
                      <a:pt x="15" y="15"/>
                    </a:cubicBezTo>
                    <a:cubicBezTo>
                      <a:pt x="15" y="15"/>
                      <a:pt x="15" y="16"/>
                      <a:pt x="16" y="16"/>
                    </a:cubicBezTo>
                    <a:cubicBezTo>
                      <a:pt x="16" y="16"/>
                      <a:pt x="16" y="15"/>
                      <a:pt x="16" y="15"/>
                    </a:cubicBezTo>
                    <a:cubicBezTo>
                      <a:pt x="16" y="15"/>
                      <a:pt x="15" y="15"/>
                      <a:pt x="15" y="14"/>
                    </a:cubicBezTo>
                    <a:cubicBezTo>
                      <a:pt x="15" y="14"/>
                      <a:pt x="15" y="14"/>
                      <a:pt x="15" y="14"/>
                    </a:cubicBezTo>
                    <a:cubicBezTo>
                      <a:pt x="15" y="14"/>
                      <a:pt x="15" y="14"/>
                      <a:pt x="15" y="13"/>
                    </a:cubicBezTo>
                    <a:cubicBezTo>
                      <a:pt x="15" y="13"/>
                      <a:pt x="15" y="13"/>
                      <a:pt x="15" y="13"/>
                    </a:cubicBezTo>
                    <a:cubicBezTo>
                      <a:pt x="15" y="13"/>
                      <a:pt x="15" y="13"/>
                      <a:pt x="15" y="13"/>
                    </a:cubicBezTo>
                    <a:cubicBezTo>
                      <a:pt x="14" y="13"/>
                      <a:pt x="14" y="13"/>
                      <a:pt x="14" y="13"/>
                    </a:cubicBezTo>
                    <a:cubicBezTo>
                      <a:pt x="13" y="13"/>
                      <a:pt x="13" y="13"/>
                      <a:pt x="13" y="13"/>
                    </a:cubicBezTo>
                    <a:cubicBezTo>
                      <a:pt x="13" y="12"/>
                      <a:pt x="13" y="13"/>
                      <a:pt x="12" y="12"/>
                    </a:cubicBezTo>
                    <a:cubicBezTo>
                      <a:pt x="12" y="12"/>
                      <a:pt x="12" y="11"/>
                      <a:pt x="12" y="11"/>
                    </a:cubicBezTo>
                    <a:close/>
                    <a:moveTo>
                      <a:pt x="16" y="18"/>
                    </a:moveTo>
                    <a:cubicBezTo>
                      <a:pt x="16" y="18"/>
                      <a:pt x="16" y="18"/>
                      <a:pt x="16" y="18"/>
                    </a:cubicBezTo>
                    <a:cubicBezTo>
                      <a:pt x="16" y="18"/>
                      <a:pt x="16" y="18"/>
                      <a:pt x="16" y="18"/>
                    </a:cubicBezTo>
                    <a:close/>
                    <a:moveTo>
                      <a:pt x="12" y="16"/>
                    </a:moveTo>
                    <a:cubicBezTo>
                      <a:pt x="12" y="16"/>
                      <a:pt x="12" y="16"/>
                      <a:pt x="12" y="16"/>
                    </a:cubicBezTo>
                    <a:cubicBezTo>
                      <a:pt x="12" y="16"/>
                      <a:pt x="12" y="16"/>
                      <a:pt x="12" y="16"/>
                    </a:cubicBezTo>
                    <a:close/>
                    <a:moveTo>
                      <a:pt x="25" y="26"/>
                    </a:moveTo>
                    <a:cubicBezTo>
                      <a:pt x="26" y="26"/>
                      <a:pt x="26" y="26"/>
                      <a:pt x="26" y="26"/>
                    </a:cubicBezTo>
                    <a:cubicBezTo>
                      <a:pt x="26" y="26"/>
                      <a:pt x="25" y="26"/>
                      <a:pt x="25" y="25"/>
                    </a:cubicBezTo>
                    <a:cubicBezTo>
                      <a:pt x="25" y="25"/>
                      <a:pt x="26" y="25"/>
                      <a:pt x="26" y="25"/>
                    </a:cubicBezTo>
                    <a:cubicBezTo>
                      <a:pt x="25" y="25"/>
                      <a:pt x="25" y="25"/>
                      <a:pt x="25" y="26"/>
                    </a:cubicBezTo>
                    <a:close/>
                    <a:moveTo>
                      <a:pt x="23" y="1"/>
                    </a:move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1" y="10"/>
                      <a:pt x="1" y="10"/>
                    </a:cubicBezTo>
                    <a:cubicBezTo>
                      <a:pt x="1" y="11"/>
                      <a:pt x="2" y="11"/>
                      <a:pt x="2" y="11"/>
                    </a:cubicBezTo>
                    <a:cubicBezTo>
                      <a:pt x="2" y="11"/>
                      <a:pt x="2" y="12"/>
                      <a:pt x="3" y="12"/>
                    </a:cubicBezTo>
                    <a:cubicBezTo>
                      <a:pt x="3" y="11"/>
                      <a:pt x="3" y="11"/>
                      <a:pt x="3" y="11"/>
                    </a:cubicBezTo>
                    <a:cubicBezTo>
                      <a:pt x="3" y="11"/>
                      <a:pt x="4" y="11"/>
                      <a:pt x="4" y="12"/>
                    </a:cubicBezTo>
                    <a:cubicBezTo>
                      <a:pt x="4" y="12"/>
                      <a:pt x="4" y="12"/>
                      <a:pt x="4" y="12"/>
                    </a:cubicBezTo>
                    <a:cubicBezTo>
                      <a:pt x="4" y="12"/>
                      <a:pt x="3" y="12"/>
                      <a:pt x="3" y="12"/>
                    </a:cubicBezTo>
                    <a:cubicBezTo>
                      <a:pt x="3" y="12"/>
                      <a:pt x="3" y="12"/>
                      <a:pt x="3" y="12"/>
                    </a:cubicBezTo>
                    <a:cubicBezTo>
                      <a:pt x="3" y="12"/>
                      <a:pt x="2" y="12"/>
                      <a:pt x="3" y="12"/>
                    </a:cubicBezTo>
                    <a:cubicBezTo>
                      <a:pt x="2" y="12"/>
                      <a:pt x="3" y="12"/>
                      <a:pt x="3" y="13"/>
                    </a:cubicBezTo>
                    <a:cubicBezTo>
                      <a:pt x="3" y="13"/>
                      <a:pt x="3" y="13"/>
                      <a:pt x="4" y="13"/>
                    </a:cubicBezTo>
                    <a:cubicBezTo>
                      <a:pt x="4" y="14"/>
                      <a:pt x="4" y="14"/>
                      <a:pt x="4" y="14"/>
                    </a:cubicBezTo>
                    <a:cubicBezTo>
                      <a:pt x="4" y="14"/>
                      <a:pt x="4" y="14"/>
                      <a:pt x="4" y="14"/>
                    </a:cubicBezTo>
                    <a:cubicBezTo>
                      <a:pt x="4" y="14"/>
                      <a:pt x="4" y="14"/>
                      <a:pt x="4" y="14"/>
                    </a:cubicBezTo>
                    <a:cubicBezTo>
                      <a:pt x="4" y="14"/>
                      <a:pt x="4" y="14"/>
                      <a:pt x="5" y="14"/>
                    </a:cubicBezTo>
                    <a:cubicBezTo>
                      <a:pt x="5" y="14"/>
                      <a:pt x="5" y="14"/>
                      <a:pt x="5" y="14"/>
                    </a:cubicBezTo>
                    <a:cubicBezTo>
                      <a:pt x="5" y="14"/>
                      <a:pt x="5" y="14"/>
                      <a:pt x="5" y="14"/>
                    </a:cubicBezTo>
                    <a:cubicBezTo>
                      <a:pt x="6" y="14"/>
                      <a:pt x="6" y="14"/>
                      <a:pt x="7" y="14"/>
                    </a:cubicBezTo>
                    <a:cubicBezTo>
                      <a:pt x="7" y="14"/>
                      <a:pt x="8" y="14"/>
                      <a:pt x="8" y="14"/>
                    </a:cubicBezTo>
                    <a:cubicBezTo>
                      <a:pt x="9" y="14"/>
                      <a:pt x="9" y="14"/>
                      <a:pt x="10" y="14"/>
                    </a:cubicBezTo>
                    <a:cubicBezTo>
                      <a:pt x="10" y="15"/>
                      <a:pt x="11" y="15"/>
                      <a:pt x="11" y="15"/>
                    </a:cubicBezTo>
                    <a:cubicBezTo>
                      <a:pt x="11" y="15"/>
                      <a:pt x="11" y="16"/>
                      <a:pt x="10" y="16"/>
                    </a:cubicBezTo>
                    <a:cubicBezTo>
                      <a:pt x="10" y="16"/>
                      <a:pt x="10" y="16"/>
                      <a:pt x="10" y="16"/>
                    </a:cubicBezTo>
                    <a:cubicBezTo>
                      <a:pt x="9" y="15"/>
                      <a:pt x="8" y="15"/>
                      <a:pt x="8" y="15"/>
                    </a:cubicBezTo>
                    <a:cubicBezTo>
                      <a:pt x="7" y="15"/>
                      <a:pt x="7" y="14"/>
                      <a:pt x="7" y="14"/>
                    </a:cubicBezTo>
                    <a:cubicBezTo>
                      <a:pt x="6" y="14"/>
                      <a:pt x="5" y="15"/>
                      <a:pt x="5" y="15"/>
                    </a:cubicBezTo>
                    <a:cubicBezTo>
                      <a:pt x="5" y="16"/>
                      <a:pt x="5" y="16"/>
                      <a:pt x="4" y="16"/>
                    </a:cubicBezTo>
                    <a:cubicBezTo>
                      <a:pt x="4" y="16"/>
                      <a:pt x="4" y="16"/>
                      <a:pt x="4" y="16"/>
                    </a:cubicBezTo>
                    <a:cubicBezTo>
                      <a:pt x="4" y="16"/>
                      <a:pt x="4" y="17"/>
                      <a:pt x="5" y="17"/>
                    </a:cubicBezTo>
                    <a:cubicBezTo>
                      <a:pt x="5" y="18"/>
                      <a:pt x="6" y="18"/>
                      <a:pt x="6" y="19"/>
                    </a:cubicBezTo>
                    <a:cubicBezTo>
                      <a:pt x="6" y="19"/>
                      <a:pt x="5" y="19"/>
                      <a:pt x="6" y="19"/>
                    </a:cubicBezTo>
                    <a:cubicBezTo>
                      <a:pt x="6" y="20"/>
                      <a:pt x="6" y="20"/>
                      <a:pt x="6" y="20"/>
                    </a:cubicBezTo>
                    <a:cubicBezTo>
                      <a:pt x="6" y="20"/>
                      <a:pt x="6" y="20"/>
                      <a:pt x="6" y="21"/>
                    </a:cubicBezTo>
                    <a:cubicBezTo>
                      <a:pt x="6" y="21"/>
                      <a:pt x="7" y="20"/>
                      <a:pt x="7" y="20"/>
                    </a:cubicBezTo>
                    <a:cubicBezTo>
                      <a:pt x="7" y="20"/>
                      <a:pt x="7" y="20"/>
                      <a:pt x="7" y="20"/>
                    </a:cubicBezTo>
                    <a:cubicBezTo>
                      <a:pt x="8" y="19"/>
                      <a:pt x="9" y="22"/>
                      <a:pt x="9" y="22"/>
                    </a:cubicBezTo>
                    <a:cubicBezTo>
                      <a:pt x="9" y="22"/>
                      <a:pt x="9" y="22"/>
                      <a:pt x="9" y="21"/>
                    </a:cubicBezTo>
                    <a:cubicBezTo>
                      <a:pt x="9" y="21"/>
                      <a:pt x="9" y="21"/>
                      <a:pt x="9" y="21"/>
                    </a:cubicBezTo>
                    <a:cubicBezTo>
                      <a:pt x="9" y="21"/>
                      <a:pt x="9" y="21"/>
                      <a:pt x="9" y="21"/>
                    </a:cubicBezTo>
                    <a:cubicBezTo>
                      <a:pt x="10" y="20"/>
                      <a:pt x="11" y="22"/>
                      <a:pt x="11" y="22"/>
                    </a:cubicBezTo>
                    <a:cubicBezTo>
                      <a:pt x="11" y="20"/>
                      <a:pt x="10" y="19"/>
                      <a:pt x="10" y="18"/>
                    </a:cubicBezTo>
                    <a:cubicBezTo>
                      <a:pt x="10" y="18"/>
                      <a:pt x="11" y="18"/>
                      <a:pt x="11" y="18"/>
                    </a:cubicBezTo>
                    <a:cubicBezTo>
                      <a:pt x="11" y="19"/>
                      <a:pt x="11" y="18"/>
                      <a:pt x="12" y="18"/>
                    </a:cubicBezTo>
                    <a:cubicBezTo>
                      <a:pt x="12" y="18"/>
                      <a:pt x="12" y="18"/>
                      <a:pt x="12" y="17"/>
                    </a:cubicBezTo>
                    <a:cubicBezTo>
                      <a:pt x="12" y="17"/>
                      <a:pt x="12" y="17"/>
                      <a:pt x="12" y="17"/>
                    </a:cubicBezTo>
                    <a:cubicBezTo>
                      <a:pt x="12" y="17"/>
                      <a:pt x="12" y="17"/>
                      <a:pt x="11" y="17"/>
                    </a:cubicBezTo>
                    <a:cubicBezTo>
                      <a:pt x="11" y="17"/>
                      <a:pt x="11" y="17"/>
                      <a:pt x="11" y="16"/>
                    </a:cubicBezTo>
                    <a:cubicBezTo>
                      <a:pt x="11" y="16"/>
                      <a:pt x="11" y="16"/>
                      <a:pt x="11" y="16"/>
                    </a:cubicBezTo>
                    <a:cubicBezTo>
                      <a:pt x="11" y="16"/>
                      <a:pt x="12" y="16"/>
                      <a:pt x="12" y="16"/>
                    </a:cubicBezTo>
                    <a:cubicBezTo>
                      <a:pt x="12" y="16"/>
                      <a:pt x="12" y="15"/>
                      <a:pt x="13" y="15"/>
                    </a:cubicBezTo>
                    <a:cubicBezTo>
                      <a:pt x="13" y="16"/>
                      <a:pt x="12" y="16"/>
                      <a:pt x="13" y="16"/>
                    </a:cubicBezTo>
                    <a:cubicBezTo>
                      <a:pt x="13" y="16"/>
                      <a:pt x="13" y="16"/>
                      <a:pt x="13" y="16"/>
                    </a:cubicBezTo>
                    <a:cubicBezTo>
                      <a:pt x="13" y="16"/>
                      <a:pt x="13" y="16"/>
                      <a:pt x="13" y="16"/>
                    </a:cubicBezTo>
                    <a:cubicBezTo>
                      <a:pt x="13" y="16"/>
                      <a:pt x="13" y="16"/>
                      <a:pt x="13" y="16"/>
                    </a:cubicBezTo>
                    <a:cubicBezTo>
                      <a:pt x="13" y="17"/>
                      <a:pt x="14" y="16"/>
                      <a:pt x="14" y="17"/>
                    </a:cubicBezTo>
                    <a:cubicBezTo>
                      <a:pt x="14" y="17"/>
                      <a:pt x="14" y="17"/>
                      <a:pt x="14" y="17"/>
                    </a:cubicBezTo>
                    <a:cubicBezTo>
                      <a:pt x="14" y="17"/>
                      <a:pt x="14" y="17"/>
                      <a:pt x="14" y="17"/>
                    </a:cubicBezTo>
                    <a:cubicBezTo>
                      <a:pt x="14" y="17"/>
                      <a:pt x="15" y="17"/>
                      <a:pt x="14" y="16"/>
                    </a:cubicBezTo>
                    <a:cubicBezTo>
                      <a:pt x="14" y="16"/>
                      <a:pt x="14" y="15"/>
                      <a:pt x="14" y="15"/>
                    </a:cubicBezTo>
                    <a:cubicBezTo>
                      <a:pt x="15" y="15"/>
                      <a:pt x="12" y="14"/>
                      <a:pt x="11" y="13"/>
                    </a:cubicBezTo>
                    <a:cubicBezTo>
                      <a:pt x="11" y="13"/>
                      <a:pt x="11" y="13"/>
                      <a:pt x="10" y="12"/>
                    </a:cubicBezTo>
                    <a:cubicBezTo>
                      <a:pt x="10" y="12"/>
                      <a:pt x="10" y="12"/>
                      <a:pt x="10" y="12"/>
                    </a:cubicBezTo>
                    <a:cubicBezTo>
                      <a:pt x="9" y="12"/>
                      <a:pt x="9" y="12"/>
                      <a:pt x="9" y="12"/>
                    </a:cubicBezTo>
                    <a:cubicBezTo>
                      <a:pt x="10" y="12"/>
                      <a:pt x="10" y="12"/>
                      <a:pt x="11" y="12"/>
                    </a:cubicBezTo>
                    <a:cubicBezTo>
                      <a:pt x="11" y="11"/>
                      <a:pt x="10" y="11"/>
                      <a:pt x="10" y="11"/>
                    </a:cubicBezTo>
                    <a:cubicBezTo>
                      <a:pt x="10" y="11"/>
                      <a:pt x="10" y="11"/>
                      <a:pt x="10" y="11"/>
                    </a:cubicBezTo>
                    <a:cubicBezTo>
                      <a:pt x="10" y="10"/>
                      <a:pt x="11" y="10"/>
                      <a:pt x="11" y="10"/>
                    </a:cubicBezTo>
                    <a:cubicBezTo>
                      <a:pt x="11" y="10"/>
                      <a:pt x="11" y="10"/>
                      <a:pt x="11" y="11"/>
                    </a:cubicBezTo>
                    <a:cubicBezTo>
                      <a:pt x="11" y="11"/>
                      <a:pt x="11" y="11"/>
                      <a:pt x="11" y="11"/>
                    </a:cubicBezTo>
                    <a:cubicBezTo>
                      <a:pt x="11" y="11"/>
                      <a:pt x="11" y="11"/>
                      <a:pt x="11" y="11"/>
                    </a:cubicBezTo>
                    <a:cubicBezTo>
                      <a:pt x="11" y="11"/>
                      <a:pt x="11" y="11"/>
                      <a:pt x="11" y="11"/>
                    </a:cubicBezTo>
                    <a:cubicBezTo>
                      <a:pt x="11" y="11"/>
                      <a:pt x="11" y="11"/>
                      <a:pt x="12" y="11"/>
                    </a:cubicBezTo>
                    <a:cubicBezTo>
                      <a:pt x="12" y="11"/>
                      <a:pt x="12" y="11"/>
                      <a:pt x="12" y="10"/>
                    </a:cubicBezTo>
                    <a:cubicBezTo>
                      <a:pt x="11" y="9"/>
                      <a:pt x="10" y="8"/>
                      <a:pt x="9" y="7"/>
                    </a:cubicBezTo>
                    <a:cubicBezTo>
                      <a:pt x="9" y="7"/>
                      <a:pt x="9" y="7"/>
                      <a:pt x="9" y="7"/>
                    </a:cubicBezTo>
                    <a:cubicBezTo>
                      <a:pt x="9" y="6"/>
                      <a:pt x="9" y="5"/>
                      <a:pt x="10" y="5"/>
                    </a:cubicBezTo>
                    <a:cubicBezTo>
                      <a:pt x="10" y="5"/>
                      <a:pt x="10" y="5"/>
                      <a:pt x="10" y="5"/>
                    </a:cubicBezTo>
                    <a:cubicBezTo>
                      <a:pt x="10" y="5"/>
                      <a:pt x="10" y="5"/>
                      <a:pt x="10" y="5"/>
                    </a:cubicBezTo>
                    <a:cubicBezTo>
                      <a:pt x="11" y="5"/>
                      <a:pt x="10" y="5"/>
                      <a:pt x="10" y="5"/>
                    </a:cubicBezTo>
                    <a:cubicBezTo>
                      <a:pt x="10" y="5"/>
                      <a:pt x="10" y="5"/>
                      <a:pt x="10" y="5"/>
                    </a:cubicBezTo>
                    <a:cubicBezTo>
                      <a:pt x="10" y="5"/>
                      <a:pt x="11" y="6"/>
                      <a:pt x="11" y="6"/>
                    </a:cubicBezTo>
                    <a:cubicBezTo>
                      <a:pt x="11" y="6"/>
                      <a:pt x="11" y="6"/>
                      <a:pt x="12" y="6"/>
                    </a:cubicBezTo>
                    <a:cubicBezTo>
                      <a:pt x="12" y="7"/>
                      <a:pt x="12" y="7"/>
                      <a:pt x="12" y="7"/>
                    </a:cubicBezTo>
                    <a:cubicBezTo>
                      <a:pt x="12" y="7"/>
                      <a:pt x="12" y="7"/>
                      <a:pt x="12" y="7"/>
                    </a:cubicBezTo>
                    <a:cubicBezTo>
                      <a:pt x="12" y="7"/>
                      <a:pt x="13" y="8"/>
                      <a:pt x="13" y="8"/>
                    </a:cubicBezTo>
                    <a:cubicBezTo>
                      <a:pt x="13" y="7"/>
                      <a:pt x="12" y="7"/>
                      <a:pt x="12" y="6"/>
                    </a:cubicBezTo>
                    <a:cubicBezTo>
                      <a:pt x="12" y="6"/>
                      <a:pt x="13" y="6"/>
                      <a:pt x="13" y="7"/>
                    </a:cubicBezTo>
                    <a:cubicBezTo>
                      <a:pt x="13" y="7"/>
                      <a:pt x="13" y="7"/>
                      <a:pt x="14" y="7"/>
                    </a:cubicBezTo>
                    <a:cubicBezTo>
                      <a:pt x="14" y="7"/>
                      <a:pt x="14" y="7"/>
                      <a:pt x="14" y="7"/>
                    </a:cubicBezTo>
                    <a:cubicBezTo>
                      <a:pt x="14" y="8"/>
                      <a:pt x="14" y="8"/>
                      <a:pt x="14" y="8"/>
                    </a:cubicBezTo>
                    <a:cubicBezTo>
                      <a:pt x="14" y="7"/>
                      <a:pt x="12" y="6"/>
                      <a:pt x="14" y="6"/>
                    </a:cubicBezTo>
                    <a:cubicBezTo>
                      <a:pt x="14" y="6"/>
                      <a:pt x="14" y="6"/>
                      <a:pt x="15" y="6"/>
                    </a:cubicBezTo>
                    <a:cubicBezTo>
                      <a:pt x="14" y="6"/>
                      <a:pt x="14" y="5"/>
                      <a:pt x="13" y="4"/>
                    </a:cubicBezTo>
                    <a:cubicBezTo>
                      <a:pt x="14" y="4"/>
                      <a:pt x="15" y="3"/>
                      <a:pt x="16" y="3"/>
                    </a:cubicBezTo>
                    <a:cubicBezTo>
                      <a:pt x="17" y="3"/>
                      <a:pt x="17" y="4"/>
                      <a:pt x="17" y="4"/>
                    </a:cubicBezTo>
                    <a:cubicBezTo>
                      <a:pt x="18" y="3"/>
                      <a:pt x="18" y="3"/>
                      <a:pt x="18" y="3"/>
                    </a:cubicBezTo>
                    <a:cubicBezTo>
                      <a:pt x="19" y="3"/>
                      <a:pt x="20" y="3"/>
                      <a:pt x="20" y="4"/>
                    </a:cubicBezTo>
                    <a:cubicBezTo>
                      <a:pt x="21" y="4"/>
                      <a:pt x="21" y="4"/>
                      <a:pt x="21" y="4"/>
                    </a:cubicBezTo>
                    <a:cubicBezTo>
                      <a:pt x="21" y="4"/>
                      <a:pt x="21" y="4"/>
                      <a:pt x="21" y="4"/>
                    </a:cubicBezTo>
                    <a:cubicBezTo>
                      <a:pt x="21" y="4"/>
                      <a:pt x="21" y="4"/>
                      <a:pt x="21" y="4"/>
                    </a:cubicBezTo>
                    <a:cubicBezTo>
                      <a:pt x="21" y="4"/>
                      <a:pt x="21" y="4"/>
                      <a:pt x="21"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lose/>
                    <a:moveTo>
                      <a:pt x="23" y="17"/>
                    </a:moveTo>
                    <a:cubicBezTo>
                      <a:pt x="22" y="17"/>
                      <a:pt x="22" y="17"/>
                      <a:pt x="21" y="18"/>
                    </a:cubicBezTo>
                    <a:cubicBezTo>
                      <a:pt x="22" y="18"/>
                      <a:pt x="22" y="17"/>
                      <a:pt x="23" y="17"/>
                    </a:cubicBezTo>
                    <a:close/>
                    <a:moveTo>
                      <a:pt x="19" y="18"/>
                    </a:moveTo>
                    <a:cubicBezTo>
                      <a:pt x="19" y="18"/>
                      <a:pt x="19" y="18"/>
                      <a:pt x="19" y="18"/>
                    </a:cubicBezTo>
                    <a:cubicBezTo>
                      <a:pt x="19" y="18"/>
                      <a:pt x="19" y="18"/>
                      <a:pt x="19" y="18"/>
                    </a:cubicBezTo>
                    <a:close/>
                    <a:moveTo>
                      <a:pt x="25" y="19"/>
                    </a:moveTo>
                    <a:cubicBezTo>
                      <a:pt x="25" y="20"/>
                      <a:pt x="25" y="20"/>
                      <a:pt x="25" y="20"/>
                    </a:cubicBezTo>
                    <a:cubicBezTo>
                      <a:pt x="25" y="20"/>
                      <a:pt x="25" y="20"/>
                      <a:pt x="25" y="19"/>
                    </a:cubicBezTo>
                    <a:close/>
                    <a:moveTo>
                      <a:pt x="25" y="21"/>
                    </a:moveTo>
                    <a:cubicBezTo>
                      <a:pt x="25" y="21"/>
                      <a:pt x="26" y="21"/>
                      <a:pt x="26" y="20"/>
                    </a:cubicBezTo>
                    <a:cubicBezTo>
                      <a:pt x="25" y="20"/>
                      <a:pt x="25" y="20"/>
                      <a:pt x="25"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259"/>
              <p:cNvSpPr>
                <a:spLocks noEditPoints="1"/>
              </p:cNvSpPr>
              <p:nvPr/>
            </p:nvSpPr>
            <p:spPr bwMode="auto">
              <a:xfrm>
                <a:off x="2649" y="1821"/>
                <a:ext cx="113" cy="103"/>
              </a:xfrm>
              <a:custGeom>
                <a:avLst/>
                <a:gdLst>
                  <a:gd name="T0" fmla="*/ 6 w 43"/>
                  <a:gd name="T1" fmla="*/ 28 h 39"/>
                  <a:gd name="T2" fmla="*/ 8 w 43"/>
                  <a:gd name="T3" fmla="*/ 35 h 39"/>
                  <a:gd name="T4" fmla="*/ 39 w 43"/>
                  <a:gd name="T5" fmla="*/ 27 h 39"/>
                  <a:gd name="T6" fmla="*/ 22 w 43"/>
                  <a:gd name="T7" fmla="*/ 14 h 39"/>
                  <a:gd name="T8" fmla="*/ 23 w 43"/>
                  <a:gd name="T9" fmla="*/ 6 h 39"/>
                  <a:gd name="T10" fmla="*/ 25 w 43"/>
                  <a:gd name="T11" fmla="*/ 5 h 39"/>
                  <a:gd name="T12" fmla="*/ 25 w 43"/>
                  <a:gd name="T13" fmla="*/ 4 h 39"/>
                  <a:gd name="T14" fmla="*/ 24 w 43"/>
                  <a:gd name="T15" fmla="*/ 4 h 39"/>
                  <a:gd name="T16" fmla="*/ 24 w 43"/>
                  <a:gd name="T17" fmla="*/ 3 h 39"/>
                  <a:gd name="T18" fmla="*/ 25 w 43"/>
                  <a:gd name="T19" fmla="*/ 2 h 39"/>
                  <a:gd name="T20" fmla="*/ 24 w 43"/>
                  <a:gd name="T21" fmla="*/ 2 h 39"/>
                  <a:gd name="T22" fmla="*/ 22 w 43"/>
                  <a:gd name="T23" fmla="*/ 2 h 39"/>
                  <a:gd name="T24" fmla="*/ 21 w 43"/>
                  <a:gd name="T25" fmla="*/ 1 h 39"/>
                  <a:gd name="T26" fmla="*/ 20 w 43"/>
                  <a:gd name="T27" fmla="*/ 1 h 39"/>
                  <a:gd name="T28" fmla="*/ 20 w 43"/>
                  <a:gd name="T29" fmla="*/ 0 h 39"/>
                  <a:gd name="T30" fmla="*/ 18 w 43"/>
                  <a:gd name="T31" fmla="*/ 0 h 39"/>
                  <a:gd name="T32" fmla="*/ 17 w 43"/>
                  <a:gd name="T33" fmla="*/ 0 h 39"/>
                  <a:gd name="T34" fmla="*/ 16 w 43"/>
                  <a:gd name="T35" fmla="*/ 0 h 39"/>
                  <a:gd name="T36" fmla="*/ 16 w 43"/>
                  <a:gd name="T37" fmla="*/ 1 h 39"/>
                  <a:gd name="T38" fmla="*/ 15 w 43"/>
                  <a:gd name="T39" fmla="*/ 1 h 39"/>
                  <a:gd name="T40" fmla="*/ 14 w 43"/>
                  <a:gd name="T41" fmla="*/ 1 h 39"/>
                  <a:gd name="T42" fmla="*/ 14 w 43"/>
                  <a:gd name="T43" fmla="*/ 2 h 39"/>
                  <a:gd name="T44" fmla="*/ 13 w 43"/>
                  <a:gd name="T45" fmla="*/ 2 h 39"/>
                  <a:gd name="T46" fmla="*/ 13 w 43"/>
                  <a:gd name="T47" fmla="*/ 3 h 39"/>
                  <a:gd name="T48" fmla="*/ 13 w 43"/>
                  <a:gd name="T49" fmla="*/ 3 h 39"/>
                  <a:gd name="T50" fmla="*/ 12 w 43"/>
                  <a:gd name="T51" fmla="*/ 3 h 39"/>
                  <a:gd name="T52" fmla="*/ 10 w 43"/>
                  <a:gd name="T53" fmla="*/ 3 h 39"/>
                  <a:gd name="T54" fmla="*/ 10 w 43"/>
                  <a:gd name="T55" fmla="*/ 2 h 39"/>
                  <a:gd name="T56" fmla="*/ 10 w 43"/>
                  <a:gd name="T57" fmla="*/ 3 h 39"/>
                  <a:gd name="T58" fmla="*/ 9 w 43"/>
                  <a:gd name="T59" fmla="*/ 4 h 39"/>
                  <a:gd name="T60" fmla="*/ 9 w 43"/>
                  <a:gd name="T61" fmla="*/ 5 h 39"/>
                  <a:gd name="T62" fmla="*/ 8 w 43"/>
                  <a:gd name="T63" fmla="*/ 5 h 39"/>
                  <a:gd name="T64" fmla="*/ 8 w 43"/>
                  <a:gd name="T65" fmla="*/ 4 h 39"/>
                  <a:gd name="T66" fmla="*/ 7 w 43"/>
                  <a:gd name="T67" fmla="*/ 4 h 39"/>
                  <a:gd name="T68" fmla="*/ 6 w 43"/>
                  <a:gd name="T69" fmla="*/ 3 h 39"/>
                  <a:gd name="T70" fmla="*/ 6 w 43"/>
                  <a:gd name="T71" fmla="*/ 3 h 39"/>
                  <a:gd name="T72" fmla="*/ 6 w 43"/>
                  <a:gd name="T73" fmla="*/ 4 h 39"/>
                  <a:gd name="T74" fmla="*/ 5 w 43"/>
                  <a:gd name="T75" fmla="*/ 5 h 39"/>
                  <a:gd name="T76" fmla="*/ 4 w 43"/>
                  <a:gd name="T77" fmla="*/ 5 h 39"/>
                  <a:gd name="T78" fmla="*/ 3 w 43"/>
                  <a:gd name="T79" fmla="*/ 5 h 39"/>
                  <a:gd name="T80" fmla="*/ 2 w 43"/>
                  <a:gd name="T81" fmla="*/ 5 h 39"/>
                  <a:gd name="T82" fmla="*/ 1 w 43"/>
                  <a:gd name="T83" fmla="*/ 5 h 39"/>
                  <a:gd name="T84" fmla="*/ 1 w 43"/>
                  <a:gd name="T85" fmla="*/ 6 h 39"/>
                  <a:gd name="T86" fmla="*/ 2 w 43"/>
                  <a:gd name="T87" fmla="*/ 6 h 39"/>
                  <a:gd name="T88" fmla="*/ 2 w 43"/>
                  <a:gd name="T89" fmla="*/ 7 h 39"/>
                  <a:gd name="T90" fmla="*/ 2 w 43"/>
                  <a:gd name="T91" fmla="*/ 8 h 39"/>
                  <a:gd name="T92" fmla="*/ 1 w 43"/>
                  <a:gd name="T93" fmla="*/ 8 h 39"/>
                  <a:gd name="T94" fmla="*/ 0 w 43"/>
                  <a:gd name="T95" fmla="*/ 8 h 39"/>
                  <a:gd name="T96" fmla="*/ 1 w 43"/>
                  <a:gd name="T97" fmla="*/ 9 h 39"/>
                  <a:gd name="T98" fmla="*/ 2 w 43"/>
                  <a:gd name="T99" fmla="*/ 10 h 39"/>
                  <a:gd name="T100" fmla="*/ 1 w 43"/>
                  <a:gd name="T101" fmla="*/ 11 h 39"/>
                  <a:gd name="T102" fmla="*/ 1 w 43"/>
                  <a:gd name="T103" fmla="*/ 12 h 39"/>
                  <a:gd name="T104" fmla="*/ 2 w 43"/>
                  <a:gd name="T105" fmla="*/ 12 h 39"/>
                  <a:gd name="T106" fmla="*/ 4 w 43"/>
                  <a:gd name="T107" fmla="*/ 12 h 39"/>
                  <a:gd name="T108" fmla="*/ 4 w 43"/>
                  <a:gd name="T109" fmla="*/ 13 h 39"/>
                  <a:gd name="T110" fmla="*/ 3 w 43"/>
                  <a:gd name="T111" fmla="*/ 14 h 39"/>
                  <a:gd name="T112" fmla="*/ 16 w 43"/>
                  <a:gd name="T113" fmla="*/ 19 h 39"/>
                  <a:gd name="T114" fmla="*/ 27 w 43"/>
                  <a:gd name="T115" fmla="*/ 27 h 39"/>
                  <a:gd name="T116" fmla="*/ 33 w 43"/>
                  <a:gd name="T117" fmla="*/ 32 h 39"/>
                  <a:gd name="T118" fmla="*/ 35 w 43"/>
                  <a:gd name="T119" fmla="*/ 38 h 39"/>
                  <a:gd name="T120" fmla="*/ 36 w 43"/>
                  <a:gd name="T121"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 h="39">
                    <a:moveTo>
                      <a:pt x="11" y="27"/>
                    </a:moveTo>
                    <a:cubicBezTo>
                      <a:pt x="11" y="27"/>
                      <a:pt x="11" y="27"/>
                      <a:pt x="10" y="26"/>
                    </a:cubicBezTo>
                    <a:cubicBezTo>
                      <a:pt x="10" y="26"/>
                      <a:pt x="11" y="26"/>
                      <a:pt x="10" y="25"/>
                    </a:cubicBezTo>
                    <a:cubicBezTo>
                      <a:pt x="10" y="25"/>
                      <a:pt x="10" y="25"/>
                      <a:pt x="9" y="25"/>
                    </a:cubicBezTo>
                    <a:cubicBezTo>
                      <a:pt x="9" y="26"/>
                      <a:pt x="8" y="27"/>
                      <a:pt x="7" y="27"/>
                    </a:cubicBezTo>
                    <a:cubicBezTo>
                      <a:pt x="6" y="27"/>
                      <a:pt x="6" y="27"/>
                      <a:pt x="6" y="26"/>
                    </a:cubicBezTo>
                    <a:cubicBezTo>
                      <a:pt x="6" y="27"/>
                      <a:pt x="6" y="27"/>
                      <a:pt x="6" y="27"/>
                    </a:cubicBezTo>
                    <a:cubicBezTo>
                      <a:pt x="6" y="27"/>
                      <a:pt x="6" y="27"/>
                      <a:pt x="6" y="27"/>
                    </a:cubicBezTo>
                    <a:cubicBezTo>
                      <a:pt x="6" y="27"/>
                      <a:pt x="6" y="28"/>
                      <a:pt x="6" y="28"/>
                    </a:cubicBezTo>
                    <a:cubicBezTo>
                      <a:pt x="6" y="28"/>
                      <a:pt x="6" y="28"/>
                      <a:pt x="6" y="28"/>
                    </a:cubicBezTo>
                    <a:cubicBezTo>
                      <a:pt x="6" y="28"/>
                      <a:pt x="6" y="29"/>
                      <a:pt x="7" y="29"/>
                    </a:cubicBezTo>
                    <a:cubicBezTo>
                      <a:pt x="7" y="29"/>
                      <a:pt x="7" y="29"/>
                      <a:pt x="7" y="30"/>
                    </a:cubicBezTo>
                    <a:cubicBezTo>
                      <a:pt x="6" y="30"/>
                      <a:pt x="6" y="30"/>
                      <a:pt x="6" y="30"/>
                    </a:cubicBezTo>
                    <a:cubicBezTo>
                      <a:pt x="6" y="31"/>
                      <a:pt x="7" y="31"/>
                      <a:pt x="7" y="32"/>
                    </a:cubicBezTo>
                    <a:cubicBezTo>
                      <a:pt x="7" y="31"/>
                      <a:pt x="7" y="32"/>
                      <a:pt x="7" y="32"/>
                    </a:cubicBezTo>
                    <a:cubicBezTo>
                      <a:pt x="7" y="32"/>
                      <a:pt x="7" y="32"/>
                      <a:pt x="7" y="32"/>
                    </a:cubicBezTo>
                    <a:cubicBezTo>
                      <a:pt x="6" y="33"/>
                      <a:pt x="6" y="33"/>
                      <a:pt x="6" y="34"/>
                    </a:cubicBezTo>
                    <a:cubicBezTo>
                      <a:pt x="6" y="34"/>
                      <a:pt x="6" y="34"/>
                      <a:pt x="6" y="34"/>
                    </a:cubicBezTo>
                    <a:cubicBezTo>
                      <a:pt x="7" y="34"/>
                      <a:pt x="7" y="34"/>
                      <a:pt x="7" y="35"/>
                    </a:cubicBezTo>
                    <a:cubicBezTo>
                      <a:pt x="7" y="35"/>
                      <a:pt x="8" y="35"/>
                      <a:pt x="8" y="35"/>
                    </a:cubicBezTo>
                    <a:cubicBezTo>
                      <a:pt x="9" y="35"/>
                      <a:pt x="9" y="34"/>
                      <a:pt x="9" y="34"/>
                    </a:cubicBezTo>
                    <a:cubicBezTo>
                      <a:pt x="9" y="34"/>
                      <a:pt x="9" y="34"/>
                      <a:pt x="9" y="34"/>
                    </a:cubicBezTo>
                    <a:cubicBezTo>
                      <a:pt x="9" y="34"/>
                      <a:pt x="9" y="34"/>
                      <a:pt x="10" y="34"/>
                    </a:cubicBezTo>
                    <a:cubicBezTo>
                      <a:pt x="10" y="34"/>
                      <a:pt x="10" y="34"/>
                      <a:pt x="10" y="34"/>
                    </a:cubicBezTo>
                    <a:cubicBezTo>
                      <a:pt x="10" y="34"/>
                      <a:pt x="10" y="34"/>
                      <a:pt x="10" y="34"/>
                    </a:cubicBezTo>
                    <a:cubicBezTo>
                      <a:pt x="11" y="32"/>
                      <a:pt x="11" y="30"/>
                      <a:pt x="11" y="28"/>
                    </a:cubicBezTo>
                    <a:cubicBezTo>
                      <a:pt x="12" y="28"/>
                      <a:pt x="12" y="28"/>
                      <a:pt x="11" y="28"/>
                    </a:cubicBezTo>
                    <a:cubicBezTo>
                      <a:pt x="11" y="27"/>
                      <a:pt x="11" y="27"/>
                      <a:pt x="11" y="27"/>
                    </a:cubicBezTo>
                    <a:close/>
                    <a:moveTo>
                      <a:pt x="41" y="28"/>
                    </a:moveTo>
                    <a:cubicBezTo>
                      <a:pt x="41" y="28"/>
                      <a:pt x="40" y="27"/>
                      <a:pt x="39" y="27"/>
                    </a:cubicBezTo>
                    <a:cubicBezTo>
                      <a:pt x="38" y="26"/>
                      <a:pt x="38" y="26"/>
                      <a:pt x="37" y="26"/>
                    </a:cubicBezTo>
                    <a:cubicBezTo>
                      <a:pt x="36" y="25"/>
                      <a:pt x="34" y="25"/>
                      <a:pt x="33" y="23"/>
                    </a:cubicBezTo>
                    <a:cubicBezTo>
                      <a:pt x="34" y="23"/>
                      <a:pt x="34" y="23"/>
                      <a:pt x="34" y="23"/>
                    </a:cubicBezTo>
                    <a:cubicBezTo>
                      <a:pt x="34" y="22"/>
                      <a:pt x="34" y="22"/>
                      <a:pt x="34" y="22"/>
                    </a:cubicBezTo>
                    <a:cubicBezTo>
                      <a:pt x="33" y="22"/>
                      <a:pt x="32" y="22"/>
                      <a:pt x="31" y="22"/>
                    </a:cubicBezTo>
                    <a:cubicBezTo>
                      <a:pt x="30" y="22"/>
                      <a:pt x="29" y="22"/>
                      <a:pt x="29" y="21"/>
                    </a:cubicBezTo>
                    <a:cubicBezTo>
                      <a:pt x="29" y="21"/>
                      <a:pt x="28" y="21"/>
                      <a:pt x="28" y="20"/>
                    </a:cubicBezTo>
                    <a:cubicBezTo>
                      <a:pt x="27" y="20"/>
                      <a:pt x="27" y="19"/>
                      <a:pt x="26" y="18"/>
                    </a:cubicBezTo>
                    <a:cubicBezTo>
                      <a:pt x="26" y="17"/>
                      <a:pt x="26" y="16"/>
                      <a:pt x="25" y="16"/>
                    </a:cubicBezTo>
                    <a:cubicBezTo>
                      <a:pt x="24" y="15"/>
                      <a:pt x="23" y="14"/>
                      <a:pt x="22" y="14"/>
                    </a:cubicBezTo>
                    <a:cubicBezTo>
                      <a:pt x="22" y="13"/>
                      <a:pt x="21" y="12"/>
                      <a:pt x="21" y="11"/>
                    </a:cubicBezTo>
                    <a:cubicBezTo>
                      <a:pt x="20" y="11"/>
                      <a:pt x="20" y="10"/>
                      <a:pt x="20" y="10"/>
                    </a:cubicBezTo>
                    <a:cubicBezTo>
                      <a:pt x="21" y="10"/>
                      <a:pt x="21" y="10"/>
                      <a:pt x="21" y="9"/>
                    </a:cubicBezTo>
                    <a:cubicBezTo>
                      <a:pt x="21" y="9"/>
                      <a:pt x="21" y="9"/>
                      <a:pt x="21" y="8"/>
                    </a:cubicBezTo>
                    <a:cubicBezTo>
                      <a:pt x="21" y="8"/>
                      <a:pt x="20" y="8"/>
                      <a:pt x="20" y="7"/>
                    </a:cubicBezTo>
                    <a:cubicBezTo>
                      <a:pt x="20" y="7"/>
                      <a:pt x="20" y="7"/>
                      <a:pt x="20" y="7"/>
                    </a:cubicBezTo>
                    <a:cubicBezTo>
                      <a:pt x="20" y="7"/>
                      <a:pt x="21" y="6"/>
                      <a:pt x="21" y="6"/>
                    </a:cubicBezTo>
                    <a:cubicBezTo>
                      <a:pt x="21" y="6"/>
                      <a:pt x="21" y="7"/>
                      <a:pt x="21" y="7"/>
                    </a:cubicBezTo>
                    <a:cubicBezTo>
                      <a:pt x="21" y="7"/>
                      <a:pt x="22" y="7"/>
                      <a:pt x="22" y="6"/>
                    </a:cubicBezTo>
                    <a:cubicBezTo>
                      <a:pt x="22" y="6"/>
                      <a:pt x="23" y="6"/>
                      <a:pt x="23" y="6"/>
                    </a:cubicBezTo>
                    <a:cubicBezTo>
                      <a:pt x="24" y="6"/>
                      <a:pt x="23" y="5"/>
                      <a:pt x="24" y="5"/>
                    </a:cubicBezTo>
                    <a:cubicBezTo>
                      <a:pt x="24" y="5"/>
                      <a:pt x="24" y="6"/>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2"/>
                      <a:pt x="24" y="2"/>
                      <a:pt x="24" y="2"/>
                    </a:cubicBezTo>
                    <a:cubicBezTo>
                      <a:pt x="24" y="2"/>
                      <a:pt x="24" y="2"/>
                      <a:pt x="24"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3" y="2"/>
                      <a:pt x="13" y="2"/>
                      <a:pt x="13" y="2"/>
                    </a:cubicBezTo>
                    <a:cubicBezTo>
                      <a:pt x="13" y="2"/>
                      <a:pt x="13" y="2"/>
                      <a:pt x="13" y="2"/>
                    </a:cubicBezTo>
                    <a:cubicBezTo>
                      <a:pt x="13" y="2"/>
                      <a:pt x="13" y="2"/>
                      <a:pt x="13" y="2"/>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9" y="3"/>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3" y="14"/>
                    </a:cubicBezTo>
                    <a:cubicBezTo>
                      <a:pt x="3" y="14"/>
                      <a:pt x="3" y="14"/>
                      <a:pt x="3" y="14"/>
                    </a:cubicBezTo>
                    <a:cubicBezTo>
                      <a:pt x="3" y="14"/>
                      <a:pt x="3" y="14"/>
                      <a:pt x="3" y="14"/>
                    </a:cubicBezTo>
                    <a:cubicBezTo>
                      <a:pt x="4" y="14"/>
                      <a:pt x="5" y="14"/>
                      <a:pt x="6" y="13"/>
                    </a:cubicBezTo>
                    <a:cubicBezTo>
                      <a:pt x="6" y="13"/>
                      <a:pt x="7" y="12"/>
                      <a:pt x="7" y="12"/>
                    </a:cubicBezTo>
                    <a:cubicBezTo>
                      <a:pt x="7" y="11"/>
                      <a:pt x="9" y="12"/>
                      <a:pt x="9" y="12"/>
                    </a:cubicBezTo>
                    <a:cubicBezTo>
                      <a:pt x="10" y="12"/>
                      <a:pt x="11" y="12"/>
                      <a:pt x="12" y="13"/>
                    </a:cubicBezTo>
                    <a:cubicBezTo>
                      <a:pt x="12" y="13"/>
                      <a:pt x="13" y="13"/>
                      <a:pt x="13" y="14"/>
                    </a:cubicBezTo>
                    <a:cubicBezTo>
                      <a:pt x="13" y="15"/>
                      <a:pt x="13" y="16"/>
                      <a:pt x="14" y="17"/>
                    </a:cubicBezTo>
                    <a:cubicBezTo>
                      <a:pt x="14" y="17"/>
                      <a:pt x="14" y="17"/>
                      <a:pt x="14" y="17"/>
                    </a:cubicBezTo>
                    <a:cubicBezTo>
                      <a:pt x="14" y="18"/>
                      <a:pt x="14" y="18"/>
                      <a:pt x="14" y="18"/>
                    </a:cubicBezTo>
                    <a:cubicBezTo>
                      <a:pt x="14" y="18"/>
                      <a:pt x="15" y="18"/>
                      <a:pt x="15" y="18"/>
                    </a:cubicBezTo>
                    <a:cubicBezTo>
                      <a:pt x="15" y="18"/>
                      <a:pt x="16" y="19"/>
                      <a:pt x="16" y="19"/>
                    </a:cubicBezTo>
                    <a:cubicBezTo>
                      <a:pt x="16" y="19"/>
                      <a:pt x="16" y="20"/>
                      <a:pt x="16" y="20"/>
                    </a:cubicBezTo>
                    <a:cubicBezTo>
                      <a:pt x="16" y="20"/>
                      <a:pt x="16" y="20"/>
                      <a:pt x="16" y="20"/>
                    </a:cubicBezTo>
                    <a:cubicBezTo>
                      <a:pt x="16" y="20"/>
                      <a:pt x="16" y="20"/>
                      <a:pt x="16" y="20"/>
                    </a:cubicBezTo>
                    <a:cubicBezTo>
                      <a:pt x="16" y="20"/>
                      <a:pt x="17" y="20"/>
                      <a:pt x="17" y="20"/>
                    </a:cubicBezTo>
                    <a:cubicBezTo>
                      <a:pt x="18" y="20"/>
                      <a:pt x="18" y="21"/>
                      <a:pt x="19" y="22"/>
                    </a:cubicBezTo>
                    <a:cubicBezTo>
                      <a:pt x="20" y="22"/>
                      <a:pt x="21" y="23"/>
                      <a:pt x="22" y="24"/>
                    </a:cubicBezTo>
                    <a:cubicBezTo>
                      <a:pt x="22" y="24"/>
                      <a:pt x="23" y="25"/>
                      <a:pt x="23" y="25"/>
                    </a:cubicBezTo>
                    <a:cubicBezTo>
                      <a:pt x="23" y="25"/>
                      <a:pt x="23" y="25"/>
                      <a:pt x="23" y="25"/>
                    </a:cubicBezTo>
                    <a:cubicBezTo>
                      <a:pt x="24" y="25"/>
                      <a:pt x="25" y="25"/>
                      <a:pt x="26" y="25"/>
                    </a:cubicBezTo>
                    <a:cubicBezTo>
                      <a:pt x="26" y="26"/>
                      <a:pt x="26" y="26"/>
                      <a:pt x="27" y="27"/>
                    </a:cubicBezTo>
                    <a:cubicBezTo>
                      <a:pt x="27" y="27"/>
                      <a:pt x="28" y="27"/>
                      <a:pt x="28" y="27"/>
                    </a:cubicBezTo>
                    <a:cubicBezTo>
                      <a:pt x="28" y="27"/>
                      <a:pt x="28" y="28"/>
                      <a:pt x="28" y="28"/>
                    </a:cubicBezTo>
                    <a:cubicBezTo>
                      <a:pt x="28" y="28"/>
                      <a:pt x="28" y="28"/>
                      <a:pt x="29" y="28"/>
                    </a:cubicBezTo>
                    <a:cubicBezTo>
                      <a:pt x="29" y="28"/>
                      <a:pt x="29" y="27"/>
                      <a:pt x="29" y="27"/>
                    </a:cubicBezTo>
                    <a:cubicBezTo>
                      <a:pt x="30" y="28"/>
                      <a:pt x="30" y="29"/>
                      <a:pt x="30" y="29"/>
                    </a:cubicBezTo>
                    <a:cubicBezTo>
                      <a:pt x="30" y="29"/>
                      <a:pt x="30" y="29"/>
                      <a:pt x="30" y="29"/>
                    </a:cubicBezTo>
                    <a:cubicBezTo>
                      <a:pt x="30" y="29"/>
                      <a:pt x="30" y="29"/>
                      <a:pt x="30" y="30"/>
                    </a:cubicBezTo>
                    <a:cubicBezTo>
                      <a:pt x="31" y="30"/>
                      <a:pt x="31" y="30"/>
                      <a:pt x="32" y="30"/>
                    </a:cubicBezTo>
                    <a:cubicBezTo>
                      <a:pt x="32" y="30"/>
                      <a:pt x="33" y="30"/>
                      <a:pt x="33" y="31"/>
                    </a:cubicBezTo>
                    <a:cubicBezTo>
                      <a:pt x="33" y="31"/>
                      <a:pt x="33" y="31"/>
                      <a:pt x="33" y="32"/>
                    </a:cubicBezTo>
                    <a:cubicBezTo>
                      <a:pt x="33" y="33"/>
                      <a:pt x="34" y="34"/>
                      <a:pt x="34" y="35"/>
                    </a:cubicBezTo>
                    <a:cubicBezTo>
                      <a:pt x="34" y="35"/>
                      <a:pt x="34" y="35"/>
                      <a:pt x="34" y="35"/>
                    </a:cubicBezTo>
                    <a:cubicBezTo>
                      <a:pt x="34" y="35"/>
                      <a:pt x="34" y="35"/>
                      <a:pt x="34" y="36"/>
                    </a:cubicBezTo>
                    <a:cubicBezTo>
                      <a:pt x="34" y="36"/>
                      <a:pt x="33" y="36"/>
                      <a:pt x="33" y="36"/>
                    </a:cubicBezTo>
                    <a:cubicBezTo>
                      <a:pt x="33" y="36"/>
                      <a:pt x="33" y="36"/>
                      <a:pt x="33" y="36"/>
                    </a:cubicBezTo>
                    <a:cubicBezTo>
                      <a:pt x="33" y="36"/>
                      <a:pt x="33" y="36"/>
                      <a:pt x="33" y="37"/>
                    </a:cubicBezTo>
                    <a:cubicBezTo>
                      <a:pt x="33" y="37"/>
                      <a:pt x="33" y="37"/>
                      <a:pt x="33" y="37"/>
                    </a:cubicBezTo>
                    <a:cubicBezTo>
                      <a:pt x="33" y="38"/>
                      <a:pt x="32" y="39"/>
                      <a:pt x="33" y="39"/>
                    </a:cubicBezTo>
                    <a:cubicBezTo>
                      <a:pt x="33" y="39"/>
                      <a:pt x="34" y="39"/>
                      <a:pt x="34" y="39"/>
                    </a:cubicBezTo>
                    <a:cubicBezTo>
                      <a:pt x="34" y="39"/>
                      <a:pt x="34" y="38"/>
                      <a:pt x="35" y="38"/>
                    </a:cubicBezTo>
                    <a:cubicBezTo>
                      <a:pt x="35" y="38"/>
                      <a:pt x="36" y="37"/>
                      <a:pt x="36" y="37"/>
                    </a:cubicBezTo>
                    <a:cubicBezTo>
                      <a:pt x="36" y="37"/>
                      <a:pt x="35" y="36"/>
                      <a:pt x="36" y="36"/>
                    </a:cubicBezTo>
                    <a:cubicBezTo>
                      <a:pt x="36" y="35"/>
                      <a:pt x="36" y="35"/>
                      <a:pt x="37" y="35"/>
                    </a:cubicBezTo>
                    <a:cubicBezTo>
                      <a:pt x="37" y="35"/>
                      <a:pt x="37" y="35"/>
                      <a:pt x="38" y="35"/>
                    </a:cubicBezTo>
                    <a:cubicBezTo>
                      <a:pt x="38" y="35"/>
                      <a:pt x="38" y="35"/>
                      <a:pt x="38" y="35"/>
                    </a:cubicBezTo>
                    <a:cubicBezTo>
                      <a:pt x="38" y="34"/>
                      <a:pt x="38" y="34"/>
                      <a:pt x="38" y="33"/>
                    </a:cubicBezTo>
                    <a:cubicBezTo>
                      <a:pt x="38" y="33"/>
                      <a:pt x="37" y="32"/>
                      <a:pt x="37" y="32"/>
                    </a:cubicBezTo>
                    <a:cubicBezTo>
                      <a:pt x="36" y="32"/>
                      <a:pt x="36" y="32"/>
                      <a:pt x="36" y="32"/>
                    </a:cubicBezTo>
                    <a:cubicBezTo>
                      <a:pt x="36" y="32"/>
                      <a:pt x="36" y="32"/>
                      <a:pt x="36" y="32"/>
                    </a:cubicBezTo>
                    <a:cubicBezTo>
                      <a:pt x="35" y="32"/>
                      <a:pt x="36" y="31"/>
                      <a:pt x="36" y="31"/>
                    </a:cubicBezTo>
                    <a:cubicBezTo>
                      <a:pt x="36" y="30"/>
                      <a:pt x="36" y="29"/>
                      <a:pt x="37" y="28"/>
                    </a:cubicBezTo>
                    <a:cubicBezTo>
                      <a:pt x="37" y="28"/>
                      <a:pt x="39" y="28"/>
                      <a:pt x="38" y="29"/>
                    </a:cubicBezTo>
                    <a:cubicBezTo>
                      <a:pt x="38" y="29"/>
                      <a:pt x="39" y="29"/>
                      <a:pt x="39" y="29"/>
                    </a:cubicBezTo>
                    <a:cubicBezTo>
                      <a:pt x="40" y="29"/>
                      <a:pt x="40" y="29"/>
                      <a:pt x="40" y="30"/>
                    </a:cubicBezTo>
                    <a:cubicBezTo>
                      <a:pt x="41" y="31"/>
                      <a:pt x="41" y="31"/>
                      <a:pt x="42" y="31"/>
                    </a:cubicBezTo>
                    <a:cubicBezTo>
                      <a:pt x="42" y="31"/>
                      <a:pt x="42" y="30"/>
                      <a:pt x="43" y="30"/>
                    </a:cubicBezTo>
                    <a:cubicBezTo>
                      <a:pt x="43" y="29"/>
                      <a:pt x="42" y="29"/>
                      <a:pt x="41"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260"/>
              <p:cNvSpPr/>
              <p:nvPr/>
            </p:nvSpPr>
            <p:spPr bwMode="auto">
              <a:xfrm>
                <a:off x="2715" y="1834"/>
                <a:ext cx="2" cy="3"/>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0 w 1"/>
                  <a:gd name="T19" fmla="*/ 1 h 1"/>
                  <a:gd name="T20" fmla="*/ 0 w 1"/>
                  <a:gd name="T21" fmla="*/ 1 h 1"/>
                  <a:gd name="T22" fmla="*/ 0 w 1"/>
                  <a:gd name="T23" fmla="*/ 1 h 1"/>
                  <a:gd name="T24" fmla="*/ 0 w 1"/>
                  <a:gd name="T25" fmla="*/ 0 h 1"/>
                  <a:gd name="T26" fmla="*/ 0 w 1"/>
                  <a:gd name="T27" fmla="*/ 0 h 1"/>
                  <a:gd name="T28" fmla="*/ 0 w 1"/>
                  <a:gd name="T29" fmla="*/ 1 h 1"/>
                  <a:gd name="T30" fmla="*/ 0 w 1"/>
                  <a:gd name="T31" fmla="*/ 1 h 1"/>
                  <a:gd name="T32" fmla="*/ 1 w 1"/>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1"/>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0"/>
                      <a:pt x="0" y="0"/>
                    </a:cubicBezTo>
                    <a:cubicBezTo>
                      <a:pt x="0" y="0"/>
                      <a:pt x="0" y="0"/>
                      <a:pt x="0" y="0"/>
                    </a:cubicBezTo>
                    <a:cubicBezTo>
                      <a:pt x="0" y="1"/>
                      <a:pt x="0" y="1"/>
                      <a:pt x="0" y="1"/>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261"/>
              <p:cNvSpPr/>
              <p:nvPr/>
            </p:nvSpPr>
            <p:spPr bwMode="auto">
              <a:xfrm>
                <a:off x="2712" y="1824"/>
                <a:ext cx="29" cy="15"/>
              </a:xfrm>
              <a:custGeom>
                <a:avLst/>
                <a:gdLst>
                  <a:gd name="T0" fmla="*/ 2 w 11"/>
                  <a:gd name="T1" fmla="*/ 5 h 6"/>
                  <a:gd name="T2" fmla="*/ 2 w 11"/>
                  <a:gd name="T3" fmla="*/ 6 h 6"/>
                  <a:gd name="T4" fmla="*/ 2 w 11"/>
                  <a:gd name="T5" fmla="*/ 5 h 6"/>
                  <a:gd name="T6" fmla="*/ 3 w 11"/>
                  <a:gd name="T7" fmla="*/ 5 h 6"/>
                  <a:gd name="T8" fmla="*/ 3 w 11"/>
                  <a:gd name="T9" fmla="*/ 5 h 6"/>
                  <a:gd name="T10" fmla="*/ 4 w 11"/>
                  <a:gd name="T11" fmla="*/ 5 h 6"/>
                  <a:gd name="T12" fmla="*/ 4 w 11"/>
                  <a:gd name="T13" fmla="*/ 5 h 6"/>
                  <a:gd name="T14" fmla="*/ 4 w 11"/>
                  <a:gd name="T15" fmla="*/ 5 h 6"/>
                  <a:gd name="T16" fmla="*/ 5 w 11"/>
                  <a:gd name="T17" fmla="*/ 5 h 6"/>
                  <a:gd name="T18" fmla="*/ 5 w 11"/>
                  <a:gd name="T19" fmla="*/ 5 h 6"/>
                  <a:gd name="T20" fmla="*/ 5 w 11"/>
                  <a:gd name="T21" fmla="*/ 5 h 6"/>
                  <a:gd name="T22" fmla="*/ 6 w 11"/>
                  <a:gd name="T23" fmla="*/ 5 h 6"/>
                  <a:gd name="T24" fmla="*/ 6 w 11"/>
                  <a:gd name="T25" fmla="*/ 5 h 6"/>
                  <a:gd name="T26" fmla="*/ 6 w 11"/>
                  <a:gd name="T27" fmla="*/ 6 h 6"/>
                  <a:gd name="T28" fmla="*/ 7 w 11"/>
                  <a:gd name="T29" fmla="*/ 6 h 6"/>
                  <a:gd name="T30" fmla="*/ 7 w 11"/>
                  <a:gd name="T31" fmla="*/ 5 h 6"/>
                  <a:gd name="T32" fmla="*/ 7 w 11"/>
                  <a:gd name="T33" fmla="*/ 5 h 6"/>
                  <a:gd name="T34" fmla="*/ 7 w 11"/>
                  <a:gd name="T35" fmla="*/ 4 h 6"/>
                  <a:gd name="T36" fmla="*/ 7 w 11"/>
                  <a:gd name="T37" fmla="*/ 4 h 6"/>
                  <a:gd name="T38" fmla="*/ 8 w 11"/>
                  <a:gd name="T39" fmla="*/ 4 h 6"/>
                  <a:gd name="T40" fmla="*/ 8 w 11"/>
                  <a:gd name="T41" fmla="*/ 3 h 6"/>
                  <a:gd name="T42" fmla="*/ 8 w 11"/>
                  <a:gd name="T43" fmla="*/ 2 h 6"/>
                  <a:gd name="T44" fmla="*/ 9 w 11"/>
                  <a:gd name="T45" fmla="*/ 2 h 6"/>
                  <a:gd name="T46" fmla="*/ 9 w 11"/>
                  <a:gd name="T47" fmla="*/ 2 h 6"/>
                  <a:gd name="T48" fmla="*/ 9 w 11"/>
                  <a:gd name="T49" fmla="*/ 2 h 6"/>
                  <a:gd name="T50" fmla="*/ 10 w 11"/>
                  <a:gd name="T51" fmla="*/ 2 h 6"/>
                  <a:gd name="T52" fmla="*/ 10 w 11"/>
                  <a:gd name="T53" fmla="*/ 1 h 6"/>
                  <a:gd name="T54" fmla="*/ 11 w 11"/>
                  <a:gd name="T55" fmla="*/ 1 h 6"/>
                  <a:gd name="T56" fmla="*/ 11 w 11"/>
                  <a:gd name="T57" fmla="*/ 0 h 6"/>
                  <a:gd name="T58" fmla="*/ 10 w 11"/>
                  <a:gd name="T59" fmla="*/ 0 h 6"/>
                  <a:gd name="T60" fmla="*/ 10 w 11"/>
                  <a:gd name="T61" fmla="*/ 0 h 6"/>
                  <a:gd name="T62" fmla="*/ 10 w 11"/>
                  <a:gd name="T63" fmla="*/ 0 h 6"/>
                  <a:gd name="T64" fmla="*/ 9 w 11"/>
                  <a:gd name="T65" fmla="*/ 0 h 6"/>
                  <a:gd name="T66" fmla="*/ 9 w 11"/>
                  <a:gd name="T67" fmla="*/ 0 h 6"/>
                  <a:gd name="T68" fmla="*/ 8 w 11"/>
                  <a:gd name="T69" fmla="*/ 1 h 6"/>
                  <a:gd name="T70" fmla="*/ 6 w 11"/>
                  <a:gd name="T71" fmla="*/ 1 h 6"/>
                  <a:gd name="T72" fmla="*/ 6 w 11"/>
                  <a:gd name="T73" fmla="*/ 1 h 6"/>
                  <a:gd name="T74" fmla="*/ 5 w 11"/>
                  <a:gd name="T75" fmla="*/ 1 h 6"/>
                  <a:gd name="T76" fmla="*/ 5 w 11"/>
                  <a:gd name="T77" fmla="*/ 2 h 6"/>
                  <a:gd name="T78" fmla="*/ 4 w 11"/>
                  <a:gd name="T79" fmla="*/ 2 h 6"/>
                  <a:gd name="T80" fmla="*/ 4 w 11"/>
                  <a:gd name="T81" fmla="*/ 2 h 6"/>
                  <a:gd name="T82" fmla="*/ 4 w 11"/>
                  <a:gd name="T83" fmla="*/ 2 h 6"/>
                  <a:gd name="T84" fmla="*/ 3 w 11"/>
                  <a:gd name="T85" fmla="*/ 2 h 6"/>
                  <a:gd name="T86" fmla="*/ 3 w 11"/>
                  <a:gd name="T87" fmla="*/ 1 h 6"/>
                  <a:gd name="T88" fmla="*/ 2 w 11"/>
                  <a:gd name="T89" fmla="*/ 1 h 6"/>
                  <a:gd name="T90" fmla="*/ 2 w 11"/>
                  <a:gd name="T91" fmla="*/ 1 h 6"/>
                  <a:gd name="T92" fmla="*/ 1 w 11"/>
                  <a:gd name="T93" fmla="*/ 2 h 6"/>
                  <a:gd name="T94" fmla="*/ 1 w 11"/>
                  <a:gd name="T95" fmla="*/ 2 h 6"/>
                  <a:gd name="T96" fmla="*/ 1 w 11"/>
                  <a:gd name="T97" fmla="*/ 2 h 6"/>
                  <a:gd name="T98" fmla="*/ 1 w 11"/>
                  <a:gd name="T99" fmla="*/ 2 h 6"/>
                  <a:gd name="T100" fmla="*/ 1 w 11"/>
                  <a:gd name="T101" fmla="*/ 2 h 6"/>
                  <a:gd name="T102" fmla="*/ 1 w 11"/>
                  <a:gd name="T103" fmla="*/ 3 h 6"/>
                  <a:gd name="T104" fmla="*/ 1 w 11"/>
                  <a:gd name="T105" fmla="*/ 3 h 6"/>
                  <a:gd name="T106" fmla="*/ 1 w 11"/>
                  <a:gd name="T107" fmla="*/ 4 h 6"/>
                  <a:gd name="T108" fmla="*/ 2 w 11"/>
                  <a:gd name="T109" fmla="*/ 4 h 6"/>
                  <a:gd name="T110" fmla="*/ 2 w 11"/>
                  <a:gd name="T111" fmla="*/ 4 h 6"/>
                  <a:gd name="T112" fmla="*/ 2 w 11"/>
                  <a:gd name="T113" fmla="*/ 5 h 6"/>
                  <a:gd name="T114" fmla="*/ 2 w 11"/>
                  <a:gd name="T115" fmla="*/ 5 h 6"/>
                  <a:gd name="T116" fmla="*/ 1 w 11"/>
                  <a:gd name="T1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 h="6">
                    <a:moveTo>
                      <a:pt x="1" y="6"/>
                    </a:moveTo>
                    <a:cubicBezTo>
                      <a:pt x="1" y="6"/>
                      <a:pt x="1" y="6"/>
                      <a:pt x="1" y="6"/>
                    </a:cubicBezTo>
                    <a:cubicBezTo>
                      <a:pt x="1" y="6"/>
                      <a:pt x="1" y="6"/>
                      <a:pt x="1" y="6"/>
                    </a:cubicBezTo>
                    <a:cubicBezTo>
                      <a:pt x="1" y="5"/>
                      <a:pt x="1" y="5"/>
                      <a:pt x="1"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10" y="1"/>
                    </a:cubicBezTo>
                    <a:cubicBezTo>
                      <a:pt x="10" y="1"/>
                      <a:pt x="10" y="1"/>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lnTo>
                      <a:pt x="1"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262"/>
              <p:cNvSpPr/>
              <p:nvPr/>
            </p:nvSpPr>
            <p:spPr bwMode="auto">
              <a:xfrm>
                <a:off x="3526" y="2084"/>
                <a:ext cx="71" cy="81"/>
              </a:xfrm>
              <a:custGeom>
                <a:avLst/>
                <a:gdLst>
                  <a:gd name="T0" fmla="*/ 6 w 27"/>
                  <a:gd name="T1" fmla="*/ 0 h 31"/>
                  <a:gd name="T2" fmla="*/ 5 w 27"/>
                  <a:gd name="T3" fmla="*/ 1 h 31"/>
                  <a:gd name="T4" fmla="*/ 6 w 27"/>
                  <a:gd name="T5" fmla="*/ 3 h 31"/>
                  <a:gd name="T6" fmla="*/ 6 w 27"/>
                  <a:gd name="T7" fmla="*/ 5 h 31"/>
                  <a:gd name="T8" fmla="*/ 4 w 27"/>
                  <a:gd name="T9" fmla="*/ 4 h 31"/>
                  <a:gd name="T10" fmla="*/ 3 w 27"/>
                  <a:gd name="T11" fmla="*/ 4 h 31"/>
                  <a:gd name="T12" fmla="*/ 2 w 27"/>
                  <a:gd name="T13" fmla="*/ 6 h 31"/>
                  <a:gd name="T14" fmla="*/ 0 w 27"/>
                  <a:gd name="T15" fmla="*/ 7 h 31"/>
                  <a:gd name="T16" fmla="*/ 1 w 27"/>
                  <a:gd name="T17" fmla="*/ 8 h 31"/>
                  <a:gd name="T18" fmla="*/ 1 w 27"/>
                  <a:gd name="T19" fmla="*/ 10 h 31"/>
                  <a:gd name="T20" fmla="*/ 3 w 27"/>
                  <a:gd name="T21" fmla="*/ 10 h 31"/>
                  <a:gd name="T22" fmla="*/ 4 w 27"/>
                  <a:gd name="T23" fmla="*/ 11 h 31"/>
                  <a:gd name="T24" fmla="*/ 4 w 27"/>
                  <a:gd name="T25" fmla="*/ 13 h 31"/>
                  <a:gd name="T26" fmla="*/ 4 w 27"/>
                  <a:gd name="T27" fmla="*/ 15 h 31"/>
                  <a:gd name="T28" fmla="*/ 4 w 27"/>
                  <a:gd name="T29" fmla="*/ 17 h 31"/>
                  <a:gd name="T30" fmla="*/ 4 w 27"/>
                  <a:gd name="T31" fmla="*/ 18 h 31"/>
                  <a:gd name="T32" fmla="*/ 5 w 27"/>
                  <a:gd name="T33" fmla="*/ 17 h 31"/>
                  <a:gd name="T34" fmla="*/ 6 w 27"/>
                  <a:gd name="T35" fmla="*/ 16 h 31"/>
                  <a:gd name="T36" fmla="*/ 8 w 27"/>
                  <a:gd name="T37" fmla="*/ 16 h 31"/>
                  <a:gd name="T38" fmla="*/ 10 w 27"/>
                  <a:gd name="T39" fmla="*/ 16 h 31"/>
                  <a:gd name="T40" fmla="*/ 11 w 27"/>
                  <a:gd name="T41" fmla="*/ 15 h 31"/>
                  <a:gd name="T42" fmla="*/ 14 w 27"/>
                  <a:gd name="T43" fmla="*/ 15 h 31"/>
                  <a:gd name="T44" fmla="*/ 15 w 27"/>
                  <a:gd name="T45" fmla="*/ 16 h 31"/>
                  <a:gd name="T46" fmla="*/ 16 w 27"/>
                  <a:gd name="T47" fmla="*/ 18 h 31"/>
                  <a:gd name="T48" fmla="*/ 17 w 27"/>
                  <a:gd name="T49" fmla="*/ 20 h 31"/>
                  <a:gd name="T50" fmla="*/ 17 w 27"/>
                  <a:gd name="T51" fmla="*/ 22 h 31"/>
                  <a:gd name="T52" fmla="*/ 19 w 27"/>
                  <a:gd name="T53" fmla="*/ 23 h 31"/>
                  <a:gd name="T54" fmla="*/ 20 w 27"/>
                  <a:gd name="T55" fmla="*/ 25 h 31"/>
                  <a:gd name="T56" fmla="*/ 20 w 27"/>
                  <a:gd name="T57" fmla="*/ 27 h 31"/>
                  <a:gd name="T58" fmla="*/ 20 w 27"/>
                  <a:gd name="T59" fmla="*/ 29 h 31"/>
                  <a:gd name="T60" fmla="*/ 18 w 27"/>
                  <a:gd name="T61" fmla="*/ 30 h 31"/>
                  <a:gd name="T62" fmla="*/ 20 w 27"/>
                  <a:gd name="T63" fmla="*/ 30 h 31"/>
                  <a:gd name="T64" fmla="*/ 21 w 27"/>
                  <a:gd name="T65" fmla="*/ 30 h 31"/>
                  <a:gd name="T66" fmla="*/ 22 w 27"/>
                  <a:gd name="T67" fmla="*/ 29 h 31"/>
                  <a:gd name="T68" fmla="*/ 23 w 27"/>
                  <a:gd name="T69" fmla="*/ 29 h 31"/>
                  <a:gd name="T70" fmla="*/ 24 w 27"/>
                  <a:gd name="T71" fmla="*/ 29 h 31"/>
                  <a:gd name="T72" fmla="*/ 26 w 27"/>
                  <a:gd name="T73" fmla="*/ 29 h 31"/>
                  <a:gd name="T74" fmla="*/ 26 w 27"/>
                  <a:gd name="T75" fmla="*/ 28 h 31"/>
                  <a:gd name="T76" fmla="*/ 27 w 27"/>
                  <a:gd name="T77" fmla="*/ 26 h 31"/>
                  <a:gd name="T78" fmla="*/ 25 w 27"/>
                  <a:gd name="T79" fmla="*/ 25 h 31"/>
                  <a:gd name="T80" fmla="*/ 26 w 27"/>
                  <a:gd name="T81" fmla="*/ 24 h 31"/>
                  <a:gd name="T82" fmla="*/ 24 w 27"/>
                  <a:gd name="T83" fmla="*/ 22 h 31"/>
                  <a:gd name="T84" fmla="*/ 22 w 27"/>
                  <a:gd name="T85" fmla="*/ 20 h 31"/>
                  <a:gd name="T86" fmla="*/ 21 w 27"/>
                  <a:gd name="T87" fmla="*/ 19 h 31"/>
                  <a:gd name="T88" fmla="*/ 20 w 27"/>
                  <a:gd name="T89" fmla="*/ 18 h 31"/>
                  <a:gd name="T90" fmla="*/ 19 w 27"/>
                  <a:gd name="T91" fmla="*/ 16 h 31"/>
                  <a:gd name="T92" fmla="*/ 18 w 27"/>
                  <a:gd name="T93" fmla="*/ 15 h 31"/>
                  <a:gd name="T94" fmla="*/ 16 w 27"/>
                  <a:gd name="T95" fmla="*/ 13 h 31"/>
                  <a:gd name="T96" fmla="*/ 15 w 27"/>
                  <a:gd name="T97" fmla="*/ 12 h 31"/>
                  <a:gd name="T98" fmla="*/ 13 w 27"/>
                  <a:gd name="T99" fmla="*/ 11 h 31"/>
                  <a:gd name="T100" fmla="*/ 14 w 27"/>
                  <a:gd name="T101" fmla="*/ 10 h 31"/>
                  <a:gd name="T102" fmla="*/ 16 w 27"/>
                  <a:gd name="T103" fmla="*/ 10 h 31"/>
                  <a:gd name="T104" fmla="*/ 17 w 27"/>
                  <a:gd name="T105" fmla="*/ 8 h 31"/>
                  <a:gd name="T106" fmla="*/ 15 w 27"/>
                  <a:gd name="T107" fmla="*/ 7 h 31"/>
                  <a:gd name="T108" fmla="*/ 15 w 27"/>
                  <a:gd name="T109" fmla="*/ 6 h 31"/>
                  <a:gd name="T110" fmla="*/ 13 w 27"/>
                  <a:gd name="T111" fmla="*/ 6 h 31"/>
                  <a:gd name="T112" fmla="*/ 12 w 27"/>
                  <a:gd name="T113" fmla="*/ 6 h 31"/>
                  <a:gd name="T114" fmla="*/ 10 w 27"/>
                  <a:gd name="T115" fmla="*/ 5 h 31"/>
                  <a:gd name="T116" fmla="*/ 10 w 27"/>
                  <a:gd name="T117" fmla="*/ 3 h 31"/>
                  <a:gd name="T118" fmla="*/ 9 w 27"/>
                  <a:gd name="T119" fmla="*/ 2 h 31"/>
                  <a:gd name="T120" fmla="*/ 8 w 27"/>
                  <a:gd name="T12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31">
                    <a:moveTo>
                      <a:pt x="7" y="0"/>
                    </a:move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4"/>
                      <a:pt x="11" y="14"/>
                      <a:pt x="11" y="14"/>
                    </a:cubicBezTo>
                    <a:cubicBezTo>
                      <a:pt x="12" y="14"/>
                      <a:pt x="12" y="14"/>
                      <a:pt x="12" y="14"/>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9"/>
                      <a:pt x="17" y="19"/>
                      <a:pt x="17" y="19"/>
                    </a:cubicBezTo>
                    <a:cubicBezTo>
                      <a:pt x="17" y="19"/>
                      <a:pt x="17" y="19"/>
                      <a:pt x="17" y="19"/>
                    </a:cubicBezTo>
                    <a:cubicBezTo>
                      <a:pt x="17" y="19"/>
                      <a:pt x="17" y="19"/>
                      <a:pt x="17" y="19"/>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7"/>
                      <a:pt x="20" y="27"/>
                      <a:pt x="20"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19" y="28"/>
                      <a:pt x="19" y="28"/>
                      <a:pt x="19" y="28"/>
                    </a:cubicBezTo>
                    <a:cubicBezTo>
                      <a:pt x="20" y="28"/>
                      <a:pt x="20" y="28"/>
                      <a:pt x="20"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20" y="29"/>
                      <a:pt x="20" y="29"/>
                      <a:pt x="20"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8" y="30"/>
                      <a:pt x="18" y="30"/>
                      <a:pt x="18" y="30"/>
                    </a:cubicBezTo>
                    <a:cubicBezTo>
                      <a:pt x="18" y="30"/>
                      <a:pt x="18" y="30"/>
                      <a:pt x="18" y="30"/>
                    </a:cubicBezTo>
                    <a:cubicBezTo>
                      <a:pt x="18" y="30"/>
                      <a:pt x="18" y="30"/>
                      <a:pt x="18"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30"/>
                      <a:pt x="24" y="30"/>
                      <a:pt x="24" y="30"/>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4" y="23"/>
                      <a:pt x="24" y="23"/>
                      <a:pt x="24" y="23"/>
                    </a:cubicBezTo>
                    <a:cubicBezTo>
                      <a:pt x="24" y="23"/>
                      <a:pt x="24" y="23"/>
                      <a:pt x="24" y="23"/>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1"/>
                      <a:pt x="23" y="21"/>
                      <a:pt x="23" y="21"/>
                    </a:cubicBezTo>
                    <a:cubicBezTo>
                      <a:pt x="23" y="21"/>
                      <a:pt x="23" y="21"/>
                      <a:pt x="23" y="21"/>
                    </a:cubicBezTo>
                    <a:cubicBezTo>
                      <a:pt x="23" y="21"/>
                      <a:pt x="23" y="21"/>
                      <a:pt x="23" y="21"/>
                    </a:cubicBezTo>
                    <a:cubicBezTo>
                      <a:pt x="23" y="20"/>
                      <a:pt x="23" y="20"/>
                      <a:pt x="23" y="20"/>
                    </a:cubicBezTo>
                    <a:cubicBezTo>
                      <a:pt x="23" y="20"/>
                      <a:pt x="23" y="20"/>
                      <a:pt x="23"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2"/>
                      <a:pt x="13" y="12"/>
                      <a:pt x="13" y="12"/>
                    </a:cubicBezTo>
                    <a:cubicBezTo>
                      <a:pt x="13" y="12"/>
                      <a:pt x="13" y="12"/>
                      <a:pt x="13" y="12"/>
                    </a:cubicBezTo>
                    <a:cubicBezTo>
                      <a:pt x="13" y="12"/>
                      <a:pt x="13" y="12"/>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7"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6" y="7"/>
                      <a:pt x="16" y="7"/>
                      <a:pt x="16" y="7"/>
                    </a:cubicBezTo>
                    <a:cubicBezTo>
                      <a:pt x="16" y="7"/>
                      <a:pt x="16" y="7"/>
                      <a:pt x="16" y="7"/>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263"/>
              <p:cNvSpPr/>
              <p:nvPr/>
            </p:nvSpPr>
            <p:spPr bwMode="auto">
              <a:xfrm>
                <a:off x="3526" y="210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264"/>
              <p:cNvSpPr>
                <a:spLocks noEditPoints="1"/>
              </p:cNvSpPr>
              <p:nvPr/>
            </p:nvSpPr>
            <p:spPr bwMode="auto">
              <a:xfrm>
                <a:off x="2864" y="2307"/>
                <a:ext cx="103" cy="100"/>
              </a:xfrm>
              <a:custGeom>
                <a:avLst/>
                <a:gdLst>
                  <a:gd name="T0" fmla="*/ 37 w 39"/>
                  <a:gd name="T1" fmla="*/ 24 h 38"/>
                  <a:gd name="T2" fmla="*/ 34 w 39"/>
                  <a:gd name="T3" fmla="*/ 13 h 38"/>
                  <a:gd name="T4" fmla="*/ 33 w 39"/>
                  <a:gd name="T5" fmla="*/ 12 h 38"/>
                  <a:gd name="T6" fmla="*/ 32 w 39"/>
                  <a:gd name="T7" fmla="*/ 12 h 38"/>
                  <a:gd name="T8" fmla="*/ 31 w 39"/>
                  <a:gd name="T9" fmla="*/ 11 h 38"/>
                  <a:gd name="T10" fmla="*/ 30 w 39"/>
                  <a:gd name="T11" fmla="*/ 10 h 38"/>
                  <a:gd name="T12" fmla="*/ 29 w 39"/>
                  <a:gd name="T13" fmla="*/ 10 h 38"/>
                  <a:gd name="T14" fmla="*/ 29 w 39"/>
                  <a:gd name="T15" fmla="*/ 9 h 38"/>
                  <a:gd name="T16" fmla="*/ 29 w 39"/>
                  <a:gd name="T17" fmla="*/ 8 h 38"/>
                  <a:gd name="T18" fmla="*/ 28 w 39"/>
                  <a:gd name="T19" fmla="*/ 7 h 38"/>
                  <a:gd name="T20" fmla="*/ 26 w 39"/>
                  <a:gd name="T21" fmla="*/ 6 h 38"/>
                  <a:gd name="T22" fmla="*/ 25 w 39"/>
                  <a:gd name="T23" fmla="*/ 5 h 38"/>
                  <a:gd name="T24" fmla="*/ 24 w 39"/>
                  <a:gd name="T25" fmla="*/ 5 h 38"/>
                  <a:gd name="T26" fmla="*/ 23 w 39"/>
                  <a:gd name="T27" fmla="*/ 4 h 38"/>
                  <a:gd name="T28" fmla="*/ 22 w 39"/>
                  <a:gd name="T29" fmla="*/ 3 h 38"/>
                  <a:gd name="T30" fmla="*/ 21 w 39"/>
                  <a:gd name="T31" fmla="*/ 3 h 38"/>
                  <a:gd name="T32" fmla="*/ 20 w 39"/>
                  <a:gd name="T33" fmla="*/ 2 h 38"/>
                  <a:gd name="T34" fmla="*/ 19 w 39"/>
                  <a:gd name="T35" fmla="*/ 1 h 38"/>
                  <a:gd name="T36" fmla="*/ 17 w 39"/>
                  <a:gd name="T37" fmla="*/ 1 h 38"/>
                  <a:gd name="T38" fmla="*/ 16 w 39"/>
                  <a:gd name="T39" fmla="*/ 0 h 38"/>
                  <a:gd name="T40" fmla="*/ 13 w 39"/>
                  <a:gd name="T41" fmla="*/ 4 h 38"/>
                  <a:gd name="T42" fmla="*/ 11 w 39"/>
                  <a:gd name="T43" fmla="*/ 5 h 38"/>
                  <a:gd name="T44" fmla="*/ 4 w 39"/>
                  <a:gd name="T45" fmla="*/ 0 h 38"/>
                  <a:gd name="T46" fmla="*/ 4 w 39"/>
                  <a:gd name="T47" fmla="*/ 1 h 38"/>
                  <a:gd name="T48" fmla="*/ 5 w 39"/>
                  <a:gd name="T49" fmla="*/ 2 h 38"/>
                  <a:gd name="T50" fmla="*/ 5 w 39"/>
                  <a:gd name="T51" fmla="*/ 2 h 38"/>
                  <a:gd name="T52" fmla="*/ 5 w 39"/>
                  <a:gd name="T53" fmla="*/ 4 h 38"/>
                  <a:gd name="T54" fmla="*/ 4 w 39"/>
                  <a:gd name="T55" fmla="*/ 5 h 38"/>
                  <a:gd name="T56" fmla="*/ 3 w 39"/>
                  <a:gd name="T57" fmla="*/ 6 h 38"/>
                  <a:gd name="T58" fmla="*/ 5 w 39"/>
                  <a:gd name="T59" fmla="*/ 8 h 38"/>
                  <a:gd name="T60" fmla="*/ 4 w 39"/>
                  <a:gd name="T61" fmla="*/ 9 h 38"/>
                  <a:gd name="T62" fmla="*/ 3 w 39"/>
                  <a:gd name="T63" fmla="*/ 10 h 38"/>
                  <a:gd name="T64" fmla="*/ 2 w 39"/>
                  <a:gd name="T65" fmla="*/ 11 h 38"/>
                  <a:gd name="T66" fmla="*/ 1 w 39"/>
                  <a:gd name="T67" fmla="*/ 12 h 38"/>
                  <a:gd name="T68" fmla="*/ 1 w 39"/>
                  <a:gd name="T69" fmla="*/ 18 h 38"/>
                  <a:gd name="T70" fmla="*/ 6 w 39"/>
                  <a:gd name="T71" fmla="*/ 27 h 38"/>
                  <a:gd name="T72" fmla="*/ 7 w 39"/>
                  <a:gd name="T73" fmla="*/ 28 h 38"/>
                  <a:gd name="T74" fmla="*/ 9 w 39"/>
                  <a:gd name="T75" fmla="*/ 28 h 38"/>
                  <a:gd name="T76" fmla="*/ 10 w 39"/>
                  <a:gd name="T77" fmla="*/ 29 h 38"/>
                  <a:gd name="T78" fmla="*/ 12 w 39"/>
                  <a:gd name="T79" fmla="*/ 29 h 38"/>
                  <a:gd name="T80" fmla="*/ 13 w 39"/>
                  <a:gd name="T81" fmla="*/ 30 h 38"/>
                  <a:gd name="T82" fmla="*/ 15 w 39"/>
                  <a:gd name="T83" fmla="*/ 30 h 38"/>
                  <a:gd name="T84" fmla="*/ 16 w 39"/>
                  <a:gd name="T85" fmla="*/ 30 h 38"/>
                  <a:gd name="T86" fmla="*/ 17 w 39"/>
                  <a:gd name="T87" fmla="*/ 31 h 38"/>
                  <a:gd name="T88" fmla="*/ 18 w 39"/>
                  <a:gd name="T89" fmla="*/ 32 h 38"/>
                  <a:gd name="T90" fmla="*/ 18 w 39"/>
                  <a:gd name="T91" fmla="*/ 34 h 38"/>
                  <a:gd name="T92" fmla="*/ 18 w 39"/>
                  <a:gd name="T93" fmla="*/ 36 h 38"/>
                  <a:gd name="T94" fmla="*/ 19 w 39"/>
                  <a:gd name="T95" fmla="*/ 37 h 38"/>
                  <a:gd name="T96" fmla="*/ 22 w 39"/>
                  <a:gd name="T97" fmla="*/ 37 h 38"/>
                  <a:gd name="T98" fmla="*/ 23 w 39"/>
                  <a:gd name="T99" fmla="*/ 37 h 38"/>
                  <a:gd name="T100" fmla="*/ 24 w 39"/>
                  <a:gd name="T101" fmla="*/ 38 h 38"/>
                  <a:gd name="T102" fmla="*/ 26 w 39"/>
                  <a:gd name="T103" fmla="*/ 38 h 38"/>
                  <a:gd name="T104" fmla="*/ 27 w 39"/>
                  <a:gd name="T105" fmla="*/ 38 h 38"/>
                  <a:gd name="T106" fmla="*/ 29 w 39"/>
                  <a:gd name="T107" fmla="*/ 38 h 38"/>
                  <a:gd name="T108" fmla="*/ 29 w 39"/>
                  <a:gd name="T109" fmla="*/ 37 h 38"/>
                  <a:gd name="T110" fmla="*/ 31 w 39"/>
                  <a:gd name="T111" fmla="*/ 37 h 38"/>
                  <a:gd name="T112" fmla="*/ 32 w 39"/>
                  <a:gd name="T113" fmla="*/ 37 h 38"/>
                  <a:gd name="T114" fmla="*/ 34 w 39"/>
                  <a:gd name="T115" fmla="*/ 36 h 38"/>
                  <a:gd name="T116" fmla="*/ 36 w 39"/>
                  <a:gd name="T117" fmla="*/ 35 h 38"/>
                  <a:gd name="T118" fmla="*/ 37 w 39"/>
                  <a:gd name="T119" fmla="*/ 35 h 38"/>
                  <a:gd name="T120" fmla="*/ 38 w 39"/>
                  <a:gd name="T121"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 h="38">
                    <a:moveTo>
                      <a:pt x="36" y="16"/>
                    </a:moveTo>
                    <a:cubicBezTo>
                      <a:pt x="37" y="16"/>
                      <a:pt x="37" y="15"/>
                      <a:pt x="37" y="15"/>
                    </a:cubicBezTo>
                    <a:cubicBezTo>
                      <a:pt x="37" y="15"/>
                      <a:pt x="37" y="15"/>
                      <a:pt x="37" y="14"/>
                    </a:cubicBezTo>
                    <a:cubicBezTo>
                      <a:pt x="37" y="14"/>
                      <a:pt x="37" y="14"/>
                      <a:pt x="37" y="14"/>
                    </a:cubicBezTo>
                    <a:cubicBezTo>
                      <a:pt x="37" y="14"/>
                      <a:pt x="36" y="14"/>
                      <a:pt x="36" y="14"/>
                    </a:cubicBezTo>
                    <a:cubicBezTo>
                      <a:pt x="36" y="14"/>
                      <a:pt x="36" y="14"/>
                      <a:pt x="36" y="15"/>
                    </a:cubicBezTo>
                    <a:cubicBezTo>
                      <a:pt x="36" y="15"/>
                      <a:pt x="36" y="16"/>
                      <a:pt x="36" y="16"/>
                    </a:cubicBezTo>
                    <a:close/>
                    <a:moveTo>
                      <a:pt x="34" y="18"/>
                    </a:moveTo>
                    <a:cubicBezTo>
                      <a:pt x="35" y="19"/>
                      <a:pt x="35" y="19"/>
                      <a:pt x="36" y="19"/>
                    </a:cubicBezTo>
                    <a:cubicBezTo>
                      <a:pt x="36" y="19"/>
                      <a:pt x="36" y="19"/>
                      <a:pt x="36" y="18"/>
                    </a:cubicBezTo>
                    <a:cubicBezTo>
                      <a:pt x="35" y="19"/>
                      <a:pt x="35" y="17"/>
                      <a:pt x="35" y="17"/>
                    </a:cubicBezTo>
                    <a:cubicBezTo>
                      <a:pt x="35" y="17"/>
                      <a:pt x="34" y="17"/>
                      <a:pt x="34" y="18"/>
                    </a:cubicBezTo>
                    <a:close/>
                    <a:moveTo>
                      <a:pt x="37" y="24"/>
                    </a:moveTo>
                    <a:cubicBezTo>
                      <a:pt x="37" y="24"/>
                      <a:pt x="36" y="24"/>
                      <a:pt x="36" y="25"/>
                    </a:cubicBezTo>
                    <a:cubicBezTo>
                      <a:pt x="37" y="25"/>
                      <a:pt x="37" y="24"/>
                      <a:pt x="37" y="24"/>
                    </a:cubicBezTo>
                    <a:close/>
                    <a:moveTo>
                      <a:pt x="38" y="33"/>
                    </a:moveTo>
                    <a:cubicBezTo>
                      <a:pt x="38" y="33"/>
                      <a:pt x="38" y="33"/>
                      <a:pt x="38" y="33"/>
                    </a:cubicBezTo>
                    <a:cubicBezTo>
                      <a:pt x="37" y="33"/>
                      <a:pt x="37" y="33"/>
                      <a:pt x="37" y="32"/>
                    </a:cubicBezTo>
                    <a:cubicBezTo>
                      <a:pt x="37" y="32"/>
                      <a:pt x="37" y="32"/>
                      <a:pt x="36" y="32"/>
                    </a:cubicBezTo>
                    <a:cubicBezTo>
                      <a:pt x="36" y="31"/>
                      <a:pt x="36" y="31"/>
                      <a:pt x="36" y="30"/>
                    </a:cubicBezTo>
                    <a:cubicBezTo>
                      <a:pt x="36" y="30"/>
                      <a:pt x="36" y="30"/>
                      <a:pt x="36" y="29"/>
                    </a:cubicBezTo>
                    <a:cubicBezTo>
                      <a:pt x="36" y="29"/>
                      <a:pt x="36" y="29"/>
                      <a:pt x="35" y="28"/>
                    </a:cubicBezTo>
                    <a:cubicBezTo>
                      <a:pt x="35" y="28"/>
                      <a:pt x="35" y="27"/>
                      <a:pt x="35" y="27"/>
                    </a:cubicBezTo>
                    <a:cubicBezTo>
                      <a:pt x="35" y="26"/>
                      <a:pt x="35" y="26"/>
                      <a:pt x="35" y="25"/>
                    </a:cubicBezTo>
                    <a:cubicBezTo>
                      <a:pt x="36" y="25"/>
                      <a:pt x="35" y="24"/>
                      <a:pt x="35" y="23"/>
                    </a:cubicBezTo>
                    <a:cubicBezTo>
                      <a:pt x="35" y="23"/>
                      <a:pt x="35" y="22"/>
                      <a:pt x="36" y="21"/>
                    </a:cubicBezTo>
                    <a:cubicBezTo>
                      <a:pt x="36" y="21"/>
                      <a:pt x="34" y="20"/>
                      <a:pt x="34" y="19"/>
                    </a:cubicBezTo>
                    <a:cubicBezTo>
                      <a:pt x="33" y="19"/>
                      <a:pt x="33" y="18"/>
                      <a:pt x="33" y="18"/>
                    </a:cubicBezTo>
                    <a:cubicBezTo>
                      <a:pt x="33" y="16"/>
                      <a:pt x="34" y="15"/>
                      <a:pt x="34" y="14"/>
                    </a:cubicBezTo>
                    <a:cubicBezTo>
                      <a:pt x="34" y="14"/>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3" y="13"/>
                      <a:pt x="33" y="13"/>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0"/>
                      <a:pt x="31" y="10"/>
                      <a:pt x="31" y="10"/>
                    </a:cubicBezTo>
                    <a:cubicBezTo>
                      <a:pt x="31" y="10"/>
                      <a:pt x="31" y="10"/>
                      <a:pt x="31"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8"/>
                      <a:pt x="28" y="8"/>
                      <a:pt x="28" y="8"/>
                    </a:cubicBezTo>
                    <a:cubicBezTo>
                      <a:pt x="28" y="8"/>
                      <a:pt x="28" y="8"/>
                      <a:pt x="28"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7" y="7"/>
                      <a:pt x="27" y="7"/>
                      <a:pt x="27" y="7"/>
                    </a:cubicBezTo>
                    <a:cubicBezTo>
                      <a:pt x="27" y="7"/>
                      <a:pt x="27" y="7"/>
                      <a:pt x="27" y="7"/>
                    </a:cubicBezTo>
                    <a:cubicBezTo>
                      <a:pt x="27" y="7"/>
                      <a:pt x="27" y="7"/>
                      <a:pt x="27" y="7"/>
                    </a:cubicBezTo>
                    <a:cubicBezTo>
                      <a:pt x="27" y="7"/>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5"/>
                      <a:pt x="26" y="5"/>
                      <a:pt x="26" y="5"/>
                    </a:cubicBezTo>
                    <a:cubicBezTo>
                      <a:pt x="26" y="5"/>
                      <a:pt x="26" y="5"/>
                      <a:pt x="26" y="5"/>
                    </a:cubicBezTo>
                    <a:cubicBezTo>
                      <a:pt x="26"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1"/>
                      <a:pt x="16" y="1"/>
                    </a:cubicBezTo>
                    <a:cubicBezTo>
                      <a:pt x="16" y="1"/>
                      <a:pt x="15" y="1"/>
                      <a:pt x="15" y="1"/>
                    </a:cubicBezTo>
                    <a:cubicBezTo>
                      <a:pt x="15" y="2"/>
                      <a:pt x="16" y="1"/>
                      <a:pt x="16" y="2"/>
                    </a:cubicBezTo>
                    <a:cubicBezTo>
                      <a:pt x="15" y="2"/>
                      <a:pt x="15" y="2"/>
                      <a:pt x="15" y="2"/>
                    </a:cubicBezTo>
                    <a:cubicBezTo>
                      <a:pt x="15" y="2"/>
                      <a:pt x="15" y="1"/>
                      <a:pt x="15" y="2"/>
                    </a:cubicBezTo>
                    <a:cubicBezTo>
                      <a:pt x="15" y="2"/>
                      <a:pt x="15" y="2"/>
                      <a:pt x="15" y="3"/>
                    </a:cubicBezTo>
                    <a:cubicBezTo>
                      <a:pt x="14" y="3"/>
                      <a:pt x="13" y="2"/>
                      <a:pt x="13" y="3"/>
                    </a:cubicBezTo>
                    <a:cubicBezTo>
                      <a:pt x="14" y="3"/>
                      <a:pt x="14" y="3"/>
                      <a:pt x="14" y="3"/>
                    </a:cubicBezTo>
                    <a:cubicBezTo>
                      <a:pt x="14" y="3"/>
                      <a:pt x="14" y="4"/>
                      <a:pt x="14" y="4"/>
                    </a:cubicBezTo>
                    <a:cubicBezTo>
                      <a:pt x="14" y="4"/>
                      <a:pt x="13" y="4"/>
                      <a:pt x="13" y="4"/>
                    </a:cubicBezTo>
                    <a:cubicBezTo>
                      <a:pt x="13" y="4"/>
                      <a:pt x="15" y="4"/>
                      <a:pt x="15" y="4"/>
                    </a:cubicBezTo>
                    <a:cubicBezTo>
                      <a:pt x="15" y="4"/>
                      <a:pt x="14" y="5"/>
                      <a:pt x="14" y="5"/>
                    </a:cubicBezTo>
                    <a:cubicBezTo>
                      <a:pt x="14" y="5"/>
                      <a:pt x="14" y="5"/>
                      <a:pt x="13" y="5"/>
                    </a:cubicBezTo>
                    <a:cubicBezTo>
                      <a:pt x="13" y="5"/>
                      <a:pt x="13" y="5"/>
                      <a:pt x="13" y="5"/>
                    </a:cubicBezTo>
                    <a:cubicBezTo>
                      <a:pt x="13" y="5"/>
                      <a:pt x="13" y="5"/>
                      <a:pt x="13" y="5"/>
                    </a:cubicBezTo>
                    <a:cubicBezTo>
                      <a:pt x="12" y="5"/>
                      <a:pt x="12" y="5"/>
                      <a:pt x="12" y="5"/>
                    </a:cubicBezTo>
                    <a:cubicBezTo>
                      <a:pt x="12" y="5"/>
                      <a:pt x="12" y="6"/>
                      <a:pt x="12" y="6"/>
                    </a:cubicBezTo>
                    <a:cubicBezTo>
                      <a:pt x="12" y="6"/>
                      <a:pt x="12" y="6"/>
                      <a:pt x="12" y="6"/>
                    </a:cubicBezTo>
                    <a:cubicBezTo>
                      <a:pt x="12" y="6"/>
                      <a:pt x="12" y="7"/>
                      <a:pt x="11" y="7"/>
                    </a:cubicBezTo>
                    <a:cubicBezTo>
                      <a:pt x="11" y="7"/>
                      <a:pt x="11" y="7"/>
                      <a:pt x="12" y="7"/>
                    </a:cubicBezTo>
                    <a:cubicBezTo>
                      <a:pt x="12" y="7"/>
                      <a:pt x="11" y="7"/>
                      <a:pt x="11" y="7"/>
                    </a:cubicBezTo>
                    <a:cubicBezTo>
                      <a:pt x="12" y="6"/>
                      <a:pt x="12" y="6"/>
                      <a:pt x="12" y="6"/>
                    </a:cubicBezTo>
                    <a:cubicBezTo>
                      <a:pt x="12" y="6"/>
                      <a:pt x="12" y="5"/>
                      <a:pt x="12" y="5"/>
                    </a:cubicBezTo>
                    <a:cubicBezTo>
                      <a:pt x="12" y="5"/>
                      <a:pt x="11" y="5"/>
                      <a:pt x="11" y="5"/>
                    </a:cubicBezTo>
                    <a:cubicBezTo>
                      <a:pt x="11" y="5"/>
                      <a:pt x="11" y="5"/>
                      <a:pt x="11" y="5"/>
                    </a:cubicBezTo>
                    <a:cubicBezTo>
                      <a:pt x="11" y="5"/>
                      <a:pt x="11" y="5"/>
                      <a:pt x="11" y="5"/>
                    </a:cubicBezTo>
                    <a:cubicBezTo>
                      <a:pt x="11" y="5"/>
                      <a:pt x="11" y="5"/>
                      <a:pt x="10" y="5"/>
                    </a:cubicBezTo>
                    <a:cubicBezTo>
                      <a:pt x="10" y="5"/>
                      <a:pt x="10" y="4"/>
                      <a:pt x="10" y="4"/>
                    </a:cubicBezTo>
                    <a:cubicBezTo>
                      <a:pt x="10" y="5"/>
                      <a:pt x="9" y="5"/>
                      <a:pt x="9" y="5"/>
                    </a:cubicBezTo>
                    <a:cubicBezTo>
                      <a:pt x="9" y="5"/>
                      <a:pt x="9" y="5"/>
                      <a:pt x="9" y="5"/>
                    </a:cubicBezTo>
                    <a:cubicBezTo>
                      <a:pt x="9" y="5"/>
                      <a:pt x="9" y="5"/>
                      <a:pt x="9" y="5"/>
                    </a:cubicBezTo>
                    <a:cubicBezTo>
                      <a:pt x="9" y="5"/>
                      <a:pt x="9" y="5"/>
                      <a:pt x="9" y="6"/>
                    </a:cubicBezTo>
                    <a:cubicBezTo>
                      <a:pt x="9" y="6"/>
                      <a:pt x="9" y="6"/>
                      <a:pt x="9" y="6"/>
                    </a:cubicBezTo>
                    <a:cubicBezTo>
                      <a:pt x="9" y="6"/>
                      <a:pt x="9" y="6"/>
                      <a:pt x="8" y="6"/>
                    </a:cubicBezTo>
                    <a:cubicBezTo>
                      <a:pt x="8" y="6"/>
                      <a:pt x="8" y="6"/>
                      <a:pt x="8" y="6"/>
                    </a:cubicBezTo>
                    <a:cubicBezTo>
                      <a:pt x="8" y="6"/>
                      <a:pt x="8" y="5"/>
                      <a:pt x="8" y="5"/>
                    </a:cubicBezTo>
                    <a:cubicBezTo>
                      <a:pt x="8" y="4"/>
                      <a:pt x="7" y="4"/>
                      <a:pt x="7" y="3"/>
                    </a:cubicBezTo>
                    <a:cubicBezTo>
                      <a:pt x="7" y="3"/>
                      <a:pt x="8" y="3"/>
                      <a:pt x="8" y="3"/>
                    </a:cubicBezTo>
                    <a:cubicBezTo>
                      <a:pt x="8" y="2"/>
                      <a:pt x="8" y="1"/>
                      <a:pt x="8"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3"/>
                      <a:pt x="0" y="14"/>
                      <a:pt x="0" y="14"/>
                    </a:cubicBezTo>
                    <a:cubicBezTo>
                      <a:pt x="0" y="14"/>
                      <a:pt x="1" y="14"/>
                      <a:pt x="1" y="14"/>
                    </a:cubicBezTo>
                    <a:cubicBezTo>
                      <a:pt x="1" y="14"/>
                      <a:pt x="1" y="15"/>
                      <a:pt x="1" y="15"/>
                    </a:cubicBezTo>
                    <a:cubicBezTo>
                      <a:pt x="1" y="15"/>
                      <a:pt x="1" y="16"/>
                      <a:pt x="1" y="16"/>
                    </a:cubicBezTo>
                    <a:cubicBezTo>
                      <a:pt x="1" y="16"/>
                      <a:pt x="1" y="16"/>
                      <a:pt x="1" y="17"/>
                    </a:cubicBezTo>
                    <a:cubicBezTo>
                      <a:pt x="1" y="17"/>
                      <a:pt x="1" y="17"/>
                      <a:pt x="1" y="18"/>
                    </a:cubicBezTo>
                    <a:cubicBezTo>
                      <a:pt x="1" y="18"/>
                      <a:pt x="1" y="18"/>
                      <a:pt x="1" y="18"/>
                    </a:cubicBezTo>
                    <a:cubicBezTo>
                      <a:pt x="1" y="18"/>
                      <a:pt x="1" y="18"/>
                      <a:pt x="1" y="19"/>
                    </a:cubicBezTo>
                    <a:cubicBezTo>
                      <a:pt x="1" y="19"/>
                      <a:pt x="1" y="19"/>
                      <a:pt x="1" y="20"/>
                    </a:cubicBezTo>
                    <a:cubicBezTo>
                      <a:pt x="2" y="20"/>
                      <a:pt x="2" y="19"/>
                      <a:pt x="2" y="19"/>
                    </a:cubicBezTo>
                    <a:cubicBezTo>
                      <a:pt x="2" y="19"/>
                      <a:pt x="3" y="20"/>
                      <a:pt x="3" y="21"/>
                    </a:cubicBezTo>
                    <a:cubicBezTo>
                      <a:pt x="4" y="21"/>
                      <a:pt x="4" y="22"/>
                      <a:pt x="4" y="22"/>
                    </a:cubicBezTo>
                    <a:cubicBezTo>
                      <a:pt x="4" y="24"/>
                      <a:pt x="5" y="25"/>
                      <a:pt x="5" y="26"/>
                    </a:cubicBezTo>
                    <a:cubicBezTo>
                      <a:pt x="6" y="26"/>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0"/>
                      <a:pt x="15" y="30"/>
                    </a:cubicBezTo>
                    <a:cubicBezTo>
                      <a:pt x="15" y="30"/>
                      <a:pt x="15"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7" y="30"/>
                      <a:pt x="17" y="30"/>
                      <a:pt x="17" y="30"/>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3"/>
                      <a:pt x="18" y="33"/>
                      <a:pt x="18" y="33"/>
                    </a:cubicBezTo>
                    <a:cubicBezTo>
                      <a:pt x="18" y="33"/>
                      <a:pt x="18" y="33"/>
                      <a:pt x="18" y="33"/>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21" y="37"/>
                      <a:pt x="21" y="37"/>
                      <a:pt x="21" y="37"/>
                    </a:cubicBezTo>
                    <a:cubicBezTo>
                      <a:pt x="21" y="37"/>
                      <a:pt x="21" y="38"/>
                      <a:pt x="21" y="38"/>
                    </a:cubicBezTo>
                    <a:cubicBezTo>
                      <a:pt x="21" y="38"/>
                      <a:pt x="21" y="38"/>
                      <a:pt x="21" y="38"/>
                    </a:cubicBezTo>
                    <a:cubicBezTo>
                      <a:pt x="21" y="38"/>
                      <a:pt x="21" y="38"/>
                      <a:pt x="21" y="38"/>
                    </a:cubicBezTo>
                    <a:cubicBezTo>
                      <a:pt x="21" y="37"/>
                      <a:pt x="21" y="37"/>
                      <a:pt x="21" y="37"/>
                    </a:cubicBezTo>
                    <a:cubicBezTo>
                      <a:pt x="21" y="38"/>
                      <a:pt x="21" y="38"/>
                      <a:pt x="21" y="38"/>
                    </a:cubicBezTo>
                    <a:cubicBezTo>
                      <a:pt x="21" y="38"/>
                      <a:pt x="21" y="38"/>
                      <a:pt x="21" y="38"/>
                    </a:cubicBezTo>
                    <a:cubicBezTo>
                      <a:pt x="22" y="38"/>
                      <a:pt x="22" y="38"/>
                      <a:pt x="22" y="38"/>
                    </a:cubicBezTo>
                    <a:cubicBezTo>
                      <a:pt x="22" y="38"/>
                      <a:pt x="22" y="38"/>
                      <a:pt x="22" y="38"/>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4" y="37"/>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7"/>
                      <a:pt x="26" y="37"/>
                      <a:pt x="26" y="37"/>
                    </a:cubicBezTo>
                    <a:cubicBezTo>
                      <a:pt x="26" y="37"/>
                      <a:pt x="26" y="37"/>
                      <a:pt x="26" y="37"/>
                    </a:cubicBezTo>
                    <a:cubicBezTo>
                      <a:pt x="26" y="38"/>
                      <a:pt x="26" y="38"/>
                      <a:pt x="26" y="38"/>
                    </a:cubicBezTo>
                    <a:cubicBezTo>
                      <a:pt x="26" y="38"/>
                      <a:pt x="26" y="38"/>
                      <a:pt x="26" y="38"/>
                    </a:cubicBezTo>
                    <a:cubicBezTo>
                      <a:pt x="26" y="38"/>
                      <a:pt x="26" y="38"/>
                      <a:pt x="26" y="38"/>
                    </a:cubicBezTo>
                    <a:cubicBezTo>
                      <a:pt x="26" y="38"/>
                      <a:pt x="26" y="38"/>
                      <a:pt x="27" y="38"/>
                    </a:cubicBezTo>
                    <a:cubicBezTo>
                      <a:pt x="27" y="37"/>
                      <a:pt x="27" y="37"/>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30" y="37"/>
                      <a:pt x="30" y="37"/>
                      <a:pt x="30" y="37"/>
                    </a:cubicBezTo>
                    <a:cubicBezTo>
                      <a:pt x="30" y="37"/>
                      <a:pt x="30" y="37"/>
                      <a:pt x="30" y="37"/>
                    </a:cubicBezTo>
                    <a:cubicBezTo>
                      <a:pt x="30" y="37"/>
                      <a:pt x="30" y="37"/>
                      <a:pt x="30" y="37"/>
                    </a:cubicBezTo>
                    <a:cubicBezTo>
                      <a:pt x="30" y="37"/>
                      <a:pt x="30" y="37"/>
                      <a:pt x="30" y="37"/>
                    </a:cubicBezTo>
                    <a:cubicBezTo>
                      <a:pt x="30" y="37"/>
                      <a:pt x="30" y="37"/>
                      <a:pt x="30" y="37"/>
                    </a:cubicBezTo>
                    <a:cubicBezTo>
                      <a:pt x="30" y="36"/>
                      <a:pt x="30" y="36"/>
                      <a:pt x="30" y="36"/>
                    </a:cubicBezTo>
                    <a:cubicBezTo>
                      <a:pt x="30" y="36"/>
                      <a:pt x="30" y="36"/>
                      <a:pt x="30" y="36"/>
                    </a:cubicBezTo>
                    <a:cubicBezTo>
                      <a:pt x="31" y="36"/>
                      <a:pt x="31" y="36"/>
                      <a:pt x="31" y="36"/>
                    </a:cubicBezTo>
                    <a:cubicBezTo>
                      <a:pt x="31" y="36"/>
                      <a:pt x="31" y="36"/>
                      <a:pt x="31" y="36"/>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6"/>
                      <a:pt x="32" y="36"/>
                      <a:pt x="32"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4"/>
                      <a:pt x="37" y="34"/>
                      <a:pt x="37" y="34"/>
                    </a:cubicBezTo>
                    <a:cubicBezTo>
                      <a:pt x="37" y="34"/>
                      <a:pt x="37" y="34"/>
                      <a:pt x="37" y="34"/>
                    </a:cubicBezTo>
                    <a:cubicBezTo>
                      <a:pt x="37" y="34"/>
                      <a:pt x="37" y="34"/>
                      <a:pt x="37"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9" y="34"/>
                      <a:pt x="39" y="34"/>
                      <a:pt x="39" y="34"/>
                    </a:cubicBezTo>
                    <a:cubicBezTo>
                      <a:pt x="39" y="34"/>
                      <a:pt x="39" y="34"/>
                      <a:pt x="39" y="34"/>
                    </a:cubicBezTo>
                    <a:cubicBezTo>
                      <a:pt x="39" y="34"/>
                      <a:pt x="39" y="34"/>
                      <a:pt x="39" y="34"/>
                    </a:cubicBezTo>
                    <a:cubicBezTo>
                      <a:pt x="39" y="33"/>
                      <a:pt x="39" y="33"/>
                      <a:pt x="39" y="34"/>
                    </a:cubicBezTo>
                    <a:cubicBezTo>
                      <a:pt x="39" y="33"/>
                      <a:pt x="39" y="33"/>
                      <a:pt x="3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265"/>
              <p:cNvSpPr/>
              <p:nvPr/>
            </p:nvSpPr>
            <p:spPr bwMode="auto">
              <a:xfrm>
                <a:off x="2872" y="2397"/>
                <a:ext cx="97" cy="157"/>
              </a:xfrm>
              <a:custGeom>
                <a:avLst/>
                <a:gdLst>
                  <a:gd name="T0" fmla="*/ 35 w 37"/>
                  <a:gd name="T1" fmla="*/ 1 h 60"/>
                  <a:gd name="T2" fmla="*/ 34 w 37"/>
                  <a:gd name="T3" fmla="*/ 1 h 60"/>
                  <a:gd name="T4" fmla="*/ 32 w 37"/>
                  <a:gd name="T5" fmla="*/ 2 h 60"/>
                  <a:gd name="T6" fmla="*/ 30 w 37"/>
                  <a:gd name="T7" fmla="*/ 3 h 60"/>
                  <a:gd name="T8" fmla="*/ 28 w 37"/>
                  <a:gd name="T9" fmla="*/ 3 h 60"/>
                  <a:gd name="T10" fmla="*/ 27 w 37"/>
                  <a:gd name="T11" fmla="*/ 3 h 60"/>
                  <a:gd name="T12" fmla="*/ 26 w 37"/>
                  <a:gd name="T13" fmla="*/ 4 h 60"/>
                  <a:gd name="T14" fmla="*/ 24 w 37"/>
                  <a:gd name="T15" fmla="*/ 4 h 60"/>
                  <a:gd name="T16" fmla="*/ 23 w 37"/>
                  <a:gd name="T17" fmla="*/ 4 h 60"/>
                  <a:gd name="T18" fmla="*/ 21 w 37"/>
                  <a:gd name="T19" fmla="*/ 4 h 60"/>
                  <a:gd name="T20" fmla="*/ 20 w 37"/>
                  <a:gd name="T21" fmla="*/ 3 h 60"/>
                  <a:gd name="T22" fmla="*/ 18 w 37"/>
                  <a:gd name="T23" fmla="*/ 4 h 60"/>
                  <a:gd name="T24" fmla="*/ 16 w 37"/>
                  <a:gd name="T25" fmla="*/ 11 h 60"/>
                  <a:gd name="T26" fmla="*/ 18 w 37"/>
                  <a:gd name="T27" fmla="*/ 12 h 60"/>
                  <a:gd name="T28" fmla="*/ 18 w 37"/>
                  <a:gd name="T29" fmla="*/ 13 h 60"/>
                  <a:gd name="T30" fmla="*/ 19 w 37"/>
                  <a:gd name="T31" fmla="*/ 14 h 60"/>
                  <a:gd name="T32" fmla="*/ 20 w 37"/>
                  <a:gd name="T33" fmla="*/ 16 h 60"/>
                  <a:gd name="T34" fmla="*/ 20 w 37"/>
                  <a:gd name="T35" fmla="*/ 20 h 60"/>
                  <a:gd name="T36" fmla="*/ 18 w 37"/>
                  <a:gd name="T37" fmla="*/ 21 h 60"/>
                  <a:gd name="T38" fmla="*/ 17 w 37"/>
                  <a:gd name="T39" fmla="*/ 22 h 60"/>
                  <a:gd name="T40" fmla="*/ 18 w 37"/>
                  <a:gd name="T41" fmla="*/ 23 h 60"/>
                  <a:gd name="T42" fmla="*/ 17 w 37"/>
                  <a:gd name="T43" fmla="*/ 23 h 60"/>
                  <a:gd name="T44" fmla="*/ 16 w 37"/>
                  <a:gd name="T45" fmla="*/ 22 h 60"/>
                  <a:gd name="T46" fmla="*/ 14 w 37"/>
                  <a:gd name="T47" fmla="*/ 21 h 60"/>
                  <a:gd name="T48" fmla="*/ 14 w 37"/>
                  <a:gd name="T49" fmla="*/ 20 h 60"/>
                  <a:gd name="T50" fmla="*/ 14 w 37"/>
                  <a:gd name="T51" fmla="*/ 19 h 60"/>
                  <a:gd name="T52" fmla="*/ 15 w 37"/>
                  <a:gd name="T53" fmla="*/ 17 h 60"/>
                  <a:gd name="T54" fmla="*/ 15 w 37"/>
                  <a:gd name="T55" fmla="*/ 16 h 60"/>
                  <a:gd name="T56" fmla="*/ 14 w 37"/>
                  <a:gd name="T57" fmla="*/ 14 h 60"/>
                  <a:gd name="T58" fmla="*/ 12 w 37"/>
                  <a:gd name="T59" fmla="*/ 15 h 60"/>
                  <a:gd name="T60" fmla="*/ 11 w 37"/>
                  <a:gd name="T61" fmla="*/ 14 h 60"/>
                  <a:gd name="T62" fmla="*/ 10 w 37"/>
                  <a:gd name="T63" fmla="*/ 13 h 60"/>
                  <a:gd name="T64" fmla="*/ 9 w 37"/>
                  <a:gd name="T65" fmla="*/ 13 h 60"/>
                  <a:gd name="T66" fmla="*/ 7 w 37"/>
                  <a:gd name="T67" fmla="*/ 14 h 60"/>
                  <a:gd name="T68" fmla="*/ 5 w 37"/>
                  <a:gd name="T69" fmla="*/ 15 h 60"/>
                  <a:gd name="T70" fmla="*/ 3 w 37"/>
                  <a:gd name="T71" fmla="*/ 15 h 60"/>
                  <a:gd name="T72" fmla="*/ 1 w 37"/>
                  <a:gd name="T73" fmla="*/ 16 h 60"/>
                  <a:gd name="T74" fmla="*/ 0 w 37"/>
                  <a:gd name="T75" fmla="*/ 17 h 60"/>
                  <a:gd name="T76" fmla="*/ 2 w 37"/>
                  <a:gd name="T77" fmla="*/ 20 h 60"/>
                  <a:gd name="T78" fmla="*/ 4 w 37"/>
                  <a:gd name="T79" fmla="*/ 20 h 60"/>
                  <a:gd name="T80" fmla="*/ 5 w 37"/>
                  <a:gd name="T81" fmla="*/ 21 h 60"/>
                  <a:gd name="T82" fmla="*/ 8 w 37"/>
                  <a:gd name="T83" fmla="*/ 21 h 60"/>
                  <a:gd name="T84" fmla="*/ 9 w 37"/>
                  <a:gd name="T85" fmla="*/ 23 h 60"/>
                  <a:gd name="T86" fmla="*/ 10 w 37"/>
                  <a:gd name="T87" fmla="*/ 25 h 60"/>
                  <a:gd name="T88" fmla="*/ 10 w 37"/>
                  <a:gd name="T89" fmla="*/ 26 h 60"/>
                  <a:gd name="T90" fmla="*/ 9 w 37"/>
                  <a:gd name="T91" fmla="*/ 28 h 60"/>
                  <a:gd name="T92" fmla="*/ 9 w 37"/>
                  <a:gd name="T93" fmla="*/ 29 h 60"/>
                  <a:gd name="T94" fmla="*/ 9 w 37"/>
                  <a:gd name="T95" fmla="*/ 31 h 60"/>
                  <a:gd name="T96" fmla="*/ 9 w 37"/>
                  <a:gd name="T97" fmla="*/ 33 h 60"/>
                  <a:gd name="T98" fmla="*/ 10 w 37"/>
                  <a:gd name="T99" fmla="*/ 34 h 60"/>
                  <a:gd name="T100" fmla="*/ 9 w 37"/>
                  <a:gd name="T101" fmla="*/ 36 h 60"/>
                  <a:gd name="T102" fmla="*/ 7 w 37"/>
                  <a:gd name="T103" fmla="*/ 39 h 60"/>
                  <a:gd name="T104" fmla="*/ 7 w 37"/>
                  <a:gd name="T105" fmla="*/ 40 h 60"/>
                  <a:gd name="T106" fmla="*/ 5 w 37"/>
                  <a:gd name="T107" fmla="*/ 42 h 60"/>
                  <a:gd name="T108" fmla="*/ 4 w 37"/>
                  <a:gd name="T109" fmla="*/ 45 h 60"/>
                  <a:gd name="T110" fmla="*/ 5 w 37"/>
                  <a:gd name="T111" fmla="*/ 49 h 60"/>
                  <a:gd name="T112" fmla="*/ 6 w 37"/>
                  <a:gd name="T113" fmla="*/ 55 h 60"/>
                  <a:gd name="T114" fmla="*/ 6 w 37"/>
                  <a:gd name="T115" fmla="*/ 57 h 60"/>
                  <a:gd name="T116" fmla="*/ 7 w 37"/>
                  <a:gd name="T117" fmla="*/ 60 h 60"/>
                  <a:gd name="T118" fmla="*/ 18 w 37"/>
                  <a:gd name="T119" fmla="*/ 49 h 60"/>
                  <a:gd name="T120" fmla="*/ 16 w 37"/>
                  <a:gd name="T121" fmla="*/ 35 h 60"/>
                  <a:gd name="T122" fmla="*/ 23 w 37"/>
                  <a:gd name="T123" fmla="*/ 27 h 60"/>
                  <a:gd name="T124" fmla="*/ 36 w 37"/>
                  <a:gd name="T12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 h="60">
                    <a:moveTo>
                      <a:pt x="36" y="0"/>
                    </a:move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5" y="0"/>
                      <a:pt x="35" y="0"/>
                      <a:pt x="35" y="0"/>
                    </a:cubicBezTo>
                    <a:cubicBezTo>
                      <a:pt x="35" y="0"/>
                      <a:pt x="35" y="0"/>
                      <a:pt x="35" y="0"/>
                    </a:cubicBezTo>
                    <a:cubicBezTo>
                      <a:pt x="35" y="0"/>
                      <a:pt x="35" y="0"/>
                      <a:pt x="35" y="0"/>
                    </a:cubicBezTo>
                    <a:cubicBezTo>
                      <a:pt x="35" y="0"/>
                      <a:pt x="35" y="0"/>
                      <a:pt x="35" y="0"/>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0" y="2"/>
                      <a:pt x="30" y="2"/>
                      <a:pt x="30"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5"/>
                      <a:pt x="22" y="5"/>
                      <a:pt x="22" y="5"/>
                    </a:cubicBezTo>
                    <a:cubicBezTo>
                      <a:pt x="22" y="5"/>
                      <a:pt x="22" y="5"/>
                      <a:pt x="22" y="5"/>
                    </a:cubicBezTo>
                    <a:cubicBezTo>
                      <a:pt x="22" y="5"/>
                      <a:pt x="22" y="5"/>
                      <a:pt x="22" y="5"/>
                    </a:cubicBezTo>
                    <a:cubicBezTo>
                      <a:pt x="22" y="5"/>
                      <a:pt x="22" y="5"/>
                      <a:pt x="22" y="5"/>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3"/>
                      <a:pt x="20" y="3"/>
                      <a:pt x="20" y="3"/>
                    </a:cubicBezTo>
                    <a:cubicBezTo>
                      <a:pt x="20" y="3"/>
                      <a:pt x="19" y="3"/>
                      <a:pt x="19" y="3"/>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6" y="4"/>
                      <a:pt x="16" y="4"/>
                      <a:pt x="16" y="4"/>
                    </a:cubicBezTo>
                    <a:cubicBezTo>
                      <a:pt x="16" y="4"/>
                      <a:pt x="16" y="4"/>
                      <a:pt x="16" y="4"/>
                    </a:cubicBezTo>
                    <a:cubicBezTo>
                      <a:pt x="16" y="5"/>
                      <a:pt x="16" y="5"/>
                      <a:pt x="16" y="6"/>
                    </a:cubicBezTo>
                    <a:cubicBezTo>
                      <a:pt x="16" y="6"/>
                      <a:pt x="15" y="6"/>
                      <a:pt x="16" y="7"/>
                    </a:cubicBezTo>
                    <a:cubicBezTo>
                      <a:pt x="16" y="8"/>
                      <a:pt x="16" y="8"/>
                      <a:pt x="16" y="9"/>
                    </a:cubicBezTo>
                    <a:cubicBezTo>
                      <a:pt x="16" y="9"/>
                      <a:pt x="16" y="10"/>
                      <a:pt x="16" y="10"/>
                    </a:cubicBezTo>
                    <a:cubicBezTo>
                      <a:pt x="16" y="10"/>
                      <a:pt x="16" y="10"/>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9" y="13"/>
                      <a:pt x="19" y="13"/>
                      <a:pt x="19" y="13"/>
                    </a:cubicBezTo>
                    <a:cubicBezTo>
                      <a:pt x="19" y="13"/>
                      <a:pt x="19" y="13"/>
                      <a:pt x="19" y="13"/>
                    </a:cubicBezTo>
                    <a:cubicBezTo>
                      <a:pt x="19" y="13"/>
                      <a:pt x="19" y="13"/>
                      <a:pt x="19" y="13"/>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5"/>
                      <a:pt x="20" y="15"/>
                      <a:pt x="20" y="15"/>
                    </a:cubicBezTo>
                    <a:cubicBezTo>
                      <a:pt x="20" y="15"/>
                      <a:pt x="20" y="15"/>
                      <a:pt x="20"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7"/>
                      <a:pt x="20" y="17"/>
                      <a:pt x="20" y="17"/>
                    </a:cubicBezTo>
                    <a:cubicBezTo>
                      <a:pt x="20" y="18"/>
                      <a:pt x="20" y="18"/>
                      <a:pt x="20" y="18"/>
                    </a:cubicBezTo>
                    <a:cubicBezTo>
                      <a:pt x="20" y="19"/>
                      <a:pt x="20" y="19"/>
                      <a:pt x="20" y="19"/>
                    </a:cubicBezTo>
                    <a:cubicBezTo>
                      <a:pt x="20" y="19"/>
                      <a:pt x="20" y="19"/>
                      <a:pt x="20" y="19"/>
                    </a:cubicBezTo>
                    <a:cubicBezTo>
                      <a:pt x="20" y="20"/>
                      <a:pt x="20" y="20"/>
                      <a:pt x="20" y="20"/>
                    </a:cubicBezTo>
                    <a:cubicBezTo>
                      <a:pt x="20" y="20"/>
                      <a:pt x="20" y="20"/>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1"/>
                      <a:pt x="19" y="21"/>
                      <a:pt x="19"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0"/>
                      <a:pt x="18" y="20"/>
                      <a:pt x="18" y="20"/>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3" y="19"/>
                      <a:pt x="13" y="19"/>
                      <a:pt x="13" y="19"/>
                    </a:cubicBezTo>
                    <a:cubicBezTo>
                      <a:pt x="13" y="19"/>
                      <a:pt x="13" y="19"/>
                      <a:pt x="13" y="19"/>
                    </a:cubicBezTo>
                    <a:cubicBezTo>
                      <a:pt x="13" y="19"/>
                      <a:pt x="13" y="19"/>
                      <a:pt x="13" y="19"/>
                    </a:cubicBezTo>
                    <a:cubicBezTo>
                      <a:pt x="13"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5"/>
                      <a:pt x="15" y="15"/>
                      <a:pt x="15" y="15"/>
                    </a:cubicBezTo>
                    <a:cubicBezTo>
                      <a:pt x="15" y="15"/>
                      <a:pt x="15" y="15"/>
                      <a:pt x="15"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3" y="14"/>
                      <a:pt x="13" y="14"/>
                      <a:pt x="13" y="14"/>
                    </a:cubicBezTo>
                    <a:cubicBezTo>
                      <a:pt x="13" y="14"/>
                      <a:pt x="13" y="14"/>
                      <a:pt x="13" y="14"/>
                    </a:cubicBezTo>
                    <a:cubicBezTo>
                      <a:pt x="13" y="15"/>
                      <a:pt x="13" y="15"/>
                      <a:pt x="13" y="15"/>
                    </a:cubicBezTo>
                    <a:cubicBezTo>
                      <a:pt x="13" y="15"/>
                      <a:pt x="13" y="15"/>
                      <a:pt x="13" y="15"/>
                    </a:cubicBezTo>
                    <a:cubicBezTo>
                      <a:pt x="13" y="15"/>
                      <a:pt x="13" y="15"/>
                      <a:pt x="13" y="14"/>
                    </a:cubicBezTo>
                    <a:cubicBezTo>
                      <a:pt x="13" y="14"/>
                      <a:pt x="13" y="14"/>
                      <a:pt x="13" y="14"/>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0" y="14"/>
                      <a:pt x="10" y="14"/>
                      <a:pt x="10" y="14"/>
                    </a:cubicBezTo>
                    <a:cubicBezTo>
                      <a:pt x="10" y="14"/>
                      <a:pt x="10" y="14"/>
                      <a:pt x="10" y="14"/>
                    </a:cubicBezTo>
                    <a:cubicBezTo>
                      <a:pt x="10" y="14"/>
                      <a:pt x="10" y="14"/>
                      <a:pt x="10" y="14"/>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20"/>
                      <a:pt x="0" y="20"/>
                      <a:pt x="0"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5"/>
                      <a:pt x="9" y="25"/>
                      <a:pt x="9"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7"/>
                      <a:pt x="10" y="27"/>
                      <a:pt x="10"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8"/>
                      <a:pt x="9" y="28"/>
                      <a:pt x="9" y="28"/>
                    </a:cubicBezTo>
                    <a:cubicBezTo>
                      <a:pt x="9" y="28"/>
                      <a:pt x="9" y="28"/>
                      <a:pt x="9" y="28"/>
                    </a:cubicBezTo>
                    <a:cubicBezTo>
                      <a:pt x="9" y="28"/>
                      <a:pt x="9" y="28"/>
                      <a:pt x="9" y="28"/>
                    </a:cubicBezTo>
                    <a:cubicBezTo>
                      <a:pt x="9" y="28"/>
                      <a:pt x="9" y="28"/>
                      <a:pt x="9" y="28"/>
                    </a:cubicBezTo>
                    <a:cubicBezTo>
                      <a:pt x="10" y="28"/>
                      <a:pt x="10" y="28"/>
                      <a:pt x="10" y="28"/>
                    </a:cubicBezTo>
                    <a:cubicBezTo>
                      <a:pt x="10" y="28"/>
                      <a:pt x="10" y="28"/>
                      <a:pt x="10" y="28"/>
                    </a:cubicBezTo>
                    <a:cubicBezTo>
                      <a:pt x="10" y="28"/>
                      <a:pt x="10" y="28"/>
                      <a:pt x="10" y="28"/>
                    </a:cubicBezTo>
                    <a:cubicBezTo>
                      <a:pt x="10" y="28"/>
                      <a:pt x="10" y="28"/>
                      <a:pt x="10" y="28"/>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8" y="30"/>
                      <a:pt x="8" y="30"/>
                      <a:pt x="8" y="30"/>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4"/>
                      <a:pt x="9" y="34"/>
                      <a:pt x="9"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5"/>
                      <a:pt x="10" y="35"/>
                      <a:pt x="10" y="35"/>
                    </a:cubicBezTo>
                    <a:cubicBezTo>
                      <a:pt x="10" y="35"/>
                      <a:pt x="10"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8" y="36"/>
                      <a:pt x="8" y="36"/>
                      <a:pt x="8" y="36"/>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8" y="39"/>
                      <a:pt x="8" y="39"/>
                      <a:pt x="8" y="39"/>
                    </a:cubicBezTo>
                    <a:cubicBezTo>
                      <a:pt x="8" y="40"/>
                      <a:pt x="8" y="40"/>
                      <a:pt x="8" y="40"/>
                    </a:cubicBezTo>
                    <a:cubicBezTo>
                      <a:pt x="8" y="40"/>
                      <a:pt x="8"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2"/>
                      <a:pt x="6" y="42"/>
                      <a:pt x="6"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4" y="43"/>
                      <a:pt x="4" y="43"/>
                      <a:pt x="4" y="43"/>
                    </a:cubicBezTo>
                    <a:cubicBezTo>
                      <a:pt x="4" y="43"/>
                      <a:pt x="4" y="43"/>
                      <a:pt x="4" y="43"/>
                    </a:cubicBezTo>
                    <a:cubicBezTo>
                      <a:pt x="4" y="43"/>
                      <a:pt x="4" y="43"/>
                      <a:pt x="4" y="43"/>
                    </a:cubicBezTo>
                    <a:cubicBezTo>
                      <a:pt x="4" y="43"/>
                      <a:pt x="4" y="43"/>
                      <a:pt x="4" y="43"/>
                    </a:cubicBezTo>
                    <a:cubicBezTo>
                      <a:pt x="4" y="43"/>
                      <a:pt x="4" y="43"/>
                      <a:pt x="4" y="43"/>
                    </a:cubicBezTo>
                    <a:cubicBezTo>
                      <a:pt x="4" y="44"/>
                      <a:pt x="4" y="44"/>
                      <a:pt x="4" y="44"/>
                    </a:cubicBezTo>
                    <a:cubicBezTo>
                      <a:pt x="3" y="44"/>
                      <a:pt x="3" y="44"/>
                      <a:pt x="3" y="44"/>
                    </a:cubicBezTo>
                    <a:cubicBezTo>
                      <a:pt x="4" y="44"/>
                      <a:pt x="4" y="44"/>
                      <a:pt x="4"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8"/>
                      <a:pt x="4" y="48"/>
                      <a:pt x="4" y="48"/>
                    </a:cubicBezTo>
                    <a:cubicBezTo>
                      <a:pt x="4" y="48"/>
                      <a:pt x="4" y="48"/>
                      <a:pt x="4" y="48"/>
                    </a:cubicBezTo>
                    <a:cubicBezTo>
                      <a:pt x="5" y="48"/>
                      <a:pt x="5" y="48"/>
                      <a:pt x="5" y="48"/>
                    </a:cubicBezTo>
                    <a:cubicBezTo>
                      <a:pt x="5" y="48"/>
                      <a:pt x="5" y="48"/>
                      <a:pt x="5" y="48"/>
                    </a:cubicBezTo>
                    <a:cubicBezTo>
                      <a:pt x="5" y="48"/>
                      <a:pt x="5" y="48"/>
                      <a:pt x="5" y="48"/>
                    </a:cubicBezTo>
                    <a:cubicBezTo>
                      <a:pt x="5" y="48"/>
                      <a:pt x="5" y="48"/>
                      <a:pt x="5" y="48"/>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3"/>
                      <a:pt x="6" y="53"/>
                      <a:pt x="6" y="53"/>
                    </a:cubicBezTo>
                    <a:cubicBezTo>
                      <a:pt x="6" y="53"/>
                      <a:pt x="6" y="53"/>
                      <a:pt x="6" y="53"/>
                    </a:cubicBezTo>
                    <a:cubicBezTo>
                      <a:pt x="6" y="53"/>
                      <a:pt x="6" y="53"/>
                      <a:pt x="6" y="53"/>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8"/>
                      <a:pt x="6" y="58"/>
                      <a:pt x="6" y="58"/>
                    </a:cubicBezTo>
                    <a:cubicBezTo>
                      <a:pt x="6" y="58"/>
                      <a:pt x="6" y="58"/>
                      <a:pt x="6" y="58"/>
                    </a:cubicBezTo>
                    <a:cubicBezTo>
                      <a:pt x="6" y="58"/>
                      <a:pt x="6" y="58"/>
                      <a:pt x="6" y="58"/>
                    </a:cubicBezTo>
                    <a:cubicBezTo>
                      <a:pt x="6" y="59"/>
                      <a:pt x="6" y="59"/>
                      <a:pt x="6" y="59"/>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0"/>
                      <a:pt x="7" y="60"/>
                      <a:pt x="7" y="60"/>
                    </a:cubicBezTo>
                    <a:cubicBezTo>
                      <a:pt x="7" y="60"/>
                      <a:pt x="7" y="60"/>
                      <a:pt x="7" y="60"/>
                    </a:cubicBezTo>
                    <a:cubicBezTo>
                      <a:pt x="7" y="60"/>
                      <a:pt x="7" y="60"/>
                      <a:pt x="7" y="60"/>
                    </a:cubicBezTo>
                    <a:cubicBezTo>
                      <a:pt x="9" y="60"/>
                      <a:pt x="9" y="60"/>
                      <a:pt x="9" y="60"/>
                    </a:cubicBezTo>
                    <a:cubicBezTo>
                      <a:pt x="9" y="60"/>
                      <a:pt x="9" y="60"/>
                      <a:pt x="9" y="60"/>
                    </a:cubicBezTo>
                    <a:cubicBezTo>
                      <a:pt x="9" y="60"/>
                      <a:pt x="9" y="58"/>
                      <a:pt x="9" y="58"/>
                    </a:cubicBezTo>
                    <a:cubicBezTo>
                      <a:pt x="9" y="58"/>
                      <a:pt x="9" y="58"/>
                      <a:pt x="9" y="58"/>
                    </a:cubicBezTo>
                    <a:cubicBezTo>
                      <a:pt x="9" y="58"/>
                      <a:pt x="8" y="58"/>
                      <a:pt x="8" y="58"/>
                    </a:cubicBezTo>
                    <a:cubicBezTo>
                      <a:pt x="8" y="58"/>
                      <a:pt x="8" y="57"/>
                      <a:pt x="7" y="57"/>
                    </a:cubicBezTo>
                    <a:cubicBezTo>
                      <a:pt x="8" y="57"/>
                      <a:pt x="8" y="57"/>
                      <a:pt x="8" y="57"/>
                    </a:cubicBezTo>
                    <a:cubicBezTo>
                      <a:pt x="8" y="57"/>
                      <a:pt x="8" y="57"/>
                      <a:pt x="8" y="56"/>
                    </a:cubicBezTo>
                    <a:cubicBezTo>
                      <a:pt x="9" y="56"/>
                      <a:pt x="9" y="56"/>
                      <a:pt x="9" y="55"/>
                    </a:cubicBezTo>
                    <a:cubicBezTo>
                      <a:pt x="11" y="54"/>
                      <a:pt x="12" y="54"/>
                      <a:pt x="14" y="53"/>
                    </a:cubicBezTo>
                    <a:cubicBezTo>
                      <a:pt x="15" y="53"/>
                      <a:pt x="17" y="52"/>
                      <a:pt x="17" y="51"/>
                    </a:cubicBezTo>
                    <a:cubicBezTo>
                      <a:pt x="18" y="51"/>
                      <a:pt x="18" y="51"/>
                      <a:pt x="18" y="50"/>
                    </a:cubicBezTo>
                    <a:cubicBezTo>
                      <a:pt x="18" y="50"/>
                      <a:pt x="18" y="49"/>
                      <a:pt x="18" y="49"/>
                    </a:cubicBezTo>
                    <a:cubicBezTo>
                      <a:pt x="18" y="49"/>
                      <a:pt x="18" y="49"/>
                      <a:pt x="18" y="49"/>
                    </a:cubicBezTo>
                    <a:cubicBezTo>
                      <a:pt x="18" y="49"/>
                      <a:pt x="18" y="49"/>
                      <a:pt x="18" y="49"/>
                    </a:cubicBezTo>
                    <a:cubicBezTo>
                      <a:pt x="18" y="49"/>
                      <a:pt x="18" y="48"/>
                      <a:pt x="18" y="49"/>
                    </a:cubicBezTo>
                    <a:cubicBezTo>
                      <a:pt x="18" y="48"/>
                      <a:pt x="18" y="48"/>
                      <a:pt x="18" y="47"/>
                    </a:cubicBezTo>
                    <a:cubicBezTo>
                      <a:pt x="18" y="46"/>
                      <a:pt x="18" y="44"/>
                      <a:pt x="18" y="43"/>
                    </a:cubicBezTo>
                    <a:cubicBezTo>
                      <a:pt x="18" y="43"/>
                      <a:pt x="18" y="43"/>
                      <a:pt x="18" y="43"/>
                    </a:cubicBezTo>
                    <a:cubicBezTo>
                      <a:pt x="18" y="43"/>
                      <a:pt x="18" y="42"/>
                      <a:pt x="18" y="43"/>
                    </a:cubicBezTo>
                    <a:cubicBezTo>
                      <a:pt x="18" y="43"/>
                      <a:pt x="18" y="43"/>
                      <a:pt x="18" y="43"/>
                    </a:cubicBezTo>
                    <a:cubicBezTo>
                      <a:pt x="18" y="43"/>
                      <a:pt x="18" y="43"/>
                      <a:pt x="18" y="43"/>
                    </a:cubicBezTo>
                    <a:cubicBezTo>
                      <a:pt x="18" y="42"/>
                      <a:pt x="18" y="41"/>
                      <a:pt x="17" y="41"/>
                    </a:cubicBezTo>
                    <a:cubicBezTo>
                      <a:pt x="17" y="40"/>
                      <a:pt x="17" y="40"/>
                      <a:pt x="17" y="40"/>
                    </a:cubicBezTo>
                    <a:cubicBezTo>
                      <a:pt x="17" y="39"/>
                      <a:pt x="16" y="39"/>
                      <a:pt x="17" y="39"/>
                    </a:cubicBezTo>
                    <a:cubicBezTo>
                      <a:pt x="17" y="38"/>
                      <a:pt x="17" y="38"/>
                      <a:pt x="17" y="38"/>
                    </a:cubicBezTo>
                    <a:cubicBezTo>
                      <a:pt x="16" y="37"/>
                      <a:pt x="16" y="37"/>
                      <a:pt x="16" y="37"/>
                    </a:cubicBezTo>
                    <a:cubicBezTo>
                      <a:pt x="16" y="37"/>
                      <a:pt x="15" y="37"/>
                      <a:pt x="15" y="36"/>
                    </a:cubicBezTo>
                    <a:cubicBezTo>
                      <a:pt x="15" y="36"/>
                      <a:pt x="15" y="35"/>
                      <a:pt x="15" y="35"/>
                    </a:cubicBezTo>
                    <a:cubicBezTo>
                      <a:pt x="15" y="35"/>
                      <a:pt x="16" y="35"/>
                      <a:pt x="16" y="35"/>
                    </a:cubicBezTo>
                    <a:cubicBezTo>
                      <a:pt x="16" y="35"/>
                      <a:pt x="16" y="35"/>
                      <a:pt x="16" y="35"/>
                    </a:cubicBezTo>
                    <a:cubicBezTo>
                      <a:pt x="16" y="35"/>
                      <a:pt x="16" y="35"/>
                      <a:pt x="16" y="35"/>
                    </a:cubicBezTo>
                    <a:cubicBezTo>
                      <a:pt x="16" y="34"/>
                      <a:pt x="16" y="34"/>
                      <a:pt x="16" y="34"/>
                    </a:cubicBezTo>
                    <a:cubicBezTo>
                      <a:pt x="16" y="34"/>
                      <a:pt x="15" y="33"/>
                      <a:pt x="15" y="33"/>
                    </a:cubicBezTo>
                    <a:cubicBezTo>
                      <a:pt x="15" y="33"/>
                      <a:pt x="16" y="34"/>
                      <a:pt x="16" y="34"/>
                    </a:cubicBezTo>
                    <a:cubicBezTo>
                      <a:pt x="16" y="34"/>
                      <a:pt x="16" y="34"/>
                      <a:pt x="16" y="34"/>
                    </a:cubicBezTo>
                    <a:cubicBezTo>
                      <a:pt x="17" y="34"/>
                      <a:pt x="17" y="34"/>
                      <a:pt x="17" y="34"/>
                    </a:cubicBezTo>
                    <a:cubicBezTo>
                      <a:pt x="18" y="33"/>
                      <a:pt x="18" y="33"/>
                      <a:pt x="18" y="32"/>
                    </a:cubicBezTo>
                    <a:cubicBezTo>
                      <a:pt x="19" y="32"/>
                      <a:pt x="19" y="31"/>
                      <a:pt x="19" y="31"/>
                    </a:cubicBezTo>
                    <a:cubicBezTo>
                      <a:pt x="19" y="31"/>
                      <a:pt x="19" y="31"/>
                      <a:pt x="20" y="31"/>
                    </a:cubicBezTo>
                    <a:cubicBezTo>
                      <a:pt x="20" y="31"/>
                      <a:pt x="20" y="31"/>
                      <a:pt x="20" y="31"/>
                    </a:cubicBezTo>
                    <a:cubicBezTo>
                      <a:pt x="20" y="31"/>
                      <a:pt x="20" y="31"/>
                      <a:pt x="20" y="31"/>
                    </a:cubicBezTo>
                    <a:cubicBezTo>
                      <a:pt x="20" y="30"/>
                      <a:pt x="21" y="30"/>
                      <a:pt x="21" y="30"/>
                    </a:cubicBezTo>
                    <a:cubicBezTo>
                      <a:pt x="21" y="30"/>
                      <a:pt x="21" y="30"/>
                      <a:pt x="22" y="30"/>
                    </a:cubicBezTo>
                    <a:cubicBezTo>
                      <a:pt x="21" y="30"/>
                      <a:pt x="22" y="29"/>
                      <a:pt x="23" y="29"/>
                    </a:cubicBezTo>
                    <a:cubicBezTo>
                      <a:pt x="23" y="28"/>
                      <a:pt x="24" y="28"/>
                      <a:pt x="23" y="28"/>
                    </a:cubicBezTo>
                    <a:cubicBezTo>
                      <a:pt x="23" y="27"/>
                      <a:pt x="23" y="27"/>
                      <a:pt x="23" y="27"/>
                    </a:cubicBezTo>
                    <a:cubicBezTo>
                      <a:pt x="23" y="27"/>
                      <a:pt x="23" y="27"/>
                      <a:pt x="23" y="27"/>
                    </a:cubicBezTo>
                    <a:cubicBezTo>
                      <a:pt x="24" y="27"/>
                      <a:pt x="25" y="26"/>
                      <a:pt x="26" y="26"/>
                    </a:cubicBezTo>
                    <a:cubicBezTo>
                      <a:pt x="26" y="25"/>
                      <a:pt x="27" y="25"/>
                      <a:pt x="27" y="25"/>
                    </a:cubicBezTo>
                    <a:cubicBezTo>
                      <a:pt x="28" y="25"/>
                      <a:pt x="27" y="24"/>
                      <a:pt x="28" y="24"/>
                    </a:cubicBezTo>
                    <a:cubicBezTo>
                      <a:pt x="28" y="24"/>
                      <a:pt x="29" y="24"/>
                      <a:pt x="29" y="24"/>
                    </a:cubicBezTo>
                    <a:cubicBezTo>
                      <a:pt x="30" y="24"/>
                      <a:pt x="30" y="23"/>
                      <a:pt x="31" y="23"/>
                    </a:cubicBezTo>
                    <a:cubicBezTo>
                      <a:pt x="32" y="23"/>
                      <a:pt x="33" y="22"/>
                      <a:pt x="33" y="22"/>
                    </a:cubicBezTo>
                    <a:cubicBezTo>
                      <a:pt x="34" y="21"/>
                      <a:pt x="35" y="20"/>
                      <a:pt x="35" y="19"/>
                    </a:cubicBezTo>
                    <a:cubicBezTo>
                      <a:pt x="36" y="18"/>
                      <a:pt x="37" y="17"/>
                      <a:pt x="37" y="16"/>
                    </a:cubicBezTo>
                    <a:cubicBezTo>
                      <a:pt x="37" y="16"/>
                      <a:pt x="37" y="16"/>
                      <a:pt x="37" y="16"/>
                    </a:cubicBezTo>
                    <a:cubicBezTo>
                      <a:pt x="37" y="16"/>
                      <a:pt x="37" y="16"/>
                      <a:pt x="37" y="15"/>
                    </a:cubicBezTo>
                    <a:cubicBezTo>
                      <a:pt x="37" y="15"/>
                      <a:pt x="37" y="15"/>
                      <a:pt x="37" y="14"/>
                    </a:cubicBezTo>
                    <a:cubicBezTo>
                      <a:pt x="37" y="14"/>
                      <a:pt x="37" y="14"/>
                      <a:pt x="37" y="15"/>
                    </a:cubicBezTo>
                    <a:cubicBezTo>
                      <a:pt x="37" y="14"/>
                      <a:pt x="37" y="14"/>
                      <a:pt x="37" y="13"/>
                    </a:cubicBezTo>
                    <a:cubicBezTo>
                      <a:pt x="37" y="13"/>
                      <a:pt x="37" y="13"/>
                      <a:pt x="36" y="14"/>
                    </a:cubicBezTo>
                    <a:cubicBezTo>
                      <a:pt x="36" y="13"/>
                      <a:pt x="37" y="13"/>
                      <a:pt x="37" y="13"/>
                    </a:cubicBezTo>
                    <a:cubicBezTo>
                      <a:pt x="37" y="12"/>
                      <a:pt x="37" y="12"/>
                      <a:pt x="36" y="12"/>
                    </a:cubicBezTo>
                    <a:cubicBezTo>
                      <a:pt x="36" y="12"/>
                      <a:pt x="36" y="11"/>
                      <a:pt x="36" y="11"/>
                    </a:cubicBezTo>
                    <a:cubicBezTo>
                      <a:pt x="36" y="10"/>
                      <a:pt x="36" y="10"/>
                      <a:pt x="36" y="9"/>
                    </a:cubicBezTo>
                    <a:cubicBezTo>
                      <a:pt x="36" y="9"/>
                      <a:pt x="36" y="9"/>
                      <a:pt x="36" y="9"/>
                    </a:cubicBezTo>
                    <a:cubicBezTo>
                      <a:pt x="36" y="9"/>
                      <a:pt x="36" y="9"/>
                      <a:pt x="36" y="9"/>
                    </a:cubicBezTo>
                    <a:cubicBezTo>
                      <a:pt x="36" y="9"/>
                      <a:pt x="36" y="8"/>
                      <a:pt x="36" y="8"/>
                    </a:cubicBezTo>
                    <a:cubicBezTo>
                      <a:pt x="37" y="8"/>
                      <a:pt x="37" y="8"/>
                      <a:pt x="37" y="8"/>
                    </a:cubicBezTo>
                    <a:cubicBezTo>
                      <a:pt x="37" y="7"/>
                      <a:pt x="36" y="7"/>
                      <a:pt x="36" y="7"/>
                    </a:cubicBezTo>
                    <a:cubicBezTo>
                      <a:pt x="36" y="6"/>
                      <a:pt x="36" y="5"/>
                      <a:pt x="36" y="4"/>
                    </a:cubicBezTo>
                    <a:cubicBezTo>
                      <a:pt x="36" y="4"/>
                      <a:pt x="36" y="3"/>
                      <a:pt x="36" y="3"/>
                    </a:cubicBezTo>
                    <a:cubicBezTo>
                      <a:pt x="36" y="3"/>
                      <a:pt x="36" y="2"/>
                      <a:pt x="36" y="2"/>
                    </a:cubicBezTo>
                    <a:cubicBezTo>
                      <a:pt x="36" y="1"/>
                      <a:pt x="37" y="1"/>
                      <a:pt x="36" y="1"/>
                    </a:cubicBezTo>
                    <a:cubicBezTo>
                      <a:pt x="36" y="1"/>
                      <a:pt x="36" y="1"/>
                      <a:pt x="37" y="1"/>
                    </a:cubicBezTo>
                    <a:cubicBezTo>
                      <a:pt x="36" y="0"/>
                      <a:pt x="36" y="0"/>
                      <a:pt x="36" y="0"/>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266"/>
              <p:cNvSpPr/>
              <p:nvPr/>
            </p:nvSpPr>
            <p:spPr bwMode="auto">
              <a:xfrm>
                <a:off x="2893" y="2478"/>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267"/>
              <p:cNvSpPr/>
              <p:nvPr/>
            </p:nvSpPr>
            <p:spPr bwMode="auto">
              <a:xfrm>
                <a:off x="2775" y="2467"/>
                <a:ext cx="87" cy="87"/>
              </a:xfrm>
              <a:custGeom>
                <a:avLst/>
                <a:gdLst>
                  <a:gd name="T0" fmla="*/ 32 w 33"/>
                  <a:gd name="T1" fmla="*/ 14 h 33"/>
                  <a:gd name="T2" fmla="*/ 31 w 33"/>
                  <a:gd name="T3" fmla="*/ 14 h 33"/>
                  <a:gd name="T4" fmla="*/ 28 w 33"/>
                  <a:gd name="T5" fmla="*/ 14 h 33"/>
                  <a:gd name="T6" fmla="*/ 28 w 33"/>
                  <a:gd name="T7" fmla="*/ 13 h 33"/>
                  <a:gd name="T8" fmla="*/ 27 w 33"/>
                  <a:gd name="T9" fmla="*/ 12 h 33"/>
                  <a:gd name="T10" fmla="*/ 27 w 33"/>
                  <a:gd name="T11" fmla="*/ 10 h 33"/>
                  <a:gd name="T12" fmla="*/ 26 w 33"/>
                  <a:gd name="T13" fmla="*/ 8 h 33"/>
                  <a:gd name="T14" fmla="*/ 24 w 33"/>
                  <a:gd name="T15" fmla="*/ 8 h 33"/>
                  <a:gd name="T16" fmla="*/ 23 w 33"/>
                  <a:gd name="T17" fmla="*/ 7 h 33"/>
                  <a:gd name="T18" fmla="*/ 22 w 33"/>
                  <a:gd name="T19" fmla="*/ 6 h 33"/>
                  <a:gd name="T20" fmla="*/ 21 w 33"/>
                  <a:gd name="T21" fmla="*/ 5 h 33"/>
                  <a:gd name="T22" fmla="*/ 21 w 33"/>
                  <a:gd name="T23" fmla="*/ 4 h 33"/>
                  <a:gd name="T24" fmla="*/ 20 w 33"/>
                  <a:gd name="T25" fmla="*/ 3 h 33"/>
                  <a:gd name="T26" fmla="*/ 19 w 33"/>
                  <a:gd name="T27" fmla="*/ 2 h 33"/>
                  <a:gd name="T28" fmla="*/ 19 w 33"/>
                  <a:gd name="T29" fmla="*/ 1 h 33"/>
                  <a:gd name="T30" fmla="*/ 18 w 33"/>
                  <a:gd name="T31" fmla="*/ 0 h 33"/>
                  <a:gd name="T32" fmla="*/ 17 w 33"/>
                  <a:gd name="T33" fmla="*/ 0 h 33"/>
                  <a:gd name="T34" fmla="*/ 16 w 33"/>
                  <a:gd name="T35" fmla="*/ 0 h 33"/>
                  <a:gd name="T36" fmla="*/ 15 w 33"/>
                  <a:gd name="T37" fmla="*/ 1 h 33"/>
                  <a:gd name="T38" fmla="*/ 14 w 33"/>
                  <a:gd name="T39" fmla="*/ 1 h 33"/>
                  <a:gd name="T40" fmla="*/ 13 w 33"/>
                  <a:gd name="T41" fmla="*/ 2 h 33"/>
                  <a:gd name="T42" fmla="*/ 12 w 33"/>
                  <a:gd name="T43" fmla="*/ 1 h 33"/>
                  <a:gd name="T44" fmla="*/ 11 w 33"/>
                  <a:gd name="T45" fmla="*/ 1 h 33"/>
                  <a:gd name="T46" fmla="*/ 4 w 33"/>
                  <a:gd name="T47" fmla="*/ 15 h 33"/>
                  <a:gd name="T48" fmla="*/ 1 w 33"/>
                  <a:gd name="T49" fmla="*/ 26 h 33"/>
                  <a:gd name="T50" fmla="*/ 1 w 33"/>
                  <a:gd name="T51" fmla="*/ 27 h 33"/>
                  <a:gd name="T52" fmla="*/ 2 w 33"/>
                  <a:gd name="T53" fmla="*/ 28 h 33"/>
                  <a:gd name="T54" fmla="*/ 2 w 33"/>
                  <a:gd name="T55" fmla="*/ 29 h 33"/>
                  <a:gd name="T56" fmla="*/ 3 w 33"/>
                  <a:gd name="T57" fmla="*/ 30 h 33"/>
                  <a:gd name="T58" fmla="*/ 3 w 33"/>
                  <a:gd name="T59" fmla="*/ 32 h 33"/>
                  <a:gd name="T60" fmla="*/ 2 w 33"/>
                  <a:gd name="T61" fmla="*/ 33 h 33"/>
                  <a:gd name="T62" fmla="*/ 4 w 33"/>
                  <a:gd name="T63" fmla="*/ 33 h 33"/>
                  <a:gd name="T64" fmla="*/ 6 w 33"/>
                  <a:gd name="T65" fmla="*/ 33 h 33"/>
                  <a:gd name="T66" fmla="*/ 7 w 33"/>
                  <a:gd name="T67" fmla="*/ 32 h 33"/>
                  <a:gd name="T68" fmla="*/ 8 w 33"/>
                  <a:gd name="T69" fmla="*/ 31 h 33"/>
                  <a:gd name="T70" fmla="*/ 9 w 33"/>
                  <a:gd name="T71" fmla="*/ 31 h 33"/>
                  <a:gd name="T72" fmla="*/ 9 w 33"/>
                  <a:gd name="T73" fmla="*/ 30 h 33"/>
                  <a:gd name="T74" fmla="*/ 10 w 33"/>
                  <a:gd name="T75" fmla="*/ 28 h 33"/>
                  <a:gd name="T76" fmla="*/ 10 w 33"/>
                  <a:gd name="T77" fmla="*/ 27 h 33"/>
                  <a:gd name="T78" fmla="*/ 12 w 33"/>
                  <a:gd name="T79" fmla="*/ 27 h 33"/>
                  <a:gd name="T80" fmla="*/ 13 w 33"/>
                  <a:gd name="T81" fmla="*/ 28 h 33"/>
                  <a:gd name="T82" fmla="*/ 14 w 33"/>
                  <a:gd name="T83" fmla="*/ 28 h 33"/>
                  <a:gd name="T84" fmla="*/ 15 w 33"/>
                  <a:gd name="T85" fmla="*/ 29 h 33"/>
                  <a:gd name="T86" fmla="*/ 16 w 33"/>
                  <a:gd name="T87" fmla="*/ 29 h 33"/>
                  <a:gd name="T88" fmla="*/ 19 w 33"/>
                  <a:gd name="T89" fmla="*/ 29 h 33"/>
                  <a:gd name="T90" fmla="*/ 20 w 33"/>
                  <a:gd name="T91" fmla="*/ 28 h 33"/>
                  <a:gd name="T92" fmla="*/ 20 w 33"/>
                  <a:gd name="T93" fmla="*/ 27 h 33"/>
                  <a:gd name="T94" fmla="*/ 21 w 33"/>
                  <a:gd name="T95" fmla="*/ 26 h 33"/>
                  <a:gd name="T96" fmla="*/ 22 w 33"/>
                  <a:gd name="T97" fmla="*/ 25 h 33"/>
                  <a:gd name="T98" fmla="*/ 23 w 33"/>
                  <a:gd name="T99" fmla="*/ 24 h 33"/>
                  <a:gd name="T100" fmla="*/ 24 w 33"/>
                  <a:gd name="T101" fmla="*/ 23 h 33"/>
                  <a:gd name="T102" fmla="*/ 25 w 33"/>
                  <a:gd name="T103" fmla="*/ 21 h 33"/>
                  <a:gd name="T104" fmla="*/ 25 w 33"/>
                  <a:gd name="T105" fmla="*/ 20 h 33"/>
                  <a:gd name="T106" fmla="*/ 27 w 33"/>
                  <a:gd name="T107" fmla="*/ 20 h 33"/>
                  <a:gd name="T108" fmla="*/ 28 w 33"/>
                  <a:gd name="T109" fmla="*/ 19 h 33"/>
                  <a:gd name="T110" fmla="*/ 28 w 33"/>
                  <a:gd name="T111" fmla="*/ 18 h 33"/>
                  <a:gd name="T112" fmla="*/ 29 w 33"/>
                  <a:gd name="T113" fmla="*/ 17 h 33"/>
                  <a:gd name="T114" fmla="*/ 31 w 33"/>
                  <a:gd name="T115" fmla="*/ 17 h 33"/>
                  <a:gd name="T116" fmla="*/ 32 w 33"/>
                  <a:gd name="T117" fmla="*/ 1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33">
                    <a:moveTo>
                      <a:pt x="33" y="16"/>
                    </a:moveTo>
                    <a:cubicBezTo>
                      <a:pt x="32" y="16"/>
                      <a:pt x="32" y="16"/>
                      <a:pt x="32" y="16"/>
                    </a:cubicBezTo>
                    <a:cubicBezTo>
                      <a:pt x="32" y="16"/>
                      <a:pt x="32" y="16"/>
                      <a:pt x="32" y="16"/>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4" y="7"/>
                      <a:pt x="24" y="7"/>
                      <a:pt x="24"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9" y="1"/>
                      <a:pt x="9" y="1"/>
                      <a:pt x="9" y="1"/>
                    </a:cubicBezTo>
                    <a:cubicBezTo>
                      <a:pt x="9" y="1"/>
                      <a:pt x="9" y="1"/>
                      <a:pt x="9" y="1"/>
                    </a:cubicBezTo>
                    <a:cubicBezTo>
                      <a:pt x="9" y="1"/>
                      <a:pt x="9" y="1"/>
                      <a:pt x="9"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5" y="2"/>
                      <a:pt x="5" y="2"/>
                      <a:pt x="5" y="2"/>
                    </a:cubicBezTo>
                    <a:cubicBezTo>
                      <a:pt x="5" y="2"/>
                      <a:pt x="5" y="2"/>
                      <a:pt x="5" y="2"/>
                    </a:cubicBezTo>
                    <a:cubicBezTo>
                      <a:pt x="4" y="2"/>
                      <a:pt x="4" y="2"/>
                      <a:pt x="4" y="2"/>
                    </a:cubicBezTo>
                    <a:cubicBezTo>
                      <a:pt x="4" y="15"/>
                      <a:pt x="4" y="15"/>
                      <a:pt x="4" y="15"/>
                    </a:cubicBezTo>
                    <a:cubicBezTo>
                      <a:pt x="4" y="15"/>
                      <a:pt x="4" y="15"/>
                      <a:pt x="4" y="15"/>
                    </a:cubicBezTo>
                    <a:cubicBezTo>
                      <a:pt x="3" y="15"/>
                      <a:pt x="3" y="15"/>
                      <a:pt x="3" y="15"/>
                    </a:cubicBezTo>
                    <a:cubicBezTo>
                      <a:pt x="0" y="15"/>
                      <a:pt x="0" y="15"/>
                      <a:pt x="0" y="15"/>
                    </a:cubicBezTo>
                    <a:cubicBezTo>
                      <a:pt x="0" y="25"/>
                      <a:pt x="0" y="25"/>
                      <a:pt x="0" y="25"/>
                    </a:cubicBezTo>
                    <a:cubicBezTo>
                      <a:pt x="0" y="25"/>
                      <a:pt x="0" y="25"/>
                      <a:pt x="0" y="25"/>
                    </a:cubicBezTo>
                    <a:cubicBezTo>
                      <a:pt x="0" y="25"/>
                      <a:pt x="0" y="25"/>
                      <a:pt x="0" y="25"/>
                    </a:cubicBezTo>
                    <a:cubicBezTo>
                      <a:pt x="0" y="25"/>
                      <a:pt x="0" y="25"/>
                      <a:pt x="0" y="25"/>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9"/>
                      <a:pt x="2" y="29"/>
                      <a:pt x="2" y="29"/>
                    </a:cubicBezTo>
                    <a:cubicBezTo>
                      <a:pt x="2" y="29"/>
                      <a:pt x="2" y="29"/>
                      <a:pt x="2" y="29"/>
                    </a:cubicBezTo>
                    <a:cubicBezTo>
                      <a:pt x="2" y="29"/>
                      <a:pt x="2" y="29"/>
                      <a:pt x="2" y="29"/>
                    </a:cubicBezTo>
                    <a:cubicBezTo>
                      <a:pt x="2" y="29"/>
                      <a:pt x="2" y="29"/>
                      <a:pt x="2"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8" y="32"/>
                      <a:pt x="8" y="32"/>
                      <a:pt x="8" y="32"/>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29"/>
                      <a:pt x="9" y="29"/>
                      <a:pt x="9" y="29"/>
                    </a:cubicBezTo>
                    <a:cubicBezTo>
                      <a:pt x="9" y="29"/>
                      <a:pt x="9" y="29"/>
                      <a:pt x="9" y="29"/>
                    </a:cubicBezTo>
                    <a:cubicBezTo>
                      <a:pt x="9" y="29"/>
                      <a:pt x="9" y="29"/>
                      <a:pt x="9" y="29"/>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4" y="28"/>
                      <a:pt x="14" y="28"/>
                      <a:pt x="14" y="28"/>
                    </a:cubicBezTo>
                    <a:cubicBezTo>
                      <a:pt x="14" y="28"/>
                      <a:pt x="14" y="28"/>
                      <a:pt x="14" y="28"/>
                    </a:cubicBezTo>
                    <a:cubicBezTo>
                      <a:pt x="14" y="29"/>
                      <a:pt x="14" y="29"/>
                      <a:pt x="14" y="29"/>
                    </a:cubicBezTo>
                    <a:cubicBezTo>
                      <a:pt x="14" y="29"/>
                      <a:pt x="14" y="29"/>
                      <a:pt x="14" y="29"/>
                    </a:cubicBezTo>
                    <a:cubicBezTo>
                      <a:pt x="14" y="29"/>
                      <a:pt x="14" y="29"/>
                      <a:pt x="14" y="29"/>
                    </a:cubicBezTo>
                    <a:cubicBezTo>
                      <a:pt x="14" y="29"/>
                      <a:pt x="14" y="29"/>
                      <a:pt x="14" y="29"/>
                    </a:cubicBezTo>
                    <a:cubicBezTo>
                      <a:pt x="15" y="28"/>
                      <a:pt x="15" y="28"/>
                      <a:pt x="15" y="28"/>
                    </a:cubicBezTo>
                    <a:cubicBezTo>
                      <a:pt x="15" y="29"/>
                      <a:pt x="15" y="29"/>
                      <a:pt x="15" y="29"/>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7" y="29"/>
                      <a:pt x="17" y="29"/>
                      <a:pt x="17" y="29"/>
                    </a:cubicBezTo>
                    <a:cubicBezTo>
                      <a:pt x="17" y="29"/>
                      <a:pt x="17" y="29"/>
                      <a:pt x="17" y="29"/>
                    </a:cubicBezTo>
                    <a:cubicBezTo>
                      <a:pt x="17" y="29"/>
                      <a:pt x="17" y="29"/>
                      <a:pt x="17" y="29"/>
                    </a:cubicBezTo>
                    <a:cubicBezTo>
                      <a:pt x="17" y="29"/>
                      <a:pt x="17" y="29"/>
                      <a:pt x="17"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20" y="29"/>
                      <a:pt x="20" y="29"/>
                      <a:pt x="20" y="29"/>
                    </a:cubicBezTo>
                    <a:cubicBezTo>
                      <a:pt x="20" y="29"/>
                      <a:pt x="20" y="29"/>
                      <a:pt x="20" y="29"/>
                    </a:cubicBezTo>
                    <a:cubicBezTo>
                      <a:pt x="20" y="29"/>
                      <a:pt x="20" y="29"/>
                      <a:pt x="20" y="29"/>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6"/>
                      <a:pt x="20" y="26"/>
                      <a:pt x="20" y="26"/>
                    </a:cubicBezTo>
                    <a:cubicBezTo>
                      <a:pt x="21" y="26"/>
                      <a:pt x="21" y="26"/>
                      <a:pt x="21" y="26"/>
                    </a:cubicBezTo>
                    <a:cubicBezTo>
                      <a:pt x="21" y="26"/>
                      <a:pt x="21" y="26"/>
                      <a:pt x="21" y="26"/>
                    </a:cubicBezTo>
                    <a:cubicBezTo>
                      <a:pt x="21" y="26"/>
                      <a:pt x="21" y="26"/>
                      <a:pt x="21" y="26"/>
                    </a:cubicBezTo>
                    <a:cubicBezTo>
                      <a:pt x="21" y="26"/>
                      <a:pt x="21" y="26"/>
                      <a:pt x="21" y="26"/>
                    </a:cubicBezTo>
                    <a:cubicBezTo>
                      <a:pt x="20" y="26"/>
                      <a:pt x="20" y="26"/>
                      <a:pt x="20" y="26"/>
                    </a:cubicBezTo>
                    <a:cubicBezTo>
                      <a:pt x="20" y="25"/>
                      <a:pt x="20" y="25"/>
                      <a:pt x="20" y="25"/>
                    </a:cubicBezTo>
                    <a:cubicBezTo>
                      <a:pt x="20"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30" y="17"/>
                      <a:pt x="30" y="17"/>
                      <a:pt x="30" y="17"/>
                    </a:cubicBezTo>
                    <a:cubicBezTo>
                      <a:pt x="30" y="17"/>
                      <a:pt x="30" y="17"/>
                      <a:pt x="30" y="17"/>
                    </a:cubicBezTo>
                    <a:cubicBezTo>
                      <a:pt x="30" y="17"/>
                      <a:pt x="30" y="17"/>
                      <a:pt x="30" y="17"/>
                    </a:cubicBezTo>
                    <a:cubicBezTo>
                      <a:pt x="30" y="17"/>
                      <a:pt x="30" y="17"/>
                      <a:pt x="30"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3" y="16"/>
                      <a:pt x="33" y="16"/>
                      <a:pt x="33" y="16"/>
                    </a:cubicBezTo>
                    <a:cubicBezTo>
                      <a:pt x="33" y="16"/>
                      <a:pt x="33" y="16"/>
                      <a:pt x="33" y="16"/>
                    </a:cubicBezTo>
                    <a:cubicBezTo>
                      <a:pt x="33" y="16"/>
                      <a:pt x="33" y="16"/>
                      <a:pt x="3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268"/>
              <p:cNvSpPr/>
              <p:nvPr/>
            </p:nvSpPr>
            <p:spPr bwMode="auto">
              <a:xfrm>
                <a:off x="2825" y="2446"/>
                <a:ext cx="71" cy="64"/>
              </a:xfrm>
              <a:custGeom>
                <a:avLst/>
                <a:gdLst>
                  <a:gd name="T0" fmla="*/ 17 w 27"/>
                  <a:gd name="T1" fmla="*/ 0 h 24"/>
                  <a:gd name="T2" fmla="*/ 15 w 27"/>
                  <a:gd name="T3" fmla="*/ 0 h 24"/>
                  <a:gd name="T4" fmla="*/ 14 w 27"/>
                  <a:gd name="T5" fmla="*/ 0 h 24"/>
                  <a:gd name="T6" fmla="*/ 13 w 27"/>
                  <a:gd name="T7" fmla="*/ 1 h 24"/>
                  <a:gd name="T8" fmla="*/ 12 w 27"/>
                  <a:gd name="T9" fmla="*/ 3 h 24"/>
                  <a:gd name="T10" fmla="*/ 11 w 27"/>
                  <a:gd name="T11" fmla="*/ 3 h 24"/>
                  <a:gd name="T12" fmla="*/ 10 w 27"/>
                  <a:gd name="T13" fmla="*/ 4 h 24"/>
                  <a:gd name="T14" fmla="*/ 9 w 27"/>
                  <a:gd name="T15" fmla="*/ 4 h 24"/>
                  <a:gd name="T16" fmla="*/ 9 w 27"/>
                  <a:gd name="T17" fmla="*/ 5 h 24"/>
                  <a:gd name="T18" fmla="*/ 8 w 27"/>
                  <a:gd name="T19" fmla="*/ 6 h 24"/>
                  <a:gd name="T20" fmla="*/ 7 w 27"/>
                  <a:gd name="T21" fmla="*/ 7 h 24"/>
                  <a:gd name="T22" fmla="*/ 7 w 27"/>
                  <a:gd name="T23" fmla="*/ 7 h 24"/>
                  <a:gd name="T24" fmla="*/ 6 w 27"/>
                  <a:gd name="T25" fmla="*/ 8 h 24"/>
                  <a:gd name="T26" fmla="*/ 4 w 27"/>
                  <a:gd name="T27" fmla="*/ 8 h 24"/>
                  <a:gd name="T28" fmla="*/ 3 w 27"/>
                  <a:gd name="T29" fmla="*/ 8 h 24"/>
                  <a:gd name="T30" fmla="*/ 2 w 27"/>
                  <a:gd name="T31" fmla="*/ 8 h 24"/>
                  <a:gd name="T32" fmla="*/ 1 w 27"/>
                  <a:gd name="T33" fmla="*/ 8 h 24"/>
                  <a:gd name="T34" fmla="*/ 0 w 27"/>
                  <a:gd name="T35" fmla="*/ 8 h 24"/>
                  <a:gd name="T36" fmla="*/ 1 w 27"/>
                  <a:gd name="T37" fmla="*/ 9 h 24"/>
                  <a:gd name="T38" fmla="*/ 1 w 27"/>
                  <a:gd name="T39" fmla="*/ 10 h 24"/>
                  <a:gd name="T40" fmla="*/ 2 w 27"/>
                  <a:gd name="T41" fmla="*/ 11 h 24"/>
                  <a:gd name="T42" fmla="*/ 2 w 27"/>
                  <a:gd name="T43" fmla="*/ 12 h 24"/>
                  <a:gd name="T44" fmla="*/ 3 w 27"/>
                  <a:gd name="T45" fmla="*/ 13 h 24"/>
                  <a:gd name="T46" fmla="*/ 4 w 27"/>
                  <a:gd name="T47" fmla="*/ 14 h 24"/>
                  <a:gd name="T48" fmla="*/ 4 w 27"/>
                  <a:gd name="T49" fmla="*/ 15 h 24"/>
                  <a:gd name="T50" fmla="*/ 5 w 27"/>
                  <a:gd name="T51" fmla="*/ 15 h 24"/>
                  <a:gd name="T52" fmla="*/ 6 w 27"/>
                  <a:gd name="T53" fmla="*/ 16 h 24"/>
                  <a:gd name="T54" fmla="*/ 7 w 27"/>
                  <a:gd name="T55" fmla="*/ 17 h 24"/>
                  <a:gd name="T56" fmla="*/ 8 w 27"/>
                  <a:gd name="T57" fmla="*/ 17 h 24"/>
                  <a:gd name="T58" fmla="*/ 9 w 27"/>
                  <a:gd name="T59" fmla="*/ 19 h 24"/>
                  <a:gd name="T60" fmla="*/ 9 w 27"/>
                  <a:gd name="T61" fmla="*/ 20 h 24"/>
                  <a:gd name="T62" fmla="*/ 10 w 27"/>
                  <a:gd name="T63" fmla="*/ 21 h 24"/>
                  <a:gd name="T64" fmla="*/ 11 w 27"/>
                  <a:gd name="T65" fmla="*/ 21 h 24"/>
                  <a:gd name="T66" fmla="*/ 13 w 27"/>
                  <a:gd name="T67" fmla="*/ 22 h 24"/>
                  <a:gd name="T68" fmla="*/ 13 w 27"/>
                  <a:gd name="T69" fmla="*/ 23 h 24"/>
                  <a:gd name="T70" fmla="*/ 14 w 27"/>
                  <a:gd name="T71" fmla="*/ 23 h 24"/>
                  <a:gd name="T72" fmla="*/ 15 w 27"/>
                  <a:gd name="T73" fmla="*/ 23 h 24"/>
                  <a:gd name="T74" fmla="*/ 17 w 27"/>
                  <a:gd name="T75" fmla="*/ 24 h 24"/>
                  <a:gd name="T76" fmla="*/ 18 w 27"/>
                  <a:gd name="T77" fmla="*/ 24 h 24"/>
                  <a:gd name="T78" fmla="*/ 20 w 27"/>
                  <a:gd name="T79" fmla="*/ 24 h 24"/>
                  <a:gd name="T80" fmla="*/ 21 w 27"/>
                  <a:gd name="T81" fmla="*/ 24 h 24"/>
                  <a:gd name="T82" fmla="*/ 23 w 27"/>
                  <a:gd name="T83" fmla="*/ 23 h 24"/>
                  <a:gd name="T84" fmla="*/ 25 w 27"/>
                  <a:gd name="T85" fmla="*/ 21 h 24"/>
                  <a:gd name="T86" fmla="*/ 25 w 27"/>
                  <a:gd name="T87" fmla="*/ 19 h 24"/>
                  <a:gd name="T88" fmla="*/ 25 w 27"/>
                  <a:gd name="T89" fmla="*/ 18 h 24"/>
                  <a:gd name="T90" fmla="*/ 26 w 27"/>
                  <a:gd name="T91" fmla="*/ 16 h 24"/>
                  <a:gd name="T92" fmla="*/ 27 w 27"/>
                  <a:gd name="T93" fmla="*/ 15 h 24"/>
                  <a:gd name="T94" fmla="*/ 26 w 27"/>
                  <a:gd name="T95" fmla="*/ 14 h 24"/>
                  <a:gd name="T96" fmla="*/ 26 w 27"/>
                  <a:gd name="T97" fmla="*/ 13 h 24"/>
                  <a:gd name="T98" fmla="*/ 26 w 27"/>
                  <a:gd name="T99" fmla="*/ 12 h 24"/>
                  <a:gd name="T100" fmla="*/ 26 w 27"/>
                  <a:gd name="T101" fmla="*/ 11 h 24"/>
                  <a:gd name="T102" fmla="*/ 27 w 27"/>
                  <a:gd name="T103" fmla="*/ 10 h 24"/>
                  <a:gd name="T104" fmla="*/ 27 w 27"/>
                  <a:gd name="T105" fmla="*/ 9 h 24"/>
                  <a:gd name="T106" fmla="*/ 27 w 27"/>
                  <a:gd name="T107" fmla="*/ 8 h 24"/>
                  <a:gd name="T108" fmla="*/ 27 w 27"/>
                  <a:gd name="T109" fmla="*/ 7 h 24"/>
                  <a:gd name="T110" fmla="*/ 27 w 27"/>
                  <a:gd name="T111" fmla="*/ 5 h 24"/>
                  <a:gd name="T112" fmla="*/ 26 w 27"/>
                  <a:gd name="T113" fmla="*/ 4 h 24"/>
                  <a:gd name="T114" fmla="*/ 25 w 27"/>
                  <a:gd name="T115" fmla="*/ 3 h 24"/>
                  <a:gd name="T116" fmla="*/ 23 w 27"/>
                  <a:gd name="T117" fmla="*/ 2 h 24"/>
                  <a:gd name="T118" fmla="*/ 22 w 27"/>
                  <a:gd name="T119" fmla="*/ 2 h 24"/>
                  <a:gd name="T120" fmla="*/ 21 w 27"/>
                  <a:gd name="T121" fmla="*/ 1 h 24"/>
                  <a:gd name="T122" fmla="*/ 20 w 27"/>
                  <a:gd name="T12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 h="24">
                    <a:moveTo>
                      <a:pt x="18" y="1"/>
                    </a:move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1"/>
                      <a:pt x="11" y="21"/>
                      <a:pt x="11" y="21"/>
                    </a:cubicBezTo>
                    <a:cubicBezTo>
                      <a:pt x="12" y="21"/>
                      <a:pt x="12" y="21"/>
                      <a:pt x="12"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4"/>
                      <a:pt x="14" y="24"/>
                      <a:pt x="14" y="24"/>
                    </a:cubicBezTo>
                    <a:cubicBezTo>
                      <a:pt x="14" y="24"/>
                      <a:pt x="14" y="24"/>
                      <a:pt x="14" y="24"/>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2"/>
                      <a:pt x="23" y="22"/>
                      <a:pt x="23" y="22"/>
                    </a:cubicBezTo>
                    <a:cubicBezTo>
                      <a:pt x="23" y="22"/>
                      <a:pt x="23" y="22"/>
                      <a:pt x="23"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1"/>
                      <a:pt x="24" y="21"/>
                      <a:pt x="24" y="21"/>
                    </a:cubicBezTo>
                    <a:cubicBezTo>
                      <a:pt x="24" y="21"/>
                      <a:pt x="24" y="21"/>
                      <a:pt x="24" y="21"/>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6" y="18"/>
                      <a:pt x="26" y="18"/>
                      <a:pt x="26" y="18"/>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7" y="17"/>
                      <a:pt x="27" y="17"/>
                      <a:pt x="27" y="17"/>
                    </a:cubicBezTo>
                    <a:cubicBezTo>
                      <a:pt x="27" y="17"/>
                      <a:pt x="27" y="17"/>
                      <a:pt x="27" y="17"/>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6" y="14"/>
                      <a:pt x="26" y="14"/>
                      <a:pt x="26" y="14"/>
                    </a:cubicBezTo>
                    <a:cubicBezTo>
                      <a:pt x="26" y="14"/>
                      <a:pt x="26" y="14"/>
                      <a:pt x="26" y="14"/>
                    </a:cubicBezTo>
                    <a:cubicBezTo>
                      <a:pt x="26" y="14"/>
                      <a:pt x="26" y="14"/>
                      <a:pt x="26" y="14"/>
                    </a:cubicBezTo>
                    <a:cubicBezTo>
                      <a:pt x="27" y="14"/>
                      <a:pt x="27" y="14"/>
                      <a:pt x="27"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7" y="13"/>
                      <a:pt x="27" y="13"/>
                      <a:pt x="27" y="13"/>
                    </a:cubicBezTo>
                    <a:cubicBezTo>
                      <a:pt x="27" y="13"/>
                      <a:pt x="27" y="13"/>
                      <a:pt x="27" y="13"/>
                    </a:cubicBezTo>
                    <a:cubicBezTo>
                      <a:pt x="27" y="12"/>
                      <a:pt x="27" y="12"/>
                      <a:pt x="27" y="12"/>
                    </a:cubicBezTo>
                    <a:cubicBezTo>
                      <a:pt x="27" y="12"/>
                      <a:pt x="27" y="12"/>
                      <a:pt x="27" y="12"/>
                    </a:cubicBezTo>
                    <a:cubicBezTo>
                      <a:pt x="27" y="12"/>
                      <a:pt x="27" y="12"/>
                      <a:pt x="27"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6" y="4"/>
                      <a:pt x="26" y="4"/>
                      <a:pt x="26"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3" y="3"/>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8" y="1"/>
                      <a:pt x="18" y="1"/>
                      <a:pt x="18" y="1"/>
                    </a:cubicBezTo>
                    <a:cubicBezTo>
                      <a:pt x="18" y="1"/>
                      <a:pt x="18" y="1"/>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269"/>
              <p:cNvSpPr/>
              <p:nvPr/>
            </p:nvSpPr>
            <p:spPr bwMode="auto">
              <a:xfrm>
                <a:off x="2877" y="2544"/>
                <a:ext cx="11" cy="15"/>
              </a:xfrm>
              <a:custGeom>
                <a:avLst/>
                <a:gdLst>
                  <a:gd name="T0" fmla="*/ 8 w 11"/>
                  <a:gd name="T1" fmla="*/ 2 h 15"/>
                  <a:gd name="T2" fmla="*/ 8 w 11"/>
                  <a:gd name="T3" fmla="*/ 2 h 15"/>
                  <a:gd name="T4" fmla="*/ 6 w 11"/>
                  <a:gd name="T5" fmla="*/ 2 h 15"/>
                  <a:gd name="T6" fmla="*/ 6 w 11"/>
                  <a:gd name="T7" fmla="*/ 2 h 15"/>
                  <a:gd name="T8" fmla="*/ 6 w 11"/>
                  <a:gd name="T9" fmla="*/ 0 h 15"/>
                  <a:gd name="T10" fmla="*/ 3 w 11"/>
                  <a:gd name="T11" fmla="*/ 0 h 15"/>
                  <a:gd name="T12" fmla="*/ 3 w 11"/>
                  <a:gd name="T13" fmla="*/ 2 h 15"/>
                  <a:gd name="T14" fmla="*/ 3 w 11"/>
                  <a:gd name="T15" fmla="*/ 2 h 15"/>
                  <a:gd name="T16" fmla="*/ 3 w 11"/>
                  <a:gd name="T17" fmla="*/ 2 h 15"/>
                  <a:gd name="T18" fmla="*/ 3 w 11"/>
                  <a:gd name="T19" fmla="*/ 2 h 15"/>
                  <a:gd name="T20" fmla="*/ 3 w 11"/>
                  <a:gd name="T21" fmla="*/ 5 h 15"/>
                  <a:gd name="T22" fmla="*/ 0 w 11"/>
                  <a:gd name="T23" fmla="*/ 5 h 15"/>
                  <a:gd name="T24" fmla="*/ 0 w 11"/>
                  <a:gd name="T25" fmla="*/ 5 h 15"/>
                  <a:gd name="T26" fmla="*/ 0 w 11"/>
                  <a:gd name="T27" fmla="*/ 5 h 15"/>
                  <a:gd name="T28" fmla="*/ 0 w 11"/>
                  <a:gd name="T29" fmla="*/ 8 h 15"/>
                  <a:gd name="T30" fmla="*/ 0 w 11"/>
                  <a:gd name="T31" fmla="*/ 8 h 15"/>
                  <a:gd name="T32" fmla="*/ 0 w 11"/>
                  <a:gd name="T33" fmla="*/ 8 h 15"/>
                  <a:gd name="T34" fmla="*/ 0 w 11"/>
                  <a:gd name="T35" fmla="*/ 8 h 15"/>
                  <a:gd name="T36" fmla="*/ 0 w 11"/>
                  <a:gd name="T37" fmla="*/ 8 h 15"/>
                  <a:gd name="T38" fmla="*/ 0 w 11"/>
                  <a:gd name="T39" fmla="*/ 10 h 15"/>
                  <a:gd name="T40" fmla="*/ 0 w 11"/>
                  <a:gd name="T41" fmla="*/ 10 h 15"/>
                  <a:gd name="T42" fmla="*/ 0 w 11"/>
                  <a:gd name="T43" fmla="*/ 10 h 15"/>
                  <a:gd name="T44" fmla="*/ 0 w 11"/>
                  <a:gd name="T45" fmla="*/ 10 h 15"/>
                  <a:gd name="T46" fmla="*/ 0 w 11"/>
                  <a:gd name="T47" fmla="*/ 10 h 15"/>
                  <a:gd name="T48" fmla="*/ 0 w 11"/>
                  <a:gd name="T49" fmla="*/ 13 h 15"/>
                  <a:gd name="T50" fmla="*/ 0 w 11"/>
                  <a:gd name="T51" fmla="*/ 13 h 15"/>
                  <a:gd name="T52" fmla="*/ 3 w 11"/>
                  <a:gd name="T53" fmla="*/ 13 h 15"/>
                  <a:gd name="T54" fmla="*/ 3 w 11"/>
                  <a:gd name="T55" fmla="*/ 15 h 15"/>
                  <a:gd name="T56" fmla="*/ 3 w 11"/>
                  <a:gd name="T57" fmla="*/ 15 h 15"/>
                  <a:gd name="T58" fmla="*/ 6 w 11"/>
                  <a:gd name="T59" fmla="*/ 15 h 15"/>
                  <a:gd name="T60" fmla="*/ 6 w 11"/>
                  <a:gd name="T61" fmla="*/ 15 h 15"/>
                  <a:gd name="T62" fmla="*/ 8 w 11"/>
                  <a:gd name="T63" fmla="*/ 13 h 15"/>
                  <a:gd name="T64" fmla="*/ 8 w 11"/>
                  <a:gd name="T65" fmla="*/ 13 h 15"/>
                  <a:gd name="T66" fmla="*/ 11 w 11"/>
                  <a:gd name="T67" fmla="*/ 10 h 15"/>
                  <a:gd name="T68" fmla="*/ 11 w 11"/>
                  <a:gd name="T69" fmla="*/ 10 h 15"/>
                  <a:gd name="T70" fmla="*/ 11 w 11"/>
                  <a:gd name="T71" fmla="*/ 8 h 15"/>
                  <a:gd name="T72" fmla="*/ 11 w 11"/>
                  <a:gd name="T73" fmla="*/ 5 h 15"/>
                  <a:gd name="T74" fmla="*/ 11 w 11"/>
                  <a:gd name="T75" fmla="*/ 5 h 15"/>
                  <a:gd name="T76" fmla="*/ 11 w 11"/>
                  <a:gd name="T77" fmla="*/ 2 h 15"/>
                  <a:gd name="T78" fmla="*/ 11 w 11"/>
                  <a:gd name="T79" fmla="*/ 2 h 15"/>
                  <a:gd name="T80" fmla="*/ 8 w 11"/>
                  <a:gd name="T8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5">
                    <a:moveTo>
                      <a:pt x="8" y="2"/>
                    </a:moveTo>
                    <a:lnTo>
                      <a:pt x="8" y="2"/>
                    </a:lnTo>
                    <a:lnTo>
                      <a:pt x="8" y="2"/>
                    </a:lnTo>
                    <a:lnTo>
                      <a:pt x="8" y="2"/>
                    </a:lnTo>
                    <a:lnTo>
                      <a:pt x="8" y="2"/>
                    </a:lnTo>
                    <a:lnTo>
                      <a:pt x="6" y="2"/>
                    </a:lnTo>
                    <a:lnTo>
                      <a:pt x="6" y="2"/>
                    </a:lnTo>
                    <a:lnTo>
                      <a:pt x="6" y="2"/>
                    </a:lnTo>
                    <a:lnTo>
                      <a:pt x="6" y="0"/>
                    </a:lnTo>
                    <a:lnTo>
                      <a:pt x="6" y="0"/>
                    </a:lnTo>
                    <a:lnTo>
                      <a:pt x="6" y="0"/>
                    </a:lnTo>
                    <a:lnTo>
                      <a:pt x="3" y="0"/>
                    </a:lnTo>
                    <a:lnTo>
                      <a:pt x="3" y="0"/>
                    </a:lnTo>
                    <a:lnTo>
                      <a:pt x="3" y="2"/>
                    </a:lnTo>
                    <a:lnTo>
                      <a:pt x="3" y="2"/>
                    </a:lnTo>
                    <a:lnTo>
                      <a:pt x="3" y="2"/>
                    </a:lnTo>
                    <a:lnTo>
                      <a:pt x="3" y="2"/>
                    </a:lnTo>
                    <a:lnTo>
                      <a:pt x="3" y="2"/>
                    </a:lnTo>
                    <a:lnTo>
                      <a:pt x="3" y="2"/>
                    </a:lnTo>
                    <a:lnTo>
                      <a:pt x="3" y="2"/>
                    </a:lnTo>
                    <a:lnTo>
                      <a:pt x="3" y="5"/>
                    </a:lnTo>
                    <a:lnTo>
                      <a:pt x="3" y="5"/>
                    </a:lnTo>
                    <a:lnTo>
                      <a:pt x="0" y="5"/>
                    </a:lnTo>
                    <a:lnTo>
                      <a:pt x="0" y="5"/>
                    </a:lnTo>
                    <a:lnTo>
                      <a:pt x="0" y="5"/>
                    </a:lnTo>
                    <a:lnTo>
                      <a:pt x="0" y="5"/>
                    </a:lnTo>
                    <a:lnTo>
                      <a:pt x="0" y="5"/>
                    </a:lnTo>
                    <a:lnTo>
                      <a:pt x="0" y="5"/>
                    </a:lnTo>
                    <a:lnTo>
                      <a:pt x="0" y="5"/>
                    </a:lnTo>
                    <a:lnTo>
                      <a:pt x="0" y="8"/>
                    </a:lnTo>
                    <a:lnTo>
                      <a:pt x="0" y="8"/>
                    </a:lnTo>
                    <a:lnTo>
                      <a:pt x="0" y="8"/>
                    </a:lnTo>
                    <a:lnTo>
                      <a:pt x="0" y="8"/>
                    </a:lnTo>
                    <a:lnTo>
                      <a:pt x="0" y="8"/>
                    </a:lnTo>
                    <a:lnTo>
                      <a:pt x="0" y="8"/>
                    </a:lnTo>
                    <a:lnTo>
                      <a:pt x="0" y="8"/>
                    </a:lnTo>
                    <a:lnTo>
                      <a:pt x="0" y="8"/>
                    </a:lnTo>
                    <a:lnTo>
                      <a:pt x="0" y="8"/>
                    </a:lnTo>
                    <a:lnTo>
                      <a:pt x="0" y="8"/>
                    </a:lnTo>
                    <a:lnTo>
                      <a:pt x="0" y="10"/>
                    </a:lnTo>
                    <a:lnTo>
                      <a:pt x="0" y="10"/>
                    </a:lnTo>
                    <a:lnTo>
                      <a:pt x="0" y="10"/>
                    </a:lnTo>
                    <a:lnTo>
                      <a:pt x="0" y="10"/>
                    </a:lnTo>
                    <a:lnTo>
                      <a:pt x="0" y="10"/>
                    </a:lnTo>
                    <a:lnTo>
                      <a:pt x="0" y="10"/>
                    </a:lnTo>
                    <a:lnTo>
                      <a:pt x="0" y="10"/>
                    </a:lnTo>
                    <a:lnTo>
                      <a:pt x="0" y="10"/>
                    </a:lnTo>
                    <a:lnTo>
                      <a:pt x="0" y="10"/>
                    </a:lnTo>
                    <a:lnTo>
                      <a:pt x="0" y="13"/>
                    </a:lnTo>
                    <a:lnTo>
                      <a:pt x="0" y="13"/>
                    </a:lnTo>
                    <a:lnTo>
                      <a:pt x="0" y="13"/>
                    </a:lnTo>
                    <a:lnTo>
                      <a:pt x="0" y="13"/>
                    </a:lnTo>
                    <a:lnTo>
                      <a:pt x="3" y="13"/>
                    </a:lnTo>
                    <a:lnTo>
                      <a:pt x="3" y="13"/>
                    </a:lnTo>
                    <a:lnTo>
                      <a:pt x="3" y="15"/>
                    </a:lnTo>
                    <a:lnTo>
                      <a:pt x="3" y="15"/>
                    </a:lnTo>
                    <a:lnTo>
                      <a:pt x="3" y="15"/>
                    </a:lnTo>
                    <a:lnTo>
                      <a:pt x="3" y="15"/>
                    </a:lnTo>
                    <a:lnTo>
                      <a:pt x="6" y="15"/>
                    </a:lnTo>
                    <a:lnTo>
                      <a:pt x="6" y="15"/>
                    </a:lnTo>
                    <a:lnTo>
                      <a:pt x="6" y="15"/>
                    </a:lnTo>
                    <a:lnTo>
                      <a:pt x="6" y="15"/>
                    </a:lnTo>
                    <a:lnTo>
                      <a:pt x="8" y="15"/>
                    </a:lnTo>
                    <a:lnTo>
                      <a:pt x="8" y="13"/>
                    </a:lnTo>
                    <a:lnTo>
                      <a:pt x="8" y="13"/>
                    </a:lnTo>
                    <a:lnTo>
                      <a:pt x="8" y="13"/>
                    </a:lnTo>
                    <a:lnTo>
                      <a:pt x="8" y="10"/>
                    </a:lnTo>
                    <a:lnTo>
                      <a:pt x="11" y="10"/>
                    </a:lnTo>
                    <a:lnTo>
                      <a:pt x="11" y="10"/>
                    </a:lnTo>
                    <a:lnTo>
                      <a:pt x="11" y="10"/>
                    </a:lnTo>
                    <a:lnTo>
                      <a:pt x="11" y="8"/>
                    </a:lnTo>
                    <a:lnTo>
                      <a:pt x="11" y="8"/>
                    </a:lnTo>
                    <a:lnTo>
                      <a:pt x="11" y="8"/>
                    </a:lnTo>
                    <a:lnTo>
                      <a:pt x="11" y="5"/>
                    </a:lnTo>
                    <a:lnTo>
                      <a:pt x="11" y="5"/>
                    </a:lnTo>
                    <a:lnTo>
                      <a:pt x="11" y="5"/>
                    </a:lnTo>
                    <a:lnTo>
                      <a:pt x="11" y="2"/>
                    </a:lnTo>
                    <a:lnTo>
                      <a:pt x="11" y="2"/>
                    </a:lnTo>
                    <a:lnTo>
                      <a:pt x="11" y="2"/>
                    </a:lnTo>
                    <a:lnTo>
                      <a:pt x="11" y="2"/>
                    </a:lnTo>
                    <a:lnTo>
                      <a:pt x="8" y="2"/>
                    </a:lnTo>
                    <a:lnTo>
                      <a:pt x="8" y="2"/>
                    </a:lnTo>
                    <a:lnTo>
                      <a:pt x="8"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270"/>
              <p:cNvSpPr/>
              <p:nvPr/>
            </p:nvSpPr>
            <p:spPr bwMode="auto">
              <a:xfrm>
                <a:off x="3548" y="2073"/>
                <a:ext cx="68" cy="129"/>
              </a:xfrm>
              <a:custGeom>
                <a:avLst/>
                <a:gdLst>
                  <a:gd name="T0" fmla="*/ 18 w 26"/>
                  <a:gd name="T1" fmla="*/ 7 h 49"/>
                  <a:gd name="T2" fmla="*/ 17 w 26"/>
                  <a:gd name="T3" fmla="*/ 7 h 49"/>
                  <a:gd name="T4" fmla="*/ 15 w 26"/>
                  <a:gd name="T5" fmla="*/ 6 h 49"/>
                  <a:gd name="T6" fmla="*/ 15 w 26"/>
                  <a:gd name="T7" fmla="*/ 4 h 49"/>
                  <a:gd name="T8" fmla="*/ 15 w 26"/>
                  <a:gd name="T9" fmla="*/ 2 h 49"/>
                  <a:gd name="T10" fmla="*/ 14 w 26"/>
                  <a:gd name="T11" fmla="*/ 2 h 49"/>
                  <a:gd name="T12" fmla="*/ 12 w 26"/>
                  <a:gd name="T13" fmla="*/ 2 h 49"/>
                  <a:gd name="T14" fmla="*/ 11 w 26"/>
                  <a:gd name="T15" fmla="*/ 1 h 49"/>
                  <a:gd name="T16" fmla="*/ 10 w 26"/>
                  <a:gd name="T17" fmla="*/ 1 h 49"/>
                  <a:gd name="T18" fmla="*/ 9 w 26"/>
                  <a:gd name="T19" fmla="*/ 2 h 49"/>
                  <a:gd name="T20" fmla="*/ 8 w 26"/>
                  <a:gd name="T21" fmla="*/ 3 h 49"/>
                  <a:gd name="T22" fmla="*/ 6 w 26"/>
                  <a:gd name="T23" fmla="*/ 3 h 49"/>
                  <a:gd name="T24" fmla="*/ 5 w 26"/>
                  <a:gd name="T25" fmla="*/ 3 h 49"/>
                  <a:gd name="T26" fmla="*/ 4 w 26"/>
                  <a:gd name="T27" fmla="*/ 3 h 49"/>
                  <a:gd name="T28" fmla="*/ 3 w 26"/>
                  <a:gd name="T29" fmla="*/ 3 h 49"/>
                  <a:gd name="T30" fmla="*/ 2 w 26"/>
                  <a:gd name="T31" fmla="*/ 4 h 49"/>
                  <a:gd name="T32" fmla="*/ 1 w 26"/>
                  <a:gd name="T33" fmla="*/ 3 h 49"/>
                  <a:gd name="T34" fmla="*/ 0 w 26"/>
                  <a:gd name="T35" fmla="*/ 4 h 49"/>
                  <a:gd name="T36" fmla="*/ 0 w 26"/>
                  <a:gd name="T37" fmla="*/ 5 h 49"/>
                  <a:gd name="T38" fmla="*/ 1 w 26"/>
                  <a:gd name="T39" fmla="*/ 6 h 49"/>
                  <a:gd name="T40" fmla="*/ 2 w 26"/>
                  <a:gd name="T41" fmla="*/ 7 h 49"/>
                  <a:gd name="T42" fmla="*/ 2 w 26"/>
                  <a:gd name="T43" fmla="*/ 9 h 49"/>
                  <a:gd name="T44" fmla="*/ 3 w 26"/>
                  <a:gd name="T45" fmla="*/ 10 h 49"/>
                  <a:gd name="T46" fmla="*/ 5 w 26"/>
                  <a:gd name="T47" fmla="*/ 10 h 49"/>
                  <a:gd name="T48" fmla="*/ 6 w 26"/>
                  <a:gd name="T49" fmla="*/ 9 h 49"/>
                  <a:gd name="T50" fmla="*/ 8 w 26"/>
                  <a:gd name="T51" fmla="*/ 10 h 49"/>
                  <a:gd name="T52" fmla="*/ 8 w 26"/>
                  <a:gd name="T53" fmla="*/ 11 h 49"/>
                  <a:gd name="T54" fmla="*/ 10 w 26"/>
                  <a:gd name="T55" fmla="*/ 12 h 49"/>
                  <a:gd name="T56" fmla="*/ 9 w 26"/>
                  <a:gd name="T57" fmla="*/ 14 h 49"/>
                  <a:gd name="T58" fmla="*/ 7 w 26"/>
                  <a:gd name="T59" fmla="*/ 14 h 49"/>
                  <a:gd name="T60" fmla="*/ 6 w 26"/>
                  <a:gd name="T61" fmla="*/ 15 h 49"/>
                  <a:gd name="T62" fmla="*/ 7 w 26"/>
                  <a:gd name="T63" fmla="*/ 16 h 49"/>
                  <a:gd name="T64" fmla="*/ 8 w 26"/>
                  <a:gd name="T65" fmla="*/ 17 h 49"/>
                  <a:gd name="T66" fmla="*/ 10 w 26"/>
                  <a:gd name="T67" fmla="*/ 17 h 49"/>
                  <a:gd name="T68" fmla="*/ 10 w 26"/>
                  <a:gd name="T69" fmla="*/ 19 h 49"/>
                  <a:gd name="T70" fmla="*/ 11 w 26"/>
                  <a:gd name="T71" fmla="*/ 19 h 49"/>
                  <a:gd name="T72" fmla="*/ 12 w 26"/>
                  <a:gd name="T73" fmla="*/ 21 h 49"/>
                  <a:gd name="T74" fmla="*/ 13 w 26"/>
                  <a:gd name="T75" fmla="*/ 22 h 49"/>
                  <a:gd name="T76" fmla="*/ 14 w 26"/>
                  <a:gd name="T77" fmla="*/ 23 h 49"/>
                  <a:gd name="T78" fmla="*/ 15 w 26"/>
                  <a:gd name="T79" fmla="*/ 24 h 49"/>
                  <a:gd name="T80" fmla="*/ 16 w 26"/>
                  <a:gd name="T81" fmla="*/ 25 h 49"/>
                  <a:gd name="T82" fmla="*/ 17 w 26"/>
                  <a:gd name="T83" fmla="*/ 26 h 49"/>
                  <a:gd name="T84" fmla="*/ 18 w 26"/>
                  <a:gd name="T85" fmla="*/ 27 h 49"/>
                  <a:gd name="T86" fmla="*/ 17 w 26"/>
                  <a:gd name="T87" fmla="*/ 28 h 49"/>
                  <a:gd name="T88" fmla="*/ 19 w 26"/>
                  <a:gd name="T89" fmla="*/ 29 h 49"/>
                  <a:gd name="T90" fmla="*/ 19 w 26"/>
                  <a:gd name="T91" fmla="*/ 31 h 49"/>
                  <a:gd name="T92" fmla="*/ 19 w 26"/>
                  <a:gd name="T93" fmla="*/ 32 h 49"/>
                  <a:gd name="T94" fmla="*/ 18 w 26"/>
                  <a:gd name="T95" fmla="*/ 34 h 49"/>
                  <a:gd name="T96" fmla="*/ 19 w 26"/>
                  <a:gd name="T97" fmla="*/ 36 h 49"/>
                  <a:gd name="T98" fmla="*/ 19 w 26"/>
                  <a:gd name="T99" fmla="*/ 38 h 49"/>
                  <a:gd name="T100" fmla="*/ 19 w 26"/>
                  <a:gd name="T101" fmla="*/ 41 h 49"/>
                  <a:gd name="T102" fmla="*/ 17 w 26"/>
                  <a:gd name="T103" fmla="*/ 41 h 49"/>
                  <a:gd name="T104" fmla="*/ 16 w 26"/>
                  <a:gd name="T105" fmla="*/ 42 h 49"/>
                  <a:gd name="T106" fmla="*/ 14 w 26"/>
                  <a:gd name="T107" fmla="*/ 43 h 49"/>
                  <a:gd name="T108" fmla="*/ 13 w 26"/>
                  <a:gd name="T109" fmla="*/ 44 h 49"/>
                  <a:gd name="T110" fmla="*/ 13 w 26"/>
                  <a:gd name="T111" fmla="*/ 45 h 49"/>
                  <a:gd name="T112" fmla="*/ 13 w 26"/>
                  <a:gd name="T113" fmla="*/ 47 h 49"/>
                  <a:gd name="T114" fmla="*/ 12 w 26"/>
                  <a:gd name="T115" fmla="*/ 46 h 49"/>
                  <a:gd name="T116" fmla="*/ 17 w 26"/>
                  <a:gd name="T117" fmla="*/ 48 h 49"/>
                  <a:gd name="T118" fmla="*/ 25 w 26"/>
                  <a:gd name="T119" fmla="*/ 39 h 49"/>
                  <a:gd name="T120" fmla="*/ 14 w 26"/>
                  <a:gd name="T121" fmla="*/ 21 h 49"/>
                  <a:gd name="T122" fmla="*/ 17 w 26"/>
                  <a:gd name="T123"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49">
                    <a:moveTo>
                      <a:pt x="20" y="7"/>
                    </a:move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6" y="3"/>
                      <a:pt x="16" y="3"/>
                      <a:pt x="16" y="3"/>
                    </a:cubicBezTo>
                    <a:cubicBezTo>
                      <a:pt x="16" y="3"/>
                      <a:pt x="16" y="3"/>
                      <a:pt x="16"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3"/>
                      <a:pt x="8" y="3"/>
                      <a:pt x="8" y="3"/>
                    </a:cubicBezTo>
                    <a:cubicBezTo>
                      <a:pt x="8" y="3"/>
                      <a:pt x="8" y="3"/>
                      <a:pt x="8" y="3"/>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5" y="3"/>
                      <a:pt x="5" y="3"/>
                      <a:pt x="5" y="3"/>
                    </a:cubicBezTo>
                    <a:cubicBezTo>
                      <a:pt x="5" y="3"/>
                      <a:pt x="5" y="3"/>
                      <a:pt x="5" y="3"/>
                    </a:cubicBezTo>
                    <a:cubicBezTo>
                      <a:pt x="5"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3"/>
                      <a:pt x="10" y="13"/>
                      <a:pt x="10" y="13"/>
                    </a:cubicBezTo>
                    <a:cubicBezTo>
                      <a:pt x="10" y="13"/>
                      <a:pt x="10" y="13"/>
                      <a:pt x="10"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6" y="25"/>
                      <a:pt x="16" y="25"/>
                      <a:pt x="16" y="25"/>
                    </a:cubicBezTo>
                    <a:cubicBezTo>
                      <a:pt x="16" y="25"/>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7"/>
                      <a:pt x="17" y="27"/>
                      <a:pt x="17" y="27"/>
                    </a:cubicBezTo>
                    <a:cubicBezTo>
                      <a:pt x="17" y="27"/>
                      <a:pt x="17" y="27"/>
                      <a:pt x="17" y="27"/>
                    </a:cubicBezTo>
                    <a:cubicBezTo>
                      <a:pt x="17" y="27"/>
                      <a:pt x="17" y="27"/>
                      <a:pt x="17"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7" y="28"/>
                      <a:pt x="17" y="28"/>
                      <a:pt x="17" y="28"/>
                    </a:cubicBezTo>
                    <a:cubicBezTo>
                      <a:pt x="17" y="28"/>
                      <a:pt x="17" y="28"/>
                      <a:pt x="17" y="28"/>
                    </a:cubicBezTo>
                    <a:cubicBezTo>
                      <a:pt x="18" y="28"/>
                      <a:pt x="18" y="28"/>
                      <a:pt x="18" y="28"/>
                    </a:cubicBezTo>
                    <a:cubicBezTo>
                      <a:pt x="18" y="28"/>
                      <a:pt x="18" y="28"/>
                      <a:pt x="18" y="28"/>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9" y="29"/>
                      <a:pt x="19" y="29"/>
                      <a:pt x="19" y="29"/>
                    </a:cubicBezTo>
                    <a:cubicBezTo>
                      <a:pt x="19" y="29"/>
                      <a:pt x="19" y="29"/>
                      <a:pt x="19" y="29"/>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8" y="33"/>
                      <a:pt x="18" y="33"/>
                      <a:pt x="18" y="33"/>
                    </a:cubicBezTo>
                    <a:cubicBezTo>
                      <a:pt x="18" y="33"/>
                      <a:pt x="18" y="33"/>
                      <a:pt x="18" y="33"/>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9"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8" y="38"/>
                      <a:pt x="18" y="38"/>
                      <a:pt x="18" y="38"/>
                    </a:cubicBezTo>
                    <a:cubicBezTo>
                      <a:pt x="18" y="39"/>
                      <a:pt x="18" y="39"/>
                      <a:pt x="18"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40"/>
                      <a:pt x="19" y="40"/>
                      <a:pt x="19" y="40"/>
                    </a:cubicBezTo>
                    <a:cubicBezTo>
                      <a:pt x="19" y="40"/>
                      <a:pt x="19" y="40"/>
                      <a:pt x="19" y="40"/>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5" y="42"/>
                      <a:pt x="15" y="42"/>
                      <a:pt x="15" y="42"/>
                    </a:cubicBezTo>
                    <a:cubicBezTo>
                      <a:pt x="15" y="42"/>
                      <a:pt x="15" y="42"/>
                      <a:pt x="15" y="42"/>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4"/>
                      <a:pt x="15" y="44"/>
                      <a:pt x="15" y="44"/>
                    </a:cubicBezTo>
                    <a:cubicBezTo>
                      <a:pt x="15" y="44"/>
                      <a:pt x="15" y="44"/>
                      <a:pt x="15" y="44"/>
                    </a:cubicBezTo>
                    <a:cubicBezTo>
                      <a:pt x="15" y="44"/>
                      <a:pt x="15" y="44"/>
                      <a:pt x="15" y="44"/>
                    </a:cubicBezTo>
                    <a:cubicBezTo>
                      <a:pt x="14" y="44"/>
                      <a:pt x="14" y="44"/>
                      <a:pt x="14" y="44"/>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7"/>
                      <a:pt x="14" y="47"/>
                      <a:pt x="14" y="47"/>
                    </a:cubicBezTo>
                    <a:cubicBezTo>
                      <a:pt x="14" y="47"/>
                      <a:pt x="14" y="47"/>
                      <a:pt x="14" y="47"/>
                    </a:cubicBezTo>
                    <a:cubicBezTo>
                      <a:pt x="14" y="47"/>
                      <a:pt x="14" y="47"/>
                      <a:pt x="14"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2" y="47"/>
                      <a:pt x="12" y="47"/>
                      <a:pt x="12" y="47"/>
                    </a:cubicBezTo>
                    <a:cubicBezTo>
                      <a:pt x="12" y="47"/>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2" y="48"/>
                      <a:pt x="12" y="48"/>
                    </a:cubicBezTo>
                    <a:cubicBezTo>
                      <a:pt x="13" y="49"/>
                      <a:pt x="14" y="48"/>
                      <a:pt x="14" y="48"/>
                    </a:cubicBezTo>
                    <a:cubicBezTo>
                      <a:pt x="15" y="48"/>
                      <a:pt x="15" y="48"/>
                      <a:pt x="15" y="48"/>
                    </a:cubicBezTo>
                    <a:cubicBezTo>
                      <a:pt x="16" y="48"/>
                      <a:pt x="16" y="48"/>
                      <a:pt x="15" y="48"/>
                    </a:cubicBezTo>
                    <a:cubicBezTo>
                      <a:pt x="16" y="48"/>
                      <a:pt x="16" y="48"/>
                      <a:pt x="16" y="47"/>
                    </a:cubicBezTo>
                    <a:cubicBezTo>
                      <a:pt x="16" y="47"/>
                      <a:pt x="16" y="47"/>
                      <a:pt x="16" y="47"/>
                    </a:cubicBezTo>
                    <a:cubicBezTo>
                      <a:pt x="16" y="47"/>
                      <a:pt x="17" y="48"/>
                      <a:pt x="17" y="48"/>
                    </a:cubicBezTo>
                    <a:cubicBezTo>
                      <a:pt x="17" y="47"/>
                      <a:pt x="17" y="47"/>
                      <a:pt x="17" y="47"/>
                    </a:cubicBezTo>
                    <a:cubicBezTo>
                      <a:pt x="17" y="48"/>
                      <a:pt x="17" y="48"/>
                      <a:pt x="17" y="48"/>
                    </a:cubicBezTo>
                    <a:cubicBezTo>
                      <a:pt x="17" y="48"/>
                      <a:pt x="17" y="48"/>
                      <a:pt x="17" y="48"/>
                    </a:cubicBezTo>
                    <a:cubicBezTo>
                      <a:pt x="17" y="48"/>
                      <a:pt x="18" y="48"/>
                      <a:pt x="18" y="48"/>
                    </a:cubicBezTo>
                    <a:cubicBezTo>
                      <a:pt x="19" y="47"/>
                      <a:pt x="20" y="47"/>
                      <a:pt x="21" y="46"/>
                    </a:cubicBezTo>
                    <a:cubicBezTo>
                      <a:pt x="22" y="45"/>
                      <a:pt x="23" y="45"/>
                      <a:pt x="24" y="44"/>
                    </a:cubicBezTo>
                    <a:cubicBezTo>
                      <a:pt x="24" y="44"/>
                      <a:pt x="25" y="43"/>
                      <a:pt x="24" y="43"/>
                    </a:cubicBezTo>
                    <a:cubicBezTo>
                      <a:pt x="24" y="43"/>
                      <a:pt x="24" y="42"/>
                      <a:pt x="25" y="42"/>
                    </a:cubicBezTo>
                    <a:cubicBezTo>
                      <a:pt x="25" y="42"/>
                      <a:pt x="25" y="42"/>
                      <a:pt x="25" y="43"/>
                    </a:cubicBezTo>
                    <a:cubicBezTo>
                      <a:pt x="25" y="42"/>
                      <a:pt x="25" y="42"/>
                      <a:pt x="25" y="42"/>
                    </a:cubicBezTo>
                    <a:cubicBezTo>
                      <a:pt x="25" y="42"/>
                      <a:pt x="25" y="42"/>
                      <a:pt x="25" y="41"/>
                    </a:cubicBezTo>
                    <a:cubicBezTo>
                      <a:pt x="25" y="41"/>
                      <a:pt x="24" y="41"/>
                      <a:pt x="24" y="41"/>
                    </a:cubicBezTo>
                    <a:cubicBezTo>
                      <a:pt x="24" y="40"/>
                      <a:pt x="25" y="41"/>
                      <a:pt x="25" y="41"/>
                    </a:cubicBezTo>
                    <a:cubicBezTo>
                      <a:pt x="25" y="41"/>
                      <a:pt x="25" y="41"/>
                      <a:pt x="25" y="41"/>
                    </a:cubicBezTo>
                    <a:cubicBezTo>
                      <a:pt x="25" y="40"/>
                      <a:pt x="24" y="40"/>
                      <a:pt x="25" y="39"/>
                    </a:cubicBezTo>
                    <a:cubicBezTo>
                      <a:pt x="25" y="40"/>
                      <a:pt x="25" y="40"/>
                      <a:pt x="25" y="40"/>
                    </a:cubicBezTo>
                    <a:cubicBezTo>
                      <a:pt x="26" y="40"/>
                      <a:pt x="25" y="40"/>
                      <a:pt x="25" y="40"/>
                    </a:cubicBezTo>
                    <a:cubicBezTo>
                      <a:pt x="25" y="40"/>
                      <a:pt x="25" y="40"/>
                      <a:pt x="25" y="39"/>
                    </a:cubicBezTo>
                    <a:cubicBezTo>
                      <a:pt x="25" y="39"/>
                      <a:pt x="25" y="39"/>
                      <a:pt x="25" y="39"/>
                    </a:cubicBezTo>
                    <a:cubicBezTo>
                      <a:pt x="25" y="39"/>
                      <a:pt x="25" y="39"/>
                      <a:pt x="25" y="39"/>
                    </a:cubicBezTo>
                    <a:cubicBezTo>
                      <a:pt x="25" y="39"/>
                      <a:pt x="25" y="38"/>
                      <a:pt x="25" y="38"/>
                    </a:cubicBezTo>
                    <a:cubicBezTo>
                      <a:pt x="25" y="37"/>
                      <a:pt x="25" y="37"/>
                      <a:pt x="25" y="36"/>
                    </a:cubicBezTo>
                    <a:cubicBezTo>
                      <a:pt x="25" y="36"/>
                      <a:pt x="25" y="36"/>
                      <a:pt x="25" y="35"/>
                    </a:cubicBezTo>
                    <a:cubicBezTo>
                      <a:pt x="25" y="35"/>
                      <a:pt x="25" y="35"/>
                      <a:pt x="25" y="35"/>
                    </a:cubicBezTo>
                    <a:cubicBezTo>
                      <a:pt x="25" y="34"/>
                      <a:pt x="24" y="33"/>
                      <a:pt x="24" y="32"/>
                    </a:cubicBezTo>
                    <a:cubicBezTo>
                      <a:pt x="24" y="32"/>
                      <a:pt x="24" y="31"/>
                      <a:pt x="24" y="31"/>
                    </a:cubicBezTo>
                    <a:cubicBezTo>
                      <a:pt x="24" y="30"/>
                      <a:pt x="24" y="30"/>
                      <a:pt x="23" y="30"/>
                    </a:cubicBezTo>
                    <a:cubicBezTo>
                      <a:pt x="23" y="30"/>
                      <a:pt x="22" y="29"/>
                      <a:pt x="21" y="28"/>
                    </a:cubicBezTo>
                    <a:cubicBezTo>
                      <a:pt x="21" y="28"/>
                      <a:pt x="22" y="27"/>
                      <a:pt x="21" y="27"/>
                    </a:cubicBezTo>
                    <a:cubicBezTo>
                      <a:pt x="21" y="27"/>
                      <a:pt x="21" y="27"/>
                      <a:pt x="21" y="28"/>
                    </a:cubicBezTo>
                    <a:cubicBezTo>
                      <a:pt x="21" y="27"/>
                      <a:pt x="21" y="27"/>
                      <a:pt x="21" y="27"/>
                    </a:cubicBezTo>
                    <a:cubicBezTo>
                      <a:pt x="20" y="27"/>
                      <a:pt x="19" y="26"/>
                      <a:pt x="19" y="26"/>
                    </a:cubicBezTo>
                    <a:cubicBezTo>
                      <a:pt x="19" y="25"/>
                      <a:pt x="18" y="25"/>
                      <a:pt x="18" y="25"/>
                    </a:cubicBezTo>
                    <a:cubicBezTo>
                      <a:pt x="18" y="25"/>
                      <a:pt x="17" y="25"/>
                      <a:pt x="17" y="24"/>
                    </a:cubicBezTo>
                    <a:cubicBezTo>
                      <a:pt x="17" y="24"/>
                      <a:pt x="17" y="24"/>
                      <a:pt x="17" y="23"/>
                    </a:cubicBezTo>
                    <a:cubicBezTo>
                      <a:pt x="16" y="23"/>
                      <a:pt x="16" y="23"/>
                      <a:pt x="16" y="23"/>
                    </a:cubicBezTo>
                    <a:cubicBezTo>
                      <a:pt x="15" y="22"/>
                      <a:pt x="15" y="22"/>
                      <a:pt x="14" y="21"/>
                    </a:cubicBezTo>
                    <a:cubicBezTo>
                      <a:pt x="14" y="21"/>
                      <a:pt x="15" y="21"/>
                      <a:pt x="15" y="21"/>
                    </a:cubicBezTo>
                    <a:cubicBezTo>
                      <a:pt x="15" y="21"/>
                      <a:pt x="15" y="21"/>
                      <a:pt x="15" y="20"/>
                    </a:cubicBezTo>
                    <a:cubicBezTo>
                      <a:pt x="15" y="20"/>
                      <a:pt x="13" y="19"/>
                      <a:pt x="13" y="18"/>
                    </a:cubicBezTo>
                    <a:cubicBezTo>
                      <a:pt x="12" y="18"/>
                      <a:pt x="12" y="17"/>
                      <a:pt x="12" y="17"/>
                    </a:cubicBezTo>
                    <a:cubicBezTo>
                      <a:pt x="12" y="17"/>
                      <a:pt x="12" y="17"/>
                      <a:pt x="12" y="17"/>
                    </a:cubicBezTo>
                    <a:cubicBezTo>
                      <a:pt x="12" y="16"/>
                      <a:pt x="12" y="16"/>
                      <a:pt x="12" y="16"/>
                    </a:cubicBezTo>
                    <a:cubicBezTo>
                      <a:pt x="13" y="15"/>
                      <a:pt x="12" y="15"/>
                      <a:pt x="12" y="14"/>
                    </a:cubicBezTo>
                    <a:cubicBezTo>
                      <a:pt x="12" y="14"/>
                      <a:pt x="13" y="14"/>
                      <a:pt x="13" y="14"/>
                    </a:cubicBezTo>
                    <a:cubicBezTo>
                      <a:pt x="13" y="13"/>
                      <a:pt x="13" y="13"/>
                      <a:pt x="14" y="12"/>
                    </a:cubicBezTo>
                    <a:cubicBezTo>
                      <a:pt x="14" y="12"/>
                      <a:pt x="15" y="12"/>
                      <a:pt x="15" y="12"/>
                    </a:cubicBezTo>
                    <a:cubicBezTo>
                      <a:pt x="15" y="11"/>
                      <a:pt x="15" y="11"/>
                      <a:pt x="15" y="10"/>
                    </a:cubicBezTo>
                    <a:cubicBezTo>
                      <a:pt x="15" y="10"/>
                      <a:pt x="16" y="10"/>
                      <a:pt x="16" y="10"/>
                    </a:cubicBezTo>
                    <a:cubicBezTo>
                      <a:pt x="16" y="10"/>
                      <a:pt x="16" y="10"/>
                      <a:pt x="16" y="10"/>
                    </a:cubicBezTo>
                    <a:cubicBezTo>
                      <a:pt x="16" y="9"/>
                      <a:pt x="16" y="10"/>
                      <a:pt x="15" y="9"/>
                    </a:cubicBezTo>
                    <a:cubicBezTo>
                      <a:pt x="16" y="9"/>
                      <a:pt x="16" y="10"/>
                      <a:pt x="17" y="9"/>
                    </a:cubicBezTo>
                    <a:cubicBezTo>
                      <a:pt x="16" y="9"/>
                      <a:pt x="16" y="9"/>
                      <a:pt x="16" y="9"/>
                    </a:cubicBezTo>
                    <a:cubicBezTo>
                      <a:pt x="17" y="9"/>
                      <a:pt x="17" y="9"/>
                      <a:pt x="17" y="9"/>
                    </a:cubicBezTo>
                    <a:cubicBezTo>
                      <a:pt x="17" y="9"/>
                      <a:pt x="17" y="9"/>
                      <a:pt x="17" y="9"/>
                    </a:cubicBezTo>
                    <a:cubicBezTo>
                      <a:pt x="17" y="9"/>
                      <a:pt x="18" y="9"/>
                      <a:pt x="18" y="9"/>
                    </a:cubicBezTo>
                    <a:cubicBezTo>
                      <a:pt x="18" y="9"/>
                      <a:pt x="18" y="9"/>
                      <a:pt x="18" y="9"/>
                    </a:cubicBezTo>
                    <a:cubicBezTo>
                      <a:pt x="18" y="9"/>
                      <a:pt x="18" y="9"/>
                      <a:pt x="18" y="8"/>
                    </a:cubicBezTo>
                    <a:cubicBezTo>
                      <a:pt x="18" y="8"/>
                      <a:pt x="18" y="8"/>
                      <a:pt x="18" y="8"/>
                    </a:cubicBezTo>
                    <a:cubicBezTo>
                      <a:pt x="18" y="8"/>
                      <a:pt x="18" y="9"/>
                      <a:pt x="18" y="9"/>
                    </a:cubicBezTo>
                    <a:cubicBezTo>
                      <a:pt x="18" y="9"/>
                      <a:pt x="19" y="9"/>
                      <a:pt x="19" y="8"/>
                    </a:cubicBezTo>
                    <a:cubicBezTo>
                      <a:pt x="19" y="8"/>
                      <a:pt x="19" y="8"/>
                      <a:pt x="18" y="8"/>
                    </a:cubicBezTo>
                    <a:cubicBezTo>
                      <a:pt x="19" y="8"/>
                      <a:pt x="19" y="8"/>
                      <a:pt x="20" y="7"/>
                    </a:cubicBezTo>
                    <a:cubicBezTo>
                      <a:pt x="20" y="7"/>
                      <a:pt x="20" y="7"/>
                      <a:pt x="2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271"/>
              <p:cNvSpPr/>
              <p:nvPr/>
            </p:nvSpPr>
            <p:spPr bwMode="auto">
              <a:xfrm>
                <a:off x="3519" y="2176"/>
                <a:ext cx="0" cy="2"/>
              </a:xfrm>
              <a:custGeom>
                <a:avLst/>
                <a:gdLst>
                  <a:gd name="T0" fmla="*/ 0 h 1"/>
                  <a:gd name="T1" fmla="*/ 0 h 1"/>
                  <a:gd name="T2" fmla="*/ 0 h 1"/>
                  <a:gd name="T3" fmla="*/ 0 h 1"/>
                  <a:gd name="T4" fmla="*/ 0 h 1"/>
                  <a:gd name="T5" fmla="*/ 0 h 1"/>
                  <a:gd name="T6" fmla="*/ 1 h 1"/>
                  <a:gd name="T7" fmla="*/ 1 h 1"/>
                  <a:gd name="T8" fmla="*/ 1 h 1"/>
                  <a:gd name="T9" fmla="*/ 1 h 1"/>
                  <a:gd name="T10" fmla="*/ 1 h 1"/>
                  <a:gd name="T11" fmla="*/ 1 h 1"/>
                  <a:gd name="T12" fmla="*/ 1 h 1"/>
                  <a:gd name="T13"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272"/>
              <p:cNvSpPr/>
              <p:nvPr/>
            </p:nvSpPr>
            <p:spPr bwMode="auto">
              <a:xfrm>
                <a:off x="3519" y="2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273"/>
              <p:cNvSpPr/>
              <p:nvPr/>
            </p:nvSpPr>
            <p:spPr bwMode="auto">
              <a:xfrm>
                <a:off x="3569" y="2194"/>
                <a:ext cx="21" cy="21"/>
              </a:xfrm>
              <a:custGeom>
                <a:avLst/>
                <a:gdLst>
                  <a:gd name="T0" fmla="*/ 2 w 8"/>
                  <a:gd name="T1" fmla="*/ 0 h 8"/>
                  <a:gd name="T2" fmla="*/ 2 w 8"/>
                  <a:gd name="T3" fmla="*/ 0 h 8"/>
                  <a:gd name="T4" fmla="*/ 2 w 8"/>
                  <a:gd name="T5" fmla="*/ 0 h 8"/>
                  <a:gd name="T6" fmla="*/ 2 w 8"/>
                  <a:gd name="T7" fmla="*/ 0 h 8"/>
                  <a:gd name="T8" fmla="*/ 2 w 8"/>
                  <a:gd name="T9" fmla="*/ 0 h 8"/>
                  <a:gd name="T10" fmla="*/ 2 w 8"/>
                  <a:gd name="T11" fmla="*/ 0 h 8"/>
                  <a:gd name="T12" fmla="*/ 2 w 8"/>
                  <a:gd name="T13" fmla="*/ 0 h 8"/>
                  <a:gd name="T14" fmla="*/ 2 w 8"/>
                  <a:gd name="T15" fmla="*/ 0 h 8"/>
                  <a:gd name="T16" fmla="*/ 2 w 8"/>
                  <a:gd name="T17" fmla="*/ 1 h 8"/>
                  <a:gd name="T18" fmla="*/ 2 w 8"/>
                  <a:gd name="T19" fmla="*/ 1 h 8"/>
                  <a:gd name="T20" fmla="*/ 2 w 8"/>
                  <a:gd name="T21" fmla="*/ 1 h 8"/>
                  <a:gd name="T22" fmla="*/ 2 w 8"/>
                  <a:gd name="T23" fmla="*/ 1 h 8"/>
                  <a:gd name="T24" fmla="*/ 2 w 8"/>
                  <a:gd name="T25" fmla="*/ 1 h 8"/>
                  <a:gd name="T26" fmla="*/ 2 w 8"/>
                  <a:gd name="T27" fmla="*/ 1 h 8"/>
                  <a:gd name="T28" fmla="*/ 2 w 8"/>
                  <a:gd name="T29" fmla="*/ 1 h 8"/>
                  <a:gd name="T30" fmla="*/ 2 w 8"/>
                  <a:gd name="T31" fmla="*/ 1 h 8"/>
                  <a:gd name="T32" fmla="*/ 1 w 8"/>
                  <a:gd name="T33" fmla="*/ 1 h 8"/>
                  <a:gd name="T34" fmla="*/ 1 w 8"/>
                  <a:gd name="T35" fmla="*/ 1 h 8"/>
                  <a:gd name="T36" fmla="*/ 1 w 8"/>
                  <a:gd name="T37" fmla="*/ 1 h 8"/>
                  <a:gd name="T38" fmla="*/ 1 w 8"/>
                  <a:gd name="T39" fmla="*/ 1 h 8"/>
                  <a:gd name="T40" fmla="*/ 1 w 8"/>
                  <a:gd name="T41" fmla="*/ 1 h 8"/>
                  <a:gd name="T42" fmla="*/ 1 w 8"/>
                  <a:gd name="T43" fmla="*/ 2 h 8"/>
                  <a:gd name="T44" fmla="*/ 1 w 8"/>
                  <a:gd name="T45" fmla="*/ 2 h 8"/>
                  <a:gd name="T46" fmla="*/ 1 w 8"/>
                  <a:gd name="T47" fmla="*/ 2 h 8"/>
                  <a:gd name="T48" fmla="*/ 1 w 8"/>
                  <a:gd name="T49" fmla="*/ 2 h 8"/>
                  <a:gd name="T50" fmla="*/ 0 w 8"/>
                  <a:gd name="T51" fmla="*/ 2 h 8"/>
                  <a:gd name="T52" fmla="*/ 0 w 8"/>
                  <a:gd name="T53" fmla="*/ 2 h 8"/>
                  <a:gd name="T54" fmla="*/ 0 w 8"/>
                  <a:gd name="T55" fmla="*/ 2 h 8"/>
                  <a:gd name="T56" fmla="*/ 0 w 8"/>
                  <a:gd name="T57" fmla="*/ 2 h 8"/>
                  <a:gd name="T58" fmla="*/ 0 w 8"/>
                  <a:gd name="T59" fmla="*/ 2 h 8"/>
                  <a:gd name="T60" fmla="*/ 0 w 8"/>
                  <a:gd name="T61" fmla="*/ 2 h 8"/>
                  <a:gd name="T62" fmla="*/ 0 w 8"/>
                  <a:gd name="T63" fmla="*/ 2 h 8"/>
                  <a:gd name="T64" fmla="*/ 0 w 8"/>
                  <a:gd name="T65" fmla="*/ 2 h 8"/>
                  <a:gd name="T66" fmla="*/ 0 w 8"/>
                  <a:gd name="T67" fmla="*/ 2 h 8"/>
                  <a:gd name="T68" fmla="*/ 0 w 8"/>
                  <a:gd name="T69" fmla="*/ 2 h 8"/>
                  <a:gd name="T70" fmla="*/ 0 w 8"/>
                  <a:gd name="T71" fmla="*/ 2 h 8"/>
                  <a:gd name="T72" fmla="*/ 0 w 8"/>
                  <a:gd name="T73" fmla="*/ 3 h 8"/>
                  <a:gd name="T74" fmla="*/ 2 w 8"/>
                  <a:gd name="T75" fmla="*/ 4 h 8"/>
                  <a:gd name="T76" fmla="*/ 1 w 8"/>
                  <a:gd name="T77" fmla="*/ 4 h 8"/>
                  <a:gd name="T78" fmla="*/ 1 w 8"/>
                  <a:gd name="T79" fmla="*/ 6 h 8"/>
                  <a:gd name="T80" fmla="*/ 1 w 8"/>
                  <a:gd name="T81" fmla="*/ 8 h 8"/>
                  <a:gd name="T82" fmla="*/ 1 w 8"/>
                  <a:gd name="T83" fmla="*/ 8 h 8"/>
                  <a:gd name="T84" fmla="*/ 2 w 8"/>
                  <a:gd name="T85" fmla="*/ 8 h 8"/>
                  <a:gd name="T86" fmla="*/ 3 w 8"/>
                  <a:gd name="T87" fmla="*/ 7 h 8"/>
                  <a:gd name="T88" fmla="*/ 5 w 8"/>
                  <a:gd name="T89" fmla="*/ 6 h 8"/>
                  <a:gd name="T90" fmla="*/ 6 w 8"/>
                  <a:gd name="T91" fmla="*/ 5 h 8"/>
                  <a:gd name="T92" fmla="*/ 5 w 8"/>
                  <a:gd name="T93" fmla="*/ 4 h 8"/>
                  <a:gd name="T94" fmla="*/ 4 w 8"/>
                  <a:gd name="T95" fmla="*/ 3 h 8"/>
                  <a:gd name="T96" fmla="*/ 6 w 8"/>
                  <a:gd name="T97" fmla="*/ 4 h 8"/>
                  <a:gd name="T98" fmla="*/ 7 w 8"/>
                  <a:gd name="T99" fmla="*/ 5 h 8"/>
                  <a:gd name="T100" fmla="*/ 3 w 8"/>
                  <a:gd name="T101" fmla="*/ 2 h 8"/>
                  <a:gd name="T102" fmla="*/ 3 w 8"/>
                  <a:gd name="T103" fmla="*/ 2 h 8"/>
                  <a:gd name="T104" fmla="*/ 4 w 8"/>
                  <a:gd name="T105" fmla="*/ 3 h 8"/>
                  <a:gd name="T106" fmla="*/ 3 w 8"/>
                  <a:gd name="T107" fmla="*/ 2 h 8"/>
                  <a:gd name="T108" fmla="*/ 2 w 8"/>
                  <a:gd name="T109" fmla="*/ 1 h 8"/>
                  <a:gd name="T110" fmla="*/ 3 w 8"/>
                  <a:gd name="T111" fmla="*/ 1 h 8"/>
                  <a:gd name="T112" fmla="*/ 2 w 8"/>
                  <a:gd name="T113" fmla="*/ 0 h 8"/>
                  <a:gd name="T114" fmla="*/ 2 w 8"/>
                  <a:gd name="T11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 h="8">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1" y="3"/>
                      <a:pt x="2" y="3"/>
                      <a:pt x="2" y="4"/>
                    </a:cubicBezTo>
                    <a:cubicBezTo>
                      <a:pt x="2" y="3"/>
                      <a:pt x="1" y="4"/>
                      <a:pt x="1" y="4"/>
                    </a:cubicBezTo>
                    <a:cubicBezTo>
                      <a:pt x="1" y="5"/>
                      <a:pt x="1" y="6"/>
                      <a:pt x="1" y="6"/>
                    </a:cubicBezTo>
                    <a:cubicBezTo>
                      <a:pt x="1" y="7"/>
                      <a:pt x="1" y="8"/>
                      <a:pt x="1" y="8"/>
                    </a:cubicBezTo>
                    <a:cubicBezTo>
                      <a:pt x="1" y="8"/>
                      <a:pt x="1" y="8"/>
                      <a:pt x="1" y="8"/>
                    </a:cubicBezTo>
                    <a:cubicBezTo>
                      <a:pt x="1" y="8"/>
                      <a:pt x="2" y="8"/>
                      <a:pt x="2" y="8"/>
                    </a:cubicBezTo>
                    <a:cubicBezTo>
                      <a:pt x="3" y="8"/>
                      <a:pt x="3" y="8"/>
                      <a:pt x="3" y="7"/>
                    </a:cubicBezTo>
                    <a:cubicBezTo>
                      <a:pt x="3" y="6"/>
                      <a:pt x="4" y="6"/>
                      <a:pt x="5" y="6"/>
                    </a:cubicBezTo>
                    <a:cubicBezTo>
                      <a:pt x="6" y="6"/>
                      <a:pt x="6" y="6"/>
                      <a:pt x="6" y="5"/>
                    </a:cubicBezTo>
                    <a:cubicBezTo>
                      <a:pt x="5" y="5"/>
                      <a:pt x="5" y="4"/>
                      <a:pt x="5" y="4"/>
                    </a:cubicBezTo>
                    <a:cubicBezTo>
                      <a:pt x="5" y="4"/>
                      <a:pt x="5" y="3"/>
                      <a:pt x="4" y="3"/>
                    </a:cubicBezTo>
                    <a:cubicBezTo>
                      <a:pt x="5" y="4"/>
                      <a:pt x="5" y="4"/>
                      <a:pt x="6" y="4"/>
                    </a:cubicBezTo>
                    <a:cubicBezTo>
                      <a:pt x="6" y="4"/>
                      <a:pt x="7" y="5"/>
                      <a:pt x="7" y="5"/>
                    </a:cubicBezTo>
                    <a:cubicBezTo>
                      <a:pt x="8" y="4"/>
                      <a:pt x="3" y="2"/>
                      <a:pt x="3" y="2"/>
                    </a:cubicBezTo>
                    <a:cubicBezTo>
                      <a:pt x="3" y="2"/>
                      <a:pt x="3" y="2"/>
                      <a:pt x="3" y="2"/>
                    </a:cubicBezTo>
                    <a:cubicBezTo>
                      <a:pt x="4" y="2"/>
                      <a:pt x="4" y="3"/>
                      <a:pt x="4" y="3"/>
                    </a:cubicBezTo>
                    <a:cubicBezTo>
                      <a:pt x="4" y="2"/>
                      <a:pt x="3" y="2"/>
                      <a:pt x="3" y="2"/>
                    </a:cubicBezTo>
                    <a:cubicBezTo>
                      <a:pt x="3" y="2"/>
                      <a:pt x="3" y="2"/>
                      <a:pt x="2" y="1"/>
                    </a:cubicBezTo>
                    <a:cubicBezTo>
                      <a:pt x="3" y="1"/>
                      <a:pt x="3" y="1"/>
                      <a:pt x="3" y="1"/>
                    </a:cubicBezTo>
                    <a:cubicBezTo>
                      <a:pt x="3" y="1"/>
                      <a:pt x="3" y="1"/>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274"/>
              <p:cNvSpPr/>
              <p:nvPr/>
            </p:nvSpPr>
            <p:spPr bwMode="auto">
              <a:xfrm>
                <a:off x="2906" y="2255"/>
                <a:ext cx="74" cy="86"/>
              </a:xfrm>
              <a:custGeom>
                <a:avLst/>
                <a:gdLst>
                  <a:gd name="T0" fmla="*/ 26 w 28"/>
                  <a:gd name="T1" fmla="*/ 21 h 33"/>
                  <a:gd name="T2" fmla="*/ 25 w 28"/>
                  <a:gd name="T3" fmla="*/ 19 h 33"/>
                  <a:gd name="T4" fmla="*/ 25 w 28"/>
                  <a:gd name="T5" fmla="*/ 5 h 33"/>
                  <a:gd name="T6" fmla="*/ 26 w 28"/>
                  <a:gd name="T7" fmla="*/ 4 h 33"/>
                  <a:gd name="T8" fmla="*/ 27 w 28"/>
                  <a:gd name="T9" fmla="*/ 3 h 33"/>
                  <a:gd name="T10" fmla="*/ 27 w 28"/>
                  <a:gd name="T11" fmla="*/ 2 h 33"/>
                  <a:gd name="T12" fmla="*/ 25 w 28"/>
                  <a:gd name="T13" fmla="*/ 2 h 33"/>
                  <a:gd name="T14" fmla="*/ 24 w 28"/>
                  <a:gd name="T15" fmla="*/ 1 h 33"/>
                  <a:gd name="T16" fmla="*/ 23 w 28"/>
                  <a:gd name="T17" fmla="*/ 1 h 33"/>
                  <a:gd name="T18" fmla="*/ 22 w 28"/>
                  <a:gd name="T19" fmla="*/ 2 h 33"/>
                  <a:gd name="T20" fmla="*/ 21 w 28"/>
                  <a:gd name="T21" fmla="*/ 2 h 33"/>
                  <a:gd name="T22" fmla="*/ 21 w 28"/>
                  <a:gd name="T23" fmla="*/ 3 h 33"/>
                  <a:gd name="T24" fmla="*/ 20 w 28"/>
                  <a:gd name="T25" fmla="*/ 4 h 33"/>
                  <a:gd name="T26" fmla="*/ 19 w 28"/>
                  <a:gd name="T27" fmla="*/ 4 h 33"/>
                  <a:gd name="T28" fmla="*/ 17 w 28"/>
                  <a:gd name="T29" fmla="*/ 4 h 33"/>
                  <a:gd name="T30" fmla="*/ 15 w 28"/>
                  <a:gd name="T31" fmla="*/ 4 h 33"/>
                  <a:gd name="T32" fmla="*/ 14 w 28"/>
                  <a:gd name="T33" fmla="*/ 3 h 33"/>
                  <a:gd name="T34" fmla="*/ 13 w 28"/>
                  <a:gd name="T35" fmla="*/ 3 h 33"/>
                  <a:gd name="T36" fmla="*/ 12 w 28"/>
                  <a:gd name="T37" fmla="*/ 2 h 33"/>
                  <a:gd name="T38" fmla="*/ 11 w 28"/>
                  <a:gd name="T39" fmla="*/ 1 h 33"/>
                  <a:gd name="T40" fmla="*/ 10 w 28"/>
                  <a:gd name="T41" fmla="*/ 1 h 33"/>
                  <a:gd name="T42" fmla="*/ 7 w 28"/>
                  <a:gd name="T43" fmla="*/ 0 h 33"/>
                  <a:gd name="T44" fmla="*/ 1 w 28"/>
                  <a:gd name="T45" fmla="*/ 0 h 33"/>
                  <a:gd name="T46" fmla="*/ 0 w 28"/>
                  <a:gd name="T47" fmla="*/ 2 h 33"/>
                  <a:gd name="T48" fmla="*/ 1 w 28"/>
                  <a:gd name="T49" fmla="*/ 3 h 33"/>
                  <a:gd name="T50" fmla="*/ 1 w 28"/>
                  <a:gd name="T51" fmla="*/ 4 h 33"/>
                  <a:gd name="T52" fmla="*/ 2 w 28"/>
                  <a:gd name="T53" fmla="*/ 6 h 33"/>
                  <a:gd name="T54" fmla="*/ 3 w 28"/>
                  <a:gd name="T55" fmla="*/ 7 h 33"/>
                  <a:gd name="T56" fmla="*/ 3 w 28"/>
                  <a:gd name="T57" fmla="*/ 8 h 33"/>
                  <a:gd name="T58" fmla="*/ 3 w 28"/>
                  <a:gd name="T59" fmla="*/ 11 h 33"/>
                  <a:gd name="T60" fmla="*/ 3 w 28"/>
                  <a:gd name="T61" fmla="*/ 11 h 33"/>
                  <a:gd name="T62" fmla="*/ 3 w 28"/>
                  <a:gd name="T63" fmla="*/ 12 h 33"/>
                  <a:gd name="T64" fmla="*/ 2 w 28"/>
                  <a:gd name="T65" fmla="*/ 13 h 33"/>
                  <a:gd name="T66" fmla="*/ 1 w 28"/>
                  <a:gd name="T67" fmla="*/ 14 h 33"/>
                  <a:gd name="T68" fmla="*/ 0 w 28"/>
                  <a:gd name="T69" fmla="*/ 14 h 33"/>
                  <a:gd name="T70" fmla="*/ 0 w 28"/>
                  <a:gd name="T71" fmla="*/ 15 h 33"/>
                  <a:gd name="T72" fmla="*/ 3 w 28"/>
                  <a:gd name="T73" fmla="*/ 17 h 33"/>
                  <a:gd name="T74" fmla="*/ 0 w 28"/>
                  <a:gd name="T75" fmla="*/ 20 h 33"/>
                  <a:gd name="T76" fmla="*/ 1 w 28"/>
                  <a:gd name="T77" fmla="*/ 20 h 33"/>
                  <a:gd name="T78" fmla="*/ 2 w 28"/>
                  <a:gd name="T79" fmla="*/ 21 h 33"/>
                  <a:gd name="T80" fmla="*/ 3 w 28"/>
                  <a:gd name="T81" fmla="*/ 21 h 33"/>
                  <a:gd name="T82" fmla="*/ 4 w 28"/>
                  <a:gd name="T83" fmla="*/ 22 h 33"/>
                  <a:gd name="T84" fmla="*/ 5 w 28"/>
                  <a:gd name="T85" fmla="*/ 22 h 33"/>
                  <a:gd name="T86" fmla="*/ 6 w 28"/>
                  <a:gd name="T87" fmla="*/ 23 h 33"/>
                  <a:gd name="T88" fmla="*/ 7 w 28"/>
                  <a:gd name="T89" fmla="*/ 24 h 33"/>
                  <a:gd name="T90" fmla="*/ 8 w 28"/>
                  <a:gd name="T91" fmla="*/ 24 h 33"/>
                  <a:gd name="T92" fmla="*/ 9 w 28"/>
                  <a:gd name="T93" fmla="*/ 25 h 33"/>
                  <a:gd name="T94" fmla="*/ 10 w 28"/>
                  <a:gd name="T95" fmla="*/ 25 h 33"/>
                  <a:gd name="T96" fmla="*/ 11 w 28"/>
                  <a:gd name="T97" fmla="*/ 26 h 33"/>
                  <a:gd name="T98" fmla="*/ 12 w 28"/>
                  <a:gd name="T99" fmla="*/ 26 h 33"/>
                  <a:gd name="T100" fmla="*/ 13 w 28"/>
                  <a:gd name="T101" fmla="*/ 27 h 33"/>
                  <a:gd name="T102" fmla="*/ 13 w 28"/>
                  <a:gd name="T103" fmla="*/ 28 h 33"/>
                  <a:gd name="T104" fmla="*/ 13 w 28"/>
                  <a:gd name="T105" fmla="*/ 29 h 33"/>
                  <a:gd name="T106" fmla="*/ 14 w 28"/>
                  <a:gd name="T107" fmla="*/ 30 h 33"/>
                  <a:gd name="T108" fmla="*/ 15 w 28"/>
                  <a:gd name="T109" fmla="*/ 30 h 33"/>
                  <a:gd name="T110" fmla="*/ 16 w 28"/>
                  <a:gd name="T111" fmla="*/ 31 h 33"/>
                  <a:gd name="T112" fmla="*/ 16 w 28"/>
                  <a:gd name="T113" fmla="*/ 31 h 33"/>
                  <a:gd name="T114" fmla="*/ 17 w 28"/>
                  <a:gd name="T115" fmla="*/ 32 h 33"/>
                  <a:gd name="T116" fmla="*/ 18 w 28"/>
                  <a:gd name="T117" fmla="*/ 32 h 33"/>
                  <a:gd name="T118" fmla="*/ 21 w 28"/>
                  <a:gd name="T119" fmla="*/ 30 h 33"/>
                  <a:gd name="T120" fmla="*/ 26 w 28"/>
                  <a:gd name="T121"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33">
                    <a:moveTo>
                      <a:pt x="27" y="22"/>
                    </a:moveTo>
                    <a:cubicBezTo>
                      <a:pt x="27" y="22"/>
                      <a:pt x="27" y="22"/>
                      <a:pt x="27" y="22"/>
                    </a:cubicBezTo>
                    <a:cubicBezTo>
                      <a:pt x="27" y="22"/>
                      <a:pt x="27" y="22"/>
                      <a:pt x="27" y="22"/>
                    </a:cubicBezTo>
                    <a:cubicBezTo>
                      <a:pt x="27" y="22"/>
                      <a:pt x="27" y="22"/>
                      <a:pt x="27" y="22"/>
                    </a:cubicBezTo>
                    <a:cubicBezTo>
                      <a:pt x="26" y="22"/>
                      <a:pt x="26" y="22"/>
                      <a:pt x="26" y="22"/>
                    </a:cubicBezTo>
                    <a:cubicBezTo>
                      <a:pt x="26" y="22"/>
                      <a:pt x="26" y="22"/>
                      <a:pt x="26" y="22"/>
                    </a:cubicBezTo>
                    <a:cubicBezTo>
                      <a:pt x="26" y="22"/>
                      <a:pt x="26" y="22"/>
                      <a:pt x="26" y="22"/>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5" y="19"/>
                      <a:pt x="25" y="19"/>
                      <a:pt x="25" y="19"/>
                    </a:cubicBezTo>
                    <a:cubicBezTo>
                      <a:pt x="25" y="19"/>
                      <a:pt x="25" y="19"/>
                      <a:pt x="25" y="19"/>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7" y="4"/>
                      <a:pt x="27" y="4"/>
                      <a:pt x="27" y="4"/>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2"/>
                      <a:pt x="27" y="2"/>
                      <a:pt x="27" y="2"/>
                    </a:cubicBezTo>
                    <a:cubicBezTo>
                      <a:pt x="27" y="2"/>
                      <a:pt x="27"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3"/>
                      <a:pt x="16" y="3"/>
                      <a:pt x="16" y="3"/>
                    </a:cubicBezTo>
                    <a:cubicBezTo>
                      <a:pt x="16" y="4"/>
                      <a:pt x="16" y="4"/>
                      <a:pt x="16"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8" y="1"/>
                      <a:pt x="8" y="1"/>
                      <a:pt x="8" y="1"/>
                    </a:cubicBezTo>
                    <a:cubicBezTo>
                      <a:pt x="8" y="1"/>
                      <a:pt x="8" y="1"/>
                      <a:pt x="8" y="1"/>
                    </a:cubicBezTo>
                    <a:cubicBezTo>
                      <a:pt x="8" y="1"/>
                      <a:pt x="8" y="1"/>
                      <a:pt x="8"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5" y="0"/>
                      <a:pt x="5" y="0"/>
                      <a:pt x="5"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1" y="17"/>
                    </a:cubicBezTo>
                    <a:cubicBezTo>
                      <a:pt x="1" y="18"/>
                      <a:pt x="1" y="18"/>
                      <a:pt x="1" y="18"/>
                    </a:cubicBezTo>
                    <a:cubicBezTo>
                      <a:pt x="1" y="17"/>
                      <a:pt x="1" y="17"/>
                      <a:pt x="1" y="17"/>
                    </a:cubicBezTo>
                    <a:cubicBezTo>
                      <a:pt x="1" y="17"/>
                      <a:pt x="2" y="17"/>
                      <a:pt x="3" y="17"/>
                    </a:cubicBezTo>
                    <a:cubicBezTo>
                      <a:pt x="2" y="17"/>
                      <a:pt x="3" y="17"/>
                      <a:pt x="3" y="17"/>
                    </a:cubicBezTo>
                    <a:cubicBezTo>
                      <a:pt x="3" y="18"/>
                      <a:pt x="3" y="17"/>
                      <a:pt x="3" y="17"/>
                    </a:cubicBezTo>
                    <a:cubicBezTo>
                      <a:pt x="2" y="17"/>
                      <a:pt x="3" y="17"/>
                      <a:pt x="2" y="17"/>
                    </a:cubicBezTo>
                    <a:cubicBezTo>
                      <a:pt x="2" y="18"/>
                      <a:pt x="2" y="17"/>
                      <a:pt x="2" y="17"/>
                    </a:cubicBezTo>
                    <a:cubicBezTo>
                      <a:pt x="2" y="18"/>
                      <a:pt x="2" y="17"/>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0" y="18"/>
                    </a:cubicBezTo>
                    <a:cubicBezTo>
                      <a:pt x="0" y="18"/>
                      <a:pt x="0" y="19"/>
                      <a:pt x="0" y="19"/>
                    </a:cubicBezTo>
                    <a:cubicBezTo>
                      <a:pt x="0" y="19"/>
                      <a:pt x="1" y="19"/>
                      <a:pt x="1" y="19"/>
                    </a:cubicBezTo>
                    <a:cubicBezTo>
                      <a:pt x="1" y="19"/>
                      <a:pt x="0" y="20"/>
                      <a:pt x="0" y="20"/>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3"/>
                      <a:pt x="5" y="23"/>
                      <a:pt x="5" y="23"/>
                    </a:cubicBezTo>
                    <a:cubicBezTo>
                      <a:pt x="5" y="23"/>
                      <a:pt x="5" y="23"/>
                      <a:pt x="5" y="23"/>
                    </a:cubicBezTo>
                    <a:cubicBezTo>
                      <a:pt x="5" y="23"/>
                      <a:pt x="5" y="23"/>
                      <a:pt x="5"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9" y="24"/>
                      <a:pt x="9" y="24"/>
                      <a:pt x="9" y="24"/>
                    </a:cubicBezTo>
                    <a:cubicBezTo>
                      <a:pt x="9" y="24"/>
                      <a:pt x="9" y="24"/>
                      <a:pt x="9" y="24"/>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6"/>
                      <a:pt x="10" y="26"/>
                      <a:pt x="10" y="26"/>
                    </a:cubicBezTo>
                    <a:cubicBezTo>
                      <a:pt x="10" y="26"/>
                      <a:pt x="10" y="26"/>
                      <a:pt x="10" y="26"/>
                    </a:cubicBezTo>
                    <a:cubicBezTo>
                      <a:pt x="10" y="26"/>
                      <a:pt x="10" y="26"/>
                      <a:pt x="10"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7"/>
                      <a:pt x="12" y="27"/>
                      <a:pt x="12" y="27"/>
                    </a:cubicBezTo>
                    <a:cubicBezTo>
                      <a:pt x="12" y="27"/>
                      <a:pt x="12" y="27"/>
                      <a:pt x="12"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7" y="31"/>
                      <a:pt x="17" y="31"/>
                      <a:pt x="17" y="31"/>
                    </a:cubicBezTo>
                    <a:cubicBezTo>
                      <a:pt x="17" y="31"/>
                      <a:pt x="17" y="31"/>
                      <a:pt x="17" y="31"/>
                    </a:cubicBezTo>
                    <a:cubicBezTo>
                      <a:pt x="17" y="31"/>
                      <a:pt x="17" y="31"/>
                      <a:pt x="17" y="31"/>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3"/>
                      <a:pt x="18" y="33"/>
                      <a:pt x="18" y="33"/>
                    </a:cubicBezTo>
                    <a:cubicBezTo>
                      <a:pt x="18" y="33"/>
                      <a:pt x="18" y="33"/>
                      <a:pt x="18" y="33"/>
                    </a:cubicBezTo>
                    <a:cubicBezTo>
                      <a:pt x="18" y="33"/>
                      <a:pt x="18" y="33"/>
                      <a:pt x="18" y="33"/>
                    </a:cubicBezTo>
                    <a:cubicBezTo>
                      <a:pt x="18" y="33"/>
                      <a:pt x="18" y="33"/>
                      <a:pt x="18" y="33"/>
                    </a:cubicBezTo>
                    <a:cubicBezTo>
                      <a:pt x="18" y="33"/>
                      <a:pt x="18" y="33"/>
                      <a:pt x="18" y="33"/>
                    </a:cubicBezTo>
                    <a:cubicBezTo>
                      <a:pt x="19" y="33"/>
                      <a:pt x="19" y="33"/>
                      <a:pt x="19" y="33"/>
                    </a:cubicBezTo>
                    <a:cubicBezTo>
                      <a:pt x="19" y="33"/>
                      <a:pt x="19" y="33"/>
                      <a:pt x="19" y="33"/>
                    </a:cubicBezTo>
                    <a:cubicBezTo>
                      <a:pt x="19" y="32"/>
                      <a:pt x="20" y="32"/>
                      <a:pt x="20" y="32"/>
                    </a:cubicBezTo>
                    <a:cubicBezTo>
                      <a:pt x="20" y="31"/>
                      <a:pt x="20" y="31"/>
                      <a:pt x="20" y="31"/>
                    </a:cubicBezTo>
                    <a:cubicBezTo>
                      <a:pt x="20" y="31"/>
                      <a:pt x="20" y="30"/>
                      <a:pt x="20" y="30"/>
                    </a:cubicBezTo>
                    <a:cubicBezTo>
                      <a:pt x="21" y="30"/>
                      <a:pt x="21" y="30"/>
                      <a:pt x="21" y="30"/>
                    </a:cubicBezTo>
                    <a:cubicBezTo>
                      <a:pt x="21" y="29"/>
                      <a:pt x="21" y="29"/>
                      <a:pt x="21" y="29"/>
                    </a:cubicBezTo>
                    <a:cubicBezTo>
                      <a:pt x="21" y="29"/>
                      <a:pt x="21" y="28"/>
                      <a:pt x="21" y="28"/>
                    </a:cubicBezTo>
                    <a:cubicBezTo>
                      <a:pt x="22" y="28"/>
                      <a:pt x="22" y="28"/>
                      <a:pt x="22" y="28"/>
                    </a:cubicBezTo>
                    <a:cubicBezTo>
                      <a:pt x="22" y="27"/>
                      <a:pt x="22" y="27"/>
                      <a:pt x="22" y="27"/>
                    </a:cubicBezTo>
                    <a:cubicBezTo>
                      <a:pt x="22" y="25"/>
                      <a:pt x="23" y="26"/>
                      <a:pt x="24" y="25"/>
                    </a:cubicBezTo>
                    <a:cubicBezTo>
                      <a:pt x="24" y="25"/>
                      <a:pt x="24" y="24"/>
                      <a:pt x="24" y="24"/>
                    </a:cubicBezTo>
                    <a:cubicBezTo>
                      <a:pt x="25" y="24"/>
                      <a:pt x="25" y="25"/>
                      <a:pt x="25" y="24"/>
                    </a:cubicBezTo>
                    <a:cubicBezTo>
                      <a:pt x="25" y="24"/>
                      <a:pt x="25" y="24"/>
                      <a:pt x="25" y="24"/>
                    </a:cubicBezTo>
                    <a:cubicBezTo>
                      <a:pt x="25" y="24"/>
                      <a:pt x="24" y="24"/>
                      <a:pt x="24" y="23"/>
                    </a:cubicBezTo>
                    <a:cubicBezTo>
                      <a:pt x="25" y="24"/>
                      <a:pt x="25" y="23"/>
                      <a:pt x="25" y="23"/>
                    </a:cubicBezTo>
                    <a:cubicBezTo>
                      <a:pt x="25" y="24"/>
                      <a:pt x="25" y="24"/>
                      <a:pt x="25" y="23"/>
                    </a:cubicBezTo>
                    <a:cubicBezTo>
                      <a:pt x="25" y="23"/>
                      <a:pt x="26" y="23"/>
                      <a:pt x="26" y="23"/>
                    </a:cubicBezTo>
                    <a:cubicBezTo>
                      <a:pt x="26" y="23"/>
                      <a:pt x="27" y="23"/>
                      <a:pt x="27" y="22"/>
                    </a:cubicBezTo>
                    <a:cubicBezTo>
                      <a:pt x="27" y="22"/>
                      <a:pt x="27" y="22"/>
                      <a:pt x="27"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275"/>
              <p:cNvSpPr/>
              <p:nvPr/>
            </p:nvSpPr>
            <p:spPr bwMode="auto">
              <a:xfrm>
                <a:off x="2912" y="2252"/>
                <a:ext cx="7" cy="0"/>
              </a:xfrm>
              <a:custGeom>
                <a:avLst/>
                <a:gdLst>
                  <a:gd name="T0" fmla="*/ 7 w 7"/>
                  <a:gd name="T1" fmla="*/ 7 w 7"/>
                  <a:gd name="T2" fmla="*/ 7 w 7"/>
                  <a:gd name="T3" fmla="*/ 7 w 7"/>
                  <a:gd name="T4" fmla="*/ 7 w 7"/>
                  <a:gd name="T5" fmla="*/ 7 w 7"/>
                  <a:gd name="T6" fmla="*/ 7 w 7"/>
                  <a:gd name="T7" fmla="*/ 5 w 7"/>
                  <a:gd name="T8" fmla="*/ 5 w 7"/>
                  <a:gd name="T9" fmla="*/ 5 w 7"/>
                  <a:gd name="T10" fmla="*/ 5 w 7"/>
                  <a:gd name="T11" fmla="*/ 5 w 7"/>
                  <a:gd name="T12" fmla="*/ 5 w 7"/>
                  <a:gd name="T13" fmla="*/ 2 w 7"/>
                  <a:gd name="T14" fmla="*/ 2 w 7"/>
                  <a:gd name="T15" fmla="*/ 2 w 7"/>
                  <a:gd name="T16" fmla="*/ 2 w 7"/>
                  <a:gd name="T17" fmla="*/ 2 w 7"/>
                  <a:gd name="T18" fmla="*/ 0 w 7"/>
                  <a:gd name="T19" fmla="*/ 0 w 7"/>
                  <a:gd name="T20" fmla="*/ 0 w 7"/>
                  <a:gd name="T21" fmla="*/ 7 w 7"/>
                  <a:gd name="T22" fmla="*/ 7 w 7"/>
                  <a:gd name="T23" fmla="*/ 7 w 7"/>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Lst>
                <a:rect l="0" t="0" r="r" b="b"/>
                <a:pathLst>
                  <a:path w="7">
                    <a:moveTo>
                      <a:pt x="7" y="0"/>
                    </a:moveTo>
                    <a:lnTo>
                      <a:pt x="7" y="0"/>
                    </a:lnTo>
                    <a:lnTo>
                      <a:pt x="7" y="0"/>
                    </a:lnTo>
                    <a:lnTo>
                      <a:pt x="7" y="0"/>
                    </a:lnTo>
                    <a:lnTo>
                      <a:pt x="7" y="0"/>
                    </a:lnTo>
                    <a:lnTo>
                      <a:pt x="7" y="0"/>
                    </a:lnTo>
                    <a:lnTo>
                      <a:pt x="7" y="0"/>
                    </a:lnTo>
                    <a:lnTo>
                      <a:pt x="5" y="0"/>
                    </a:lnTo>
                    <a:lnTo>
                      <a:pt x="5" y="0"/>
                    </a:lnTo>
                    <a:lnTo>
                      <a:pt x="5" y="0"/>
                    </a:lnTo>
                    <a:lnTo>
                      <a:pt x="5" y="0"/>
                    </a:lnTo>
                    <a:lnTo>
                      <a:pt x="5" y="0"/>
                    </a:lnTo>
                    <a:lnTo>
                      <a:pt x="5" y="0"/>
                    </a:lnTo>
                    <a:lnTo>
                      <a:pt x="2" y="0"/>
                    </a:lnTo>
                    <a:lnTo>
                      <a:pt x="2" y="0"/>
                    </a:lnTo>
                    <a:lnTo>
                      <a:pt x="2" y="0"/>
                    </a:lnTo>
                    <a:lnTo>
                      <a:pt x="2" y="0"/>
                    </a:lnTo>
                    <a:lnTo>
                      <a:pt x="2" y="0"/>
                    </a:lnTo>
                    <a:lnTo>
                      <a:pt x="0" y="0"/>
                    </a:lnTo>
                    <a:lnTo>
                      <a:pt x="0" y="0"/>
                    </a:lnTo>
                    <a:lnTo>
                      <a:pt x="0" y="0"/>
                    </a:lnTo>
                    <a:lnTo>
                      <a:pt x="7" y="0"/>
                    </a:lnTo>
                    <a:lnTo>
                      <a:pt x="7" y="0"/>
                    </a:ln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276"/>
              <p:cNvSpPr/>
              <p:nvPr/>
            </p:nvSpPr>
            <p:spPr bwMode="auto">
              <a:xfrm>
                <a:off x="2806" y="2181"/>
                <a:ext cx="116" cy="82"/>
              </a:xfrm>
              <a:custGeom>
                <a:avLst/>
                <a:gdLst>
                  <a:gd name="T0" fmla="*/ 0 w 44"/>
                  <a:gd name="T1" fmla="*/ 12 h 31"/>
                  <a:gd name="T2" fmla="*/ 3 w 44"/>
                  <a:gd name="T3" fmla="*/ 13 h 31"/>
                  <a:gd name="T4" fmla="*/ 3 w 44"/>
                  <a:gd name="T5" fmla="*/ 14 h 31"/>
                  <a:gd name="T6" fmla="*/ 5 w 44"/>
                  <a:gd name="T7" fmla="*/ 15 h 31"/>
                  <a:gd name="T8" fmla="*/ 7 w 44"/>
                  <a:gd name="T9" fmla="*/ 16 h 31"/>
                  <a:gd name="T10" fmla="*/ 7 w 44"/>
                  <a:gd name="T11" fmla="*/ 18 h 31"/>
                  <a:gd name="T12" fmla="*/ 9 w 44"/>
                  <a:gd name="T13" fmla="*/ 19 h 31"/>
                  <a:gd name="T14" fmla="*/ 10 w 44"/>
                  <a:gd name="T15" fmla="*/ 20 h 31"/>
                  <a:gd name="T16" fmla="*/ 11 w 44"/>
                  <a:gd name="T17" fmla="*/ 20 h 31"/>
                  <a:gd name="T18" fmla="*/ 11 w 44"/>
                  <a:gd name="T19" fmla="*/ 22 h 31"/>
                  <a:gd name="T20" fmla="*/ 12 w 44"/>
                  <a:gd name="T21" fmla="*/ 23 h 31"/>
                  <a:gd name="T22" fmla="*/ 13 w 44"/>
                  <a:gd name="T23" fmla="*/ 23 h 31"/>
                  <a:gd name="T24" fmla="*/ 14 w 44"/>
                  <a:gd name="T25" fmla="*/ 25 h 31"/>
                  <a:gd name="T26" fmla="*/ 15 w 44"/>
                  <a:gd name="T27" fmla="*/ 26 h 31"/>
                  <a:gd name="T28" fmla="*/ 16 w 44"/>
                  <a:gd name="T29" fmla="*/ 28 h 31"/>
                  <a:gd name="T30" fmla="*/ 18 w 44"/>
                  <a:gd name="T31" fmla="*/ 28 h 31"/>
                  <a:gd name="T32" fmla="*/ 19 w 44"/>
                  <a:gd name="T33" fmla="*/ 28 h 31"/>
                  <a:gd name="T34" fmla="*/ 21 w 44"/>
                  <a:gd name="T35" fmla="*/ 28 h 31"/>
                  <a:gd name="T36" fmla="*/ 22 w 44"/>
                  <a:gd name="T37" fmla="*/ 27 h 31"/>
                  <a:gd name="T38" fmla="*/ 23 w 44"/>
                  <a:gd name="T39" fmla="*/ 28 h 31"/>
                  <a:gd name="T40" fmla="*/ 24 w 44"/>
                  <a:gd name="T41" fmla="*/ 29 h 31"/>
                  <a:gd name="T42" fmla="*/ 25 w 44"/>
                  <a:gd name="T43" fmla="*/ 30 h 31"/>
                  <a:gd name="T44" fmla="*/ 27 w 44"/>
                  <a:gd name="T45" fmla="*/ 31 h 31"/>
                  <a:gd name="T46" fmla="*/ 28 w 44"/>
                  <a:gd name="T47" fmla="*/ 31 h 31"/>
                  <a:gd name="T48" fmla="*/ 30 w 44"/>
                  <a:gd name="T49" fmla="*/ 30 h 31"/>
                  <a:gd name="T50" fmla="*/ 31 w 44"/>
                  <a:gd name="T51" fmla="*/ 31 h 31"/>
                  <a:gd name="T52" fmla="*/ 34 w 44"/>
                  <a:gd name="T53" fmla="*/ 30 h 31"/>
                  <a:gd name="T54" fmla="*/ 36 w 44"/>
                  <a:gd name="T55" fmla="*/ 30 h 31"/>
                  <a:gd name="T56" fmla="*/ 37 w 44"/>
                  <a:gd name="T57" fmla="*/ 29 h 31"/>
                  <a:gd name="T58" fmla="*/ 39 w 44"/>
                  <a:gd name="T59" fmla="*/ 28 h 31"/>
                  <a:gd name="T60" fmla="*/ 43 w 44"/>
                  <a:gd name="T61" fmla="*/ 26 h 31"/>
                  <a:gd name="T62" fmla="*/ 44 w 44"/>
                  <a:gd name="T63" fmla="*/ 27 h 31"/>
                  <a:gd name="T64" fmla="*/ 43 w 44"/>
                  <a:gd name="T65" fmla="*/ 25 h 31"/>
                  <a:gd name="T66" fmla="*/ 41 w 44"/>
                  <a:gd name="T67" fmla="*/ 22 h 31"/>
                  <a:gd name="T68" fmla="*/ 40 w 44"/>
                  <a:gd name="T69" fmla="*/ 21 h 31"/>
                  <a:gd name="T70" fmla="*/ 39 w 44"/>
                  <a:gd name="T71" fmla="*/ 20 h 31"/>
                  <a:gd name="T72" fmla="*/ 38 w 44"/>
                  <a:gd name="T73" fmla="*/ 18 h 31"/>
                  <a:gd name="T74" fmla="*/ 37 w 44"/>
                  <a:gd name="T75" fmla="*/ 17 h 31"/>
                  <a:gd name="T76" fmla="*/ 35 w 44"/>
                  <a:gd name="T77" fmla="*/ 17 h 31"/>
                  <a:gd name="T78" fmla="*/ 35 w 44"/>
                  <a:gd name="T79" fmla="*/ 15 h 31"/>
                  <a:gd name="T80" fmla="*/ 36 w 44"/>
                  <a:gd name="T81" fmla="*/ 14 h 31"/>
                  <a:gd name="T82" fmla="*/ 38 w 44"/>
                  <a:gd name="T83" fmla="*/ 14 h 31"/>
                  <a:gd name="T84" fmla="*/ 37 w 44"/>
                  <a:gd name="T85" fmla="*/ 9 h 31"/>
                  <a:gd name="T86" fmla="*/ 37 w 44"/>
                  <a:gd name="T87" fmla="*/ 7 h 31"/>
                  <a:gd name="T88" fmla="*/ 35 w 44"/>
                  <a:gd name="T89" fmla="*/ 5 h 31"/>
                  <a:gd name="T90" fmla="*/ 35 w 44"/>
                  <a:gd name="T91" fmla="*/ 2 h 31"/>
                  <a:gd name="T92" fmla="*/ 32 w 44"/>
                  <a:gd name="T93" fmla="*/ 2 h 31"/>
                  <a:gd name="T94" fmla="*/ 31 w 44"/>
                  <a:gd name="T95" fmla="*/ 6 h 31"/>
                  <a:gd name="T96" fmla="*/ 30 w 44"/>
                  <a:gd name="T97" fmla="*/ 8 h 31"/>
                  <a:gd name="T98" fmla="*/ 28 w 44"/>
                  <a:gd name="T99" fmla="*/ 9 h 31"/>
                  <a:gd name="T100" fmla="*/ 26 w 44"/>
                  <a:gd name="T101" fmla="*/ 9 h 31"/>
                  <a:gd name="T102" fmla="*/ 24 w 44"/>
                  <a:gd name="T103" fmla="*/ 8 h 31"/>
                  <a:gd name="T104" fmla="*/ 22 w 44"/>
                  <a:gd name="T105" fmla="*/ 9 h 31"/>
                  <a:gd name="T106" fmla="*/ 19 w 44"/>
                  <a:gd name="T107" fmla="*/ 11 h 31"/>
                  <a:gd name="T108" fmla="*/ 16 w 44"/>
                  <a:gd name="T109" fmla="*/ 10 h 31"/>
                  <a:gd name="T110" fmla="*/ 11 w 44"/>
                  <a:gd name="T111" fmla="*/ 10 h 31"/>
                  <a:gd name="T112" fmla="*/ 10 w 44"/>
                  <a:gd name="T113" fmla="*/ 9 h 31"/>
                  <a:gd name="T114" fmla="*/ 9 w 44"/>
                  <a:gd name="T115" fmla="*/ 8 h 31"/>
                  <a:gd name="T116" fmla="*/ 7 w 44"/>
                  <a:gd name="T117" fmla="*/ 7 h 31"/>
                  <a:gd name="T118" fmla="*/ 6 w 44"/>
                  <a:gd name="T119" fmla="*/ 8 h 31"/>
                  <a:gd name="T120" fmla="*/ 5 w 44"/>
                  <a:gd name="T121" fmla="*/ 9 h 31"/>
                  <a:gd name="T122" fmla="*/ 3 w 44"/>
                  <a:gd name="T12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31">
                    <a:moveTo>
                      <a:pt x="1" y="10"/>
                    </a:move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2" y="22"/>
                      <a:pt x="12" y="22"/>
                      <a:pt x="12" y="22"/>
                    </a:cubicBezTo>
                    <a:cubicBezTo>
                      <a:pt x="12" y="23"/>
                      <a:pt x="12" y="23"/>
                      <a:pt x="12" y="23"/>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8" y="28"/>
                      <a:pt x="18" y="28"/>
                      <a:pt x="18" y="28"/>
                    </a:cubicBezTo>
                    <a:cubicBezTo>
                      <a:pt x="18" y="29"/>
                      <a:pt x="18" y="29"/>
                      <a:pt x="18" y="29"/>
                    </a:cubicBezTo>
                    <a:cubicBezTo>
                      <a:pt x="18" y="29"/>
                      <a:pt x="18" y="29"/>
                      <a:pt x="18" y="29"/>
                    </a:cubicBezTo>
                    <a:cubicBezTo>
                      <a:pt x="18" y="29"/>
                      <a:pt x="18" y="29"/>
                      <a:pt x="18" y="29"/>
                    </a:cubicBezTo>
                    <a:cubicBezTo>
                      <a:pt x="18" y="29"/>
                      <a:pt x="18" y="29"/>
                      <a:pt x="18" y="29"/>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7"/>
                      <a:pt x="21" y="27"/>
                      <a:pt x="21"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8" y="30"/>
                      <a:pt x="28" y="30"/>
                      <a:pt x="28" y="30"/>
                    </a:cubicBezTo>
                    <a:cubicBezTo>
                      <a:pt x="28" y="30"/>
                      <a:pt x="28" y="30"/>
                      <a:pt x="28" y="30"/>
                    </a:cubicBezTo>
                    <a:cubicBezTo>
                      <a:pt x="28" y="30"/>
                      <a:pt x="28" y="31"/>
                      <a:pt x="28" y="31"/>
                    </a:cubicBezTo>
                    <a:cubicBezTo>
                      <a:pt x="28" y="31"/>
                      <a:pt x="28" y="31"/>
                      <a:pt x="28"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30" y="31"/>
                      <a:pt x="30" y="31"/>
                      <a:pt x="30" y="31"/>
                    </a:cubicBezTo>
                    <a:cubicBezTo>
                      <a:pt x="30" y="31"/>
                      <a:pt x="30" y="31"/>
                      <a:pt x="30" y="31"/>
                    </a:cubicBezTo>
                    <a:cubicBezTo>
                      <a:pt x="30" y="31"/>
                      <a:pt x="30" y="31"/>
                      <a:pt x="30" y="31"/>
                    </a:cubicBezTo>
                    <a:cubicBezTo>
                      <a:pt x="30" y="31"/>
                      <a:pt x="30" y="31"/>
                      <a:pt x="30" y="31"/>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1"/>
                      <a:pt x="30" y="31"/>
                      <a:pt x="30" y="31"/>
                    </a:cubicBezTo>
                    <a:cubicBezTo>
                      <a:pt x="30" y="31"/>
                      <a:pt x="30" y="31"/>
                      <a:pt x="30" y="31"/>
                    </a:cubicBezTo>
                    <a:cubicBezTo>
                      <a:pt x="30" y="31"/>
                      <a:pt x="30" y="31"/>
                      <a:pt x="30"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3" y="31"/>
                      <a:pt x="33" y="31"/>
                      <a:pt x="33" y="31"/>
                    </a:cubicBezTo>
                    <a:cubicBezTo>
                      <a:pt x="33" y="31"/>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5" y="30"/>
                      <a:pt x="35" y="30"/>
                      <a:pt x="35" y="30"/>
                    </a:cubicBezTo>
                    <a:cubicBezTo>
                      <a:pt x="35" y="30"/>
                      <a:pt x="35" y="30"/>
                      <a:pt x="35" y="30"/>
                    </a:cubicBezTo>
                    <a:cubicBezTo>
                      <a:pt x="35" y="30"/>
                      <a:pt x="35" y="30"/>
                      <a:pt x="35" y="30"/>
                    </a:cubicBezTo>
                    <a:cubicBezTo>
                      <a:pt x="35" y="30"/>
                      <a:pt x="35" y="30"/>
                      <a:pt x="35" y="30"/>
                    </a:cubicBezTo>
                    <a:cubicBezTo>
                      <a:pt x="35" y="30"/>
                      <a:pt x="35" y="30"/>
                      <a:pt x="35" y="30"/>
                    </a:cubicBezTo>
                    <a:cubicBezTo>
                      <a:pt x="35" y="31"/>
                      <a:pt x="35" y="31"/>
                      <a:pt x="35" y="31"/>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29"/>
                      <a:pt x="37" y="29"/>
                      <a:pt x="37" y="29"/>
                    </a:cubicBezTo>
                    <a:cubicBezTo>
                      <a:pt x="37" y="29"/>
                      <a:pt x="37" y="29"/>
                      <a:pt x="37"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7"/>
                      <a:pt x="39" y="27"/>
                    </a:cubicBezTo>
                    <a:cubicBezTo>
                      <a:pt x="39" y="27"/>
                      <a:pt x="39" y="27"/>
                      <a:pt x="39" y="27"/>
                    </a:cubicBezTo>
                    <a:cubicBezTo>
                      <a:pt x="40" y="27"/>
                      <a:pt x="40" y="27"/>
                      <a:pt x="40" y="27"/>
                    </a:cubicBezTo>
                    <a:cubicBezTo>
                      <a:pt x="40" y="27"/>
                      <a:pt x="40" y="27"/>
                      <a:pt x="40" y="27"/>
                    </a:cubicBezTo>
                    <a:cubicBezTo>
                      <a:pt x="40" y="27"/>
                      <a:pt x="40" y="27"/>
                      <a:pt x="40" y="27"/>
                    </a:cubicBezTo>
                    <a:cubicBezTo>
                      <a:pt x="40" y="27"/>
                      <a:pt x="40" y="27"/>
                      <a:pt x="40" y="27"/>
                    </a:cubicBezTo>
                    <a:cubicBezTo>
                      <a:pt x="41" y="27"/>
                      <a:pt x="41" y="27"/>
                      <a:pt x="41" y="27"/>
                    </a:cubicBezTo>
                    <a:cubicBezTo>
                      <a:pt x="41" y="27"/>
                      <a:pt x="41" y="27"/>
                      <a:pt x="41" y="27"/>
                    </a:cubicBezTo>
                    <a:cubicBezTo>
                      <a:pt x="41" y="27"/>
                      <a:pt x="41" y="27"/>
                      <a:pt x="41" y="27"/>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4" y="27"/>
                      <a:pt x="44" y="27"/>
                      <a:pt x="44" y="27"/>
                    </a:cubicBezTo>
                    <a:cubicBezTo>
                      <a:pt x="44" y="27"/>
                      <a:pt x="44" y="27"/>
                      <a:pt x="44" y="27"/>
                    </a:cubicBezTo>
                    <a:cubicBezTo>
                      <a:pt x="43" y="27"/>
                      <a:pt x="43" y="27"/>
                      <a:pt x="43"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2" y="25"/>
                      <a:pt x="42" y="25"/>
                      <a:pt x="42" y="25"/>
                    </a:cubicBezTo>
                    <a:cubicBezTo>
                      <a:pt x="42" y="25"/>
                      <a:pt x="42" y="25"/>
                      <a:pt x="42" y="25"/>
                    </a:cubicBezTo>
                    <a:cubicBezTo>
                      <a:pt x="42" y="25"/>
                      <a:pt x="42" y="25"/>
                      <a:pt x="42" y="25"/>
                    </a:cubicBezTo>
                    <a:cubicBezTo>
                      <a:pt x="42" y="25"/>
                      <a:pt x="42" y="25"/>
                      <a:pt x="42" y="25"/>
                    </a:cubicBezTo>
                    <a:cubicBezTo>
                      <a:pt x="42" y="24"/>
                      <a:pt x="42" y="24"/>
                      <a:pt x="42" y="24"/>
                    </a:cubicBezTo>
                    <a:cubicBezTo>
                      <a:pt x="42" y="24"/>
                      <a:pt x="42" y="24"/>
                      <a:pt x="42" y="24"/>
                    </a:cubicBezTo>
                    <a:cubicBezTo>
                      <a:pt x="42" y="24"/>
                      <a:pt x="42" y="24"/>
                      <a:pt x="42" y="24"/>
                    </a:cubicBezTo>
                    <a:cubicBezTo>
                      <a:pt x="41" y="23"/>
                      <a:pt x="41" y="23"/>
                      <a:pt x="41" y="23"/>
                    </a:cubicBezTo>
                    <a:cubicBezTo>
                      <a:pt x="41" y="23"/>
                      <a:pt x="41" y="23"/>
                      <a:pt x="41" y="23"/>
                    </a:cubicBezTo>
                    <a:cubicBezTo>
                      <a:pt x="41" y="23"/>
                      <a:pt x="41" y="23"/>
                      <a:pt x="41" y="23"/>
                    </a:cubicBezTo>
                    <a:cubicBezTo>
                      <a:pt x="41" y="23"/>
                      <a:pt x="41" y="23"/>
                      <a:pt x="41" y="23"/>
                    </a:cubicBezTo>
                    <a:cubicBezTo>
                      <a:pt x="41" y="22"/>
                      <a:pt x="41" y="22"/>
                      <a:pt x="41" y="22"/>
                    </a:cubicBezTo>
                    <a:cubicBezTo>
                      <a:pt x="41" y="22"/>
                      <a:pt x="41" y="22"/>
                      <a:pt x="41" y="22"/>
                    </a:cubicBezTo>
                    <a:cubicBezTo>
                      <a:pt x="41" y="22"/>
                      <a:pt x="41" y="22"/>
                      <a:pt x="41" y="22"/>
                    </a:cubicBezTo>
                    <a:cubicBezTo>
                      <a:pt x="41" y="22"/>
                      <a:pt x="41" y="22"/>
                      <a:pt x="41" y="22"/>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19"/>
                      <a:pt x="39" y="19"/>
                      <a:pt x="39" y="19"/>
                    </a:cubicBezTo>
                    <a:cubicBezTo>
                      <a:pt x="39" y="19"/>
                      <a:pt x="39" y="19"/>
                      <a:pt x="39" y="19"/>
                    </a:cubicBezTo>
                    <a:cubicBezTo>
                      <a:pt x="39" y="19"/>
                      <a:pt x="39" y="19"/>
                      <a:pt x="39" y="19"/>
                    </a:cubicBezTo>
                    <a:cubicBezTo>
                      <a:pt x="39" y="19"/>
                      <a:pt x="39" y="19"/>
                      <a:pt x="39"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4" y="17"/>
                      <a:pt x="34" y="17"/>
                      <a:pt x="34" y="17"/>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5"/>
                      <a:pt x="34" y="15"/>
                      <a:pt x="34" y="15"/>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3"/>
                      <a:pt x="38" y="13"/>
                      <a:pt x="38" y="13"/>
                    </a:cubicBezTo>
                    <a:cubicBezTo>
                      <a:pt x="38" y="13"/>
                      <a:pt x="38" y="13"/>
                      <a:pt x="38" y="13"/>
                    </a:cubicBezTo>
                    <a:cubicBezTo>
                      <a:pt x="38" y="11"/>
                      <a:pt x="38" y="11"/>
                      <a:pt x="38" y="11"/>
                    </a:cubicBezTo>
                    <a:cubicBezTo>
                      <a:pt x="38" y="11"/>
                      <a:pt x="38" y="11"/>
                      <a:pt x="38" y="11"/>
                    </a:cubicBezTo>
                    <a:cubicBezTo>
                      <a:pt x="38" y="11"/>
                      <a:pt x="38" y="11"/>
                      <a:pt x="38" y="11"/>
                    </a:cubicBezTo>
                    <a:cubicBezTo>
                      <a:pt x="38" y="10"/>
                      <a:pt x="38" y="10"/>
                      <a:pt x="38"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8" y="9"/>
                      <a:pt x="38" y="9"/>
                      <a:pt x="38" y="9"/>
                    </a:cubicBezTo>
                    <a:cubicBezTo>
                      <a:pt x="38" y="9"/>
                      <a:pt x="38" y="9"/>
                      <a:pt x="38" y="9"/>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4" y="1"/>
                      <a:pt x="34" y="1"/>
                      <a:pt x="34" y="1"/>
                    </a:cubicBezTo>
                    <a:cubicBezTo>
                      <a:pt x="34" y="1"/>
                      <a:pt x="34" y="1"/>
                      <a:pt x="34" y="1"/>
                    </a:cubicBezTo>
                    <a:cubicBezTo>
                      <a:pt x="34" y="0"/>
                      <a:pt x="34" y="0"/>
                      <a:pt x="34" y="0"/>
                    </a:cubicBezTo>
                    <a:cubicBezTo>
                      <a:pt x="34" y="0"/>
                      <a:pt x="34" y="0"/>
                      <a:pt x="34" y="0"/>
                    </a:cubicBezTo>
                    <a:cubicBezTo>
                      <a:pt x="34" y="1"/>
                      <a:pt x="34" y="1"/>
                      <a:pt x="34" y="1"/>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4"/>
                      <a:pt x="32" y="4"/>
                      <a:pt x="32" y="4"/>
                    </a:cubicBezTo>
                    <a:cubicBezTo>
                      <a:pt x="32" y="4"/>
                      <a:pt x="32" y="4"/>
                      <a:pt x="32" y="4"/>
                    </a:cubicBezTo>
                    <a:cubicBezTo>
                      <a:pt x="33" y="5"/>
                      <a:pt x="33" y="5"/>
                      <a:pt x="33" y="5"/>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7"/>
                      <a:pt x="31" y="7"/>
                      <a:pt x="31"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8"/>
                      <a:pt x="29" y="8"/>
                      <a:pt x="29" y="8"/>
                    </a:cubicBezTo>
                    <a:cubicBezTo>
                      <a:pt x="29" y="8"/>
                      <a:pt x="29" y="8"/>
                      <a:pt x="29" y="8"/>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7" y="9"/>
                      <a:pt x="27" y="9"/>
                      <a:pt x="27" y="9"/>
                    </a:cubicBezTo>
                    <a:cubicBezTo>
                      <a:pt x="27" y="10"/>
                      <a:pt x="27" y="10"/>
                      <a:pt x="27" y="10"/>
                    </a:cubicBezTo>
                    <a:cubicBezTo>
                      <a:pt x="27" y="10"/>
                      <a:pt x="27" y="10"/>
                      <a:pt x="27"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0" y="9"/>
                      <a:pt x="20" y="9"/>
                      <a:pt x="20" y="9"/>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7" y="11"/>
                      <a:pt x="17" y="11"/>
                      <a:pt x="17"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5" y="10"/>
                      <a:pt x="15" y="10"/>
                      <a:pt x="15" y="10"/>
                    </a:cubicBezTo>
                    <a:cubicBezTo>
                      <a:pt x="15" y="10"/>
                      <a:pt x="15" y="10"/>
                      <a:pt x="15"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277"/>
              <p:cNvSpPr/>
              <p:nvPr/>
            </p:nvSpPr>
            <p:spPr bwMode="auto">
              <a:xfrm>
                <a:off x="3337" y="2002"/>
                <a:ext cx="77" cy="42"/>
              </a:xfrm>
              <a:custGeom>
                <a:avLst/>
                <a:gdLst>
                  <a:gd name="T0" fmla="*/ 28 w 29"/>
                  <a:gd name="T1" fmla="*/ 10 h 16"/>
                  <a:gd name="T2" fmla="*/ 27 w 29"/>
                  <a:gd name="T3" fmla="*/ 10 h 16"/>
                  <a:gd name="T4" fmla="*/ 26 w 29"/>
                  <a:gd name="T5" fmla="*/ 10 h 16"/>
                  <a:gd name="T6" fmla="*/ 25 w 29"/>
                  <a:gd name="T7" fmla="*/ 10 h 16"/>
                  <a:gd name="T8" fmla="*/ 24 w 29"/>
                  <a:gd name="T9" fmla="*/ 9 h 16"/>
                  <a:gd name="T10" fmla="*/ 23 w 29"/>
                  <a:gd name="T11" fmla="*/ 10 h 16"/>
                  <a:gd name="T12" fmla="*/ 21 w 29"/>
                  <a:gd name="T13" fmla="*/ 10 h 16"/>
                  <a:gd name="T14" fmla="*/ 21 w 29"/>
                  <a:gd name="T15" fmla="*/ 9 h 16"/>
                  <a:gd name="T16" fmla="*/ 20 w 29"/>
                  <a:gd name="T17" fmla="*/ 9 h 16"/>
                  <a:gd name="T18" fmla="*/ 19 w 29"/>
                  <a:gd name="T19" fmla="*/ 9 h 16"/>
                  <a:gd name="T20" fmla="*/ 18 w 29"/>
                  <a:gd name="T21" fmla="*/ 8 h 16"/>
                  <a:gd name="T22" fmla="*/ 18 w 29"/>
                  <a:gd name="T23" fmla="*/ 7 h 16"/>
                  <a:gd name="T24" fmla="*/ 17 w 29"/>
                  <a:gd name="T25" fmla="*/ 7 h 16"/>
                  <a:gd name="T26" fmla="*/ 16 w 29"/>
                  <a:gd name="T27" fmla="*/ 7 h 16"/>
                  <a:gd name="T28" fmla="*/ 15 w 29"/>
                  <a:gd name="T29" fmla="*/ 6 h 16"/>
                  <a:gd name="T30" fmla="*/ 14 w 29"/>
                  <a:gd name="T31" fmla="*/ 5 h 16"/>
                  <a:gd name="T32" fmla="*/ 13 w 29"/>
                  <a:gd name="T33" fmla="*/ 5 h 16"/>
                  <a:gd name="T34" fmla="*/ 12 w 29"/>
                  <a:gd name="T35" fmla="*/ 4 h 16"/>
                  <a:gd name="T36" fmla="*/ 11 w 29"/>
                  <a:gd name="T37" fmla="*/ 4 h 16"/>
                  <a:gd name="T38" fmla="*/ 10 w 29"/>
                  <a:gd name="T39" fmla="*/ 3 h 16"/>
                  <a:gd name="T40" fmla="*/ 9 w 29"/>
                  <a:gd name="T41" fmla="*/ 2 h 16"/>
                  <a:gd name="T42" fmla="*/ 8 w 29"/>
                  <a:gd name="T43" fmla="*/ 2 h 16"/>
                  <a:gd name="T44" fmla="*/ 7 w 29"/>
                  <a:gd name="T45" fmla="*/ 1 h 16"/>
                  <a:gd name="T46" fmla="*/ 6 w 29"/>
                  <a:gd name="T47" fmla="*/ 0 h 16"/>
                  <a:gd name="T48" fmla="*/ 5 w 29"/>
                  <a:gd name="T49" fmla="*/ 1 h 16"/>
                  <a:gd name="T50" fmla="*/ 5 w 29"/>
                  <a:gd name="T51" fmla="*/ 2 h 16"/>
                  <a:gd name="T52" fmla="*/ 4 w 29"/>
                  <a:gd name="T53" fmla="*/ 1 h 16"/>
                  <a:gd name="T54" fmla="*/ 3 w 29"/>
                  <a:gd name="T55" fmla="*/ 2 h 16"/>
                  <a:gd name="T56" fmla="*/ 2 w 29"/>
                  <a:gd name="T57" fmla="*/ 2 h 16"/>
                  <a:gd name="T58" fmla="*/ 2 w 29"/>
                  <a:gd name="T59" fmla="*/ 3 h 16"/>
                  <a:gd name="T60" fmla="*/ 1 w 29"/>
                  <a:gd name="T61" fmla="*/ 4 h 16"/>
                  <a:gd name="T62" fmla="*/ 1 w 29"/>
                  <a:gd name="T63" fmla="*/ 5 h 16"/>
                  <a:gd name="T64" fmla="*/ 1 w 29"/>
                  <a:gd name="T65" fmla="*/ 6 h 16"/>
                  <a:gd name="T66" fmla="*/ 2 w 29"/>
                  <a:gd name="T67" fmla="*/ 7 h 16"/>
                  <a:gd name="T68" fmla="*/ 3 w 29"/>
                  <a:gd name="T69" fmla="*/ 7 h 16"/>
                  <a:gd name="T70" fmla="*/ 4 w 29"/>
                  <a:gd name="T71" fmla="*/ 8 h 16"/>
                  <a:gd name="T72" fmla="*/ 5 w 29"/>
                  <a:gd name="T73" fmla="*/ 9 h 16"/>
                  <a:gd name="T74" fmla="*/ 6 w 29"/>
                  <a:gd name="T75" fmla="*/ 9 h 16"/>
                  <a:gd name="T76" fmla="*/ 8 w 29"/>
                  <a:gd name="T77" fmla="*/ 10 h 16"/>
                  <a:gd name="T78" fmla="*/ 9 w 29"/>
                  <a:gd name="T79" fmla="*/ 10 h 16"/>
                  <a:gd name="T80" fmla="*/ 10 w 29"/>
                  <a:gd name="T81" fmla="*/ 11 h 16"/>
                  <a:gd name="T82" fmla="*/ 12 w 29"/>
                  <a:gd name="T83" fmla="*/ 12 h 16"/>
                  <a:gd name="T84" fmla="*/ 14 w 29"/>
                  <a:gd name="T85" fmla="*/ 12 h 16"/>
                  <a:gd name="T86" fmla="*/ 15 w 29"/>
                  <a:gd name="T87" fmla="*/ 12 h 16"/>
                  <a:gd name="T88" fmla="*/ 17 w 29"/>
                  <a:gd name="T89" fmla="*/ 12 h 16"/>
                  <a:gd name="T90" fmla="*/ 18 w 29"/>
                  <a:gd name="T91" fmla="*/ 13 h 16"/>
                  <a:gd name="T92" fmla="*/ 19 w 29"/>
                  <a:gd name="T93" fmla="*/ 14 h 16"/>
                  <a:gd name="T94" fmla="*/ 20 w 29"/>
                  <a:gd name="T95" fmla="*/ 14 h 16"/>
                  <a:gd name="T96" fmla="*/ 21 w 29"/>
                  <a:gd name="T97" fmla="*/ 14 h 16"/>
                  <a:gd name="T98" fmla="*/ 22 w 29"/>
                  <a:gd name="T99" fmla="*/ 15 h 16"/>
                  <a:gd name="T100" fmla="*/ 23 w 29"/>
                  <a:gd name="T101" fmla="*/ 15 h 16"/>
                  <a:gd name="T102" fmla="*/ 24 w 29"/>
                  <a:gd name="T103" fmla="*/ 15 h 16"/>
                  <a:gd name="T104" fmla="*/ 26 w 29"/>
                  <a:gd name="T105" fmla="*/ 15 h 16"/>
                  <a:gd name="T106" fmla="*/ 26 w 29"/>
                  <a:gd name="T107" fmla="*/ 15 h 16"/>
                  <a:gd name="T108" fmla="*/ 28 w 29"/>
                  <a:gd name="T109" fmla="*/ 15 h 16"/>
                  <a:gd name="T110" fmla="*/ 29 w 29"/>
                  <a:gd name="T111" fmla="*/ 15 h 16"/>
                  <a:gd name="T112" fmla="*/ 29 w 29"/>
                  <a:gd name="T113" fmla="*/ 14 h 16"/>
                  <a:gd name="T114" fmla="*/ 29 w 29"/>
                  <a:gd name="T115" fmla="*/ 12 h 16"/>
                  <a:gd name="T116" fmla="*/ 29 w 29"/>
                  <a:gd name="T1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 h="16">
                    <a:moveTo>
                      <a:pt x="29" y="10"/>
                    </a:move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8"/>
                      <a:pt x="20" y="8"/>
                      <a:pt x="20" y="8"/>
                    </a:cubicBezTo>
                    <a:cubicBezTo>
                      <a:pt x="20" y="8"/>
                      <a:pt x="20" y="8"/>
                      <a:pt x="20" y="8"/>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8" y="9"/>
                      <a:pt x="18" y="9"/>
                      <a:pt x="18" y="9"/>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5"/>
                      <a:pt x="27" y="15"/>
                      <a:pt x="27" y="15"/>
                    </a:cubicBezTo>
                    <a:cubicBezTo>
                      <a:pt x="27" y="15"/>
                      <a:pt x="27" y="15"/>
                      <a:pt x="27"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8" y="13"/>
                      <a:pt x="28" y="13"/>
                      <a:pt x="28" y="13"/>
                    </a:cubicBezTo>
                    <a:cubicBezTo>
                      <a:pt x="28" y="12"/>
                      <a:pt x="28" y="12"/>
                      <a:pt x="28"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0"/>
                      <a:pt x="29" y="10"/>
                      <a:pt x="29" y="10"/>
                    </a:cubicBezTo>
                    <a:cubicBezTo>
                      <a:pt x="29" y="10"/>
                      <a:pt x="29" y="10"/>
                      <a:pt x="29" y="10"/>
                    </a:cubicBezTo>
                    <a:cubicBezTo>
                      <a:pt x="29" y="10"/>
                      <a:pt x="29" y="10"/>
                      <a:pt x="29" y="10"/>
                    </a:cubicBezTo>
                    <a:cubicBezTo>
                      <a:pt x="29" y="10"/>
                      <a:pt x="29" y="10"/>
                      <a:pt x="29"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278"/>
              <p:cNvSpPr/>
              <p:nvPr/>
            </p:nvSpPr>
            <p:spPr bwMode="auto">
              <a:xfrm>
                <a:off x="3395" y="202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279"/>
              <p:cNvSpPr/>
              <p:nvPr/>
            </p:nvSpPr>
            <p:spPr bwMode="auto">
              <a:xfrm>
                <a:off x="2859" y="2320"/>
                <a:ext cx="16" cy="19"/>
              </a:xfrm>
              <a:custGeom>
                <a:avLst/>
                <a:gdLst>
                  <a:gd name="T0" fmla="*/ 3 w 6"/>
                  <a:gd name="T1" fmla="*/ 7 h 7"/>
                  <a:gd name="T2" fmla="*/ 3 w 6"/>
                  <a:gd name="T3" fmla="*/ 7 h 7"/>
                  <a:gd name="T4" fmla="*/ 3 w 6"/>
                  <a:gd name="T5" fmla="*/ 7 h 7"/>
                  <a:gd name="T6" fmla="*/ 3 w 6"/>
                  <a:gd name="T7" fmla="*/ 6 h 7"/>
                  <a:gd name="T8" fmla="*/ 4 w 6"/>
                  <a:gd name="T9" fmla="*/ 6 h 7"/>
                  <a:gd name="T10" fmla="*/ 4 w 6"/>
                  <a:gd name="T11" fmla="*/ 6 h 7"/>
                  <a:gd name="T12" fmla="*/ 4 w 6"/>
                  <a:gd name="T13" fmla="*/ 6 h 7"/>
                  <a:gd name="T14" fmla="*/ 4 w 6"/>
                  <a:gd name="T15" fmla="*/ 5 h 7"/>
                  <a:gd name="T16" fmla="*/ 4 w 6"/>
                  <a:gd name="T17" fmla="*/ 5 h 7"/>
                  <a:gd name="T18" fmla="*/ 5 w 6"/>
                  <a:gd name="T19" fmla="*/ 5 h 7"/>
                  <a:gd name="T20" fmla="*/ 5 w 6"/>
                  <a:gd name="T21" fmla="*/ 4 h 7"/>
                  <a:gd name="T22" fmla="*/ 5 w 6"/>
                  <a:gd name="T23" fmla="*/ 4 h 7"/>
                  <a:gd name="T24" fmla="*/ 5 w 6"/>
                  <a:gd name="T25" fmla="*/ 4 h 7"/>
                  <a:gd name="T26" fmla="*/ 5 w 6"/>
                  <a:gd name="T27" fmla="*/ 3 h 7"/>
                  <a:gd name="T28" fmla="*/ 6 w 6"/>
                  <a:gd name="T29" fmla="*/ 3 h 7"/>
                  <a:gd name="T30" fmla="*/ 6 w 6"/>
                  <a:gd name="T31" fmla="*/ 3 h 7"/>
                  <a:gd name="T32" fmla="*/ 6 w 6"/>
                  <a:gd name="T33" fmla="*/ 3 h 7"/>
                  <a:gd name="T34" fmla="*/ 6 w 6"/>
                  <a:gd name="T35" fmla="*/ 2 h 7"/>
                  <a:gd name="T36" fmla="*/ 6 w 6"/>
                  <a:gd name="T37" fmla="*/ 2 h 7"/>
                  <a:gd name="T38" fmla="*/ 6 w 6"/>
                  <a:gd name="T39" fmla="*/ 2 h 7"/>
                  <a:gd name="T40" fmla="*/ 6 w 6"/>
                  <a:gd name="T41" fmla="*/ 2 h 7"/>
                  <a:gd name="T42" fmla="*/ 5 w 6"/>
                  <a:gd name="T43" fmla="*/ 2 h 7"/>
                  <a:gd name="T44" fmla="*/ 5 w 6"/>
                  <a:gd name="T45" fmla="*/ 1 h 7"/>
                  <a:gd name="T46" fmla="*/ 5 w 6"/>
                  <a:gd name="T47" fmla="*/ 1 h 7"/>
                  <a:gd name="T48" fmla="*/ 5 w 6"/>
                  <a:gd name="T49" fmla="*/ 0 h 7"/>
                  <a:gd name="T50" fmla="*/ 5 w 6"/>
                  <a:gd name="T51" fmla="*/ 0 h 7"/>
                  <a:gd name="T52" fmla="*/ 5 w 6"/>
                  <a:gd name="T53" fmla="*/ 0 h 7"/>
                  <a:gd name="T54" fmla="*/ 5 w 6"/>
                  <a:gd name="T55" fmla="*/ 0 h 7"/>
                  <a:gd name="T56" fmla="*/ 4 w 6"/>
                  <a:gd name="T57" fmla="*/ 0 h 7"/>
                  <a:gd name="T58" fmla="*/ 4 w 6"/>
                  <a:gd name="T59" fmla="*/ 0 h 7"/>
                  <a:gd name="T60" fmla="*/ 4 w 6"/>
                  <a:gd name="T61" fmla="*/ 0 h 7"/>
                  <a:gd name="T62" fmla="*/ 4 w 6"/>
                  <a:gd name="T63" fmla="*/ 0 h 7"/>
                  <a:gd name="T64" fmla="*/ 4 w 6"/>
                  <a:gd name="T65" fmla="*/ 0 h 7"/>
                  <a:gd name="T66" fmla="*/ 3 w 6"/>
                  <a:gd name="T67" fmla="*/ 1 h 7"/>
                  <a:gd name="T68" fmla="*/ 3 w 6"/>
                  <a:gd name="T69" fmla="*/ 1 h 7"/>
                  <a:gd name="T70" fmla="*/ 3 w 6"/>
                  <a:gd name="T71" fmla="*/ 1 h 7"/>
                  <a:gd name="T72" fmla="*/ 2 w 6"/>
                  <a:gd name="T73" fmla="*/ 1 h 7"/>
                  <a:gd name="T74" fmla="*/ 2 w 6"/>
                  <a:gd name="T75" fmla="*/ 1 h 7"/>
                  <a:gd name="T76" fmla="*/ 1 w 6"/>
                  <a:gd name="T77" fmla="*/ 2 h 7"/>
                  <a:gd name="T78" fmla="*/ 1 w 6"/>
                  <a:gd name="T79" fmla="*/ 1 h 7"/>
                  <a:gd name="T80" fmla="*/ 1 w 6"/>
                  <a:gd name="T81" fmla="*/ 1 h 7"/>
                  <a:gd name="T82" fmla="*/ 0 w 6"/>
                  <a:gd name="T83" fmla="*/ 1 h 7"/>
                  <a:gd name="T84" fmla="*/ 0 w 6"/>
                  <a:gd name="T85" fmla="*/ 1 h 7"/>
                  <a:gd name="T86" fmla="*/ 0 w 6"/>
                  <a:gd name="T87" fmla="*/ 1 h 7"/>
                  <a:gd name="T88" fmla="*/ 1 w 6"/>
                  <a:gd name="T89" fmla="*/ 2 h 7"/>
                  <a:gd name="T90" fmla="*/ 1 w 6"/>
                  <a:gd name="T91" fmla="*/ 2 h 7"/>
                  <a:gd name="T92" fmla="*/ 1 w 6"/>
                  <a:gd name="T93" fmla="*/ 2 h 7"/>
                  <a:gd name="T94" fmla="*/ 1 w 6"/>
                  <a:gd name="T95" fmla="*/ 3 h 7"/>
                  <a:gd name="T96" fmla="*/ 1 w 6"/>
                  <a:gd name="T97" fmla="*/ 3 h 7"/>
                  <a:gd name="T98" fmla="*/ 2 w 6"/>
                  <a:gd name="T9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 h="7">
                    <a:moveTo>
                      <a:pt x="2" y="7"/>
                    </a:move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2" y="2"/>
                      <a:pt x="2" y="2"/>
                      <a:pt x="2" y="2"/>
                    </a:cubicBezTo>
                    <a:cubicBezTo>
                      <a:pt x="2" y="2"/>
                      <a:pt x="2" y="1"/>
                      <a:pt x="2" y="1"/>
                    </a:cubicBezTo>
                    <a:cubicBezTo>
                      <a:pt x="2" y="1"/>
                      <a:pt x="2" y="1"/>
                      <a:pt x="2" y="1"/>
                    </a:cubicBezTo>
                    <a:cubicBezTo>
                      <a:pt x="2" y="1"/>
                      <a:pt x="2" y="1"/>
                      <a:pt x="2" y="1"/>
                    </a:cubicBezTo>
                    <a:cubicBezTo>
                      <a:pt x="2" y="2"/>
                      <a:pt x="2" y="2"/>
                      <a:pt x="2" y="2"/>
                    </a:cubicBezTo>
                    <a:cubicBezTo>
                      <a:pt x="2" y="1"/>
                      <a:pt x="2" y="1"/>
                      <a:pt x="2" y="1"/>
                    </a:cubicBezTo>
                    <a:cubicBezTo>
                      <a:pt x="2" y="2"/>
                      <a:pt x="2" y="2"/>
                      <a:pt x="2" y="2"/>
                    </a:cubicBezTo>
                    <a:cubicBezTo>
                      <a:pt x="2" y="2"/>
                      <a:pt x="2" y="2"/>
                      <a:pt x="2" y="2"/>
                    </a:cubicBezTo>
                    <a:cubicBezTo>
                      <a:pt x="2" y="1"/>
                      <a:pt x="2" y="1"/>
                      <a:pt x="2" y="1"/>
                    </a:cubicBezTo>
                    <a:cubicBezTo>
                      <a:pt x="1" y="2"/>
                      <a:pt x="1"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4"/>
                      <a:pt x="1" y="5"/>
                    </a:cubicBezTo>
                    <a:cubicBezTo>
                      <a:pt x="2" y="5"/>
                      <a:pt x="2" y="6"/>
                      <a:pt x="2" y="7"/>
                    </a:cubicBezTo>
                    <a:cubicBezTo>
                      <a:pt x="2" y="7"/>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280"/>
              <p:cNvSpPr/>
              <p:nvPr/>
            </p:nvSpPr>
            <p:spPr bwMode="auto">
              <a:xfrm>
                <a:off x="2699" y="2339"/>
                <a:ext cx="10" cy="13"/>
              </a:xfrm>
              <a:custGeom>
                <a:avLst/>
                <a:gdLst>
                  <a:gd name="T0" fmla="*/ 2 w 4"/>
                  <a:gd name="T1" fmla="*/ 3 h 5"/>
                  <a:gd name="T2" fmla="*/ 2 w 4"/>
                  <a:gd name="T3" fmla="*/ 3 h 5"/>
                  <a:gd name="T4" fmla="*/ 2 w 4"/>
                  <a:gd name="T5" fmla="*/ 3 h 5"/>
                  <a:gd name="T6" fmla="*/ 2 w 4"/>
                  <a:gd name="T7" fmla="*/ 2 h 5"/>
                  <a:gd name="T8" fmla="*/ 2 w 4"/>
                  <a:gd name="T9" fmla="*/ 2 h 5"/>
                  <a:gd name="T10" fmla="*/ 2 w 4"/>
                  <a:gd name="T11" fmla="*/ 2 h 5"/>
                  <a:gd name="T12" fmla="*/ 2 w 4"/>
                  <a:gd name="T13" fmla="*/ 2 h 5"/>
                  <a:gd name="T14" fmla="*/ 2 w 4"/>
                  <a:gd name="T15" fmla="*/ 2 h 5"/>
                  <a:gd name="T16" fmla="*/ 3 w 4"/>
                  <a:gd name="T17" fmla="*/ 2 h 5"/>
                  <a:gd name="T18" fmla="*/ 3 w 4"/>
                  <a:gd name="T19" fmla="*/ 2 h 5"/>
                  <a:gd name="T20" fmla="*/ 3 w 4"/>
                  <a:gd name="T21" fmla="*/ 2 h 5"/>
                  <a:gd name="T22" fmla="*/ 3 w 4"/>
                  <a:gd name="T23" fmla="*/ 1 h 5"/>
                  <a:gd name="T24" fmla="*/ 3 w 4"/>
                  <a:gd name="T25" fmla="*/ 1 h 5"/>
                  <a:gd name="T26" fmla="*/ 3 w 4"/>
                  <a:gd name="T27" fmla="*/ 1 h 5"/>
                  <a:gd name="T28" fmla="*/ 3 w 4"/>
                  <a:gd name="T29" fmla="*/ 1 h 5"/>
                  <a:gd name="T30" fmla="*/ 3 w 4"/>
                  <a:gd name="T31" fmla="*/ 1 h 5"/>
                  <a:gd name="T32" fmla="*/ 4 w 4"/>
                  <a:gd name="T33" fmla="*/ 1 h 5"/>
                  <a:gd name="T34" fmla="*/ 4 w 4"/>
                  <a:gd name="T35" fmla="*/ 1 h 5"/>
                  <a:gd name="T36" fmla="*/ 4 w 4"/>
                  <a:gd name="T37" fmla="*/ 1 h 5"/>
                  <a:gd name="T38" fmla="*/ 3 w 4"/>
                  <a:gd name="T39" fmla="*/ 1 h 5"/>
                  <a:gd name="T40" fmla="*/ 3 w 4"/>
                  <a:gd name="T41" fmla="*/ 0 h 5"/>
                  <a:gd name="T42" fmla="*/ 3 w 4"/>
                  <a:gd name="T43" fmla="*/ 0 h 5"/>
                  <a:gd name="T44" fmla="*/ 3 w 4"/>
                  <a:gd name="T45" fmla="*/ 1 h 5"/>
                  <a:gd name="T46" fmla="*/ 3 w 4"/>
                  <a:gd name="T47" fmla="*/ 1 h 5"/>
                  <a:gd name="T48" fmla="*/ 3 w 4"/>
                  <a:gd name="T49" fmla="*/ 1 h 5"/>
                  <a:gd name="T50" fmla="*/ 3 w 4"/>
                  <a:gd name="T51" fmla="*/ 1 h 5"/>
                  <a:gd name="T52" fmla="*/ 2 w 4"/>
                  <a:gd name="T53" fmla="*/ 1 h 5"/>
                  <a:gd name="T54" fmla="*/ 2 w 4"/>
                  <a:gd name="T55" fmla="*/ 1 h 5"/>
                  <a:gd name="T56" fmla="*/ 2 w 4"/>
                  <a:gd name="T57" fmla="*/ 1 h 5"/>
                  <a:gd name="T58" fmla="*/ 2 w 4"/>
                  <a:gd name="T59" fmla="*/ 1 h 5"/>
                  <a:gd name="T60" fmla="*/ 2 w 4"/>
                  <a:gd name="T61" fmla="*/ 1 h 5"/>
                  <a:gd name="T62" fmla="*/ 2 w 4"/>
                  <a:gd name="T63" fmla="*/ 1 h 5"/>
                  <a:gd name="T64" fmla="*/ 2 w 4"/>
                  <a:gd name="T65" fmla="*/ 1 h 5"/>
                  <a:gd name="T66" fmla="*/ 1 w 4"/>
                  <a:gd name="T67" fmla="*/ 2 h 5"/>
                  <a:gd name="T68" fmla="*/ 1 w 4"/>
                  <a:gd name="T69" fmla="*/ 2 h 5"/>
                  <a:gd name="T70" fmla="*/ 1 w 4"/>
                  <a:gd name="T71" fmla="*/ 2 h 5"/>
                  <a:gd name="T72" fmla="*/ 1 w 4"/>
                  <a:gd name="T73" fmla="*/ 2 h 5"/>
                  <a:gd name="T74" fmla="*/ 1 w 4"/>
                  <a:gd name="T75" fmla="*/ 2 h 5"/>
                  <a:gd name="T76" fmla="*/ 1 w 4"/>
                  <a:gd name="T77" fmla="*/ 2 h 5"/>
                  <a:gd name="T78" fmla="*/ 1 w 4"/>
                  <a:gd name="T79" fmla="*/ 2 h 5"/>
                  <a:gd name="T80" fmla="*/ 0 w 4"/>
                  <a:gd name="T81" fmla="*/ 2 h 5"/>
                  <a:gd name="T82" fmla="*/ 1 w 4"/>
                  <a:gd name="T83" fmla="*/ 2 h 5"/>
                  <a:gd name="T84" fmla="*/ 1 w 4"/>
                  <a:gd name="T85" fmla="*/ 3 h 5"/>
                  <a:gd name="T86" fmla="*/ 1 w 4"/>
                  <a:gd name="T87" fmla="*/ 5 h 5"/>
                  <a:gd name="T88" fmla="*/ 2 w 4"/>
                  <a:gd name="T8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 h="5">
                    <a:moveTo>
                      <a:pt x="2" y="3"/>
                    </a:move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1" y="2"/>
                    </a:cubicBezTo>
                    <a:cubicBezTo>
                      <a:pt x="1" y="2"/>
                      <a:pt x="1" y="2"/>
                      <a:pt x="1" y="3"/>
                    </a:cubicBezTo>
                    <a:cubicBezTo>
                      <a:pt x="1" y="3"/>
                      <a:pt x="1" y="3"/>
                      <a:pt x="1" y="3"/>
                    </a:cubicBezTo>
                    <a:cubicBezTo>
                      <a:pt x="1" y="3"/>
                      <a:pt x="1" y="3"/>
                      <a:pt x="1" y="3"/>
                    </a:cubicBezTo>
                    <a:cubicBezTo>
                      <a:pt x="1" y="5"/>
                      <a:pt x="1" y="5"/>
                      <a:pt x="1" y="5"/>
                    </a:cubicBezTo>
                    <a:cubicBezTo>
                      <a:pt x="2" y="5"/>
                      <a:pt x="2" y="5"/>
                      <a:pt x="2" y="5"/>
                    </a:cubicBezTo>
                    <a:lnTo>
                      <a:pt x="2"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281"/>
              <p:cNvSpPr/>
              <p:nvPr/>
            </p:nvSpPr>
            <p:spPr bwMode="auto">
              <a:xfrm>
                <a:off x="3064" y="2047"/>
                <a:ext cx="8" cy="16"/>
              </a:xfrm>
              <a:custGeom>
                <a:avLst/>
                <a:gdLst>
                  <a:gd name="T0" fmla="*/ 0 w 3"/>
                  <a:gd name="T1" fmla="*/ 5 h 6"/>
                  <a:gd name="T2" fmla="*/ 0 w 3"/>
                  <a:gd name="T3" fmla="*/ 5 h 6"/>
                  <a:gd name="T4" fmla="*/ 0 w 3"/>
                  <a:gd name="T5" fmla="*/ 5 h 6"/>
                  <a:gd name="T6" fmla="*/ 0 w 3"/>
                  <a:gd name="T7" fmla="*/ 5 h 6"/>
                  <a:gd name="T8" fmla="*/ 0 w 3"/>
                  <a:gd name="T9" fmla="*/ 6 h 6"/>
                  <a:gd name="T10" fmla="*/ 0 w 3"/>
                  <a:gd name="T11" fmla="*/ 6 h 6"/>
                  <a:gd name="T12" fmla="*/ 1 w 3"/>
                  <a:gd name="T13" fmla="*/ 6 h 6"/>
                  <a:gd name="T14" fmla="*/ 1 w 3"/>
                  <a:gd name="T15" fmla="*/ 6 h 6"/>
                  <a:gd name="T16" fmla="*/ 1 w 3"/>
                  <a:gd name="T17" fmla="*/ 6 h 6"/>
                  <a:gd name="T18" fmla="*/ 1 w 3"/>
                  <a:gd name="T19" fmla="*/ 6 h 6"/>
                  <a:gd name="T20" fmla="*/ 1 w 3"/>
                  <a:gd name="T21" fmla="*/ 6 h 6"/>
                  <a:gd name="T22" fmla="*/ 1 w 3"/>
                  <a:gd name="T23" fmla="*/ 6 h 6"/>
                  <a:gd name="T24" fmla="*/ 1 w 3"/>
                  <a:gd name="T25" fmla="*/ 6 h 6"/>
                  <a:gd name="T26" fmla="*/ 1 w 3"/>
                  <a:gd name="T27" fmla="*/ 6 h 6"/>
                  <a:gd name="T28" fmla="*/ 2 w 3"/>
                  <a:gd name="T29" fmla="*/ 6 h 6"/>
                  <a:gd name="T30" fmla="*/ 2 w 3"/>
                  <a:gd name="T31" fmla="*/ 6 h 6"/>
                  <a:gd name="T32" fmla="*/ 2 w 3"/>
                  <a:gd name="T33" fmla="*/ 6 h 6"/>
                  <a:gd name="T34" fmla="*/ 2 w 3"/>
                  <a:gd name="T35" fmla="*/ 5 h 6"/>
                  <a:gd name="T36" fmla="*/ 2 w 3"/>
                  <a:gd name="T37" fmla="*/ 5 h 6"/>
                  <a:gd name="T38" fmla="*/ 2 w 3"/>
                  <a:gd name="T39" fmla="*/ 5 h 6"/>
                  <a:gd name="T40" fmla="*/ 2 w 3"/>
                  <a:gd name="T41" fmla="*/ 5 h 6"/>
                  <a:gd name="T42" fmla="*/ 2 w 3"/>
                  <a:gd name="T43" fmla="*/ 5 h 6"/>
                  <a:gd name="T44" fmla="*/ 2 w 3"/>
                  <a:gd name="T45" fmla="*/ 5 h 6"/>
                  <a:gd name="T46" fmla="*/ 2 w 3"/>
                  <a:gd name="T47" fmla="*/ 5 h 6"/>
                  <a:gd name="T48" fmla="*/ 2 w 3"/>
                  <a:gd name="T49" fmla="*/ 5 h 6"/>
                  <a:gd name="T50" fmla="*/ 3 w 3"/>
                  <a:gd name="T51" fmla="*/ 3 h 6"/>
                  <a:gd name="T52" fmla="*/ 2 w 3"/>
                  <a:gd name="T53" fmla="*/ 2 h 6"/>
                  <a:gd name="T54" fmla="*/ 3 w 3"/>
                  <a:gd name="T55" fmla="*/ 1 h 6"/>
                  <a:gd name="T56" fmla="*/ 2 w 3"/>
                  <a:gd name="T57" fmla="*/ 0 h 6"/>
                  <a:gd name="T58" fmla="*/ 2 w 3"/>
                  <a:gd name="T59" fmla="*/ 0 h 6"/>
                  <a:gd name="T60" fmla="*/ 1 w 3"/>
                  <a:gd name="T61" fmla="*/ 0 h 6"/>
                  <a:gd name="T62" fmla="*/ 1 w 3"/>
                  <a:gd name="T63" fmla="*/ 1 h 6"/>
                  <a:gd name="T64" fmla="*/ 0 w 3"/>
                  <a:gd name="T65" fmla="*/ 2 h 6"/>
                  <a:gd name="T66" fmla="*/ 0 w 3"/>
                  <a:gd name="T67" fmla="*/ 4 h 6"/>
                  <a:gd name="T68" fmla="*/ 0 w 3"/>
                  <a:gd name="T69" fmla="*/ 5 h 6"/>
                  <a:gd name="T70" fmla="*/ 0 w 3"/>
                  <a:gd name="T7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 h="6">
                    <a:moveTo>
                      <a:pt x="0" y="5"/>
                    </a:move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3" y="3"/>
                      <a:pt x="3" y="3"/>
                    </a:cubicBezTo>
                    <a:cubicBezTo>
                      <a:pt x="3" y="3"/>
                      <a:pt x="2" y="2"/>
                      <a:pt x="2" y="2"/>
                    </a:cubicBezTo>
                    <a:cubicBezTo>
                      <a:pt x="2" y="2"/>
                      <a:pt x="3" y="1"/>
                      <a:pt x="3" y="1"/>
                    </a:cubicBezTo>
                    <a:cubicBezTo>
                      <a:pt x="2" y="0"/>
                      <a:pt x="2" y="1"/>
                      <a:pt x="2" y="0"/>
                    </a:cubicBezTo>
                    <a:cubicBezTo>
                      <a:pt x="2" y="0"/>
                      <a:pt x="2" y="0"/>
                      <a:pt x="2" y="0"/>
                    </a:cubicBezTo>
                    <a:cubicBezTo>
                      <a:pt x="1" y="0"/>
                      <a:pt x="1" y="0"/>
                      <a:pt x="1" y="0"/>
                    </a:cubicBezTo>
                    <a:cubicBezTo>
                      <a:pt x="1" y="0"/>
                      <a:pt x="1" y="0"/>
                      <a:pt x="1" y="1"/>
                    </a:cubicBezTo>
                    <a:cubicBezTo>
                      <a:pt x="0" y="1"/>
                      <a:pt x="0" y="2"/>
                      <a:pt x="0" y="2"/>
                    </a:cubicBezTo>
                    <a:cubicBezTo>
                      <a:pt x="0" y="3"/>
                      <a:pt x="0" y="3"/>
                      <a:pt x="0" y="4"/>
                    </a:cubicBezTo>
                    <a:cubicBezTo>
                      <a:pt x="0" y="4"/>
                      <a:pt x="0"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282"/>
              <p:cNvSpPr/>
              <p:nvPr/>
            </p:nvSpPr>
            <p:spPr bwMode="auto">
              <a:xfrm>
                <a:off x="2912" y="1987"/>
                <a:ext cx="197" cy="155"/>
              </a:xfrm>
              <a:custGeom>
                <a:avLst/>
                <a:gdLst>
                  <a:gd name="T0" fmla="*/ 46 w 75"/>
                  <a:gd name="T1" fmla="*/ 13 h 59"/>
                  <a:gd name="T2" fmla="*/ 45 w 75"/>
                  <a:gd name="T3" fmla="*/ 12 h 59"/>
                  <a:gd name="T4" fmla="*/ 42 w 75"/>
                  <a:gd name="T5" fmla="*/ 12 h 59"/>
                  <a:gd name="T6" fmla="*/ 39 w 75"/>
                  <a:gd name="T7" fmla="*/ 11 h 59"/>
                  <a:gd name="T8" fmla="*/ 36 w 75"/>
                  <a:gd name="T9" fmla="*/ 11 h 59"/>
                  <a:gd name="T10" fmla="*/ 31 w 75"/>
                  <a:gd name="T11" fmla="*/ 7 h 59"/>
                  <a:gd name="T12" fmla="*/ 27 w 75"/>
                  <a:gd name="T13" fmla="*/ 4 h 59"/>
                  <a:gd name="T14" fmla="*/ 25 w 75"/>
                  <a:gd name="T15" fmla="*/ 3 h 59"/>
                  <a:gd name="T16" fmla="*/ 24 w 75"/>
                  <a:gd name="T17" fmla="*/ 2 h 59"/>
                  <a:gd name="T18" fmla="*/ 22 w 75"/>
                  <a:gd name="T19" fmla="*/ 1 h 59"/>
                  <a:gd name="T20" fmla="*/ 20 w 75"/>
                  <a:gd name="T21" fmla="*/ 0 h 59"/>
                  <a:gd name="T22" fmla="*/ 16 w 75"/>
                  <a:gd name="T23" fmla="*/ 0 h 59"/>
                  <a:gd name="T24" fmla="*/ 15 w 75"/>
                  <a:gd name="T25" fmla="*/ 1 h 59"/>
                  <a:gd name="T26" fmla="*/ 13 w 75"/>
                  <a:gd name="T27" fmla="*/ 1 h 59"/>
                  <a:gd name="T28" fmla="*/ 12 w 75"/>
                  <a:gd name="T29" fmla="*/ 1 h 59"/>
                  <a:gd name="T30" fmla="*/ 10 w 75"/>
                  <a:gd name="T31" fmla="*/ 2 h 59"/>
                  <a:gd name="T32" fmla="*/ 9 w 75"/>
                  <a:gd name="T33" fmla="*/ 2 h 59"/>
                  <a:gd name="T34" fmla="*/ 11 w 75"/>
                  <a:gd name="T35" fmla="*/ 4 h 59"/>
                  <a:gd name="T36" fmla="*/ 12 w 75"/>
                  <a:gd name="T37" fmla="*/ 6 h 59"/>
                  <a:gd name="T38" fmla="*/ 11 w 75"/>
                  <a:gd name="T39" fmla="*/ 7 h 59"/>
                  <a:gd name="T40" fmla="*/ 9 w 75"/>
                  <a:gd name="T41" fmla="*/ 8 h 59"/>
                  <a:gd name="T42" fmla="*/ 7 w 75"/>
                  <a:gd name="T43" fmla="*/ 9 h 59"/>
                  <a:gd name="T44" fmla="*/ 6 w 75"/>
                  <a:gd name="T45" fmla="*/ 11 h 59"/>
                  <a:gd name="T46" fmla="*/ 3 w 75"/>
                  <a:gd name="T47" fmla="*/ 11 h 59"/>
                  <a:gd name="T48" fmla="*/ 0 w 75"/>
                  <a:gd name="T49" fmla="*/ 14 h 59"/>
                  <a:gd name="T50" fmla="*/ 10 w 75"/>
                  <a:gd name="T51" fmla="*/ 27 h 59"/>
                  <a:gd name="T52" fmla="*/ 16 w 75"/>
                  <a:gd name="T53" fmla="*/ 39 h 59"/>
                  <a:gd name="T54" fmla="*/ 27 w 75"/>
                  <a:gd name="T55" fmla="*/ 55 h 59"/>
                  <a:gd name="T56" fmla="*/ 30 w 75"/>
                  <a:gd name="T57" fmla="*/ 58 h 59"/>
                  <a:gd name="T58" fmla="*/ 31 w 75"/>
                  <a:gd name="T59" fmla="*/ 58 h 59"/>
                  <a:gd name="T60" fmla="*/ 30 w 75"/>
                  <a:gd name="T61" fmla="*/ 57 h 59"/>
                  <a:gd name="T62" fmla="*/ 31 w 75"/>
                  <a:gd name="T63" fmla="*/ 56 h 59"/>
                  <a:gd name="T64" fmla="*/ 31 w 75"/>
                  <a:gd name="T65" fmla="*/ 55 h 59"/>
                  <a:gd name="T66" fmla="*/ 33 w 75"/>
                  <a:gd name="T67" fmla="*/ 55 h 59"/>
                  <a:gd name="T68" fmla="*/ 34 w 75"/>
                  <a:gd name="T69" fmla="*/ 55 h 59"/>
                  <a:gd name="T70" fmla="*/ 39 w 75"/>
                  <a:gd name="T71" fmla="*/ 56 h 59"/>
                  <a:gd name="T72" fmla="*/ 44 w 75"/>
                  <a:gd name="T73" fmla="*/ 56 h 59"/>
                  <a:gd name="T74" fmla="*/ 46 w 75"/>
                  <a:gd name="T75" fmla="*/ 57 h 59"/>
                  <a:gd name="T76" fmla="*/ 47 w 75"/>
                  <a:gd name="T77" fmla="*/ 54 h 59"/>
                  <a:gd name="T78" fmla="*/ 48 w 75"/>
                  <a:gd name="T79" fmla="*/ 52 h 59"/>
                  <a:gd name="T80" fmla="*/ 52 w 75"/>
                  <a:gd name="T81" fmla="*/ 51 h 59"/>
                  <a:gd name="T82" fmla="*/ 56 w 75"/>
                  <a:gd name="T83" fmla="*/ 50 h 59"/>
                  <a:gd name="T84" fmla="*/ 61 w 75"/>
                  <a:gd name="T85" fmla="*/ 50 h 59"/>
                  <a:gd name="T86" fmla="*/ 64 w 75"/>
                  <a:gd name="T87" fmla="*/ 49 h 59"/>
                  <a:gd name="T88" fmla="*/ 67 w 75"/>
                  <a:gd name="T89" fmla="*/ 48 h 59"/>
                  <a:gd name="T90" fmla="*/ 70 w 75"/>
                  <a:gd name="T91" fmla="*/ 47 h 59"/>
                  <a:gd name="T92" fmla="*/ 72 w 75"/>
                  <a:gd name="T93" fmla="*/ 46 h 59"/>
                  <a:gd name="T94" fmla="*/ 74 w 75"/>
                  <a:gd name="T95" fmla="*/ 41 h 59"/>
                  <a:gd name="T96" fmla="*/ 74 w 75"/>
                  <a:gd name="T97" fmla="*/ 37 h 59"/>
                  <a:gd name="T98" fmla="*/ 72 w 75"/>
                  <a:gd name="T99" fmla="*/ 36 h 59"/>
                  <a:gd name="T100" fmla="*/ 67 w 75"/>
                  <a:gd name="T101" fmla="*/ 36 h 59"/>
                  <a:gd name="T102" fmla="*/ 64 w 75"/>
                  <a:gd name="T103" fmla="*/ 35 h 59"/>
                  <a:gd name="T104" fmla="*/ 62 w 75"/>
                  <a:gd name="T105" fmla="*/ 33 h 59"/>
                  <a:gd name="T106" fmla="*/ 61 w 75"/>
                  <a:gd name="T107" fmla="*/ 31 h 59"/>
                  <a:gd name="T108" fmla="*/ 60 w 75"/>
                  <a:gd name="T109" fmla="*/ 29 h 59"/>
                  <a:gd name="T110" fmla="*/ 60 w 75"/>
                  <a:gd name="T111" fmla="*/ 29 h 59"/>
                  <a:gd name="T112" fmla="*/ 58 w 75"/>
                  <a:gd name="T113" fmla="*/ 29 h 59"/>
                  <a:gd name="T114" fmla="*/ 58 w 75"/>
                  <a:gd name="T115" fmla="*/ 28 h 59"/>
                  <a:gd name="T116" fmla="*/ 54 w 75"/>
                  <a:gd name="T117" fmla="*/ 20 h 59"/>
                  <a:gd name="T118" fmla="*/ 49 w 75"/>
                  <a:gd name="T119"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 h="59">
                    <a:moveTo>
                      <a:pt x="48" y="14"/>
                    </a:moveTo>
                    <a:cubicBezTo>
                      <a:pt x="48" y="14"/>
                      <a:pt x="48" y="14"/>
                      <a:pt x="48"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4" y="12"/>
                      <a:pt x="44" y="12"/>
                      <a:pt x="44" y="12"/>
                    </a:cubicBezTo>
                    <a:cubicBezTo>
                      <a:pt x="44" y="12"/>
                      <a:pt x="44" y="12"/>
                      <a:pt x="44" y="12"/>
                    </a:cubicBezTo>
                    <a:cubicBezTo>
                      <a:pt x="43" y="12"/>
                      <a:pt x="43" y="12"/>
                      <a:pt x="43" y="12"/>
                    </a:cubicBezTo>
                    <a:cubicBezTo>
                      <a:pt x="43" y="12"/>
                      <a:pt x="43" y="12"/>
                      <a:pt x="43" y="12"/>
                    </a:cubicBezTo>
                    <a:cubicBezTo>
                      <a:pt x="43" y="12"/>
                      <a:pt x="43" y="12"/>
                      <a:pt x="43" y="12"/>
                    </a:cubicBezTo>
                    <a:cubicBezTo>
                      <a:pt x="42" y="12"/>
                      <a:pt x="42" y="12"/>
                      <a:pt x="42" y="12"/>
                    </a:cubicBezTo>
                    <a:cubicBezTo>
                      <a:pt x="42" y="12"/>
                      <a:pt x="42" y="12"/>
                      <a:pt x="42" y="12"/>
                    </a:cubicBezTo>
                    <a:cubicBezTo>
                      <a:pt x="42" y="12"/>
                      <a:pt x="42" y="12"/>
                      <a:pt x="42" y="12"/>
                    </a:cubicBezTo>
                    <a:cubicBezTo>
                      <a:pt x="42" y="12"/>
                      <a:pt x="42" y="12"/>
                      <a:pt x="42" y="12"/>
                    </a:cubicBezTo>
                    <a:cubicBezTo>
                      <a:pt x="42" y="12"/>
                      <a:pt x="42" y="12"/>
                      <a:pt x="42" y="12"/>
                    </a:cubicBezTo>
                    <a:cubicBezTo>
                      <a:pt x="41" y="12"/>
                      <a:pt x="41" y="12"/>
                      <a:pt x="41" y="12"/>
                    </a:cubicBezTo>
                    <a:cubicBezTo>
                      <a:pt x="41" y="12"/>
                      <a:pt x="41" y="12"/>
                      <a:pt x="41" y="12"/>
                    </a:cubicBezTo>
                    <a:cubicBezTo>
                      <a:pt x="40" y="11"/>
                      <a:pt x="40" y="11"/>
                      <a:pt x="40" y="11"/>
                    </a:cubicBezTo>
                    <a:cubicBezTo>
                      <a:pt x="39" y="11"/>
                      <a:pt x="39" y="11"/>
                      <a:pt x="39" y="11"/>
                    </a:cubicBezTo>
                    <a:cubicBezTo>
                      <a:pt x="39" y="11"/>
                      <a:pt x="39" y="11"/>
                      <a:pt x="39" y="11"/>
                    </a:cubicBezTo>
                    <a:cubicBezTo>
                      <a:pt x="39" y="11"/>
                      <a:pt x="39" y="11"/>
                      <a:pt x="39" y="11"/>
                    </a:cubicBezTo>
                    <a:cubicBezTo>
                      <a:pt x="38" y="11"/>
                      <a:pt x="38" y="11"/>
                      <a:pt x="38" y="11"/>
                    </a:cubicBezTo>
                    <a:cubicBezTo>
                      <a:pt x="38" y="11"/>
                      <a:pt x="38" y="11"/>
                      <a:pt x="38" y="11"/>
                    </a:cubicBezTo>
                    <a:cubicBezTo>
                      <a:pt x="38" y="11"/>
                      <a:pt x="38" y="11"/>
                      <a:pt x="38" y="11"/>
                    </a:cubicBezTo>
                    <a:cubicBezTo>
                      <a:pt x="37" y="11"/>
                      <a:pt x="37" y="11"/>
                      <a:pt x="37" y="11"/>
                    </a:cubicBezTo>
                    <a:cubicBezTo>
                      <a:pt x="37" y="11"/>
                      <a:pt x="37" y="11"/>
                      <a:pt x="37"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5" y="10"/>
                      <a:pt x="35" y="10"/>
                      <a:pt x="35" y="10"/>
                    </a:cubicBezTo>
                    <a:cubicBezTo>
                      <a:pt x="35" y="10"/>
                      <a:pt x="35" y="10"/>
                      <a:pt x="35" y="10"/>
                    </a:cubicBezTo>
                    <a:cubicBezTo>
                      <a:pt x="34" y="10"/>
                      <a:pt x="34" y="10"/>
                      <a:pt x="34" y="10"/>
                    </a:cubicBezTo>
                    <a:cubicBezTo>
                      <a:pt x="34" y="9"/>
                      <a:pt x="34" y="9"/>
                      <a:pt x="34" y="9"/>
                    </a:cubicBezTo>
                    <a:cubicBezTo>
                      <a:pt x="33" y="9"/>
                      <a:pt x="33" y="9"/>
                      <a:pt x="33" y="9"/>
                    </a:cubicBezTo>
                    <a:cubicBezTo>
                      <a:pt x="32" y="8"/>
                      <a:pt x="32" y="8"/>
                      <a:pt x="32" y="8"/>
                    </a:cubicBezTo>
                    <a:cubicBezTo>
                      <a:pt x="32" y="8"/>
                      <a:pt x="32" y="8"/>
                      <a:pt x="32" y="8"/>
                    </a:cubicBezTo>
                    <a:cubicBezTo>
                      <a:pt x="32" y="8"/>
                      <a:pt x="32" y="8"/>
                      <a:pt x="32" y="8"/>
                    </a:cubicBezTo>
                    <a:cubicBezTo>
                      <a:pt x="32" y="8"/>
                      <a:pt x="32" y="8"/>
                      <a:pt x="32" y="8"/>
                    </a:cubicBezTo>
                    <a:cubicBezTo>
                      <a:pt x="31" y="7"/>
                      <a:pt x="31" y="7"/>
                      <a:pt x="31" y="7"/>
                    </a:cubicBezTo>
                    <a:cubicBezTo>
                      <a:pt x="31" y="7"/>
                      <a:pt x="31" y="7"/>
                      <a:pt x="31" y="7"/>
                    </a:cubicBezTo>
                    <a:cubicBezTo>
                      <a:pt x="30" y="6"/>
                      <a:pt x="30" y="6"/>
                      <a:pt x="30" y="6"/>
                    </a:cubicBezTo>
                    <a:cubicBezTo>
                      <a:pt x="30" y="6"/>
                      <a:pt x="30" y="6"/>
                      <a:pt x="30" y="6"/>
                    </a:cubicBezTo>
                    <a:cubicBezTo>
                      <a:pt x="29" y="6"/>
                      <a:pt x="29" y="6"/>
                      <a:pt x="29" y="6"/>
                    </a:cubicBezTo>
                    <a:cubicBezTo>
                      <a:pt x="29" y="5"/>
                      <a:pt x="29" y="5"/>
                      <a:pt x="29" y="5"/>
                    </a:cubicBezTo>
                    <a:cubicBezTo>
                      <a:pt x="29" y="5"/>
                      <a:pt x="29" y="5"/>
                      <a:pt x="29" y="5"/>
                    </a:cubicBezTo>
                    <a:cubicBezTo>
                      <a:pt x="28" y="5"/>
                      <a:pt x="28" y="5"/>
                      <a:pt x="28" y="5"/>
                    </a:cubicBezTo>
                    <a:cubicBezTo>
                      <a:pt x="28" y="5"/>
                      <a:pt x="28" y="5"/>
                      <a:pt x="28" y="5"/>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4" y="3"/>
                      <a:pt x="24" y="3"/>
                      <a:pt x="24" y="3"/>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8" y="0"/>
                      <a:pt x="18" y="0"/>
                      <a:pt x="18"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1" y="4"/>
                      <a:pt x="11" y="4"/>
                      <a:pt x="11" y="4"/>
                    </a:cubicBezTo>
                    <a:cubicBezTo>
                      <a:pt x="11" y="4"/>
                      <a:pt x="11" y="4"/>
                      <a:pt x="11" y="4"/>
                    </a:cubicBezTo>
                    <a:cubicBezTo>
                      <a:pt x="11" y="4"/>
                      <a:pt x="11" y="4"/>
                      <a:pt x="11" y="4"/>
                    </a:cubicBezTo>
                    <a:cubicBezTo>
                      <a:pt x="11" y="4"/>
                      <a:pt x="11" y="4"/>
                      <a:pt x="11" y="4"/>
                    </a:cubicBezTo>
                    <a:cubicBezTo>
                      <a:pt x="11" y="5"/>
                      <a:pt x="11" y="5"/>
                      <a:pt x="11"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8" y="8"/>
                      <a:pt x="8" y="8"/>
                      <a:pt x="8" y="8"/>
                    </a:cubicBezTo>
                    <a:cubicBezTo>
                      <a:pt x="8" y="8"/>
                      <a:pt x="8" y="8"/>
                      <a:pt x="8" y="8"/>
                    </a:cubicBezTo>
                    <a:cubicBezTo>
                      <a:pt x="8" y="8"/>
                      <a:pt x="8" y="8"/>
                      <a:pt x="8" y="8"/>
                    </a:cubicBezTo>
                    <a:cubicBezTo>
                      <a:pt x="8" y="9"/>
                      <a:pt x="8" y="9"/>
                      <a:pt x="8" y="9"/>
                    </a:cubicBezTo>
                    <a:cubicBezTo>
                      <a:pt x="8" y="9"/>
                      <a:pt x="8" y="9"/>
                      <a:pt x="8" y="9"/>
                    </a:cubicBezTo>
                    <a:cubicBezTo>
                      <a:pt x="8" y="9"/>
                      <a:pt x="8" y="9"/>
                      <a:pt x="8"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2"/>
                      <a:pt x="1" y="13"/>
                      <a:pt x="0" y="14"/>
                    </a:cubicBezTo>
                    <a:cubicBezTo>
                      <a:pt x="0" y="14"/>
                      <a:pt x="0" y="15"/>
                      <a:pt x="0" y="16"/>
                    </a:cubicBezTo>
                    <a:cubicBezTo>
                      <a:pt x="0" y="16"/>
                      <a:pt x="0" y="15"/>
                      <a:pt x="0" y="15"/>
                    </a:cubicBezTo>
                    <a:cubicBezTo>
                      <a:pt x="0" y="15"/>
                      <a:pt x="1" y="15"/>
                      <a:pt x="1" y="15"/>
                    </a:cubicBezTo>
                    <a:cubicBezTo>
                      <a:pt x="1" y="15"/>
                      <a:pt x="1" y="15"/>
                      <a:pt x="1" y="15"/>
                    </a:cubicBezTo>
                    <a:cubicBezTo>
                      <a:pt x="2" y="15"/>
                      <a:pt x="2" y="15"/>
                      <a:pt x="2" y="16"/>
                    </a:cubicBezTo>
                    <a:cubicBezTo>
                      <a:pt x="3" y="17"/>
                      <a:pt x="4" y="18"/>
                      <a:pt x="5" y="19"/>
                    </a:cubicBezTo>
                    <a:cubicBezTo>
                      <a:pt x="6" y="21"/>
                      <a:pt x="6" y="22"/>
                      <a:pt x="7" y="23"/>
                    </a:cubicBezTo>
                    <a:cubicBezTo>
                      <a:pt x="8" y="23"/>
                      <a:pt x="8" y="23"/>
                      <a:pt x="8" y="24"/>
                    </a:cubicBezTo>
                    <a:cubicBezTo>
                      <a:pt x="8" y="24"/>
                      <a:pt x="8" y="24"/>
                      <a:pt x="8" y="25"/>
                    </a:cubicBezTo>
                    <a:cubicBezTo>
                      <a:pt x="9" y="25"/>
                      <a:pt x="9" y="26"/>
                      <a:pt x="10" y="27"/>
                    </a:cubicBezTo>
                    <a:cubicBezTo>
                      <a:pt x="10" y="27"/>
                      <a:pt x="10" y="28"/>
                      <a:pt x="10" y="28"/>
                    </a:cubicBezTo>
                    <a:cubicBezTo>
                      <a:pt x="10" y="29"/>
                      <a:pt x="10" y="29"/>
                      <a:pt x="11" y="30"/>
                    </a:cubicBezTo>
                    <a:cubicBezTo>
                      <a:pt x="11" y="30"/>
                      <a:pt x="11" y="30"/>
                      <a:pt x="12" y="30"/>
                    </a:cubicBezTo>
                    <a:cubicBezTo>
                      <a:pt x="12" y="30"/>
                      <a:pt x="13" y="31"/>
                      <a:pt x="13" y="31"/>
                    </a:cubicBezTo>
                    <a:cubicBezTo>
                      <a:pt x="14" y="32"/>
                      <a:pt x="14" y="32"/>
                      <a:pt x="14" y="32"/>
                    </a:cubicBezTo>
                    <a:cubicBezTo>
                      <a:pt x="14" y="33"/>
                      <a:pt x="15" y="33"/>
                      <a:pt x="15" y="34"/>
                    </a:cubicBezTo>
                    <a:cubicBezTo>
                      <a:pt x="15" y="35"/>
                      <a:pt x="16" y="36"/>
                      <a:pt x="16" y="36"/>
                    </a:cubicBezTo>
                    <a:cubicBezTo>
                      <a:pt x="16" y="37"/>
                      <a:pt x="16" y="37"/>
                      <a:pt x="16" y="37"/>
                    </a:cubicBezTo>
                    <a:cubicBezTo>
                      <a:pt x="16" y="37"/>
                      <a:pt x="16" y="37"/>
                      <a:pt x="16" y="37"/>
                    </a:cubicBezTo>
                    <a:cubicBezTo>
                      <a:pt x="16" y="38"/>
                      <a:pt x="16" y="38"/>
                      <a:pt x="16" y="39"/>
                    </a:cubicBezTo>
                    <a:cubicBezTo>
                      <a:pt x="16" y="40"/>
                      <a:pt x="16" y="41"/>
                      <a:pt x="17" y="42"/>
                    </a:cubicBezTo>
                    <a:cubicBezTo>
                      <a:pt x="17" y="42"/>
                      <a:pt x="17" y="43"/>
                      <a:pt x="17" y="43"/>
                    </a:cubicBezTo>
                    <a:cubicBezTo>
                      <a:pt x="18" y="44"/>
                      <a:pt x="18" y="44"/>
                      <a:pt x="19" y="45"/>
                    </a:cubicBezTo>
                    <a:cubicBezTo>
                      <a:pt x="19" y="45"/>
                      <a:pt x="19" y="45"/>
                      <a:pt x="19" y="45"/>
                    </a:cubicBezTo>
                    <a:cubicBezTo>
                      <a:pt x="19" y="45"/>
                      <a:pt x="19" y="45"/>
                      <a:pt x="20" y="45"/>
                    </a:cubicBezTo>
                    <a:cubicBezTo>
                      <a:pt x="20" y="45"/>
                      <a:pt x="20" y="45"/>
                      <a:pt x="21" y="46"/>
                    </a:cubicBezTo>
                    <a:cubicBezTo>
                      <a:pt x="21" y="46"/>
                      <a:pt x="21" y="46"/>
                      <a:pt x="21" y="46"/>
                    </a:cubicBezTo>
                    <a:cubicBezTo>
                      <a:pt x="22" y="47"/>
                      <a:pt x="23" y="49"/>
                      <a:pt x="23" y="50"/>
                    </a:cubicBezTo>
                    <a:cubicBezTo>
                      <a:pt x="24" y="51"/>
                      <a:pt x="24" y="52"/>
                      <a:pt x="25" y="53"/>
                    </a:cubicBezTo>
                    <a:cubicBezTo>
                      <a:pt x="25" y="54"/>
                      <a:pt x="26" y="54"/>
                      <a:pt x="27" y="55"/>
                    </a:cubicBezTo>
                    <a:cubicBezTo>
                      <a:pt x="28" y="56"/>
                      <a:pt x="28" y="56"/>
                      <a:pt x="28" y="57"/>
                    </a:cubicBezTo>
                    <a:cubicBezTo>
                      <a:pt x="28" y="57"/>
                      <a:pt x="28" y="57"/>
                      <a:pt x="28" y="57"/>
                    </a:cubicBezTo>
                    <a:cubicBezTo>
                      <a:pt x="29" y="57"/>
                      <a:pt x="29" y="58"/>
                      <a:pt x="29" y="59"/>
                    </a:cubicBezTo>
                    <a:cubicBezTo>
                      <a:pt x="29" y="59"/>
                      <a:pt x="29" y="59"/>
                      <a:pt x="29" y="59"/>
                    </a:cubicBezTo>
                    <a:cubicBezTo>
                      <a:pt x="29" y="59"/>
                      <a:pt x="29" y="59"/>
                      <a:pt x="29" y="59"/>
                    </a:cubicBezTo>
                    <a:cubicBezTo>
                      <a:pt x="30" y="59"/>
                      <a:pt x="30" y="59"/>
                      <a:pt x="30" y="59"/>
                    </a:cubicBezTo>
                    <a:cubicBezTo>
                      <a:pt x="30" y="59"/>
                      <a:pt x="30" y="59"/>
                      <a:pt x="30" y="59"/>
                    </a:cubicBezTo>
                    <a:cubicBezTo>
                      <a:pt x="30" y="59"/>
                      <a:pt x="30" y="59"/>
                      <a:pt x="30" y="59"/>
                    </a:cubicBezTo>
                    <a:cubicBezTo>
                      <a:pt x="30" y="59"/>
                      <a:pt x="30" y="59"/>
                      <a:pt x="30" y="59"/>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0" y="58"/>
                      <a:pt x="30" y="58"/>
                      <a:pt x="30" y="58"/>
                    </a:cubicBezTo>
                    <a:cubicBezTo>
                      <a:pt x="30" y="58"/>
                      <a:pt x="30" y="58"/>
                      <a:pt x="30" y="58"/>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1" y="56"/>
                      <a:pt x="31" y="56"/>
                    </a:cubicBezTo>
                    <a:cubicBezTo>
                      <a:pt x="31" y="56"/>
                      <a:pt x="31" y="56"/>
                      <a:pt x="31" y="56"/>
                    </a:cubicBezTo>
                    <a:cubicBezTo>
                      <a:pt x="31" y="56"/>
                      <a:pt x="31" y="56"/>
                      <a:pt x="31" y="56"/>
                    </a:cubicBezTo>
                    <a:cubicBezTo>
                      <a:pt x="31" y="56"/>
                      <a:pt x="31" y="56"/>
                      <a:pt x="31" y="56"/>
                    </a:cubicBezTo>
                    <a:cubicBezTo>
                      <a:pt x="31" y="56"/>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5" y="55"/>
                      <a:pt x="35" y="55"/>
                      <a:pt x="35" y="55"/>
                    </a:cubicBezTo>
                    <a:cubicBezTo>
                      <a:pt x="35" y="55"/>
                      <a:pt x="35" y="55"/>
                      <a:pt x="35" y="55"/>
                    </a:cubicBezTo>
                    <a:cubicBezTo>
                      <a:pt x="36" y="55"/>
                      <a:pt x="36" y="55"/>
                      <a:pt x="36" y="55"/>
                    </a:cubicBezTo>
                    <a:cubicBezTo>
                      <a:pt x="36" y="55"/>
                      <a:pt x="36" y="55"/>
                      <a:pt x="36" y="55"/>
                    </a:cubicBezTo>
                    <a:cubicBezTo>
                      <a:pt x="36" y="55"/>
                      <a:pt x="36" y="55"/>
                      <a:pt x="36" y="55"/>
                    </a:cubicBezTo>
                    <a:cubicBezTo>
                      <a:pt x="38" y="55"/>
                      <a:pt x="38" y="55"/>
                      <a:pt x="38" y="55"/>
                    </a:cubicBezTo>
                    <a:cubicBezTo>
                      <a:pt x="38" y="55"/>
                      <a:pt x="38" y="55"/>
                      <a:pt x="38" y="55"/>
                    </a:cubicBezTo>
                    <a:cubicBezTo>
                      <a:pt x="38" y="55"/>
                      <a:pt x="38" y="55"/>
                      <a:pt x="38" y="55"/>
                    </a:cubicBezTo>
                    <a:cubicBezTo>
                      <a:pt x="39" y="55"/>
                      <a:pt x="39" y="55"/>
                      <a:pt x="39" y="55"/>
                    </a:cubicBezTo>
                    <a:cubicBezTo>
                      <a:pt x="39" y="56"/>
                      <a:pt x="39" y="56"/>
                      <a:pt x="39" y="56"/>
                    </a:cubicBezTo>
                    <a:cubicBezTo>
                      <a:pt x="40" y="56"/>
                      <a:pt x="40" y="56"/>
                      <a:pt x="40" y="56"/>
                    </a:cubicBezTo>
                    <a:cubicBezTo>
                      <a:pt x="40" y="56"/>
                      <a:pt x="40" y="56"/>
                      <a:pt x="40" y="56"/>
                    </a:cubicBezTo>
                    <a:cubicBezTo>
                      <a:pt x="40" y="56"/>
                      <a:pt x="40" y="56"/>
                      <a:pt x="40" y="56"/>
                    </a:cubicBezTo>
                    <a:cubicBezTo>
                      <a:pt x="41" y="56"/>
                      <a:pt x="41" y="56"/>
                      <a:pt x="41" y="56"/>
                    </a:cubicBezTo>
                    <a:cubicBezTo>
                      <a:pt x="43" y="56"/>
                      <a:pt x="43" y="56"/>
                      <a:pt x="43" y="56"/>
                    </a:cubicBezTo>
                    <a:cubicBezTo>
                      <a:pt x="43" y="56"/>
                      <a:pt x="43" y="56"/>
                      <a:pt x="43" y="56"/>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7"/>
                      <a:pt x="44" y="57"/>
                      <a:pt x="44" y="57"/>
                    </a:cubicBezTo>
                    <a:cubicBezTo>
                      <a:pt x="44" y="57"/>
                      <a:pt x="44" y="57"/>
                      <a:pt x="44" y="57"/>
                    </a:cubicBezTo>
                    <a:cubicBezTo>
                      <a:pt x="44" y="57"/>
                      <a:pt x="44" y="57"/>
                      <a:pt x="44" y="57"/>
                    </a:cubicBezTo>
                    <a:cubicBezTo>
                      <a:pt x="45" y="57"/>
                      <a:pt x="45" y="57"/>
                      <a:pt x="45" y="57"/>
                    </a:cubicBezTo>
                    <a:cubicBezTo>
                      <a:pt x="45" y="57"/>
                      <a:pt x="45" y="57"/>
                      <a:pt x="45" y="57"/>
                    </a:cubicBezTo>
                    <a:cubicBezTo>
                      <a:pt x="45" y="57"/>
                      <a:pt x="45" y="57"/>
                      <a:pt x="45" y="57"/>
                    </a:cubicBezTo>
                    <a:cubicBezTo>
                      <a:pt x="45" y="57"/>
                      <a:pt x="45" y="57"/>
                      <a:pt x="45" y="57"/>
                    </a:cubicBezTo>
                    <a:cubicBezTo>
                      <a:pt x="46" y="57"/>
                      <a:pt x="46" y="57"/>
                      <a:pt x="46" y="57"/>
                    </a:cubicBezTo>
                    <a:cubicBezTo>
                      <a:pt x="46" y="56"/>
                      <a:pt x="46" y="56"/>
                      <a:pt x="46" y="56"/>
                    </a:cubicBezTo>
                    <a:cubicBezTo>
                      <a:pt x="46" y="56"/>
                      <a:pt x="46" y="56"/>
                      <a:pt x="46" y="56"/>
                    </a:cubicBezTo>
                    <a:cubicBezTo>
                      <a:pt x="46" y="56"/>
                      <a:pt x="46" y="56"/>
                      <a:pt x="46" y="56"/>
                    </a:cubicBezTo>
                    <a:cubicBezTo>
                      <a:pt x="46" y="56"/>
                      <a:pt x="46" y="56"/>
                      <a:pt x="46" y="56"/>
                    </a:cubicBezTo>
                    <a:cubicBezTo>
                      <a:pt x="46" y="56"/>
                      <a:pt x="46" y="56"/>
                      <a:pt x="46" y="56"/>
                    </a:cubicBezTo>
                    <a:cubicBezTo>
                      <a:pt x="46" y="55"/>
                      <a:pt x="46" y="55"/>
                      <a:pt x="46" y="55"/>
                    </a:cubicBezTo>
                    <a:cubicBezTo>
                      <a:pt x="46" y="55"/>
                      <a:pt x="46" y="55"/>
                      <a:pt x="46" y="55"/>
                    </a:cubicBezTo>
                    <a:cubicBezTo>
                      <a:pt x="46" y="55"/>
                      <a:pt x="46" y="55"/>
                      <a:pt x="46" y="55"/>
                    </a:cubicBezTo>
                    <a:cubicBezTo>
                      <a:pt x="47" y="55"/>
                      <a:pt x="47" y="55"/>
                      <a:pt x="47" y="55"/>
                    </a:cubicBezTo>
                    <a:cubicBezTo>
                      <a:pt x="47" y="54"/>
                      <a:pt x="47" y="54"/>
                      <a:pt x="47" y="54"/>
                    </a:cubicBezTo>
                    <a:cubicBezTo>
                      <a:pt x="47" y="54"/>
                      <a:pt x="47" y="54"/>
                      <a:pt x="47" y="54"/>
                    </a:cubicBezTo>
                    <a:cubicBezTo>
                      <a:pt x="47" y="54"/>
                      <a:pt x="47" y="54"/>
                      <a:pt x="47" y="54"/>
                    </a:cubicBezTo>
                    <a:cubicBezTo>
                      <a:pt x="47" y="54"/>
                      <a:pt x="47" y="54"/>
                      <a:pt x="47" y="54"/>
                    </a:cubicBezTo>
                    <a:cubicBezTo>
                      <a:pt x="48" y="53"/>
                      <a:pt x="48" y="53"/>
                      <a:pt x="48" y="53"/>
                    </a:cubicBezTo>
                    <a:cubicBezTo>
                      <a:pt x="48" y="53"/>
                      <a:pt x="48" y="53"/>
                      <a:pt x="48" y="53"/>
                    </a:cubicBezTo>
                    <a:cubicBezTo>
                      <a:pt x="48" y="53"/>
                      <a:pt x="48" y="53"/>
                      <a:pt x="48" y="53"/>
                    </a:cubicBezTo>
                    <a:cubicBezTo>
                      <a:pt x="48" y="53"/>
                      <a:pt x="48" y="53"/>
                      <a:pt x="48" y="53"/>
                    </a:cubicBezTo>
                    <a:cubicBezTo>
                      <a:pt x="48" y="53"/>
                      <a:pt x="48" y="53"/>
                      <a:pt x="48" y="53"/>
                    </a:cubicBezTo>
                    <a:cubicBezTo>
                      <a:pt x="48" y="53"/>
                      <a:pt x="48" y="53"/>
                      <a:pt x="48" y="53"/>
                    </a:cubicBezTo>
                    <a:cubicBezTo>
                      <a:pt x="48" y="52"/>
                      <a:pt x="48" y="52"/>
                      <a:pt x="48" y="52"/>
                    </a:cubicBezTo>
                    <a:cubicBezTo>
                      <a:pt x="49" y="52"/>
                      <a:pt x="49" y="52"/>
                      <a:pt x="49" y="52"/>
                    </a:cubicBezTo>
                    <a:cubicBezTo>
                      <a:pt x="49" y="52"/>
                      <a:pt x="49" y="52"/>
                      <a:pt x="49" y="52"/>
                    </a:cubicBezTo>
                    <a:cubicBezTo>
                      <a:pt x="49" y="52"/>
                      <a:pt x="49" y="52"/>
                      <a:pt x="49" y="52"/>
                    </a:cubicBezTo>
                    <a:cubicBezTo>
                      <a:pt x="50" y="52"/>
                      <a:pt x="50" y="52"/>
                      <a:pt x="50" y="52"/>
                    </a:cubicBezTo>
                    <a:cubicBezTo>
                      <a:pt x="50" y="52"/>
                      <a:pt x="50" y="52"/>
                      <a:pt x="50" y="52"/>
                    </a:cubicBezTo>
                    <a:cubicBezTo>
                      <a:pt x="50" y="52"/>
                      <a:pt x="50" y="52"/>
                      <a:pt x="50" y="52"/>
                    </a:cubicBezTo>
                    <a:cubicBezTo>
                      <a:pt x="50" y="51"/>
                      <a:pt x="50" y="51"/>
                      <a:pt x="50" y="51"/>
                    </a:cubicBezTo>
                    <a:cubicBezTo>
                      <a:pt x="51" y="51"/>
                      <a:pt x="51" y="51"/>
                      <a:pt x="51" y="51"/>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3" y="51"/>
                      <a:pt x="53" y="51"/>
                      <a:pt x="53" y="51"/>
                    </a:cubicBezTo>
                    <a:cubicBezTo>
                      <a:pt x="53" y="51"/>
                      <a:pt x="53" y="51"/>
                      <a:pt x="53" y="51"/>
                    </a:cubicBezTo>
                    <a:cubicBezTo>
                      <a:pt x="54" y="51"/>
                      <a:pt x="54" y="51"/>
                      <a:pt x="54" y="51"/>
                    </a:cubicBezTo>
                    <a:cubicBezTo>
                      <a:pt x="55" y="50"/>
                      <a:pt x="55" y="50"/>
                      <a:pt x="55" y="50"/>
                    </a:cubicBezTo>
                    <a:cubicBezTo>
                      <a:pt x="55" y="50"/>
                      <a:pt x="55" y="50"/>
                      <a:pt x="55" y="50"/>
                    </a:cubicBezTo>
                    <a:cubicBezTo>
                      <a:pt x="55" y="50"/>
                      <a:pt x="55" y="50"/>
                      <a:pt x="55" y="50"/>
                    </a:cubicBezTo>
                    <a:cubicBezTo>
                      <a:pt x="56" y="50"/>
                      <a:pt x="56" y="50"/>
                      <a:pt x="56" y="50"/>
                    </a:cubicBezTo>
                    <a:cubicBezTo>
                      <a:pt x="57" y="50"/>
                      <a:pt x="57" y="50"/>
                      <a:pt x="57" y="50"/>
                    </a:cubicBezTo>
                    <a:cubicBezTo>
                      <a:pt x="58" y="50"/>
                      <a:pt x="58" y="50"/>
                      <a:pt x="58" y="50"/>
                    </a:cubicBezTo>
                    <a:cubicBezTo>
                      <a:pt x="58" y="50"/>
                      <a:pt x="58" y="50"/>
                      <a:pt x="58" y="50"/>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0" y="50"/>
                      <a:pt x="60" y="50"/>
                    </a:cubicBezTo>
                    <a:cubicBezTo>
                      <a:pt x="60" y="50"/>
                      <a:pt x="60" y="50"/>
                      <a:pt x="60" y="50"/>
                    </a:cubicBezTo>
                    <a:cubicBezTo>
                      <a:pt x="61" y="50"/>
                      <a:pt x="61" y="50"/>
                      <a:pt x="61" y="50"/>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3" y="49"/>
                      <a:pt x="63" y="49"/>
                      <a:pt x="63" y="49"/>
                    </a:cubicBezTo>
                    <a:cubicBezTo>
                      <a:pt x="63" y="49"/>
                      <a:pt x="63" y="49"/>
                      <a:pt x="63" y="49"/>
                    </a:cubicBezTo>
                    <a:cubicBezTo>
                      <a:pt x="63" y="49"/>
                      <a:pt x="63" y="49"/>
                      <a:pt x="63" y="49"/>
                    </a:cubicBezTo>
                    <a:cubicBezTo>
                      <a:pt x="63" y="49"/>
                      <a:pt x="63" y="49"/>
                      <a:pt x="63" y="49"/>
                    </a:cubicBezTo>
                    <a:cubicBezTo>
                      <a:pt x="64" y="49"/>
                      <a:pt x="64" y="49"/>
                      <a:pt x="64" y="49"/>
                    </a:cubicBezTo>
                    <a:cubicBezTo>
                      <a:pt x="64" y="49"/>
                      <a:pt x="64" y="49"/>
                      <a:pt x="64" y="49"/>
                    </a:cubicBezTo>
                    <a:cubicBezTo>
                      <a:pt x="64" y="49"/>
                      <a:pt x="64" y="49"/>
                      <a:pt x="64" y="49"/>
                    </a:cubicBezTo>
                    <a:cubicBezTo>
                      <a:pt x="65" y="48"/>
                      <a:pt x="65" y="48"/>
                      <a:pt x="65" y="48"/>
                    </a:cubicBezTo>
                    <a:cubicBezTo>
                      <a:pt x="65" y="48"/>
                      <a:pt x="65" y="48"/>
                      <a:pt x="65" y="48"/>
                    </a:cubicBezTo>
                    <a:cubicBezTo>
                      <a:pt x="65" y="48"/>
                      <a:pt x="65" y="48"/>
                      <a:pt x="65" y="48"/>
                    </a:cubicBezTo>
                    <a:cubicBezTo>
                      <a:pt x="66" y="48"/>
                      <a:pt x="66" y="48"/>
                      <a:pt x="66" y="48"/>
                    </a:cubicBezTo>
                    <a:cubicBezTo>
                      <a:pt x="66" y="48"/>
                      <a:pt x="66" y="48"/>
                      <a:pt x="66" y="48"/>
                    </a:cubicBezTo>
                    <a:cubicBezTo>
                      <a:pt x="66" y="48"/>
                      <a:pt x="66" y="48"/>
                      <a:pt x="66" y="48"/>
                    </a:cubicBezTo>
                    <a:cubicBezTo>
                      <a:pt x="67" y="48"/>
                      <a:pt x="67" y="48"/>
                      <a:pt x="67" y="48"/>
                    </a:cubicBezTo>
                    <a:cubicBezTo>
                      <a:pt x="67" y="48"/>
                      <a:pt x="67" y="48"/>
                      <a:pt x="67" y="48"/>
                    </a:cubicBezTo>
                    <a:cubicBezTo>
                      <a:pt x="67" y="48"/>
                      <a:pt x="67" y="48"/>
                      <a:pt x="67" y="48"/>
                    </a:cubicBezTo>
                    <a:cubicBezTo>
                      <a:pt x="67" y="47"/>
                      <a:pt x="67" y="47"/>
                      <a:pt x="67" y="47"/>
                    </a:cubicBezTo>
                    <a:cubicBezTo>
                      <a:pt x="68" y="47"/>
                      <a:pt x="68" y="47"/>
                      <a:pt x="68" y="47"/>
                    </a:cubicBezTo>
                    <a:cubicBezTo>
                      <a:pt x="68" y="47"/>
                      <a:pt x="68" y="47"/>
                      <a:pt x="68" y="47"/>
                    </a:cubicBezTo>
                    <a:cubicBezTo>
                      <a:pt x="69" y="47"/>
                      <a:pt x="69" y="47"/>
                      <a:pt x="69" y="47"/>
                    </a:cubicBezTo>
                    <a:cubicBezTo>
                      <a:pt x="69" y="47"/>
                      <a:pt x="69" y="47"/>
                      <a:pt x="69" y="47"/>
                    </a:cubicBezTo>
                    <a:cubicBezTo>
                      <a:pt x="69" y="47"/>
                      <a:pt x="69" y="47"/>
                      <a:pt x="69" y="47"/>
                    </a:cubicBezTo>
                    <a:cubicBezTo>
                      <a:pt x="69" y="47"/>
                      <a:pt x="69" y="47"/>
                      <a:pt x="69" y="47"/>
                    </a:cubicBezTo>
                    <a:cubicBezTo>
                      <a:pt x="70" y="47"/>
                      <a:pt x="70" y="47"/>
                      <a:pt x="70" y="47"/>
                    </a:cubicBezTo>
                    <a:cubicBezTo>
                      <a:pt x="70" y="47"/>
                      <a:pt x="70" y="47"/>
                      <a:pt x="70" y="47"/>
                    </a:cubicBezTo>
                    <a:cubicBezTo>
                      <a:pt x="70" y="47"/>
                      <a:pt x="70" y="47"/>
                      <a:pt x="70" y="47"/>
                    </a:cubicBezTo>
                    <a:cubicBezTo>
                      <a:pt x="70" y="46"/>
                      <a:pt x="70" y="46"/>
                      <a:pt x="70" y="46"/>
                    </a:cubicBezTo>
                    <a:cubicBezTo>
                      <a:pt x="71" y="46"/>
                      <a:pt x="71" y="46"/>
                      <a:pt x="71" y="46"/>
                    </a:cubicBezTo>
                    <a:cubicBezTo>
                      <a:pt x="71" y="46"/>
                      <a:pt x="71" y="46"/>
                      <a:pt x="71" y="46"/>
                    </a:cubicBezTo>
                    <a:cubicBezTo>
                      <a:pt x="71" y="46"/>
                      <a:pt x="71" y="46"/>
                      <a:pt x="71" y="46"/>
                    </a:cubicBezTo>
                    <a:cubicBezTo>
                      <a:pt x="71" y="46"/>
                      <a:pt x="71" y="46"/>
                      <a:pt x="71" y="46"/>
                    </a:cubicBezTo>
                    <a:cubicBezTo>
                      <a:pt x="72" y="46"/>
                      <a:pt x="72" y="46"/>
                      <a:pt x="72" y="46"/>
                    </a:cubicBezTo>
                    <a:cubicBezTo>
                      <a:pt x="72" y="46"/>
                      <a:pt x="72" y="46"/>
                      <a:pt x="72" y="46"/>
                    </a:cubicBezTo>
                    <a:cubicBezTo>
                      <a:pt x="72" y="46"/>
                      <a:pt x="72" y="46"/>
                      <a:pt x="72" y="46"/>
                    </a:cubicBezTo>
                    <a:cubicBezTo>
                      <a:pt x="72" y="46"/>
                      <a:pt x="72" y="46"/>
                      <a:pt x="72" y="46"/>
                    </a:cubicBezTo>
                    <a:cubicBezTo>
                      <a:pt x="73" y="46"/>
                      <a:pt x="73" y="46"/>
                      <a:pt x="73" y="46"/>
                    </a:cubicBezTo>
                    <a:cubicBezTo>
                      <a:pt x="73" y="46"/>
                      <a:pt x="73" y="46"/>
                      <a:pt x="73" y="46"/>
                    </a:cubicBezTo>
                    <a:cubicBezTo>
                      <a:pt x="73" y="45"/>
                      <a:pt x="73" y="45"/>
                      <a:pt x="73" y="45"/>
                    </a:cubicBezTo>
                    <a:cubicBezTo>
                      <a:pt x="73" y="45"/>
                      <a:pt x="73" y="45"/>
                      <a:pt x="73" y="45"/>
                    </a:cubicBezTo>
                    <a:cubicBezTo>
                      <a:pt x="73" y="44"/>
                      <a:pt x="73" y="44"/>
                      <a:pt x="73" y="44"/>
                    </a:cubicBezTo>
                    <a:cubicBezTo>
                      <a:pt x="74" y="43"/>
                      <a:pt x="74" y="43"/>
                      <a:pt x="74" y="43"/>
                    </a:cubicBezTo>
                    <a:cubicBezTo>
                      <a:pt x="74" y="42"/>
                      <a:pt x="74" y="42"/>
                      <a:pt x="74" y="42"/>
                    </a:cubicBezTo>
                    <a:cubicBezTo>
                      <a:pt x="74" y="42"/>
                      <a:pt x="74" y="42"/>
                      <a:pt x="74" y="42"/>
                    </a:cubicBezTo>
                    <a:cubicBezTo>
                      <a:pt x="74" y="41"/>
                      <a:pt x="74" y="41"/>
                      <a:pt x="74" y="41"/>
                    </a:cubicBezTo>
                    <a:cubicBezTo>
                      <a:pt x="74" y="41"/>
                      <a:pt x="74" y="41"/>
                      <a:pt x="74" y="41"/>
                    </a:cubicBezTo>
                    <a:cubicBezTo>
                      <a:pt x="74" y="40"/>
                      <a:pt x="74" y="40"/>
                      <a:pt x="74" y="40"/>
                    </a:cubicBezTo>
                    <a:cubicBezTo>
                      <a:pt x="75" y="39"/>
                      <a:pt x="75" y="39"/>
                      <a:pt x="75" y="39"/>
                    </a:cubicBezTo>
                    <a:cubicBezTo>
                      <a:pt x="75" y="39"/>
                      <a:pt x="75" y="39"/>
                      <a:pt x="75" y="39"/>
                    </a:cubicBezTo>
                    <a:cubicBezTo>
                      <a:pt x="75" y="39"/>
                      <a:pt x="75" y="39"/>
                      <a:pt x="75" y="39"/>
                    </a:cubicBezTo>
                    <a:cubicBezTo>
                      <a:pt x="75" y="38"/>
                      <a:pt x="75" y="38"/>
                      <a:pt x="75" y="38"/>
                    </a:cubicBezTo>
                    <a:cubicBezTo>
                      <a:pt x="75" y="38"/>
                      <a:pt x="75" y="38"/>
                      <a:pt x="75" y="38"/>
                    </a:cubicBezTo>
                    <a:cubicBezTo>
                      <a:pt x="75" y="38"/>
                      <a:pt x="75" y="38"/>
                      <a:pt x="75" y="38"/>
                    </a:cubicBezTo>
                    <a:cubicBezTo>
                      <a:pt x="74" y="38"/>
                      <a:pt x="74" y="38"/>
                      <a:pt x="74" y="38"/>
                    </a:cubicBezTo>
                    <a:cubicBezTo>
                      <a:pt x="74" y="37"/>
                      <a:pt x="74" y="37"/>
                      <a:pt x="74" y="37"/>
                    </a:cubicBezTo>
                    <a:cubicBezTo>
                      <a:pt x="74" y="37"/>
                      <a:pt x="74" y="37"/>
                      <a:pt x="74" y="37"/>
                    </a:cubicBezTo>
                    <a:cubicBezTo>
                      <a:pt x="74" y="37"/>
                      <a:pt x="74" y="37"/>
                      <a:pt x="74" y="37"/>
                    </a:cubicBezTo>
                    <a:cubicBezTo>
                      <a:pt x="74" y="36"/>
                      <a:pt x="74" y="36"/>
                      <a:pt x="74" y="36"/>
                    </a:cubicBezTo>
                    <a:cubicBezTo>
                      <a:pt x="74" y="36"/>
                      <a:pt x="74" y="36"/>
                      <a:pt x="74" y="36"/>
                    </a:cubicBezTo>
                    <a:cubicBezTo>
                      <a:pt x="73" y="36"/>
                      <a:pt x="73" y="36"/>
                      <a:pt x="73" y="36"/>
                    </a:cubicBezTo>
                    <a:cubicBezTo>
                      <a:pt x="73" y="36"/>
                      <a:pt x="73" y="36"/>
                      <a:pt x="73" y="36"/>
                    </a:cubicBezTo>
                    <a:cubicBezTo>
                      <a:pt x="73" y="36"/>
                      <a:pt x="73" y="36"/>
                      <a:pt x="73" y="36"/>
                    </a:cubicBezTo>
                    <a:cubicBezTo>
                      <a:pt x="73" y="36"/>
                      <a:pt x="73" y="36"/>
                      <a:pt x="73" y="36"/>
                    </a:cubicBezTo>
                    <a:cubicBezTo>
                      <a:pt x="72" y="36"/>
                      <a:pt x="72" y="36"/>
                      <a:pt x="72" y="36"/>
                    </a:cubicBezTo>
                    <a:cubicBezTo>
                      <a:pt x="72" y="36"/>
                      <a:pt x="72" y="36"/>
                      <a:pt x="72" y="36"/>
                    </a:cubicBezTo>
                    <a:cubicBezTo>
                      <a:pt x="72" y="36"/>
                      <a:pt x="72" y="36"/>
                      <a:pt x="72" y="36"/>
                    </a:cubicBezTo>
                    <a:cubicBezTo>
                      <a:pt x="71" y="36"/>
                      <a:pt x="71" y="36"/>
                      <a:pt x="71" y="36"/>
                    </a:cubicBezTo>
                    <a:cubicBezTo>
                      <a:pt x="71" y="36"/>
                      <a:pt x="71" y="36"/>
                      <a:pt x="71" y="36"/>
                    </a:cubicBezTo>
                    <a:cubicBezTo>
                      <a:pt x="70" y="36"/>
                      <a:pt x="70" y="36"/>
                      <a:pt x="70" y="36"/>
                    </a:cubicBezTo>
                    <a:cubicBezTo>
                      <a:pt x="70" y="36"/>
                      <a:pt x="70" y="36"/>
                      <a:pt x="70" y="36"/>
                    </a:cubicBezTo>
                    <a:cubicBezTo>
                      <a:pt x="69" y="36"/>
                      <a:pt x="69" y="36"/>
                      <a:pt x="69" y="36"/>
                    </a:cubicBezTo>
                    <a:cubicBezTo>
                      <a:pt x="69" y="36"/>
                      <a:pt x="69" y="36"/>
                      <a:pt x="69" y="36"/>
                    </a:cubicBezTo>
                    <a:cubicBezTo>
                      <a:pt x="69" y="36"/>
                      <a:pt x="69" y="36"/>
                      <a:pt x="69" y="36"/>
                    </a:cubicBezTo>
                    <a:cubicBezTo>
                      <a:pt x="68" y="36"/>
                      <a:pt x="68" y="36"/>
                      <a:pt x="68" y="36"/>
                    </a:cubicBezTo>
                    <a:cubicBezTo>
                      <a:pt x="68" y="36"/>
                      <a:pt x="68" y="36"/>
                      <a:pt x="68" y="36"/>
                    </a:cubicBezTo>
                    <a:cubicBezTo>
                      <a:pt x="67" y="36"/>
                      <a:pt x="67" y="36"/>
                      <a:pt x="67" y="36"/>
                    </a:cubicBezTo>
                    <a:cubicBezTo>
                      <a:pt x="67" y="35"/>
                      <a:pt x="67" y="35"/>
                      <a:pt x="67" y="35"/>
                    </a:cubicBezTo>
                    <a:cubicBezTo>
                      <a:pt x="66" y="35"/>
                      <a:pt x="66" y="35"/>
                      <a:pt x="66" y="35"/>
                    </a:cubicBezTo>
                    <a:cubicBezTo>
                      <a:pt x="66" y="35"/>
                      <a:pt x="66" y="35"/>
                      <a:pt x="66" y="35"/>
                    </a:cubicBezTo>
                    <a:cubicBezTo>
                      <a:pt x="66" y="35"/>
                      <a:pt x="66" y="35"/>
                      <a:pt x="66"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5"/>
                      <a:pt x="64" y="35"/>
                      <a:pt x="64" y="35"/>
                    </a:cubicBezTo>
                    <a:cubicBezTo>
                      <a:pt x="64" y="34"/>
                      <a:pt x="64" y="34"/>
                      <a:pt x="64" y="34"/>
                    </a:cubicBezTo>
                    <a:cubicBezTo>
                      <a:pt x="64" y="34"/>
                      <a:pt x="64" y="34"/>
                      <a:pt x="64" y="34"/>
                    </a:cubicBezTo>
                    <a:cubicBezTo>
                      <a:pt x="63" y="34"/>
                      <a:pt x="63" y="34"/>
                      <a:pt x="63" y="34"/>
                    </a:cubicBezTo>
                    <a:cubicBezTo>
                      <a:pt x="63" y="34"/>
                      <a:pt x="63" y="34"/>
                      <a:pt x="63" y="34"/>
                    </a:cubicBezTo>
                    <a:cubicBezTo>
                      <a:pt x="63" y="34"/>
                      <a:pt x="63" y="34"/>
                      <a:pt x="63" y="34"/>
                    </a:cubicBezTo>
                    <a:cubicBezTo>
                      <a:pt x="63" y="34"/>
                      <a:pt x="63" y="34"/>
                      <a:pt x="63" y="34"/>
                    </a:cubicBezTo>
                    <a:cubicBezTo>
                      <a:pt x="63" y="33"/>
                      <a:pt x="63" y="33"/>
                      <a:pt x="63" y="33"/>
                    </a:cubicBezTo>
                    <a:cubicBezTo>
                      <a:pt x="63" y="33"/>
                      <a:pt x="63" y="33"/>
                      <a:pt x="63" y="33"/>
                    </a:cubicBezTo>
                    <a:cubicBezTo>
                      <a:pt x="62" y="33"/>
                      <a:pt x="62" y="33"/>
                      <a:pt x="62" y="33"/>
                    </a:cubicBezTo>
                    <a:cubicBezTo>
                      <a:pt x="62" y="33"/>
                      <a:pt x="62" y="33"/>
                      <a:pt x="62" y="33"/>
                    </a:cubicBezTo>
                    <a:cubicBezTo>
                      <a:pt x="62" y="33"/>
                      <a:pt x="62" y="33"/>
                      <a:pt x="62" y="33"/>
                    </a:cubicBezTo>
                    <a:cubicBezTo>
                      <a:pt x="62" y="32"/>
                      <a:pt x="62" y="32"/>
                      <a:pt x="62" y="32"/>
                    </a:cubicBezTo>
                    <a:cubicBezTo>
                      <a:pt x="62" y="32"/>
                      <a:pt x="62" y="32"/>
                      <a:pt x="62" y="32"/>
                    </a:cubicBezTo>
                    <a:cubicBezTo>
                      <a:pt x="61" y="32"/>
                      <a:pt x="61" y="32"/>
                      <a:pt x="61" y="32"/>
                    </a:cubicBezTo>
                    <a:cubicBezTo>
                      <a:pt x="61" y="32"/>
                      <a:pt x="61" y="32"/>
                      <a:pt x="61" y="32"/>
                    </a:cubicBezTo>
                    <a:cubicBezTo>
                      <a:pt x="61" y="32"/>
                      <a:pt x="61" y="32"/>
                      <a:pt x="61" y="32"/>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0" y="31"/>
                      <a:pt x="60" y="31"/>
                      <a:pt x="60" y="31"/>
                    </a:cubicBezTo>
                    <a:cubicBezTo>
                      <a:pt x="60" y="31"/>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7" y="27"/>
                      <a:pt x="57" y="26"/>
                      <a:pt x="56" y="25"/>
                    </a:cubicBezTo>
                    <a:cubicBezTo>
                      <a:pt x="56" y="25"/>
                      <a:pt x="55" y="24"/>
                      <a:pt x="55" y="23"/>
                    </a:cubicBezTo>
                    <a:cubicBezTo>
                      <a:pt x="55" y="23"/>
                      <a:pt x="55" y="23"/>
                      <a:pt x="55" y="23"/>
                    </a:cubicBezTo>
                    <a:cubicBezTo>
                      <a:pt x="55" y="22"/>
                      <a:pt x="55" y="23"/>
                      <a:pt x="56" y="23"/>
                    </a:cubicBezTo>
                    <a:cubicBezTo>
                      <a:pt x="56" y="23"/>
                      <a:pt x="56" y="22"/>
                      <a:pt x="56" y="22"/>
                    </a:cubicBezTo>
                    <a:cubicBezTo>
                      <a:pt x="56" y="21"/>
                      <a:pt x="55" y="21"/>
                      <a:pt x="55" y="20"/>
                    </a:cubicBezTo>
                    <a:cubicBezTo>
                      <a:pt x="55" y="21"/>
                      <a:pt x="55" y="21"/>
                      <a:pt x="56" y="21"/>
                    </a:cubicBezTo>
                    <a:cubicBezTo>
                      <a:pt x="55" y="21"/>
                      <a:pt x="55" y="20"/>
                      <a:pt x="55" y="20"/>
                    </a:cubicBezTo>
                    <a:cubicBezTo>
                      <a:pt x="55" y="20"/>
                      <a:pt x="54" y="20"/>
                      <a:pt x="54" y="20"/>
                    </a:cubicBezTo>
                    <a:cubicBezTo>
                      <a:pt x="54" y="19"/>
                      <a:pt x="54" y="19"/>
                      <a:pt x="53" y="19"/>
                    </a:cubicBezTo>
                    <a:cubicBezTo>
                      <a:pt x="53" y="19"/>
                      <a:pt x="53" y="19"/>
                      <a:pt x="53" y="19"/>
                    </a:cubicBezTo>
                    <a:cubicBezTo>
                      <a:pt x="53" y="19"/>
                      <a:pt x="53" y="18"/>
                      <a:pt x="52" y="18"/>
                    </a:cubicBezTo>
                    <a:cubicBezTo>
                      <a:pt x="52" y="18"/>
                      <a:pt x="52" y="18"/>
                      <a:pt x="53" y="18"/>
                    </a:cubicBezTo>
                    <a:cubicBezTo>
                      <a:pt x="52" y="17"/>
                      <a:pt x="52" y="17"/>
                      <a:pt x="52" y="17"/>
                    </a:cubicBezTo>
                    <a:cubicBezTo>
                      <a:pt x="52" y="17"/>
                      <a:pt x="52" y="17"/>
                      <a:pt x="51" y="17"/>
                    </a:cubicBezTo>
                    <a:cubicBezTo>
                      <a:pt x="51" y="17"/>
                      <a:pt x="51" y="17"/>
                      <a:pt x="51" y="17"/>
                    </a:cubicBezTo>
                    <a:cubicBezTo>
                      <a:pt x="51" y="16"/>
                      <a:pt x="50" y="16"/>
                      <a:pt x="50" y="16"/>
                    </a:cubicBezTo>
                    <a:cubicBezTo>
                      <a:pt x="50" y="15"/>
                      <a:pt x="50" y="14"/>
                      <a:pt x="49" y="14"/>
                    </a:cubicBezTo>
                    <a:cubicBezTo>
                      <a:pt x="49" y="14"/>
                      <a:pt x="49" y="14"/>
                      <a:pt x="49" y="14"/>
                    </a:cubicBezTo>
                    <a:lnTo>
                      <a:pt x="48"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283"/>
              <p:cNvSpPr/>
              <p:nvPr/>
            </p:nvSpPr>
            <p:spPr bwMode="auto">
              <a:xfrm>
                <a:off x="2864" y="24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284"/>
              <p:cNvSpPr/>
              <p:nvPr/>
            </p:nvSpPr>
            <p:spPr bwMode="auto">
              <a:xfrm>
                <a:off x="2793" y="2376"/>
                <a:ext cx="108" cy="91"/>
              </a:xfrm>
              <a:custGeom>
                <a:avLst/>
                <a:gdLst>
                  <a:gd name="T0" fmla="*/ 27 w 41"/>
                  <a:gd name="T1" fmla="*/ 0 h 35"/>
                  <a:gd name="T2" fmla="*/ 25 w 41"/>
                  <a:gd name="T3" fmla="*/ 2 h 35"/>
                  <a:gd name="T4" fmla="*/ 24 w 41"/>
                  <a:gd name="T5" fmla="*/ 3 h 35"/>
                  <a:gd name="T6" fmla="*/ 24 w 41"/>
                  <a:gd name="T7" fmla="*/ 4 h 35"/>
                  <a:gd name="T8" fmla="*/ 24 w 41"/>
                  <a:gd name="T9" fmla="*/ 6 h 35"/>
                  <a:gd name="T10" fmla="*/ 24 w 41"/>
                  <a:gd name="T11" fmla="*/ 9 h 35"/>
                  <a:gd name="T12" fmla="*/ 23 w 41"/>
                  <a:gd name="T13" fmla="*/ 11 h 35"/>
                  <a:gd name="T14" fmla="*/ 23 w 41"/>
                  <a:gd name="T15" fmla="*/ 13 h 35"/>
                  <a:gd name="T16" fmla="*/ 25 w 41"/>
                  <a:gd name="T17" fmla="*/ 14 h 35"/>
                  <a:gd name="T18" fmla="*/ 26 w 41"/>
                  <a:gd name="T19" fmla="*/ 14 h 35"/>
                  <a:gd name="T20" fmla="*/ 28 w 41"/>
                  <a:gd name="T21" fmla="*/ 19 h 35"/>
                  <a:gd name="T22" fmla="*/ 26 w 41"/>
                  <a:gd name="T23" fmla="*/ 18 h 35"/>
                  <a:gd name="T24" fmla="*/ 25 w 41"/>
                  <a:gd name="T25" fmla="*/ 18 h 35"/>
                  <a:gd name="T26" fmla="*/ 24 w 41"/>
                  <a:gd name="T27" fmla="*/ 17 h 35"/>
                  <a:gd name="T28" fmla="*/ 23 w 41"/>
                  <a:gd name="T29" fmla="*/ 15 h 35"/>
                  <a:gd name="T30" fmla="*/ 21 w 41"/>
                  <a:gd name="T31" fmla="*/ 15 h 35"/>
                  <a:gd name="T32" fmla="*/ 19 w 41"/>
                  <a:gd name="T33" fmla="*/ 13 h 35"/>
                  <a:gd name="T34" fmla="*/ 18 w 41"/>
                  <a:gd name="T35" fmla="*/ 13 h 35"/>
                  <a:gd name="T36" fmla="*/ 16 w 41"/>
                  <a:gd name="T37" fmla="*/ 13 h 35"/>
                  <a:gd name="T38" fmla="*/ 13 w 41"/>
                  <a:gd name="T39" fmla="*/ 13 h 35"/>
                  <a:gd name="T40" fmla="*/ 12 w 41"/>
                  <a:gd name="T41" fmla="*/ 11 h 35"/>
                  <a:gd name="T42" fmla="*/ 10 w 41"/>
                  <a:gd name="T43" fmla="*/ 11 h 35"/>
                  <a:gd name="T44" fmla="*/ 8 w 41"/>
                  <a:gd name="T45" fmla="*/ 11 h 35"/>
                  <a:gd name="T46" fmla="*/ 7 w 41"/>
                  <a:gd name="T47" fmla="*/ 11 h 35"/>
                  <a:gd name="T48" fmla="*/ 7 w 41"/>
                  <a:gd name="T49" fmla="*/ 13 h 35"/>
                  <a:gd name="T50" fmla="*/ 7 w 41"/>
                  <a:gd name="T51" fmla="*/ 16 h 35"/>
                  <a:gd name="T52" fmla="*/ 0 w 41"/>
                  <a:gd name="T53" fmla="*/ 29 h 35"/>
                  <a:gd name="T54" fmla="*/ 2 w 41"/>
                  <a:gd name="T55" fmla="*/ 30 h 35"/>
                  <a:gd name="T56" fmla="*/ 3 w 41"/>
                  <a:gd name="T57" fmla="*/ 32 h 35"/>
                  <a:gd name="T58" fmla="*/ 4 w 41"/>
                  <a:gd name="T59" fmla="*/ 33 h 35"/>
                  <a:gd name="T60" fmla="*/ 6 w 41"/>
                  <a:gd name="T61" fmla="*/ 34 h 35"/>
                  <a:gd name="T62" fmla="*/ 10 w 41"/>
                  <a:gd name="T63" fmla="*/ 33 h 35"/>
                  <a:gd name="T64" fmla="*/ 12 w 41"/>
                  <a:gd name="T65" fmla="*/ 34 h 35"/>
                  <a:gd name="T66" fmla="*/ 14 w 41"/>
                  <a:gd name="T67" fmla="*/ 35 h 35"/>
                  <a:gd name="T68" fmla="*/ 15 w 41"/>
                  <a:gd name="T69" fmla="*/ 35 h 35"/>
                  <a:gd name="T70" fmla="*/ 17 w 41"/>
                  <a:gd name="T71" fmla="*/ 35 h 35"/>
                  <a:gd name="T72" fmla="*/ 19 w 41"/>
                  <a:gd name="T73" fmla="*/ 34 h 35"/>
                  <a:gd name="T74" fmla="*/ 20 w 41"/>
                  <a:gd name="T75" fmla="*/ 33 h 35"/>
                  <a:gd name="T76" fmla="*/ 21 w 41"/>
                  <a:gd name="T77" fmla="*/ 31 h 35"/>
                  <a:gd name="T78" fmla="*/ 23 w 41"/>
                  <a:gd name="T79" fmla="*/ 30 h 35"/>
                  <a:gd name="T80" fmla="*/ 24 w 41"/>
                  <a:gd name="T81" fmla="*/ 28 h 35"/>
                  <a:gd name="T82" fmla="*/ 26 w 41"/>
                  <a:gd name="T83" fmla="*/ 27 h 35"/>
                  <a:gd name="T84" fmla="*/ 28 w 41"/>
                  <a:gd name="T85" fmla="*/ 26 h 35"/>
                  <a:gd name="T86" fmla="*/ 29 w 41"/>
                  <a:gd name="T87" fmla="*/ 25 h 35"/>
                  <a:gd name="T88" fmla="*/ 31 w 41"/>
                  <a:gd name="T89" fmla="*/ 23 h 35"/>
                  <a:gd name="T90" fmla="*/ 33 w 41"/>
                  <a:gd name="T91" fmla="*/ 23 h 35"/>
                  <a:gd name="T92" fmla="*/ 35 w 41"/>
                  <a:gd name="T93" fmla="*/ 22 h 35"/>
                  <a:gd name="T94" fmla="*/ 38 w 41"/>
                  <a:gd name="T95" fmla="*/ 21 h 35"/>
                  <a:gd name="T96" fmla="*/ 39 w 41"/>
                  <a:gd name="T97" fmla="*/ 20 h 35"/>
                  <a:gd name="T98" fmla="*/ 38 w 41"/>
                  <a:gd name="T99" fmla="*/ 19 h 35"/>
                  <a:gd name="T100" fmla="*/ 39 w 41"/>
                  <a:gd name="T101" fmla="*/ 17 h 35"/>
                  <a:gd name="T102" fmla="*/ 40 w 41"/>
                  <a:gd name="T103" fmla="*/ 15 h 35"/>
                  <a:gd name="T104" fmla="*/ 40 w 41"/>
                  <a:gd name="T105" fmla="*/ 14 h 35"/>
                  <a:gd name="T106" fmla="*/ 40 w 41"/>
                  <a:gd name="T107" fmla="*/ 11 h 35"/>
                  <a:gd name="T108" fmla="*/ 40 w 41"/>
                  <a:gd name="T109" fmla="*/ 10 h 35"/>
                  <a:gd name="T110" fmla="*/ 41 w 41"/>
                  <a:gd name="T111" fmla="*/ 8 h 35"/>
                  <a:gd name="T112" fmla="*/ 41 w 41"/>
                  <a:gd name="T113" fmla="*/ 7 h 35"/>
                  <a:gd name="T114" fmla="*/ 40 w 41"/>
                  <a:gd name="T115" fmla="*/ 5 h 35"/>
                  <a:gd name="T116" fmla="*/ 39 w 41"/>
                  <a:gd name="T117" fmla="*/ 4 h 35"/>
                  <a:gd name="T118" fmla="*/ 37 w 41"/>
                  <a:gd name="T119" fmla="*/ 3 h 35"/>
                  <a:gd name="T120" fmla="*/ 34 w 41"/>
                  <a:gd name="T121" fmla="*/ 2 h 35"/>
                  <a:gd name="T122" fmla="*/ 33 w 41"/>
                  <a:gd name="T12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 h="35">
                    <a:moveTo>
                      <a:pt x="32" y="2"/>
                    </a:moveTo>
                    <a:cubicBezTo>
                      <a:pt x="32" y="2"/>
                      <a:pt x="31" y="1"/>
                      <a:pt x="31" y="1"/>
                    </a:cubicBezTo>
                    <a:cubicBezTo>
                      <a:pt x="31" y="1"/>
                      <a:pt x="31" y="1"/>
                      <a:pt x="31" y="1"/>
                    </a:cubicBezTo>
                    <a:cubicBezTo>
                      <a:pt x="30" y="1"/>
                      <a:pt x="30"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3" y="4"/>
                      <a:pt x="23" y="4"/>
                      <a:pt x="23" y="4"/>
                    </a:cubicBezTo>
                    <a:cubicBezTo>
                      <a:pt x="23" y="4"/>
                      <a:pt x="23" y="4"/>
                      <a:pt x="23" y="4"/>
                    </a:cubicBezTo>
                    <a:cubicBezTo>
                      <a:pt x="24" y="4"/>
                      <a:pt x="24" y="4"/>
                      <a:pt x="24" y="4"/>
                    </a:cubicBezTo>
                    <a:cubicBezTo>
                      <a:pt x="23" y="4"/>
                      <a:pt x="23" y="4"/>
                      <a:pt x="23"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6" y="14"/>
                      <a:pt x="26" y="14"/>
                      <a:pt x="26" y="14"/>
                    </a:cubicBezTo>
                    <a:cubicBezTo>
                      <a:pt x="26" y="14"/>
                      <a:pt x="26" y="14"/>
                      <a:pt x="26" y="14"/>
                    </a:cubicBezTo>
                    <a:cubicBezTo>
                      <a:pt x="26" y="15"/>
                      <a:pt x="26" y="15"/>
                      <a:pt x="26" y="15"/>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8" y="14"/>
                      <a:pt x="28" y="14"/>
                      <a:pt x="28" y="14"/>
                    </a:cubicBezTo>
                    <a:cubicBezTo>
                      <a:pt x="28" y="14"/>
                      <a:pt x="28" y="14"/>
                      <a:pt x="28" y="14"/>
                    </a:cubicBezTo>
                    <a:cubicBezTo>
                      <a:pt x="28" y="14"/>
                      <a:pt x="28" y="14"/>
                      <a:pt x="28" y="14"/>
                    </a:cubicBezTo>
                    <a:cubicBezTo>
                      <a:pt x="28" y="14"/>
                      <a:pt x="28" y="14"/>
                      <a:pt x="28" y="14"/>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9"/>
                      <a:pt x="26" y="19"/>
                      <a:pt x="26" y="19"/>
                    </a:cubicBezTo>
                    <a:cubicBezTo>
                      <a:pt x="26" y="19"/>
                      <a:pt x="26" y="19"/>
                      <a:pt x="26" y="19"/>
                    </a:cubicBezTo>
                    <a:cubicBezTo>
                      <a:pt x="26" y="19"/>
                      <a:pt x="26" y="19"/>
                      <a:pt x="26" y="19"/>
                    </a:cubicBezTo>
                    <a:cubicBezTo>
                      <a:pt x="26" y="19"/>
                      <a:pt x="26" y="19"/>
                      <a:pt x="26" y="19"/>
                    </a:cubicBezTo>
                    <a:cubicBezTo>
                      <a:pt x="26" y="19"/>
                      <a:pt x="26" y="19"/>
                      <a:pt x="26" y="19"/>
                    </a:cubicBezTo>
                    <a:cubicBezTo>
                      <a:pt x="25" y="19"/>
                      <a:pt x="25" y="19"/>
                      <a:pt x="25" y="19"/>
                    </a:cubicBezTo>
                    <a:cubicBezTo>
                      <a:pt x="25" y="19"/>
                      <a:pt x="25" y="19"/>
                      <a:pt x="25" y="18"/>
                    </a:cubicBezTo>
                    <a:cubicBezTo>
                      <a:pt x="25" y="18"/>
                      <a:pt x="25" y="18"/>
                      <a:pt x="25" y="18"/>
                    </a:cubicBezTo>
                    <a:cubicBezTo>
                      <a:pt x="25" y="19"/>
                      <a:pt x="25" y="19"/>
                      <a:pt x="25" y="19"/>
                    </a:cubicBezTo>
                    <a:cubicBezTo>
                      <a:pt x="25" y="19"/>
                      <a:pt x="25" y="19"/>
                      <a:pt x="25" y="19"/>
                    </a:cubicBezTo>
                    <a:cubicBezTo>
                      <a:pt x="25" y="19"/>
                      <a:pt x="25" y="19"/>
                      <a:pt x="25" y="19"/>
                    </a:cubicBezTo>
                    <a:cubicBezTo>
                      <a:pt x="25" y="19"/>
                      <a:pt x="25" y="19"/>
                      <a:pt x="25" y="19"/>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1" y="14"/>
                      <a:pt x="21" y="14"/>
                      <a:pt x="21" y="14"/>
                    </a:cubicBezTo>
                    <a:cubicBezTo>
                      <a:pt x="21" y="15"/>
                      <a:pt x="21" y="15"/>
                      <a:pt x="21" y="15"/>
                    </a:cubicBezTo>
                    <a:cubicBezTo>
                      <a:pt x="21" y="15"/>
                      <a:pt x="21" y="15"/>
                      <a:pt x="21" y="15"/>
                    </a:cubicBezTo>
                    <a:cubicBezTo>
                      <a:pt x="20" y="15"/>
                      <a:pt x="20" y="15"/>
                      <a:pt x="20" y="15"/>
                    </a:cubicBezTo>
                    <a:cubicBezTo>
                      <a:pt x="20" y="15"/>
                      <a:pt x="20" y="15"/>
                      <a:pt x="20" y="15"/>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7" y="13"/>
                      <a:pt x="17" y="13"/>
                      <a:pt x="17" y="13"/>
                    </a:cubicBezTo>
                    <a:cubicBezTo>
                      <a:pt x="17" y="13"/>
                      <a:pt x="17" y="13"/>
                      <a:pt x="17" y="13"/>
                    </a:cubicBezTo>
                    <a:cubicBezTo>
                      <a:pt x="17" y="13"/>
                      <a:pt x="17" y="13"/>
                      <a:pt x="17" y="13"/>
                    </a:cubicBezTo>
                    <a:cubicBezTo>
                      <a:pt x="17" y="14"/>
                      <a:pt x="17" y="14"/>
                      <a:pt x="17"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5" y="13"/>
                      <a:pt x="15" y="13"/>
                      <a:pt x="15" y="13"/>
                    </a:cubicBezTo>
                    <a:cubicBezTo>
                      <a:pt x="15" y="13"/>
                      <a:pt x="15" y="13"/>
                      <a:pt x="15" y="13"/>
                    </a:cubicBezTo>
                    <a:cubicBezTo>
                      <a:pt x="15" y="13"/>
                      <a:pt x="15" y="13"/>
                      <a:pt x="15"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1"/>
                      <a:pt x="9" y="11"/>
                      <a:pt x="9"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0" y="17"/>
                      <a:pt x="0" y="17"/>
                      <a:pt x="0" y="17"/>
                    </a:cubicBezTo>
                    <a:cubicBezTo>
                      <a:pt x="0" y="28"/>
                      <a:pt x="0" y="28"/>
                      <a:pt x="0" y="28"/>
                    </a:cubicBezTo>
                    <a:cubicBezTo>
                      <a:pt x="0" y="28"/>
                      <a:pt x="0" y="28"/>
                      <a:pt x="0" y="28"/>
                    </a:cubicBezTo>
                    <a:cubicBezTo>
                      <a:pt x="0" y="28"/>
                      <a:pt x="0" y="28"/>
                      <a:pt x="0" y="28"/>
                    </a:cubicBezTo>
                    <a:cubicBezTo>
                      <a:pt x="0" y="28"/>
                      <a:pt x="0" y="28"/>
                      <a:pt x="0" y="28"/>
                    </a:cubicBezTo>
                    <a:cubicBezTo>
                      <a:pt x="0" y="29"/>
                      <a:pt x="0" y="29"/>
                      <a:pt x="0" y="29"/>
                    </a:cubicBezTo>
                    <a:cubicBezTo>
                      <a:pt x="0" y="29"/>
                      <a:pt x="0" y="29"/>
                      <a:pt x="0" y="29"/>
                    </a:cubicBezTo>
                    <a:cubicBezTo>
                      <a:pt x="0" y="29"/>
                      <a:pt x="0" y="29"/>
                      <a:pt x="0" y="29"/>
                    </a:cubicBezTo>
                    <a:cubicBezTo>
                      <a:pt x="0" y="29"/>
                      <a:pt x="0" y="29"/>
                      <a:pt x="0"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4" y="32"/>
                      <a:pt x="4" y="32"/>
                      <a:pt x="4" y="32"/>
                    </a:cubicBezTo>
                    <a:cubicBezTo>
                      <a:pt x="4" y="32"/>
                      <a:pt x="4" y="32"/>
                      <a:pt x="4"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4" y="34"/>
                      <a:pt x="14" y="34"/>
                      <a:pt x="14" y="34"/>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1"/>
                      <a:pt x="20" y="31"/>
                      <a:pt x="20" y="31"/>
                    </a:cubicBezTo>
                    <a:cubicBezTo>
                      <a:pt x="20" y="31"/>
                      <a:pt x="20" y="31"/>
                      <a:pt x="20"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29"/>
                      <a:pt x="24" y="29"/>
                      <a:pt x="24" y="29"/>
                    </a:cubicBezTo>
                    <a:cubicBezTo>
                      <a:pt x="24" y="29"/>
                      <a:pt x="24" y="29"/>
                      <a:pt x="24" y="29"/>
                    </a:cubicBezTo>
                    <a:cubicBezTo>
                      <a:pt x="24" y="29"/>
                      <a:pt x="24" y="29"/>
                      <a:pt x="24" y="29"/>
                    </a:cubicBezTo>
                    <a:cubicBezTo>
                      <a:pt x="24" y="29"/>
                      <a:pt x="24" y="29"/>
                      <a:pt x="24" y="29"/>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5" y="28"/>
                      <a:pt x="25" y="28"/>
                      <a:pt x="25" y="28"/>
                    </a:cubicBezTo>
                    <a:cubicBezTo>
                      <a:pt x="25" y="28"/>
                      <a:pt x="25" y="28"/>
                      <a:pt x="25" y="28"/>
                    </a:cubicBezTo>
                    <a:cubicBezTo>
                      <a:pt x="25" y="28"/>
                      <a:pt x="25" y="28"/>
                      <a:pt x="25" y="28"/>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9" y="26"/>
                      <a:pt x="29" y="26"/>
                      <a:pt x="29" y="26"/>
                    </a:cubicBezTo>
                    <a:cubicBezTo>
                      <a:pt x="29" y="26"/>
                      <a:pt x="29" y="26"/>
                      <a:pt x="29" y="26"/>
                    </a:cubicBezTo>
                    <a:cubicBezTo>
                      <a:pt x="29" y="26"/>
                      <a:pt x="29" y="26"/>
                      <a:pt x="29" y="26"/>
                    </a:cubicBezTo>
                    <a:cubicBezTo>
                      <a:pt x="29" y="26"/>
                      <a:pt x="29" y="26"/>
                      <a:pt x="29"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5"/>
                      <a:pt x="30" y="25"/>
                      <a:pt x="30" y="25"/>
                    </a:cubicBezTo>
                    <a:cubicBezTo>
                      <a:pt x="30" y="25"/>
                      <a:pt x="30" y="25"/>
                      <a:pt x="30"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4" y="23"/>
                      <a:pt x="34" y="23"/>
                      <a:pt x="34" y="23"/>
                    </a:cubicBezTo>
                    <a:cubicBezTo>
                      <a:pt x="34" y="23"/>
                      <a:pt x="34" y="23"/>
                      <a:pt x="34" y="23"/>
                    </a:cubicBezTo>
                    <a:cubicBezTo>
                      <a:pt x="34" y="23"/>
                      <a:pt x="34" y="23"/>
                      <a:pt x="34" y="23"/>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0" y="15"/>
                      <a:pt x="40" y="15"/>
                      <a:pt x="40" y="15"/>
                    </a:cubicBezTo>
                    <a:cubicBezTo>
                      <a:pt x="40" y="15"/>
                      <a:pt x="40" y="15"/>
                      <a:pt x="40" y="15"/>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4"/>
                      <a:pt x="37" y="4"/>
                      <a:pt x="37" y="4"/>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2"/>
                      <a:pt x="3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285"/>
              <p:cNvSpPr/>
              <p:nvPr/>
            </p:nvSpPr>
            <p:spPr bwMode="auto">
              <a:xfrm>
                <a:off x="3025" y="2008"/>
                <a:ext cx="15" cy="13"/>
              </a:xfrm>
              <a:custGeom>
                <a:avLst/>
                <a:gdLst>
                  <a:gd name="T0" fmla="*/ 4 w 6"/>
                  <a:gd name="T1" fmla="*/ 0 h 5"/>
                  <a:gd name="T2" fmla="*/ 4 w 6"/>
                  <a:gd name="T3" fmla="*/ 0 h 5"/>
                  <a:gd name="T4" fmla="*/ 4 w 6"/>
                  <a:gd name="T5" fmla="*/ 0 h 5"/>
                  <a:gd name="T6" fmla="*/ 4 w 6"/>
                  <a:gd name="T7" fmla="*/ 0 h 5"/>
                  <a:gd name="T8" fmla="*/ 3 w 6"/>
                  <a:gd name="T9" fmla="*/ 0 h 5"/>
                  <a:gd name="T10" fmla="*/ 3 w 6"/>
                  <a:gd name="T11" fmla="*/ 0 h 5"/>
                  <a:gd name="T12" fmla="*/ 3 w 6"/>
                  <a:gd name="T13" fmla="*/ 0 h 5"/>
                  <a:gd name="T14" fmla="*/ 2 w 6"/>
                  <a:gd name="T15" fmla="*/ 0 h 5"/>
                  <a:gd name="T16" fmla="*/ 2 w 6"/>
                  <a:gd name="T17" fmla="*/ 0 h 5"/>
                  <a:gd name="T18" fmla="*/ 2 w 6"/>
                  <a:gd name="T19" fmla="*/ 0 h 5"/>
                  <a:gd name="T20" fmla="*/ 2 w 6"/>
                  <a:gd name="T21" fmla="*/ 0 h 5"/>
                  <a:gd name="T22" fmla="*/ 2 w 6"/>
                  <a:gd name="T23" fmla="*/ 0 h 5"/>
                  <a:gd name="T24" fmla="*/ 2 w 6"/>
                  <a:gd name="T25" fmla="*/ 0 h 5"/>
                  <a:gd name="T26" fmla="*/ 2 w 6"/>
                  <a:gd name="T27" fmla="*/ 1 h 5"/>
                  <a:gd name="T28" fmla="*/ 2 w 6"/>
                  <a:gd name="T29" fmla="*/ 1 h 5"/>
                  <a:gd name="T30" fmla="*/ 2 w 6"/>
                  <a:gd name="T31" fmla="*/ 1 h 5"/>
                  <a:gd name="T32" fmla="*/ 1 w 6"/>
                  <a:gd name="T33" fmla="*/ 1 h 5"/>
                  <a:gd name="T34" fmla="*/ 1 w 6"/>
                  <a:gd name="T35" fmla="*/ 1 h 5"/>
                  <a:gd name="T36" fmla="*/ 1 w 6"/>
                  <a:gd name="T37" fmla="*/ 1 h 5"/>
                  <a:gd name="T38" fmla="*/ 1 w 6"/>
                  <a:gd name="T39" fmla="*/ 1 h 5"/>
                  <a:gd name="T40" fmla="*/ 1 w 6"/>
                  <a:gd name="T41" fmla="*/ 1 h 5"/>
                  <a:gd name="T42" fmla="*/ 1 w 6"/>
                  <a:gd name="T43" fmla="*/ 2 h 5"/>
                  <a:gd name="T44" fmla="*/ 1 w 6"/>
                  <a:gd name="T45" fmla="*/ 2 h 5"/>
                  <a:gd name="T46" fmla="*/ 1 w 6"/>
                  <a:gd name="T47" fmla="*/ 2 h 5"/>
                  <a:gd name="T48" fmla="*/ 1 w 6"/>
                  <a:gd name="T49" fmla="*/ 2 h 5"/>
                  <a:gd name="T50" fmla="*/ 1 w 6"/>
                  <a:gd name="T51" fmla="*/ 2 h 5"/>
                  <a:gd name="T52" fmla="*/ 1 w 6"/>
                  <a:gd name="T53" fmla="*/ 2 h 5"/>
                  <a:gd name="T54" fmla="*/ 1 w 6"/>
                  <a:gd name="T55" fmla="*/ 2 h 5"/>
                  <a:gd name="T56" fmla="*/ 1 w 6"/>
                  <a:gd name="T57" fmla="*/ 3 h 5"/>
                  <a:gd name="T58" fmla="*/ 0 w 6"/>
                  <a:gd name="T59" fmla="*/ 3 h 5"/>
                  <a:gd name="T60" fmla="*/ 0 w 6"/>
                  <a:gd name="T61" fmla="*/ 3 h 5"/>
                  <a:gd name="T62" fmla="*/ 0 w 6"/>
                  <a:gd name="T63" fmla="*/ 3 h 5"/>
                  <a:gd name="T64" fmla="*/ 0 w 6"/>
                  <a:gd name="T65" fmla="*/ 3 h 5"/>
                  <a:gd name="T66" fmla="*/ 1 w 6"/>
                  <a:gd name="T67" fmla="*/ 3 h 5"/>
                  <a:gd name="T68" fmla="*/ 1 w 6"/>
                  <a:gd name="T69" fmla="*/ 3 h 5"/>
                  <a:gd name="T70" fmla="*/ 2 w 6"/>
                  <a:gd name="T71" fmla="*/ 3 h 5"/>
                  <a:gd name="T72" fmla="*/ 3 w 6"/>
                  <a:gd name="T73" fmla="*/ 3 h 5"/>
                  <a:gd name="T74" fmla="*/ 3 w 6"/>
                  <a:gd name="T75" fmla="*/ 4 h 5"/>
                  <a:gd name="T76" fmla="*/ 3 w 6"/>
                  <a:gd name="T77" fmla="*/ 4 h 5"/>
                  <a:gd name="T78" fmla="*/ 3 w 6"/>
                  <a:gd name="T79" fmla="*/ 4 h 5"/>
                  <a:gd name="T80" fmla="*/ 4 w 6"/>
                  <a:gd name="T81" fmla="*/ 4 h 5"/>
                  <a:gd name="T82" fmla="*/ 4 w 6"/>
                  <a:gd name="T83" fmla="*/ 5 h 5"/>
                  <a:gd name="T84" fmla="*/ 4 w 6"/>
                  <a:gd name="T85" fmla="*/ 5 h 5"/>
                  <a:gd name="T86" fmla="*/ 4 w 6"/>
                  <a:gd name="T87" fmla="*/ 5 h 5"/>
                  <a:gd name="T88" fmla="*/ 4 w 6"/>
                  <a:gd name="T89" fmla="*/ 5 h 5"/>
                  <a:gd name="T90" fmla="*/ 5 w 6"/>
                  <a:gd name="T91" fmla="*/ 5 h 5"/>
                  <a:gd name="T92" fmla="*/ 6 w 6"/>
                  <a:gd name="T93" fmla="*/ 5 h 5"/>
                  <a:gd name="T94" fmla="*/ 5 w 6"/>
                  <a:gd name="T95" fmla="*/ 2 h 5"/>
                  <a:gd name="T96" fmla="*/ 5 w 6"/>
                  <a:gd name="T97" fmla="*/ 1 h 5"/>
                  <a:gd name="T98" fmla="*/ 5 w 6"/>
                  <a:gd name="T99" fmla="*/ 1 h 5"/>
                  <a:gd name="T100" fmla="*/ 5 w 6"/>
                  <a:gd name="T10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 h="5">
                    <a:moveTo>
                      <a:pt x="5" y="0"/>
                    </a:move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6" y="5"/>
                      <a:pt x="6" y="5"/>
                      <a:pt x="6" y="5"/>
                    </a:cubicBezTo>
                    <a:cubicBezTo>
                      <a:pt x="6" y="5"/>
                      <a:pt x="6" y="4"/>
                      <a:pt x="5" y="3"/>
                    </a:cubicBezTo>
                    <a:cubicBezTo>
                      <a:pt x="5" y="3"/>
                      <a:pt x="5" y="3"/>
                      <a:pt x="5" y="2"/>
                    </a:cubicBezTo>
                    <a:cubicBezTo>
                      <a:pt x="5" y="2"/>
                      <a:pt x="4" y="2"/>
                      <a:pt x="4" y="2"/>
                    </a:cubicBezTo>
                    <a:cubicBezTo>
                      <a:pt x="4" y="2"/>
                      <a:pt x="5" y="1"/>
                      <a:pt x="5" y="1"/>
                    </a:cubicBezTo>
                    <a:cubicBezTo>
                      <a:pt x="5" y="1"/>
                      <a:pt x="5" y="1"/>
                      <a:pt x="6" y="2"/>
                    </a:cubicBezTo>
                    <a:cubicBezTo>
                      <a:pt x="5" y="1"/>
                      <a:pt x="5" y="1"/>
                      <a:pt x="5" y="1"/>
                    </a:cubicBezTo>
                    <a:cubicBezTo>
                      <a:pt x="5" y="1"/>
                      <a:pt x="5" y="0"/>
                      <a:pt x="5" y="0"/>
                    </a:cubicBezTo>
                    <a:cubicBezTo>
                      <a:pt x="5" y="0"/>
                      <a:pt x="5" y="0"/>
                      <a:pt x="5" y="0"/>
                    </a:cubicBezTo>
                    <a:cubicBezTo>
                      <a:pt x="5" y="0"/>
                      <a:pt x="5" y="0"/>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286"/>
              <p:cNvSpPr/>
              <p:nvPr/>
            </p:nvSpPr>
            <p:spPr bwMode="auto">
              <a:xfrm>
                <a:off x="2696" y="2352"/>
                <a:ext cx="116" cy="115"/>
              </a:xfrm>
              <a:custGeom>
                <a:avLst/>
                <a:gdLst>
                  <a:gd name="T0" fmla="*/ 2 w 44"/>
                  <a:gd name="T1" fmla="*/ 41 h 44"/>
                  <a:gd name="T2" fmla="*/ 3 w 44"/>
                  <a:gd name="T3" fmla="*/ 41 h 44"/>
                  <a:gd name="T4" fmla="*/ 4 w 44"/>
                  <a:gd name="T5" fmla="*/ 41 h 44"/>
                  <a:gd name="T6" fmla="*/ 6 w 44"/>
                  <a:gd name="T7" fmla="*/ 40 h 44"/>
                  <a:gd name="T8" fmla="*/ 7 w 44"/>
                  <a:gd name="T9" fmla="*/ 41 h 44"/>
                  <a:gd name="T10" fmla="*/ 8 w 44"/>
                  <a:gd name="T11" fmla="*/ 42 h 44"/>
                  <a:gd name="T12" fmla="*/ 24 w 44"/>
                  <a:gd name="T13" fmla="*/ 42 h 44"/>
                  <a:gd name="T14" fmla="*/ 25 w 44"/>
                  <a:gd name="T15" fmla="*/ 43 h 44"/>
                  <a:gd name="T16" fmla="*/ 26 w 44"/>
                  <a:gd name="T17" fmla="*/ 43 h 44"/>
                  <a:gd name="T18" fmla="*/ 28 w 44"/>
                  <a:gd name="T19" fmla="*/ 43 h 44"/>
                  <a:gd name="T20" fmla="*/ 30 w 44"/>
                  <a:gd name="T21" fmla="*/ 44 h 44"/>
                  <a:gd name="T22" fmla="*/ 31 w 44"/>
                  <a:gd name="T23" fmla="*/ 44 h 44"/>
                  <a:gd name="T24" fmla="*/ 33 w 44"/>
                  <a:gd name="T25" fmla="*/ 44 h 44"/>
                  <a:gd name="T26" fmla="*/ 35 w 44"/>
                  <a:gd name="T27" fmla="*/ 44 h 44"/>
                  <a:gd name="T28" fmla="*/ 37 w 44"/>
                  <a:gd name="T29" fmla="*/ 44 h 44"/>
                  <a:gd name="T30" fmla="*/ 40 w 44"/>
                  <a:gd name="T31" fmla="*/ 43 h 44"/>
                  <a:gd name="T32" fmla="*/ 41 w 44"/>
                  <a:gd name="T33" fmla="*/ 43 h 44"/>
                  <a:gd name="T34" fmla="*/ 40 w 44"/>
                  <a:gd name="T35" fmla="*/ 42 h 44"/>
                  <a:gd name="T36" fmla="*/ 40 w 44"/>
                  <a:gd name="T37" fmla="*/ 41 h 44"/>
                  <a:gd name="T38" fmla="*/ 39 w 44"/>
                  <a:gd name="T39" fmla="*/ 40 h 44"/>
                  <a:gd name="T40" fmla="*/ 38 w 44"/>
                  <a:gd name="T41" fmla="*/ 39 h 44"/>
                  <a:gd name="T42" fmla="*/ 37 w 44"/>
                  <a:gd name="T43" fmla="*/ 38 h 44"/>
                  <a:gd name="T44" fmla="*/ 37 w 44"/>
                  <a:gd name="T45" fmla="*/ 26 h 44"/>
                  <a:gd name="T46" fmla="*/ 44 w 44"/>
                  <a:gd name="T47" fmla="*/ 24 h 44"/>
                  <a:gd name="T48" fmla="*/ 44 w 44"/>
                  <a:gd name="T49" fmla="*/ 23 h 44"/>
                  <a:gd name="T50" fmla="*/ 44 w 44"/>
                  <a:gd name="T51" fmla="*/ 21 h 44"/>
                  <a:gd name="T52" fmla="*/ 44 w 44"/>
                  <a:gd name="T53" fmla="*/ 19 h 44"/>
                  <a:gd name="T54" fmla="*/ 42 w 44"/>
                  <a:gd name="T55" fmla="*/ 19 h 44"/>
                  <a:gd name="T56" fmla="*/ 41 w 44"/>
                  <a:gd name="T57" fmla="*/ 19 h 44"/>
                  <a:gd name="T58" fmla="*/ 39 w 44"/>
                  <a:gd name="T59" fmla="*/ 19 h 44"/>
                  <a:gd name="T60" fmla="*/ 38 w 44"/>
                  <a:gd name="T61" fmla="*/ 20 h 44"/>
                  <a:gd name="T62" fmla="*/ 37 w 44"/>
                  <a:gd name="T63" fmla="*/ 19 h 44"/>
                  <a:gd name="T64" fmla="*/ 38 w 44"/>
                  <a:gd name="T65" fmla="*/ 17 h 44"/>
                  <a:gd name="T66" fmla="*/ 37 w 44"/>
                  <a:gd name="T67" fmla="*/ 15 h 44"/>
                  <a:gd name="T68" fmla="*/ 37 w 44"/>
                  <a:gd name="T69" fmla="*/ 14 h 44"/>
                  <a:gd name="T70" fmla="*/ 36 w 44"/>
                  <a:gd name="T71" fmla="*/ 13 h 44"/>
                  <a:gd name="T72" fmla="*/ 36 w 44"/>
                  <a:gd name="T73" fmla="*/ 11 h 44"/>
                  <a:gd name="T74" fmla="*/ 36 w 44"/>
                  <a:gd name="T75" fmla="*/ 8 h 44"/>
                  <a:gd name="T76" fmla="*/ 36 w 44"/>
                  <a:gd name="T77" fmla="*/ 7 h 44"/>
                  <a:gd name="T78" fmla="*/ 36 w 44"/>
                  <a:gd name="T79" fmla="*/ 6 h 44"/>
                  <a:gd name="T80" fmla="*/ 34 w 44"/>
                  <a:gd name="T81" fmla="*/ 5 h 44"/>
                  <a:gd name="T82" fmla="*/ 31 w 44"/>
                  <a:gd name="T83" fmla="*/ 4 h 44"/>
                  <a:gd name="T84" fmla="*/ 28 w 44"/>
                  <a:gd name="T85" fmla="*/ 6 h 44"/>
                  <a:gd name="T86" fmla="*/ 28 w 44"/>
                  <a:gd name="T87" fmla="*/ 7 h 44"/>
                  <a:gd name="T88" fmla="*/ 24 w 44"/>
                  <a:gd name="T89" fmla="*/ 8 h 44"/>
                  <a:gd name="T90" fmla="*/ 22 w 44"/>
                  <a:gd name="T91" fmla="*/ 8 h 44"/>
                  <a:gd name="T92" fmla="*/ 21 w 44"/>
                  <a:gd name="T93" fmla="*/ 8 h 44"/>
                  <a:gd name="T94" fmla="*/ 20 w 44"/>
                  <a:gd name="T95" fmla="*/ 7 h 44"/>
                  <a:gd name="T96" fmla="*/ 20 w 44"/>
                  <a:gd name="T97" fmla="*/ 6 h 44"/>
                  <a:gd name="T98" fmla="*/ 19 w 44"/>
                  <a:gd name="T99" fmla="*/ 5 h 44"/>
                  <a:gd name="T100" fmla="*/ 19 w 44"/>
                  <a:gd name="T101" fmla="*/ 4 h 44"/>
                  <a:gd name="T102" fmla="*/ 18 w 44"/>
                  <a:gd name="T103" fmla="*/ 3 h 44"/>
                  <a:gd name="T104" fmla="*/ 18 w 44"/>
                  <a:gd name="T105" fmla="*/ 2 h 44"/>
                  <a:gd name="T106" fmla="*/ 17 w 44"/>
                  <a:gd name="T107" fmla="*/ 0 h 44"/>
                  <a:gd name="T108" fmla="*/ 10 w 44"/>
                  <a:gd name="T109" fmla="*/ 0 h 44"/>
                  <a:gd name="T110" fmla="*/ 7 w 44"/>
                  <a:gd name="T111" fmla="*/ 1 h 44"/>
                  <a:gd name="T112" fmla="*/ 5 w 44"/>
                  <a:gd name="T113" fmla="*/ 0 h 44"/>
                  <a:gd name="T114" fmla="*/ 4 w 44"/>
                  <a:gd name="T115" fmla="*/ 1 h 44"/>
                  <a:gd name="T116" fmla="*/ 2 w 44"/>
                  <a:gd name="T117" fmla="*/ 1 h 44"/>
                  <a:gd name="T118" fmla="*/ 6 w 44"/>
                  <a:gd name="T119"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 h="44">
                    <a:moveTo>
                      <a:pt x="1" y="41"/>
                    </a:move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0"/>
                      <a:pt x="4" y="40"/>
                    </a:cubicBezTo>
                    <a:cubicBezTo>
                      <a:pt x="4" y="40"/>
                      <a:pt x="4" y="40"/>
                      <a:pt x="4"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6" y="40"/>
                      <a:pt x="6" y="40"/>
                      <a:pt x="6" y="40"/>
                    </a:cubicBezTo>
                    <a:cubicBezTo>
                      <a:pt x="6" y="40"/>
                      <a:pt x="6" y="40"/>
                      <a:pt x="6" y="40"/>
                    </a:cubicBezTo>
                    <a:cubicBezTo>
                      <a:pt x="6" y="40"/>
                      <a:pt x="6" y="40"/>
                      <a:pt x="6" y="40"/>
                    </a:cubicBezTo>
                    <a:cubicBezTo>
                      <a:pt x="6" y="40"/>
                      <a:pt x="6" y="40"/>
                      <a:pt x="6" y="40"/>
                    </a:cubicBezTo>
                    <a:cubicBezTo>
                      <a:pt x="6" y="40"/>
                      <a:pt x="6" y="40"/>
                      <a:pt x="6"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24" y="42"/>
                      <a:pt x="24" y="42"/>
                      <a:pt x="24" y="42"/>
                    </a:cubicBezTo>
                    <a:cubicBezTo>
                      <a:pt x="24"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4"/>
                      <a:pt x="29" y="44"/>
                      <a:pt x="29" y="44"/>
                    </a:cubicBezTo>
                    <a:cubicBezTo>
                      <a:pt x="29" y="44"/>
                      <a:pt x="29" y="44"/>
                      <a:pt x="29" y="44"/>
                    </a:cubicBezTo>
                    <a:cubicBezTo>
                      <a:pt x="29" y="44"/>
                      <a:pt x="29" y="44"/>
                      <a:pt x="29" y="44"/>
                    </a:cubicBezTo>
                    <a:cubicBezTo>
                      <a:pt x="29" y="43"/>
                      <a:pt x="29" y="43"/>
                      <a:pt x="29" y="43"/>
                    </a:cubicBezTo>
                    <a:cubicBezTo>
                      <a:pt x="29" y="43"/>
                      <a:pt x="29" y="43"/>
                      <a:pt x="29" y="43"/>
                    </a:cubicBezTo>
                    <a:cubicBezTo>
                      <a:pt x="29" y="43"/>
                      <a:pt x="29" y="43"/>
                      <a:pt x="29" y="43"/>
                    </a:cubicBezTo>
                    <a:cubicBezTo>
                      <a:pt x="29" y="43"/>
                      <a:pt x="29" y="43"/>
                      <a:pt x="29" y="43"/>
                    </a:cubicBezTo>
                    <a:cubicBezTo>
                      <a:pt x="30" y="43"/>
                      <a:pt x="30" y="43"/>
                      <a:pt x="30" y="43"/>
                    </a:cubicBezTo>
                    <a:cubicBezTo>
                      <a:pt x="30" y="43"/>
                      <a:pt x="30" y="43"/>
                      <a:pt x="30" y="43"/>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1" y="44"/>
                      <a:pt x="31" y="44"/>
                      <a:pt x="31" y="44"/>
                    </a:cubicBezTo>
                    <a:cubicBezTo>
                      <a:pt x="31" y="43"/>
                      <a:pt x="31" y="43"/>
                      <a:pt x="31" y="43"/>
                    </a:cubicBezTo>
                    <a:cubicBezTo>
                      <a:pt x="31" y="43"/>
                      <a:pt x="31" y="43"/>
                      <a:pt x="31" y="43"/>
                    </a:cubicBezTo>
                    <a:cubicBezTo>
                      <a:pt x="31" y="43"/>
                      <a:pt x="31" y="43"/>
                      <a:pt x="31" y="43"/>
                    </a:cubicBezTo>
                    <a:cubicBezTo>
                      <a:pt x="31" y="43"/>
                      <a:pt x="31" y="43"/>
                      <a:pt x="31" y="43"/>
                    </a:cubicBezTo>
                    <a:cubicBezTo>
                      <a:pt x="31" y="44"/>
                      <a:pt x="31" y="44"/>
                      <a:pt x="31" y="44"/>
                    </a:cubicBezTo>
                    <a:cubicBezTo>
                      <a:pt x="31" y="44"/>
                      <a:pt x="31" y="44"/>
                      <a:pt x="31" y="44"/>
                    </a:cubicBezTo>
                    <a:cubicBezTo>
                      <a:pt x="31" y="44"/>
                      <a:pt x="31" y="44"/>
                      <a:pt x="31"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4" y="44"/>
                      <a:pt x="34" y="44"/>
                      <a:pt x="34"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6" y="44"/>
                      <a:pt x="36" y="44"/>
                      <a:pt x="36" y="44"/>
                    </a:cubicBezTo>
                    <a:cubicBezTo>
                      <a:pt x="36" y="44"/>
                      <a:pt x="36" y="44"/>
                      <a:pt x="36" y="44"/>
                    </a:cubicBezTo>
                    <a:cubicBezTo>
                      <a:pt x="36" y="44"/>
                      <a:pt x="36" y="44"/>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7" y="44"/>
                      <a:pt x="37" y="44"/>
                      <a:pt x="37" y="44"/>
                    </a:cubicBezTo>
                    <a:cubicBezTo>
                      <a:pt x="37" y="44"/>
                      <a:pt x="37" y="44"/>
                      <a:pt x="37" y="44"/>
                    </a:cubicBezTo>
                    <a:cubicBezTo>
                      <a:pt x="37" y="44"/>
                      <a:pt x="37" y="44"/>
                      <a:pt x="37" y="44"/>
                    </a:cubicBezTo>
                    <a:cubicBezTo>
                      <a:pt x="38" y="44"/>
                      <a:pt x="38" y="44"/>
                      <a:pt x="38" y="44"/>
                    </a:cubicBezTo>
                    <a:cubicBezTo>
                      <a:pt x="38" y="43"/>
                      <a:pt x="38" y="43"/>
                      <a:pt x="38" y="43"/>
                    </a:cubicBezTo>
                    <a:cubicBezTo>
                      <a:pt x="38" y="43"/>
                      <a:pt x="38" y="43"/>
                      <a:pt x="38" y="43"/>
                    </a:cubicBezTo>
                    <a:cubicBezTo>
                      <a:pt x="38" y="43"/>
                      <a:pt x="38" y="43"/>
                      <a:pt x="38" y="43"/>
                    </a:cubicBezTo>
                    <a:cubicBezTo>
                      <a:pt x="38" y="43"/>
                      <a:pt x="38" y="43"/>
                      <a:pt x="38" y="43"/>
                    </a:cubicBezTo>
                    <a:cubicBezTo>
                      <a:pt x="38" y="43"/>
                      <a:pt x="38" y="43"/>
                      <a:pt x="38" y="43"/>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1" y="43"/>
                      <a:pt x="41" y="43"/>
                      <a:pt x="41" y="43"/>
                    </a:cubicBezTo>
                    <a:cubicBezTo>
                      <a:pt x="41" y="43"/>
                      <a:pt x="41" y="43"/>
                      <a:pt x="41" y="43"/>
                    </a:cubicBezTo>
                    <a:cubicBezTo>
                      <a:pt x="41" y="43"/>
                      <a:pt x="41" y="43"/>
                      <a:pt x="41" y="43"/>
                    </a:cubicBezTo>
                    <a:cubicBezTo>
                      <a:pt x="41" y="43"/>
                      <a:pt x="41" y="43"/>
                      <a:pt x="41" y="43"/>
                    </a:cubicBezTo>
                    <a:cubicBezTo>
                      <a:pt x="42" y="43"/>
                      <a:pt x="42" y="43"/>
                      <a:pt x="42" y="43"/>
                    </a:cubicBezTo>
                    <a:cubicBezTo>
                      <a:pt x="42" y="43"/>
                      <a:pt x="42" y="43"/>
                      <a:pt x="42" y="43"/>
                    </a:cubicBezTo>
                    <a:cubicBezTo>
                      <a:pt x="41" y="43"/>
                      <a:pt x="41" y="43"/>
                      <a:pt x="41" y="43"/>
                    </a:cubicBezTo>
                    <a:cubicBezTo>
                      <a:pt x="41" y="43"/>
                      <a:pt x="41" y="43"/>
                      <a:pt x="41" y="43"/>
                    </a:cubicBezTo>
                    <a:cubicBezTo>
                      <a:pt x="41" y="43"/>
                      <a:pt x="41" y="43"/>
                      <a:pt x="41" y="43"/>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8" y="40"/>
                      <a:pt x="38" y="40"/>
                      <a:pt x="38" y="40"/>
                    </a:cubicBezTo>
                    <a:cubicBezTo>
                      <a:pt x="38" y="40"/>
                      <a:pt x="38" y="40"/>
                      <a:pt x="38" y="40"/>
                    </a:cubicBezTo>
                    <a:cubicBezTo>
                      <a:pt x="38" y="40"/>
                      <a:pt x="38" y="40"/>
                      <a:pt x="38" y="40"/>
                    </a:cubicBezTo>
                    <a:cubicBezTo>
                      <a:pt x="38" y="40"/>
                      <a:pt x="38" y="40"/>
                      <a:pt x="38" y="40"/>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26"/>
                      <a:pt x="37" y="26"/>
                      <a:pt x="37" y="26"/>
                    </a:cubicBezTo>
                    <a:cubicBezTo>
                      <a:pt x="37" y="26"/>
                      <a:pt x="37" y="26"/>
                      <a:pt x="37" y="26"/>
                    </a:cubicBezTo>
                    <a:cubicBezTo>
                      <a:pt x="37" y="26"/>
                      <a:pt x="37" y="26"/>
                      <a:pt x="37"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4" y="22"/>
                      <a:pt x="44" y="22"/>
                      <a:pt x="44" y="22"/>
                    </a:cubicBezTo>
                    <a:cubicBezTo>
                      <a:pt x="44" y="22"/>
                      <a:pt x="44" y="22"/>
                      <a:pt x="44" y="22"/>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3" y="19"/>
                      <a:pt x="43" y="19"/>
                      <a:pt x="43" y="19"/>
                    </a:cubicBezTo>
                    <a:cubicBezTo>
                      <a:pt x="43" y="19"/>
                      <a:pt x="43" y="19"/>
                      <a:pt x="43" y="19"/>
                    </a:cubicBezTo>
                    <a:cubicBezTo>
                      <a:pt x="43" y="19"/>
                      <a:pt x="43" y="19"/>
                      <a:pt x="43" y="19"/>
                    </a:cubicBezTo>
                    <a:cubicBezTo>
                      <a:pt x="43" y="19"/>
                      <a:pt x="43" y="19"/>
                      <a:pt x="43" y="19"/>
                    </a:cubicBezTo>
                    <a:cubicBezTo>
                      <a:pt x="43" y="19"/>
                      <a:pt x="43" y="19"/>
                      <a:pt x="43"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1" y="19"/>
                      <a:pt x="41" y="19"/>
                      <a:pt x="41" y="19"/>
                    </a:cubicBezTo>
                    <a:cubicBezTo>
                      <a:pt x="41" y="19"/>
                      <a:pt x="41" y="19"/>
                      <a:pt x="41" y="19"/>
                    </a:cubicBezTo>
                    <a:cubicBezTo>
                      <a:pt x="41" y="19"/>
                      <a:pt x="41" y="19"/>
                      <a:pt x="41"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8" y="19"/>
                      <a:pt x="38" y="19"/>
                      <a:pt x="38" y="19"/>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5"/>
                      <a:pt x="38" y="15"/>
                      <a:pt x="38"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0"/>
                      <a:pt x="36" y="10"/>
                      <a:pt x="36" y="10"/>
                    </a:cubicBezTo>
                    <a:cubicBezTo>
                      <a:pt x="36" y="10"/>
                      <a:pt x="36" y="10"/>
                      <a:pt x="36" y="10"/>
                    </a:cubicBezTo>
                    <a:cubicBezTo>
                      <a:pt x="36" y="10"/>
                      <a:pt x="36" y="10"/>
                      <a:pt x="36" y="10"/>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5"/>
                      <a:pt x="36" y="5"/>
                      <a:pt x="36" y="5"/>
                    </a:cubicBezTo>
                    <a:cubicBezTo>
                      <a:pt x="36" y="5"/>
                      <a:pt x="36" y="5"/>
                      <a:pt x="36" y="5"/>
                    </a:cubicBezTo>
                    <a:cubicBezTo>
                      <a:pt x="36" y="5"/>
                      <a:pt x="36" y="5"/>
                      <a:pt x="36" y="5"/>
                    </a:cubicBezTo>
                    <a:cubicBezTo>
                      <a:pt x="34" y="5"/>
                      <a:pt x="34" y="5"/>
                      <a:pt x="34" y="5"/>
                    </a:cubicBezTo>
                    <a:cubicBezTo>
                      <a:pt x="34" y="5"/>
                      <a:pt x="34" y="5"/>
                      <a:pt x="34" y="5"/>
                    </a:cubicBezTo>
                    <a:cubicBezTo>
                      <a:pt x="34" y="6"/>
                      <a:pt x="34" y="6"/>
                      <a:pt x="34" y="6"/>
                    </a:cubicBezTo>
                    <a:cubicBezTo>
                      <a:pt x="34" y="6"/>
                      <a:pt x="34" y="6"/>
                      <a:pt x="34" y="6"/>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2" y="6"/>
                      <a:pt x="32" y="6"/>
                      <a:pt x="32" y="6"/>
                    </a:cubicBezTo>
                    <a:cubicBezTo>
                      <a:pt x="32" y="6"/>
                      <a:pt x="31" y="5"/>
                      <a:pt x="31" y="5"/>
                    </a:cubicBezTo>
                    <a:cubicBezTo>
                      <a:pt x="31" y="5"/>
                      <a:pt x="31" y="5"/>
                      <a:pt x="31"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28" y="4"/>
                      <a:pt x="28" y="4"/>
                      <a:pt x="28" y="4"/>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8"/>
                      <a:pt x="28" y="8"/>
                      <a:pt x="28" y="8"/>
                    </a:cubicBezTo>
                    <a:cubicBezTo>
                      <a:pt x="28" y="8"/>
                      <a:pt x="28" y="8"/>
                      <a:pt x="28" y="8"/>
                    </a:cubicBezTo>
                    <a:cubicBezTo>
                      <a:pt x="28" y="8"/>
                      <a:pt x="28" y="8"/>
                      <a:pt x="28"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1" y="0"/>
                      <a:pt x="11" y="0"/>
                      <a:pt x="11" y="0"/>
                    </a:cubicBezTo>
                    <a:cubicBezTo>
                      <a:pt x="11" y="1"/>
                      <a:pt x="11" y="1"/>
                      <a:pt x="11" y="1"/>
                    </a:cubicBezTo>
                    <a:cubicBezTo>
                      <a:pt x="11" y="1"/>
                      <a:pt x="11" y="1"/>
                      <a:pt x="11" y="1"/>
                    </a:cubicBezTo>
                    <a:cubicBezTo>
                      <a:pt x="11" y="1"/>
                      <a:pt x="11" y="1"/>
                      <a:pt x="11" y="1"/>
                    </a:cubicBezTo>
                    <a:cubicBezTo>
                      <a:pt x="11" y="1"/>
                      <a:pt x="11" y="1"/>
                      <a:pt x="11" y="1"/>
                    </a:cubicBezTo>
                    <a:cubicBezTo>
                      <a:pt x="10" y="0"/>
                      <a:pt x="10" y="0"/>
                      <a:pt x="10" y="0"/>
                    </a:cubicBezTo>
                    <a:cubicBezTo>
                      <a:pt x="10" y="0"/>
                      <a:pt x="10" y="0"/>
                      <a:pt x="10" y="0"/>
                    </a:cubicBezTo>
                    <a:cubicBezTo>
                      <a:pt x="10" y="1"/>
                      <a:pt x="10" y="1"/>
                      <a:pt x="10" y="1"/>
                    </a:cubicBezTo>
                    <a:cubicBezTo>
                      <a:pt x="10" y="1"/>
                      <a:pt x="10" y="1"/>
                      <a:pt x="10" y="1"/>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0"/>
                      <a:pt x="6" y="0"/>
                      <a:pt x="6" y="0"/>
                    </a:cubicBezTo>
                    <a:cubicBezTo>
                      <a:pt x="6" y="0"/>
                      <a:pt x="6" y="0"/>
                      <a:pt x="6" y="0"/>
                    </a:cubicBezTo>
                    <a:cubicBezTo>
                      <a:pt x="5" y="0"/>
                      <a:pt x="5" y="0"/>
                      <a:pt x="5" y="0"/>
                    </a:cubicBezTo>
                    <a:cubicBezTo>
                      <a:pt x="5" y="0"/>
                      <a:pt x="5" y="0"/>
                      <a:pt x="5" y="0"/>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3" y="2"/>
                      <a:pt x="3" y="2"/>
                      <a:pt x="3" y="3"/>
                    </a:cubicBezTo>
                    <a:cubicBezTo>
                      <a:pt x="3" y="3"/>
                      <a:pt x="4" y="3"/>
                      <a:pt x="4" y="4"/>
                    </a:cubicBezTo>
                    <a:cubicBezTo>
                      <a:pt x="4" y="5"/>
                      <a:pt x="5" y="6"/>
                      <a:pt x="5" y="7"/>
                    </a:cubicBezTo>
                    <a:cubicBezTo>
                      <a:pt x="5" y="8"/>
                      <a:pt x="6" y="8"/>
                      <a:pt x="6" y="9"/>
                    </a:cubicBezTo>
                    <a:cubicBezTo>
                      <a:pt x="6" y="10"/>
                      <a:pt x="6" y="10"/>
                      <a:pt x="6" y="11"/>
                    </a:cubicBezTo>
                    <a:cubicBezTo>
                      <a:pt x="6" y="11"/>
                      <a:pt x="5" y="11"/>
                      <a:pt x="5" y="12"/>
                    </a:cubicBezTo>
                    <a:cubicBezTo>
                      <a:pt x="5" y="12"/>
                      <a:pt x="5" y="13"/>
                      <a:pt x="5" y="13"/>
                    </a:cubicBezTo>
                    <a:cubicBezTo>
                      <a:pt x="6" y="14"/>
                      <a:pt x="6" y="15"/>
                      <a:pt x="7" y="16"/>
                    </a:cubicBezTo>
                    <a:cubicBezTo>
                      <a:pt x="7" y="17"/>
                      <a:pt x="8" y="18"/>
                      <a:pt x="8" y="19"/>
                    </a:cubicBezTo>
                    <a:cubicBezTo>
                      <a:pt x="8" y="20"/>
                      <a:pt x="8" y="21"/>
                      <a:pt x="8" y="22"/>
                    </a:cubicBezTo>
                    <a:cubicBezTo>
                      <a:pt x="7" y="22"/>
                      <a:pt x="7" y="23"/>
                      <a:pt x="7" y="24"/>
                    </a:cubicBezTo>
                    <a:cubicBezTo>
                      <a:pt x="7" y="24"/>
                      <a:pt x="6" y="24"/>
                      <a:pt x="6" y="24"/>
                    </a:cubicBezTo>
                    <a:cubicBezTo>
                      <a:pt x="5" y="25"/>
                      <a:pt x="4" y="26"/>
                      <a:pt x="4" y="27"/>
                    </a:cubicBezTo>
                    <a:cubicBezTo>
                      <a:pt x="3" y="27"/>
                      <a:pt x="3" y="28"/>
                      <a:pt x="3" y="29"/>
                    </a:cubicBezTo>
                    <a:cubicBezTo>
                      <a:pt x="2" y="33"/>
                      <a:pt x="2" y="33"/>
                      <a:pt x="2" y="33"/>
                    </a:cubicBezTo>
                    <a:cubicBezTo>
                      <a:pt x="2" y="34"/>
                      <a:pt x="2" y="35"/>
                      <a:pt x="1" y="35"/>
                    </a:cubicBezTo>
                    <a:cubicBezTo>
                      <a:pt x="1" y="36"/>
                      <a:pt x="0" y="36"/>
                      <a:pt x="0" y="36"/>
                    </a:cubicBezTo>
                    <a:cubicBezTo>
                      <a:pt x="0" y="37"/>
                      <a:pt x="1" y="37"/>
                      <a:pt x="1" y="37"/>
                    </a:cubicBezTo>
                    <a:cubicBezTo>
                      <a:pt x="1" y="38"/>
                      <a:pt x="1" y="39"/>
                      <a:pt x="1" y="40"/>
                    </a:cubicBezTo>
                    <a:cubicBezTo>
                      <a:pt x="0" y="41"/>
                      <a:pt x="0" y="41"/>
                      <a:pt x="0" y="41"/>
                    </a:cubicBezTo>
                    <a:cubicBezTo>
                      <a:pt x="0" y="41"/>
                      <a:pt x="0" y="41"/>
                      <a:pt x="0" y="41"/>
                    </a:cubicBezTo>
                    <a:cubicBezTo>
                      <a:pt x="0" y="41"/>
                      <a:pt x="0" y="41"/>
                      <a:pt x="1"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287"/>
              <p:cNvSpPr/>
              <p:nvPr/>
            </p:nvSpPr>
            <p:spPr bwMode="auto">
              <a:xfrm>
                <a:off x="2841" y="2573"/>
                <a:ext cx="21" cy="21"/>
              </a:xfrm>
              <a:custGeom>
                <a:avLst/>
                <a:gdLst>
                  <a:gd name="T0" fmla="*/ 8 w 8"/>
                  <a:gd name="T1" fmla="*/ 3 h 8"/>
                  <a:gd name="T2" fmla="*/ 8 w 8"/>
                  <a:gd name="T3" fmla="*/ 2 h 8"/>
                  <a:gd name="T4" fmla="*/ 8 w 8"/>
                  <a:gd name="T5" fmla="*/ 2 h 8"/>
                  <a:gd name="T6" fmla="*/ 7 w 8"/>
                  <a:gd name="T7" fmla="*/ 2 h 8"/>
                  <a:gd name="T8" fmla="*/ 7 w 8"/>
                  <a:gd name="T9" fmla="*/ 2 h 8"/>
                  <a:gd name="T10" fmla="*/ 7 w 8"/>
                  <a:gd name="T11" fmla="*/ 1 h 8"/>
                  <a:gd name="T12" fmla="*/ 7 w 8"/>
                  <a:gd name="T13" fmla="*/ 1 h 8"/>
                  <a:gd name="T14" fmla="*/ 6 w 8"/>
                  <a:gd name="T15" fmla="*/ 1 h 8"/>
                  <a:gd name="T16" fmla="*/ 6 w 8"/>
                  <a:gd name="T17" fmla="*/ 1 h 8"/>
                  <a:gd name="T18" fmla="*/ 6 w 8"/>
                  <a:gd name="T19" fmla="*/ 1 h 8"/>
                  <a:gd name="T20" fmla="*/ 6 w 8"/>
                  <a:gd name="T21" fmla="*/ 0 h 8"/>
                  <a:gd name="T22" fmla="*/ 5 w 8"/>
                  <a:gd name="T23" fmla="*/ 0 h 8"/>
                  <a:gd name="T24" fmla="*/ 5 w 8"/>
                  <a:gd name="T25" fmla="*/ 1 h 8"/>
                  <a:gd name="T26" fmla="*/ 5 w 8"/>
                  <a:gd name="T27" fmla="*/ 1 h 8"/>
                  <a:gd name="T28" fmla="*/ 4 w 8"/>
                  <a:gd name="T29" fmla="*/ 1 h 8"/>
                  <a:gd name="T30" fmla="*/ 4 w 8"/>
                  <a:gd name="T31" fmla="*/ 1 h 8"/>
                  <a:gd name="T32" fmla="*/ 4 w 8"/>
                  <a:gd name="T33" fmla="*/ 1 h 8"/>
                  <a:gd name="T34" fmla="*/ 3 w 8"/>
                  <a:gd name="T35" fmla="*/ 1 h 8"/>
                  <a:gd name="T36" fmla="*/ 3 w 8"/>
                  <a:gd name="T37" fmla="*/ 2 h 8"/>
                  <a:gd name="T38" fmla="*/ 2 w 8"/>
                  <a:gd name="T39" fmla="*/ 2 h 8"/>
                  <a:gd name="T40" fmla="*/ 2 w 8"/>
                  <a:gd name="T41" fmla="*/ 2 h 8"/>
                  <a:gd name="T42" fmla="*/ 2 w 8"/>
                  <a:gd name="T43" fmla="*/ 3 h 8"/>
                  <a:gd name="T44" fmla="*/ 2 w 8"/>
                  <a:gd name="T45" fmla="*/ 3 h 8"/>
                  <a:gd name="T46" fmla="*/ 2 w 8"/>
                  <a:gd name="T47" fmla="*/ 3 h 8"/>
                  <a:gd name="T48" fmla="*/ 1 w 8"/>
                  <a:gd name="T49" fmla="*/ 3 h 8"/>
                  <a:gd name="T50" fmla="*/ 1 w 8"/>
                  <a:gd name="T51" fmla="*/ 4 h 8"/>
                  <a:gd name="T52" fmla="*/ 1 w 8"/>
                  <a:gd name="T53" fmla="*/ 4 h 8"/>
                  <a:gd name="T54" fmla="*/ 1 w 8"/>
                  <a:gd name="T55" fmla="*/ 4 h 8"/>
                  <a:gd name="T56" fmla="*/ 0 w 8"/>
                  <a:gd name="T57" fmla="*/ 4 h 8"/>
                  <a:gd name="T58" fmla="*/ 0 w 8"/>
                  <a:gd name="T59" fmla="*/ 5 h 8"/>
                  <a:gd name="T60" fmla="*/ 1 w 8"/>
                  <a:gd name="T61" fmla="*/ 5 h 8"/>
                  <a:gd name="T62" fmla="*/ 1 w 8"/>
                  <a:gd name="T63" fmla="*/ 5 h 8"/>
                  <a:gd name="T64" fmla="*/ 1 w 8"/>
                  <a:gd name="T65" fmla="*/ 6 h 8"/>
                  <a:gd name="T66" fmla="*/ 1 w 8"/>
                  <a:gd name="T67" fmla="*/ 6 h 8"/>
                  <a:gd name="T68" fmla="*/ 1 w 8"/>
                  <a:gd name="T69" fmla="*/ 6 h 8"/>
                  <a:gd name="T70" fmla="*/ 1 w 8"/>
                  <a:gd name="T71" fmla="*/ 6 h 8"/>
                  <a:gd name="T72" fmla="*/ 1 w 8"/>
                  <a:gd name="T73" fmla="*/ 7 h 8"/>
                  <a:gd name="T74" fmla="*/ 2 w 8"/>
                  <a:gd name="T75" fmla="*/ 7 h 8"/>
                  <a:gd name="T76" fmla="*/ 2 w 8"/>
                  <a:gd name="T77" fmla="*/ 7 h 8"/>
                  <a:gd name="T78" fmla="*/ 2 w 8"/>
                  <a:gd name="T79" fmla="*/ 7 h 8"/>
                  <a:gd name="T80" fmla="*/ 2 w 8"/>
                  <a:gd name="T81" fmla="*/ 8 h 8"/>
                  <a:gd name="T82" fmla="*/ 3 w 8"/>
                  <a:gd name="T83" fmla="*/ 8 h 8"/>
                  <a:gd name="T84" fmla="*/ 3 w 8"/>
                  <a:gd name="T85" fmla="*/ 8 h 8"/>
                  <a:gd name="T86" fmla="*/ 3 w 8"/>
                  <a:gd name="T87" fmla="*/ 8 h 8"/>
                  <a:gd name="T88" fmla="*/ 4 w 8"/>
                  <a:gd name="T89" fmla="*/ 8 h 8"/>
                  <a:gd name="T90" fmla="*/ 4 w 8"/>
                  <a:gd name="T91" fmla="*/ 7 h 8"/>
                  <a:gd name="T92" fmla="*/ 4 w 8"/>
                  <a:gd name="T93" fmla="*/ 7 h 8"/>
                  <a:gd name="T94" fmla="*/ 4 w 8"/>
                  <a:gd name="T95" fmla="*/ 7 h 8"/>
                  <a:gd name="T96" fmla="*/ 4 w 8"/>
                  <a:gd name="T97" fmla="*/ 6 h 8"/>
                  <a:gd name="T98" fmla="*/ 5 w 8"/>
                  <a:gd name="T99" fmla="*/ 6 h 8"/>
                  <a:gd name="T100" fmla="*/ 5 w 8"/>
                  <a:gd name="T101" fmla="*/ 6 h 8"/>
                  <a:gd name="T102" fmla="*/ 6 w 8"/>
                  <a:gd name="T103" fmla="*/ 6 h 8"/>
                  <a:gd name="T104" fmla="*/ 6 w 8"/>
                  <a:gd name="T105" fmla="*/ 6 h 8"/>
                  <a:gd name="T106" fmla="*/ 7 w 8"/>
                  <a:gd name="T107" fmla="*/ 6 h 8"/>
                  <a:gd name="T108" fmla="*/ 7 w 8"/>
                  <a:gd name="T109" fmla="*/ 5 h 8"/>
                  <a:gd name="T110" fmla="*/ 7 w 8"/>
                  <a:gd name="T111" fmla="*/ 5 h 8"/>
                  <a:gd name="T112" fmla="*/ 7 w 8"/>
                  <a:gd name="T113" fmla="*/ 5 h 8"/>
                  <a:gd name="T114" fmla="*/ 7 w 8"/>
                  <a:gd name="T115" fmla="*/ 4 h 8"/>
                  <a:gd name="T116" fmla="*/ 8 w 8"/>
                  <a:gd name="T117" fmla="*/ 4 h 8"/>
                  <a:gd name="T118" fmla="*/ 8 w 8"/>
                  <a:gd name="T119" fmla="*/ 3 h 8"/>
                  <a:gd name="T120" fmla="*/ 8 w 8"/>
                  <a:gd name="T121" fmla="*/ 3 h 8"/>
                  <a:gd name="T122" fmla="*/ 8 w 8"/>
                  <a:gd name="T1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 h="8">
                    <a:moveTo>
                      <a:pt x="8" y="3"/>
                    </a:move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288"/>
              <p:cNvSpPr/>
              <p:nvPr/>
            </p:nvSpPr>
            <p:spPr bwMode="auto">
              <a:xfrm>
                <a:off x="2696" y="2460"/>
                <a:ext cx="126" cy="115"/>
              </a:xfrm>
              <a:custGeom>
                <a:avLst/>
                <a:gdLst>
                  <a:gd name="T0" fmla="*/ 18 w 48"/>
                  <a:gd name="T1" fmla="*/ 43 h 44"/>
                  <a:gd name="T2" fmla="*/ 18 w 48"/>
                  <a:gd name="T3" fmla="*/ 42 h 44"/>
                  <a:gd name="T4" fmla="*/ 18 w 48"/>
                  <a:gd name="T5" fmla="*/ 41 h 44"/>
                  <a:gd name="T6" fmla="*/ 20 w 48"/>
                  <a:gd name="T7" fmla="*/ 41 h 44"/>
                  <a:gd name="T8" fmla="*/ 20 w 48"/>
                  <a:gd name="T9" fmla="*/ 42 h 44"/>
                  <a:gd name="T10" fmla="*/ 21 w 48"/>
                  <a:gd name="T11" fmla="*/ 42 h 44"/>
                  <a:gd name="T12" fmla="*/ 21 w 48"/>
                  <a:gd name="T13" fmla="*/ 43 h 44"/>
                  <a:gd name="T14" fmla="*/ 22 w 48"/>
                  <a:gd name="T15" fmla="*/ 44 h 44"/>
                  <a:gd name="T16" fmla="*/ 23 w 48"/>
                  <a:gd name="T17" fmla="*/ 44 h 44"/>
                  <a:gd name="T18" fmla="*/ 23 w 48"/>
                  <a:gd name="T19" fmla="*/ 44 h 44"/>
                  <a:gd name="T20" fmla="*/ 25 w 48"/>
                  <a:gd name="T21" fmla="*/ 44 h 44"/>
                  <a:gd name="T22" fmla="*/ 26 w 48"/>
                  <a:gd name="T23" fmla="*/ 44 h 44"/>
                  <a:gd name="T24" fmla="*/ 27 w 48"/>
                  <a:gd name="T25" fmla="*/ 44 h 44"/>
                  <a:gd name="T26" fmla="*/ 28 w 48"/>
                  <a:gd name="T27" fmla="*/ 43 h 44"/>
                  <a:gd name="T28" fmla="*/ 28 w 48"/>
                  <a:gd name="T29" fmla="*/ 43 h 44"/>
                  <a:gd name="T30" fmla="*/ 29 w 48"/>
                  <a:gd name="T31" fmla="*/ 42 h 44"/>
                  <a:gd name="T32" fmla="*/ 33 w 48"/>
                  <a:gd name="T33" fmla="*/ 4 h 44"/>
                  <a:gd name="T34" fmla="*/ 39 w 48"/>
                  <a:gd name="T35" fmla="*/ 3 h 44"/>
                  <a:gd name="T36" fmla="*/ 42 w 48"/>
                  <a:gd name="T37" fmla="*/ 3 h 44"/>
                  <a:gd name="T38" fmla="*/ 42 w 48"/>
                  <a:gd name="T39" fmla="*/ 4 h 44"/>
                  <a:gd name="T40" fmla="*/ 43 w 48"/>
                  <a:gd name="T41" fmla="*/ 4 h 44"/>
                  <a:gd name="T42" fmla="*/ 43 w 48"/>
                  <a:gd name="T43" fmla="*/ 4 h 44"/>
                  <a:gd name="T44" fmla="*/ 44 w 48"/>
                  <a:gd name="T45" fmla="*/ 4 h 44"/>
                  <a:gd name="T46" fmla="*/ 44 w 48"/>
                  <a:gd name="T47" fmla="*/ 3 h 44"/>
                  <a:gd name="T48" fmla="*/ 45 w 48"/>
                  <a:gd name="T49" fmla="*/ 3 h 44"/>
                  <a:gd name="T50" fmla="*/ 46 w 48"/>
                  <a:gd name="T51" fmla="*/ 3 h 44"/>
                  <a:gd name="T52" fmla="*/ 46 w 48"/>
                  <a:gd name="T53" fmla="*/ 3 h 44"/>
                  <a:gd name="T54" fmla="*/ 47 w 48"/>
                  <a:gd name="T55" fmla="*/ 2 h 44"/>
                  <a:gd name="T56" fmla="*/ 48 w 48"/>
                  <a:gd name="T57" fmla="*/ 2 h 44"/>
                  <a:gd name="T58" fmla="*/ 48 w 48"/>
                  <a:gd name="T59" fmla="*/ 2 h 44"/>
                  <a:gd name="T60" fmla="*/ 47 w 48"/>
                  <a:gd name="T61" fmla="*/ 2 h 44"/>
                  <a:gd name="T62" fmla="*/ 46 w 48"/>
                  <a:gd name="T63" fmla="*/ 2 h 44"/>
                  <a:gd name="T64" fmla="*/ 44 w 48"/>
                  <a:gd name="T65" fmla="*/ 2 h 44"/>
                  <a:gd name="T66" fmla="*/ 42 w 48"/>
                  <a:gd name="T67" fmla="*/ 2 h 44"/>
                  <a:gd name="T68" fmla="*/ 41 w 48"/>
                  <a:gd name="T69" fmla="*/ 2 h 44"/>
                  <a:gd name="T70" fmla="*/ 39 w 48"/>
                  <a:gd name="T71" fmla="*/ 3 h 44"/>
                  <a:gd name="T72" fmla="*/ 38 w 48"/>
                  <a:gd name="T73" fmla="*/ 3 h 44"/>
                  <a:gd name="T74" fmla="*/ 36 w 48"/>
                  <a:gd name="T75" fmla="*/ 3 h 44"/>
                  <a:gd name="T76" fmla="*/ 34 w 48"/>
                  <a:gd name="T77" fmla="*/ 3 h 44"/>
                  <a:gd name="T78" fmla="*/ 33 w 48"/>
                  <a:gd name="T79" fmla="*/ 4 h 44"/>
                  <a:gd name="T80" fmla="*/ 32 w 48"/>
                  <a:gd name="T81" fmla="*/ 3 h 44"/>
                  <a:gd name="T82" fmla="*/ 30 w 48"/>
                  <a:gd name="T83" fmla="*/ 3 h 44"/>
                  <a:gd name="T84" fmla="*/ 29 w 48"/>
                  <a:gd name="T85" fmla="*/ 3 h 44"/>
                  <a:gd name="T86" fmla="*/ 29 w 48"/>
                  <a:gd name="T87" fmla="*/ 3 h 44"/>
                  <a:gd name="T88" fmla="*/ 27 w 48"/>
                  <a:gd name="T89" fmla="*/ 3 h 44"/>
                  <a:gd name="T90" fmla="*/ 25 w 48"/>
                  <a:gd name="T91" fmla="*/ 2 h 44"/>
                  <a:gd name="T92" fmla="*/ 25 w 48"/>
                  <a:gd name="T93" fmla="*/ 2 h 44"/>
                  <a:gd name="T94" fmla="*/ 24 w 48"/>
                  <a:gd name="T95" fmla="*/ 1 h 44"/>
                  <a:gd name="T96" fmla="*/ 8 w 48"/>
                  <a:gd name="T97" fmla="*/ 1 h 44"/>
                  <a:gd name="T98" fmla="*/ 8 w 48"/>
                  <a:gd name="T99" fmla="*/ 1 h 44"/>
                  <a:gd name="T100" fmla="*/ 7 w 48"/>
                  <a:gd name="T101" fmla="*/ 0 h 44"/>
                  <a:gd name="T102" fmla="*/ 6 w 48"/>
                  <a:gd name="T103" fmla="*/ 0 h 44"/>
                  <a:gd name="T104" fmla="*/ 5 w 48"/>
                  <a:gd name="T105" fmla="*/ 0 h 44"/>
                  <a:gd name="T106" fmla="*/ 4 w 48"/>
                  <a:gd name="T107" fmla="*/ 0 h 44"/>
                  <a:gd name="T108" fmla="*/ 4 w 48"/>
                  <a:gd name="T109" fmla="*/ 0 h 44"/>
                  <a:gd name="T110" fmla="*/ 2 w 48"/>
                  <a:gd name="T111" fmla="*/ 0 h 44"/>
                  <a:gd name="T112" fmla="*/ 1 w 48"/>
                  <a:gd name="T113" fmla="*/ 1 h 44"/>
                  <a:gd name="T114" fmla="*/ 6 w 48"/>
                  <a:gd name="T115" fmla="*/ 12 h 44"/>
                  <a:gd name="T116" fmla="*/ 12 w 48"/>
                  <a:gd name="T117"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 h="44">
                    <a:moveTo>
                      <a:pt x="17" y="43"/>
                    </a:moveTo>
                    <a:cubicBezTo>
                      <a:pt x="17" y="43"/>
                      <a:pt x="17" y="43"/>
                      <a:pt x="17" y="43"/>
                    </a:cubicBezTo>
                    <a:cubicBezTo>
                      <a:pt x="17" y="43"/>
                      <a:pt x="17" y="43"/>
                      <a:pt x="17" y="43"/>
                    </a:cubicBezTo>
                    <a:cubicBezTo>
                      <a:pt x="17" y="43"/>
                      <a:pt x="17" y="43"/>
                      <a:pt x="17"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2"/>
                      <a:pt x="20" y="42"/>
                      <a:pt x="20" y="42"/>
                    </a:cubicBezTo>
                    <a:cubicBezTo>
                      <a:pt x="20" y="42"/>
                      <a:pt x="20" y="42"/>
                      <a:pt x="20" y="42"/>
                    </a:cubicBezTo>
                    <a:cubicBezTo>
                      <a:pt x="20" y="42"/>
                      <a:pt x="20" y="42"/>
                      <a:pt x="20" y="42"/>
                    </a:cubicBezTo>
                    <a:cubicBezTo>
                      <a:pt x="20" y="42"/>
                      <a:pt x="20" y="42"/>
                      <a:pt x="20"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2"/>
                      <a:pt x="29" y="42"/>
                      <a:pt x="29" y="42"/>
                    </a:cubicBezTo>
                    <a:cubicBezTo>
                      <a:pt x="29" y="42"/>
                      <a:pt x="29" y="42"/>
                      <a:pt x="29" y="42"/>
                    </a:cubicBezTo>
                    <a:cubicBezTo>
                      <a:pt x="29" y="42"/>
                      <a:pt x="29" y="42"/>
                      <a:pt x="29" y="42"/>
                    </a:cubicBezTo>
                    <a:cubicBezTo>
                      <a:pt x="29" y="42"/>
                      <a:pt x="29" y="42"/>
                      <a:pt x="29" y="42"/>
                    </a:cubicBezTo>
                    <a:cubicBezTo>
                      <a:pt x="30" y="42"/>
                      <a:pt x="30" y="42"/>
                      <a:pt x="30" y="42"/>
                    </a:cubicBezTo>
                    <a:cubicBezTo>
                      <a:pt x="30" y="42"/>
                      <a:pt x="30" y="42"/>
                      <a:pt x="30" y="42"/>
                    </a:cubicBezTo>
                    <a:cubicBezTo>
                      <a:pt x="30" y="18"/>
                      <a:pt x="30" y="18"/>
                      <a:pt x="30" y="18"/>
                    </a:cubicBezTo>
                    <a:cubicBezTo>
                      <a:pt x="30" y="18"/>
                      <a:pt x="30" y="18"/>
                      <a:pt x="30" y="18"/>
                    </a:cubicBezTo>
                    <a:cubicBezTo>
                      <a:pt x="30" y="18"/>
                      <a:pt x="30" y="18"/>
                      <a:pt x="30" y="18"/>
                    </a:cubicBezTo>
                    <a:cubicBezTo>
                      <a:pt x="33" y="18"/>
                      <a:pt x="33" y="18"/>
                      <a:pt x="33" y="18"/>
                    </a:cubicBezTo>
                    <a:cubicBezTo>
                      <a:pt x="33" y="4"/>
                      <a:pt x="33" y="4"/>
                      <a:pt x="33" y="4"/>
                    </a:cubicBezTo>
                    <a:cubicBezTo>
                      <a:pt x="33" y="4"/>
                      <a:pt x="33" y="4"/>
                      <a:pt x="33" y="4"/>
                    </a:cubicBezTo>
                    <a:cubicBezTo>
                      <a:pt x="35" y="4"/>
                      <a:pt x="35" y="4"/>
                      <a:pt x="35" y="4"/>
                    </a:cubicBezTo>
                    <a:cubicBezTo>
                      <a:pt x="36" y="4"/>
                      <a:pt x="36" y="4"/>
                      <a:pt x="36" y="4"/>
                    </a:cubicBezTo>
                    <a:cubicBezTo>
                      <a:pt x="36" y="4"/>
                      <a:pt x="36" y="4"/>
                      <a:pt x="36" y="4"/>
                    </a:cubicBezTo>
                    <a:cubicBezTo>
                      <a:pt x="36" y="4"/>
                      <a:pt x="36" y="4"/>
                      <a:pt x="36" y="4"/>
                    </a:cubicBezTo>
                    <a:cubicBezTo>
                      <a:pt x="37" y="4"/>
                      <a:pt x="37" y="4"/>
                      <a:pt x="37" y="4"/>
                    </a:cubicBezTo>
                    <a:cubicBezTo>
                      <a:pt x="38" y="4"/>
                      <a:pt x="38" y="4"/>
                      <a:pt x="38" y="4"/>
                    </a:cubicBezTo>
                    <a:cubicBezTo>
                      <a:pt x="38" y="4"/>
                      <a:pt x="38" y="4"/>
                      <a:pt x="38" y="4"/>
                    </a:cubicBezTo>
                    <a:cubicBezTo>
                      <a:pt x="39" y="3"/>
                      <a:pt x="39" y="3"/>
                      <a:pt x="39" y="3"/>
                    </a:cubicBezTo>
                    <a:cubicBezTo>
                      <a:pt x="39" y="3"/>
                      <a:pt x="39" y="3"/>
                      <a:pt x="39" y="3"/>
                    </a:cubicBezTo>
                    <a:cubicBezTo>
                      <a:pt x="39" y="3"/>
                      <a:pt x="39" y="3"/>
                      <a:pt x="39" y="3"/>
                    </a:cubicBezTo>
                    <a:cubicBezTo>
                      <a:pt x="40" y="3"/>
                      <a:pt x="40" y="3"/>
                      <a:pt x="40" y="3"/>
                    </a:cubicBezTo>
                    <a:cubicBezTo>
                      <a:pt x="41" y="3"/>
                      <a:pt x="41" y="3"/>
                      <a:pt x="41" y="3"/>
                    </a:cubicBezTo>
                    <a:cubicBezTo>
                      <a:pt x="41" y="3"/>
                      <a:pt x="41" y="3"/>
                      <a:pt x="41"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7" y="3"/>
                      <a:pt x="47" y="3"/>
                      <a:pt x="47" y="3"/>
                    </a:cubicBezTo>
                    <a:cubicBezTo>
                      <a:pt x="47" y="3"/>
                      <a:pt x="47" y="3"/>
                      <a:pt x="47" y="3"/>
                    </a:cubicBezTo>
                    <a:cubicBezTo>
                      <a:pt x="47" y="3"/>
                      <a:pt x="47" y="3"/>
                      <a:pt x="47" y="3"/>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1"/>
                      <a:pt x="47" y="1"/>
                      <a:pt x="47" y="1"/>
                    </a:cubicBezTo>
                    <a:cubicBezTo>
                      <a:pt x="46" y="1"/>
                      <a:pt x="46" y="1"/>
                      <a:pt x="46" y="1"/>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1"/>
                      <a:pt x="46" y="1"/>
                      <a:pt x="46" y="1"/>
                    </a:cubicBezTo>
                    <a:cubicBezTo>
                      <a:pt x="45" y="1"/>
                      <a:pt x="45" y="1"/>
                      <a:pt x="45" y="1"/>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0" y="2"/>
                      <a:pt x="40" y="2"/>
                      <a:pt x="40" y="2"/>
                    </a:cubicBezTo>
                    <a:cubicBezTo>
                      <a:pt x="40" y="2"/>
                      <a:pt x="40" y="2"/>
                      <a:pt x="40" y="2"/>
                    </a:cubicBezTo>
                    <a:cubicBezTo>
                      <a:pt x="40" y="2"/>
                      <a:pt x="40" y="2"/>
                      <a:pt x="40" y="2"/>
                    </a:cubicBezTo>
                    <a:cubicBezTo>
                      <a:pt x="40" y="3"/>
                      <a:pt x="40" y="3"/>
                      <a:pt x="40" y="3"/>
                    </a:cubicBezTo>
                    <a:cubicBezTo>
                      <a:pt x="40" y="3"/>
                      <a:pt x="40" y="3"/>
                      <a:pt x="40" y="3"/>
                    </a:cubicBezTo>
                    <a:cubicBezTo>
                      <a:pt x="40" y="3"/>
                      <a:pt x="40" y="3"/>
                      <a:pt x="40" y="3"/>
                    </a:cubicBezTo>
                    <a:cubicBezTo>
                      <a:pt x="39" y="3"/>
                      <a:pt x="39" y="3"/>
                      <a:pt x="39" y="3"/>
                    </a:cubicBezTo>
                    <a:cubicBezTo>
                      <a:pt x="39" y="3"/>
                      <a:pt x="39" y="3"/>
                      <a:pt x="39" y="3"/>
                    </a:cubicBezTo>
                    <a:cubicBezTo>
                      <a:pt x="39" y="3"/>
                      <a:pt x="39" y="3"/>
                      <a:pt x="39" y="3"/>
                    </a:cubicBezTo>
                    <a:cubicBezTo>
                      <a:pt x="39" y="3"/>
                      <a:pt x="39" y="3"/>
                      <a:pt x="39"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2"/>
                      <a:pt x="1" y="4"/>
                      <a:pt x="2" y="5"/>
                    </a:cubicBezTo>
                    <a:cubicBezTo>
                      <a:pt x="4" y="7"/>
                      <a:pt x="4" y="10"/>
                      <a:pt x="6" y="12"/>
                    </a:cubicBezTo>
                    <a:cubicBezTo>
                      <a:pt x="7" y="14"/>
                      <a:pt x="7" y="16"/>
                      <a:pt x="9" y="17"/>
                    </a:cubicBezTo>
                    <a:cubicBezTo>
                      <a:pt x="9" y="19"/>
                      <a:pt x="10" y="20"/>
                      <a:pt x="10" y="21"/>
                    </a:cubicBezTo>
                    <a:cubicBezTo>
                      <a:pt x="10" y="21"/>
                      <a:pt x="10" y="21"/>
                      <a:pt x="10" y="22"/>
                    </a:cubicBezTo>
                    <a:cubicBezTo>
                      <a:pt x="10" y="24"/>
                      <a:pt x="10" y="24"/>
                      <a:pt x="10" y="24"/>
                    </a:cubicBezTo>
                    <a:cubicBezTo>
                      <a:pt x="10" y="25"/>
                      <a:pt x="10" y="26"/>
                      <a:pt x="10" y="26"/>
                    </a:cubicBezTo>
                    <a:cubicBezTo>
                      <a:pt x="10" y="27"/>
                      <a:pt x="10" y="27"/>
                      <a:pt x="10" y="27"/>
                    </a:cubicBezTo>
                    <a:cubicBezTo>
                      <a:pt x="11" y="28"/>
                      <a:pt x="11" y="29"/>
                      <a:pt x="11" y="29"/>
                    </a:cubicBezTo>
                    <a:cubicBezTo>
                      <a:pt x="12" y="30"/>
                      <a:pt x="11" y="31"/>
                      <a:pt x="11" y="32"/>
                    </a:cubicBezTo>
                    <a:cubicBezTo>
                      <a:pt x="11" y="34"/>
                      <a:pt x="12" y="35"/>
                      <a:pt x="12" y="36"/>
                    </a:cubicBezTo>
                    <a:cubicBezTo>
                      <a:pt x="13" y="37"/>
                      <a:pt x="13" y="39"/>
                      <a:pt x="14" y="40"/>
                    </a:cubicBezTo>
                    <a:cubicBezTo>
                      <a:pt x="14" y="41"/>
                      <a:pt x="15" y="41"/>
                      <a:pt x="15" y="42"/>
                    </a:cubicBezTo>
                    <a:cubicBezTo>
                      <a:pt x="16" y="42"/>
                      <a:pt x="16" y="43"/>
                      <a:pt x="17" y="43"/>
                    </a:cubicBezTo>
                    <a:cubicBezTo>
                      <a:pt x="17" y="43"/>
                      <a:pt x="17" y="43"/>
                      <a:pt x="17" y="43"/>
                    </a:cubicBezTo>
                    <a:cubicBezTo>
                      <a:pt x="17" y="43"/>
                      <a:pt x="17" y="43"/>
                      <a:pt x="17"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289"/>
              <p:cNvSpPr>
                <a:spLocks noEditPoints="1"/>
              </p:cNvSpPr>
              <p:nvPr/>
            </p:nvSpPr>
            <p:spPr bwMode="auto">
              <a:xfrm>
                <a:off x="2741" y="2510"/>
                <a:ext cx="155" cy="128"/>
              </a:xfrm>
              <a:custGeom>
                <a:avLst/>
                <a:gdLst>
                  <a:gd name="T0" fmla="*/ 53 w 59"/>
                  <a:gd name="T1" fmla="*/ 19 h 49"/>
                  <a:gd name="T2" fmla="*/ 52 w 59"/>
                  <a:gd name="T3" fmla="*/ 18 h 49"/>
                  <a:gd name="T4" fmla="*/ 52 w 59"/>
                  <a:gd name="T5" fmla="*/ 15 h 49"/>
                  <a:gd name="T6" fmla="*/ 53 w 59"/>
                  <a:gd name="T7" fmla="*/ 13 h 49"/>
                  <a:gd name="T8" fmla="*/ 55 w 59"/>
                  <a:gd name="T9" fmla="*/ 13 h 49"/>
                  <a:gd name="T10" fmla="*/ 55 w 59"/>
                  <a:gd name="T11" fmla="*/ 8 h 49"/>
                  <a:gd name="T12" fmla="*/ 54 w 59"/>
                  <a:gd name="T13" fmla="*/ 5 h 49"/>
                  <a:gd name="T14" fmla="*/ 53 w 59"/>
                  <a:gd name="T15" fmla="*/ 1 h 49"/>
                  <a:gd name="T16" fmla="*/ 50 w 59"/>
                  <a:gd name="T17" fmla="*/ 0 h 49"/>
                  <a:gd name="T18" fmla="*/ 48 w 59"/>
                  <a:gd name="T19" fmla="*/ 0 h 49"/>
                  <a:gd name="T20" fmla="*/ 46 w 59"/>
                  <a:gd name="T21" fmla="*/ 0 h 49"/>
                  <a:gd name="T22" fmla="*/ 44 w 59"/>
                  <a:gd name="T23" fmla="*/ 1 h 49"/>
                  <a:gd name="T24" fmla="*/ 42 w 59"/>
                  <a:gd name="T25" fmla="*/ 2 h 49"/>
                  <a:gd name="T26" fmla="*/ 41 w 59"/>
                  <a:gd name="T27" fmla="*/ 3 h 49"/>
                  <a:gd name="T28" fmla="*/ 40 w 59"/>
                  <a:gd name="T29" fmla="*/ 4 h 49"/>
                  <a:gd name="T30" fmla="*/ 38 w 59"/>
                  <a:gd name="T31" fmla="*/ 5 h 49"/>
                  <a:gd name="T32" fmla="*/ 38 w 59"/>
                  <a:gd name="T33" fmla="*/ 7 h 49"/>
                  <a:gd name="T34" fmla="*/ 37 w 59"/>
                  <a:gd name="T35" fmla="*/ 8 h 49"/>
                  <a:gd name="T36" fmla="*/ 35 w 59"/>
                  <a:gd name="T37" fmla="*/ 9 h 49"/>
                  <a:gd name="T38" fmla="*/ 34 w 59"/>
                  <a:gd name="T39" fmla="*/ 11 h 49"/>
                  <a:gd name="T40" fmla="*/ 33 w 59"/>
                  <a:gd name="T41" fmla="*/ 13 h 49"/>
                  <a:gd name="T42" fmla="*/ 31 w 59"/>
                  <a:gd name="T43" fmla="*/ 13 h 49"/>
                  <a:gd name="T44" fmla="*/ 29 w 59"/>
                  <a:gd name="T45" fmla="*/ 13 h 49"/>
                  <a:gd name="T46" fmla="*/ 27 w 59"/>
                  <a:gd name="T47" fmla="*/ 13 h 49"/>
                  <a:gd name="T48" fmla="*/ 26 w 59"/>
                  <a:gd name="T49" fmla="*/ 12 h 49"/>
                  <a:gd name="T50" fmla="*/ 24 w 59"/>
                  <a:gd name="T51" fmla="*/ 12 h 49"/>
                  <a:gd name="T52" fmla="*/ 23 w 59"/>
                  <a:gd name="T53" fmla="*/ 13 h 49"/>
                  <a:gd name="T54" fmla="*/ 23 w 59"/>
                  <a:gd name="T55" fmla="*/ 14 h 49"/>
                  <a:gd name="T56" fmla="*/ 22 w 59"/>
                  <a:gd name="T57" fmla="*/ 15 h 49"/>
                  <a:gd name="T58" fmla="*/ 20 w 59"/>
                  <a:gd name="T59" fmla="*/ 17 h 49"/>
                  <a:gd name="T60" fmla="*/ 18 w 59"/>
                  <a:gd name="T61" fmla="*/ 18 h 49"/>
                  <a:gd name="T62" fmla="*/ 16 w 59"/>
                  <a:gd name="T63" fmla="*/ 18 h 49"/>
                  <a:gd name="T64" fmla="*/ 15 w 59"/>
                  <a:gd name="T65" fmla="*/ 16 h 49"/>
                  <a:gd name="T66" fmla="*/ 16 w 59"/>
                  <a:gd name="T67" fmla="*/ 15 h 49"/>
                  <a:gd name="T68" fmla="*/ 15 w 59"/>
                  <a:gd name="T69" fmla="*/ 13 h 49"/>
                  <a:gd name="T70" fmla="*/ 14 w 59"/>
                  <a:gd name="T71" fmla="*/ 11 h 49"/>
                  <a:gd name="T72" fmla="*/ 13 w 59"/>
                  <a:gd name="T73" fmla="*/ 10 h 49"/>
                  <a:gd name="T74" fmla="*/ 12 w 59"/>
                  <a:gd name="T75" fmla="*/ 24 h 49"/>
                  <a:gd name="T76" fmla="*/ 10 w 59"/>
                  <a:gd name="T77" fmla="*/ 25 h 49"/>
                  <a:gd name="T78" fmla="*/ 9 w 59"/>
                  <a:gd name="T79" fmla="*/ 26 h 49"/>
                  <a:gd name="T80" fmla="*/ 7 w 59"/>
                  <a:gd name="T81" fmla="*/ 25 h 49"/>
                  <a:gd name="T82" fmla="*/ 5 w 59"/>
                  <a:gd name="T83" fmla="*/ 25 h 49"/>
                  <a:gd name="T84" fmla="*/ 3 w 59"/>
                  <a:gd name="T85" fmla="*/ 24 h 49"/>
                  <a:gd name="T86" fmla="*/ 3 w 59"/>
                  <a:gd name="T87" fmla="*/ 23 h 49"/>
                  <a:gd name="T88" fmla="*/ 2 w 59"/>
                  <a:gd name="T89" fmla="*/ 23 h 49"/>
                  <a:gd name="T90" fmla="*/ 0 w 59"/>
                  <a:gd name="T91" fmla="*/ 24 h 49"/>
                  <a:gd name="T92" fmla="*/ 9 w 59"/>
                  <a:gd name="T93" fmla="*/ 46 h 49"/>
                  <a:gd name="T94" fmla="*/ 33 w 59"/>
                  <a:gd name="T95" fmla="*/ 45 h 49"/>
                  <a:gd name="T96" fmla="*/ 47 w 59"/>
                  <a:gd name="T97" fmla="*/ 28 h 49"/>
                  <a:gd name="T98" fmla="*/ 46 w 59"/>
                  <a:gd name="T99" fmla="*/ 29 h 49"/>
                  <a:gd name="T100" fmla="*/ 45 w 59"/>
                  <a:gd name="T101" fmla="*/ 30 h 49"/>
                  <a:gd name="T102" fmla="*/ 43 w 59"/>
                  <a:gd name="T103" fmla="*/ 30 h 49"/>
                  <a:gd name="T104" fmla="*/ 42 w 59"/>
                  <a:gd name="T105" fmla="*/ 32 h 49"/>
                  <a:gd name="T106" fmla="*/ 40 w 59"/>
                  <a:gd name="T107" fmla="*/ 32 h 49"/>
                  <a:gd name="T108" fmla="*/ 39 w 59"/>
                  <a:gd name="T109" fmla="*/ 31 h 49"/>
                  <a:gd name="T110" fmla="*/ 38 w 59"/>
                  <a:gd name="T111" fmla="*/ 30 h 49"/>
                  <a:gd name="T112" fmla="*/ 38 w 59"/>
                  <a:gd name="T113" fmla="*/ 28 h 49"/>
                  <a:gd name="T114" fmla="*/ 39 w 59"/>
                  <a:gd name="T115" fmla="*/ 27 h 49"/>
                  <a:gd name="T116" fmla="*/ 40 w 59"/>
                  <a:gd name="T117" fmla="*/ 26 h 49"/>
                  <a:gd name="T118" fmla="*/ 42 w 59"/>
                  <a:gd name="T119" fmla="*/ 25 h 49"/>
                  <a:gd name="T120" fmla="*/ 43 w 59"/>
                  <a:gd name="T121" fmla="*/ 24 h 49"/>
                  <a:gd name="T122" fmla="*/ 45 w 59"/>
                  <a:gd name="T123" fmla="*/ 25 h 49"/>
                  <a:gd name="T124" fmla="*/ 46 w 59"/>
                  <a:gd name="T125" fmla="*/ 2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49">
                    <a:moveTo>
                      <a:pt x="57" y="18"/>
                    </a:move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9"/>
                      <a:pt x="56" y="19"/>
                      <a:pt x="56" y="19"/>
                    </a:cubicBezTo>
                    <a:cubicBezTo>
                      <a:pt x="56" y="19"/>
                      <a:pt x="56" y="19"/>
                      <a:pt x="56" y="19"/>
                    </a:cubicBezTo>
                    <a:cubicBezTo>
                      <a:pt x="56" y="19"/>
                      <a:pt x="56" y="19"/>
                      <a:pt x="56" y="19"/>
                    </a:cubicBezTo>
                    <a:cubicBezTo>
                      <a:pt x="54" y="19"/>
                      <a:pt x="54" y="19"/>
                      <a:pt x="54" y="19"/>
                    </a:cubicBezTo>
                    <a:cubicBezTo>
                      <a:pt x="54" y="19"/>
                      <a:pt x="54" y="19"/>
                      <a:pt x="54" y="19"/>
                    </a:cubicBezTo>
                    <a:cubicBezTo>
                      <a:pt x="54" y="19"/>
                      <a:pt x="54" y="19"/>
                      <a:pt x="54"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5"/>
                      <a:pt x="51" y="15"/>
                      <a:pt x="51" y="15"/>
                    </a:cubicBezTo>
                    <a:cubicBezTo>
                      <a:pt x="51" y="15"/>
                      <a:pt x="51" y="15"/>
                      <a:pt x="51" y="15"/>
                    </a:cubicBezTo>
                    <a:cubicBezTo>
                      <a:pt x="51" y="15"/>
                      <a:pt x="51" y="15"/>
                      <a:pt x="51"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3" y="14"/>
                      <a:pt x="53" y="14"/>
                      <a:pt x="53" y="14"/>
                    </a:cubicBezTo>
                    <a:cubicBezTo>
                      <a:pt x="53" y="13"/>
                      <a:pt x="53" y="13"/>
                      <a:pt x="53" y="13"/>
                    </a:cubicBezTo>
                    <a:cubicBezTo>
                      <a:pt x="53" y="13"/>
                      <a:pt x="53" y="13"/>
                      <a:pt x="53" y="13"/>
                    </a:cubicBezTo>
                    <a:cubicBezTo>
                      <a:pt x="53" y="13"/>
                      <a:pt x="53" y="13"/>
                      <a:pt x="53" y="13"/>
                    </a:cubicBezTo>
                    <a:cubicBezTo>
                      <a:pt x="53" y="13"/>
                      <a:pt x="53" y="13"/>
                      <a:pt x="53" y="13"/>
                    </a:cubicBezTo>
                    <a:cubicBezTo>
                      <a:pt x="53" y="13"/>
                      <a:pt x="53" y="13"/>
                      <a:pt x="53" y="13"/>
                    </a:cubicBezTo>
                    <a:cubicBezTo>
                      <a:pt x="53" y="13"/>
                      <a:pt x="53" y="13"/>
                      <a:pt x="53" y="13"/>
                    </a:cubicBezTo>
                    <a:cubicBezTo>
                      <a:pt x="54" y="13"/>
                      <a:pt x="54" y="13"/>
                      <a:pt x="54" y="13"/>
                    </a:cubicBezTo>
                    <a:cubicBezTo>
                      <a:pt x="54" y="13"/>
                      <a:pt x="54" y="13"/>
                      <a:pt x="54" y="13"/>
                    </a:cubicBezTo>
                    <a:cubicBezTo>
                      <a:pt x="54" y="13"/>
                      <a:pt x="54" y="13"/>
                      <a:pt x="54" y="13"/>
                    </a:cubicBezTo>
                    <a:cubicBezTo>
                      <a:pt x="54" y="13"/>
                      <a:pt x="54" y="13"/>
                      <a:pt x="54" y="13"/>
                    </a:cubicBezTo>
                    <a:cubicBezTo>
                      <a:pt x="54" y="13"/>
                      <a:pt x="54" y="13"/>
                      <a:pt x="54" y="13"/>
                    </a:cubicBezTo>
                    <a:cubicBezTo>
                      <a:pt x="54" y="13"/>
                      <a:pt x="54" y="13"/>
                      <a:pt x="54" y="13"/>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6" y="12"/>
                      <a:pt x="56" y="12"/>
                      <a:pt x="56" y="12"/>
                    </a:cubicBezTo>
                    <a:cubicBezTo>
                      <a:pt x="56" y="12"/>
                      <a:pt x="56" y="12"/>
                      <a:pt x="56" y="12"/>
                    </a:cubicBezTo>
                    <a:cubicBezTo>
                      <a:pt x="56" y="10"/>
                      <a:pt x="56" y="10"/>
                      <a:pt x="56" y="10"/>
                    </a:cubicBezTo>
                    <a:cubicBezTo>
                      <a:pt x="56" y="10"/>
                      <a:pt x="56" y="10"/>
                      <a:pt x="56" y="10"/>
                    </a:cubicBezTo>
                    <a:cubicBezTo>
                      <a:pt x="55" y="10"/>
                      <a:pt x="55" y="10"/>
                      <a:pt x="55" y="10"/>
                    </a:cubicBezTo>
                    <a:cubicBezTo>
                      <a:pt x="55" y="8"/>
                      <a:pt x="55" y="8"/>
                      <a:pt x="55" y="8"/>
                    </a:cubicBezTo>
                    <a:cubicBezTo>
                      <a:pt x="55" y="8"/>
                      <a:pt x="55" y="8"/>
                      <a:pt x="55" y="8"/>
                    </a:cubicBezTo>
                    <a:cubicBezTo>
                      <a:pt x="55" y="8"/>
                      <a:pt x="55" y="8"/>
                      <a:pt x="55" y="8"/>
                    </a:cubicBezTo>
                    <a:cubicBezTo>
                      <a:pt x="55" y="7"/>
                      <a:pt x="55" y="7"/>
                      <a:pt x="55" y="7"/>
                    </a:cubicBezTo>
                    <a:cubicBezTo>
                      <a:pt x="55" y="7"/>
                      <a:pt x="55" y="7"/>
                      <a:pt x="55" y="7"/>
                    </a:cubicBezTo>
                    <a:cubicBezTo>
                      <a:pt x="55" y="7"/>
                      <a:pt x="55" y="7"/>
                      <a:pt x="55" y="7"/>
                    </a:cubicBezTo>
                    <a:cubicBezTo>
                      <a:pt x="55" y="7"/>
                      <a:pt x="55" y="7"/>
                      <a:pt x="55" y="7"/>
                    </a:cubicBezTo>
                    <a:cubicBezTo>
                      <a:pt x="55" y="6"/>
                      <a:pt x="55" y="6"/>
                      <a:pt x="55" y="6"/>
                    </a:cubicBezTo>
                    <a:cubicBezTo>
                      <a:pt x="55" y="6"/>
                      <a:pt x="55" y="6"/>
                      <a:pt x="55" y="6"/>
                    </a:cubicBezTo>
                    <a:cubicBezTo>
                      <a:pt x="55" y="6"/>
                      <a:pt x="55" y="6"/>
                      <a:pt x="55" y="6"/>
                    </a:cubicBezTo>
                    <a:cubicBezTo>
                      <a:pt x="55" y="6"/>
                      <a:pt x="55" y="6"/>
                      <a:pt x="55" y="6"/>
                    </a:cubicBezTo>
                    <a:cubicBezTo>
                      <a:pt x="55" y="6"/>
                      <a:pt x="55" y="6"/>
                      <a:pt x="55" y="6"/>
                    </a:cubicBezTo>
                    <a:cubicBezTo>
                      <a:pt x="55" y="6"/>
                      <a:pt x="55" y="6"/>
                      <a:pt x="55" y="6"/>
                    </a:cubicBezTo>
                    <a:cubicBezTo>
                      <a:pt x="54" y="6"/>
                      <a:pt x="54" y="6"/>
                      <a:pt x="54" y="6"/>
                    </a:cubicBezTo>
                    <a:cubicBezTo>
                      <a:pt x="54" y="6"/>
                      <a:pt x="54" y="6"/>
                      <a:pt x="54" y="6"/>
                    </a:cubicBezTo>
                    <a:cubicBezTo>
                      <a:pt x="54" y="6"/>
                      <a:pt x="54" y="6"/>
                      <a:pt x="54" y="6"/>
                    </a:cubicBezTo>
                    <a:cubicBezTo>
                      <a:pt x="54" y="5"/>
                      <a:pt x="54" y="5"/>
                      <a:pt x="54" y="5"/>
                    </a:cubicBezTo>
                    <a:cubicBezTo>
                      <a:pt x="54" y="5"/>
                      <a:pt x="54" y="5"/>
                      <a:pt x="54" y="5"/>
                    </a:cubicBezTo>
                    <a:cubicBezTo>
                      <a:pt x="54" y="5"/>
                      <a:pt x="54" y="5"/>
                      <a:pt x="54" y="5"/>
                    </a:cubicBezTo>
                    <a:cubicBezTo>
                      <a:pt x="54" y="5"/>
                      <a:pt x="54" y="5"/>
                      <a:pt x="54" y="5"/>
                    </a:cubicBezTo>
                    <a:cubicBezTo>
                      <a:pt x="54" y="5"/>
                      <a:pt x="54" y="5"/>
                      <a:pt x="54" y="5"/>
                    </a:cubicBezTo>
                    <a:cubicBezTo>
                      <a:pt x="54" y="5"/>
                      <a:pt x="54" y="5"/>
                      <a:pt x="54" y="5"/>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1" y="0"/>
                      <a:pt x="51" y="0"/>
                      <a:pt x="51" y="0"/>
                    </a:cubicBezTo>
                    <a:cubicBezTo>
                      <a:pt x="51" y="0"/>
                      <a:pt x="51" y="0"/>
                      <a:pt x="51" y="0"/>
                    </a:cubicBezTo>
                    <a:cubicBezTo>
                      <a:pt x="51" y="0"/>
                      <a:pt x="51" y="0"/>
                      <a:pt x="51" y="0"/>
                    </a:cubicBezTo>
                    <a:cubicBezTo>
                      <a:pt x="51" y="0"/>
                      <a:pt x="51" y="0"/>
                      <a:pt x="51" y="0"/>
                    </a:cubicBezTo>
                    <a:cubicBezTo>
                      <a:pt x="51" y="1"/>
                      <a:pt x="51" y="1"/>
                      <a:pt x="51" y="1"/>
                    </a:cubicBezTo>
                    <a:cubicBezTo>
                      <a:pt x="51" y="0"/>
                      <a:pt x="51" y="0"/>
                      <a:pt x="51" y="0"/>
                    </a:cubicBezTo>
                    <a:cubicBezTo>
                      <a:pt x="51" y="1"/>
                      <a:pt x="51" y="1"/>
                      <a:pt x="51" y="1"/>
                    </a:cubicBezTo>
                    <a:cubicBezTo>
                      <a:pt x="51" y="1"/>
                      <a:pt x="50" y="1"/>
                      <a:pt x="50" y="0"/>
                    </a:cubicBezTo>
                    <a:cubicBezTo>
                      <a:pt x="50" y="0"/>
                      <a:pt x="50" y="0"/>
                      <a:pt x="50" y="0"/>
                    </a:cubicBezTo>
                    <a:cubicBezTo>
                      <a:pt x="50" y="0"/>
                      <a:pt x="50" y="0"/>
                      <a:pt x="50" y="0"/>
                    </a:cubicBezTo>
                    <a:cubicBezTo>
                      <a:pt x="50" y="0"/>
                      <a:pt x="50" y="0"/>
                      <a:pt x="50" y="0"/>
                    </a:cubicBezTo>
                    <a:cubicBezTo>
                      <a:pt x="50" y="1"/>
                      <a:pt x="50" y="1"/>
                      <a:pt x="50" y="1"/>
                    </a:cubicBezTo>
                    <a:cubicBezTo>
                      <a:pt x="49" y="1"/>
                      <a:pt x="49" y="1"/>
                      <a:pt x="49" y="1"/>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6" y="0"/>
                      <a:pt x="46" y="0"/>
                      <a:pt x="46" y="0"/>
                    </a:cubicBezTo>
                    <a:cubicBezTo>
                      <a:pt x="46" y="0"/>
                      <a:pt x="46" y="0"/>
                      <a:pt x="46" y="0"/>
                    </a:cubicBezTo>
                    <a:cubicBezTo>
                      <a:pt x="46" y="0"/>
                      <a:pt x="46" y="0"/>
                      <a:pt x="46" y="0"/>
                    </a:cubicBezTo>
                    <a:cubicBezTo>
                      <a:pt x="46" y="0"/>
                      <a:pt x="46" y="0"/>
                      <a:pt x="46"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3"/>
                      <a:pt x="42" y="3"/>
                      <a:pt x="42" y="3"/>
                    </a:cubicBezTo>
                    <a:cubicBezTo>
                      <a:pt x="42" y="3"/>
                      <a:pt x="42" y="3"/>
                      <a:pt x="42"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6" y="8"/>
                      <a:pt x="36" y="8"/>
                      <a:pt x="36" y="8"/>
                    </a:cubicBezTo>
                    <a:cubicBezTo>
                      <a:pt x="36" y="8"/>
                      <a:pt x="36" y="8"/>
                      <a:pt x="36" y="8"/>
                    </a:cubicBezTo>
                    <a:cubicBezTo>
                      <a:pt x="36" y="8"/>
                      <a:pt x="36" y="8"/>
                      <a:pt x="36" y="8"/>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4" y="9"/>
                      <a:pt x="34" y="9"/>
                      <a:pt x="34" y="9"/>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1" y="15"/>
                      <a:pt x="21" y="15"/>
                      <a:pt x="21" y="15"/>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7"/>
                      <a:pt x="21" y="17"/>
                      <a:pt x="21"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8"/>
                    </a:cubicBezTo>
                    <a:cubicBezTo>
                      <a:pt x="17" y="18"/>
                      <a:pt x="17" y="18"/>
                      <a:pt x="17" y="18"/>
                    </a:cubicBezTo>
                    <a:cubicBezTo>
                      <a:pt x="17" y="18"/>
                      <a:pt x="17" y="18"/>
                      <a:pt x="17"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4" y="12"/>
                      <a:pt x="14" y="12"/>
                      <a:pt x="14" y="12"/>
                    </a:cubicBezTo>
                    <a:cubicBezTo>
                      <a:pt x="14" y="12"/>
                      <a:pt x="14" y="12"/>
                      <a:pt x="14" y="12"/>
                    </a:cubicBezTo>
                    <a:cubicBezTo>
                      <a:pt x="14" y="12"/>
                      <a:pt x="14" y="12"/>
                      <a:pt x="14" y="12"/>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1" y="25"/>
                      <a:pt x="11" y="25"/>
                      <a:pt x="11" y="25"/>
                    </a:cubicBezTo>
                    <a:cubicBezTo>
                      <a:pt x="11" y="25"/>
                      <a:pt x="11" y="25"/>
                      <a:pt x="11" y="25"/>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5"/>
                      <a:pt x="9" y="25"/>
                      <a:pt x="9" y="25"/>
                    </a:cubicBezTo>
                    <a:cubicBezTo>
                      <a:pt x="9" y="25"/>
                      <a:pt x="9" y="25"/>
                      <a:pt x="9" y="25"/>
                    </a:cubicBezTo>
                    <a:cubicBezTo>
                      <a:pt x="9" y="25"/>
                      <a:pt x="9" y="25"/>
                      <a:pt x="9"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6" y="26"/>
                      <a:pt x="6" y="26"/>
                      <a:pt x="6" y="26"/>
                    </a:cubicBezTo>
                    <a:cubicBezTo>
                      <a:pt x="6" y="26"/>
                      <a:pt x="6" y="26"/>
                      <a:pt x="6" y="26"/>
                    </a:cubicBezTo>
                    <a:cubicBezTo>
                      <a:pt x="6" y="26"/>
                      <a:pt x="6" y="26"/>
                      <a:pt x="6" y="26"/>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0" y="24"/>
                      <a:pt x="0" y="24"/>
                      <a:pt x="0" y="24"/>
                    </a:cubicBezTo>
                    <a:cubicBezTo>
                      <a:pt x="0" y="24"/>
                      <a:pt x="0" y="24"/>
                      <a:pt x="0" y="24"/>
                    </a:cubicBezTo>
                    <a:cubicBezTo>
                      <a:pt x="0" y="24"/>
                      <a:pt x="0" y="24"/>
                      <a:pt x="0" y="24"/>
                    </a:cubicBezTo>
                    <a:cubicBezTo>
                      <a:pt x="1" y="25"/>
                      <a:pt x="1" y="25"/>
                      <a:pt x="1" y="25"/>
                    </a:cubicBezTo>
                    <a:cubicBezTo>
                      <a:pt x="3" y="29"/>
                      <a:pt x="3" y="29"/>
                      <a:pt x="3" y="29"/>
                    </a:cubicBezTo>
                    <a:cubicBezTo>
                      <a:pt x="3" y="31"/>
                      <a:pt x="4" y="33"/>
                      <a:pt x="5" y="35"/>
                    </a:cubicBezTo>
                    <a:cubicBezTo>
                      <a:pt x="5" y="35"/>
                      <a:pt x="6" y="36"/>
                      <a:pt x="6" y="37"/>
                    </a:cubicBezTo>
                    <a:cubicBezTo>
                      <a:pt x="6" y="37"/>
                      <a:pt x="7" y="37"/>
                      <a:pt x="7" y="38"/>
                    </a:cubicBezTo>
                    <a:cubicBezTo>
                      <a:pt x="7" y="38"/>
                      <a:pt x="7" y="39"/>
                      <a:pt x="7" y="39"/>
                    </a:cubicBezTo>
                    <a:cubicBezTo>
                      <a:pt x="7" y="40"/>
                      <a:pt x="6" y="40"/>
                      <a:pt x="6" y="41"/>
                    </a:cubicBezTo>
                    <a:cubicBezTo>
                      <a:pt x="6" y="41"/>
                      <a:pt x="5" y="40"/>
                      <a:pt x="5" y="41"/>
                    </a:cubicBezTo>
                    <a:cubicBezTo>
                      <a:pt x="5" y="41"/>
                      <a:pt x="5" y="41"/>
                      <a:pt x="5" y="41"/>
                    </a:cubicBezTo>
                    <a:cubicBezTo>
                      <a:pt x="5" y="41"/>
                      <a:pt x="5" y="42"/>
                      <a:pt x="6" y="42"/>
                    </a:cubicBezTo>
                    <a:cubicBezTo>
                      <a:pt x="6" y="42"/>
                      <a:pt x="6" y="42"/>
                      <a:pt x="6" y="43"/>
                    </a:cubicBezTo>
                    <a:cubicBezTo>
                      <a:pt x="7" y="43"/>
                      <a:pt x="7" y="44"/>
                      <a:pt x="7" y="44"/>
                    </a:cubicBezTo>
                    <a:cubicBezTo>
                      <a:pt x="7" y="45"/>
                      <a:pt x="7" y="45"/>
                      <a:pt x="7" y="46"/>
                    </a:cubicBezTo>
                    <a:cubicBezTo>
                      <a:pt x="7" y="46"/>
                      <a:pt x="7" y="47"/>
                      <a:pt x="7" y="47"/>
                    </a:cubicBezTo>
                    <a:cubicBezTo>
                      <a:pt x="7" y="47"/>
                      <a:pt x="7" y="47"/>
                      <a:pt x="7" y="47"/>
                    </a:cubicBezTo>
                    <a:cubicBezTo>
                      <a:pt x="8" y="47"/>
                      <a:pt x="7" y="46"/>
                      <a:pt x="7" y="46"/>
                    </a:cubicBezTo>
                    <a:cubicBezTo>
                      <a:pt x="8" y="46"/>
                      <a:pt x="8" y="46"/>
                      <a:pt x="9" y="46"/>
                    </a:cubicBezTo>
                    <a:cubicBezTo>
                      <a:pt x="9" y="46"/>
                      <a:pt x="9" y="47"/>
                      <a:pt x="9" y="47"/>
                    </a:cubicBezTo>
                    <a:cubicBezTo>
                      <a:pt x="9" y="47"/>
                      <a:pt x="9" y="47"/>
                      <a:pt x="10" y="47"/>
                    </a:cubicBezTo>
                    <a:cubicBezTo>
                      <a:pt x="10" y="47"/>
                      <a:pt x="10" y="48"/>
                      <a:pt x="11" y="48"/>
                    </a:cubicBezTo>
                    <a:cubicBezTo>
                      <a:pt x="11" y="48"/>
                      <a:pt x="12" y="48"/>
                      <a:pt x="13" y="49"/>
                    </a:cubicBezTo>
                    <a:cubicBezTo>
                      <a:pt x="13" y="49"/>
                      <a:pt x="13" y="49"/>
                      <a:pt x="14" y="48"/>
                    </a:cubicBezTo>
                    <a:cubicBezTo>
                      <a:pt x="15" y="48"/>
                      <a:pt x="15" y="47"/>
                      <a:pt x="17" y="47"/>
                    </a:cubicBezTo>
                    <a:cubicBezTo>
                      <a:pt x="17" y="47"/>
                      <a:pt x="18" y="47"/>
                      <a:pt x="18" y="47"/>
                    </a:cubicBezTo>
                    <a:cubicBezTo>
                      <a:pt x="19" y="47"/>
                      <a:pt x="19" y="47"/>
                      <a:pt x="20" y="47"/>
                    </a:cubicBezTo>
                    <a:cubicBezTo>
                      <a:pt x="20" y="47"/>
                      <a:pt x="21" y="46"/>
                      <a:pt x="21" y="46"/>
                    </a:cubicBezTo>
                    <a:cubicBezTo>
                      <a:pt x="21" y="46"/>
                      <a:pt x="22" y="46"/>
                      <a:pt x="22" y="46"/>
                    </a:cubicBezTo>
                    <a:cubicBezTo>
                      <a:pt x="23" y="45"/>
                      <a:pt x="24" y="46"/>
                      <a:pt x="25" y="46"/>
                    </a:cubicBezTo>
                    <a:cubicBezTo>
                      <a:pt x="25" y="45"/>
                      <a:pt x="27" y="46"/>
                      <a:pt x="28" y="46"/>
                    </a:cubicBezTo>
                    <a:cubicBezTo>
                      <a:pt x="28" y="46"/>
                      <a:pt x="30" y="47"/>
                      <a:pt x="30" y="46"/>
                    </a:cubicBezTo>
                    <a:cubicBezTo>
                      <a:pt x="30" y="46"/>
                      <a:pt x="30" y="46"/>
                      <a:pt x="31" y="46"/>
                    </a:cubicBezTo>
                    <a:cubicBezTo>
                      <a:pt x="31" y="45"/>
                      <a:pt x="31" y="45"/>
                      <a:pt x="32" y="45"/>
                    </a:cubicBezTo>
                    <a:cubicBezTo>
                      <a:pt x="32" y="46"/>
                      <a:pt x="33" y="46"/>
                      <a:pt x="33" y="46"/>
                    </a:cubicBezTo>
                    <a:cubicBezTo>
                      <a:pt x="33" y="46"/>
                      <a:pt x="33" y="45"/>
                      <a:pt x="33" y="45"/>
                    </a:cubicBezTo>
                    <a:cubicBezTo>
                      <a:pt x="33" y="45"/>
                      <a:pt x="33" y="45"/>
                      <a:pt x="33" y="45"/>
                    </a:cubicBezTo>
                    <a:cubicBezTo>
                      <a:pt x="33" y="45"/>
                      <a:pt x="34" y="45"/>
                      <a:pt x="34" y="44"/>
                    </a:cubicBezTo>
                    <a:cubicBezTo>
                      <a:pt x="34" y="44"/>
                      <a:pt x="35" y="44"/>
                      <a:pt x="35" y="44"/>
                    </a:cubicBezTo>
                    <a:cubicBezTo>
                      <a:pt x="35" y="44"/>
                      <a:pt x="36" y="44"/>
                      <a:pt x="37" y="44"/>
                    </a:cubicBezTo>
                    <a:cubicBezTo>
                      <a:pt x="37" y="44"/>
                      <a:pt x="38" y="44"/>
                      <a:pt x="38" y="44"/>
                    </a:cubicBezTo>
                    <a:cubicBezTo>
                      <a:pt x="39" y="43"/>
                      <a:pt x="40" y="43"/>
                      <a:pt x="40" y="42"/>
                    </a:cubicBezTo>
                    <a:cubicBezTo>
                      <a:pt x="41" y="42"/>
                      <a:pt x="42" y="41"/>
                      <a:pt x="42" y="41"/>
                    </a:cubicBezTo>
                    <a:cubicBezTo>
                      <a:pt x="44" y="40"/>
                      <a:pt x="45" y="38"/>
                      <a:pt x="46" y="37"/>
                    </a:cubicBezTo>
                    <a:cubicBezTo>
                      <a:pt x="48" y="36"/>
                      <a:pt x="49" y="34"/>
                      <a:pt x="50" y="32"/>
                    </a:cubicBezTo>
                    <a:cubicBezTo>
                      <a:pt x="51" y="31"/>
                      <a:pt x="52" y="29"/>
                      <a:pt x="53" y="28"/>
                    </a:cubicBezTo>
                    <a:cubicBezTo>
                      <a:pt x="54" y="27"/>
                      <a:pt x="54" y="26"/>
                      <a:pt x="55" y="26"/>
                    </a:cubicBezTo>
                    <a:cubicBezTo>
                      <a:pt x="55" y="25"/>
                      <a:pt x="56" y="25"/>
                      <a:pt x="56" y="25"/>
                    </a:cubicBezTo>
                    <a:cubicBezTo>
                      <a:pt x="56" y="25"/>
                      <a:pt x="56" y="25"/>
                      <a:pt x="56" y="25"/>
                    </a:cubicBezTo>
                    <a:cubicBezTo>
                      <a:pt x="56" y="24"/>
                      <a:pt x="57" y="24"/>
                      <a:pt x="57" y="23"/>
                    </a:cubicBezTo>
                    <a:cubicBezTo>
                      <a:pt x="58" y="23"/>
                      <a:pt x="58" y="21"/>
                      <a:pt x="58" y="20"/>
                    </a:cubicBezTo>
                    <a:cubicBezTo>
                      <a:pt x="58" y="19"/>
                      <a:pt x="59" y="19"/>
                      <a:pt x="59" y="18"/>
                    </a:cubicBezTo>
                    <a:cubicBezTo>
                      <a:pt x="57" y="18"/>
                      <a:pt x="57" y="18"/>
                      <a:pt x="57" y="18"/>
                    </a:cubicBezTo>
                    <a:close/>
                    <a:moveTo>
                      <a:pt x="47" y="27"/>
                    </a:moveTo>
                    <a:cubicBezTo>
                      <a:pt x="47" y="28"/>
                      <a:pt x="47" y="28"/>
                      <a:pt x="47" y="28"/>
                    </a:cubicBezTo>
                    <a:cubicBezTo>
                      <a:pt x="47" y="28"/>
                      <a:pt x="47" y="28"/>
                      <a:pt x="47"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30"/>
                      <a:pt x="46" y="30"/>
                      <a:pt x="46"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5"/>
                      <a:pt x="40" y="25"/>
                      <a:pt x="40" y="25"/>
                    </a:cubicBezTo>
                    <a:cubicBezTo>
                      <a:pt x="40" y="25"/>
                      <a:pt x="40" y="25"/>
                      <a:pt x="40"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5"/>
                      <a:pt x="44" y="25"/>
                      <a:pt x="44" y="25"/>
                    </a:cubicBezTo>
                    <a:cubicBezTo>
                      <a:pt x="44" y="25"/>
                      <a:pt x="44" y="25"/>
                      <a:pt x="44"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6" y="25"/>
                      <a:pt x="46" y="25"/>
                      <a:pt x="46" y="25"/>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7" y="26"/>
                      <a:pt x="47" y="26"/>
                      <a:pt x="47" y="26"/>
                    </a:cubicBezTo>
                    <a:cubicBezTo>
                      <a:pt x="47" y="26"/>
                      <a:pt x="47" y="26"/>
                      <a:pt x="47" y="26"/>
                    </a:cubicBezTo>
                    <a:cubicBezTo>
                      <a:pt x="47" y="26"/>
                      <a:pt x="47" y="26"/>
                      <a:pt x="47" y="26"/>
                    </a:cubicBezTo>
                    <a:cubicBezTo>
                      <a:pt x="47" y="27"/>
                      <a:pt x="47" y="27"/>
                      <a:pt x="47" y="27"/>
                    </a:cubicBezTo>
                    <a:cubicBezTo>
                      <a:pt x="47" y="27"/>
                      <a:pt x="47" y="27"/>
                      <a:pt x="47" y="27"/>
                    </a:cubicBezTo>
                    <a:cubicBezTo>
                      <a:pt x="47" y="27"/>
                      <a:pt x="47" y="27"/>
                      <a:pt x="47" y="27"/>
                    </a:cubicBezTo>
                    <a:cubicBezTo>
                      <a:pt x="47" y="27"/>
                      <a:pt x="47" y="27"/>
                      <a:pt x="47"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290"/>
              <p:cNvSpPr/>
              <p:nvPr/>
            </p:nvSpPr>
            <p:spPr bwMode="auto">
              <a:xfrm>
                <a:off x="2951" y="1929"/>
                <a:ext cx="89" cy="86"/>
              </a:xfrm>
              <a:custGeom>
                <a:avLst/>
                <a:gdLst>
                  <a:gd name="T0" fmla="*/ 34 w 34"/>
                  <a:gd name="T1" fmla="*/ 29 h 33"/>
                  <a:gd name="T2" fmla="*/ 32 w 34"/>
                  <a:gd name="T3" fmla="*/ 26 h 33"/>
                  <a:gd name="T4" fmla="*/ 32 w 34"/>
                  <a:gd name="T5" fmla="*/ 23 h 33"/>
                  <a:gd name="T6" fmla="*/ 31 w 34"/>
                  <a:gd name="T7" fmla="*/ 22 h 33"/>
                  <a:gd name="T8" fmla="*/ 31 w 34"/>
                  <a:gd name="T9" fmla="*/ 21 h 33"/>
                  <a:gd name="T10" fmla="*/ 30 w 34"/>
                  <a:gd name="T11" fmla="*/ 20 h 33"/>
                  <a:gd name="T12" fmla="*/ 29 w 34"/>
                  <a:gd name="T13" fmla="*/ 20 h 33"/>
                  <a:gd name="T14" fmla="*/ 28 w 34"/>
                  <a:gd name="T15" fmla="*/ 19 h 33"/>
                  <a:gd name="T16" fmla="*/ 27 w 34"/>
                  <a:gd name="T17" fmla="*/ 18 h 33"/>
                  <a:gd name="T18" fmla="*/ 26 w 34"/>
                  <a:gd name="T19" fmla="*/ 17 h 33"/>
                  <a:gd name="T20" fmla="*/ 26 w 34"/>
                  <a:gd name="T21" fmla="*/ 17 h 33"/>
                  <a:gd name="T22" fmla="*/ 25 w 34"/>
                  <a:gd name="T23" fmla="*/ 16 h 33"/>
                  <a:gd name="T24" fmla="*/ 24 w 34"/>
                  <a:gd name="T25" fmla="*/ 15 h 33"/>
                  <a:gd name="T26" fmla="*/ 24 w 34"/>
                  <a:gd name="T27" fmla="*/ 14 h 33"/>
                  <a:gd name="T28" fmla="*/ 24 w 34"/>
                  <a:gd name="T29" fmla="*/ 13 h 33"/>
                  <a:gd name="T30" fmla="*/ 24 w 34"/>
                  <a:gd name="T31" fmla="*/ 12 h 33"/>
                  <a:gd name="T32" fmla="*/ 24 w 34"/>
                  <a:gd name="T33" fmla="*/ 11 h 33"/>
                  <a:gd name="T34" fmla="*/ 25 w 34"/>
                  <a:gd name="T35" fmla="*/ 10 h 33"/>
                  <a:gd name="T36" fmla="*/ 26 w 34"/>
                  <a:gd name="T37" fmla="*/ 9 h 33"/>
                  <a:gd name="T38" fmla="*/ 26 w 34"/>
                  <a:gd name="T39" fmla="*/ 9 h 33"/>
                  <a:gd name="T40" fmla="*/ 25 w 34"/>
                  <a:gd name="T41" fmla="*/ 8 h 33"/>
                  <a:gd name="T42" fmla="*/ 26 w 34"/>
                  <a:gd name="T43" fmla="*/ 7 h 33"/>
                  <a:gd name="T44" fmla="*/ 25 w 34"/>
                  <a:gd name="T45" fmla="*/ 7 h 33"/>
                  <a:gd name="T46" fmla="*/ 24 w 34"/>
                  <a:gd name="T47" fmla="*/ 6 h 33"/>
                  <a:gd name="T48" fmla="*/ 23 w 34"/>
                  <a:gd name="T49" fmla="*/ 6 h 33"/>
                  <a:gd name="T50" fmla="*/ 23 w 34"/>
                  <a:gd name="T51" fmla="*/ 5 h 33"/>
                  <a:gd name="T52" fmla="*/ 22 w 34"/>
                  <a:gd name="T53" fmla="*/ 3 h 33"/>
                  <a:gd name="T54" fmla="*/ 22 w 34"/>
                  <a:gd name="T55" fmla="*/ 3 h 33"/>
                  <a:gd name="T56" fmla="*/ 21 w 34"/>
                  <a:gd name="T57" fmla="*/ 2 h 33"/>
                  <a:gd name="T58" fmla="*/ 20 w 34"/>
                  <a:gd name="T59" fmla="*/ 2 h 33"/>
                  <a:gd name="T60" fmla="*/ 19 w 34"/>
                  <a:gd name="T61" fmla="*/ 2 h 33"/>
                  <a:gd name="T62" fmla="*/ 19 w 34"/>
                  <a:gd name="T63" fmla="*/ 1 h 33"/>
                  <a:gd name="T64" fmla="*/ 18 w 34"/>
                  <a:gd name="T65" fmla="*/ 1 h 33"/>
                  <a:gd name="T66" fmla="*/ 16 w 34"/>
                  <a:gd name="T67" fmla="*/ 1 h 33"/>
                  <a:gd name="T68" fmla="*/ 15 w 34"/>
                  <a:gd name="T69" fmla="*/ 1 h 33"/>
                  <a:gd name="T70" fmla="*/ 14 w 34"/>
                  <a:gd name="T71" fmla="*/ 1 h 33"/>
                  <a:gd name="T72" fmla="*/ 13 w 34"/>
                  <a:gd name="T73" fmla="*/ 2 h 33"/>
                  <a:gd name="T74" fmla="*/ 11 w 34"/>
                  <a:gd name="T75" fmla="*/ 3 h 33"/>
                  <a:gd name="T76" fmla="*/ 9 w 34"/>
                  <a:gd name="T77" fmla="*/ 4 h 33"/>
                  <a:gd name="T78" fmla="*/ 9 w 34"/>
                  <a:gd name="T79" fmla="*/ 6 h 33"/>
                  <a:gd name="T80" fmla="*/ 9 w 34"/>
                  <a:gd name="T81" fmla="*/ 9 h 33"/>
                  <a:gd name="T82" fmla="*/ 8 w 34"/>
                  <a:gd name="T83" fmla="*/ 12 h 33"/>
                  <a:gd name="T84" fmla="*/ 6 w 34"/>
                  <a:gd name="T85" fmla="*/ 13 h 33"/>
                  <a:gd name="T86" fmla="*/ 1 w 34"/>
                  <a:gd name="T87" fmla="*/ 16 h 33"/>
                  <a:gd name="T88" fmla="*/ 0 w 34"/>
                  <a:gd name="T89" fmla="*/ 18 h 33"/>
                  <a:gd name="T90" fmla="*/ 1 w 34"/>
                  <a:gd name="T91" fmla="*/ 20 h 33"/>
                  <a:gd name="T92" fmla="*/ 2 w 34"/>
                  <a:gd name="T93" fmla="*/ 20 h 33"/>
                  <a:gd name="T94" fmla="*/ 5 w 34"/>
                  <a:gd name="T95" fmla="*/ 22 h 33"/>
                  <a:gd name="T96" fmla="*/ 7 w 34"/>
                  <a:gd name="T97" fmla="*/ 23 h 33"/>
                  <a:gd name="T98" fmla="*/ 10 w 34"/>
                  <a:gd name="T99" fmla="*/ 24 h 33"/>
                  <a:gd name="T100" fmla="*/ 12 w 34"/>
                  <a:gd name="T101" fmla="*/ 25 h 33"/>
                  <a:gd name="T102" fmla="*/ 17 w 34"/>
                  <a:gd name="T103" fmla="*/ 29 h 33"/>
                  <a:gd name="T104" fmla="*/ 23 w 34"/>
                  <a:gd name="T105" fmla="*/ 33 h 33"/>
                  <a:gd name="T106" fmla="*/ 27 w 34"/>
                  <a:gd name="T107" fmla="*/ 33 h 33"/>
                  <a:gd name="T108" fmla="*/ 28 w 34"/>
                  <a:gd name="T109" fmla="*/ 32 h 33"/>
                  <a:gd name="T110" fmla="*/ 29 w 34"/>
                  <a:gd name="T111" fmla="*/ 32 h 33"/>
                  <a:gd name="T112" fmla="*/ 29 w 34"/>
                  <a:gd name="T113" fmla="*/ 31 h 33"/>
                  <a:gd name="T114" fmla="*/ 30 w 34"/>
                  <a:gd name="T115" fmla="*/ 29 h 33"/>
                  <a:gd name="T116" fmla="*/ 32 w 34"/>
                  <a:gd name="T117" fmla="*/ 29 h 33"/>
                  <a:gd name="T118" fmla="*/ 34 w 34"/>
                  <a:gd name="T119"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 h="33">
                    <a:moveTo>
                      <a:pt x="34" y="30"/>
                    </a:moveTo>
                    <a:cubicBezTo>
                      <a:pt x="34" y="30"/>
                      <a:pt x="34" y="30"/>
                      <a:pt x="34" y="30"/>
                    </a:cubicBezTo>
                    <a:cubicBezTo>
                      <a:pt x="34" y="30"/>
                      <a:pt x="34" y="30"/>
                      <a:pt x="34" y="30"/>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3" y="29"/>
                      <a:pt x="33" y="29"/>
                      <a:pt x="33" y="29"/>
                    </a:cubicBezTo>
                    <a:cubicBezTo>
                      <a:pt x="33" y="29"/>
                      <a:pt x="33" y="29"/>
                      <a:pt x="33" y="29"/>
                    </a:cubicBezTo>
                    <a:cubicBezTo>
                      <a:pt x="33" y="29"/>
                      <a:pt x="33" y="29"/>
                      <a:pt x="33" y="29"/>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6"/>
                      <a:pt x="33" y="26"/>
                      <a:pt x="33" y="26"/>
                    </a:cubicBezTo>
                    <a:cubicBezTo>
                      <a:pt x="32" y="26"/>
                      <a:pt x="32" y="26"/>
                      <a:pt x="32" y="26"/>
                    </a:cubicBezTo>
                    <a:cubicBezTo>
                      <a:pt x="32" y="26"/>
                      <a:pt x="32" y="26"/>
                      <a:pt x="32" y="26"/>
                    </a:cubicBezTo>
                    <a:cubicBezTo>
                      <a:pt x="31" y="26"/>
                      <a:pt x="31" y="26"/>
                      <a:pt x="31" y="26"/>
                    </a:cubicBezTo>
                    <a:cubicBezTo>
                      <a:pt x="31" y="24"/>
                      <a:pt x="31" y="24"/>
                      <a:pt x="31" y="24"/>
                    </a:cubicBezTo>
                    <a:cubicBezTo>
                      <a:pt x="31" y="24"/>
                      <a:pt x="31" y="24"/>
                      <a:pt x="31" y="24"/>
                    </a:cubicBezTo>
                    <a:cubicBezTo>
                      <a:pt x="32" y="24"/>
                      <a:pt x="32" y="24"/>
                      <a:pt x="32" y="24"/>
                    </a:cubicBezTo>
                    <a:cubicBezTo>
                      <a:pt x="32" y="24"/>
                      <a:pt x="32" y="24"/>
                      <a:pt x="32" y="24"/>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0"/>
                      <a:pt x="31" y="20"/>
                    </a:cubicBezTo>
                    <a:cubicBezTo>
                      <a:pt x="31" y="20"/>
                      <a:pt x="31" y="20"/>
                      <a:pt x="31" y="20"/>
                    </a:cubicBezTo>
                    <a:cubicBezTo>
                      <a:pt x="31" y="20"/>
                      <a:pt x="31" y="20"/>
                      <a:pt x="31" y="20"/>
                    </a:cubicBezTo>
                    <a:cubicBezTo>
                      <a:pt x="31" y="20"/>
                      <a:pt x="31" y="20"/>
                      <a:pt x="31"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7" y="19"/>
                      <a:pt x="27" y="19"/>
                      <a:pt x="27" y="19"/>
                    </a:cubicBezTo>
                    <a:cubicBezTo>
                      <a:pt x="27" y="19"/>
                      <a:pt x="27" y="19"/>
                      <a:pt x="27" y="19"/>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6"/>
                      <a:pt x="26" y="16"/>
                      <a:pt x="26" y="16"/>
                    </a:cubicBezTo>
                    <a:cubicBezTo>
                      <a:pt x="26" y="16"/>
                      <a:pt x="26" y="16"/>
                      <a:pt x="26" y="16"/>
                    </a:cubicBezTo>
                    <a:cubicBezTo>
                      <a:pt x="26" y="16"/>
                      <a:pt x="26" y="16"/>
                      <a:pt x="26"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5"/>
                      <a:pt x="25" y="15"/>
                      <a:pt x="25" y="15"/>
                    </a:cubicBezTo>
                    <a:cubicBezTo>
                      <a:pt x="25" y="15"/>
                      <a:pt x="25" y="15"/>
                      <a:pt x="25"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4" y="14"/>
                      <a:pt x="24" y="14"/>
                      <a:pt x="24" y="14"/>
                    </a:cubicBezTo>
                    <a:cubicBezTo>
                      <a:pt x="24" y="14"/>
                      <a:pt x="24" y="14"/>
                      <a:pt x="24" y="14"/>
                    </a:cubicBezTo>
                    <a:cubicBezTo>
                      <a:pt x="24" y="14"/>
                      <a:pt x="24" y="14"/>
                      <a:pt x="24" y="14"/>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4" y="7"/>
                      <a:pt x="24" y="7"/>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2"/>
                      <a:pt x="21" y="2"/>
                      <a:pt x="21" y="2"/>
                    </a:cubicBezTo>
                    <a:cubicBezTo>
                      <a:pt x="21" y="2"/>
                      <a:pt x="21" y="2"/>
                      <a:pt x="21"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6" y="13"/>
                      <a:pt x="6" y="13"/>
                      <a:pt x="6" y="13"/>
                    </a:cubicBezTo>
                    <a:cubicBezTo>
                      <a:pt x="6" y="13"/>
                      <a:pt x="6" y="13"/>
                      <a:pt x="6" y="13"/>
                    </a:cubicBezTo>
                    <a:cubicBezTo>
                      <a:pt x="6" y="13"/>
                      <a:pt x="6" y="13"/>
                      <a:pt x="6" y="13"/>
                    </a:cubicBezTo>
                    <a:cubicBezTo>
                      <a:pt x="5" y="14"/>
                      <a:pt x="5" y="14"/>
                      <a:pt x="5" y="14"/>
                    </a:cubicBezTo>
                    <a:cubicBezTo>
                      <a:pt x="5" y="14"/>
                      <a:pt x="5" y="14"/>
                      <a:pt x="5" y="14"/>
                    </a:cubicBezTo>
                    <a:cubicBezTo>
                      <a:pt x="5" y="14"/>
                      <a:pt x="5" y="14"/>
                      <a:pt x="5" y="14"/>
                    </a:cubicBezTo>
                    <a:cubicBezTo>
                      <a:pt x="4" y="14"/>
                      <a:pt x="4" y="14"/>
                      <a:pt x="4" y="14"/>
                    </a:cubicBezTo>
                    <a:cubicBezTo>
                      <a:pt x="4" y="15"/>
                      <a:pt x="4" y="15"/>
                      <a:pt x="4" y="15"/>
                    </a:cubicBezTo>
                    <a:cubicBezTo>
                      <a:pt x="3" y="15"/>
                      <a:pt x="3" y="15"/>
                      <a:pt x="3" y="15"/>
                    </a:cubicBezTo>
                    <a:cubicBezTo>
                      <a:pt x="3" y="15"/>
                      <a:pt x="3" y="15"/>
                      <a:pt x="3" y="15"/>
                    </a:cubicBezTo>
                    <a:cubicBezTo>
                      <a:pt x="3" y="15"/>
                      <a:pt x="3" y="15"/>
                      <a:pt x="3" y="15"/>
                    </a:cubicBezTo>
                    <a:cubicBezTo>
                      <a:pt x="2" y="15"/>
                      <a:pt x="2" y="15"/>
                      <a:pt x="2" y="15"/>
                    </a:cubicBezTo>
                    <a:cubicBezTo>
                      <a:pt x="2" y="16"/>
                      <a:pt x="2" y="16"/>
                      <a:pt x="2" y="16"/>
                    </a:cubicBezTo>
                    <a:cubicBezTo>
                      <a:pt x="1" y="16"/>
                      <a:pt x="1" y="16"/>
                      <a:pt x="1" y="16"/>
                    </a:cubicBezTo>
                    <a:cubicBezTo>
                      <a:pt x="1" y="16"/>
                      <a:pt x="1" y="16"/>
                      <a:pt x="1" y="16"/>
                    </a:cubicBezTo>
                    <a:cubicBezTo>
                      <a:pt x="1" y="16"/>
                      <a:pt x="1" y="16"/>
                      <a:pt x="1"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4" y="22"/>
                      <a:pt x="4" y="22"/>
                      <a:pt x="4"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4"/>
                      <a:pt x="8" y="24"/>
                      <a:pt x="8"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4"/>
                      <a:pt x="10" y="24"/>
                      <a:pt x="10" y="24"/>
                    </a:cubicBezTo>
                    <a:cubicBezTo>
                      <a:pt x="10" y="24"/>
                      <a:pt x="10" y="24"/>
                      <a:pt x="10" y="24"/>
                    </a:cubicBezTo>
                    <a:cubicBezTo>
                      <a:pt x="10" y="25"/>
                      <a:pt x="10" y="25"/>
                      <a:pt x="10" y="25"/>
                    </a:cubicBezTo>
                    <a:cubicBezTo>
                      <a:pt x="11" y="25"/>
                      <a:pt x="11" y="25"/>
                      <a:pt x="11" y="25"/>
                    </a:cubicBezTo>
                    <a:cubicBezTo>
                      <a:pt x="11" y="25"/>
                      <a:pt x="11" y="25"/>
                      <a:pt x="11" y="25"/>
                    </a:cubicBezTo>
                    <a:cubicBezTo>
                      <a:pt x="11" y="25"/>
                      <a:pt x="11" y="25"/>
                      <a:pt x="11" y="25"/>
                    </a:cubicBezTo>
                    <a:cubicBezTo>
                      <a:pt x="11" y="25"/>
                      <a:pt x="11" y="25"/>
                      <a:pt x="11"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3" y="26"/>
                      <a:pt x="13" y="26"/>
                      <a:pt x="13" y="26"/>
                    </a:cubicBezTo>
                    <a:cubicBezTo>
                      <a:pt x="13" y="26"/>
                      <a:pt x="13" y="26"/>
                      <a:pt x="13" y="26"/>
                    </a:cubicBezTo>
                    <a:cubicBezTo>
                      <a:pt x="13" y="26"/>
                      <a:pt x="13" y="26"/>
                      <a:pt x="13" y="26"/>
                    </a:cubicBezTo>
                    <a:cubicBezTo>
                      <a:pt x="13" y="27"/>
                      <a:pt x="13" y="27"/>
                      <a:pt x="13" y="27"/>
                    </a:cubicBezTo>
                    <a:cubicBezTo>
                      <a:pt x="14" y="27"/>
                      <a:pt x="14" y="27"/>
                      <a:pt x="14"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6" y="29"/>
                      <a:pt x="16" y="29"/>
                      <a:pt x="16" y="29"/>
                    </a:cubicBezTo>
                    <a:cubicBezTo>
                      <a:pt x="16" y="29"/>
                      <a:pt x="16" y="29"/>
                      <a:pt x="16" y="29"/>
                    </a:cubicBezTo>
                    <a:cubicBezTo>
                      <a:pt x="17" y="29"/>
                      <a:pt x="17" y="29"/>
                      <a:pt x="17" y="29"/>
                    </a:cubicBezTo>
                    <a:cubicBezTo>
                      <a:pt x="18" y="30"/>
                      <a:pt x="18" y="30"/>
                      <a:pt x="18" y="30"/>
                    </a:cubicBezTo>
                    <a:cubicBezTo>
                      <a:pt x="18" y="30"/>
                      <a:pt x="18" y="30"/>
                      <a:pt x="18" y="30"/>
                    </a:cubicBezTo>
                    <a:cubicBezTo>
                      <a:pt x="18" y="30"/>
                      <a:pt x="18" y="30"/>
                      <a:pt x="18" y="30"/>
                    </a:cubicBezTo>
                    <a:cubicBezTo>
                      <a:pt x="19" y="31"/>
                      <a:pt x="19" y="31"/>
                      <a:pt x="19" y="31"/>
                    </a:cubicBezTo>
                    <a:cubicBezTo>
                      <a:pt x="20" y="31"/>
                      <a:pt x="20" y="31"/>
                      <a:pt x="20" y="31"/>
                    </a:cubicBezTo>
                    <a:cubicBezTo>
                      <a:pt x="20" y="31"/>
                      <a:pt x="20" y="31"/>
                      <a:pt x="20" y="31"/>
                    </a:cubicBezTo>
                    <a:cubicBezTo>
                      <a:pt x="20" y="32"/>
                      <a:pt x="20" y="32"/>
                      <a:pt x="20" y="32"/>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3" y="33"/>
                      <a:pt x="23" y="33"/>
                      <a:pt x="23" y="33"/>
                    </a:cubicBezTo>
                    <a:cubicBezTo>
                      <a:pt x="24" y="33"/>
                      <a:pt x="24" y="33"/>
                      <a:pt x="24" y="33"/>
                    </a:cubicBezTo>
                    <a:cubicBezTo>
                      <a:pt x="24" y="33"/>
                      <a:pt x="24" y="33"/>
                      <a:pt x="24" y="33"/>
                    </a:cubicBezTo>
                    <a:cubicBezTo>
                      <a:pt x="24" y="33"/>
                      <a:pt x="24" y="33"/>
                      <a:pt x="24" y="33"/>
                    </a:cubicBezTo>
                    <a:cubicBezTo>
                      <a:pt x="25" y="33"/>
                      <a:pt x="25" y="33"/>
                      <a:pt x="25" y="33"/>
                    </a:cubicBezTo>
                    <a:cubicBezTo>
                      <a:pt x="25" y="33"/>
                      <a:pt x="25" y="33"/>
                      <a:pt x="25" y="33"/>
                    </a:cubicBezTo>
                    <a:cubicBezTo>
                      <a:pt x="26" y="33"/>
                      <a:pt x="26" y="33"/>
                      <a:pt x="26" y="33"/>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9" y="30"/>
                      <a:pt x="29" y="30"/>
                      <a:pt x="29" y="30"/>
                    </a:cubicBezTo>
                    <a:cubicBezTo>
                      <a:pt x="29" y="30"/>
                      <a:pt x="29" y="30"/>
                      <a:pt x="29" y="30"/>
                    </a:cubicBezTo>
                    <a:cubicBezTo>
                      <a:pt x="29" y="30"/>
                      <a:pt x="29" y="30"/>
                      <a:pt x="29" y="30"/>
                    </a:cubicBezTo>
                    <a:cubicBezTo>
                      <a:pt x="29" y="30"/>
                      <a:pt x="29" y="30"/>
                      <a:pt x="29"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1" y="29"/>
                      <a:pt x="31" y="29"/>
                      <a:pt x="31"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3" y="29"/>
                      <a:pt x="33" y="29"/>
                      <a:pt x="33" y="29"/>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29"/>
                      <a:pt x="33" y="29"/>
                      <a:pt x="33" y="29"/>
                    </a:cubicBezTo>
                    <a:cubicBezTo>
                      <a:pt x="33" y="29"/>
                      <a:pt x="33" y="29"/>
                      <a:pt x="33" y="29"/>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291"/>
              <p:cNvSpPr/>
              <p:nvPr/>
            </p:nvSpPr>
            <p:spPr bwMode="auto">
              <a:xfrm>
                <a:off x="2701" y="2247"/>
                <a:ext cx="179" cy="176"/>
              </a:xfrm>
              <a:custGeom>
                <a:avLst/>
                <a:gdLst>
                  <a:gd name="T0" fmla="*/ 8 w 68"/>
                  <a:gd name="T1" fmla="*/ 40 h 67"/>
                  <a:gd name="T2" fmla="*/ 16 w 68"/>
                  <a:gd name="T3" fmla="*/ 42 h 67"/>
                  <a:gd name="T4" fmla="*/ 17 w 68"/>
                  <a:gd name="T5" fmla="*/ 45 h 67"/>
                  <a:gd name="T6" fmla="*/ 19 w 68"/>
                  <a:gd name="T7" fmla="*/ 47 h 67"/>
                  <a:gd name="T8" fmla="*/ 24 w 68"/>
                  <a:gd name="T9" fmla="*/ 47 h 67"/>
                  <a:gd name="T10" fmla="*/ 26 w 68"/>
                  <a:gd name="T11" fmla="*/ 44 h 67"/>
                  <a:gd name="T12" fmla="*/ 34 w 68"/>
                  <a:gd name="T13" fmla="*/ 45 h 67"/>
                  <a:gd name="T14" fmla="*/ 35 w 68"/>
                  <a:gd name="T15" fmla="*/ 48 h 67"/>
                  <a:gd name="T16" fmla="*/ 35 w 68"/>
                  <a:gd name="T17" fmla="*/ 54 h 67"/>
                  <a:gd name="T18" fmla="*/ 36 w 68"/>
                  <a:gd name="T19" fmla="*/ 57 h 67"/>
                  <a:gd name="T20" fmla="*/ 37 w 68"/>
                  <a:gd name="T21" fmla="*/ 59 h 67"/>
                  <a:gd name="T22" fmla="*/ 41 w 68"/>
                  <a:gd name="T23" fmla="*/ 58 h 67"/>
                  <a:gd name="T24" fmla="*/ 44 w 68"/>
                  <a:gd name="T25" fmla="*/ 60 h 67"/>
                  <a:gd name="T26" fmla="*/ 47 w 68"/>
                  <a:gd name="T27" fmla="*/ 60 h 67"/>
                  <a:gd name="T28" fmla="*/ 49 w 68"/>
                  <a:gd name="T29" fmla="*/ 62 h 67"/>
                  <a:gd name="T30" fmla="*/ 53 w 68"/>
                  <a:gd name="T31" fmla="*/ 61 h 67"/>
                  <a:gd name="T32" fmla="*/ 56 w 68"/>
                  <a:gd name="T33" fmla="*/ 63 h 67"/>
                  <a:gd name="T34" fmla="*/ 58 w 68"/>
                  <a:gd name="T35" fmla="*/ 64 h 67"/>
                  <a:gd name="T36" fmla="*/ 60 w 68"/>
                  <a:gd name="T37" fmla="*/ 67 h 67"/>
                  <a:gd name="T38" fmla="*/ 63 w 68"/>
                  <a:gd name="T39" fmla="*/ 67 h 67"/>
                  <a:gd name="T40" fmla="*/ 61 w 68"/>
                  <a:gd name="T41" fmla="*/ 64 h 67"/>
                  <a:gd name="T42" fmla="*/ 58 w 68"/>
                  <a:gd name="T43" fmla="*/ 62 h 67"/>
                  <a:gd name="T44" fmla="*/ 58 w 68"/>
                  <a:gd name="T45" fmla="*/ 58 h 67"/>
                  <a:gd name="T46" fmla="*/ 58 w 68"/>
                  <a:gd name="T47" fmla="*/ 54 h 67"/>
                  <a:gd name="T48" fmla="*/ 59 w 68"/>
                  <a:gd name="T49" fmla="*/ 51 h 67"/>
                  <a:gd name="T50" fmla="*/ 61 w 68"/>
                  <a:gd name="T51" fmla="*/ 49 h 67"/>
                  <a:gd name="T52" fmla="*/ 61 w 68"/>
                  <a:gd name="T53" fmla="*/ 32 h 67"/>
                  <a:gd name="T54" fmla="*/ 59 w 68"/>
                  <a:gd name="T55" fmla="*/ 29 h 67"/>
                  <a:gd name="T56" fmla="*/ 61 w 68"/>
                  <a:gd name="T57" fmla="*/ 25 h 67"/>
                  <a:gd name="T58" fmla="*/ 62 w 68"/>
                  <a:gd name="T59" fmla="*/ 20 h 67"/>
                  <a:gd name="T60" fmla="*/ 64 w 68"/>
                  <a:gd name="T61" fmla="*/ 16 h 67"/>
                  <a:gd name="T62" fmla="*/ 68 w 68"/>
                  <a:gd name="T63" fmla="*/ 12 h 67"/>
                  <a:gd name="T64" fmla="*/ 66 w 68"/>
                  <a:gd name="T65" fmla="*/ 10 h 67"/>
                  <a:gd name="T66" fmla="*/ 67 w 68"/>
                  <a:gd name="T67" fmla="*/ 7 h 67"/>
                  <a:gd name="T68" fmla="*/ 64 w 68"/>
                  <a:gd name="T69" fmla="*/ 5 h 67"/>
                  <a:gd name="T70" fmla="*/ 62 w 68"/>
                  <a:gd name="T71" fmla="*/ 3 h 67"/>
                  <a:gd name="T72" fmla="*/ 59 w 68"/>
                  <a:gd name="T73" fmla="*/ 3 h 67"/>
                  <a:gd name="T74" fmla="*/ 56 w 68"/>
                  <a:gd name="T75" fmla="*/ 3 h 67"/>
                  <a:gd name="T76" fmla="*/ 53 w 68"/>
                  <a:gd name="T77" fmla="*/ 1 h 67"/>
                  <a:gd name="T78" fmla="*/ 50 w 68"/>
                  <a:gd name="T79" fmla="*/ 1 h 67"/>
                  <a:gd name="T80" fmla="*/ 48 w 68"/>
                  <a:gd name="T81" fmla="*/ 0 h 67"/>
                  <a:gd name="T82" fmla="*/ 46 w 68"/>
                  <a:gd name="T83" fmla="*/ 2 h 67"/>
                  <a:gd name="T84" fmla="*/ 42 w 68"/>
                  <a:gd name="T85" fmla="*/ 2 h 67"/>
                  <a:gd name="T86" fmla="*/ 39 w 68"/>
                  <a:gd name="T87" fmla="*/ 3 h 67"/>
                  <a:gd name="T88" fmla="*/ 37 w 68"/>
                  <a:gd name="T89" fmla="*/ 4 h 67"/>
                  <a:gd name="T90" fmla="*/ 32 w 68"/>
                  <a:gd name="T91" fmla="*/ 4 h 67"/>
                  <a:gd name="T92" fmla="*/ 29 w 68"/>
                  <a:gd name="T93" fmla="*/ 2 h 67"/>
                  <a:gd name="T94" fmla="*/ 26 w 68"/>
                  <a:gd name="T95" fmla="*/ 1 h 67"/>
                  <a:gd name="T96" fmla="*/ 24 w 68"/>
                  <a:gd name="T97" fmla="*/ 3 h 67"/>
                  <a:gd name="T98" fmla="*/ 23 w 68"/>
                  <a:gd name="T99" fmla="*/ 8 h 67"/>
                  <a:gd name="T100" fmla="*/ 22 w 68"/>
                  <a:gd name="T101" fmla="*/ 10 h 67"/>
                  <a:gd name="T102" fmla="*/ 21 w 68"/>
                  <a:gd name="T103" fmla="*/ 15 h 67"/>
                  <a:gd name="T104" fmla="*/ 20 w 68"/>
                  <a:gd name="T105" fmla="*/ 19 h 67"/>
                  <a:gd name="T106" fmla="*/ 18 w 68"/>
                  <a:gd name="T107" fmla="*/ 23 h 67"/>
                  <a:gd name="T108" fmla="*/ 16 w 68"/>
                  <a:gd name="T109" fmla="*/ 25 h 67"/>
                  <a:gd name="T110" fmla="*/ 14 w 68"/>
                  <a:gd name="T111" fmla="*/ 29 h 67"/>
                  <a:gd name="T112" fmla="*/ 14 w 68"/>
                  <a:gd name="T113" fmla="*/ 33 h 67"/>
                  <a:gd name="T114" fmla="*/ 11 w 68"/>
                  <a:gd name="T115" fmla="*/ 35 h 67"/>
                  <a:gd name="T116" fmla="*/ 9 w 68"/>
                  <a:gd name="T117" fmla="*/ 37 h 67"/>
                  <a:gd name="T118" fmla="*/ 8 w 68"/>
                  <a:gd name="T119" fmla="*/ 35 h 67"/>
                  <a:gd name="T120" fmla="*/ 5 w 68"/>
                  <a:gd name="T121" fmla="*/ 36 h 67"/>
                  <a:gd name="T122" fmla="*/ 3 w 68"/>
                  <a:gd name="T123" fmla="*/ 3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67">
                    <a:moveTo>
                      <a:pt x="1" y="41"/>
                    </a:moveTo>
                    <a:cubicBezTo>
                      <a:pt x="1" y="41"/>
                      <a:pt x="1" y="41"/>
                      <a:pt x="1" y="41"/>
                    </a:cubicBezTo>
                    <a:cubicBezTo>
                      <a:pt x="1" y="41"/>
                      <a:pt x="1" y="41"/>
                      <a:pt x="1" y="41"/>
                    </a:cubicBezTo>
                    <a:cubicBezTo>
                      <a:pt x="1" y="41"/>
                      <a:pt x="1" y="41"/>
                      <a:pt x="1" y="41"/>
                    </a:cubicBezTo>
                    <a:cubicBezTo>
                      <a:pt x="1" y="41"/>
                      <a:pt x="1" y="41"/>
                      <a:pt x="1" y="41"/>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6" y="40"/>
                      <a:pt x="6" y="40"/>
                      <a:pt x="6" y="40"/>
                    </a:cubicBezTo>
                    <a:cubicBezTo>
                      <a:pt x="6" y="40"/>
                      <a:pt x="6" y="40"/>
                      <a:pt x="6" y="40"/>
                    </a:cubicBezTo>
                    <a:cubicBezTo>
                      <a:pt x="6" y="40"/>
                      <a:pt x="6" y="40"/>
                      <a:pt x="6" y="40"/>
                    </a:cubicBezTo>
                    <a:cubicBezTo>
                      <a:pt x="7" y="40"/>
                      <a:pt x="7" y="40"/>
                      <a:pt x="7" y="40"/>
                    </a:cubicBezTo>
                    <a:cubicBezTo>
                      <a:pt x="7" y="40"/>
                      <a:pt x="7" y="40"/>
                      <a:pt x="7" y="40"/>
                    </a:cubicBezTo>
                    <a:cubicBezTo>
                      <a:pt x="7" y="40"/>
                      <a:pt x="7" y="40"/>
                      <a:pt x="7"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9" y="40"/>
                      <a:pt x="9" y="40"/>
                      <a:pt x="9" y="40"/>
                    </a:cubicBezTo>
                    <a:cubicBezTo>
                      <a:pt x="9" y="40"/>
                      <a:pt x="9" y="40"/>
                      <a:pt x="9" y="40"/>
                    </a:cubicBezTo>
                    <a:cubicBezTo>
                      <a:pt x="9" y="40"/>
                      <a:pt x="9" y="40"/>
                      <a:pt x="9" y="40"/>
                    </a:cubicBezTo>
                    <a:cubicBezTo>
                      <a:pt x="9" y="40"/>
                      <a:pt x="9" y="40"/>
                      <a:pt x="9"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3"/>
                      <a:pt x="16" y="43"/>
                      <a:pt x="16" y="43"/>
                    </a:cubicBezTo>
                    <a:cubicBezTo>
                      <a:pt x="16" y="43"/>
                      <a:pt x="16" y="43"/>
                      <a:pt x="16" y="43"/>
                    </a:cubicBezTo>
                    <a:cubicBezTo>
                      <a:pt x="16" y="43"/>
                      <a:pt x="16" y="43"/>
                      <a:pt x="16" y="43"/>
                    </a:cubicBezTo>
                    <a:cubicBezTo>
                      <a:pt x="16" y="43"/>
                      <a:pt x="16" y="43"/>
                      <a:pt x="16" y="43"/>
                    </a:cubicBezTo>
                    <a:cubicBezTo>
                      <a:pt x="16" y="43"/>
                      <a:pt x="16" y="43"/>
                      <a:pt x="16" y="43"/>
                    </a:cubicBezTo>
                    <a:cubicBezTo>
                      <a:pt x="16" y="43"/>
                      <a:pt x="16" y="43"/>
                      <a:pt x="16" y="43"/>
                    </a:cubicBezTo>
                    <a:cubicBezTo>
                      <a:pt x="17" y="43"/>
                      <a:pt x="17" y="43"/>
                      <a:pt x="17" y="43"/>
                    </a:cubicBezTo>
                    <a:cubicBezTo>
                      <a:pt x="17" y="43"/>
                      <a:pt x="17" y="43"/>
                      <a:pt x="17" y="43"/>
                    </a:cubicBezTo>
                    <a:cubicBezTo>
                      <a:pt x="17" y="43"/>
                      <a:pt x="17" y="43"/>
                      <a:pt x="17" y="43"/>
                    </a:cubicBezTo>
                    <a:cubicBezTo>
                      <a:pt x="17" y="43"/>
                      <a:pt x="17" y="43"/>
                      <a:pt x="17" y="43"/>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8" y="45"/>
                      <a:pt x="18" y="45"/>
                      <a:pt x="18" y="45"/>
                    </a:cubicBezTo>
                    <a:cubicBezTo>
                      <a:pt x="18" y="45"/>
                      <a:pt x="18" y="45"/>
                      <a:pt x="18" y="45"/>
                    </a:cubicBezTo>
                    <a:cubicBezTo>
                      <a:pt x="18" y="45"/>
                      <a:pt x="18" y="45"/>
                      <a:pt x="18" y="45"/>
                    </a:cubicBezTo>
                    <a:cubicBezTo>
                      <a:pt x="18" y="45"/>
                      <a:pt x="18" y="45"/>
                      <a:pt x="18" y="45"/>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7"/>
                      <a:pt x="18" y="47"/>
                      <a:pt x="18" y="47"/>
                    </a:cubicBezTo>
                    <a:cubicBezTo>
                      <a:pt x="18" y="47"/>
                      <a:pt x="18" y="47"/>
                      <a:pt x="18" y="47"/>
                    </a:cubicBezTo>
                    <a:cubicBezTo>
                      <a:pt x="18" y="47"/>
                      <a:pt x="18" y="47"/>
                      <a:pt x="18"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20" y="48"/>
                      <a:pt x="20" y="48"/>
                      <a:pt x="20" y="48"/>
                    </a:cubicBezTo>
                    <a:cubicBezTo>
                      <a:pt x="20" y="48"/>
                      <a:pt x="20" y="48"/>
                      <a:pt x="20" y="48"/>
                    </a:cubicBezTo>
                    <a:cubicBezTo>
                      <a:pt x="20" y="48"/>
                      <a:pt x="20" y="48"/>
                      <a:pt x="20" y="48"/>
                    </a:cubicBezTo>
                    <a:cubicBezTo>
                      <a:pt x="20" y="48"/>
                      <a:pt x="20" y="48"/>
                      <a:pt x="20"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2" y="48"/>
                      <a:pt x="22" y="48"/>
                      <a:pt x="22" y="48"/>
                    </a:cubicBezTo>
                    <a:cubicBezTo>
                      <a:pt x="22" y="48"/>
                      <a:pt x="22" y="48"/>
                      <a:pt x="22" y="48"/>
                    </a:cubicBezTo>
                    <a:cubicBezTo>
                      <a:pt x="22" y="48"/>
                      <a:pt x="22" y="48"/>
                      <a:pt x="22" y="48"/>
                    </a:cubicBezTo>
                    <a:cubicBezTo>
                      <a:pt x="22" y="48"/>
                      <a:pt x="22" y="48"/>
                      <a:pt x="22" y="48"/>
                    </a:cubicBezTo>
                    <a:cubicBezTo>
                      <a:pt x="22" y="48"/>
                      <a:pt x="22" y="48"/>
                      <a:pt x="22" y="48"/>
                    </a:cubicBezTo>
                    <a:cubicBezTo>
                      <a:pt x="22" y="47"/>
                      <a:pt x="22" y="47"/>
                      <a:pt x="22" y="47"/>
                    </a:cubicBezTo>
                    <a:cubicBezTo>
                      <a:pt x="23" y="47"/>
                      <a:pt x="23" y="47"/>
                      <a:pt x="23" y="47"/>
                    </a:cubicBezTo>
                    <a:cubicBezTo>
                      <a:pt x="23" y="47"/>
                      <a:pt x="23" y="47"/>
                      <a:pt x="23" y="47"/>
                    </a:cubicBezTo>
                    <a:cubicBezTo>
                      <a:pt x="24" y="47"/>
                      <a:pt x="24" y="47"/>
                      <a:pt x="24" y="47"/>
                    </a:cubicBezTo>
                    <a:cubicBezTo>
                      <a:pt x="24" y="48"/>
                      <a:pt x="24" y="48"/>
                      <a:pt x="24" y="48"/>
                    </a:cubicBezTo>
                    <a:cubicBezTo>
                      <a:pt x="24" y="48"/>
                      <a:pt x="24" y="48"/>
                      <a:pt x="24" y="48"/>
                    </a:cubicBezTo>
                    <a:cubicBezTo>
                      <a:pt x="24" y="48"/>
                      <a:pt x="24" y="48"/>
                      <a:pt x="24" y="48"/>
                    </a:cubicBezTo>
                    <a:cubicBezTo>
                      <a:pt x="24" y="48"/>
                      <a:pt x="24" y="48"/>
                      <a:pt x="24" y="48"/>
                    </a:cubicBezTo>
                    <a:cubicBezTo>
                      <a:pt x="25" y="48"/>
                      <a:pt x="25" y="48"/>
                      <a:pt x="25" y="48"/>
                    </a:cubicBezTo>
                    <a:cubicBezTo>
                      <a:pt x="25" y="48"/>
                      <a:pt x="25" y="48"/>
                      <a:pt x="25" y="48"/>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6"/>
                      <a:pt x="25" y="46"/>
                      <a:pt x="25" y="46"/>
                    </a:cubicBezTo>
                    <a:cubicBezTo>
                      <a:pt x="25" y="46"/>
                      <a:pt x="25"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5"/>
                      <a:pt x="26" y="45"/>
                      <a:pt x="26" y="45"/>
                    </a:cubicBezTo>
                    <a:cubicBezTo>
                      <a:pt x="26" y="45"/>
                      <a:pt x="26" y="45"/>
                      <a:pt x="26" y="45"/>
                    </a:cubicBezTo>
                    <a:cubicBezTo>
                      <a:pt x="26" y="45"/>
                      <a:pt x="26" y="45"/>
                      <a:pt x="26" y="45"/>
                    </a:cubicBezTo>
                    <a:cubicBezTo>
                      <a:pt x="26" y="45"/>
                      <a:pt x="26" y="45"/>
                      <a:pt x="26" y="45"/>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9" y="44"/>
                      <a:pt x="29" y="44"/>
                      <a:pt x="29" y="44"/>
                    </a:cubicBezTo>
                    <a:cubicBezTo>
                      <a:pt x="29" y="44"/>
                      <a:pt x="29" y="44"/>
                      <a:pt x="29" y="44"/>
                    </a:cubicBezTo>
                    <a:cubicBezTo>
                      <a:pt x="29" y="44"/>
                      <a:pt x="29" y="44"/>
                      <a:pt x="29" y="44"/>
                    </a:cubicBezTo>
                    <a:cubicBezTo>
                      <a:pt x="29" y="44"/>
                      <a:pt x="29" y="44"/>
                      <a:pt x="29"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4" y="45"/>
                      <a:pt x="34" y="45"/>
                      <a:pt x="34" y="45"/>
                    </a:cubicBezTo>
                    <a:cubicBezTo>
                      <a:pt x="34" y="45"/>
                      <a:pt x="34" y="45"/>
                      <a:pt x="34" y="45"/>
                    </a:cubicBezTo>
                    <a:cubicBezTo>
                      <a:pt x="34" y="45"/>
                      <a:pt x="34" y="45"/>
                      <a:pt x="34" y="45"/>
                    </a:cubicBezTo>
                    <a:cubicBezTo>
                      <a:pt x="34" y="45"/>
                      <a:pt x="34" y="45"/>
                      <a:pt x="34" y="45"/>
                    </a:cubicBezTo>
                    <a:cubicBezTo>
                      <a:pt x="35" y="45"/>
                      <a:pt x="35" y="45"/>
                      <a:pt x="35" y="45"/>
                    </a:cubicBezTo>
                    <a:cubicBezTo>
                      <a:pt x="35" y="45"/>
                      <a:pt x="35" y="45"/>
                      <a:pt x="35" y="45"/>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7"/>
                      <a:pt x="35" y="47"/>
                      <a:pt x="35" y="47"/>
                    </a:cubicBezTo>
                    <a:cubicBezTo>
                      <a:pt x="35" y="47"/>
                      <a:pt x="35" y="47"/>
                      <a:pt x="35" y="47"/>
                    </a:cubicBezTo>
                    <a:cubicBezTo>
                      <a:pt x="35" y="47"/>
                      <a:pt x="35"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50"/>
                      <a:pt x="35" y="50"/>
                      <a:pt x="35" y="50"/>
                    </a:cubicBezTo>
                    <a:cubicBezTo>
                      <a:pt x="35" y="50"/>
                      <a:pt x="35" y="50"/>
                      <a:pt x="35" y="50"/>
                    </a:cubicBezTo>
                    <a:cubicBezTo>
                      <a:pt x="35" y="50"/>
                      <a:pt x="35" y="50"/>
                      <a:pt x="35" y="50"/>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2"/>
                      <a:pt x="35" y="52"/>
                      <a:pt x="35" y="52"/>
                    </a:cubicBezTo>
                    <a:cubicBezTo>
                      <a:pt x="35" y="52"/>
                      <a:pt x="35" y="52"/>
                      <a:pt x="35" y="52"/>
                    </a:cubicBezTo>
                    <a:cubicBezTo>
                      <a:pt x="35" y="52"/>
                      <a:pt x="35" y="52"/>
                      <a:pt x="35" y="52"/>
                    </a:cubicBezTo>
                    <a:cubicBezTo>
                      <a:pt x="35" y="52"/>
                      <a:pt x="35" y="52"/>
                      <a:pt x="35" y="52"/>
                    </a:cubicBezTo>
                    <a:cubicBezTo>
                      <a:pt x="35" y="52"/>
                      <a:pt x="35" y="52"/>
                      <a:pt x="35" y="52"/>
                    </a:cubicBezTo>
                    <a:cubicBezTo>
                      <a:pt x="35" y="53"/>
                      <a:pt x="35" y="53"/>
                      <a:pt x="35" y="53"/>
                    </a:cubicBezTo>
                    <a:cubicBezTo>
                      <a:pt x="35" y="53"/>
                      <a:pt x="35" y="53"/>
                      <a:pt x="35" y="53"/>
                    </a:cubicBezTo>
                    <a:cubicBezTo>
                      <a:pt x="35" y="53"/>
                      <a:pt x="35" y="53"/>
                      <a:pt x="35" y="53"/>
                    </a:cubicBezTo>
                    <a:cubicBezTo>
                      <a:pt x="35" y="53"/>
                      <a:pt x="35" y="53"/>
                      <a:pt x="35" y="53"/>
                    </a:cubicBezTo>
                    <a:cubicBezTo>
                      <a:pt x="34" y="53"/>
                      <a:pt x="34" y="53"/>
                      <a:pt x="34" y="53"/>
                    </a:cubicBezTo>
                    <a:cubicBezTo>
                      <a:pt x="34" y="53"/>
                      <a:pt x="34" y="53"/>
                      <a:pt x="34" y="53"/>
                    </a:cubicBezTo>
                    <a:cubicBezTo>
                      <a:pt x="35" y="53"/>
                      <a:pt x="35" y="53"/>
                      <a:pt x="35" y="53"/>
                    </a:cubicBezTo>
                    <a:cubicBezTo>
                      <a:pt x="35" y="53"/>
                      <a:pt x="35" y="53"/>
                      <a:pt x="35" y="53"/>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7"/>
                      <a:pt x="36" y="57"/>
                      <a:pt x="36" y="57"/>
                    </a:cubicBezTo>
                    <a:cubicBezTo>
                      <a:pt x="36" y="57"/>
                      <a:pt x="36" y="57"/>
                      <a:pt x="36" y="57"/>
                    </a:cubicBezTo>
                    <a:cubicBezTo>
                      <a:pt x="36" y="57"/>
                      <a:pt x="36" y="57"/>
                      <a:pt x="36" y="57"/>
                    </a:cubicBezTo>
                    <a:cubicBezTo>
                      <a:pt x="36" y="57"/>
                      <a:pt x="36" y="57"/>
                      <a:pt x="36" y="57"/>
                    </a:cubicBezTo>
                    <a:cubicBezTo>
                      <a:pt x="36" y="57"/>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9"/>
                      <a:pt x="42" y="59"/>
                      <a:pt x="42" y="59"/>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3" y="59"/>
                      <a:pt x="43" y="59"/>
                      <a:pt x="43" y="59"/>
                    </a:cubicBezTo>
                    <a:cubicBezTo>
                      <a:pt x="43" y="59"/>
                      <a:pt x="43" y="59"/>
                      <a:pt x="43" y="59"/>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59"/>
                      <a:pt x="45" y="59"/>
                      <a:pt x="45" y="59"/>
                    </a:cubicBezTo>
                    <a:cubicBezTo>
                      <a:pt x="46" y="59"/>
                      <a:pt x="46" y="59"/>
                      <a:pt x="46" y="59"/>
                    </a:cubicBezTo>
                    <a:cubicBezTo>
                      <a:pt x="46" y="59"/>
                      <a:pt x="46" y="59"/>
                      <a:pt x="46" y="59"/>
                    </a:cubicBezTo>
                    <a:cubicBezTo>
                      <a:pt x="46" y="59"/>
                      <a:pt x="46" y="59"/>
                      <a:pt x="46" y="59"/>
                    </a:cubicBezTo>
                    <a:cubicBezTo>
                      <a:pt x="46" y="59"/>
                      <a:pt x="46" y="59"/>
                      <a:pt x="46" y="59"/>
                    </a:cubicBezTo>
                    <a:cubicBezTo>
                      <a:pt x="47" y="59"/>
                      <a:pt x="47" y="59"/>
                      <a:pt x="47" y="59"/>
                    </a:cubicBezTo>
                    <a:cubicBezTo>
                      <a:pt x="47" y="59"/>
                      <a:pt x="47" y="59"/>
                      <a:pt x="47" y="59"/>
                    </a:cubicBezTo>
                    <a:cubicBezTo>
                      <a:pt x="47" y="59"/>
                      <a:pt x="47" y="59"/>
                      <a:pt x="47" y="59"/>
                    </a:cubicBezTo>
                    <a:cubicBezTo>
                      <a:pt x="47" y="59"/>
                      <a:pt x="47" y="59"/>
                      <a:pt x="47" y="59"/>
                    </a:cubicBezTo>
                    <a:cubicBezTo>
                      <a:pt x="47" y="59"/>
                      <a:pt x="47" y="59"/>
                      <a:pt x="47" y="59"/>
                    </a:cubicBezTo>
                    <a:cubicBezTo>
                      <a:pt x="47" y="59"/>
                      <a:pt x="47" y="59"/>
                      <a:pt x="47" y="59"/>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2"/>
                      <a:pt x="49" y="62"/>
                    </a:cubicBezTo>
                    <a:cubicBezTo>
                      <a:pt x="49" y="62"/>
                      <a:pt x="49" y="62"/>
                      <a:pt x="49" y="62"/>
                    </a:cubicBezTo>
                    <a:cubicBezTo>
                      <a:pt x="50" y="62"/>
                      <a:pt x="50" y="62"/>
                      <a:pt x="50" y="62"/>
                    </a:cubicBezTo>
                    <a:cubicBezTo>
                      <a:pt x="50" y="62"/>
                      <a:pt x="50" y="62"/>
                      <a:pt x="50" y="62"/>
                    </a:cubicBezTo>
                    <a:cubicBezTo>
                      <a:pt x="50" y="62"/>
                      <a:pt x="50" y="62"/>
                      <a:pt x="50" y="62"/>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3" y="62"/>
                    </a:cubicBezTo>
                    <a:cubicBezTo>
                      <a:pt x="53" y="62"/>
                      <a:pt x="53" y="62"/>
                      <a:pt x="53" y="62"/>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0"/>
                      <a:pt x="53" y="60"/>
                      <a:pt x="53" y="60"/>
                    </a:cubicBezTo>
                    <a:cubicBezTo>
                      <a:pt x="54" y="60"/>
                      <a:pt x="54" y="60"/>
                      <a:pt x="54" y="60"/>
                    </a:cubicBezTo>
                    <a:cubicBezTo>
                      <a:pt x="54" y="60"/>
                      <a:pt x="54" y="61"/>
                      <a:pt x="54" y="61"/>
                    </a:cubicBezTo>
                    <a:cubicBezTo>
                      <a:pt x="54" y="61"/>
                      <a:pt x="54" y="61"/>
                      <a:pt x="54" y="61"/>
                    </a:cubicBezTo>
                    <a:cubicBezTo>
                      <a:pt x="54" y="61"/>
                      <a:pt x="54" y="61"/>
                      <a:pt x="54" y="61"/>
                    </a:cubicBezTo>
                    <a:cubicBezTo>
                      <a:pt x="54" y="61"/>
                      <a:pt x="54" y="61"/>
                      <a:pt x="54" y="61"/>
                    </a:cubicBezTo>
                    <a:cubicBezTo>
                      <a:pt x="54" y="61"/>
                      <a:pt x="54" y="61"/>
                      <a:pt x="54" y="61"/>
                    </a:cubicBezTo>
                    <a:cubicBezTo>
                      <a:pt x="54" y="61"/>
                      <a:pt x="54" y="61"/>
                      <a:pt x="54" y="61"/>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5" y="62"/>
                      <a:pt x="55" y="62"/>
                      <a:pt x="55" y="62"/>
                    </a:cubicBezTo>
                    <a:cubicBezTo>
                      <a:pt x="55" y="62"/>
                      <a:pt x="55" y="62"/>
                      <a:pt x="55" y="62"/>
                    </a:cubicBezTo>
                    <a:cubicBezTo>
                      <a:pt x="55" y="62"/>
                      <a:pt x="55" y="62"/>
                      <a:pt x="55" y="62"/>
                    </a:cubicBezTo>
                    <a:cubicBezTo>
                      <a:pt x="55" y="62"/>
                      <a:pt x="55" y="62"/>
                      <a:pt x="55" y="62"/>
                    </a:cubicBezTo>
                    <a:cubicBezTo>
                      <a:pt x="55" y="62"/>
                      <a:pt x="55" y="62"/>
                      <a:pt x="55" y="62"/>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7" y="63"/>
                      <a:pt x="57" y="63"/>
                      <a:pt x="57" y="63"/>
                    </a:cubicBezTo>
                    <a:cubicBezTo>
                      <a:pt x="57" y="63"/>
                      <a:pt x="57" y="63"/>
                      <a:pt x="57" y="63"/>
                    </a:cubicBezTo>
                    <a:cubicBezTo>
                      <a:pt x="57" y="63"/>
                      <a:pt x="57" y="63"/>
                      <a:pt x="57" y="63"/>
                    </a:cubicBezTo>
                    <a:cubicBezTo>
                      <a:pt x="57" y="63"/>
                      <a:pt x="57" y="63"/>
                      <a:pt x="57" y="63"/>
                    </a:cubicBezTo>
                    <a:cubicBezTo>
                      <a:pt x="57" y="64"/>
                      <a:pt x="57" y="64"/>
                      <a:pt x="57" y="64"/>
                    </a:cubicBezTo>
                    <a:cubicBezTo>
                      <a:pt x="57" y="64"/>
                      <a:pt x="57" y="64"/>
                      <a:pt x="57" y="64"/>
                    </a:cubicBezTo>
                    <a:cubicBezTo>
                      <a:pt x="57" y="63"/>
                      <a:pt x="57" y="63"/>
                      <a:pt x="57" y="63"/>
                    </a:cubicBezTo>
                    <a:cubicBezTo>
                      <a:pt x="57" y="63"/>
                      <a:pt x="57" y="63"/>
                      <a:pt x="57" y="63"/>
                    </a:cubicBezTo>
                    <a:cubicBezTo>
                      <a:pt x="57" y="64"/>
                      <a:pt x="57" y="64"/>
                      <a:pt x="57" y="64"/>
                    </a:cubicBezTo>
                    <a:cubicBezTo>
                      <a:pt x="57" y="64"/>
                      <a:pt x="57" y="64"/>
                      <a:pt x="57"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9" y="65"/>
                      <a:pt x="59" y="65"/>
                      <a:pt x="59" y="65"/>
                    </a:cubicBezTo>
                    <a:cubicBezTo>
                      <a:pt x="59" y="65"/>
                      <a:pt x="59" y="65"/>
                      <a:pt x="59" y="65"/>
                    </a:cubicBezTo>
                    <a:cubicBezTo>
                      <a:pt x="58" y="65"/>
                      <a:pt x="58" y="65"/>
                      <a:pt x="58" y="65"/>
                    </a:cubicBezTo>
                    <a:cubicBezTo>
                      <a:pt x="58" y="65"/>
                      <a:pt x="58" y="65"/>
                      <a:pt x="58" y="65"/>
                    </a:cubicBezTo>
                    <a:cubicBezTo>
                      <a:pt x="58" y="65"/>
                      <a:pt x="58" y="65"/>
                      <a:pt x="58" y="65"/>
                    </a:cubicBezTo>
                    <a:cubicBezTo>
                      <a:pt x="58" y="65"/>
                      <a:pt x="58" y="65"/>
                      <a:pt x="58"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6"/>
                      <a:pt x="59" y="66"/>
                      <a:pt x="59" y="66"/>
                    </a:cubicBezTo>
                    <a:cubicBezTo>
                      <a:pt x="59" y="66"/>
                      <a:pt x="59" y="66"/>
                      <a:pt x="59" y="66"/>
                    </a:cubicBezTo>
                    <a:cubicBezTo>
                      <a:pt x="59" y="66"/>
                      <a:pt x="59" y="66"/>
                      <a:pt x="59" y="66"/>
                    </a:cubicBezTo>
                    <a:cubicBezTo>
                      <a:pt x="59"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3"/>
                      <a:pt x="63" y="63"/>
                      <a:pt x="63" y="63"/>
                    </a:cubicBezTo>
                    <a:cubicBezTo>
                      <a:pt x="63" y="63"/>
                      <a:pt x="63" y="63"/>
                      <a:pt x="63" y="63"/>
                    </a:cubicBezTo>
                    <a:cubicBezTo>
                      <a:pt x="63" y="63"/>
                      <a:pt x="63" y="63"/>
                      <a:pt x="63" y="63"/>
                    </a:cubicBezTo>
                    <a:cubicBezTo>
                      <a:pt x="63" y="63"/>
                      <a:pt x="63" y="63"/>
                      <a:pt x="63"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4"/>
                      <a:pt x="62" y="64"/>
                      <a:pt x="62" y="64"/>
                    </a:cubicBezTo>
                    <a:cubicBezTo>
                      <a:pt x="62" y="64"/>
                      <a:pt x="62" y="64"/>
                      <a:pt x="62" y="64"/>
                    </a:cubicBezTo>
                    <a:cubicBezTo>
                      <a:pt x="62" y="64"/>
                      <a:pt x="62" y="64"/>
                      <a:pt x="62" y="64"/>
                    </a:cubicBezTo>
                    <a:cubicBezTo>
                      <a:pt x="62" y="64"/>
                      <a:pt x="62" y="64"/>
                      <a:pt x="62" y="64"/>
                    </a:cubicBezTo>
                    <a:cubicBezTo>
                      <a:pt x="62" y="64"/>
                      <a:pt x="62" y="64"/>
                      <a:pt x="62" y="64"/>
                    </a:cubicBezTo>
                    <a:cubicBezTo>
                      <a:pt x="62" y="64"/>
                      <a:pt x="62" y="64"/>
                      <a:pt x="62"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3"/>
                      <a:pt x="60" y="63"/>
                      <a:pt x="60" y="63"/>
                    </a:cubicBezTo>
                    <a:cubicBezTo>
                      <a:pt x="60" y="63"/>
                      <a:pt x="60" y="63"/>
                      <a:pt x="60" y="63"/>
                    </a:cubicBezTo>
                    <a:cubicBezTo>
                      <a:pt x="60" y="63"/>
                      <a:pt x="60" y="63"/>
                      <a:pt x="60" y="63"/>
                    </a:cubicBezTo>
                    <a:cubicBezTo>
                      <a:pt x="60" y="63"/>
                      <a:pt x="60" y="63"/>
                      <a:pt x="60" y="63"/>
                    </a:cubicBezTo>
                    <a:cubicBezTo>
                      <a:pt x="60" y="63"/>
                      <a:pt x="60" y="63"/>
                      <a:pt x="60" y="63"/>
                    </a:cubicBezTo>
                    <a:cubicBezTo>
                      <a:pt x="60" y="63"/>
                      <a:pt x="60" y="63"/>
                      <a:pt x="60"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7" y="61"/>
                      <a:pt x="57" y="61"/>
                      <a:pt x="57" y="61"/>
                    </a:cubicBezTo>
                    <a:cubicBezTo>
                      <a:pt x="57" y="60"/>
                      <a:pt x="57" y="60"/>
                      <a:pt x="57" y="60"/>
                    </a:cubicBezTo>
                    <a:cubicBezTo>
                      <a:pt x="57" y="60"/>
                      <a:pt x="57"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59"/>
                      <a:pt x="58" y="59"/>
                      <a:pt x="58" y="59"/>
                    </a:cubicBezTo>
                    <a:cubicBezTo>
                      <a:pt x="58" y="59"/>
                      <a:pt x="58" y="59"/>
                      <a:pt x="58" y="59"/>
                    </a:cubicBezTo>
                    <a:cubicBezTo>
                      <a:pt x="58" y="59"/>
                      <a:pt x="58" y="59"/>
                      <a:pt x="58" y="59"/>
                    </a:cubicBezTo>
                    <a:cubicBezTo>
                      <a:pt x="58" y="59"/>
                      <a:pt x="58" y="59"/>
                      <a:pt x="58" y="59"/>
                    </a:cubicBezTo>
                    <a:cubicBezTo>
                      <a:pt x="58" y="59"/>
                      <a:pt x="58" y="59"/>
                      <a:pt x="58" y="59"/>
                    </a:cubicBezTo>
                    <a:cubicBezTo>
                      <a:pt x="58" y="59"/>
                      <a:pt x="58" y="59"/>
                      <a:pt x="58" y="59"/>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9" y="57"/>
                      <a:pt x="59" y="57"/>
                      <a:pt x="59" y="57"/>
                    </a:cubicBezTo>
                    <a:cubicBezTo>
                      <a:pt x="59" y="57"/>
                      <a:pt x="59" y="57"/>
                      <a:pt x="59" y="57"/>
                    </a:cubicBezTo>
                    <a:cubicBezTo>
                      <a:pt x="59" y="57"/>
                      <a:pt x="59" y="57"/>
                      <a:pt x="59" y="57"/>
                    </a:cubicBezTo>
                    <a:cubicBezTo>
                      <a:pt x="59" y="57"/>
                      <a:pt x="59" y="57"/>
                      <a:pt x="59" y="57"/>
                    </a:cubicBezTo>
                    <a:cubicBezTo>
                      <a:pt x="59" y="57"/>
                      <a:pt x="59" y="57"/>
                      <a:pt x="59" y="57"/>
                    </a:cubicBezTo>
                    <a:cubicBezTo>
                      <a:pt x="58" y="57"/>
                      <a:pt x="58" y="57"/>
                      <a:pt x="58" y="57"/>
                    </a:cubicBezTo>
                    <a:cubicBezTo>
                      <a:pt x="58" y="57"/>
                      <a:pt x="58" y="57"/>
                      <a:pt x="58" y="57"/>
                    </a:cubicBezTo>
                    <a:cubicBezTo>
                      <a:pt x="58" y="57"/>
                      <a:pt x="58" y="57"/>
                      <a:pt x="58" y="57"/>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5"/>
                      <a:pt x="58" y="55"/>
                      <a:pt x="58" y="55"/>
                    </a:cubicBezTo>
                    <a:cubicBezTo>
                      <a:pt x="58" y="55"/>
                      <a:pt x="58" y="55"/>
                      <a:pt x="58" y="55"/>
                    </a:cubicBezTo>
                    <a:cubicBezTo>
                      <a:pt x="58" y="55"/>
                      <a:pt x="58" y="55"/>
                      <a:pt x="58" y="55"/>
                    </a:cubicBezTo>
                    <a:cubicBezTo>
                      <a:pt x="59" y="55"/>
                      <a:pt x="59" y="55"/>
                      <a:pt x="59" y="55"/>
                    </a:cubicBezTo>
                    <a:cubicBezTo>
                      <a:pt x="59" y="54"/>
                      <a:pt x="59" y="54"/>
                      <a:pt x="59" y="54"/>
                    </a:cubicBezTo>
                    <a:cubicBezTo>
                      <a:pt x="59" y="54"/>
                      <a:pt x="59" y="54"/>
                      <a:pt x="59" y="54"/>
                    </a:cubicBezTo>
                    <a:cubicBezTo>
                      <a:pt x="59" y="54"/>
                      <a:pt x="59" y="54"/>
                      <a:pt x="59" y="54"/>
                    </a:cubicBezTo>
                    <a:cubicBezTo>
                      <a:pt x="59" y="54"/>
                      <a:pt x="59" y="54"/>
                      <a:pt x="59" y="54"/>
                    </a:cubicBezTo>
                    <a:cubicBezTo>
                      <a:pt x="58" y="54"/>
                      <a:pt x="58" y="54"/>
                      <a:pt x="58" y="54"/>
                    </a:cubicBezTo>
                    <a:cubicBezTo>
                      <a:pt x="58" y="54"/>
                      <a:pt x="58" y="54"/>
                      <a:pt x="58" y="54"/>
                    </a:cubicBezTo>
                    <a:cubicBezTo>
                      <a:pt x="58" y="54"/>
                      <a:pt x="58" y="54"/>
                      <a:pt x="58" y="54"/>
                    </a:cubicBezTo>
                    <a:cubicBezTo>
                      <a:pt x="58" y="54"/>
                      <a:pt x="58" y="54"/>
                      <a:pt x="58" y="54"/>
                    </a:cubicBezTo>
                    <a:cubicBezTo>
                      <a:pt x="58" y="54"/>
                      <a:pt x="58" y="54"/>
                      <a:pt x="58" y="54"/>
                    </a:cubicBezTo>
                    <a:cubicBezTo>
                      <a:pt x="58" y="54"/>
                      <a:pt x="58" y="54"/>
                      <a:pt x="58" y="54"/>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59" y="50"/>
                      <a:pt x="59" y="50"/>
                      <a:pt x="59" y="50"/>
                    </a:cubicBezTo>
                    <a:cubicBezTo>
                      <a:pt x="59" y="50"/>
                      <a:pt x="59" y="50"/>
                      <a:pt x="59" y="49"/>
                    </a:cubicBezTo>
                    <a:cubicBezTo>
                      <a:pt x="59" y="49"/>
                      <a:pt x="59" y="49"/>
                      <a:pt x="60" y="49"/>
                    </a:cubicBezTo>
                    <a:cubicBezTo>
                      <a:pt x="60" y="49"/>
                      <a:pt x="60" y="49"/>
                      <a:pt x="60" y="49"/>
                    </a:cubicBezTo>
                    <a:cubicBezTo>
                      <a:pt x="60" y="49"/>
                      <a:pt x="60" y="49"/>
                      <a:pt x="60" y="49"/>
                    </a:cubicBezTo>
                    <a:cubicBezTo>
                      <a:pt x="60" y="49"/>
                      <a:pt x="60" y="49"/>
                      <a:pt x="60" y="49"/>
                    </a:cubicBezTo>
                    <a:cubicBezTo>
                      <a:pt x="61" y="49"/>
                      <a:pt x="61" y="49"/>
                      <a:pt x="61" y="49"/>
                    </a:cubicBezTo>
                    <a:cubicBezTo>
                      <a:pt x="61" y="49"/>
                      <a:pt x="61" y="49"/>
                      <a:pt x="61" y="49"/>
                    </a:cubicBezTo>
                    <a:cubicBezTo>
                      <a:pt x="61" y="49"/>
                      <a:pt x="61" y="49"/>
                      <a:pt x="61" y="49"/>
                    </a:cubicBezTo>
                    <a:cubicBezTo>
                      <a:pt x="61" y="49"/>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3" y="49"/>
                      <a:pt x="63" y="49"/>
                      <a:pt x="63" y="49"/>
                    </a:cubicBezTo>
                    <a:cubicBezTo>
                      <a:pt x="63" y="49"/>
                      <a:pt x="63" y="49"/>
                      <a:pt x="63" y="49"/>
                    </a:cubicBezTo>
                    <a:cubicBezTo>
                      <a:pt x="63" y="49"/>
                      <a:pt x="63" y="49"/>
                      <a:pt x="63" y="49"/>
                    </a:cubicBezTo>
                    <a:cubicBezTo>
                      <a:pt x="64" y="49"/>
                      <a:pt x="64" y="49"/>
                      <a:pt x="64" y="49"/>
                    </a:cubicBezTo>
                    <a:cubicBezTo>
                      <a:pt x="64" y="49"/>
                      <a:pt x="64" y="49"/>
                      <a:pt x="64" y="49"/>
                    </a:cubicBezTo>
                    <a:cubicBezTo>
                      <a:pt x="64" y="49"/>
                      <a:pt x="64" y="49"/>
                      <a:pt x="64" y="49"/>
                    </a:cubicBezTo>
                    <a:cubicBezTo>
                      <a:pt x="64" y="49"/>
                      <a:pt x="64" y="49"/>
                      <a:pt x="64" y="49"/>
                    </a:cubicBezTo>
                    <a:cubicBezTo>
                      <a:pt x="64" y="49"/>
                      <a:pt x="64" y="49"/>
                      <a:pt x="64" y="49"/>
                    </a:cubicBezTo>
                    <a:cubicBezTo>
                      <a:pt x="65" y="49"/>
                      <a:pt x="65" y="49"/>
                      <a:pt x="65" y="49"/>
                    </a:cubicBezTo>
                    <a:cubicBezTo>
                      <a:pt x="65" y="49"/>
                      <a:pt x="65" y="49"/>
                      <a:pt x="65" y="49"/>
                    </a:cubicBezTo>
                    <a:cubicBezTo>
                      <a:pt x="65" y="48"/>
                      <a:pt x="65" y="48"/>
                      <a:pt x="65" y="48"/>
                    </a:cubicBezTo>
                    <a:cubicBezTo>
                      <a:pt x="65" y="48"/>
                      <a:pt x="65" y="48"/>
                      <a:pt x="65" y="48"/>
                    </a:cubicBezTo>
                    <a:cubicBezTo>
                      <a:pt x="65" y="48"/>
                      <a:pt x="65" y="48"/>
                      <a:pt x="65" y="48"/>
                    </a:cubicBezTo>
                    <a:cubicBezTo>
                      <a:pt x="65" y="48"/>
                      <a:pt x="65" y="47"/>
                      <a:pt x="64" y="47"/>
                    </a:cubicBezTo>
                    <a:cubicBezTo>
                      <a:pt x="64" y="46"/>
                      <a:pt x="64" y="45"/>
                      <a:pt x="64" y="45"/>
                    </a:cubicBezTo>
                    <a:cubicBezTo>
                      <a:pt x="63" y="44"/>
                      <a:pt x="62" y="43"/>
                      <a:pt x="61" y="41"/>
                    </a:cubicBezTo>
                    <a:cubicBezTo>
                      <a:pt x="61" y="41"/>
                      <a:pt x="61" y="41"/>
                      <a:pt x="61" y="41"/>
                    </a:cubicBezTo>
                    <a:cubicBezTo>
                      <a:pt x="61" y="40"/>
                      <a:pt x="61" y="41"/>
                      <a:pt x="61" y="40"/>
                    </a:cubicBezTo>
                    <a:cubicBezTo>
                      <a:pt x="61" y="40"/>
                      <a:pt x="61" y="40"/>
                      <a:pt x="61" y="40"/>
                    </a:cubicBezTo>
                    <a:cubicBezTo>
                      <a:pt x="61" y="40"/>
                      <a:pt x="61" y="38"/>
                      <a:pt x="61" y="38"/>
                    </a:cubicBezTo>
                    <a:cubicBezTo>
                      <a:pt x="60" y="37"/>
                      <a:pt x="61" y="36"/>
                      <a:pt x="61" y="35"/>
                    </a:cubicBezTo>
                    <a:cubicBezTo>
                      <a:pt x="61" y="35"/>
                      <a:pt x="61" y="34"/>
                      <a:pt x="61" y="34"/>
                    </a:cubicBezTo>
                    <a:cubicBezTo>
                      <a:pt x="61" y="34"/>
                      <a:pt x="61" y="35"/>
                      <a:pt x="61" y="35"/>
                    </a:cubicBezTo>
                    <a:cubicBezTo>
                      <a:pt x="60" y="35"/>
                      <a:pt x="60" y="34"/>
                      <a:pt x="60" y="34"/>
                    </a:cubicBezTo>
                    <a:cubicBezTo>
                      <a:pt x="60" y="34"/>
                      <a:pt x="60" y="33"/>
                      <a:pt x="61" y="33"/>
                    </a:cubicBezTo>
                    <a:cubicBezTo>
                      <a:pt x="61" y="32"/>
                      <a:pt x="61" y="32"/>
                      <a:pt x="61" y="32"/>
                    </a:cubicBezTo>
                    <a:cubicBezTo>
                      <a:pt x="61" y="32"/>
                      <a:pt x="61" y="32"/>
                      <a:pt x="61" y="32"/>
                    </a:cubicBezTo>
                    <a:cubicBezTo>
                      <a:pt x="61" y="32"/>
                      <a:pt x="61" y="32"/>
                      <a:pt x="61" y="32"/>
                    </a:cubicBezTo>
                    <a:cubicBezTo>
                      <a:pt x="61" y="32"/>
                      <a:pt x="61" y="32"/>
                      <a:pt x="61" y="32"/>
                    </a:cubicBezTo>
                    <a:cubicBezTo>
                      <a:pt x="60" y="31"/>
                      <a:pt x="60" y="31"/>
                      <a:pt x="60" y="31"/>
                    </a:cubicBezTo>
                    <a:cubicBezTo>
                      <a:pt x="61" y="31"/>
                      <a:pt x="61" y="31"/>
                      <a:pt x="61" y="31"/>
                    </a:cubicBezTo>
                    <a:cubicBezTo>
                      <a:pt x="60" y="31"/>
                      <a:pt x="60" y="31"/>
                      <a:pt x="60" y="31"/>
                    </a:cubicBezTo>
                    <a:cubicBezTo>
                      <a:pt x="60" y="31"/>
                      <a:pt x="61" y="31"/>
                      <a:pt x="61" y="31"/>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60" y="28"/>
                      <a:pt x="60" y="28"/>
                      <a:pt x="60" y="28"/>
                    </a:cubicBezTo>
                    <a:cubicBezTo>
                      <a:pt x="60" y="28"/>
                      <a:pt x="60" y="28"/>
                      <a:pt x="60" y="28"/>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6"/>
                      <a:pt x="60" y="26"/>
                      <a:pt x="60" y="26"/>
                    </a:cubicBezTo>
                    <a:cubicBezTo>
                      <a:pt x="60" y="26"/>
                      <a:pt x="60" y="26"/>
                      <a:pt x="60" y="26"/>
                    </a:cubicBezTo>
                    <a:cubicBezTo>
                      <a:pt x="60" y="26"/>
                      <a:pt x="60" y="26"/>
                      <a:pt x="60" y="26"/>
                    </a:cubicBezTo>
                    <a:cubicBezTo>
                      <a:pt x="60" y="26"/>
                      <a:pt x="60" y="26"/>
                      <a:pt x="60" y="26"/>
                    </a:cubicBezTo>
                    <a:cubicBezTo>
                      <a:pt x="60" y="25"/>
                      <a:pt x="60" y="25"/>
                      <a:pt x="60"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4"/>
                      <a:pt x="61" y="24"/>
                      <a:pt x="61" y="24"/>
                    </a:cubicBezTo>
                    <a:cubicBezTo>
                      <a:pt x="61" y="24"/>
                      <a:pt x="61" y="24"/>
                      <a:pt x="61" y="24"/>
                    </a:cubicBezTo>
                    <a:cubicBezTo>
                      <a:pt x="61" y="24"/>
                      <a:pt x="61" y="24"/>
                      <a:pt x="61" y="24"/>
                    </a:cubicBezTo>
                    <a:cubicBezTo>
                      <a:pt x="61" y="24"/>
                      <a:pt x="61" y="24"/>
                      <a:pt x="61"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3"/>
                      <a:pt x="62" y="23"/>
                      <a:pt x="62" y="23"/>
                    </a:cubicBezTo>
                    <a:cubicBezTo>
                      <a:pt x="62" y="23"/>
                      <a:pt x="62" y="23"/>
                      <a:pt x="62" y="23"/>
                    </a:cubicBezTo>
                    <a:cubicBezTo>
                      <a:pt x="62" y="23"/>
                      <a:pt x="62" y="23"/>
                      <a:pt x="62" y="23"/>
                    </a:cubicBezTo>
                    <a:cubicBezTo>
                      <a:pt x="62" y="22"/>
                      <a:pt x="62" y="22"/>
                      <a:pt x="62" y="22"/>
                    </a:cubicBezTo>
                    <a:cubicBezTo>
                      <a:pt x="62" y="22"/>
                      <a:pt x="62" y="22"/>
                      <a:pt x="62" y="22"/>
                    </a:cubicBezTo>
                    <a:cubicBezTo>
                      <a:pt x="62" y="22"/>
                      <a:pt x="62" y="22"/>
                      <a:pt x="62" y="22"/>
                    </a:cubicBezTo>
                    <a:cubicBezTo>
                      <a:pt x="62" y="22"/>
                      <a:pt x="62" y="22"/>
                      <a:pt x="62" y="22"/>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0"/>
                      <a:pt x="62" y="20"/>
                      <a:pt x="62" y="20"/>
                    </a:cubicBezTo>
                    <a:cubicBezTo>
                      <a:pt x="62" y="20"/>
                      <a:pt x="62" y="20"/>
                      <a:pt x="62"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7"/>
                      <a:pt x="63" y="17"/>
                      <a:pt x="63" y="17"/>
                    </a:cubicBezTo>
                    <a:cubicBezTo>
                      <a:pt x="63" y="17"/>
                      <a:pt x="63" y="17"/>
                      <a:pt x="63" y="17"/>
                    </a:cubicBezTo>
                    <a:cubicBezTo>
                      <a:pt x="63" y="16"/>
                      <a:pt x="63" y="16"/>
                      <a:pt x="63" y="16"/>
                    </a:cubicBezTo>
                    <a:cubicBezTo>
                      <a:pt x="63" y="16"/>
                      <a:pt x="63" y="16"/>
                      <a:pt x="63" y="16"/>
                    </a:cubicBezTo>
                    <a:cubicBezTo>
                      <a:pt x="63" y="16"/>
                      <a:pt x="63" y="16"/>
                      <a:pt x="63" y="16"/>
                    </a:cubicBezTo>
                    <a:cubicBezTo>
                      <a:pt x="63" y="16"/>
                      <a:pt x="63" y="16"/>
                      <a:pt x="63"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4"/>
                      <a:pt x="65" y="14"/>
                      <a:pt x="65" y="14"/>
                    </a:cubicBezTo>
                    <a:cubicBezTo>
                      <a:pt x="65" y="14"/>
                      <a:pt x="65" y="14"/>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3"/>
                      <a:pt x="66" y="13"/>
                      <a:pt x="66" y="13"/>
                    </a:cubicBezTo>
                    <a:cubicBezTo>
                      <a:pt x="67" y="13"/>
                      <a:pt x="67" y="13"/>
                      <a:pt x="67" y="13"/>
                    </a:cubicBezTo>
                    <a:cubicBezTo>
                      <a:pt x="67" y="13"/>
                      <a:pt x="67" y="13"/>
                      <a:pt x="67" y="13"/>
                    </a:cubicBezTo>
                    <a:cubicBezTo>
                      <a:pt x="67" y="13"/>
                      <a:pt x="67" y="13"/>
                      <a:pt x="67" y="13"/>
                    </a:cubicBezTo>
                    <a:cubicBezTo>
                      <a:pt x="67" y="13"/>
                      <a:pt x="67" y="13"/>
                      <a:pt x="67" y="13"/>
                    </a:cubicBezTo>
                    <a:cubicBezTo>
                      <a:pt x="67" y="13"/>
                      <a:pt x="67" y="13"/>
                      <a:pt x="67" y="13"/>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1"/>
                      <a:pt x="68" y="11"/>
                      <a:pt x="68" y="11"/>
                    </a:cubicBezTo>
                    <a:cubicBezTo>
                      <a:pt x="68" y="11"/>
                      <a:pt x="68" y="11"/>
                      <a:pt x="68" y="11"/>
                    </a:cubicBezTo>
                    <a:cubicBezTo>
                      <a:pt x="68" y="11"/>
                      <a:pt x="68" y="11"/>
                      <a:pt x="68" y="11"/>
                    </a:cubicBezTo>
                    <a:cubicBezTo>
                      <a:pt x="68" y="11"/>
                      <a:pt x="68" y="11"/>
                      <a:pt x="68"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7"/>
                      <a:pt x="66" y="7"/>
                      <a:pt x="66" y="7"/>
                    </a:cubicBezTo>
                    <a:cubicBezTo>
                      <a:pt x="66" y="7"/>
                      <a:pt x="66" y="7"/>
                      <a:pt x="66" y="7"/>
                    </a:cubicBezTo>
                    <a:cubicBezTo>
                      <a:pt x="66" y="7"/>
                      <a:pt x="66" y="7"/>
                      <a:pt x="66" y="7"/>
                    </a:cubicBezTo>
                    <a:cubicBezTo>
                      <a:pt x="66" y="7"/>
                      <a:pt x="66" y="7"/>
                      <a:pt x="66" y="7"/>
                    </a:cubicBezTo>
                    <a:cubicBezTo>
                      <a:pt x="66" y="7"/>
                      <a:pt x="66" y="7"/>
                      <a:pt x="66" y="7"/>
                    </a:cubicBezTo>
                    <a:cubicBezTo>
                      <a:pt x="67" y="7"/>
                      <a:pt x="67" y="7"/>
                      <a:pt x="67" y="7"/>
                    </a:cubicBezTo>
                    <a:cubicBezTo>
                      <a:pt x="67" y="7"/>
                      <a:pt x="67" y="7"/>
                      <a:pt x="67" y="7"/>
                    </a:cubicBezTo>
                    <a:cubicBezTo>
                      <a:pt x="67" y="7"/>
                      <a:pt x="67" y="7"/>
                      <a:pt x="67" y="7"/>
                    </a:cubicBezTo>
                    <a:cubicBezTo>
                      <a:pt x="67" y="7"/>
                      <a:pt x="67" y="7"/>
                      <a:pt x="67" y="7"/>
                    </a:cubicBezTo>
                    <a:cubicBezTo>
                      <a:pt x="67" y="7"/>
                      <a:pt x="67" y="7"/>
                      <a:pt x="67" y="7"/>
                    </a:cubicBezTo>
                    <a:cubicBezTo>
                      <a:pt x="67" y="7"/>
                      <a:pt x="67" y="7"/>
                      <a:pt x="67" y="7"/>
                    </a:cubicBezTo>
                    <a:cubicBezTo>
                      <a:pt x="66" y="7"/>
                      <a:pt x="66" y="7"/>
                      <a:pt x="66" y="7"/>
                    </a:cubicBezTo>
                    <a:cubicBezTo>
                      <a:pt x="66" y="7"/>
                      <a:pt x="66" y="7"/>
                      <a:pt x="66" y="7"/>
                    </a:cubicBezTo>
                    <a:cubicBezTo>
                      <a:pt x="66" y="7"/>
                      <a:pt x="66" y="7"/>
                      <a:pt x="66" y="7"/>
                    </a:cubicBezTo>
                    <a:cubicBezTo>
                      <a:pt x="66" y="6"/>
                      <a:pt x="66" y="6"/>
                      <a:pt x="66" y="6"/>
                    </a:cubicBezTo>
                    <a:cubicBezTo>
                      <a:pt x="66" y="6"/>
                      <a:pt x="66" y="6"/>
                      <a:pt x="66" y="6"/>
                    </a:cubicBezTo>
                    <a:cubicBezTo>
                      <a:pt x="66" y="6"/>
                      <a:pt x="66" y="6"/>
                      <a:pt x="66" y="6"/>
                    </a:cubicBezTo>
                    <a:cubicBezTo>
                      <a:pt x="66" y="6"/>
                      <a:pt x="66" y="6"/>
                      <a:pt x="66" y="6"/>
                    </a:cubicBezTo>
                    <a:cubicBezTo>
                      <a:pt x="66" y="7"/>
                      <a:pt x="66" y="7"/>
                      <a:pt x="66" y="7"/>
                    </a:cubicBezTo>
                    <a:cubicBezTo>
                      <a:pt x="66" y="7"/>
                      <a:pt x="66" y="7"/>
                      <a:pt x="66" y="7"/>
                    </a:cubicBezTo>
                    <a:cubicBezTo>
                      <a:pt x="65" y="7"/>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4"/>
                      <a:pt x="64" y="4"/>
                      <a:pt x="64"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3"/>
                      <a:pt x="63" y="3"/>
                      <a:pt x="63" y="3"/>
                    </a:cubicBezTo>
                    <a:cubicBezTo>
                      <a:pt x="63" y="3"/>
                      <a:pt x="63" y="3"/>
                      <a:pt x="63" y="3"/>
                    </a:cubicBezTo>
                    <a:cubicBezTo>
                      <a:pt x="63" y="3"/>
                      <a:pt x="63" y="3"/>
                      <a:pt x="63" y="3"/>
                    </a:cubicBezTo>
                    <a:cubicBezTo>
                      <a:pt x="63" y="3"/>
                      <a:pt x="63" y="3"/>
                      <a:pt x="63" y="3"/>
                    </a:cubicBezTo>
                    <a:cubicBezTo>
                      <a:pt x="63" y="3"/>
                      <a:pt x="63" y="3"/>
                      <a:pt x="63"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1" y="3"/>
                      <a:pt x="61" y="3"/>
                      <a:pt x="61" y="3"/>
                    </a:cubicBezTo>
                    <a:cubicBezTo>
                      <a:pt x="61" y="3"/>
                      <a:pt x="61" y="3"/>
                      <a:pt x="61" y="3"/>
                    </a:cubicBezTo>
                    <a:cubicBezTo>
                      <a:pt x="61" y="3"/>
                      <a:pt x="61" y="3"/>
                      <a:pt x="61" y="3"/>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0" y="4"/>
                      <a:pt x="60" y="4"/>
                      <a:pt x="60" y="4"/>
                    </a:cubicBezTo>
                    <a:cubicBezTo>
                      <a:pt x="60" y="4"/>
                      <a:pt x="60" y="4"/>
                      <a:pt x="60" y="4"/>
                    </a:cubicBezTo>
                    <a:cubicBezTo>
                      <a:pt x="60" y="4"/>
                      <a:pt x="60" y="4"/>
                      <a:pt x="60" y="4"/>
                    </a:cubicBezTo>
                    <a:cubicBezTo>
                      <a:pt x="60" y="4"/>
                      <a:pt x="60" y="4"/>
                      <a:pt x="60" y="4"/>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4"/>
                      <a:pt x="59" y="4"/>
                      <a:pt x="59" y="4"/>
                    </a:cubicBezTo>
                    <a:cubicBezTo>
                      <a:pt x="59" y="4"/>
                      <a:pt x="59" y="4"/>
                      <a:pt x="59" y="4"/>
                    </a:cubicBezTo>
                    <a:cubicBezTo>
                      <a:pt x="59" y="4"/>
                      <a:pt x="59" y="4"/>
                      <a:pt x="59" y="4"/>
                    </a:cubicBezTo>
                    <a:cubicBezTo>
                      <a:pt x="59" y="4"/>
                      <a:pt x="59" y="4"/>
                      <a:pt x="59"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6" y="4"/>
                      <a:pt x="56" y="4"/>
                      <a:pt x="56" y="4"/>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5" y="3"/>
                      <a:pt x="55" y="3"/>
                      <a:pt x="55" y="3"/>
                    </a:cubicBezTo>
                    <a:cubicBezTo>
                      <a:pt x="55" y="3"/>
                      <a:pt x="55" y="3"/>
                      <a:pt x="55" y="3"/>
                    </a:cubicBezTo>
                    <a:cubicBezTo>
                      <a:pt x="55" y="3"/>
                      <a:pt x="55" y="3"/>
                      <a:pt x="55" y="3"/>
                    </a:cubicBezTo>
                    <a:cubicBezTo>
                      <a:pt x="55" y="3"/>
                      <a:pt x="55" y="3"/>
                      <a:pt x="55" y="3"/>
                    </a:cubicBezTo>
                    <a:cubicBezTo>
                      <a:pt x="55" y="3"/>
                      <a:pt x="55" y="3"/>
                      <a:pt x="55" y="3"/>
                    </a:cubicBezTo>
                    <a:cubicBezTo>
                      <a:pt x="55" y="3"/>
                      <a:pt x="55" y="3"/>
                      <a:pt x="55" y="3"/>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4" y="2"/>
                      <a:pt x="54" y="2"/>
                      <a:pt x="54" y="2"/>
                    </a:cubicBezTo>
                    <a:cubicBezTo>
                      <a:pt x="54" y="2"/>
                      <a:pt x="54" y="2"/>
                      <a:pt x="54" y="2"/>
                    </a:cubicBezTo>
                    <a:cubicBezTo>
                      <a:pt x="54" y="2"/>
                      <a:pt x="54" y="2"/>
                      <a:pt x="54" y="2"/>
                    </a:cubicBezTo>
                    <a:cubicBezTo>
                      <a:pt x="54" y="2"/>
                      <a:pt x="54" y="2"/>
                      <a:pt x="54" y="2"/>
                    </a:cubicBezTo>
                    <a:cubicBezTo>
                      <a:pt x="54" y="2"/>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2"/>
                      <a:pt x="47" y="2"/>
                      <a:pt x="47"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3"/>
                      <a:pt x="41" y="3"/>
                      <a:pt x="41" y="3"/>
                    </a:cubicBezTo>
                    <a:cubicBezTo>
                      <a:pt x="41" y="3"/>
                      <a:pt x="41" y="3"/>
                      <a:pt x="41" y="3"/>
                    </a:cubicBezTo>
                    <a:cubicBezTo>
                      <a:pt x="41" y="3"/>
                      <a:pt x="41" y="3"/>
                      <a:pt x="41" y="3"/>
                    </a:cubicBezTo>
                    <a:cubicBezTo>
                      <a:pt x="41" y="3"/>
                      <a:pt x="41" y="3"/>
                      <a:pt x="41"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7"/>
                      <a:pt x="23" y="7"/>
                      <a:pt x="23" y="7"/>
                    </a:cubicBezTo>
                    <a:cubicBezTo>
                      <a:pt x="23" y="7"/>
                      <a:pt x="23" y="7"/>
                      <a:pt x="23" y="7"/>
                    </a:cubicBezTo>
                    <a:cubicBezTo>
                      <a:pt x="23" y="7"/>
                      <a:pt x="23" y="7"/>
                      <a:pt x="23" y="7"/>
                    </a:cubicBezTo>
                    <a:cubicBezTo>
                      <a:pt x="23" y="7"/>
                      <a:pt x="23" y="7"/>
                      <a:pt x="23" y="7"/>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1" y="12"/>
                      <a:pt x="21" y="12"/>
                      <a:pt x="21" y="12"/>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5" y="28"/>
                      <a:pt x="15" y="28"/>
                      <a:pt x="15" y="28"/>
                    </a:cubicBezTo>
                    <a:cubicBezTo>
                      <a:pt x="15" y="29"/>
                      <a:pt x="15" y="29"/>
                      <a:pt x="15" y="29"/>
                    </a:cubicBezTo>
                    <a:cubicBezTo>
                      <a:pt x="14" y="29"/>
                      <a:pt x="14" y="29"/>
                      <a:pt x="14" y="29"/>
                    </a:cubicBezTo>
                    <a:cubicBezTo>
                      <a:pt x="14" y="29"/>
                      <a:pt x="14" y="29"/>
                      <a:pt x="14"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1"/>
                      <a:pt x="14" y="31"/>
                      <a:pt x="14" y="31"/>
                    </a:cubicBezTo>
                    <a:cubicBezTo>
                      <a:pt x="14" y="31"/>
                      <a:pt x="14" y="31"/>
                      <a:pt x="14" y="31"/>
                    </a:cubicBezTo>
                    <a:cubicBezTo>
                      <a:pt x="14" y="31"/>
                      <a:pt x="14" y="31"/>
                      <a:pt x="14" y="31"/>
                    </a:cubicBezTo>
                    <a:cubicBezTo>
                      <a:pt x="15" y="31"/>
                      <a:pt x="15" y="31"/>
                      <a:pt x="15" y="31"/>
                    </a:cubicBezTo>
                    <a:cubicBezTo>
                      <a:pt x="15" y="31"/>
                      <a:pt x="15" y="31"/>
                      <a:pt x="15" y="31"/>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5"/>
                      <a:pt x="12" y="35"/>
                      <a:pt x="12" y="35"/>
                    </a:cubicBezTo>
                    <a:cubicBezTo>
                      <a:pt x="12" y="35"/>
                      <a:pt x="12" y="35"/>
                      <a:pt x="12" y="35"/>
                    </a:cubicBezTo>
                    <a:cubicBezTo>
                      <a:pt x="12" y="35"/>
                      <a:pt x="12" y="35"/>
                      <a:pt x="12" y="35"/>
                    </a:cubicBezTo>
                    <a:cubicBezTo>
                      <a:pt x="12" y="35"/>
                      <a:pt x="12" y="35"/>
                      <a:pt x="12"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7" y="36"/>
                      <a:pt x="7" y="36"/>
                      <a:pt x="7" y="36"/>
                    </a:cubicBezTo>
                    <a:cubicBezTo>
                      <a:pt x="7" y="35"/>
                      <a:pt x="7" y="35"/>
                      <a:pt x="7"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6" y="35"/>
                      <a:pt x="6" y="35"/>
                      <a:pt x="6" y="35"/>
                    </a:cubicBezTo>
                    <a:cubicBezTo>
                      <a:pt x="6" y="35"/>
                      <a:pt x="6" y="35"/>
                      <a:pt x="6" y="35"/>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5"/>
                      <a:pt x="6" y="35"/>
                      <a:pt x="6" y="35"/>
                    </a:cubicBezTo>
                    <a:cubicBezTo>
                      <a:pt x="6" y="35"/>
                      <a:pt x="6" y="35"/>
                      <a:pt x="6" y="35"/>
                    </a:cubicBezTo>
                    <a:cubicBezTo>
                      <a:pt x="6" y="35"/>
                      <a:pt x="6" y="35"/>
                      <a:pt x="6" y="35"/>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5" y="36"/>
                      <a:pt x="5" y="36"/>
                      <a:pt x="5" y="36"/>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2" y="36"/>
                      <a:pt x="2" y="36"/>
                      <a:pt x="2" y="36"/>
                    </a:cubicBezTo>
                    <a:cubicBezTo>
                      <a:pt x="2" y="36"/>
                      <a:pt x="2" y="36"/>
                      <a:pt x="2" y="36"/>
                    </a:cubicBezTo>
                    <a:cubicBezTo>
                      <a:pt x="2" y="36"/>
                      <a:pt x="2" y="36"/>
                      <a:pt x="2" y="36"/>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1" y="37"/>
                      <a:pt x="1" y="37"/>
                      <a:pt x="1" y="37"/>
                    </a:cubicBezTo>
                    <a:cubicBezTo>
                      <a:pt x="1" y="37"/>
                      <a:pt x="1" y="37"/>
                      <a:pt x="1" y="37"/>
                    </a:cubicBezTo>
                    <a:cubicBezTo>
                      <a:pt x="1" y="37"/>
                      <a:pt x="1" y="37"/>
                      <a:pt x="1" y="38"/>
                    </a:cubicBezTo>
                    <a:cubicBezTo>
                      <a:pt x="1" y="40"/>
                      <a:pt x="1" y="40"/>
                      <a:pt x="1" y="40"/>
                    </a:cubicBezTo>
                    <a:cubicBezTo>
                      <a:pt x="1" y="40"/>
                      <a:pt x="1" y="40"/>
                      <a:pt x="1" y="40"/>
                    </a:cubicBezTo>
                    <a:cubicBezTo>
                      <a:pt x="1" y="40"/>
                      <a:pt x="1" y="40"/>
                      <a:pt x="1" y="40"/>
                    </a:cubicBezTo>
                    <a:cubicBezTo>
                      <a:pt x="0" y="40"/>
                      <a:pt x="0" y="40"/>
                      <a:pt x="0" y="40"/>
                    </a:cubicBezTo>
                    <a:cubicBezTo>
                      <a:pt x="0" y="40"/>
                      <a:pt x="1" y="41"/>
                      <a:pt x="1" y="41"/>
                    </a:cubicBezTo>
                    <a:cubicBezTo>
                      <a:pt x="1" y="41"/>
                      <a:pt x="1" y="41"/>
                      <a:pt x="1"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292"/>
              <p:cNvSpPr/>
              <p:nvPr/>
            </p:nvSpPr>
            <p:spPr bwMode="auto">
              <a:xfrm>
                <a:off x="2906" y="2076"/>
                <a:ext cx="27" cy="10"/>
              </a:xfrm>
              <a:custGeom>
                <a:avLst/>
                <a:gdLst>
                  <a:gd name="T0" fmla="*/ 6 w 10"/>
                  <a:gd name="T1" fmla="*/ 0 h 4"/>
                  <a:gd name="T2" fmla="*/ 5 w 10"/>
                  <a:gd name="T3" fmla="*/ 1 h 4"/>
                  <a:gd name="T4" fmla="*/ 5 w 10"/>
                  <a:gd name="T5" fmla="*/ 1 h 4"/>
                  <a:gd name="T6" fmla="*/ 5 w 10"/>
                  <a:gd name="T7" fmla="*/ 1 h 4"/>
                  <a:gd name="T8" fmla="*/ 5 w 10"/>
                  <a:gd name="T9" fmla="*/ 1 h 4"/>
                  <a:gd name="T10" fmla="*/ 5 w 10"/>
                  <a:gd name="T11" fmla="*/ 1 h 4"/>
                  <a:gd name="T12" fmla="*/ 5 w 10"/>
                  <a:gd name="T13" fmla="*/ 1 h 4"/>
                  <a:gd name="T14" fmla="*/ 5 w 10"/>
                  <a:gd name="T15" fmla="*/ 1 h 4"/>
                  <a:gd name="T16" fmla="*/ 5 w 10"/>
                  <a:gd name="T17" fmla="*/ 1 h 4"/>
                  <a:gd name="T18" fmla="*/ 4 w 10"/>
                  <a:gd name="T19" fmla="*/ 2 h 4"/>
                  <a:gd name="T20" fmla="*/ 4 w 10"/>
                  <a:gd name="T21" fmla="*/ 2 h 4"/>
                  <a:gd name="T22" fmla="*/ 4 w 10"/>
                  <a:gd name="T23" fmla="*/ 2 h 4"/>
                  <a:gd name="T24" fmla="*/ 4 w 10"/>
                  <a:gd name="T25" fmla="*/ 2 h 4"/>
                  <a:gd name="T26" fmla="*/ 4 w 10"/>
                  <a:gd name="T27" fmla="*/ 2 h 4"/>
                  <a:gd name="T28" fmla="*/ 3 w 10"/>
                  <a:gd name="T29" fmla="*/ 1 h 4"/>
                  <a:gd name="T30" fmla="*/ 3 w 10"/>
                  <a:gd name="T31" fmla="*/ 2 h 4"/>
                  <a:gd name="T32" fmla="*/ 3 w 10"/>
                  <a:gd name="T33" fmla="*/ 2 h 4"/>
                  <a:gd name="T34" fmla="*/ 3 w 10"/>
                  <a:gd name="T35" fmla="*/ 2 h 4"/>
                  <a:gd name="T36" fmla="*/ 3 w 10"/>
                  <a:gd name="T37" fmla="*/ 2 h 4"/>
                  <a:gd name="T38" fmla="*/ 3 w 10"/>
                  <a:gd name="T39" fmla="*/ 2 h 4"/>
                  <a:gd name="T40" fmla="*/ 3 w 10"/>
                  <a:gd name="T41" fmla="*/ 3 h 4"/>
                  <a:gd name="T42" fmla="*/ 3 w 10"/>
                  <a:gd name="T43" fmla="*/ 3 h 4"/>
                  <a:gd name="T44" fmla="*/ 3 w 10"/>
                  <a:gd name="T45" fmla="*/ 3 h 4"/>
                  <a:gd name="T46" fmla="*/ 3 w 10"/>
                  <a:gd name="T47" fmla="*/ 3 h 4"/>
                  <a:gd name="T48" fmla="*/ 3 w 10"/>
                  <a:gd name="T49" fmla="*/ 3 h 4"/>
                  <a:gd name="T50" fmla="*/ 3 w 10"/>
                  <a:gd name="T51" fmla="*/ 3 h 4"/>
                  <a:gd name="T52" fmla="*/ 2 w 10"/>
                  <a:gd name="T53" fmla="*/ 4 h 4"/>
                  <a:gd name="T54" fmla="*/ 2 w 10"/>
                  <a:gd name="T55" fmla="*/ 4 h 4"/>
                  <a:gd name="T56" fmla="*/ 2 w 10"/>
                  <a:gd name="T57" fmla="*/ 4 h 4"/>
                  <a:gd name="T58" fmla="*/ 1 w 10"/>
                  <a:gd name="T59" fmla="*/ 4 h 4"/>
                  <a:gd name="T60" fmla="*/ 1 w 10"/>
                  <a:gd name="T61" fmla="*/ 4 h 4"/>
                  <a:gd name="T62" fmla="*/ 1 w 10"/>
                  <a:gd name="T63" fmla="*/ 4 h 4"/>
                  <a:gd name="T64" fmla="*/ 0 w 10"/>
                  <a:gd name="T65" fmla="*/ 4 h 4"/>
                  <a:gd name="T66" fmla="*/ 0 w 10"/>
                  <a:gd name="T67" fmla="*/ 4 h 4"/>
                  <a:gd name="T68" fmla="*/ 7 w 10"/>
                  <a:gd name="T69" fmla="*/ 2 h 4"/>
                  <a:gd name="T70" fmla="*/ 6 w 10"/>
                  <a:gd name="T7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4">
                    <a:moveTo>
                      <a:pt x="6" y="0"/>
                    </a:moveTo>
                    <a:cubicBezTo>
                      <a:pt x="6" y="0"/>
                      <a:pt x="6" y="0"/>
                      <a:pt x="6" y="0"/>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10" y="4"/>
                      <a:pt x="10" y="4"/>
                      <a:pt x="10" y="4"/>
                    </a:cubicBezTo>
                    <a:cubicBezTo>
                      <a:pt x="9" y="3"/>
                      <a:pt x="8" y="3"/>
                      <a:pt x="7" y="2"/>
                    </a:cubicBezTo>
                    <a:cubicBezTo>
                      <a:pt x="7" y="1"/>
                      <a:pt x="6" y="1"/>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293"/>
              <p:cNvSpPr/>
              <p:nvPr/>
            </p:nvSpPr>
            <p:spPr bwMode="auto">
              <a:xfrm>
                <a:off x="2820" y="1989"/>
                <a:ext cx="102" cy="97"/>
              </a:xfrm>
              <a:custGeom>
                <a:avLst/>
                <a:gdLst>
                  <a:gd name="T0" fmla="*/ 36 w 39"/>
                  <a:gd name="T1" fmla="*/ 8 h 37"/>
                  <a:gd name="T2" fmla="*/ 35 w 39"/>
                  <a:gd name="T3" fmla="*/ 7 h 37"/>
                  <a:gd name="T4" fmla="*/ 35 w 39"/>
                  <a:gd name="T5" fmla="*/ 5 h 37"/>
                  <a:gd name="T6" fmla="*/ 35 w 39"/>
                  <a:gd name="T7" fmla="*/ 5 h 37"/>
                  <a:gd name="T8" fmla="*/ 34 w 39"/>
                  <a:gd name="T9" fmla="*/ 4 h 37"/>
                  <a:gd name="T10" fmla="*/ 34 w 39"/>
                  <a:gd name="T11" fmla="*/ 3 h 37"/>
                  <a:gd name="T12" fmla="*/ 34 w 39"/>
                  <a:gd name="T13" fmla="*/ 3 h 37"/>
                  <a:gd name="T14" fmla="*/ 34 w 39"/>
                  <a:gd name="T15" fmla="*/ 2 h 37"/>
                  <a:gd name="T16" fmla="*/ 28 w 39"/>
                  <a:gd name="T17" fmla="*/ 3 h 37"/>
                  <a:gd name="T18" fmla="*/ 24 w 39"/>
                  <a:gd name="T19" fmla="*/ 1 h 37"/>
                  <a:gd name="T20" fmla="*/ 19 w 39"/>
                  <a:gd name="T21" fmla="*/ 2 h 37"/>
                  <a:gd name="T22" fmla="*/ 12 w 39"/>
                  <a:gd name="T23" fmla="*/ 3 h 37"/>
                  <a:gd name="T24" fmla="*/ 1 w 39"/>
                  <a:gd name="T25" fmla="*/ 0 h 37"/>
                  <a:gd name="T26" fmla="*/ 1 w 39"/>
                  <a:gd name="T27" fmla="*/ 1 h 37"/>
                  <a:gd name="T28" fmla="*/ 1 w 39"/>
                  <a:gd name="T29" fmla="*/ 1 h 37"/>
                  <a:gd name="T30" fmla="*/ 0 w 39"/>
                  <a:gd name="T31" fmla="*/ 1 h 37"/>
                  <a:gd name="T32" fmla="*/ 1 w 39"/>
                  <a:gd name="T33" fmla="*/ 2 h 37"/>
                  <a:gd name="T34" fmla="*/ 1 w 39"/>
                  <a:gd name="T35" fmla="*/ 3 h 37"/>
                  <a:gd name="T36" fmla="*/ 1 w 39"/>
                  <a:gd name="T37" fmla="*/ 3 h 37"/>
                  <a:gd name="T38" fmla="*/ 1 w 39"/>
                  <a:gd name="T39" fmla="*/ 4 h 37"/>
                  <a:gd name="T40" fmla="*/ 1 w 39"/>
                  <a:gd name="T41" fmla="*/ 5 h 37"/>
                  <a:gd name="T42" fmla="*/ 0 w 39"/>
                  <a:gd name="T43" fmla="*/ 5 h 37"/>
                  <a:gd name="T44" fmla="*/ 0 w 39"/>
                  <a:gd name="T45" fmla="*/ 6 h 37"/>
                  <a:gd name="T46" fmla="*/ 0 w 39"/>
                  <a:gd name="T47" fmla="*/ 6 h 37"/>
                  <a:gd name="T48" fmla="*/ 0 w 39"/>
                  <a:gd name="T49" fmla="*/ 7 h 37"/>
                  <a:gd name="T50" fmla="*/ 0 w 39"/>
                  <a:gd name="T51" fmla="*/ 7 h 37"/>
                  <a:gd name="T52" fmla="*/ 0 w 39"/>
                  <a:gd name="T53" fmla="*/ 8 h 37"/>
                  <a:gd name="T54" fmla="*/ 1 w 39"/>
                  <a:gd name="T55" fmla="*/ 9 h 37"/>
                  <a:gd name="T56" fmla="*/ 1 w 39"/>
                  <a:gd name="T57" fmla="*/ 9 h 37"/>
                  <a:gd name="T58" fmla="*/ 1 w 39"/>
                  <a:gd name="T59" fmla="*/ 10 h 37"/>
                  <a:gd name="T60" fmla="*/ 1 w 39"/>
                  <a:gd name="T61" fmla="*/ 16 h 37"/>
                  <a:gd name="T62" fmla="*/ 1 w 39"/>
                  <a:gd name="T63" fmla="*/ 22 h 37"/>
                  <a:gd name="T64" fmla="*/ 23 w 39"/>
                  <a:gd name="T65" fmla="*/ 37 h 37"/>
                  <a:gd name="T66" fmla="*/ 23 w 39"/>
                  <a:gd name="T67" fmla="*/ 37 h 37"/>
                  <a:gd name="T68" fmla="*/ 23 w 39"/>
                  <a:gd name="T69" fmla="*/ 36 h 37"/>
                  <a:gd name="T70" fmla="*/ 24 w 39"/>
                  <a:gd name="T71" fmla="*/ 36 h 37"/>
                  <a:gd name="T72" fmla="*/ 24 w 39"/>
                  <a:gd name="T73" fmla="*/ 37 h 37"/>
                  <a:gd name="T74" fmla="*/ 33 w 39"/>
                  <a:gd name="T75" fmla="*/ 37 h 37"/>
                  <a:gd name="T76" fmla="*/ 33 w 39"/>
                  <a:gd name="T77" fmla="*/ 36 h 37"/>
                  <a:gd name="T78" fmla="*/ 34 w 39"/>
                  <a:gd name="T79" fmla="*/ 36 h 37"/>
                  <a:gd name="T80" fmla="*/ 35 w 39"/>
                  <a:gd name="T81" fmla="*/ 36 h 37"/>
                  <a:gd name="T82" fmla="*/ 35 w 39"/>
                  <a:gd name="T83" fmla="*/ 36 h 37"/>
                  <a:gd name="T84" fmla="*/ 36 w 39"/>
                  <a:gd name="T85" fmla="*/ 35 h 37"/>
                  <a:gd name="T86" fmla="*/ 36 w 39"/>
                  <a:gd name="T87" fmla="*/ 35 h 37"/>
                  <a:gd name="T88" fmla="*/ 36 w 39"/>
                  <a:gd name="T89" fmla="*/ 34 h 37"/>
                  <a:gd name="T90" fmla="*/ 36 w 39"/>
                  <a:gd name="T91" fmla="*/ 34 h 37"/>
                  <a:gd name="T92" fmla="*/ 37 w 39"/>
                  <a:gd name="T93" fmla="*/ 34 h 37"/>
                  <a:gd name="T94" fmla="*/ 37 w 39"/>
                  <a:gd name="T95" fmla="*/ 34 h 37"/>
                  <a:gd name="T96" fmla="*/ 38 w 39"/>
                  <a:gd name="T97" fmla="*/ 34 h 37"/>
                  <a:gd name="T98" fmla="*/ 38 w 39"/>
                  <a:gd name="T99" fmla="*/ 34 h 37"/>
                  <a:gd name="T100" fmla="*/ 38 w 39"/>
                  <a:gd name="T101" fmla="*/ 33 h 37"/>
                  <a:gd name="T102" fmla="*/ 38 w 39"/>
                  <a:gd name="T103" fmla="*/ 33 h 37"/>
                  <a:gd name="T104" fmla="*/ 38 w 39"/>
                  <a:gd name="T105" fmla="*/ 30 h 37"/>
                  <a:gd name="T106" fmla="*/ 33 w 39"/>
                  <a:gd name="T107" fmla="*/ 20 h 37"/>
                  <a:gd name="T108" fmla="*/ 30 w 39"/>
                  <a:gd name="T109" fmla="*/ 14 h 37"/>
                  <a:gd name="T110" fmla="*/ 27 w 39"/>
                  <a:gd name="T111" fmla="*/ 8 h 37"/>
                  <a:gd name="T112" fmla="*/ 30 w 39"/>
                  <a:gd name="T113" fmla="*/ 11 h 37"/>
                  <a:gd name="T114" fmla="*/ 36 w 39"/>
                  <a:gd name="T115"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37">
                    <a:moveTo>
                      <a:pt x="36" y="9"/>
                    </a:moveTo>
                    <a:cubicBezTo>
                      <a:pt x="36" y="9"/>
                      <a:pt x="36" y="9"/>
                      <a:pt x="36" y="9"/>
                    </a:cubicBezTo>
                    <a:cubicBezTo>
                      <a:pt x="36" y="9"/>
                      <a:pt x="36" y="9"/>
                      <a:pt x="36" y="9"/>
                    </a:cubicBezTo>
                    <a:cubicBezTo>
                      <a:pt x="36" y="8"/>
                      <a:pt x="36" y="8"/>
                      <a:pt x="36" y="8"/>
                    </a:cubicBezTo>
                    <a:cubicBezTo>
                      <a:pt x="36" y="8"/>
                      <a:pt x="36" y="8"/>
                      <a:pt x="36" y="8"/>
                    </a:cubicBezTo>
                    <a:cubicBezTo>
                      <a:pt x="36" y="8"/>
                      <a:pt x="36" y="8"/>
                      <a:pt x="36" y="8"/>
                    </a:cubicBezTo>
                    <a:cubicBezTo>
                      <a:pt x="36" y="8"/>
                      <a:pt x="36" y="8"/>
                      <a:pt x="36" y="8"/>
                    </a:cubicBezTo>
                    <a:cubicBezTo>
                      <a:pt x="35" y="7"/>
                      <a:pt x="35" y="7"/>
                      <a:pt x="35" y="7"/>
                    </a:cubicBezTo>
                    <a:cubicBezTo>
                      <a:pt x="35" y="7"/>
                      <a:pt x="35" y="7"/>
                      <a:pt x="35" y="7"/>
                    </a:cubicBezTo>
                    <a:cubicBezTo>
                      <a:pt x="35" y="7"/>
                      <a:pt x="35" y="7"/>
                      <a:pt x="35" y="7"/>
                    </a:cubicBezTo>
                    <a:cubicBezTo>
                      <a:pt x="35" y="6"/>
                      <a:pt x="35" y="6"/>
                      <a:pt x="35" y="6"/>
                    </a:cubicBezTo>
                    <a:cubicBezTo>
                      <a:pt x="35" y="6"/>
                      <a:pt x="35" y="6"/>
                      <a:pt x="35" y="6"/>
                    </a:cubicBezTo>
                    <a:cubicBezTo>
                      <a:pt x="35" y="6"/>
                      <a:pt x="35" y="6"/>
                      <a:pt x="35" y="6"/>
                    </a:cubicBezTo>
                    <a:cubicBezTo>
                      <a:pt x="35" y="6"/>
                      <a:pt x="35" y="6"/>
                      <a:pt x="35" y="6"/>
                    </a:cubicBezTo>
                    <a:cubicBezTo>
                      <a:pt x="35" y="5"/>
                      <a:pt x="35" y="5"/>
                      <a:pt x="35" y="5"/>
                    </a:cubicBezTo>
                    <a:cubicBezTo>
                      <a:pt x="35" y="5"/>
                      <a:pt x="35" y="5"/>
                      <a:pt x="35" y="5"/>
                    </a:cubicBezTo>
                    <a:cubicBezTo>
                      <a:pt x="35" y="5"/>
                      <a:pt x="35" y="5"/>
                      <a:pt x="35" y="5"/>
                    </a:cubicBezTo>
                    <a:cubicBezTo>
                      <a:pt x="35" y="5"/>
                      <a:pt x="35" y="5"/>
                      <a:pt x="35" y="5"/>
                    </a:cubicBezTo>
                    <a:cubicBezTo>
                      <a:pt x="34" y="5"/>
                      <a:pt x="34" y="5"/>
                      <a:pt x="35" y="5"/>
                    </a:cubicBezTo>
                    <a:cubicBezTo>
                      <a:pt x="35" y="5"/>
                      <a:pt x="35" y="5"/>
                      <a:pt x="35" y="5"/>
                    </a:cubicBezTo>
                    <a:cubicBezTo>
                      <a:pt x="35" y="5"/>
                      <a:pt x="35" y="5"/>
                      <a:pt x="35" y="5"/>
                    </a:cubicBezTo>
                    <a:cubicBezTo>
                      <a:pt x="34" y="5"/>
                      <a:pt x="34" y="5"/>
                      <a:pt x="34" y="5"/>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2" y="2"/>
                    </a:cubicBezTo>
                    <a:cubicBezTo>
                      <a:pt x="32" y="2"/>
                      <a:pt x="32" y="2"/>
                      <a:pt x="31" y="2"/>
                    </a:cubicBezTo>
                    <a:cubicBezTo>
                      <a:pt x="31" y="3"/>
                      <a:pt x="30" y="3"/>
                      <a:pt x="29" y="3"/>
                    </a:cubicBezTo>
                    <a:cubicBezTo>
                      <a:pt x="29" y="3"/>
                      <a:pt x="28" y="3"/>
                      <a:pt x="28" y="3"/>
                    </a:cubicBezTo>
                    <a:cubicBezTo>
                      <a:pt x="27" y="2"/>
                      <a:pt x="27" y="2"/>
                      <a:pt x="27" y="2"/>
                    </a:cubicBezTo>
                    <a:cubicBezTo>
                      <a:pt x="27" y="2"/>
                      <a:pt x="27" y="2"/>
                      <a:pt x="26" y="3"/>
                    </a:cubicBezTo>
                    <a:cubicBezTo>
                      <a:pt x="26" y="2"/>
                      <a:pt x="25" y="2"/>
                      <a:pt x="25" y="2"/>
                    </a:cubicBezTo>
                    <a:cubicBezTo>
                      <a:pt x="25" y="2"/>
                      <a:pt x="25" y="1"/>
                      <a:pt x="25" y="1"/>
                    </a:cubicBezTo>
                    <a:cubicBezTo>
                      <a:pt x="25" y="1"/>
                      <a:pt x="25" y="1"/>
                      <a:pt x="24" y="1"/>
                    </a:cubicBezTo>
                    <a:cubicBezTo>
                      <a:pt x="24" y="1"/>
                      <a:pt x="23" y="1"/>
                      <a:pt x="23" y="1"/>
                    </a:cubicBezTo>
                    <a:cubicBezTo>
                      <a:pt x="23" y="1"/>
                      <a:pt x="22" y="1"/>
                      <a:pt x="22" y="1"/>
                    </a:cubicBezTo>
                    <a:cubicBezTo>
                      <a:pt x="21" y="1"/>
                      <a:pt x="20" y="1"/>
                      <a:pt x="19" y="2"/>
                    </a:cubicBezTo>
                    <a:cubicBezTo>
                      <a:pt x="19" y="2"/>
                      <a:pt x="19" y="2"/>
                      <a:pt x="20" y="2"/>
                    </a:cubicBezTo>
                    <a:cubicBezTo>
                      <a:pt x="20" y="2"/>
                      <a:pt x="19" y="2"/>
                      <a:pt x="19" y="2"/>
                    </a:cubicBezTo>
                    <a:cubicBezTo>
                      <a:pt x="19" y="2"/>
                      <a:pt x="19" y="2"/>
                      <a:pt x="19" y="2"/>
                    </a:cubicBezTo>
                    <a:cubicBezTo>
                      <a:pt x="19" y="2"/>
                      <a:pt x="18" y="2"/>
                      <a:pt x="18" y="2"/>
                    </a:cubicBezTo>
                    <a:cubicBezTo>
                      <a:pt x="17" y="3"/>
                      <a:pt x="16" y="3"/>
                      <a:pt x="15" y="3"/>
                    </a:cubicBezTo>
                    <a:cubicBezTo>
                      <a:pt x="15" y="4"/>
                      <a:pt x="15" y="3"/>
                      <a:pt x="14" y="3"/>
                    </a:cubicBezTo>
                    <a:cubicBezTo>
                      <a:pt x="14" y="3"/>
                      <a:pt x="12" y="3"/>
                      <a:pt x="12" y="3"/>
                    </a:cubicBezTo>
                    <a:cubicBezTo>
                      <a:pt x="11" y="2"/>
                      <a:pt x="11" y="2"/>
                      <a:pt x="10" y="2"/>
                    </a:cubicBezTo>
                    <a:cubicBezTo>
                      <a:pt x="10" y="2"/>
                      <a:pt x="10" y="2"/>
                      <a:pt x="9" y="2"/>
                    </a:cubicBezTo>
                    <a:cubicBezTo>
                      <a:pt x="8" y="1"/>
                      <a:pt x="7" y="1"/>
                      <a:pt x="6" y="1"/>
                    </a:cubicBezTo>
                    <a:cubicBezTo>
                      <a:pt x="6" y="1"/>
                      <a:pt x="5" y="0"/>
                      <a:pt x="3" y="1"/>
                    </a:cubicBezTo>
                    <a:cubicBezTo>
                      <a:pt x="3" y="1"/>
                      <a:pt x="1" y="1"/>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9"/>
                      <a:pt x="1" y="19"/>
                      <a:pt x="1" y="19"/>
                    </a:cubicBezTo>
                    <a:cubicBezTo>
                      <a:pt x="1" y="19"/>
                      <a:pt x="1" y="19"/>
                      <a:pt x="1" y="19"/>
                    </a:cubicBezTo>
                    <a:cubicBezTo>
                      <a:pt x="1" y="19"/>
                      <a:pt x="1" y="19"/>
                      <a:pt x="1" y="19"/>
                    </a:cubicBezTo>
                    <a:cubicBezTo>
                      <a:pt x="1" y="22"/>
                      <a:pt x="1" y="22"/>
                      <a:pt x="1" y="22"/>
                    </a:cubicBezTo>
                    <a:cubicBezTo>
                      <a:pt x="1" y="22"/>
                      <a:pt x="1" y="22"/>
                      <a:pt x="1" y="22"/>
                    </a:cubicBezTo>
                    <a:cubicBezTo>
                      <a:pt x="1" y="22"/>
                      <a:pt x="1" y="22"/>
                      <a:pt x="1" y="22"/>
                    </a:cubicBezTo>
                    <a:cubicBezTo>
                      <a:pt x="1" y="37"/>
                      <a:pt x="1" y="37"/>
                      <a:pt x="1"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6"/>
                      <a:pt x="23" y="36"/>
                      <a:pt x="23" y="36"/>
                    </a:cubicBezTo>
                    <a:cubicBezTo>
                      <a:pt x="23" y="36"/>
                      <a:pt x="23" y="36"/>
                      <a:pt x="23"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7"/>
                      <a:pt x="24" y="37"/>
                      <a:pt x="24" y="37"/>
                    </a:cubicBezTo>
                    <a:cubicBezTo>
                      <a:pt x="24" y="37"/>
                      <a:pt x="24" y="37"/>
                      <a:pt x="24" y="37"/>
                    </a:cubicBezTo>
                    <a:cubicBezTo>
                      <a:pt x="24" y="37"/>
                      <a:pt x="24" y="37"/>
                      <a:pt x="24" y="37"/>
                    </a:cubicBezTo>
                    <a:cubicBezTo>
                      <a:pt x="24" y="37"/>
                      <a:pt x="24" y="37"/>
                      <a:pt x="24"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6"/>
                      <a:pt x="33" y="36"/>
                      <a:pt x="33" y="36"/>
                    </a:cubicBezTo>
                    <a:cubicBezTo>
                      <a:pt x="33" y="36"/>
                      <a:pt x="33" y="36"/>
                      <a:pt x="33"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9" y="33"/>
                    </a:cubicBezTo>
                    <a:cubicBezTo>
                      <a:pt x="39" y="33"/>
                      <a:pt x="39" y="33"/>
                      <a:pt x="39" y="33"/>
                    </a:cubicBezTo>
                    <a:cubicBezTo>
                      <a:pt x="39" y="33"/>
                      <a:pt x="39" y="33"/>
                      <a:pt x="39" y="32"/>
                    </a:cubicBezTo>
                    <a:cubicBezTo>
                      <a:pt x="38" y="32"/>
                      <a:pt x="38" y="31"/>
                      <a:pt x="38" y="31"/>
                    </a:cubicBezTo>
                    <a:cubicBezTo>
                      <a:pt x="38" y="31"/>
                      <a:pt x="38" y="30"/>
                      <a:pt x="38" y="30"/>
                    </a:cubicBezTo>
                    <a:cubicBezTo>
                      <a:pt x="38" y="30"/>
                      <a:pt x="39" y="30"/>
                      <a:pt x="39" y="30"/>
                    </a:cubicBezTo>
                    <a:cubicBezTo>
                      <a:pt x="39" y="30"/>
                      <a:pt x="38" y="29"/>
                      <a:pt x="38" y="29"/>
                    </a:cubicBezTo>
                    <a:cubicBezTo>
                      <a:pt x="38" y="29"/>
                      <a:pt x="37" y="28"/>
                      <a:pt x="37" y="27"/>
                    </a:cubicBezTo>
                    <a:cubicBezTo>
                      <a:pt x="36" y="25"/>
                      <a:pt x="35" y="23"/>
                      <a:pt x="33" y="21"/>
                    </a:cubicBezTo>
                    <a:cubicBezTo>
                      <a:pt x="33" y="20"/>
                      <a:pt x="33" y="20"/>
                      <a:pt x="33" y="20"/>
                    </a:cubicBezTo>
                    <a:cubicBezTo>
                      <a:pt x="33" y="20"/>
                      <a:pt x="33" y="20"/>
                      <a:pt x="33" y="20"/>
                    </a:cubicBezTo>
                    <a:cubicBezTo>
                      <a:pt x="33" y="20"/>
                      <a:pt x="33" y="19"/>
                      <a:pt x="33" y="19"/>
                    </a:cubicBezTo>
                    <a:cubicBezTo>
                      <a:pt x="33" y="18"/>
                      <a:pt x="32" y="17"/>
                      <a:pt x="32" y="16"/>
                    </a:cubicBezTo>
                    <a:cubicBezTo>
                      <a:pt x="32" y="16"/>
                      <a:pt x="32" y="15"/>
                      <a:pt x="31" y="15"/>
                    </a:cubicBezTo>
                    <a:cubicBezTo>
                      <a:pt x="31" y="15"/>
                      <a:pt x="31" y="15"/>
                      <a:pt x="30" y="14"/>
                    </a:cubicBezTo>
                    <a:cubicBezTo>
                      <a:pt x="30" y="14"/>
                      <a:pt x="30" y="14"/>
                      <a:pt x="30" y="14"/>
                    </a:cubicBezTo>
                    <a:cubicBezTo>
                      <a:pt x="30" y="13"/>
                      <a:pt x="29" y="13"/>
                      <a:pt x="29" y="12"/>
                    </a:cubicBezTo>
                    <a:cubicBezTo>
                      <a:pt x="29" y="12"/>
                      <a:pt x="28" y="11"/>
                      <a:pt x="28" y="10"/>
                    </a:cubicBezTo>
                    <a:cubicBezTo>
                      <a:pt x="28" y="10"/>
                      <a:pt x="27" y="9"/>
                      <a:pt x="27" y="8"/>
                    </a:cubicBezTo>
                    <a:cubicBezTo>
                      <a:pt x="27" y="8"/>
                      <a:pt x="27" y="8"/>
                      <a:pt x="27" y="8"/>
                    </a:cubicBezTo>
                    <a:cubicBezTo>
                      <a:pt x="27" y="7"/>
                      <a:pt x="27" y="7"/>
                      <a:pt x="28" y="7"/>
                    </a:cubicBezTo>
                    <a:cubicBezTo>
                      <a:pt x="28" y="7"/>
                      <a:pt x="28" y="9"/>
                      <a:pt x="28" y="9"/>
                    </a:cubicBezTo>
                    <a:cubicBezTo>
                      <a:pt x="28" y="9"/>
                      <a:pt x="28" y="9"/>
                      <a:pt x="28" y="9"/>
                    </a:cubicBezTo>
                    <a:cubicBezTo>
                      <a:pt x="29" y="9"/>
                      <a:pt x="29" y="10"/>
                      <a:pt x="29" y="10"/>
                    </a:cubicBezTo>
                    <a:cubicBezTo>
                      <a:pt x="29" y="10"/>
                      <a:pt x="30" y="10"/>
                      <a:pt x="30" y="11"/>
                    </a:cubicBezTo>
                    <a:cubicBezTo>
                      <a:pt x="30" y="11"/>
                      <a:pt x="30" y="12"/>
                      <a:pt x="30" y="12"/>
                    </a:cubicBezTo>
                    <a:cubicBezTo>
                      <a:pt x="30" y="13"/>
                      <a:pt x="31" y="13"/>
                      <a:pt x="31" y="13"/>
                    </a:cubicBezTo>
                    <a:cubicBezTo>
                      <a:pt x="32" y="14"/>
                      <a:pt x="33" y="15"/>
                      <a:pt x="34" y="16"/>
                    </a:cubicBezTo>
                    <a:cubicBezTo>
                      <a:pt x="34" y="16"/>
                      <a:pt x="34" y="15"/>
                      <a:pt x="34" y="15"/>
                    </a:cubicBezTo>
                    <a:cubicBezTo>
                      <a:pt x="35" y="13"/>
                      <a:pt x="35" y="11"/>
                      <a:pt x="36" y="9"/>
                    </a:cubicBezTo>
                    <a:cubicBezTo>
                      <a:pt x="36" y="9"/>
                      <a:pt x="36" y="9"/>
                      <a:pt x="36" y="9"/>
                    </a:cubicBezTo>
                    <a:cubicBezTo>
                      <a:pt x="36" y="9"/>
                      <a:pt x="36" y="9"/>
                      <a:pt x="3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294"/>
              <p:cNvSpPr/>
              <p:nvPr/>
            </p:nvSpPr>
            <p:spPr bwMode="auto">
              <a:xfrm>
                <a:off x="3114" y="2044"/>
                <a:ext cx="3" cy="8"/>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2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2 h 3"/>
                  <a:gd name="T30" fmla="*/ 0 w 1"/>
                  <a:gd name="T31" fmla="*/ 2 h 3"/>
                  <a:gd name="T32" fmla="*/ 0 w 1"/>
                  <a:gd name="T33" fmla="*/ 2 h 3"/>
                  <a:gd name="T34" fmla="*/ 0 w 1"/>
                  <a:gd name="T35" fmla="*/ 3 h 3"/>
                  <a:gd name="T36" fmla="*/ 0 w 1"/>
                  <a:gd name="T37" fmla="*/ 3 h 3"/>
                  <a:gd name="T38" fmla="*/ 0 w 1"/>
                  <a:gd name="T39" fmla="*/ 3 h 3"/>
                  <a:gd name="T40" fmla="*/ 0 w 1"/>
                  <a:gd name="T41" fmla="*/ 3 h 3"/>
                  <a:gd name="T42" fmla="*/ 1 w 1"/>
                  <a:gd name="T43" fmla="*/ 1 h 3"/>
                  <a:gd name="T44" fmla="*/ 1 w 1"/>
                  <a:gd name="T45" fmla="*/ 1 h 3"/>
                  <a:gd name="T46" fmla="*/ 1 w 1"/>
                  <a:gd name="T47" fmla="*/ 0 h 3"/>
                  <a:gd name="T48" fmla="*/ 0 w 1"/>
                  <a:gd name="T49" fmla="*/ 1 h 3"/>
                  <a:gd name="T50" fmla="*/ 0 w 1"/>
                  <a:gd name="T51" fmla="*/ 1 h 3"/>
                  <a:gd name="T52" fmla="*/ 0 w 1"/>
                  <a:gd name="T5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 h="3">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1" y="2"/>
                      <a:pt x="1" y="1"/>
                      <a:pt x="1" y="1"/>
                    </a:cubicBezTo>
                    <a:cubicBezTo>
                      <a:pt x="1" y="1"/>
                      <a:pt x="1" y="1"/>
                      <a:pt x="1" y="1"/>
                    </a:cubicBezTo>
                    <a:cubicBezTo>
                      <a:pt x="1" y="0"/>
                      <a:pt x="1" y="0"/>
                      <a:pt x="1"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295"/>
              <p:cNvSpPr/>
              <p:nvPr/>
            </p:nvSpPr>
            <p:spPr bwMode="auto">
              <a:xfrm>
                <a:off x="2715" y="2073"/>
                <a:ext cx="97" cy="153"/>
              </a:xfrm>
              <a:custGeom>
                <a:avLst/>
                <a:gdLst>
                  <a:gd name="T0" fmla="*/ 29 w 37"/>
                  <a:gd name="T1" fmla="*/ 11 h 58"/>
                  <a:gd name="T2" fmla="*/ 23 w 37"/>
                  <a:gd name="T3" fmla="*/ 7 h 58"/>
                  <a:gd name="T4" fmla="*/ 16 w 37"/>
                  <a:gd name="T5" fmla="*/ 4 h 58"/>
                  <a:gd name="T6" fmla="*/ 12 w 37"/>
                  <a:gd name="T7" fmla="*/ 2 h 58"/>
                  <a:gd name="T8" fmla="*/ 9 w 37"/>
                  <a:gd name="T9" fmla="*/ 0 h 58"/>
                  <a:gd name="T10" fmla="*/ 6 w 37"/>
                  <a:gd name="T11" fmla="*/ 1 h 58"/>
                  <a:gd name="T12" fmla="*/ 6 w 37"/>
                  <a:gd name="T13" fmla="*/ 3 h 58"/>
                  <a:gd name="T14" fmla="*/ 7 w 37"/>
                  <a:gd name="T15" fmla="*/ 8 h 58"/>
                  <a:gd name="T16" fmla="*/ 7 w 37"/>
                  <a:gd name="T17" fmla="*/ 10 h 58"/>
                  <a:gd name="T18" fmla="*/ 9 w 37"/>
                  <a:gd name="T19" fmla="*/ 12 h 58"/>
                  <a:gd name="T20" fmla="*/ 7 w 37"/>
                  <a:gd name="T21" fmla="*/ 21 h 58"/>
                  <a:gd name="T22" fmla="*/ 2 w 37"/>
                  <a:gd name="T23" fmla="*/ 31 h 58"/>
                  <a:gd name="T24" fmla="*/ 0 w 37"/>
                  <a:gd name="T25" fmla="*/ 33 h 58"/>
                  <a:gd name="T26" fmla="*/ 2 w 37"/>
                  <a:gd name="T27" fmla="*/ 38 h 58"/>
                  <a:gd name="T28" fmla="*/ 4 w 37"/>
                  <a:gd name="T29" fmla="*/ 40 h 58"/>
                  <a:gd name="T30" fmla="*/ 5 w 37"/>
                  <a:gd name="T31" fmla="*/ 42 h 58"/>
                  <a:gd name="T32" fmla="*/ 6 w 37"/>
                  <a:gd name="T33" fmla="*/ 43 h 58"/>
                  <a:gd name="T34" fmla="*/ 5 w 37"/>
                  <a:gd name="T35" fmla="*/ 45 h 58"/>
                  <a:gd name="T36" fmla="*/ 6 w 37"/>
                  <a:gd name="T37" fmla="*/ 47 h 58"/>
                  <a:gd name="T38" fmla="*/ 6 w 37"/>
                  <a:gd name="T39" fmla="*/ 48 h 58"/>
                  <a:gd name="T40" fmla="*/ 7 w 37"/>
                  <a:gd name="T41" fmla="*/ 49 h 58"/>
                  <a:gd name="T42" fmla="*/ 6 w 37"/>
                  <a:gd name="T43" fmla="*/ 50 h 58"/>
                  <a:gd name="T44" fmla="*/ 3 w 37"/>
                  <a:gd name="T45" fmla="*/ 50 h 58"/>
                  <a:gd name="T46" fmla="*/ 2 w 37"/>
                  <a:gd name="T47" fmla="*/ 51 h 58"/>
                  <a:gd name="T48" fmla="*/ 3 w 37"/>
                  <a:gd name="T49" fmla="*/ 51 h 58"/>
                  <a:gd name="T50" fmla="*/ 3 w 37"/>
                  <a:gd name="T51" fmla="*/ 53 h 58"/>
                  <a:gd name="T52" fmla="*/ 5 w 37"/>
                  <a:gd name="T53" fmla="*/ 54 h 58"/>
                  <a:gd name="T54" fmla="*/ 6 w 37"/>
                  <a:gd name="T55" fmla="*/ 55 h 58"/>
                  <a:gd name="T56" fmla="*/ 7 w 37"/>
                  <a:gd name="T57" fmla="*/ 57 h 58"/>
                  <a:gd name="T58" fmla="*/ 8 w 37"/>
                  <a:gd name="T59" fmla="*/ 58 h 58"/>
                  <a:gd name="T60" fmla="*/ 9 w 37"/>
                  <a:gd name="T61" fmla="*/ 58 h 58"/>
                  <a:gd name="T62" fmla="*/ 11 w 37"/>
                  <a:gd name="T63" fmla="*/ 57 h 58"/>
                  <a:gd name="T64" fmla="*/ 11 w 37"/>
                  <a:gd name="T65" fmla="*/ 58 h 58"/>
                  <a:gd name="T66" fmla="*/ 13 w 37"/>
                  <a:gd name="T67" fmla="*/ 57 h 58"/>
                  <a:gd name="T68" fmla="*/ 14 w 37"/>
                  <a:gd name="T69" fmla="*/ 56 h 58"/>
                  <a:gd name="T70" fmla="*/ 18 w 37"/>
                  <a:gd name="T71" fmla="*/ 56 h 58"/>
                  <a:gd name="T72" fmla="*/ 19 w 37"/>
                  <a:gd name="T73" fmla="*/ 55 h 58"/>
                  <a:gd name="T74" fmla="*/ 19 w 37"/>
                  <a:gd name="T75" fmla="*/ 54 h 58"/>
                  <a:gd name="T76" fmla="*/ 19 w 37"/>
                  <a:gd name="T77" fmla="*/ 53 h 58"/>
                  <a:gd name="T78" fmla="*/ 22 w 37"/>
                  <a:gd name="T79" fmla="*/ 53 h 58"/>
                  <a:gd name="T80" fmla="*/ 23 w 37"/>
                  <a:gd name="T81" fmla="*/ 52 h 58"/>
                  <a:gd name="T82" fmla="*/ 25 w 37"/>
                  <a:gd name="T83" fmla="*/ 52 h 58"/>
                  <a:gd name="T84" fmla="*/ 26 w 37"/>
                  <a:gd name="T85" fmla="*/ 51 h 58"/>
                  <a:gd name="T86" fmla="*/ 27 w 37"/>
                  <a:gd name="T87" fmla="*/ 50 h 58"/>
                  <a:gd name="T88" fmla="*/ 28 w 37"/>
                  <a:gd name="T89" fmla="*/ 49 h 58"/>
                  <a:gd name="T90" fmla="*/ 29 w 37"/>
                  <a:gd name="T91" fmla="*/ 48 h 58"/>
                  <a:gd name="T92" fmla="*/ 29 w 37"/>
                  <a:gd name="T93" fmla="*/ 47 h 58"/>
                  <a:gd name="T94" fmla="*/ 30 w 37"/>
                  <a:gd name="T95" fmla="*/ 46 h 58"/>
                  <a:gd name="T96" fmla="*/ 33 w 37"/>
                  <a:gd name="T97" fmla="*/ 46 h 58"/>
                  <a:gd name="T98" fmla="*/ 33 w 37"/>
                  <a:gd name="T99" fmla="*/ 44 h 58"/>
                  <a:gd name="T100" fmla="*/ 32 w 37"/>
                  <a:gd name="T101" fmla="*/ 42 h 58"/>
                  <a:gd name="T102" fmla="*/ 31 w 37"/>
                  <a:gd name="T103" fmla="*/ 40 h 58"/>
                  <a:gd name="T104" fmla="*/ 29 w 37"/>
                  <a:gd name="T105" fmla="*/ 40 h 58"/>
                  <a:gd name="T106" fmla="*/ 29 w 37"/>
                  <a:gd name="T107" fmla="*/ 38 h 58"/>
                  <a:gd name="T108" fmla="*/ 31 w 37"/>
                  <a:gd name="T109" fmla="*/ 37 h 58"/>
                  <a:gd name="T110" fmla="*/ 30 w 37"/>
                  <a:gd name="T111" fmla="*/ 36 h 58"/>
                  <a:gd name="T112" fmla="*/ 31 w 37"/>
                  <a:gd name="T113" fmla="*/ 35 h 58"/>
                  <a:gd name="T114" fmla="*/ 31 w 37"/>
                  <a:gd name="T115" fmla="*/ 33 h 58"/>
                  <a:gd name="T116" fmla="*/ 32 w 37"/>
                  <a:gd name="T117" fmla="*/ 32 h 58"/>
                  <a:gd name="T118" fmla="*/ 33 w 37"/>
                  <a:gd name="T119" fmla="*/ 30 h 58"/>
                  <a:gd name="T120" fmla="*/ 34 w 37"/>
                  <a:gd name="T121"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 h="58">
                    <a:moveTo>
                      <a:pt x="35" y="14"/>
                    </a:moveTo>
                    <a:cubicBezTo>
                      <a:pt x="35" y="14"/>
                      <a:pt x="35" y="14"/>
                      <a:pt x="35" y="14"/>
                    </a:cubicBezTo>
                    <a:cubicBezTo>
                      <a:pt x="34" y="13"/>
                      <a:pt x="34" y="13"/>
                      <a:pt x="34" y="13"/>
                    </a:cubicBezTo>
                    <a:cubicBezTo>
                      <a:pt x="34" y="13"/>
                      <a:pt x="34" y="13"/>
                      <a:pt x="34" y="13"/>
                    </a:cubicBezTo>
                    <a:cubicBezTo>
                      <a:pt x="34" y="13"/>
                      <a:pt x="34" y="13"/>
                      <a:pt x="34" y="13"/>
                    </a:cubicBezTo>
                    <a:cubicBezTo>
                      <a:pt x="34" y="13"/>
                      <a:pt x="34" y="13"/>
                      <a:pt x="34" y="13"/>
                    </a:cubicBezTo>
                    <a:cubicBezTo>
                      <a:pt x="33" y="13"/>
                      <a:pt x="33" y="13"/>
                      <a:pt x="33" y="13"/>
                    </a:cubicBezTo>
                    <a:cubicBezTo>
                      <a:pt x="33" y="13"/>
                      <a:pt x="33" y="13"/>
                      <a:pt x="33" y="13"/>
                    </a:cubicBezTo>
                    <a:cubicBezTo>
                      <a:pt x="32" y="12"/>
                      <a:pt x="32" y="12"/>
                      <a:pt x="32" y="12"/>
                    </a:cubicBezTo>
                    <a:cubicBezTo>
                      <a:pt x="32" y="12"/>
                      <a:pt x="32" y="12"/>
                      <a:pt x="32" y="12"/>
                    </a:cubicBezTo>
                    <a:cubicBezTo>
                      <a:pt x="31" y="12"/>
                      <a:pt x="31" y="12"/>
                      <a:pt x="31" y="12"/>
                    </a:cubicBezTo>
                    <a:cubicBezTo>
                      <a:pt x="30" y="11"/>
                      <a:pt x="30" y="11"/>
                      <a:pt x="30" y="11"/>
                    </a:cubicBezTo>
                    <a:cubicBezTo>
                      <a:pt x="30" y="11"/>
                      <a:pt x="30" y="11"/>
                      <a:pt x="30" y="11"/>
                    </a:cubicBezTo>
                    <a:cubicBezTo>
                      <a:pt x="30" y="11"/>
                      <a:pt x="30" y="11"/>
                      <a:pt x="30" y="11"/>
                    </a:cubicBezTo>
                    <a:cubicBezTo>
                      <a:pt x="29" y="11"/>
                      <a:pt x="29" y="11"/>
                      <a:pt x="29" y="11"/>
                    </a:cubicBezTo>
                    <a:cubicBezTo>
                      <a:pt x="29" y="11"/>
                      <a:pt x="29" y="11"/>
                      <a:pt x="29" y="11"/>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7" y="9"/>
                      <a:pt x="27" y="9"/>
                      <a:pt x="27" y="9"/>
                    </a:cubicBezTo>
                    <a:cubicBezTo>
                      <a:pt x="26" y="9"/>
                      <a:pt x="26" y="9"/>
                      <a:pt x="26" y="9"/>
                    </a:cubicBezTo>
                    <a:cubicBezTo>
                      <a:pt x="26" y="9"/>
                      <a:pt x="26" y="9"/>
                      <a:pt x="26" y="9"/>
                    </a:cubicBezTo>
                    <a:cubicBezTo>
                      <a:pt x="26" y="9"/>
                      <a:pt x="26" y="9"/>
                      <a:pt x="26" y="9"/>
                    </a:cubicBezTo>
                    <a:cubicBezTo>
                      <a:pt x="24" y="8"/>
                      <a:pt x="24" y="8"/>
                      <a:pt x="24" y="8"/>
                    </a:cubicBezTo>
                    <a:cubicBezTo>
                      <a:pt x="24" y="8"/>
                      <a:pt x="24" y="8"/>
                      <a:pt x="24" y="8"/>
                    </a:cubicBezTo>
                    <a:cubicBezTo>
                      <a:pt x="24" y="8"/>
                      <a:pt x="24" y="8"/>
                      <a:pt x="24" y="8"/>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1" y="7"/>
                      <a:pt x="21" y="7"/>
                      <a:pt x="21" y="7"/>
                    </a:cubicBezTo>
                    <a:cubicBezTo>
                      <a:pt x="21" y="6"/>
                      <a:pt x="21" y="6"/>
                      <a:pt x="21" y="6"/>
                    </a:cubicBezTo>
                    <a:cubicBezTo>
                      <a:pt x="21" y="6"/>
                      <a:pt x="21" y="6"/>
                      <a:pt x="21" y="6"/>
                    </a:cubicBezTo>
                    <a:cubicBezTo>
                      <a:pt x="20" y="6"/>
                      <a:pt x="20" y="6"/>
                      <a:pt x="20" y="6"/>
                    </a:cubicBezTo>
                    <a:cubicBezTo>
                      <a:pt x="19" y="6"/>
                      <a:pt x="19" y="6"/>
                      <a:pt x="19" y="6"/>
                    </a:cubicBezTo>
                    <a:cubicBezTo>
                      <a:pt x="19" y="6"/>
                      <a:pt x="19" y="6"/>
                      <a:pt x="19" y="6"/>
                    </a:cubicBezTo>
                    <a:cubicBezTo>
                      <a:pt x="19" y="5"/>
                      <a:pt x="19" y="5"/>
                      <a:pt x="19" y="5"/>
                    </a:cubicBezTo>
                    <a:cubicBezTo>
                      <a:pt x="18" y="5"/>
                      <a:pt x="18" y="5"/>
                      <a:pt x="18" y="5"/>
                    </a:cubicBezTo>
                    <a:cubicBezTo>
                      <a:pt x="18" y="5"/>
                      <a:pt x="18" y="5"/>
                      <a:pt x="18" y="5"/>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5"/>
                      <a:pt x="8" y="15"/>
                      <a:pt x="8" y="15"/>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9"/>
                      <a:pt x="7" y="19"/>
                      <a:pt x="7" y="19"/>
                    </a:cubicBezTo>
                    <a:cubicBezTo>
                      <a:pt x="7" y="21"/>
                      <a:pt x="7" y="21"/>
                      <a:pt x="7" y="21"/>
                    </a:cubicBezTo>
                    <a:cubicBezTo>
                      <a:pt x="7" y="21"/>
                      <a:pt x="7" y="21"/>
                      <a:pt x="7" y="21"/>
                    </a:cubicBezTo>
                    <a:cubicBezTo>
                      <a:pt x="7" y="24"/>
                      <a:pt x="7" y="24"/>
                      <a:pt x="7" y="24"/>
                    </a:cubicBezTo>
                    <a:cubicBezTo>
                      <a:pt x="7" y="25"/>
                      <a:pt x="7" y="25"/>
                      <a:pt x="7" y="25"/>
                    </a:cubicBezTo>
                    <a:cubicBezTo>
                      <a:pt x="7" y="25"/>
                      <a:pt x="7" y="25"/>
                      <a:pt x="7" y="25"/>
                    </a:cubicBezTo>
                    <a:cubicBezTo>
                      <a:pt x="6" y="26"/>
                      <a:pt x="6" y="26"/>
                      <a:pt x="6" y="26"/>
                    </a:cubicBezTo>
                    <a:cubicBezTo>
                      <a:pt x="6" y="26"/>
                      <a:pt x="6" y="26"/>
                      <a:pt x="6" y="26"/>
                    </a:cubicBezTo>
                    <a:cubicBezTo>
                      <a:pt x="5" y="27"/>
                      <a:pt x="5" y="27"/>
                      <a:pt x="5" y="27"/>
                    </a:cubicBezTo>
                    <a:cubicBezTo>
                      <a:pt x="4" y="27"/>
                      <a:pt x="4" y="27"/>
                      <a:pt x="4" y="27"/>
                    </a:cubicBezTo>
                    <a:cubicBezTo>
                      <a:pt x="4" y="27"/>
                      <a:pt x="4" y="27"/>
                      <a:pt x="4" y="27"/>
                    </a:cubicBezTo>
                    <a:cubicBezTo>
                      <a:pt x="4" y="28"/>
                      <a:pt x="4" y="28"/>
                      <a:pt x="4" y="28"/>
                    </a:cubicBezTo>
                    <a:cubicBezTo>
                      <a:pt x="3" y="28"/>
                      <a:pt x="3" y="28"/>
                      <a:pt x="3" y="28"/>
                    </a:cubicBezTo>
                    <a:cubicBezTo>
                      <a:pt x="3" y="29"/>
                      <a:pt x="3" y="29"/>
                      <a:pt x="3" y="29"/>
                    </a:cubicBezTo>
                    <a:cubicBezTo>
                      <a:pt x="2" y="29"/>
                      <a:pt x="2" y="29"/>
                      <a:pt x="2" y="29"/>
                    </a:cubicBezTo>
                    <a:cubicBezTo>
                      <a:pt x="2" y="29"/>
                      <a:pt x="2" y="29"/>
                      <a:pt x="2" y="29"/>
                    </a:cubicBezTo>
                    <a:cubicBezTo>
                      <a:pt x="2" y="30"/>
                      <a:pt x="2" y="30"/>
                      <a:pt x="2" y="30"/>
                    </a:cubicBezTo>
                    <a:cubicBezTo>
                      <a:pt x="2" y="31"/>
                      <a:pt x="2" y="31"/>
                      <a:pt x="2" y="31"/>
                    </a:cubicBezTo>
                    <a:cubicBezTo>
                      <a:pt x="2" y="31"/>
                      <a:pt x="2" y="31"/>
                      <a:pt x="2" y="31"/>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1" y="32"/>
                      <a:pt x="1" y="32"/>
                      <a:pt x="1" y="32"/>
                    </a:cubicBezTo>
                    <a:cubicBezTo>
                      <a:pt x="1" y="33"/>
                      <a:pt x="1" y="33"/>
                      <a:pt x="1" y="33"/>
                    </a:cubicBezTo>
                    <a:cubicBezTo>
                      <a:pt x="1" y="33"/>
                      <a:pt x="1" y="33"/>
                      <a:pt x="1" y="33"/>
                    </a:cubicBezTo>
                    <a:cubicBezTo>
                      <a:pt x="1" y="33"/>
                      <a:pt x="1" y="33"/>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1" y="36"/>
                      <a:pt x="1" y="36"/>
                      <a:pt x="1" y="36"/>
                    </a:cubicBezTo>
                    <a:cubicBezTo>
                      <a:pt x="1" y="36"/>
                      <a:pt x="1" y="36"/>
                      <a:pt x="1" y="36"/>
                    </a:cubicBezTo>
                    <a:cubicBezTo>
                      <a:pt x="1" y="37"/>
                      <a:pt x="1" y="37"/>
                      <a:pt x="1" y="37"/>
                    </a:cubicBezTo>
                    <a:cubicBezTo>
                      <a:pt x="1" y="37"/>
                      <a:pt x="1" y="37"/>
                      <a:pt x="1" y="37"/>
                    </a:cubicBezTo>
                    <a:cubicBezTo>
                      <a:pt x="1" y="37"/>
                      <a:pt x="1" y="37"/>
                      <a:pt x="1" y="37"/>
                    </a:cubicBezTo>
                    <a:cubicBezTo>
                      <a:pt x="1" y="37"/>
                      <a:pt x="1" y="37"/>
                      <a:pt x="1" y="37"/>
                    </a:cubicBezTo>
                    <a:cubicBezTo>
                      <a:pt x="2" y="38"/>
                      <a:pt x="2" y="38"/>
                      <a:pt x="2" y="38"/>
                    </a:cubicBezTo>
                    <a:cubicBezTo>
                      <a:pt x="2" y="38"/>
                      <a:pt x="2" y="38"/>
                      <a:pt x="2" y="38"/>
                    </a:cubicBezTo>
                    <a:cubicBezTo>
                      <a:pt x="2" y="38"/>
                      <a:pt x="2" y="38"/>
                      <a:pt x="2"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3"/>
                      <a:pt x="5" y="43"/>
                      <a:pt x="5" y="43"/>
                    </a:cubicBezTo>
                    <a:cubicBezTo>
                      <a:pt x="6" y="43"/>
                      <a:pt x="6" y="43"/>
                      <a:pt x="6" y="43"/>
                    </a:cubicBezTo>
                    <a:cubicBezTo>
                      <a:pt x="6" y="43"/>
                      <a:pt x="6" y="43"/>
                      <a:pt x="6"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5" y="44"/>
                      <a:pt x="5" y="44"/>
                      <a:pt x="5" y="44"/>
                    </a:cubicBezTo>
                    <a:cubicBezTo>
                      <a:pt x="5" y="44"/>
                      <a:pt x="5" y="44"/>
                      <a:pt x="5" y="44"/>
                    </a:cubicBezTo>
                    <a:cubicBezTo>
                      <a:pt x="5" y="45"/>
                      <a:pt x="5" y="45"/>
                      <a:pt x="5" y="45"/>
                    </a:cubicBezTo>
                    <a:cubicBezTo>
                      <a:pt x="5" y="45"/>
                      <a:pt x="5" y="45"/>
                      <a:pt x="5" y="45"/>
                    </a:cubicBezTo>
                    <a:cubicBezTo>
                      <a:pt x="6" y="45"/>
                      <a:pt x="6" y="45"/>
                      <a:pt x="6" y="45"/>
                    </a:cubicBezTo>
                    <a:cubicBezTo>
                      <a:pt x="6" y="46"/>
                      <a:pt x="6" y="46"/>
                      <a:pt x="6" y="46"/>
                    </a:cubicBezTo>
                    <a:cubicBezTo>
                      <a:pt x="5" y="46"/>
                      <a:pt x="5" y="46"/>
                      <a:pt x="5" y="46"/>
                    </a:cubicBezTo>
                    <a:cubicBezTo>
                      <a:pt x="5" y="46"/>
                      <a:pt x="5" y="46"/>
                      <a:pt x="5" y="46"/>
                    </a:cubicBezTo>
                    <a:cubicBezTo>
                      <a:pt x="5" y="46"/>
                      <a:pt x="5" y="46"/>
                      <a:pt x="5" y="46"/>
                    </a:cubicBezTo>
                    <a:cubicBezTo>
                      <a:pt x="6" y="46"/>
                      <a:pt x="6" y="46"/>
                      <a:pt x="6" y="46"/>
                    </a:cubicBezTo>
                    <a:cubicBezTo>
                      <a:pt x="6" y="46"/>
                      <a:pt x="6" y="46"/>
                      <a:pt x="6" y="46"/>
                    </a:cubicBezTo>
                    <a:cubicBezTo>
                      <a:pt x="5" y="46"/>
                      <a:pt x="5" y="46"/>
                      <a:pt x="5" y="46"/>
                    </a:cubicBezTo>
                    <a:cubicBezTo>
                      <a:pt x="5" y="46"/>
                      <a:pt x="5" y="46"/>
                      <a:pt x="5" y="46"/>
                    </a:cubicBezTo>
                    <a:cubicBezTo>
                      <a:pt x="5" y="46"/>
                      <a:pt x="5" y="46"/>
                      <a:pt x="5" y="46"/>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8" y="49"/>
                      <a:pt x="8" y="49"/>
                      <a:pt x="8" y="49"/>
                    </a:cubicBezTo>
                    <a:cubicBezTo>
                      <a:pt x="8" y="49"/>
                      <a:pt x="8" y="49"/>
                      <a:pt x="8" y="49"/>
                    </a:cubicBezTo>
                    <a:cubicBezTo>
                      <a:pt x="8" y="50"/>
                      <a:pt x="8"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4" y="50"/>
                      <a:pt x="4" y="50"/>
                      <a:pt x="4" y="50"/>
                    </a:cubicBezTo>
                    <a:cubicBezTo>
                      <a:pt x="4" y="50"/>
                      <a:pt x="4" y="50"/>
                      <a:pt x="4" y="50"/>
                    </a:cubicBezTo>
                    <a:cubicBezTo>
                      <a:pt x="4" y="50"/>
                      <a:pt x="4" y="50"/>
                      <a:pt x="4" y="50"/>
                    </a:cubicBezTo>
                    <a:cubicBezTo>
                      <a:pt x="4" y="50"/>
                      <a:pt x="4" y="50"/>
                      <a:pt x="4" y="50"/>
                    </a:cubicBezTo>
                    <a:cubicBezTo>
                      <a:pt x="3" y="50"/>
                      <a:pt x="3" y="50"/>
                      <a:pt x="3" y="50"/>
                    </a:cubicBezTo>
                    <a:cubicBezTo>
                      <a:pt x="3" y="50"/>
                      <a:pt x="3" y="50"/>
                      <a:pt x="3" y="50"/>
                    </a:cubicBezTo>
                    <a:cubicBezTo>
                      <a:pt x="3" y="50"/>
                      <a:pt x="3" y="50"/>
                      <a:pt x="3"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3" y="51"/>
                      <a:pt x="3" y="51"/>
                      <a:pt x="3" y="51"/>
                    </a:cubicBezTo>
                    <a:cubicBezTo>
                      <a:pt x="3" y="51"/>
                      <a:pt x="3" y="51"/>
                      <a:pt x="3" y="51"/>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3"/>
                      <a:pt x="3" y="53"/>
                      <a:pt x="3" y="53"/>
                    </a:cubicBezTo>
                    <a:cubicBezTo>
                      <a:pt x="3" y="53"/>
                      <a:pt x="3" y="53"/>
                      <a:pt x="3" y="53"/>
                    </a:cubicBezTo>
                    <a:cubicBezTo>
                      <a:pt x="3" y="53"/>
                      <a:pt x="3" y="53"/>
                      <a:pt x="3"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5" y="53"/>
                      <a:pt x="5" y="53"/>
                      <a:pt x="5" y="53"/>
                    </a:cubicBezTo>
                    <a:cubicBezTo>
                      <a:pt x="5" y="53"/>
                      <a:pt x="5" y="53"/>
                      <a:pt x="5" y="53"/>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6" y="54"/>
                      <a:pt x="6" y="54"/>
                      <a:pt x="6" y="54"/>
                    </a:cubicBezTo>
                    <a:cubicBezTo>
                      <a:pt x="6" y="54"/>
                      <a:pt x="6" y="54"/>
                      <a:pt x="6" y="54"/>
                    </a:cubicBezTo>
                    <a:cubicBezTo>
                      <a:pt x="6" y="54"/>
                      <a:pt x="6" y="54"/>
                      <a:pt x="6" y="54"/>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7" y="56"/>
                      <a:pt x="7" y="56"/>
                      <a:pt x="7" y="56"/>
                    </a:cubicBezTo>
                    <a:cubicBezTo>
                      <a:pt x="7" y="56"/>
                      <a:pt x="7" y="56"/>
                      <a:pt x="7" y="56"/>
                    </a:cubicBezTo>
                    <a:cubicBezTo>
                      <a:pt x="7" y="56"/>
                      <a:pt x="7" y="56"/>
                      <a:pt x="7" y="56"/>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8"/>
                      <a:pt x="7" y="58"/>
                      <a:pt x="7" y="58"/>
                    </a:cubicBezTo>
                    <a:cubicBezTo>
                      <a:pt x="7" y="58"/>
                      <a:pt x="7" y="58"/>
                      <a:pt x="7" y="58"/>
                    </a:cubicBezTo>
                    <a:cubicBezTo>
                      <a:pt x="7" y="58"/>
                      <a:pt x="7" y="58"/>
                      <a:pt x="7" y="58"/>
                    </a:cubicBezTo>
                    <a:cubicBezTo>
                      <a:pt x="7" y="58"/>
                      <a:pt x="7" y="58"/>
                      <a:pt x="7" y="58"/>
                    </a:cubicBezTo>
                    <a:cubicBezTo>
                      <a:pt x="7" y="58"/>
                      <a:pt x="7" y="58"/>
                      <a:pt x="7" y="58"/>
                    </a:cubicBezTo>
                    <a:cubicBezTo>
                      <a:pt x="7" y="58"/>
                      <a:pt x="7" y="58"/>
                      <a:pt x="7"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10" y="58"/>
                      <a:pt x="10" y="58"/>
                      <a:pt x="10" y="58"/>
                    </a:cubicBezTo>
                    <a:cubicBezTo>
                      <a:pt x="10" y="58"/>
                      <a:pt x="10" y="58"/>
                      <a:pt x="10" y="58"/>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1" y="57"/>
                      <a:pt x="11" y="57"/>
                      <a:pt x="11" y="57"/>
                    </a:cubicBezTo>
                    <a:cubicBezTo>
                      <a:pt x="11" y="57"/>
                      <a:pt x="11" y="57"/>
                      <a:pt x="11" y="57"/>
                    </a:cubicBezTo>
                    <a:cubicBezTo>
                      <a:pt x="11" y="57"/>
                      <a:pt x="11" y="57"/>
                      <a:pt x="11" y="57"/>
                    </a:cubicBezTo>
                    <a:cubicBezTo>
                      <a:pt x="11" y="57"/>
                      <a:pt x="11" y="57"/>
                      <a:pt x="11" y="57"/>
                    </a:cubicBezTo>
                    <a:cubicBezTo>
                      <a:pt x="11" y="57"/>
                      <a:pt x="11" y="57"/>
                      <a:pt x="11" y="57"/>
                    </a:cubicBezTo>
                    <a:cubicBezTo>
                      <a:pt x="11" y="57"/>
                      <a:pt x="11" y="57"/>
                      <a:pt x="11" y="57"/>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7"/>
                      <a:pt x="12" y="57"/>
                      <a:pt x="12" y="57"/>
                    </a:cubicBezTo>
                    <a:cubicBezTo>
                      <a:pt x="12" y="57"/>
                      <a:pt x="12" y="57"/>
                      <a:pt x="12" y="57"/>
                    </a:cubicBezTo>
                    <a:cubicBezTo>
                      <a:pt x="12" y="57"/>
                      <a:pt x="12" y="57"/>
                      <a:pt x="12" y="57"/>
                    </a:cubicBezTo>
                    <a:cubicBezTo>
                      <a:pt x="12" y="57"/>
                      <a:pt x="12" y="57"/>
                      <a:pt x="12"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6"/>
                      <a:pt x="14" y="56"/>
                      <a:pt x="14" y="56"/>
                    </a:cubicBezTo>
                    <a:cubicBezTo>
                      <a:pt x="15" y="56"/>
                      <a:pt x="15" y="56"/>
                      <a:pt x="15" y="56"/>
                    </a:cubicBezTo>
                    <a:cubicBezTo>
                      <a:pt x="15" y="56"/>
                      <a:pt x="15" y="56"/>
                      <a:pt x="15" y="56"/>
                    </a:cubicBezTo>
                    <a:cubicBezTo>
                      <a:pt x="15" y="57"/>
                      <a:pt x="15" y="57"/>
                      <a:pt x="15" y="57"/>
                    </a:cubicBezTo>
                    <a:cubicBezTo>
                      <a:pt x="15" y="56"/>
                      <a:pt x="15" y="56"/>
                      <a:pt x="15" y="56"/>
                    </a:cubicBezTo>
                    <a:cubicBezTo>
                      <a:pt x="15" y="56"/>
                      <a:pt x="15" y="56"/>
                      <a:pt x="15" y="56"/>
                    </a:cubicBezTo>
                    <a:cubicBezTo>
                      <a:pt x="16" y="56"/>
                      <a:pt x="16" y="56"/>
                      <a:pt x="16" y="56"/>
                    </a:cubicBezTo>
                    <a:cubicBezTo>
                      <a:pt x="16" y="56"/>
                      <a:pt x="16" y="56"/>
                      <a:pt x="16" y="56"/>
                    </a:cubicBezTo>
                    <a:cubicBezTo>
                      <a:pt x="16" y="56"/>
                      <a:pt x="16" y="56"/>
                      <a:pt x="16" y="56"/>
                    </a:cubicBezTo>
                    <a:cubicBezTo>
                      <a:pt x="17" y="56"/>
                      <a:pt x="17" y="56"/>
                      <a:pt x="17" y="56"/>
                    </a:cubicBezTo>
                    <a:cubicBezTo>
                      <a:pt x="17" y="56"/>
                      <a:pt x="17" y="56"/>
                      <a:pt x="17" y="56"/>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5"/>
                      <a:pt x="18" y="55"/>
                      <a:pt x="18" y="55"/>
                    </a:cubicBezTo>
                    <a:cubicBezTo>
                      <a:pt x="18" y="55"/>
                      <a:pt x="18" y="55"/>
                      <a:pt x="18" y="55"/>
                    </a:cubicBezTo>
                    <a:cubicBezTo>
                      <a:pt x="18" y="55"/>
                      <a:pt x="18" y="55"/>
                      <a:pt x="18"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3" y="53"/>
                      <a:pt x="23" y="53"/>
                      <a:pt x="23" y="53"/>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1"/>
                      <a:pt x="25" y="51"/>
                      <a:pt x="25" y="51"/>
                    </a:cubicBezTo>
                    <a:cubicBezTo>
                      <a:pt x="25" y="51"/>
                      <a:pt x="25" y="51"/>
                      <a:pt x="25" y="51"/>
                    </a:cubicBezTo>
                    <a:cubicBezTo>
                      <a:pt x="25" y="51"/>
                      <a:pt x="25" y="51"/>
                      <a:pt x="25" y="51"/>
                    </a:cubicBezTo>
                    <a:cubicBezTo>
                      <a:pt x="25" y="51"/>
                      <a:pt x="25" y="51"/>
                      <a:pt x="25"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6" y="50"/>
                      <a:pt x="26" y="50"/>
                      <a:pt x="26" y="50"/>
                    </a:cubicBezTo>
                    <a:cubicBezTo>
                      <a:pt x="26" y="50"/>
                      <a:pt x="26" y="50"/>
                      <a:pt x="26" y="50"/>
                    </a:cubicBezTo>
                    <a:cubicBezTo>
                      <a:pt x="26" y="50"/>
                      <a:pt x="26" y="50"/>
                      <a:pt x="26" y="50"/>
                    </a:cubicBezTo>
                    <a:cubicBezTo>
                      <a:pt x="26" y="50"/>
                      <a:pt x="26" y="50"/>
                      <a:pt x="26" y="50"/>
                    </a:cubicBezTo>
                    <a:cubicBezTo>
                      <a:pt x="26" y="50"/>
                      <a:pt x="26" y="50"/>
                      <a:pt x="26"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8"/>
                      <a:pt x="28" y="48"/>
                      <a:pt x="28"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2" y="46"/>
                      <a:pt x="32" y="46"/>
                      <a:pt x="32" y="46"/>
                    </a:cubicBezTo>
                    <a:cubicBezTo>
                      <a:pt x="32" y="46"/>
                      <a:pt x="32" y="46"/>
                      <a:pt x="32" y="46"/>
                    </a:cubicBezTo>
                    <a:cubicBezTo>
                      <a:pt x="32" y="46"/>
                      <a:pt x="32" y="46"/>
                      <a:pt x="32" y="46"/>
                    </a:cubicBezTo>
                    <a:cubicBezTo>
                      <a:pt x="32" y="46"/>
                      <a:pt x="32" y="46"/>
                      <a:pt x="32" y="46"/>
                    </a:cubicBezTo>
                    <a:cubicBezTo>
                      <a:pt x="33" y="46"/>
                      <a:pt x="33" y="46"/>
                      <a:pt x="33" y="46"/>
                    </a:cubicBezTo>
                    <a:cubicBezTo>
                      <a:pt x="33" y="46"/>
                      <a:pt x="33" y="46"/>
                      <a:pt x="33" y="46"/>
                    </a:cubicBezTo>
                    <a:cubicBezTo>
                      <a:pt x="33" y="46"/>
                      <a:pt x="33" y="46"/>
                      <a:pt x="33" y="46"/>
                    </a:cubicBezTo>
                    <a:cubicBezTo>
                      <a:pt x="33" y="46"/>
                      <a:pt x="33" y="46"/>
                      <a:pt x="33" y="46"/>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2" y="44"/>
                      <a:pt x="32" y="44"/>
                      <a:pt x="32" y="44"/>
                    </a:cubicBezTo>
                    <a:cubicBezTo>
                      <a:pt x="32" y="44"/>
                      <a:pt x="32" y="44"/>
                      <a:pt x="32" y="44"/>
                    </a:cubicBezTo>
                    <a:cubicBezTo>
                      <a:pt x="32" y="44"/>
                      <a:pt x="32" y="44"/>
                      <a:pt x="32" y="44"/>
                    </a:cubicBezTo>
                    <a:cubicBezTo>
                      <a:pt x="32" y="44"/>
                      <a:pt x="32" y="44"/>
                      <a:pt x="32" y="44"/>
                    </a:cubicBezTo>
                    <a:cubicBezTo>
                      <a:pt x="32" y="43"/>
                      <a:pt x="32" y="43"/>
                      <a:pt x="32" y="43"/>
                    </a:cubicBezTo>
                    <a:cubicBezTo>
                      <a:pt x="32" y="43"/>
                      <a:pt x="32" y="43"/>
                      <a:pt x="32" y="43"/>
                    </a:cubicBezTo>
                    <a:cubicBezTo>
                      <a:pt x="32" y="43"/>
                      <a:pt x="32" y="43"/>
                      <a:pt x="32" y="43"/>
                    </a:cubicBezTo>
                    <a:cubicBezTo>
                      <a:pt x="32" y="43"/>
                      <a:pt x="32" y="43"/>
                      <a:pt x="32" y="43"/>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1"/>
                      <a:pt x="32" y="41"/>
                      <a:pt x="32"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0" y="40"/>
                      <a:pt x="30" y="40"/>
                      <a:pt x="30" y="40"/>
                    </a:cubicBezTo>
                    <a:cubicBezTo>
                      <a:pt x="30" y="40"/>
                      <a:pt x="30" y="40"/>
                      <a:pt x="30" y="40"/>
                    </a:cubicBezTo>
                    <a:cubicBezTo>
                      <a:pt x="30" y="40"/>
                      <a:pt x="30" y="40"/>
                      <a:pt x="30" y="40"/>
                    </a:cubicBezTo>
                    <a:cubicBezTo>
                      <a:pt x="30" y="40"/>
                      <a:pt x="30" y="40"/>
                      <a:pt x="30" y="40"/>
                    </a:cubicBezTo>
                    <a:cubicBezTo>
                      <a:pt x="29" y="40"/>
                      <a:pt x="29" y="40"/>
                      <a:pt x="29" y="40"/>
                    </a:cubicBezTo>
                    <a:cubicBezTo>
                      <a:pt x="29" y="40"/>
                      <a:pt x="29" y="40"/>
                      <a:pt x="29" y="40"/>
                    </a:cubicBezTo>
                    <a:cubicBezTo>
                      <a:pt x="29" y="40"/>
                      <a:pt x="29" y="40"/>
                      <a:pt x="29" y="40"/>
                    </a:cubicBezTo>
                    <a:cubicBezTo>
                      <a:pt x="29" y="40"/>
                      <a:pt x="29" y="40"/>
                      <a:pt x="29" y="40"/>
                    </a:cubicBezTo>
                    <a:cubicBezTo>
                      <a:pt x="29" y="40"/>
                      <a:pt x="29" y="40"/>
                      <a:pt x="29" y="40"/>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8"/>
                      <a:pt x="29" y="38"/>
                      <a:pt x="29" y="38"/>
                    </a:cubicBezTo>
                    <a:cubicBezTo>
                      <a:pt x="29" y="38"/>
                      <a:pt x="29" y="38"/>
                      <a:pt x="29" y="38"/>
                    </a:cubicBezTo>
                    <a:cubicBezTo>
                      <a:pt x="29" y="38"/>
                      <a:pt x="29" y="38"/>
                      <a:pt x="29"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7"/>
                      <a:pt x="30" y="37"/>
                      <a:pt x="30"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0" y="37"/>
                      <a:pt x="30" y="37"/>
                      <a:pt x="30" y="37"/>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5"/>
                      <a:pt x="30" y="35"/>
                      <a:pt x="30" y="35"/>
                    </a:cubicBezTo>
                    <a:cubicBezTo>
                      <a:pt x="30" y="35"/>
                      <a:pt x="30" y="35"/>
                      <a:pt x="30"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4"/>
                      <a:pt x="31" y="34"/>
                      <a:pt x="31" y="34"/>
                    </a:cubicBezTo>
                    <a:cubicBezTo>
                      <a:pt x="31" y="34"/>
                      <a:pt x="31" y="34"/>
                      <a:pt x="31"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1" y="34"/>
                      <a:pt x="31" y="34"/>
                      <a:pt x="31" y="34"/>
                    </a:cubicBezTo>
                    <a:cubicBezTo>
                      <a:pt x="31" y="34"/>
                      <a:pt x="31" y="34"/>
                      <a:pt x="31" y="34"/>
                    </a:cubicBezTo>
                    <a:cubicBezTo>
                      <a:pt x="31" y="34"/>
                      <a:pt x="31" y="34"/>
                      <a:pt x="31" y="34"/>
                    </a:cubicBezTo>
                    <a:cubicBezTo>
                      <a:pt x="31" y="34"/>
                      <a:pt x="31" y="34"/>
                      <a:pt x="31" y="34"/>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2"/>
                      <a:pt x="31" y="32"/>
                      <a:pt x="31"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1"/>
                      <a:pt x="32" y="31"/>
                      <a:pt x="32" y="31"/>
                    </a:cubicBezTo>
                    <a:cubicBezTo>
                      <a:pt x="32" y="31"/>
                      <a:pt x="32" y="31"/>
                      <a:pt x="32" y="31"/>
                    </a:cubicBezTo>
                    <a:cubicBezTo>
                      <a:pt x="32" y="31"/>
                      <a:pt x="32" y="31"/>
                      <a:pt x="32" y="31"/>
                    </a:cubicBezTo>
                    <a:cubicBezTo>
                      <a:pt x="32" y="31"/>
                      <a:pt x="32"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9"/>
                      <a:pt x="34" y="29"/>
                      <a:pt x="34" y="29"/>
                    </a:cubicBezTo>
                    <a:cubicBezTo>
                      <a:pt x="35" y="29"/>
                      <a:pt x="35" y="29"/>
                      <a:pt x="35" y="29"/>
                    </a:cubicBezTo>
                    <a:cubicBezTo>
                      <a:pt x="35" y="28"/>
                      <a:pt x="35" y="28"/>
                      <a:pt x="35" y="28"/>
                    </a:cubicBezTo>
                    <a:cubicBezTo>
                      <a:pt x="35" y="28"/>
                      <a:pt x="35" y="28"/>
                      <a:pt x="35" y="28"/>
                    </a:cubicBezTo>
                    <a:cubicBezTo>
                      <a:pt x="36" y="28"/>
                      <a:pt x="36" y="28"/>
                      <a:pt x="36" y="28"/>
                    </a:cubicBezTo>
                    <a:cubicBezTo>
                      <a:pt x="36" y="28"/>
                      <a:pt x="36" y="28"/>
                      <a:pt x="36" y="28"/>
                    </a:cubicBezTo>
                    <a:cubicBezTo>
                      <a:pt x="36" y="28"/>
                      <a:pt x="36" y="28"/>
                      <a:pt x="36" y="28"/>
                    </a:cubicBezTo>
                    <a:cubicBezTo>
                      <a:pt x="37" y="28"/>
                      <a:pt x="37" y="28"/>
                      <a:pt x="37" y="28"/>
                    </a:cubicBezTo>
                    <a:cubicBezTo>
                      <a:pt x="37" y="15"/>
                      <a:pt x="37" y="15"/>
                      <a:pt x="37" y="15"/>
                    </a:cubicBezTo>
                    <a:cubicBezTo>
                      <a:pt x="35" y="14"/>
                      <a:pt x="35" y="14"/>
                      <a:pt x="35"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296"/>
              <p:cNvSpPr>
                <a:spLocks noEditPoints="1"/>
              </p:cNvSpPr>
              <p:nvPr/>
            </p:nvSpPr>
            <p:spPr bwMode="auto">
              <a:xfrm>
                <a:off x="3453" y="2023"/>
                <a:ext cx="81" cy="182"/>
              </a:xfrm>
              <a:custGeom>
                <a:avLst/>
                <a:gdLst>
                  <a:gd name="T0" fmla="*/ 21 w 31"/>
                  <a:gd name="T1" fmla="*/ 60 h 69"/>
                  <a:gd name="T2" fmla="*/ 30 w 31"/>
                  <a:gd name="T3" fmla="*/ 26 h 69"/>
                  <a:gd name="T4" fmla="*/ 28 w 31"/>
                  <a:gd name="T5" fmla="*/ 27 h 69"/>
                  <a:gd name="T6" fmla="*/ 27 w 31"/>
                  <a:gd name="T7" fmla="*/ 24 h 69"/>
                  <a:gd name="T8" fmla="*/ 25 w 31"/>
                  <a:gd name="T9" fmla="*/ 24 h 69"/>
                  <a:gd name="T10" fmla="*/ 25 w 31"/>
                  <a:gd name="T11" fmla="*/ 22 h 69"/>
                  <a:gd name="T12" fmla="*/ 25 w 31"/>
                  <a:gd name="T13" fmla="*/ 20 h 69"/>
                  <a:gd name="T14" fmla="*/ 23 w 31"/>
                  <a:gd name="T15" fmla="*/ 19 h 69"/>
                  <a:gd name="T16" fmla="*/ 23 w 31"/>
                  <a:gd name="T17" fmla="*/ 17 h 69"/>
                  <a:gd name="T18" fmla="*/ 20 w 31"/>
                  <a:gd name="T19" fmla="*/ 17 h 69"/>
                  <a:gd name="T20" fmla="*/ 19 w 31"/>
                  <a:gd name="T21" fmla="*/ 17 h 69"/>
                  <a:gd name="T22" fmla="*/ 19 w 31"/>
                  <a:gd name="T23" fmla="*/ 15 h 69"/>
                  <a:gd name="T24" fmla="*/ 19 w 31"/>
                  <a:gd name="T25" fmla="*/ 12 h 69"/>
                  <a:gd name="T26" fmla="*/ 21 w 31"/>
                  <a:gd name="T27" fmla="*/ 11 h 69"/>
                  <a:gd name="T28" fmla="*/ 23 w 31"/>
                  <a:gd name="T29" fmla="*/ 10 h 69"/>
                  <a:gd name="T30" fmla="*/ 23 w 31"/>
                  <a:gd name="T31" fmla="*/ 7 h 69"/>
                  <a:gd name="T32" fmla="*/ 23 w 31"/>
                  <a:gd name="T33" fmla="*/ 4 h 69"/>
                  <a:gd name="T34" fmla="*/ 21 w 31"/>
                  <a:gd name="T35" fmla="*/ 3 h 69"/>
                  <a:gd name="T36" fmla="*/ 21 w 31"/>
                  <a:gd name="T37" fmla="*/ 1 h 69"/>
                  <a:gd name="T38" fmla="*/ 19 w 31"/>
                  <a:gd name="T39" fmla="*/ 0 h 69"/>
                  <a:gd name="T40" fmla="*/ 18 w 31"/>
                  <a:gd name="T41" fmla="*/ 2 h 69"/>
                  <a:gd name="T42" fmla="*/ 17 w 31"/>
                  <a:gd name="T43" fmla="*/ 4 h 69"/>
                  <a:gd name="T44" fmla="*/ 17 w 31"/>
                  <a:gd name="T45" fmla="*/ 5 h 69"/>
                  <a:gd name="T46" fmla="*/ 14 w 31"/>
                  <a:gd name="T47" fmla="*/ 5 h 69"/>
                  <a:gd name="T48" fmla="*/ 12 w 31"/>
                  <a:gd name="T49" fmla="*/ 6 h 69"/>
                  <a:gd name="T50" fmla="*/ 10 w 31"/>
                  <a:gd name="T51" fmla="*/ 7 h 69"/>
                  <a:gd name="T52" fmla="*/ 10 w 31"/>
                  <a:gd name="T53" fmla="*/ 10 h 69"/>
                  <a:gd name="T54" fmla="*/ 9 w 31"/>
                  <a:gd name="T55" fmla="*/ 12 h 69"/>
                  <a:gd name="T56" fmla="*/ 8 w 31"/>
                  <a:gd name="T57" fmla="*/ 14 h 69"/>
                  <a:gd name="T58" fmla="*/ 7 w 31"/>
                  <a:gd name="T59" fmla="*/ 17 h 69"/>
                  <a:gd name="T60" fmla="*/ 4 w 31"/>
                  <a:gd name="T61" fmla="*/ 17 h 69"/>
                  <a:gd name="T62" fmla="*/ 4 w 31"/>
                  <a:gd name="T63" fmla="*/ 21 h 69"/>
                  <a:gd name="T64" fmla="*/ 3 w 31"/>
                  <a:gd name="T65" fmla="*/ 23 h 69"/>
                  <a:gd name="T66" fmla="*/ 2 w 31"/>
                  <a:gd name="T67" fmla="*/ 24 h 69"/>
                  <a:gd name="T68" fmla="*/ 1 w 31"/>
                  <a:gd name="T69" fmla="*/ 27 h 69"/>
                  <a:gd name="T70" fmla="*/ 2 w 31"/>
                  <a:gd name="T71" fmla="*/ 31 h 69"/>
                  <a:gd name="T72" fmla="*/ 6 w 31"/>
                  <a:gd name="T73" fmla="*/ 34 h 69"/>
                  <a:gd name="T74" fmla="*/ 11 w 31"/>
                  <a:gd name="T75" fmla="*/ 47 h 69"/>
                  <a:gd name="T76" fmla="*/ 23 w 31"/>
                  <a:gd name="T77" fmla="*/ 59 h 69"/>
                  <a:gd name="T78" fmla="*/ 23 w 31"/>
                  <a:gd name="T79" fmla="*/ 68 h 69"/>
                  <a:gd name="T80" fmla="*/ 24 w 31"/>
                  <a:gd name="T81" fmla="*/ 65 h 69"/>
                  <a:gd name="T82" fmla="*/ 25 w 31"/>
                  <a:gd name="T83" fmla="*/ 63 h 69"/>
                  <a:gd name="T84" fmla="*/ 26 w 31"/>
                  <a:gd name="T85" fmla="*/ 61 h 69"/>
                  <a:gd name="T86" fmla="*/ 25 w 31"/>
                  <a:gd name="T87" fmla="*/ 59 h 69"/>
                  <a:gd name="T88" fmla="*/ 24 w 31"/>
                  <a:gd name="T89" fmla="*/ 55 h 69"/>
                  <a:gd name="T90" fmla="*/ 23 w 31"/>
                  <a:gd name="T91" fmla="*/ 53 h 69"/>
                  <a:gd name="T92" fmla="*/ 22 w 31"/>
                  <a:gd name="T93" fmla="*/ 52 h 69"/>
                  <a:gd name="T94" fmla="*/ 21 w 31"/>
                  <a:gd name="T95" fmla="*/ 50 h 69"/>
                  <a:gd name="T96" fmla="*/ 22 w 31"/>
                  <a:gd name="T97" fmla="*/ 47 h 69"/>
                  <a:gd name="T98" fmla="*/ 23 w 31"/>
                  <a:gd name="T99" fmla="*/ 46 h 69"/>
                  <a:gd name="T100" fmla="*/ 22 w 31"/>
                  <a:gd name="T101" fmla="*/ 44 h 69"/>
                  <a:gd name="T102" fmla="*/ 21 w 31"/>
                  <a:gd name="T103" fmla="*/ 42 h 69"/>
                  <a:gd name="T104" fmla="*/ 19 w 31"/>
                  <a:gd name="T105" fmla="*/ 40 h 69"/>
                  <a:gd name="T106" fmla="*/ 18 w 31"/>
                  <a:gd name="T107" fmla="*/ 38 h 69"/>
                  <a:gd name="T108" fmla="*/ 19 w 31"/>
                  <a:gd name="T109" fmla="*/ 37 h 69"/>
                  <a:gd name="T110" fmla="*/ 19 w 31"/>
                  <a:gd name="T111" fmla="*/ 35 h 69"/>
                  <a:gd name="T112" fmla="*/ 20 w 31"/>
                  <a:gd name="T113" fmla="*/ 33 h 69"/>
                  <a:gd name="T114" fmla="*/ 23 w 31"/>
                  <a:gd name="T115" fmla="*/ 32 h 69"/>
                  <a:gd name="T116" fmla="*/ 25 w 31"/>
                  <a:gd name="T117" fmla="*/ 31 h 69"/>
                  <a:gd name="T118" fmla="*/ 27 w 31"/>
                  <a:gd name="T119" fmla="*/ 30 h 69"/>
                  <a:gd name="T120" fmla="*/ 28 w 31"/>
                  <a:gd name="T121" fmla="*/ 29 h 69"/>
                  <a:gd name="T122" fmla="*/ 30 w 31"/>
                  <a:gd name="T123" fmla="*/ 2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 h="69">
                    <a:moveTo>
                      <a:pt x="22" y="59"/>
                    </a:moveTo>
                    <a:cubicBezTo>
                      <a:pt x="22" y="59"/>
                      <a:pt x="22" y="59"/>
                      <a:pt x="22" y="60"/>
                    </a:cubicBezTo>
                    <a:cubicBezTo>
                      <a:pt x="22" y="60"/>
                      <a:pt x="22" y="59"/>
                      <a:pt x="22" y="59"/>
                    </a:cubicBezTo>
                    <a:close/>
                    <a:moveTo>
                      <a:pt x="21" y="63"/>
                    </a:moveTo>
                    <a:cubicBezTo>
                      <a:pt x="22" y="63"/>
                      <a:pt x="22" y="63"/>
                      <a:pt x="22" y="63"/>
                    </a:cubicBezTo>
                    <a:cubicBezTo>
                      <a:pt x="22" y="62"/>
                      <a:pt x="22" y="62"/>
                      <a:pt x="22" y="62"/>
                    </a:cubicBezTo>
                    <a:cubicBezTo>
                      <a:pt x="21" y="62"/>
                      <a:pt x="21" y="63"/>
                      <a:pt x="21" y="63"/>
                    </a:cubicBezTo>
                    <a:close/>
                    <a:moveTo>
                      <a:pt x="22" y="58"/>
                    </a:moveTo>
                    <a:cubicBezTo>
                      <a:pt x="22" y="57"/>
                      <a:pt x="22" y="57"/>
                      <a:pt x="21" y="57"/>
                    </a:cubicBezTo>
                    <a:cubicBezTo>
                      <a:pt x="21" y="57"/>
                      <a:pt x="22" y="57"/>
                      <a:pt x="22" y="58"/>
                    </a:cubicBezTo>
                    <a:close/>
                    <a:moveTo>
                      <a:pt x="21" y="65"/>
                    </a:moveTo>
                    <a:cubicBezTo>
                      <a:pt x="21" y="65"/>
                      <a:pt x="21" y="66"/>
                      <a:pt x="22" y="66"/>
                    </a:cubicBezTo>
                    <a:cubicBezTo>
                      <a:pt x="22" y="66"/>
                      <a:pt x="21" y="65"/>
                      <a:pt x="21" y="65"/>
                    </a:cubicBezTo>
                    <a:cubicBezTo>
                      <a:pt x="21" y="65"/>
                      <a:pt x="21" y="65"/>
                      <a:pt x="21" y="65"/>
                    </a:cubicBezTo>
                    <a:close/>
                    <a:moveTo>
                      <a:pt x="23" y="62"/>
                    </a:moveTo>
                    <a:cubicBezTo>
                      <a:pt x="22" y="62"/>
                      <a:pt x="22" y="62"/>
                      <a:pt x="22" y="62"/>
                    </a:cubicBezTo>
                    <a:cubicBezTo>
                      <a:pt x="22" y="62"/>
                      <a:pt x="22" y="62"/>
                      <a:pt x="22" y="63"/>
                    </a:cubicBezTo>
                    <a:cubicBezTo>
                      <a:pt x="22" y="63"/>
                      <a:pt x="22" y="63"/>
                      <a:pt x="22" y="63"/>
                    </a:cubicBezTo>
                    <a:cubicBezTo>
                      <a:pt x="22" y="63"/>
                      <a:pt x="23" y="62"/>
                      <a:pt x="23" y="62"/>
                    </a:cubicBezTo>
                    <a:close/>
                    <a:moveTo>
                      <a:pt x="22" y="68"/>
                    </a:moveTo>
                    <a:cubicBezTo>
                      <a:pt x="21" y="68"/>
                      <a:pt x="21" y="69"/>
                      <a:pt x="21" y="69"/>
                    </a:cubicBezTo>
                    <a:cubicBezTo>
                      <a:pt x="21" y="69"/>
                      <a:pt x="22" y="68"/>
                      <a:pt x="22" y="68"/>
                    </a:cubicBezTo>
                    <a:close/>
                    <a:moveTo>
                      <a:pt x="21" y="68"/>
                    </a:moveTo>
                    <a:cubicBezTo>
                      <a:pt x="21" y="68"/>
                      <a:pt x="21" y="68"/>
                      <a:pt x="21" y="68"/>
                    </a:cubicBezTo>
                    <a:cubicBezTo>
                      <a:pt x="21" y="68"/>
                      <a:pt x="21" y="68"/>
                      <a:pt x="21" y="68"/>
                    </a:cubicBezTo>
                    <a:close/>
                    <a:moveTo>
                      <a:pt x="21" y="60"/>
                    </a:moveTo>
                    <a:cubicBezTo>
                      <a:pt x="21" y="60"/>
                      <a:pt x="21" y="60"/>
                      <a:pt x="20" y="60"/>
                    </a:cubicBezTo>
                    <a:cubicBezTo>
                      <a:pt x="21" y="60"/>
                      <a:pt x="21" y="60"/>
                      <a:pt x="21" y="60"/>
                    </a:cubicBezTo>
                    <a:close/>
                    <a:moveTo>
                      <a:pt x="21" y="62"/>
                    </a:moveTo>
                    <a:cubicBezTo>
                      <a:pt x="21" y="62"/>
                      <a:pt x="21" y="62"/>
                      <a:pt x="21" y="62"/>
                    </a:cubicBezTo>
                    <a:cubicBezTo>
                      <a:pt x="21" y="62"/>
                      <a:pt x="21" y="62"/>
                      <a:pt x="21" y="62"/>
                    </a:cubicBezTo>
                    <a:close/>
                    <a:moveTo>
                      <a:pt x="3" y="33"/>
                    </a:moveTo>
                    <a:cubicBezTo>
                      <a:pt x="3" y="32"/>
                      <a:pt x="3" y="32"/>
                      <a:pt x="2" y="32"/>
                    </a:cubicBezTo>
                    <a:cubicBezTo>
                      <a:pt x="2" y="32"/>
                      <a:pt x="3" y="32"/>
                      <a:pt x="3" y="33"/>
                    </a:cubicBezTo>
                    <a:close/>
                    <a:moveTo>
                      <a:pt x="31" y="26"/>
                    </a:move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30" y="27"/>
                      <a:pt x="30" y="27"/>
                      <a:pt x="30" y="27"/>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6"/>
                      <a:pt x="29" y="26"/>
                      <a:pt x="29" y="26"/>
                    </a:cubicBezTo>
                    <a:cubicBezTo>
                      <a:pt x="29" y="26"/>
                      <a:pt x="29" y="26"/>
                      <a:pt x="29" y="26"/>
                    </a:cubicBezTo>
                    <a:cubicBezTo>
                      <a:pt x="29" y="26"/>
                      <a:pt x="29" y="26"/>
                      <a:pt x="29"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7"/>
                      <a:pt x="28" y="27"/>
                      <a:pt x="28" y="27"/>
                    </a:cubicBezTo>
                    <a:cubicBezTo>
                      <a:pt x="28" y="26"/>
                      <a:pt x="28" y="26"/>
                      <a:pt x="28" y="26"/>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6" y="21"/>
                    </a:cubicBezTo>
                    <a:cubicBezTo>
                      <a:pt x="26" y="21"/>
                      <a:pt x="26" y="21"/>
                      <a:pt x="26" y="21"/>
                    </a:cubicBezTo>
                    <a:cubicBezTo>
                      <a:pt x="26" y="21"/>
                      <a:pt x="26" y="21"/>
                      <a:pt x="26" y="21"/>
                    </a:cubicBezTo>
                    <a:cubicBezTo>
                      <a:pt x="25" y="21"/>
                      <a:pt x="25" y="21"/>
                      <a:pt x="25" y="21"/>
                    </a:cubicBezTo>
                    <a:cubicBezTo>
                      <a:pt x="25" y="20"/>
                      <a:pt x="25" y="20"/>
                      <a:pt x="25" y="20"/>
                    </a:cubicBezTo>
                    <a:cubicBezTo>
                      <a:pt x="25" y="20"/>
                      <a:pt x="25" y="20"/>
                      <a:pt x="25" y="20"/>
                    </a:cubicBezTo>
                    <a:cubicBezTo>
                      <a:pt x="25" y="20"/>
                      <a:pt x="25" y="20"/>
                      <a:pt x="25" y="20"/>
                    </a:cubicBezTo>
                    <a:cubicBezTo>
                      <a:pt x="25" y="21"/>
                      <a:pt x="25" y="21"/>
                      <a:pt x="25" y="21"/>
                    </a:cubicBezTo>
                    <a:cubicBezTo>
                      <a:pt x="25" y="20"/>
                      <a:pt x="25" y="20"/>
                      <a:pt x="25" y="20"/>
                    </a:cubicBezTo>
                    <a:cubicBezTo>
                      <a:pt x="25" y="21"/>
                      <a:pt x="25" y="21"/>
                      <a:pt x="25" y="21"/>
                    </a:cubicBezTo>
                    <a:cubicBezTo>
                      <a:pt x="25" y="21"/>
                      <a:pt x="25" y="21"/>
                      <a:pt x="25" y="21"/>
                    </a:cubicBezTo>
                    <a:cubicBezTo>
                      <a:pt x="25" y="20"/>
                      <a:pt x="25" y="20"/>
                      <a:pt x="25" y="20"/>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7"/>
                      <a:pt x="19" y="17"/>
                      <a:pt x="19" y="17"/>
                    </a:cubicBezTo>
                    <a:cubicBezTo>
                      <a:pt x="19" y="17"/>
                      <a:pt x="19" y="17"/>
                      <a:pt x="19" y="17"/>
                    </a:cubicBezTo>
                    <a:cubicBezTo>
                      <a:pt x="19" y="17"/>
                      <a:pt x="19" y="17"/>
                      <a:pt x="19" y="17"/>
                    </a:cubicBezTo>
                    <a:cubicBezTo>
                      <a:pt x="18" y="17"/>
                      <a:pt x="18" y="17"/>
                      <a:pt x="18" y="17"/>
                    </a:cubicBezTo>
                    <a:cubicBezTo>
                      <a:pt x="18" y="17"/>
                      <a:pt x="18" y="17"/>
                      <a:pt x="18" y="17"/>
                    </a:cubicBezTo>
                    <a:cubicBezTo>
                      <a:pt x="18"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8" y="15"/>
                      <a:pt x="18" y="15"/>
                      <a:pt x="18" y="15"/>
                    </a:cubicBezTo>
                    <a:cubicBezTo>
                      <a:pt x="18" y="15"/>
                      <a:pt x="18" y="15"/>
                      <a:pt x="18" y="15"/>
                    </a:cubicBezTo>
                    <a:cubicBezTo>
                      <a:pt x="18" y="15"/>
                      <a:pt x="18" y="15"/>
                      <a:pt x="18" y="15"/>
                    </a:cubicBezTo>
                    <a:cubicBezTo>
                      <a:pt x="19" y="15"/>
                      <a:pt x="19" y="15"/>
                      <a:pt x="19" y="15"/>
                    </a:cubicBezTo>
                    <a:cubicBezTo>
                      <a:pt x="19" y="15"/>
                      <a:pt x="19" y="15"/>
                      <a:pt x="19" y="15"/>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2"/>
                      <a:pt x="19" y="12"/>
                      <a:pt x="19" y="12"/>
                    </a:cubicBezTo>
                    <a:cubicBezTo>
                      <a:pt x="19" y="12"/>
                      <a:pt x="19" y="12"/>
                      <a:pt x="19" y="12"/>
                    </a:cubicBezTo>
                    <a:cubicBezTo>
                      <a:pt x="19" y="12"/>
                      <a:pt x="19" y="12"/>
                      <a:pt x="19" y="12"/>
                    </a:cubicBezTo>
                    <a:cubicBezTo>
                      <a:pt x="19" y="12"/>
                      <a:pt x="19" y="12"/>
                      <a:pt x="19"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1" y="12"/>
                      <a:pt x="21" y="12"/>
                      <a:pt x="21" y="12"/>
                    </a:cubicBezTo>
                    <a:cubicBezTo>
                      <a:pt x="21" y="12"/>
                      <a:pt x="21" y="12"/>
                      <a:pt x="21" y="12"/>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2" y="10"/>
                      <a:pt x="22" y="10"/>
                      <a:pt x="22" y="10"/>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5"/>
                      <a:pt x="17" y="5"/>
                      <a:pt x="17" y="5"/>
                    </a:cubicBezTo>
                    <a:cubicBezTo>
                      <a:pt x="17" y="5"/>
                      <a:pt x="17" y="5"/>
                      <a:pt x="17" y="5"/>
                    </a:cubicBezTo>
                    <a:cubicBezTo>
                      <a:pt x="18" y="5"/>
                      <a:pt x="18" y="5"/>
                      <a:pt x="18" y="5"/>
                    </a:cubicBezTo>
                    <a:cubicBezTo>
                      <a:pt x="17" y="5"/>
                      <a:pt x="17" y="5"/>
                      <a:pt x="17"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6" y="18"/>
                      <a:pt x="6" y="18"/>
                      <a:pt x="6" y="18"/>
                    </a:cubicBezTo>
                    <a:cubicBezTo>
                      <a:pt x="6" y="18"/>
                      <a:pt x="6" y="18"/>
                      <a:pt x="6" y="18"/>
                    </a:cubicBezTo>
                    <a:cubicBezTo>
                      <a:pt x="6" y="18"/>
                      <a:pt x="6" y="18"/>
                      <a:pt x="6" y="18"/>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2" y="27"/>
                      <a:pt x="2" y="27"/>
                      <a:pt x="2" y="27"/>
                    </a:cubicBezTo>
                    <a:cubicBezTo>
                      <a:pt x="2" y="27"/>
                      <a:pt x="2" y="27"/>
                      <a:pt x="2" y="27"/>
                    </a:cubicBezTo>
                    <a:cubicBezTo>
                      <a:pt x="2" y="27"/>
                      <a:pt x="2" y="27"/>
                      <a:pt x="2" y="27"/>
                    </a:cubicBezTo>
                    <a:cubicBezTo>
                      <a:pt x="2" y="27"/>
                      <a:pt x="2" y="27"/>
                      <a:pt x="2"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9"/>
                      <a:pt x="0" y="29"/>
                    </a:cubicBezTo>
                    <a:cubicBezTo>
                      <a:pt x="1" y="29"/>
                      <a:pt x="1" y="30"/>
                      <a:pt x="2" y="31"/>
                    </a:cubicBezTo>
                    <a:cubicBezTo>
                      <a:pt x="2" y="31"/>
                      <a:pt x="2" y="30"/>
                      <a:pt x="2" y="30"/>
                    </a:cubicBezTo>
                    <a:cubicBezTo>
                      <a:pt x="2" y="30"/>
                      <a:pt x="2" y="30"/>
                      <a:pt x="2" y="31"/>
                    </a:cubicBezTo>
                    <a:cubicBezTo>
                      <a:pt x="2" y="31"/>
                      <a:pt x="2" y="31"/>
                      <a:pt x="2" y="31"/>
                    </a:cubicBezTo>
                    <a:cubicBezTo>
                      <a:pt x="2" y="31"/>
                      <a:pt x="2" y="31"/>
                      <a:pt x="2" y="31"/>
                    </a:cubicBezTo>
                    <a:cubicBezTo>
                      <a:pt x="3" y="31"/>
                      <a:pt x="3" y="30"/>
                      <a:pt x="3" y="30"/>
                    </a:cubicBezTo>
                    <a:cubicBezTo>
                      <a:pt x="3" y="30"/>
                      <a:pt x="3" y="30"/>
                      <a:pt x="3" y="31"/>
                    </a:cubicBezTo>
                    <a:cubicBezTo>
                      <a:pt x="3" y="30"/>
                      <a:pt x="3" y="30"/>
                      <a:pt x="3" y="30"/>
                    </a:cubicBezTo>
                    <a:cubicBezTo>
                      <a:pt x="3" y="31"/>
                      <a:pt x="3" y="31"/>
                      <a:pt x="3" y="32"/>
                    </a:cubicBezTo>
                    <a:cubicBezTo>
                      <a:pt x="3" y="32"/>
                      <a:pt x="3" y="32"/>
                      <a:pt x="3" y="32"/>
                    </a:cubicBezTo>
                    <a:cubicBezTo>
                      <a:pt x="3" y="32"/>
                      <a:pt x="3" y="32"/>
                      <a:pt x="3" y="32"/>
                    </a:cubicBezTo>
                    <a:cubicBezTo>
                      <a:pt x="3" y="32"/>
                      <a:pt x="3" y="32"/>
                      <a:pt x="4" y="32"/>
                    </a:cubicBezTo>
                    <a:cubicBezTo>
                      <a:pt x="4" y="32"/>
                      <a:pt x="5" y="32"/>
                      <a:pt x="5" y="32"/>
                    </a:cubicBezTo>
                    <a:cubicBezTo>
                      <a:pt x="5" y="32"/>
                      <a:pt x="5" y="32"/>
                      <a:pt x="5" y="32"/>
                    </a:cubicBezTo>
                    <a:cubicBezTo>
                      <a:pt x="5" y="33"/>
                      <a:pt x="5" y="33"/>
                      <a:pt x="6" y="33"/>
                    </a:cubicBezTo>
                    <a:cubicBezTo>
                      <a:pt x="5" y="33"/>
                      <a:pt x="5" y="33"/>
                      <a:pt x="6" y="34"/>
                    </a:cubicBezTo>
                    <a:cubicBezTo>
                      <a:pt x="6" y="34"/>
                      <a:pt x="6" y="34"/>
                      <a:pt x="6" y="34"/>
                    </a:cubicBezTo>
                    <a:cubicBezTo>
                      <a:pt x="6" y="34"/>
                      <a:pt x="6" y="35"/>
                      <a:pt x="6" y="35"/>
                    </a:cubicBezTo>
                    <a:cubicBezTo>
                      <a:pt x="6" y="35"/>
                      <a:pt x="5" y="35"/>
                      <a:pt x="5" y="35"/>
                    </a:cubicBezTo>
                    <a:cubicBezTo>
                      <a:pt x="5" y="34"/>
                      <a:pt x="5" y="34"/>
                      <a:pt x="5" y="34"/>
                    </a:cubicBezTo>
                    <a:cubicBezTo>
                      <a:pt x="5" y="34"/>
                      <a:pt x="5" y="34"/>
                      <a:pt x="5" y="34"/>
                    </a:cubicBezTo>
                    <a:cubicBezTo>
                      <a:pt x="4" y="34"/>
                      <a:pt x="5" y="35"/>
                      <a:pt x="5" y="35"/>
                    </a:cubicBezTo>
                    <a:cubicBezTo>
                      <a:pt x="5" y="36"/>
                      <a:pt x="6" y="36"/>
                      <a:pt x="6" y="36"/>
                    </a:cubicBezTo>
                    <a:cubicBezTo>
                      <a:pt x="6" y="36"/>
                      <a:pt x="6" y="35"/>
                      <a:pt x="6" y="35"/>
                    </a:cubicBezTo>
                    <a:cubicBezTo>
                      <a:pt x="6" y="35"/>
                      <a:pt x="6" y="35"/>
                      <a:pt x="6" y="35"/>
                    </a:cubicBezTo>
                    <a:cubicBezTo>
                      <a:pt x="6" y="35"/>
                      <a:pt x="6" y="35"/>
                      <a:pt x="6" y="35"/>
                    </a:cubicBezTo>
                    <a:cubicBezTo>
                      <a:pt x="6" y="35"/>
                      <a:pt x="6" y="34"/>
                      <a:pt x="6" y="34"/>
                    </a:cubicBezTo>
                    <a:cubicBezTo>
                      <a:pt x="7" y="35"/>
                      <a:pt x="6" y="35"/>
                      <a:pt x="6" y="36"/>
                    </a:cubicBezTo>
                    <a:cubicBezTo>
                      <a:pt x="6" y="36"/>
                      <a:pt x="6" y="36"/>
                      <a:pt x="7" y="36"/>
                    </a:cubicBezTo>
                    <a:cubicBezTo>
                      <a:pt x="7" y="37"/>
                      <a:pt x="8" y="38"/>
                      <a:pt x="8" y="39"/>
                    </a:cubicBezTo>
                    <a:cubicBezTo>
                      <a:pt x="8" y="40"/>
                      <a:pt x="8" y="41"/>
                      <a:pt x="8" y="41"/>
                    </a:cubicBezTo>
                    <a:cubicBezTo>
                      <a:pt x="8" y="42"/>
                      <a:pt x="8" y="42"/>
                      <a:pt x="8" y="43"/>
                    </a:cubicBezTo>
                    <a:cubicBezTo>
                      <a:pt x="8" y="44"/>
                      <a:pt x="7" y="46"/>
                      <a:pt x="7" y="47"/>
                    </a:cubicBezTo>
                    <a:cubicBezTo>
                      <a:pt x="8" y="46"/>
                      <a:pt x="8" y="46"/>
                      <a:pt x="8" y="46"/>
                    </a:cubicBezTo>
                    <a:cubicBezTo>
                      <a:pt x="9" y="46"/>
                      <a:pt x="9" y="45"/>
                      <a:pt x="9" y="45"/>
                    </a:cubicBezTo>
                    <a:cubicBezTo>
                      <a:pt x="9" y="45"/>
                      <a:pt x="9" y="46"/>
                      <a:pt x="9" y="46"/>
                    </a:cubicBezTo>
                    <a:cubicBezTo>
                      <a:pt x="9" y="46"/>
                      <a:pt x="8" y="47"/>
                      <a:pt x="8" y="47"/>
                    </a:cubicBezTo>
                    <a:cubicBezTo>
                      <a:pt x="8" y="47"/>
                      <a:pt x="8" y="47"/>
                      <a:pt x="9" y="47"/>
                    </a:cubicBezTo>
                    <a:cubicBezTo>
                      <a:pt x="9" y="47"/>
                      <a:pt x="9" y="46"/>
                      <a:pt x="9" y="46"/>
                    </a:cubicBezTo>
                    <a:cubicBezTo>
                      <a:pt x="9" y="46"/>
                      <a:pt x="9" y="47"/>
                      <a:pt x="9" y="47"/>
                    </a:cubicBezTo>
                    <a:cubicBezTo>
                      <a:pt x="9" y="47"/>
                      <a:pt x="9" y="47"/>
                      <a:pt x="9" y="47"/>
                    </a:cubicBezTo>
                    <a:cubicBezTo>
                      <a:pt x="9" y="47"/>
                      <a:pt x="9" y="47"/>
                      <a:pt x="9" y="46"/>
                    </a:cubicBezTo>
                    <a:cubicBezTo>
                      <a:pt x="9" y="46"/>
                      <a:pt x="9" y="46"/>
                      <a:pt x="9" y="46"/>
                    </a:cubicBezTo>
                    <a:cubicBezTo>
                      <a:pt x="9" y="46"/>
                      <a:pt x="9" y="46"/>
                      <a:pt x="10" y="46"/>
                    </a:cubicBezTo>
                    <a:cubicBezTo>
                      <a:pt x="10" y="46"/>
                      <a:pt x="10" y="46"/>
                      <a:pt x="10" y="46"/>
                    </a:cubicBezTo>
                    <a:cubicBezTo>
                      <a:pt x="10" y="46"/>
                      <a:pt x="10" y="46"/>
                      <a:pt x="10" y="46"/>
                    </a:cubicBezTo>
                    <a:cubicBezTo>
                      <a:pt x="10" y="46"/>
                      <a:pt x="9" y="46"/>
                      <a:pt x="9" y="46"/>
                    </a:cubicBezTo>
                    <a:cubicBezTo>
                      <a:pt x="10" y="47"/>
                      <a:pt x="10" y="47"/>
                      <a:pt x="10" y="48"/>
                    </a:cubicBezTo>
                    <a:cubicBezTo>
                      <a:pt x="10" y="47"/>
                      <a:pt x="10" y="47"/>
                      <a:pt x="10" y="47"/>
                    </a:cubicBezTo>
                    <a:cubicBezTo>
                      <a:pt x="10" y="47"/>
                      <a:pt x="10" y="47"/>
                      <a:pt x="10" y="47"/>
                    </a:cubicBezTo>
                    <a:cubicBezTo>
                      <a:pt x="10" y="46"/>
                      <a:pt x="11" y="46"/>
                      <a:pt x="10" y="46"/>
                    </a:cubicBezTo>
                    <a:cubicBezTo>
                      <a:pt x="10" y="47"/>
                      <a:pt x="10" y="47"/>
                      <a:pt x="11" y="47"/>
                    </a:cubicBezTo>
                    <a:cubicBezTo>
                      <a:pt x="11" y="47"/>
                      <a:pt x="11" y="47"/>
                      <a:pt x="11" y="47"/>
                    </a:cubicBezTo>
                    <a:cubicBezTo>
                      <a:pt x="11" y="47"/>
                      <a:pt x="11" y="47"/>
                      <a:pt x="11" y="46"/>
                    </a:cubicBezTo>
                    <a:cubicBezTo>
                      <a:pt x="11" y="47"/>
                      <a:pt x="11" y="48"/>
                      <a:pt x="11" y="48"/>
                    </a:cubicBezTo>
                    <a:cubicBezTo>
                      <a:pt x="12" y="47"/>
                      <a:pt x="12" y="46"/>
                      <a:pt x="12" y="46"/>
                    </a:cubicBezTo>
                    <a:cubicBezTo>
                      <a:pt x="13" y="46"/>
                      <a:pt x="13" y="46"/>
                      <a:pt x="13" y="46"/>
                    </a:cubicBezTo>
                    <a:cubicBezTo>
                      <a:pt x="14" y="46"/>
                      <a:pt x="14" y="45"/>
                      <a:pt x="13" y="45"/>
                    </a:cubicBezTo>
                    <a:cubicBezTo>
                      <a:pt x="14" y="45"/>
                      <a:pt x="14" y="45"/>
                      <a:pt x="15" y="45"/>
                    </a:cubicBezTo>
                    <a:cubicBezTo>
                      <a:pt x="15" y="45"/>
                      <a:pt x="14" y="45"/>
                      <a:pt x="14" y="45"/>
                    </a:cubicBezTo>
                    <a:cubicBezTo>
                      <a:pt x="14" y="45"/>
                      <a:pt x="14" y="44"/>
                      <a:pt x="14" y="44"/>
                    </a:cubicBezTo>
                    <a:cubicBezTo>
                      <a:pt x="14" y="44"/>
                      <a:pt x="15" y="45"/>
                      <a:pt x="15" y="45"/>
                    </a:cubicBezTo>
                    <a:cubicBezTo>
                      <a:pt x="16" y="45"/>
                      <a:pt x="16" y="44"/>
                      <a:pt x="16" y="44"/>
                    </a:cubicBezTo>
                    <a:cubicBezTo>
                      <a:pt x="16" y="44"/>
                      <a:pt x="16" y="44"/>
                      <a:pt x="16" y="43"/>
                    </a:cubicBezTo>
                    <a:cubicBezTo>
                      <a:pt x="16" y="43"/>
                      <a:pt x="17" y="42"/>
                      <a:pt x="17" y="41"/>
                    </a:cubicBezTo>
                    <a:cubicBezTo>
                      <a:pt x="17" y="42"/>
                      <a:pt x="18" y="42"/>
                      <a:pt x="18" y="43"/>
                    </a:cubicBezTo>
                    <a:cubicBezTo>
                      <a:pt x="18" y="44"/>
                      <a:pt x="18" y="44"/>
                      <a:pt x="18" y="45"/>
                    </a:cubicBezTo>
                    <a:cubicBezTo>
                      <a:pt x="18" y="45"/>
                      <a:pt x="19" y="45"/>
                      <a:pt x="20" y="45"/>
                    </a:cubicBezTo>
                    <a:cubicBezTo>
                      <a:pt x="19" y="45"/>
                      <a:pt x="19" y="46"/>
                      <a:pt x="19" y="46"/>
                    </a:cubicBezTo>
                    <a:cubicBezTo>
                      <a:pt x="19" y="47"/>
                      <a:pt x="20" y="47"/>
                      <a:pt x="20" y="48"/>
                    </a:cubicBezTo>
                    <a:cubicBezTo>
                      <a:pt x="20" y="49"/>
                      <a:pt x="20" y="50"/>
                      <a:pt x="20" y="50"/>
                    </a:cubicBezTo>
                    <a:cubicBezTo>
                      <a:pt x="20" y="51"/>
                      <a:pt x="20" y="51"/>
                      <a:pt x="21" y="52"/>
                    </a:cubicBezTo>
                    <a:cubicBezTo>
                      <a:pt x="21" y="52"/>
                      <a:pt x="21" y="52"/>
                      <a:pt x="21" y="52"/>
                    </a:cubicBezTo>
                    <a:cubicBezTo>
                      <a:pt x="21" y="53"/>
                      <a:pt x="21" y="54"/>
                      <a:pt x="21" y="56"/>
                    </a:cubicBezTo>
                    <a:cubicBezTo>
                      <a:pt x="21" y="56"/>
                      <a:pt x="21" y="56"/>
                      <a:pt x="21" y="56"/>
                    </a:cubicBezTo>
                    <a:cubicBezTo>
                      <a:pt x="21" y="55"/>
                      <a:pt x="21" y="55"/>
                      <a:pt x="21" y="55"/>
                    </a:cubicBezTo>
                    <a:cubicBezTo>
                      <a:pt x="21" y="55"/>
                      <a:pt x="21" y="54"/>
                      <a:pt x="21" y="54"/>
                    </a:cubicBezTo>
                    <a:cubicBezTo>
                      <a:pt x="22" y="54"/>
                      <a:pt x="22" y="56"/>
                      <a:pt x="22" y="56"/>
                    </a:cubicBezTo>
                    <a:cubicBezTo>
                      <a:pt x="23" y="57"/>
                      <a:pt x="23" y="58"/>
                      <a:pt x="23" y="59"/>
                    </a:cubicBezTo>
                    <a:cubicBezTo>
                      <a:pt x="23" y="59"/>
                      <a:pt x="23" y="59"/>
                      <a:pt x="23" y="60"/>
                    </a:cubicBezTo>
                    <a:cubicBezTo>
                      <a:pt x="23" y="60"/>
                      <a:pt x="23" y="60"/>
                      <a:pt x="22" y="60"/>
                    </a:cubicBezTo>
                    <a:cubicBezTo>
                      <a:pt x="23" y="60"/>
                      <a:pt x="23" y="60"/>
                      <a:pt x="23" y="60"/>
                    </a:cubicBezTo>
                    <a:cubicBezTo>
                      <a:pt x="23" y="60"/>
                      <a:pt x="23" y="61"/>
                      <a:pt x="23" y="61"/>
                    </a:cubicBezTo>
                    <a:cubicBezTo>
                      <a:pt x="23" y="61"/>
                      <a:pt x="23" y="61"/>
                      <a:pt x="23" y="61"/>
                    </a:cubicBezTo>
                    <a:cubicBezTo>
                      <a:pt x="23" y="61"/>
                      <a:pt x="22" y="61"/>
                      <a:pt x="22" y="61"/>
                    </a:cubicBezTo>
                    <a:cubicBezTo>
                      <a:pt x="22" y="61"/>
                      <a:pt x="22" y="61"/>
                      <a:pt x="22" y="61"/>
                    </a:cubicBezTo>
                    <a:cubicBezTo>
                      <a:pt x="22" y="62"/>
                      <a:pt x="23" y="61"/>
                      <a:pt x="23" y="61"/>
                    </a:cubicBezTo>
                    <a:cubicBezTo>
                      <a:pt x="23" y="61"/>
                      <a:pt x="23" y="61"/>
                      <a:pt x="23" y="62"/>
                    </a:cubicBezTo>
                    <a:cubicBezTo>
                      <a:pt x="23" y="62"/>
                      <a:pt x="23" y="62"/>
                      <a:pt x="23" y="62"/>
                    </a:cubicBezTo>
                    <a:cubicBezTo>
                      <a:pt x="23" y="62"/>
                      <a:pt x="23" y="62"/>
                      <a:pt x="23" y="62"/>
                    </a:cubicBezTo>
                    <a:cubicBezTo>
                      <a:pt x="23" y="62"/>
                      <a:pt x="23" y="62"/>
                      <a:pt x="23" y="62"/>
                    </a:cubicBezTo>
                    <a:cubicBezTo>
                      <a:pt x="24" y="62"/>
                      <a:pt x="23" y="62"/>
                      <a:pt x="23" y="62"/>
                    </a:cubicBezTo>
                    <a:cubicBezTo>
                      <a:pt x="23" y="62"/>
                      <a:pt x="23" y="63"/>
                      <a:pt x="23" y="63"/>
                    </a:cubicBezTo>
                    <a:cubicBezTo>
                      <a:pt x="23" y="63"/>
                      <a:pt x="23" y="64"/>
                      <a:pt x="23" y="65"/>
                    </a:cubicBezTo>
                    <a:cubicBezTo>
                      <a:pt x="23" y="65"/>
                      <a:pt x="23" y="65"/>
                      <a:pt x="22" y="66"/>
                    </a:cubicBezTo>
                    <a:cubicBezTo>
                      <a:pt x="22" y="66"/>
                      <a:pt x="22" y="67"/>
                      <a:pt x="22" y="67"/>
                    </a:cubicBezTo>
                    <a:cubicBezTo>
                      <a:pt x="22" y="67"/>
                      <a:pt x="22" y="68"/>
                      <a:pt x="22" y="68"/>
                    </a:cubicBezTo>
                    <a:cubicBezTo>
                      <a:pt x="22" y="68"/>
                      <a:pt x="22" y="68"/>
                      <a:pt x="22" y="68"/>
                    </a:cubicBezTo>
                    <a:cubicBezTo>
                      <a:pt x="22" y="68"/>
                      <a:pt x="22" y="68"/>
                      <a:pt x="22" y="68"/>
                    </a:cubicBezTo>
                    <a:cubicBezTo>
                      <a:pt x="22" y="68"/>
                      <a:pt x="22" y="68"/>
                      <a:pt x="22" y="68"/>
                    </a:cubicBezTo>
                    <a:cubicBezTo>
                      <a:pt x="23" y="68"/>
                      <a:pt x="23" y="68"/>
                      <a:pt x="23" y="68"/>
                    </a:cubicBezTo>
                    <a:cubicBezTo>
                      <a:pt x="23" y="68"/>
                      <a:pt x="23" y="68"/>
                      <a:pt x="23" y="68"/>
                    </a:cubicBezTo>
                    <a:cubicBezTo>
                      <a:pt x="23" y="68"/>
                      <a:pt x="23" y="68"/>
                      <a:pt x="23" y="68"/>
                    </a:cubicBezTo>
                    <a:cubicBezTo>
                      <a:pt x="23" y="68"/>
                      <a:pt x="23" y="68"/>
                      <a:pt x="23" y="68"/>
                    </a:cubicBezTo>
                    <a:cubicBezTo>
                      <a:pt x="23" y="68"/>
                      <a:pt x="23" y="68"/>
                      <a:pt x="23" y="68"/>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5"/>
                      <a:pt x="23" y="65"/>
                      <a:pt x="23" y="65"/>
                    </a:cubicBezTo>
                    <a:cubicBezTo>
                      <a:pt x="23" y="65"/>
                      <a:pt x="23" y="65"/>
                      <a:pt x="23" y="65"/>
                    </a:cubicBezTo>
                    <a:cubicBezTo>
                      <a:pt x="23" y="65"/>
                      <a:pt x="23" y="65"/>
                      <a:pt x="23"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4"/>
                      <a:pt x="24" y="64"/>
                    </a:cubicBezTo>
                    <a:cubicBezTo>
                      <a:pt x="24" y="64"/>
                      <a:pt x="24" y="64"/>
                      <a:pt x="24" y="64"/>
                    </a:cubicBezTo>
                    <a:cubicBezTo>
                      <a:pt x="24" y="64"/>
                      <a:pt x="24" y="64"/>
                      <a:pt x="24"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2"/>
                      <a:pt x="25" y="62"/>
                      <a:pt x="25" y="62"/>
                    </a:cubicBezTo>
                    <a:cubicBezTo>
                      <a:pt x="25" y="62"/>
                      <a:pt x="25" y="62"/>
                      <a:pt x="25"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5" y="61"/>
                      <a:pt x="25" y="61"/>
                      <a:pt x="25" y="61"/>
                    </a:cubicBezTo>
                    <a:cubicBezTo>
                      <a:pt x="25" y="61"/>
                      <a:pt x="25" y="61"/>
                      <a:pt x="25"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8"/>
                      <a:pt x="25" y="58"/>
                      <a:pt x="25" y="58"/>
                    </a:cubicBezTo>
                    <a:cubicBezTo>
                      <a:pt x="25" y="58"/>
                      <a:pt x="25" y="58"/>
                      <a:pt x="25"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6"/>
                      <a:pt x="24" y="56"/>
                      <a:pt x="24" y="56"/>
                    </a:cubicBezTo>
                    <a:cubicBezTo>
                      <a:pt x="24" y="56"/>
                      <a:pt x="24" y="56"/>
                      <a:pt x="24" y="56"/>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3" y="54"/>
                      <a:pt x="23" y="54"/>
                      <a:pt x="23" y="54"/>
                    </a:cubicBezTo>
                    <a:cubicBezTo>
                      <a:pt x="23" y="54"/>
                      <a:pt x="23" y="54"/>
                      <a:pt x="23" y="54"/>
                    </a:cubicBezTo>
                    <a:cubicBezTo>
                      <a:pt x="23" y="54"/>
                      <a:pt x="23" y="54"/>
                      <a:pt x="23" y="54"/>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1" y="52"/>
                      <a:pt x="21" y="52"/>
                      <a:pt x="21" y="52"/>
                    </a:cubicBezTo>
                    <a:cubicBezTo>
                      <a:pt x="21" y="52"/>
                      <a:pt x="21" y="52"/>
                      <a:pt x="21" y="52"/>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8"/>
                      <a:pt x="22" y="48"/>
                      <a:pt x="22" y="48"/>
                    </a:cubicBezTo>
                    <a:cubicBezTo>
                      <a:pt x="22" y="48"/>
                      <a:pt x="22" y="48"/>
                      <a:pt x="22" y="48"/>
                    </a:cubicBezTo>
                    <a:cubicBezTo>
                      <a:pt x="22" y="48"/>
                      <a:pt x="22" y="48"/>
                      <a:pt x="22" y="48"/>
                    </a:cubicBezTo>
                    <a:cubicBezTo>
                      <a:pt x="22" y="48"/>
                      <a:pt x="22" y="48"/>
                      <a:pt x="22" y="48"/>
                    </a:cubicBezTo>
                    <a:cubicBezTo>
                      <a:pt x="22" y="48"/>
                      <a:pt x="22" y="48"/>
                      <a:pt x="22" y="48"/>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6"/>
                      <a:pt x="22" y="46"/>
                      <a:pt x="22" y="46"/>
                    </a:cubicBezTo>
                    <a:cubicBezTo>
                      <a:pt x="22" y="46"/>
                      <a:pt x="22" y="46"/>
                      <a:pt x="22" y="46"/>
                    </a:cubicBezTo>
                    <a:cubicBezTo>
                      <a:pt x="22" y="46"/>
                      <a:pt x="22" y="46"/>
                      <a:pt x="22"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5"/>
                      <a:pt x="23" y="45"/>
                      <a:pt x="23" y="45"/>
                    </a:cubicBezTo>
                    <a:cubicBezTo>
                      <a:pt x="23" y="45"/>
                      <a:pt x="23" y="45"/>
                      <a:pt x="23" y="45"/>
                    </a:cubicBezTo>
                    <a:cubicBezTo>
                      <a:pt x="23" y="45"/>
                      <a:pt x="23" y="45"/>
                      <a:pt x="23" y="45"/>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0" y="42"/>
                      <a:pt x="20" y="42"/>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19" y="41"/>
                      <a:pt x="19" y="41"/>
                      <a:pt x="19" y="41"/>
                    </a:cubicBezTo>
                    <a:cubicBezTo>
                      <a:pt x="19" y="41"/>
                      <a:pt x="19" y="41"/>
                      <a:pt x="19" y="41"/>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8"/>
                      <a:pt x="19" y="38"/>
                      <a:pt x="19" y="38"/>
                    </a:cubicBezTo>
                    <a:cubicBezTo>
                      <a:pt x="19" y="38"/>
                      <a:pt x="19" y="38"/>
                      <a:pt x="19"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19" y="35"/>
                      <a:pt x="19" y="35"/>
                      <a:pt x="19" y="35"/>
                    </a:cubicBezTo>
                    <a:cubicBezTo>
                      <a:pt x="19" y="35"/>
                      <a:pt x="19" y="35"/>
                      <a:pt x="19" y="35"/>
                    </a:cubicBezTo>
                    <a:cubicBezTo>
                      <a:pt x="20" y="34"/>
                      <a:pt x="20" y="34"/>
                      <a:pt x="20"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3" y="33"/>
                      <a:pt x="23" y="33"/>
                      <a:pt x="23" y="33"/>
                    </a:cubicBezTo>
                    <a:cubicBezTo>
                      <a:pt x="23" y="33"/>
                      <a:pt x="23" y="33"/>
                      <a:pt x="23" y="33"/>
                    </a:cubicBezTo>
                    <a:cubicBezTo>
                      <a:pt x="23" y="33"/>
                      <a:pt x="23" y="33"/>
                      <a:pt x="23" y="33"/>
                    </a:cubicBezTo>
                    <a:cubicBezTo>
                      <a:pt x="23" y="33"/>
                      <a:pt x="23" y="33"/>
                      <a:pt x="23" y="33"/>
                    </a:cubicBezTo>
                    <a:cubicBezTo>
                      <a:pt x="23" y="32"/>
                      <a:pt x="23" y="32"/>
                      <a:pt x="23" y="32"/>
                    </a:cubicBezTo>
                    <a:cubicBezTo>
                      <a:pt x="23" y="32"/>
                      <a:pt x="23" y="32"/>
                      <a:pt x="23" y="32"/>
                    </a:cubicBezTo>
                    <a:cubicBezTo>
                      <a:pt x="23" y="32"/>
                      <a:pt x="23" y="32"/>
                      <a:pt x="23" y="32"/>
                    </a:cubicBezTo>
                    <a:cubicBezTo>
                      <a:pt x="23" y="32"/>
                      <a:pt x="23" y="32"/>
                      <a:pt x="23"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6" y="31"/>
                      <a:pt x="26" y="31"/>
                    </a:cubicBezTo>
                    <a:cubicBezTo>
                      <a:pt x="26" y="31"/>
                      <a:pt x="26" y="31"/>
                      <a:pt x="26" y="31"/>
                    </a:cubicBezTo>
                    <a:cubicBezTo>
                      <a:pt x="26" y="31"/>
                      <a:pt x="26" y="31"/>
                      <a:pt x="26" y="31"/>
                    </a:cubicBezTo>
                    <a:cubicBezTo>
                      <a:pt x="26" y="31"/>
                      <a:pt x="26" y="31"/>
                      <a:pt x="26" y="31"/>
                    </a:cubicBezTo>
                    <a:cubicBezTo>
                      <a:pt x="25" y="31"/>
                      <a:pt x="25" y="31"/>
                      <a:pt x="25" y="31"/>
                    </a:cubicBezTo>
                    <a:cubicBezTo>
                      <a:pt x="25" y="31"/>
                      <a:pt x="25" y="31"/>
                      <a:pt x="25" y="31"/>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30" y="28"/>
                      <a:pt x="30" y="28"/>
                      <a:pt x="30" y="28"/>
                    </a:cubicBezTo>
                    <a:cubicBezTo>
                      <a:pt x="30" y="28"/>
                      <a:pt x="30" y="28"/>
                      <a:pt x="30" y="28"/>
                    </a:cubicBezTo>
                    <a:cubicBezTo>
                      <a:pt x="30" y="28"/>
                      <a:pt x="30" y="28"/>
                      <a:pt x="30" y="28"/>
                    </a:cubicBezTo>
                    <a:cubicBezTo>
                      <a:pt x="30" y="28"/>
                      <a:pt x="30" y="28"/>
                      <a:pt x="30" y="28"/>
                    </a:cubicBezTo>
                    <a:cubicBezTo>
                      <a:pt x="30" y="28"/>
                      <a:pt x="30" y="28"/>
                      <a:pt x="30" y="28"/>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lose/>
                    <a:moveTo>
                      <a:pt x="5" y="36"/>
                    </a:moveTo>
                    <a:cubicBezTo>
                      <a:pt x="5" y="36"/>
                      <a:pt x="5" y="36"/>
                      <a:pt x="4" y="36"/>
                    </a:cubicBezTo>
                    <a:cubicBezTo>
                      <a:pt x="4" y="36"/>
                      <a:pt x="5" y="37"/>
                      <a:pt x="5" y="37"/>
                    </a:cubicBezTo>
                    <a:cubicBezTo>
                      <a:pt x="5" y="37"/>
                      <a:pt x="5" y="36"/>
                      <a:pt x="5"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297"/>
              <p:cNvSpPr/>
              <p:nvPr/>
            </p:nvSpPr>
            <p:spPr bwMode="auto">
              <a:xfrm>
                <a:off x="2722" y="2194"/>
                <a:ext cx="121" cy="82"/>
              </a:xfrm>
              <a:custGeom>
                <a:avLst/>
                <a:gdLst>
                  <a:gd name="T0" fmla="*/ 28 w 46"/>
                  <a:gd name="T1" fmla="*/ 0 h 31"/>
                  <a:gd name="T2" fmla="*/ 26 w 46"/>
                  <a:gd name="T3" fmla="*/ 1 h 31"/>
                  <a:gd name="T4" fmla="*/ 25 w 46"/>
                  <a:gd name="T5" fmla="*/ 3 h 31"/>
                  <a:gd name="T6" fmla="*/ 24 w 46"/>
                  <a:gd name="T7" fmla="*/ 4 h 31"/>
                  <a:gd name="T8" fmla="*/ 23 w 46"/>
                  <a:gd name="T9" fmla="*/ 6 h 31"/>
                  <a:gd name="T10" fmla="*/ 21 w 46"/>
                  <a:gd name="T11" fmla="*/ 7 h 31"/>
                  <a:gd name="T12" fmla="*/ 19 w 46"/>
                  <a:gd name="T13" fmla="*/ 7 h 31"/>
                  <a:gd name="T14" fmla="*/ 16 w 46"/>
                  <a:gd name="T15" fmla="*/ 7 h 31"/>
                  <a:gd name="T16" fmla="*/ 16 w 46"/>
                  <a:gd name="T17" fmla="*/ 9 h 31"/>
                  <a:gd name="T18" fmla="*/ 15 w 46"/>
                  <a:gd name="T19" fmla="*/ 10 h 31"/>
                  <a:gd name="T20" fmla="*/ 11 w 46"/>
                  <a:gd name="T21" fmla="*/ 11 h 31"/>
                  <a:gd name="T22" fmla="*/ 10 w 46"/>
                  <a:gd name="T23" fmla="*/ 12 h 31"/>
                  <a:gd name="T24" fmla="*/ 8 w 46"/>
                  <a:gd name="T25" fmla="*/ 12 h 31"/>
                  <a:gd name="T26" fmla="*/ 6 w 46"/>
                  <a:gd name="T27" fmla="*/ 12 h 31"/>
                  <a:gd name="T28" fmla="*/ 4 w 46"/>
                  <a:gd name="T29" fmla="*/ 13 h 31"/>
                  <a:gd name="T30" fmla="*/ 3 w 46"/>
                  <a:gd name="T31" fmla="*/ 14 h 31"/>
                  <a:gd name="T32" fmla="*/ 2 w 46"/>
                  <a:gd name="T33" fmla="*/ 16 h 31"/>
                  <a:gd name="T34" fmla="*/ 1 w 46"/>
                  <a:gd name="T35" fmla="*/ 17 h 31"/>
                  <a:gd name="T36" fmla="*/ 1 w 46"/>
                  <a:gd name="T37" fmla="*/ 19 h 31"/>
                  <a:gd name="T38" fmla="*/ 1 w 46"/>
                  <a:gd name="T39" fmla="*/ 21 h 31"/>
                  <a:gd name="T40" fmla="*/ 2 w 46"/>
                  <a:gd name="T41" fmla="*/ 23 h 31"/>
                  <a:gd name="T42" fmla="*/ 3 w 46"/>
                  <a:gd name="T43" fmla="*/ 25 h 31"/>
                  <a:gd name="T44" fmla="*/ 3 w 46"/>
                  <a:gd name="T45" fmla="*/ 26 h 31"/>
                  <a:gd name="T46" fmla="*/ 4 w 46"/>
                  <a:gd name="T47" fmla="*/ 27 h 31"/>
                  <a:gd name="T48" fmla="*/ 6 w 46"/>
                  <a:gd name="T49" fmla="*/ 29 h 31"/>
                  <a:gd name="T50" fmla="*/ 6 w 46"/>
                  <a:gd name="T51" fmla="*/ 30 h 31"/>
                  <a:gd name="T52" fmla="*/ 7 w 46"/>
                  <a:gd name="T53" fmla="*/ 30 h 31"/>
                  <a:gd name="T54" fmla="*/ 7 w 46"/>
                  <a:gd name="T55" fmla="*/ 27 h 31"/>
                  <a:gd name="T56" fmla="*/ 10 w 46"/>
                  <a:gd name="T57" fmla="*/ 26 h 31"/>
                  <a:gd name="T58" fmla="*/ 12 w 46"/>
                  <a:gd name="T59" fmla="*/ 26 h 31"/>
                  <a:gd name="T60" fmla="*/ 15 w 46"/>
                  <a:gd name="T61" fmla="*/ 26 h 31"/>
                  <a:gd name="T62" fmla="*/ 15 w 46"/>
                  <a:gd name="T63" fmla="*/ 23 h 31"/>
                  <a:gd name="T64" fmla="*/ 16 w 46"/>
                  <a:gd name="T65" fmla="*/ 22 h 31"/>
                  <a:gd name="T66" fmla="*/ 17 w 46"/>
                  <a:gd name="T67" fmla="*/ 21 h 31"/>
                  <a:gd name="T68" fmla="*/ 20 w 46"/>
                  <a:gd name="T69" fmla="*/ 21 h 31"/>
                  <a:gd name="T70" fmla="*/ 21 w 46"/>
                  <a:gd name="T71" fmla="*/ 22 h 31"/>
                  <a:gd name="T72" fmla="*/ 24 w 46"/>
                  <a:gd name="T73" fmla="*/ 23 h 31"/>
                  <a:gd name="T74" fmla="*/ 25 w 46"/>
                  <a:gd name="T75" fmla="*/ 24 h 31"/>
                  <a:gd name="T76" fmla="*/ 28 w 46"/>
                  <a:gd name="T77" fmla="*/ 24 h 31"/>
                  <a:gd name="T78" fmla="*/ 30 w 46"/>
                  <a:gd name="T79" fmla="*/ 22 h 31"/>
                  <a:gd name="T80" fmla="*/ 31 w 46"/>
                  <a:gd name="T81" fmla="*/ 22 h 31"/>
                  <a:gd name="T82" fmla="*/ 33 w 46"/>
                  <a:gd name="T83" fmla="*/ 22 h 31"/>
                  <a:gd name="T84" fmla="*/ 35 w 46"/>
                  <a:gd name="T85" fmla="*/ 21 h 31"/>
                  <a:gd name="T86" fmla="*/ 37 w 46"/>
                  <a:gd name="T87" fmla="*/ 21 h 31"/>
                  <a:gd name="T88" fmla="*/ 39 w 46"/>
                  <a:gd name="T89" fmla="*/ 21 h 31"/>
                  <a:gd name="T90" fmla="*/ 40 w 46"/>
                  <a:gd name="T91" fmla="*/ 20 h 31"/>
                  <a:gd name="T92" fmla="*/ 42 w 46"/>
                  <a:gd name="T93" fmla="*/ 20 h 31"/>
                  <a:gd name="T94" fmla="*/ 43 w 46"/>
                  <a:gd name="T95" fmla="*/ 21 h 31"/>
                  <a:gd name="T96" fmla="*/ 46 w 46"/>
                  <a:gd name="T97" fmla="*/ 21 h 31"/>
                  <a:gd name="T98" fmla="*/ 45 w 46"/>
                  <a:gd name="T99" fmla="*/ 19 h 31"/>
                  <a:gd name="T100" fmla="*/ 44 w 46"/>
                  <a:gd name="T101" fmla="*/ 18 h 31"/>
                  <a:gd name="T102" fmla="*/ 42 w 46"/>
                  <a:gd name="T103" fmla="*/ 17 h 31"/>
                  <a:gd name="T104" fmla="*/ 42 w 46"/>
                  <a:gd name="T105" fmla="*/ 15 h 31"/>
                  <a:gd name="T106" fmla="*/ 40 w 46"/>
                  <a:gd name="T107" fmla="*/ 14 h 31"/>
                  <a:gd name="T108" fmla="*/ 39 w 46"/>
                  <a:gd name="T109" fmla="*/ 13 h 31"/>
                  <a:gd name="T110" fmla="*/ 38 w 46"/>
                  <a:gd name="T111" fmla="*/ 11 h 31"/>
                  <a:gd name="T112" fmla="*/ 37 w 46"/>
                  <a:gd name="T113" fmla="*/ 10 h 31"/>
                  <a:gd name="T114" fmla="*/ 35 w 46"/>
                  <a:gd name="T115" fmla="*/ 9 h 31"/>
                  <a:gd name="T116" fmla="*/ 32 w 46"/>
                  <a:gd name="T117" fmla="*/ 8 h 31"/>
                  <a:gd name="T118" fmla="*/ 32 w 46"/>
                  <a:gd name="T119" fmla="*/ 6 h 31"/>
                  <a:gd name="T120" fmla="*/ 31 w 46"/>
                  <a:gd name="T1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 h="31">
                    <a:moveTo>
                      <a:pt x="30" y="0"/>
                    </a:move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1"/>
                      <a:pt x="27" y="1"/>
                      <a:pt x="27" y="1"/>
                    </a:cubicBezTo>
                    <a:cubicBezTo>
                      <a:pt x="27" y="1"/>
                      <a:pt x="27" y="1"/>
                      <a:pt x="27" y="1"/>
                    </a:cubicBezTo>
                    <a:cubicBezTo>
                      <a:pt x="27" y="1"/>
                      <a:pt x="27" y="1"/>
                      <a:pt x="27" y="1"/>
                    </a:cubicBezTo>
                    <a:cubicBezTo>
                      <a:pt x="27"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1"/>
                      <a:pt x="15" y="11"/>
                      <a:pt x="15" y="11"/>
                    </a:cubicBezTo>
                    <a:cubicBezTo>
                      <a:pt x="15" y="11"/>
                      <a:pt x="15" y="11"/>
                      <a:pt x="15" y="11"/>
                    </a:cubicBezTo>
                    <a:cubicBezTo>
                      <a:pt x="14" y="11"/>
                      <a:pt x="14" y="11"/>
                      <a:pt x="14" y="11"/>
                    </a:cubicBezTo>
                    <a:cubicBezTo>
                      <a:pt x="14" y="11"/>
                      <a:pt x="14" y="11"/>
                      <a:pt x="14" y="11"/>
                    </a:cubicBezTo>
                    <a:cubicBezTo>
                      <a:pt x="14" y="11"/>
                      <a:pt x="14" y="11"/>
                      <a:pt x="14"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2"/>
                      <a:pt x="7" y="12"/>
                      <a:pt x="7" y="12"/>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1" y="16"/>
                      <a:pt x="1" y="16"/>
                      <a:pt x="1" y="16"/>
                    </a:cubicBezTo>
                    <a:cubicBezTo>
                      <a:pt x="1" y="16"/>
                      <a:pt x="1" y="16"/>
                      <a:pt x="1" y="16"/>
                    </a:cubicBezTo>
                    <a:cubicBezTo>
                      <a:pt x="2" y="16"/>
                      <a:pt x="2" y="16"/>
                      <a:pt x="2"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0"/>
                      <a:pt x="6" y="30"/>
                      <a:pt x="6" y="30"/>
                    </a:cubicBezTo>
                    <a:cubicBezTo>
                      <a:pt x="6" y="30"/>
                      <a:pt x="6" y="30"/>
                      <a:pt x="6" y="30"/>
                    </a:cubicBezTo>
                    <a:cubicBezTo>
                      <a:pt x="6" y="30"/>
                      <a:pt x="6" y="30"/>
                      <a:pt x="6"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8" y="27"/>
                      <a:pt x="8" y="27"/>
                      <a:pt x="8" y="27"/>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4" y="24"/>
                      <a:pt x="14" y="24"/>
                      <a:pt x="14" y="24"/>
                    </a:cubicBezTo>
                    <a:cubicBezTo>
                      <a:pt x="14" y="24"/>
                      <a:pt x="14" y="24"/>
                      <a:pt x="14" y="24"/>
                    </a:cubicBezTo>
                    <a:cubicBezTo>
                      <a:pt x="14" y="24"/>
                      <a:pt x="14" y="24"/>
                      <a:pt x="14" y="24"/>
                    </a:cubicBezTo>
                    <a:cubicBezTo>
                      <a:pt x="14" y="24"/>
                      <a:pt x="14" y="24"/>
                      <a:pt x="14" y="24"/>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1"/>
                      <a:pt x="16" y="21"/>
                      <a:pt x="16" y="21"/>
                    </a:cubicBezTo>
                    <a:cubicBezTo>
                      <a:pt x="16" y="21"/>
                      <a:pt x="16" y="21"/>
                      <a:pt x="16"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1"/>
                      <a:pt x="34" y="21"/>
                      <a:pt x="34"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1"/>
                      <a:pt x="42" y="21"/>
                      <a:pt x="42" y="21"/>
                    </a:cubicBezTo>
                    <a:cubicBezTo>
                      <a:pt x="42" y="21"/>
                      <a:pt x="42" y="21"/>
                      <a:pt x="42" y="21"/>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0"/>
                      <a:pt x="45" y="20"/>
                    </a:cubicBezTo>
                    <a:cubicBezTo>
                      <a:pt x="45" y="20"/>
                      <a:pt x="45" y="20"/>
                      <a:pt x="45" y="20"/>
                    </a:cubicBezTo>
                    <a:cubicBezTo>
                      <a:pt x="46" y="21"/>
                      <a:pt x="46" y="21"/>
                      <a:pt x="46" y="21"/>
                    </a:cubicBezTo>
                    <a:cubicBezTo>
                      <a:pt x="46" y="21"/>
                      <a:pt x="46" y="21"/>
                      <a:pt x="46" y="21"/>
                    </a:cubicBezTo>
                    <a:cubicBezTo>
                      <a:pt x="46" y="21"/>
                      <a:pt x="46" y="21"/>
                      <a:pt x="46" y="21"/>
                    </a:cubicBezTo>
                    <a:cubicBezTo>
                      <a:pt x="46" y="21"/>
                      <a:pt x="46" y="21"/>
                      <a:pt x="46" y="21"/>
                    </a:cubicBezTo>
                    <a:cubicBezTo>
                      <a:pt x="46" y="21"/>
                      <a:pt x="46" y="21"/>
                      <a:pt x="46" y="21"/>
                    </a:cubicBezTo>
                    <a:cubicBezTo>
                      <a:pt x="46" y="21"/>
                      <a:pt x="46" y="21"/>
                      <a:pt x="46" y="21"/>
                    </a:cubicBezTo>
                    <a:cubicBezTo>
                      <a:pt x="46" y="20"/>
                      <a:pt x="46" y="20"/>
                      <a:pt x="46" y="20"/>
                    </a:cubicBezTo>
                    <a:cubicBezTo>
                      <a:pt x="46" y="20"/>
                      <a:pt x="46" y="20"/>
                      <a:pt x="46" y="20"/>
                    </a:cubicBezTo>
                    <a:cubicBezTo>
                      <a:pt x="46" y="20"/>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6" y="20"/>
                      <a:pt x="46" y="20"/>
                      <a:pt x="46" y="20"/>
                    </a:cubicBezTo>
                    <a:cubicBezTo>
                      <a:pt x="46" y="19"/>
                      <a:pt x="46" y="19"/>
                      <a:pt x="46" y="19"/>
                    </a:cubicBezTo>
                    <a:cubicBezTo>
                      <a:pt x="46" y="19"/>
                      <a:pt x="46" y="19"/>
                      <a:pt x="46"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7"/>
                      <a:pt x="43" y="17"/>
                      <a:pt x="43" y="17"/>
                    </a:cubicBezTo>
                    <a:cubicBezTo>
                      <a:pt x="43" y="17"/>
                      <a:pt x="43" y="17"/>
                      <a:pt x="43" y="17"/>
                    </a:cubicBezTo>
                    <a:cubicBezTo>
                      <a:pt x="43" y="17"/>
                      <a:pt x="43" y="17"/>
                      <a:pt x="43" y="17"/>
                    </a:cubicBezTo>
                    <a:cubicBezTo>
                      <a:pt x="43" y="17"/>
                      <a:pt x="43" y="17"/>
                      <a:pt x="43" y="17"/>
                    </a:cubicBezTo>
                    <a:cubicBezTo>
                      <a:pt x="43" y="17"/>
                      <a:pt x="43" y="17"/>
                      <a:pt x="43" y="17"/>
                    </a:cubicBezTo>
                    <a:cubicBezTo>
                      <a:pt x="43" y="17"/>
                      <a:pt x="43" y="17"/>
                      <a:pt x="43"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1"/>
                      <a:pt x="39" y="11"/>
                      <a:pt x="39"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7" y="11"/>
                      <a:pt x="37" y="11"/>
                      <a:pt x="37" y="11"/>
                    </a:cubicBezTo>
                    <a:cubicBezTo>
                      <a:pt x="37" y="11"/>
                      <a:pt x="37" y="11"/>
                      <a:pt x="37" y="11"/>
                    </a:cubicBezTo>
                    <a:cubicBezTo>
                      <a:pt x="37" y="11"/>
                      <a:pt x="37" y="11"/>
                      <a:pt x="37" y="11"/>
                    </a:cubicBezTo>
                    <a:cubicBezTo>
                      <a:pt x="37" y="11"/>
                      <a:pt x="37" y="11"/>
                      <a:pt x="37" y="11"/>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4" y="9"/>
                      <a:pt x="34" y="9"/>
                      <a:pt x="34" y="9"/>
                    </a:cubicBezTo>
                    <a:cubicBezTo>
                      <a:pt x="34" y="9"/>
                      <a:pt x="34" y="9"/>
                      <a:pt x="34" y="9"/>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4" y="8"/>
                      <a:pt x="34" y="8"/>
                      <a:pt x="34" y="8"/>
                    </a:cubicBezTo>
                    <a:cubicBezTo>
                      <a:pt x="34" y="8"/>
                      <a:pt x="34" y="8"/>
                      <a:pt x="34" y="8"/>
                    </a:cubicBezTo>
                    <a:cubicBezTo>
                      <a:pt x="34" y="8"/>
                      <a:pt x="34" y="8"/>
                      <a:pt x="34" y="8"/>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5"/>
                      <a:pt x="33" y="5"/>
                      <a:pt x="33" y="5"/>
                    </a:cubicBezTo>
                    <a:cubicBezTo>
                      <a:pt x="33" y="5"/>
                      <a:pt x="33" y="5"/>
                      <a:pt x="33" y="5"/>
                    </a:cubicBezTo>
                    <a:cubicBezTo>
                      <a:pt x="33" y="5"/>
                      <a:pt x="33" y="5"/>
                      <a:pt x="33" y="5"/>
                    </a:cubicBezTo>
                    <a:cubicBezTo>
                      <a:pt x="33" y="5"/>
                      <a:pt x="33" y="5"/>
                      <a:pt x="33" y="5"/>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298"/>
              <p:cNvSpPr>
                <a:spLocks noEditPoints="1"/>
              </p:cNvSpPr>
              <p:nvPr/>
            </p:nvSpPr>
            <p:spPr bwMode="auto">
              <a:xfrm>
                <a:off x="3075" y="2058"/>
                <a:ext cx="73" cy="81"/>
              </a:xfrm>
              <a:custGeom>
                <a:avLst/>
                <a:gdLst>
                  <a:gd name="T0" fmla="*/ 25 w 28"/>
                  <a:gd name="T1" fmla="*/ 16 h 31"/>
                  <a:gd name="T2" fmla="*/ 25 w 28"/>
                  <a:gd name="T3" fmla="*/ 7 h 31"/>
                  <a:gd name="T4" fmla="*/ 22 w 28"/>
                  <a:gd name="T5" fmla="*/ 5 h 31"/>
                  <a:gd name="T6" fmla="*/ 17 w 28"/>
                  <a:gd name="T7" fmla="*/ 2 h 31"/>
                  <a:gd name="T8" fmla="*/ 16 w 28"/>
                  <a:gd name="T9" fmla="*/ 0 h 31"/>
                  <a:gd name="T10" fmla="*/ 16 w 28"/>
                  <a:gd name="T11" fmla="*/ 1 h 31"/>
                  <a:gd name="T12" fmla="*/ 15 w 28"/>
                  <a:gd name="T13" fmla="*/ 1 h 31"/>
                  <a:gd name="T14" fmla="*/ 15 w 28"/>
                  <a:gd name="T15" fmla="*/ 1 h 31"/>
                  <a:gd name="T16" fmla="*/ 14 w 28"/>
                  <a:gd name="T17" fmla="*/ 0 h 31"/>
                  <a:gd name="T18" fmla="*/ 14 w 28"/>
                  <a:gd name="T19" fmla="*/ 0 h 31"/>
                  <a:gd name="T20" fmla="*/ 14 w 28"/>
                  <a:gd name="T21" fmla="*/ 0 h 31"/>
                  <a:gd name="T22" fmla="*/ 14 w 28"/>
                  <a:gd name="T23" fmla="*/ 2 h 31"/>
                  <a:gd name="T24" fmla="*/ 14 w 28"/>
                  <a:gd name="T25" fmla="*/ 2 h 31"/>
                  <a:gd name="T26" fmla="*/ 14 w 28"/>
                  <a:gd name="T27" fmla="*/ 3 h 31"/>
                  <a:gd name="T28" fmla="*/ 14 w 28"/>
                  <a:gd name="T29" fmla="*/ 3 h 31"/>
                  <a:gd name="T30" fmla="*/ 14 w 28"/>
                  <a:gd name="T31" fmla="*/ 4 h 31"/>
                  <a:gd name="T32" fmla="*/ 13 w 28"/>
                  <a:gd name="T33" fmla="*/ 4 h 31"/>
                  <a:gd name="T34" fmla="*/ 13 w 28"/>
                  <a:gd name="T35" fmla="*/ 4 h 31"/>
                  <a:gd name="T36" fmla="*/ 13 w 28"/>
                  <a:gd name="T37" fmla="*/ 5 h 31"/>
                  <a:gd name="T38" fmla="*/ 13 w 28"/>
                  <a:gd name="T39" fmla="*/ 6 h 31"/>
                  <a:gd name="T40" fmla="*/ 13 w 28"/>
                  <a:gd name="T41" fmla="*/ 6 h 31"/>
                  <a:gd name="T42" fmla="*/ 12 w 28"/>
                  <a:gd name="T43" fmla="*/ 6 h 31"/>
                  <a:gd name="T44" fmla="*/ 12 w 28"/>
                  <a:gd name="T45" fmla="*/ 7 h 31"/>
                  <a:gd name="T46" fmla="*/ 12 w 28"/>
                  <a:gd name="T47" fmla="*/ 8 h 31"/>
                  <a:gd name="T48" fmla="*/ 12 w 28"/>
                  <a:gd name="T49" fmla="*/ 9 h 31"/>
                  <a:gd name="T50" fmla="*/ 12 w 28"/>
                  <a:gd name="T51" fmla="*/ 10 h 31"/>
                  <a:gd name="T52" fmla="*/ 13 w 28"/>
                  <a:gd name="T53" fmla="*/ 11 h 31"/>
                  <a:gd name="T54" fmla="*/ 13 w 28"/>
                  <a:gd name="T55" fmla="*/ 12 h 31"/>
                  <a:gd name="T56" fmla="*/ 12 w 28"/>
                  <a:gd name="T57" fmla="*/ 15 h 31"/>
                  <a:gd name="T58" fmla="*/ 12 w 28"/>
                  <a:gd name="T59" fmla="*/ 17 h 31"/>
                  <a:gd name="T60" fmla="*/ 11 w 28"/>
                  <a:gd name="T61" fmla="*/ 19 h 31"/>
                  <a:gd name="T62" fmla="*/ 11 w 28"/>
                  <a:gd name="T63" fmla="*/ 19 h 31"/>
                  <a:gd name="T64" fmla="*/ 10 w 28"/>
                  <a:gd name="T65" fmla="*/ 19 h 31"/>
                  <a:gd name="T66" fmla="*/ 9 w 28"/>
                  <a:gd name="T67" fmla="*/ 20 h 31"/>
                  <a:gd name="T68" fmla="*/ 8 w 28"/>
                  <a:gd name="T69" fmla="*/ 20 h 31"/>
                  <a:gd name="T70" fmla="*/ 7 w 28"/>
                  <a:gd name="T71" fmla="*/ 21 h 31"/>
                  <a:gd name="T72" fmla="*/ 5 w 28"/>
                  <a:gd name="T73" fmla="*/ 21 h 31"/>
                  <a:gd name="T74" fmla="*/ 4 w 28"/>
                  <a:gd name="T75" fmla="*/ 21 h 31"/>
                  <a:gd name="T76" fmla="*/ 3 w 28"/>
                  <a:gd name="T77" fmla="*/ 22 h 31"/>
                  <a:gd name="T78" fmla="*/ 2 w 28"/>
                  <a:gd name="T79" fmla="*/ 22 h 31"/>
                  <a:gd name="T80" fmla="*/ 1 w 28"/>
                  <a:gd name="T81" fmla="*/ 22 h 31"/>
                  <a:gd name="T82" fmla="*/ 0 w 28"/>
                  <a:gd name="T83" fmla="*/ 23 h 31"/>
                  <a:gd name="T84" fmla="*/ 1 w 28"/>
                  <a:gd name="T85" fmla="*/ 24 h 31"/>
                  <a:gd name="T86" fmla="*/ 1 w 28"/>
                  <a:gd name="T87" fmla="*/ 25 h 31"/>
                  <a:gd name="T88" fmla="*/ 2 w 28"/>
                  <a:gd name="T89" fmla="*/ 26 h 31"/>
                  <a:gd name="T90" fmla="*/ 2 w 28"/>
                  <a:gd name="T91" fmla="*/ 27 h 31"/>
                  <a:gd name="T92" fmla="*/ 2 w 28"/>
                  <a:gd name="T93" fmla="*/ 27 h 31"/>
                  <a:gd name="T94" fmla="*/ 3 w 28"/>
                  <a:gd name="T95" fmla="*/ 28 h 31"/>
                  <a:gd name="T96" fmla="*/ 3 w 28"/>
                  <a:gd name="T97" fmla="*/ 29 h 31"/>
                  <a:gd name="T98" fmla="*/ 4 w 28"/>
                  <a:gd name="T99" fmla="*/ 30 h 31"/>
                  <a:gd name="T100" fmla="*/ 4 w 28"/>
                  <a:gd name="T101" fmla="*/ 31 h 31"/>
                  <a:gd name="T102" fmla="*/ 6 w 28"/>
                  <a:gd name="T103" fmla="*/ 31 h 31"/>
                  <a:gd name="T104" fmla="*/ 13 w 28"/>
                  <a:gd name="T105" fmla="*/ 27 h 31"/>
                  <a:gd name="T106" fmla="*/ 16 w 28"/>
                  <a:gd name="T107" fmla="*/ 26 h 31"/>
                  <a:gd name="T108" fmla="*/ 21 w 28"/>
                  <a:gd name="T109" fmla="*/ 22 h 31"/>
                  <a:gd name="T110" fmla="*/ 21 w 28"/>
                  <a:gd name="T111" fmla="*/ 20 h 31"/>
                  <a:gd name="T112" fmla="*/ 23 w 28"/>
                  <a:gd name="T113" fmla="*/ 17 h 31"/>
                  <a:gd name="T114" fmla="*/ 27 w 28"/>
                  <a:gd name="T115"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 h="31">
                    <a:moveTo>
                      <a:pt x="25" y="16"/>
                    </a:moveTo>
                    <a:cubicBezTo>
                      <a:pt x="25" y="17"/>
                      <a:pt x="24" y="18"/>
                      <a:pt x="24" y="18"/>
                    </a:cubicBezTo>
                    <a:cubicBezTo>
                      <a:pt x="24" y="18"/>
                      <a:pt x="24" y="17"/>
                      <a:pt x="25" y="17"/>
                    </a:cubicBezTo>
                    <a:cubicBezTo>
                      <a:pt x="25" y="17"/>
                      <a:pt x="25" y="17"/>
                      <a:pt x="25" y="16"/>
                    </a:cubicBezTo>
                    <a:close/>
                    <a:moveTo>
                      <a:pt x="28" y="9"/>
                    </a:moveTo>
                    <a:cubicBezTo>
                      <a:pt x="27" y="9"/>
                      <a:pt x="27" y="9"/>
                      <a:pt x="27" y="9"/>
                    </a:cubicBezTo>
                    <a:cubicBezTo>
                      <a:pt x="27" y="9"/>
                      <a:pt x="26" y="8"/>
                      <a:pt x="26" y="8"/>
                    </a:cubicBezTo>
                    <a:cubicBezTo>
                      <a:pt x="26" y="8"/>
                      <a:pt x="26" y="8"/>
                      <a:pt x="25" y="7"/>
                    </a:cubicBezTo>
                    <a:cubicBezTo>
                      <a:pt x="25" y="7"/>
                      <a:pt x="25" y="7"/>
                      <a:pt x="24" y="6"/>
                    </a:cubicBezTo>
                    <a:cubicBezTo>
                      <a:pt x="24" y="6"/>
                      <a:pt x="24" y="5"/>
                      <a:pt x="24" y="5"/>
                    </a:cubicBezTo>
                    <a:cubicBezTo>
                      <a:pt x="23" y="5"/>
                      <a:pt x="23" y="5"/>
                      <a:pt x="23" y="5"/>
                    </a:cubicBezTo>
                    <a:cubicBezTo>
                      <a:pt x="23" y="5"/>
                      <a:pt x="23" y="5"/>
                      <a:pt x="22" y="5"/>
                    </a:cubicBezTo>
                    <a:cubicBezTo>
                      <a:pt x="22" y="5"/>
                      <a:pt x="21" y="5"/>
                      <a:pt x="21" y="5"/>
                    </a:cubicBezTo>
                    <a:cubicBezTo>
                      <a:pt x="20" y="4"/>
                      <a:pt x="19" y="4"/>
                      <a:pt x="18" y="4"/>
                    </a:cubicBezTo>
                    <a:cubicBezTo>
                      <a:pt x="18" y="3"/>
                      <a:pt x="18" y="3"/>
                      <a:pt x="17" y="3"/>
                    </a:cubicBezTo>
                    <a:cubicBezTo>
                      <a:pt x="17" y="3"/>
                      <a:pt x="17" y="2"/>
                      <a:pt x="17" y="2"/>
                    </a:cubicBezTo>
                    <a:cubicBezTo>
                      <a:pt x="17" y="2"/>
                      <a:pt x="16" y="2"/>
                      <a:pt x="16" y="1"/>
                    </a:cubicBezTo>
                    <a:cubicBezTo>
                      <a:pt x="16" y="1"/>
                      <a:pt x="16" y="1"/>
                      <a:pt x="16" y="1"/>
                    </a:cubicBezTo>
                    <a:cubicBezTo>
                      <a:pt x="16" y="1"/>
                      <a:pt x="16" y="0"/>
                      <a:pt x="16"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4" y="1"/>
                      <a:pt x="14" y="1"/>
                    </a:cubicBezTo>
                    <a:cubicBezTo>
                      <a:pt x="14" y="1"/>
                      <a:pt x="14" y="1"/>
                      <a:pt x="14" y="1"/>
                    </a:cubicBezTo>
                    <a:cubicBezTo>
                      <a:pt x="14" y="1"/>
                      <a:pt x="14" y="1"/>
                      <a:pt x="14" y="1"/>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4" y="3"/>
                    </a:cubicBezTo>
                    <a:cubicBezTo>
                      <a:pt x="14" y="3"/>
                      <a:pt x="14" y="3"/>
                      <a:pt x="14" y="3"/>
                    </a:cubicBezTo>
                    <a:cubicBezTo>
                      <a:pt x="15" y="3"/>
                      <a:pt x="15" y="3"/>
                      <a:pt x="15" y="3"/>
                    </a:cubicBezTo>
                    <a:cubicBezTo>
                      <a:pt x="15" y="4"/>
                      <a:pt x="15" y="4"/>
                      <a:pt x="15" y="4"/>
                    </a:cubicBezTo>
                    <a:cubicBezTo>
                      <a:pt x="15" y="4"/>
                      <a:pt x="15" y="4"/>
                      <a:pt x="15" y="4"/>
                    </a:cubicBezTo>
                    <a:cubicBezTo>
                      <a:pt x="15" y="4"/>
                      <a:pt x="15"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2"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4"/>
                      <a:pt x="13" y="14"/>
                      <a:pt x="13" y="14"/>
                    </a:cubicBezTo>
                    <a:cubicBezTo>
                      <a:pt x="12" y="15"/>
                      <a:pt x="12" y="15"/>
                      <a:pt x="12" y="15"/>
                    </a:cubicBezTo>
                    <a:cubicBezTo>
                      <a:pt x="12" y="16"/>
                      <a:pt x="12" y="16"/>
                      <a:pt x="12" y="16"/>
                    </a:cubicBezTo>
                    <a:cubicBezTo>
                      <a:pt x="12" y="16"/>
                      <a:pt x="12" y="16"/>
                      <a:pt x="12" y="16"/>
                    </a:cubicBezTo>
                    <a:cubicBezTo>
                      <a:pt x="12" y="17"/>
                      <a:pt x="12" y="17"/>
                      <a:pt x="12" y="17"/>
                    </a:cubicBezTo>
                    <a:cubicBezTo>
                      <a:pt x="12" y="17"/>
                      <a:pt x="12" y="17"/>
                      <a:pt x="12" y="17"/>
                    </a:cubicBezTo>
                    <a:cubicBezTo>
                      <a:pt x="11" y="18"/>
                      <a:pt x="11" y="18"/>
                      <a:pt x="11" y="18"/>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9"/>
                      <a:pt x="10" y="19"/>
                      <a:pt x="10"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8" y="20"/>
                      <a:pt x="8" y="20"/>
                      <a:pt x="8" y="20"/>
                    </a:cubicBezTo>
                    <a:cubicBezTo>
                      <a:pt x="8" y="20"/>
                      <a:pt x="8" y="20"/>
                      <a:pt x="8" y="20"/>
                    </a:cubicBezTo>
                    <a:cubicBezTo>
                      <a:pt x="8" y="20"/>
                      <a:pt x="8" y="20"/>
                      <a:pt x="8" y="20"/>
                    </a:cubicBezTo>
                    <a:cubicBezTo>
                      <a:pt x="7" y="20"/>
                      <a:pt x="7" y="20"/>
                      <a:pt x="7" y="20"/>
                    </a:cubicBezTo>
                    <a:cubicBezTo>
                      <a:pt x="7" y="20"/>
                      <a:pt x="7" y="20"/>
                      <a:pt x="7" y="20"/>
                    </a:cubicBezTo>
                    <a:cubicBezTo>
                      <a:pt x="7" y="20"/>
                      <a:pt x="7" y="20"/>
                      <a:pt x="7" y="20"/>
                    </a:cubicBezTo>
                    <a:cubicBezTo>
                      <a:pt x="7" y="21"/>
                      <a:pt x="7" y="21"/>
                      <a:pt x="7" y="21"/>
                    </a:cubicBezTo>
                    <a:cubicBezTo>
                      <a:pt x="6" y="21"/>
                      <a:pt x="6" y="21"/>
                      <a:pt x="6" y="21"/>
                    </a:cubicBezTo>
                    <a:cubicBezTo>
                      <a:pt x="6" y="21"/>
                      <a:pt x="6" y="21"/>
                      <a:pt x="6" y="21"/>
                    </a:cubicBezTo>
                    <a:cubicBezTo>
                      <a:pt x="6" y="21"/>
                      <a:pt x="6" y="21"/>
                      <a:pt x="6" y="21"/>
                    </a:cubicBezTo>
                    <a:cubicBezTo>
                      <a:pt x="5" y="21"/>
                      <a:pt x="5" y="21"/>
                      <a:pt x="5" y="21"/>
                    </a:cubicBezTo>
                    <a:cubicBezTo>
                      <a:pt x="5" y="21"/>
                      <a:pt x="5" y="21"/>
                      <a:pt x="5" y="21"/>
                    </a:cubicBezTo>
                    <a:cubicBezTo>
                      <a:pt x="5" y="21"/>
                      <a:pt x="5" y="21"/>
                      <a:pt x="5" y="21"/>
                    </a:cubicBezTo>
                    <a:cubicBezTo>
                      <a:pt x="5" y="21"/>
                      <a:pt x="5" y="21"/>
                      <a:pt x="5"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2" y="22"/>
                      <a:pt x="2" y="22"/>
                      <a:pt x="2" y="22"/>
                    </a:cubicBezTo>
                    <a:cubicBezTo>
                      <a:pt x="2" y="22"/>
                      <a:pt x="2" y="22"/>
                      <a:pt x="2" y="22"/>
                    </a:cubicBezTo>
                    <a:cubicBezTo>
                      <a:pt x="2" y="22"/>
                      <a:pt x="2" y="22"/>
                      <a:pt x="2" y="22"/>
                    </a:cubicBezTo>
                    <a:cubicBezTo>
                      <a:pt x="2" y="22"/>
                      <a:pt x="2" y="22"/>
                      <a:pt x="2"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0" y="23"/>
                      <a:pt x="0" y="23"/>
                      <a:pt x="0" y="23"/>
                    </a:cubicBezTo>
                    <a:cubicBezTo>
                      <a:pt x="0" y="23"/>
                      <a:pt x="0" y="23"/>
                      <a:pt x="0" y="23"/>
                    </a:cubicBezTo>
                    <a:cubicBezTo>
                      <a:pt x="0" y="23"/>
                      <a:pt x="0" y="23"/>
                      <a:pt x="0"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3" y="28"/>
                      <a:pt x="3" y="28"/>
                      <a:pt x="3" y="28"/>
                    </a:cubicBezTo>
                    <a:cubicBezTo>
                      <a:pt x="3" y="28"/>
                      <a:pt x="3" y="28"/>
                      <a:pt x="3" y="28"/>
                    </a:cubicBezTo>
                    <a:cubicBezTo>
                      <a:pt x="3" y="28"/>
                      <a:pt x="3" y="28"/>
                      <a:pt x="3" y="28"/>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5" y="31"/>
                      <a:pt x="6" y="31"/>
                      <a:pt x="6" y="31"/>
                    </a:cubicBezTo>
                    <a:cubicBezTo>
                      <a:pt x="7" y="30"/>
                      <a:pt x="8" y="30"/>
                      <a:pt x="9" y="30"/>
                    </a:cubicBezTo>
                    <a:cubicBezTo>
                      <a:pt x="9" y="30"/>
                      <a:pt x="10" y="30"/>
                      <a:pt x="11" y="30"/>
                    </a:cubicBezTo>
                    <a:cubicBezTo>
                      <a:pt x="11" y="30"/>
                      <a:pt x="11" y="30"/>
                      <a:pt x="11" y="30"/>
                    </a:cubicBezTo>
                    <a:cubicBezTo>
                      <a:pt x="12" y="29"/>
                      <a:pt x="11" y="27"/>
                      <a:pt x="13" y="27"/>
                    </a:cubicBezTo>
                    <a:cubicBezTo>
                      <a:pt x="13" y="27"/>
                      <a:pt x="14" y="27"/>
                      <a:pt x="14" y="27"/>
                    </a:cubicBezTo>
                    <a:cubicBezTo>
                      <a:pt x="14" y="27"/>
                      <a:pt x="15" y="27"/>
                      <a:pt x="15" y="27"/>
                    </a:cubicBezTo>
                    <a:cubicBezTo>
                      <a:pt x="15" y="26"/>
                      <a:pt x="16" y="26"/>
                      <a:pt x="16" y="26"/>
                    </a:cubicBezTo>
                    <a:cubicBezTo>
                      <a:pt x="17" y="26"/>
                      <a:pt x="16" y="26"/>
                      <a:pt x="16" y="26"/>
                    </a:cubicBezTo>
                    <a:cubicBezTo>
                      <a:pt x="17" y="25"/>
                      <a:pt x="17" y="25"/>
                      <a:pt x="17" y="25"/>
                    </a:cubicBezTo>
                    <a:cubicBezTo>
                      <a:pt x="17" y="24"/>
                      <a:pt x="17" y="24"/>
                      <a:pt x="17" y="24"/>
                    </a:cubicBezTo>
                    <a:cubicBezTo>
                      <a:pt x="17" y="23"/>
                      <a:pt x="18" y="23"/>
                      <a:pt x="19" y="23"/>
                    </a:cubicBezTo>
                    <a:cubicBezTo>
                      <a:pt x="19" y="23"/>
                      <a:pt x="21" y="23"/>
                      <a:pt x="21" y="22"/>
                    </a:cubicBezTo>
                    <a:cubicBezTo>
                      <a:pt x="21" y="23"/>
                      <a:pt x="21" y="22"/>
                      <a:pt x="21" y="22"/>
                    </a:cubicBezTo>
                    <a:cubicBezTo>
                      <a:pt x="21" y="22"/>
                      <a:pt x="21" y="22"/>
                      <a:pt x="21" y="22"/>
                    </a:cubicBezTo>
                    <a:cubicBezTo>
                      <a:pt x="21" y="21"/>
                      <a:pt x="21" y="21"/>
                      <a:pt x="21" y="21"/>
                    </a:cubicBezTo>
                    <a:cubicBezTo>
                      <a:pt x="21" y="21"/>
                      <a:pt x="21" y="20"/>
                      <a:pt x="21" y="20"/>
                    </a:cubicBezTo>
                    <a:cubicBezTo>
                      <a:pt x="21" y="20"/>
                      <a:pt x="21" y="19"/>
                      <a:pt x="21" y="19"/>
                    </a:cubicBezTo>
                    <a:cubicBezTo>
                      <a:pt x="21" y="18"/>
                      <a:pt x="22" y="17"/>
                      <a:pt x="22" y="17"/>
                    </a:cubicBezTo>
                    <a:cubicBezTo>
                      <a:pt x="23" y="17"/>
                      <a:pt x="23" y="17"/>
                      <a:pt x="22" y="17"/>
                    </a:cubicBezTo>
                    <a:cubicBezTo>
                      <a:pt x="22" y="17"/>
                      <a:pt x="23" y="17"/>
                      <a:pt x="23" y="17"/>
                    </a:cubicBezTo>
                    <a:cubicBezTo>
                      <a:pt x="24" y="17"/>
                      <a:pt x="23" y="17"/>
                      <a:pt x="24" y="17"/>
                    </a:cubicBezTo>
                    <a:cubicBezTo>
                      <a:pt x="24" y="17"/>
                      <a:pt x="24" y="16"/>
                      <a:pt x="24" y="16"/>
                    </a:cubicBezTo>
                    <a:cubicBezTo>
                      <a:pt x="25" y="15"/>
                      <a:pt x="25" y="15"/>
                      <a:pt x="26" y="14"/>
                    </a:cubicBezTo>
                    <a:cubicBezTo>
                      <a:pt x="26" y="14"/>
                      <a:pt x="26" y="14"/>
                      <a:pt x="27" y="13"/>
                    </a:cubicBezTo>
                    <a:cubicBezTo>
                      <a:pt x="27" y="13"/>
                      <a:pt x="28" y="12"/>
                      <a:pt x="28" y="11"/>
                    </a:cubicBezTo>
                    <a:cubicBezTo>
                      <a:pt x="28" y="11"/>
                      <a:pt x="28" y="11"/>
                      <a:pt x="28" y="10"/>
                    </a:cubicBezTo>
                    <a:cubicBezTo>
                      <a:pt x="28" y="9"/>
                      <a:pt x="28" y="9"/>
                      <a:pt x="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299"/>
              <p:cNvSpPr/>
              <p:nvPr/>
            </p:nvSpPr>
            <p:spPr bwMode="auto">
              <a:xfrm>
                <a:off x="2988" y="2118"/>
                <a:ext cx="97" cy="60"/>
              </a:xfrm>
              <a:custGeom>
                <a:avLst/>
                <a:gdLst>
                  <a:gd name="T0" fmla="*/ 37 w 37"/>
                  <a:gd name="T1" fmla="*/ 8 h 23"/>
                  <a:gd name="T2" fmla="*/ 36 w 37"/>
                  <a:gd name="T3" fmla="*/ 7 h 23"/>
                  <a:gd name="T4" fmla="*/ 36 w 37"/>
                  <a:gd name="T5" fmla="*/ 6 h 23"/>
                  <a:gd name="T6" fmla="*/ 36 w 37"/>
                  <a:gd name="T7" fmla="*/ 6 h 23"/>
                  <a:gd name="T8" fmla="*/ 36 w 37"/>
                  <a:gd name="T9" fmla="*/ 6 h 23"/>
                  <a:gd name="T10" fmla="*/ 36 w 37"/>
                  <a:gd name="T11" fmla="*/ 5 h 23"/>
                  <a:gd name="T12" fmla="*/ 35 w 37"/>
                  <a:gd name="T13" fmla="*/ 4 h 23"/>
                  <a:gd name="T14" fmla="*/ 35 w 37"/>
                  <a:gd name="T15" fmla="*/ 4 h 23"/>
                  <a:gd name="T16" fmla="*/ 34 w 37"/>
                  <a:gd name="T17" fmla="*/ 3 h 23"/>
                  <a:gd name="T18" fmla="*/ 34 w 37"/>
                  <a:gd name="T19" fmla="*/ 2 h 23"/>
                  <a:gd name="T20" fmla="*/ 33 w 37"/>
                  <a:gd name="T21" fmla="*/ 1 h 23"/>
                  <a:gd name="T22" fmla="*/ 33 w 37"/>
                  <a:gd name="T23" fmla="*/ 0 h 23"/>
                  <a:gd name="T24" fmla="*/ 31 w 37"/>
                  <a:gd name="T25" fmla="*/ 0 h 23"/>
                  <a:gd name="T26" fmla="*/ 30 w 37"/>
                  <a:gd name="T27" fmla="*/ 0 h 23"/>
                  <a:gd name="T28" fmla="*/ 29 w 37"/>
                  <a:gd name="T29" fmla="*/ 1 h 23"/>
                  <a:gd name="T30" fmla="*/ 27 w 37"/>
                  <a:gd name="T31" fmla="*/ 1 h 23"/>
                  <a:gd name="T32" fmla="*/ 25 w 37"/>
                  <a:gd name="T33" fmla="*/ 1 h 23"/>
                  <a:gd name="T34" fmla="*/ 23 w 37"/>
                  <a:gd name="T35" fmla="*/ 1 h 23"/>
                  <a:gd name="T36" fmla="*/ 22 w 37"/>
                  <a:gd name="T37" fmla="*/ 2 h 23"/>
                  <a:gd name="T38" fmla="*/ 20 w 37"/>
                  <a:gd name="T39" fmla="*/ 2 h 23"/>
                  <a:gd name="T40" fmla="*/ 19 w 37"/>
                  <a:gd name="T41" fmla="*/ 3 h 23"/>
                  <a:gd name="T42" fmla="*/ 19 w 37"/>
                  <a:gd name="T43" fmla="*/ 4 h 23"/>
                  <a:gd name="T44" fmla="*/ 18 w 37"/>
                  <a:gd name="T45" fmla="*/ 5 h 23"/>
                  <a:gd name="T46" fmla="*/ 17 w 37"/>
                  <a:gd name="T47" fmla="*/ 6 h 23"/>
                  <a:gd name="T48" fmla="*/ 17 w 37"/>
                  <a:gd name="T49" fmla="*/ 7 h 23"/>
                  <a:gd name="T50" fmla="*/ 16 w 37"/>
                  <a:gd name="T51" fmla="*/ 7 h 23"/>
                  <a:gd name="T52" fmla="*/ 15 w 37"/>
                  <a:gd name="T53" fmla="*/ 7 h 23"/>
                  <a:gd name="T54" fmla="*/ 15 w 37"/>
                  <a:gd name="T55" fmla="*/ 7 h 23"/>
                  <a:gd name="T56" fmla="*/ 14 w 37"/>
                  <a:gd name="T57" fmla="*/ 6 h 23"/>
                  <a:gd name="T58" fmla="*/ 12 w 37"/>
                  <a:gd name="T59" fmla="*/ 6 h 23"/>
                  <a:gd name="T60" fmla="*/ 10 w 37"/>
                  <a:gd name="T61" fmla="*/ 6 h 23"/>
                  <a:gd name="T62" fmla="*/ 9 w 37"/>
                  <a:gd name="T63" fmla="*/ 6 h 23"/>
                  <a:gd name="T64" fmla="*/ 6 w 37"/>
                  <a:gd name="T65" fmla="*/ 6 h 23"/>
                  <a:gd name="T66" fmla="*/ 5 w 37"/>
                  <a:gd name="T67" fmla="*/ 6 h 23"/>
                  <a:gd name="T68" fmla="*/ 5 w 37"/>
                  <a:gd name="T69" fmla="*/ 6 h 23"/>
                  <a:gd name="T70" fmla="*/ 4 w 37"/>
                  <a:gd name="T71" fmla="*/ 6 h 23"/>
                  <a:gd name="T72" fmla="*/ 3 w 37"/>
                  <a:gd name="T73" fmla="*/ 6 h 23"/>
                  <a:gd name="T74" fmla="*/ 3 w 37"/>
                  <a:gd name="T75" fmla="*/ 5 h 23"/>
                  <a:gd name="T76" fmla="*/ 3 w 37"/>
                  <a:gd name="T77" fmla="*/ 5 h 23"/>
                  <a:gd name="T78" fmla="*/ 2 w 37"/>
                  <a:gd name="T79" fmla="*/ 5 h 23"/>
                  <a:gd name="T80" fmla="*/ 2 w 37"/>
                  <a:gd name="T81" fmla="*/ 6 h 23"/>
                  <a:gd name="T82" fmla="*/ 2 w 37"/>
                  <a:gd name="T83" fmla="*/ 6 h 23"/>
                  <a:gd name="T84" fmla="*/ 2 w 37"/>
                  <a:gd name="T85" fmla="*/ 6 h 23"/>
                  <a:gd name="T86" fmla="*/ 2 w 37"/>
                  <a:gd name="T87" fmla="*/ 6 h 23"/>
                  <a:gd name="T88" fmla="*/ 2 w 37"/>
                  <a:gd name="T89" fmla="*/ 7 h 23"/>
                  <a:gd name="T90" fmla="*/ 2 w 37"/>
                  <a:gd name="T91" fmla="*/ 7 h 23"/>
                  <a:gd name="T92" fmla="*/ 2 w 37"/>
                  <a:gd name="T93" fmla="*/ 7 h 23"/>
                  <a:gd name="T94" fmla="*/ 2 w 37"/>
                  <a:gd name="T95" fmla="*/ 8 h 23"/>
                  <a:gd name="T96" fmla="*/ 2 w 37"/>
                  <a:gd name="T97" fmla="*/ 8 h 23"/>
                  <a:gd name="T98" fmla="*/ 2 w 37"/>
                  <a:gd name="T99" fmla="*/ 8 h 23"/>
                  <a:gd name="T100" fmla="*/ 1 w 37"/>
                  <a:gd name="T101" fmla="*/ 9 h 23"/>
                  <a:gd name="T102" fmla="*/ 1 w 37"/>
                  <a:gd name="T103" fmla="*/ 9 h 23"/>
                  <a:gd name="T104" fmla="*/ 0 w 37"/>
                  <a:gd name="T105" fmla="*/ 11 h 23"/>
                  <a:gd name="T106" fmla="*/ 0 w 37"/>
                  <a:gd name="T107" fmla="*/ 13 h 23"/>
                  <a:gd name="T108" fmla="*/ 1 w 37"/>
                  <a:gd name="T109" fmla="*/ 17 h 23"/>
                  <a:gd name="T110" fmla="*/ 3 w 37"/>
                  <a:gd name="T111" fmla="*/ 23 h 23"/>
                  <a:gd name="T112" fmla="*/ 10 w 37"/>
                  <a:gd name="T113" fmla="*/ 21 h 23"/>
                  <a:gd name="T114" fmla="*/ 20 w 37"/>
                  <a:gd name="T115" fmla="*/ 18 h 23"/>
                  <a:gd name="T116" fmla="*/ 25 w 37"/>
                  <a:gd name="T117" fmla="*/ 15 h 23"/>
                  <a:gd name="T118" fmla="*/ 34 w 37"/>
                  <a:gd name="T119" fmla="*/ 12 h 23"/>
                  <a:gd name="T120" fmla="*/ 35 w 37"/>
                  <a:gd name="T12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 h="23">
                    <a:moveTo>
                      <a:pt x="37" y="8"/>
                    </a:moveTo>
                    <a:cubicBezTo>
                      <a:pt x="37" y="8"/>
                      <a:pt x="37" y="8"/>
                      <a:pt x="37" y="8"/>
                    </a:cubicBezTo>
                    <a:cubicBezTo>
                      <a:pt x="37" y="8"/>
                      <a:pt x="37" y="8"/>
                      <a:pt x="37" y="8"/>
                    </a:cubicBezTo>
                    <a:cubicBezTo>
                      <a:pt x="37" y="8"/>
                      <a:pt x="37" y="8"/>
                      <a:pt x="37" y="8"/>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5"/>
                      <a:pt x="36" y="5"/>
                      <a:pt x="36"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1"/>
                      <a:pt x="34" y="1"/>
                      <a:pt x="34" y="1"/>
                    </a:cubicBez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0"/>
                      <a:pt x="32" y="0"/>
                      <a:pt x="32" y="0"/>
                    </a:cubicBezTo>
                    <a:cubicBezTo>
                      <a:pt x="31" y="0"/>
                      <a:pt x="31" y="0"/>
                      <a:pt x="31" y="0"/>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1"/>
                      <a:pt x="29" y="1"/>
                      <a:pt x="29" y="1"/>
                    </a:cubicBezTo>
                    <a:cubicBezTo>
                      <a:pt x="29" y="1"/>
                      <a:pt x="29" y="1"/>
                      <a:pt x="29" y="1"/>
                    </a:cubicBezTo>
                    <a:cubicBezTo>
                      <a:pt x="28" y="1"/>
                      <a:pt x="28" y="1"/>
                      <a:pt x="28"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4" y="1"/>
                      <a:pt x="24" y="1"/>
                      <a:pt x="24" y="1"/>
                    </a:cubicBezTo>
                    <a:cubicBezTo>
                      <a:pt x="23" y="1"/>
                      <a:pt x="23" y="1"/>
                      <a:pt x="23" y="1"/>
                    </a:cubicBezTo>
                    <a:cubicBezTo>
                      <a:pt x="23" y="1"/>
                      <a:pt x="23" y="1"/>
                      <a:pt x="23" y="1"/>
                    </a:cubicBezTo>
                    <a:cubicBezTo>
                      <a:pt x="22" y="1"/>
                      <a:pt x="22" y="1"/>
                      <a:pt x="22" y="1"/>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0" y="2"/>
                      <a:pt x="20" y="2"/>
                      <a:pt x="20" y="2"/>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4"/>
                      <a:pt x="19" y="4"/>
                      <a:pt x="19" y="4"/>
                    </a:cubicBezTo>
                    <a:cubicBezTo>
                      <a:pt x="19" y="4"/>
                      <a:pt x="19" y="4"/>
                      <a:pt x="19" y="4"/>
                    </a:cubicBezTo>
                    <a:cubicBezTo>
                      <a:pt x="19" y="4"/>
                      <a:pt x="19" y="4"/>
                      <a:pt x="19"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2" y="6"/>
                      <a:pt x="12" y="6"/>
                      <a:pt x="12" y="6"/>
                    </a:cubicBezTo>
                    <a:cubicBezTo>
                      <a:pt x="12" y="6"/>
                      <a:pt x="12" y="6"/>
                      <a:pt x="12" y="6"/>
                    </a:cubicBezTo>
                    <a:cubicBezTo>
                      <a:pt x="11" y="6"/>
                      <a:pt x="11" y="6"/>
                      <a:pt x="11" y="6"/>
                    </a:cubicBezTo>
                    <a:cubicBezTo>
                      <a:pt x="11" y="6"/>
                      <a:pt x="11" y="6"/>
                      <a:pt x="11"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7" y="6"/>
                      <a:pt x="7" y="6"/>
                      <a:pt x="7" y="6"/>
                    </a:cubicBezTo>
                    <a:cubicBezTo>
                      <a:pt x="7" y="6"/>
                      <a:pt x="7" y="6"/>
                      <a:pt x="7"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10"/>
                      <a:pt x="0" y="10"/>
                      <a:pt x="0" y="11"/>
                    </a:cubicBezTo>
                    <a:cubicBezTo>
                      <a:pt x="0" y="11"/>
                      <a:pt x="0" y="11"/>
                      <a:pt x="0" y="11"/>
                    </a:cubicBezTo>
                    <a:cubicBezTo>
                      <a:pt x="0" y="12"/>
                      <a:pt x="0" y="12"/>
                      <a:pt x="0" y="12"/>
                    </a:cubicBezTo>
                    <a:cubicBezTo>
                      <a:pt x="0" y="13"/>
                      <a:pt x="0" y="13"/>
                      <a:pt x="0" y="14"/>
                    </a:cubicBezTo>
                    <a:cubicBezTo>
                      <a:pt x="0" y="14"/>
                      <a:pt x="0" y="13"/>
                      <a:pt x="0" y="13"/>
                    </a:cubicBezTo>
                    <a:cubicBezTo>
                      <a:pt x="0" y="13"/>
                      <a:pt x="0" y="13"/>
                      <a:pt x="0" y="14"/>
                    </a:cubicBezTo>
                    <a:cubicBezTo>
                      <a:pt x="0" y="14"/>
                      <a:pt x="0" y="13"/>
                      <a:pt x="0" y="14"/>
                    </a:cubicBezTo>
                    <a:cubicBezTo>
                      <a:pt x="1" y="14"/>
                      <a:pt x="1" y="15"/>
                      <a:pt x="1" y="15"/>
                    </a:cubicBezTo>
                    <a:cubicBezTo>
                      <a:pt x="1" y="16"/>
                      <a:pt x="1" y="16"/>
                      <a:pt x="1" y="17"/>
                    </a:cubicBezTo>
                    <a:cubicBezTo>
                      <a:pt x="1" y="17"/>
                      <a:pt x="1" y="18"/>
                      <a:pt x="2" y="19"/>
                    </a:cubicBezTo>
                    <a:cubicBezTo>
                      <a:pt x="2" y="19"/>
                      <a:pt x="2" y="19"/>
                      <a:pt x="2" y="20"/>
                    </a:cubicBezTo>
                    <a:cubicBezTo>
                      <a:pt x="2" y="20"/>
                      <a:pt x="2" y="21"/>
                      <a:pt x="2" y="21"/>
                    </a:cubicBezTo>
                    <a:cubicBezTo>
                      <a:pt x="2" y="21"/>
                      <a:pt x="2" y="22"/>
                      <a:pt x="3" y="23"/>
                    </a:cubicBezTo>
                    <a:cubicBezTo>
                      <a:pt x="3" y="23"/>
                      <a:pt x="6" y="23"/>
                      <a:pt x="6" y="23"/>
                    </a:cubicBezTo>
                    <a:cubicBezTo>
                      <a:pt x="6" y="23"/>
                      <a:pt x="7" y="22"/>
                      <a:pt x="7" y="22"/>
                    </a:cubicBezTo>
                    <a:cubicBezTo>
                      <a:pt x="8" y="22"/>
                      <a:pt x="8" y="22"/>
                      <a:pt x="8" y="22"/>
                    </a:cubicBezTo>
                    <a:cubicBezTo>
                      <a:pt x="8" y="22"/>
                      <a:pt x="10" y="21"/>
                      <a:pt x="10" y="21"/>
                    </a:cubicBezTo>
                    <a:cubicBezTo>
                      <a:pt x="11" y="20"/>
                      <a:pt x="11" y="20"/>
                      <a:pt x="12" y="20"/>
                    </a:cubicBezTo>
                    <a:cubicBezTo>
                      <a:pt x="13" y="20"/>
                      <a:pt x="14" y="20"/>
                      <a:pt x="16" y="19"/>
                    </a:cubicBezTo>
                    <a:cubicBezTo>
                      <a:pt x="17" y="19"/>
                      <a:pt x="17" y="19"/>
                      <a:pt x="18" y="18"/>
                    </a:cubicBezTo>
                    <a:cubicBezTo>
                      <a:pt x="19" y="18"/>
                      <a:pt x="19" y="18"/>
                      <a:pt x="20" y="18"/>
                    </a:cubicBezTo>
                    <a:cubicBezTo>
                      <a:pt x="20" y="18"/>
                      <a:pt x="21" y="18"/>
                      <a:pt x="21" y="18"/>
                    </a:cubicBezTo>
                    <a:cubicBezTo>
                      <a:pt x="22" y="17"/>
                      <a:pt x="22" y="17"/>
                      <a:pt x="23" y="16"/>
                    </a:cubicBezTo>
                    <a:cubicBezTo>
                      <a:pt x="23" y="16"/>
                      <a:pt x="23" y="16"/>
                      <a:pt x="24" y="16"/>
                    </a:cubicBezTo>
                    <a:cubicBezTo>
                      <a:pt x="24" y="15"/>
                      <a:pt x="25" y="15"/>
                      <a:pt x="25" y="15"/>
                    </a:cubicBezTo>
                    <a:cubicBezTo>
                      <a:pt x="26" y="15"/>
                      <a:pt x="27" y="14"/>
                      <a:pt x="28" y="14"/>
                    </a:cubicBezTo>
                    <a:cubicBezTo>
                      <a:pt x="29" y="14"/>
                      <a:pt x="30" y="14"/>
                      <a:pt x="31" y="13"/>
                    </a:cubicBezTo>
                    <a:cubicBezTo>
                      <a:pt x="32" y="13"/>
                      <a:pt x="32" y="13"/>
                      <a:pt x="33" y="13"/>
                    </a:cubicBezTo>
                    <a:cubicBezTo>
                      <a:pt x="33" y="12"/>
                      <a:pt x="34" y="12"/>
                      <a:pt x="34" y="12"/>
                    </a:cubicBezTo>
                    <a:cubicBezTo>
                      <a:pt x="34" y="12"/>
                      <a:pt x="34" y="12"/>
                      <a:pt x="34" y="12"/>
                    </a:cubicBezTo>
                    <a:cubicBezTo>
                      <a:pt x="34" y="11"/>
                      <a:pt x="34" y="11"/>
                      <a:pt x="34" y="11"/>
                    </a:cubicBezTo>
                    <a:cubicBezTo>
                      <a:pt x="34" y="11"/>
                      <a:pt x="34" y="11"/>
                      <a:pt x="34" y="11"/>
                    </a:cubicBezTo>
                    <a:cubicBezTo>
                      <a:pt x="34" y="11"/>
                      <a:pt x="34" y="10"/>
                      <a:pt x="35" y="10"/>
                    </a:cubicBezTo>
                    <a:cubicBezTo>
                      <a:pt x="35" y="9"/>
                      <a:pt x="35" y="9"/>
                      <a:pt x="36" y="9"/>
                    </a:cubicBezTo>
                    <a:cubicBezTo>
                      <a:pt x="36" y="9"/>
                      <a:pt x="36" y="9"/>
                      <a:pt x="37" y="8"/>
                    </a:cubicBezTo>
                    <a:cubicBezTo>
                      <a:pt x="37" y="8"/>
                      <a:pt x="37" y="8"/>
                      <a:pt x="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300"/>
              <p:cNvSpPr/>
              <p:nvPr/>
            </p:nvSpPr>
            <p:spPr bwMode="auto">
              <a:xfrm>
                <a:off x="2914" y="1973"/>
                <a:ext cx="40" cy="42"/>
              </a:xfrm>
              <a:custGeom>
                <a:avLst/>
                <a:gdLst>
                  <a:gd name="T0" fmla="*/ 2 w 15"/>
                  <a:gd name="T1" fmla="*/ 15 h 16"/>
                  <a:gd name="T2" fmla="*/ 3 w 15"/>
                  <a:gd name="T3" fmla="*/ 16 h 16"/>
                  <a:gd name="T4" fmla="*/ 4 w 15"/>
                  <a:gd name="T5" fmla="*/ 16 h 16"/>
                  <a:gd name="T6" fmla="*/ 5 w 15"/>
                  <a:gd name="T7" fmla="*/ 15 h 16"/>
                  <a:gd name="T8" fmla="*/ 6 w 15"/>
                  <a:gd name="T9" fmla="*/ 14 h 16"/>
                  <a:gd name="T10" fmla="*/ 7 w 15"/>
                  <a:gd name="T11" fmla="*/ 13 h 16"/>
                  <a:gd name="T12" fmla="*/ 9 w 15"/>
                  <a:gd name="T13" fmla="*/ 13 h 16"/>
                  <a:gd name="T14" fmla="*/ 10 w 15"/>
                  <a:gd name="T15" fmla="*/ 12 h 16"/>
                  <a:gd name="T16" fmla="*/ 11 w 15"/>
                  <a:gd name="T17" fmla="*/ 11 h 16"/>
                  <a:gd name="T18" fmla="*/ 10 w 15"/>
                  <a:gd name="T19" fmla="*/ 10 h 16"/>
                  <a:gd name="T20" fmla="*/ 9 w 15"/>
                  <a:gd name="T21" fmla="*/ 9 h 16"/>
                  <a:gd name="T22" fmla="*/ 8 w 15"/>
                  <a:gd name="T23" fmla="*/ 8 h 16"/>
                  <a:gd name="T24" fmla="*/ 7 w 15"/>
                  <a:gd name="T25" fmla="*/ 7 h 16"/>
                  <a:gd name="T26" fmla="*/ 8 w 15"/>
                  <a:gd name="T27" fmla="*/ 6 h 16"/>
                  <a:gd name="T28" fmla="*/ 9 w 15"/>
                  <a:gd name="T29" fmla="*/ 6 h 16"/>
                  <a:gd name="T30" fmla="*/ 10 w 15"/>
                  <a:gd name="T31" fmla="*/ 6 h 16"/>
                  <a:gd name="T32" fmla="*/ 11 w 15"/>
                  <a:gd name="T33" fmla="*/ 6 h 16"/>
                  <a:gd name="T34" fmla="*/ 12 w 15"/>
                  <a:gd name="T35" fmla="*/ 5 h 16"/>
                  <a:gd name="T36" fmla="*/ 13 w 15"/>
                  <a:gd name="T37" fmla="*/ 5 h 16"/>
                  <a:gd name="T38" fmla="*/ 14 w 15"/>
                  <a:gd name="T39" fmla="*/ 5 h 16"/>
                  <a:gd name="T40" fmla="*/ 15 w 15"/>
                  <a:gd name="T41" fmla="*/ 5 h 16"/>
                  <a:gd name="T42" fmla="*/ 15 w 15"/>
                  <a:gd name="T43" fmla="*/ 4 h 16"/>
                  <a:gd name="T44" fmla="*/ 15 w 15"/>
                  <a:gd name="T45" fmla="*/ 4 h 16"/>
                  <a:gd name="T46" fmla="*/ 15 w 15"/>
                  <a:gd name="T47" fmla="*/ 3 h 16"/>
                  <a:gd name="T48" fmla="*/ 15 w 15"/>
                  <a:gd name="T49" fmla="*/ 3 h 16"/>
                  <a:gd name="T50" fmla="*/ 14 w 15"/>
                  <a:gd name="T51" fmla="*/ 2 h 16"/>
                  <a:gd name="T52" fmla="*/ 14 w 15"/>
                  <a:gd name="T53" fmla="*/ 1 h 16"/>
                  <a:gd name="T54" fmla="*/ 14 w 15"/>
                  <a:gd name="T55" fmla="*/ 0 h 16"/>
                  <a:gd name="T56" fmla="*/ 11 w 15"/>
                  <a:gd name="T57" fmla="*/ 1 h 16"/>
                  <a:gd name="T58" fmla="*/ 8 w 15"/>
                  <a:gd name="T59" fmla="*/ 3 h 16"/>
                  <a:gd name="T60" fmla="*/ 6 w 15"/>
                  <a:gd name="T61" fmla="*/ 4 h 16"/>
                  <a:gd name="T62" fmla="*/ 5 w 15"/>
                  <a:gd name="T63" fmla="*/ 4 h 16"/>
                  <a:gd name="T64" fmla="*/ 5 w 15"/>
                  <a:gd name="T65" fmla="*/ 3 h 16"/>
                  <a:gd name="T66" fmla="*/ 4 w 15"/>
                  <a:gd name="T67" fmla="*/ 3 h 16"/>
                  <a:gd name="T68" fmla="*/ 4 w 15"/>
                  <a:gd name="T69" fmla="*/ 3 h 16"/>
                  <a:gd name="T70" fmla="*/ 3 w 15"/>
                  <a:gd name="T71" fmla="*/ 2 h 16"/>
                  <a:gd name="T72" fmla="*/ 3 w 15"/>
                  <a:gd name="T73" fmla="*/ 2 h 16"/>
                  <a:gd name="T74" fmla="*/ 3 w 15"/>
                  <a:gd name="T75" fmla="*/ 2 h 16"/>
                  <a:gd name="T76" fmla="*/ 3 w 15"/>
                  <a:gd name="T77" fmla="*/ 3 h 16"/>
                  <a:gd name="T78" fmla="*/ 3 w 15"/>
                  <a:gd name="T79" fmla="*/ 3 h 16"/>
                  <a:gd name="T80" fmla="*/ 3 w 15"/>
                  <a:gd name="T81" fmla="*/ 4 h 16"/>
                  <a:gd name="T82" fmla="*/ 3 w 15"/>
                  <a:gd name="T83" fmla="*/ 4 h 16"/>
                  <a:gd name="T84" fmla="*/ 3 w 15"/>
                  <a:gd name="T85" fmla="*/ 5 h 16"/>
                  <a:gd name="T86" fmla="*/ 3 w 15"/>
                  <a:gd name="T87" fmla="*/ 6 h 16"/>
                  <a:gd name="T88" fmla="*/ 2 w 15"/>
                  <a:gd name="T89" fmla="*/ 6 h 16"/>
                  <a:gd name="T90" fmla="*/ 2 w 15"/>
                  <a:gd name="T91" fmla="*/ 7 h 16"/>
                  <a:gd name="T92" fmla="*/ 2 w 15"/>
                  <a:gd name="T93" fmla="*/ 8 h 16"/>
                  <a:gd name="T94" fmla="*/ 2 w 15"/>
                  <a:gd name="T95" fmla="*/ 9 h 16"/>
                  <a:gd name="T96" fmla="*/ 2 w 15"/>
                  <a:gd name="T97" fmla="*/ 9 h 16"/>
                  <a:gd name="T98" fmla="*/ 2 w 15"/>
                  <a:gd name="T99" fmla="*/ 10 h 16"/>
                  <a:gd name="T100" fmla="*/ 1 w 15"/>
                  <a:gd name="T101" fmla="*/ 10 h 16"/>
                  <a:gd name="T102" fmla="*/ 1 w 15"/>
                  <a:gd name="T103" fmla="*/ 11 h 16"/>
                  <a:gd name="T104" fmla="*/ 1 w 15"/>
                  <a:gd name="T105" fmla="*/ 12 h 16"/>
                  <a:gd name="T106" fmla="*/ 1 w 15"/>
                  <a:gd name="T107" fmla="*/ 13 h 16"/>
                  <a:gd name="T108" fmla="*/ 1 w 15"/>
                  <a:gd name="T109" fmla="*/ 14 h 16"/>
                  <a:gd name="T110" fmla="*/ 1 w 15"/>
                  <a:gd name="T11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16">
                    <a:moveTo>
                      <a:pt x="1" y="15"/>
                    </a:move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6"/>
                      <a:pt x="8" y="6"/>
                      <a:pt x="8" y="6"/>
                    </a:cubicBezTo>
                    <a:cubicBezTo>
                      <a:pt x="8" y="6"/>
                      <a:pt x="8" y="6"/>
                      <a:pt x="8" y="6"/>
                    </a:cubicBezTo>
                    <a:cubicBezTo>
                      <a:pt x="8" y="6"/>
                      <a:pt x="8" y="6"/>
                      <a:pt x="8"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4" y="3"/>
                      <a:pt x="14" y="3"/>
                      <a:pt x="14" y="3"/>
                    </a:cubicBezTo>
                    <a:cubicBezTo>
                      <a:pt x="14" y="3"/>
                      <a:pt x="14" y="3"/>
                      <a:pt x="14"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1"/>
                      <a:pt x="13" y="1"/>
                      <a:pt x="13" y="1"/>
                    </a:cubicBezTo>
                    <a:cubicBezTo>
                      <a:pt x="13" y="1"/>
                      <a:pt x="13" y="1"/>
                      <a:pt x="13" y="1"/>
                    </a:cubicBezTo>
                    <a:cubicBezTo>
                      <a:pt x="12" y="1"/>
                      <a:pt x="12" y="1"/>
                      <a:pt x="12" y="1"/>
                    </a:cubicBezTo>
                    <a:cubicBezTo>
                      <a:pt x="11" y="1"/>
                      <a:pt x="11" y="1"/>
                      <a:pt x="11" y="1"/>
                    </a:cubicBezTo>
                    <a:cubicBezTo>
                      <a:pt x="11" y="1"/>
                      <a:pt x="11" y="1"/>
                      <a:pt x="11" y="1"/>
                    </a:cubicBezTo>
                    <a:cubicBezTo>
                      <a:pt x="11" y="2"/>
                      <a:pt x="11" y="2"/>
                      <a:pt x="11" y="2"/>
                    </a:cubicBezTo>
                    <a:cubicBezTo>
                      <a:pt x="10" y="2"/>
                      <a:pt x="10" y="2"/>
                      <a:pt x="10" y="2"/>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5"/>
                    </a:cubicBezTo>
                    <a:cubicBezTo>
                      <a:pt x="3" y="5"/>
                      <a:pt x="3" y="5"/>
                      <a:pt x="3" y="5"/>
                    </a:cubicBezTo>
                    <a:cubicBezTo>
                      <a:pt x="3" y="5"/>
                      <a:pt x="3" y="5"/>
                      <a:pt x="3"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1" y="15"/>
                      <a:pt x="1" y="15"/>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301"/>
              <p:cNvSpPr/>
              <p:nvPr/>
            </p:nvSpPr>
            <p:spPr bwMode="auto">
              <a:xfrm>
                <a:off x="2919" y="1973"/>
                <a:ext cx="3" cy="3"/>
              </a:xfrm>
              <a:custGeom>
                <a:avLst/>
                <a:gdLst>
                  <a:gd name="T0" fmla="*/ 1 w 1"/>
                  <a:gd name="T1" fmla="*/ 1 h 1"/>
                  <a:gd name="T2" fmla="*/ 1 w 1"/>
                  <a:gd name="T3" fmla="*/ 0 h 1"/>
                  <a:gd name="T4" fmla="*/ 1 w 1"/>
                  <a:gd name="T5" fmla="*/ 0 h 1"/>
                  <a:gd name="T6" fmla="*/ 1 w 1"/>
                  <a:gd name="T7" fmla="*/ 0 h 1"/>
                  <a:gd name="T8" fmla="*/ 1 w 1"/>
                  <a:gd name="T9" fmla="*/ 0 h 1"/>
                  <a:gd name="T10" fmla="*/ 0 w 1"/>
                  <a:gd name="T11" fmla="*/ 0 h 1"/>
                  <a:gd name="T12" fmla="*/ 0 w 1"/>
                  <a:gd name="T13" fmla="*/ 1 h 1"/>
                  <a:gd name="T14" fmla="*/ 0 w 1"/>
                  <a:gd name="T15" fmla="*/ 1 h 1"/>
                  <a:gd name="T16" fmla="*/ 0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302"/>
              <p:cNvSpPr/>
              <p:nvPr/>
            </p:nvSpPr>
            <p:spPr bwMode="auto">
              <a:xfrm>
                <a:off x="2914" y="1981"/>
                <a:ext cx="5" cy="11"/>
              </a:xfrm>
              <a:custGeom>
                <a:avLst/>
                <a:gdLst>
                  <a:gd name="T0" fmla="*/ 1 w 2"/>
                  <a:gd name="T1" fmla="*/ 4 h 4"/>
                  <a:gd name="T2" fmla="*/ 1 w 2"/>
                  <a:gd name="T3" fmla="*/ 4 h 4"/>
                  <a:gd name="T4" fmla="*/ 1 w 2"/>
                  <a:gd name="T5" fmla="*/ 4 h 4"/>
                  <a:gd name="T6" fmla="*/ 2 w 2"/>
                  <a:gd name="T7" fmla="*/ 4 h 4"/>
                  <a:gd name="T8" fmla="*/ 2 w 2"/>
                  <a:gd name="T9" fmla="*/ 4 h 4"/>
                  <a:gd name="T10" fmla="*/ 2 w 2"/>
                  <a:gd name="T11" fmla="*/ 4 h 4"/>
                  <a:gd name="T12" fmla="*/ 2 w 2"/>
                  <a:gd name="T13" fmla="*/ 3 h 4"/>
                  <a:gd name="T14" fmla="*/ 2 w 2"/>
                  <a:gd name="T15" fmla="*/ 3 h 4"/>
                  <a:gd name="T16" fmla="*/ 2 w 2"/>
                  <a:gd name="T17" fmla="*/ 3 h 4"/>
                  <a:gd name="T18" fmla="*/ 2 w 2"/>
                  <a:gd name="T19" fmla="*/ 3 h 4"/>
                  <a:gd name="T20" fmla="*/ 2 w 2"/>
                  <a:gd name="T21" fmla="*/ 3 h 4"/>
                  <a:gd name="T22" fmla="*/ 2 w 2"/>
                  <a:gd name="T23" fmla="*/ 2 h 4"/>
                  <a:gd name="T24" fmla="*/ 2 w 2"/>
                  <a:gd name="T25" fmla="*/ 2 h 4"/>
                  <a:gd name="T26" fmla="*/ 2 w 2"/>
                  <a:gd name="T27" fmla="*/ 2 h 4"/>
                  <a:gd name="T28" fmla="*/ 2 w 2"/>
                  <a:gd name="T29" fmla="*/ 1 h 4"/>
                  <a:gd name="T30" fmla="*/ 2 w 2"/>
                  <a:gd name="T31" fmla="*/ 1 h 4"/>
                  <a:gd name="T32" fmla="*/ 2 w 2"/>
                  <a:gd name="T33" fmla="*/ 1 h 4"/>
                  <a:gd name="T34" fmla="*/ 2 w 2"/>
                  <a:gd name="T35" fmla="*/ 1 h 4"/>
                  <a:gd name="T36" fmla="*/ 2 w 2"/>
                  <a:gd name="T37" fmla="*/ 1 h 4"/>
                  <a:gd name="T38" fmla="*/ 2 w 2"/>
                  <a:gd name="T39" fmla="*/ 0 h 4"/>
                  <a:gd name="T40" fmla="*/ 2 w 2"/>
                  <a:gd name="T41" fmla="*/ 0 h 4"/>
                  <a:gd name="T42" fmla="*/ 2 w 2"/>
                  <a:gd name="T43" fmla="*/ 0 h 4"/>
                  <a:gd name="T44" fmla="*/ 1 w 2"/>
                  <a:gd name="T45" fmla="*/ 0 h 4"/>
                  <a:gd name="T46" fmla="*/ 1 w 2"/>
                  <a:gd name="T47" fmla="*/ 0 h 4"/>
                  <a:gd name="T48" fmla="*/ 1 w 2"/>
                  <a:gd name="T49" fmla="*/ 0 h 4"/>
                  <a:gd name="T50" fmla="*/ 1 w 2"/>
                  <a:gd name="T51" fmla="*/ 1 h 4"/>
                  <a:gd name="T52" fmla="*/ 1 w 2"/>
                  <a:gd name="T53" fmla="*/ 1 h 4"/>
                  <a:gd name="T54" fmla="*/ 1 w 2"/>
                  <a:gd name="T55" fmla="*/ 1 h 4"/>
                  <a:gd name="T56" fmla="*/ 1 w 2"/>
                  <a:gd name="T57" fmla="*/ 1 h 4"/>
                  <a:gd name="T58" fmla="*/ 1 w 2"/>
                  <a:gd name="T59" fmla="*/ 2 h 4"/>
                  <a:gd name="T60" fmla="*/ 1 w 2"/>
                  <a:gd name="T61" fmla="*/ 2 h 4"/>
                  <a:gd name="T62" fmla="*/ 1 w 2"/>
                  <a:gd name="T63" fmla="*/ 2 h 4"/>
                  <a:gd name="T64" fmla="*/ 1 w 2"/>
                  <a:gd name="T65" fmla="*/ 2 h 4"/>
                  <a:gd name="T66" fmla="*/ 1 w 2"/>
                  <a:gd name="T67" fmla="*/ 2 h 4"/>
                  <a:gd name="T68" fmla="*/ 1 w 2"/>
                  <a:gd name="T69" fmla="*/ 2 h 4"/>
                  <a:gd name="T70" fmla="*/ 1 w 2"/>
                  <a:gd name="T71" fmla="*/ 3 h 4"/>
                  <a:gd name="T72" fmla="*/ 1 w 2"/>
                  <a:gd name="T73" fmla="*/ 3 h 4"/>
                  <a:gd name="T74" fmla="*/ 1 w 2"/>
                  <a:gd name="T75" fmla="*/ 3 h 4"/>
                  <a:gd name="T76" fmla="*/ 1 w 2"/>
                  <a:gd name="T77" fmla="*/ 3 h 4"/>
                  <a:gd name="T78" fmla="*/ 1 w 2"/>
                  <a:gd name="T79" fmla="*/ 3 h 4"/>
                  <a:gd name="T80" fmla="*/ 1 w 2"/>
                  <a:gd name="T81" fmla="*/ 3 h 4"/>
                  <a:gd name="T82" fmla="*/ 1 w 2"/>
                  <a:gd name="T83" fmla="*/ 3 h 4"/>
                  <a:gd name="T84" fmla="*/ 1 w 2"/>
                  <a:gd name="T85" fmla="*/ 3 h 4"/>
                  <a:gd name="T86" fmla="*/ 0 w 2"/>
                  <a:gd name="T87" fmla="*/ 4 h 4"/>
                  <a:gd name="T88" fmla="*/ 0 w 2"/>
                  <a:gd name="T89" fmla="*/ 4 h 4"/>
                  <a:gd name="T90" fmla="*/ 0 w 2"/>
                  <a:gd name="T91" fmla="*/ 4 h 4"/>
                  <a:gd name="T92" fmla="*/ 1 w 2"/>
                  <a:gd name="T9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 h="4">
                    <a:moveTo>
                      <a:pt x="1" y="4"/>
                    </a:move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303"/>
              <p:cNvSpPr/>
              <p:nvPr/>
            </p:nvSpPr>
            <p:spPr bwMode="auto">
              <a:xfrm>
                <a:off x="2909" y="1976"/>
                <a:ext cx="13" cy="34"/>
              </a:xfrm>
              <a:custGeom>
                <a:avLst/>
                <a:gdLst>
                  <a:gd name="T0" fmla="*/ 1 w 5"/>
                  <a:gd name="T1" fmla="*/ 6 h 13"/>
                  <a:gd name="T2" fmla="*/ 1 w 5"/>
                  <a:gd name="T3" fmla="*/ 6 h 13"/>
                  <a:gd name="T4" fmla="*/ 1 w 5"/>
                  <a:gd name="T5" fmla="*/ 6 h 13"/>
                  <a:gd name="T6" fmla="*/ 0 w 5"/>
                  <a:gd name="T7" fmla="*/ 7 h 13"/>
                  <a:gd name="T8" fmla="*/ 0 w 5"/>
                  <a:gd name="T9" fmla="*/ 7 h 13"/>
                  <a:gd name="T10" fmla="*/ 0 w 5"/>
                  <a:gd name="T11" fmla="*/ 7 h 13"/>
                  <a:gd name="T12" fmla="*/ 0 w 5"/>
                  <a:gd name="T13" fmla="*/ 8 h 13"/>
                  <a:gd name="T14" fmla="*/ 1 w 5"/>
                  <a:gd name="T15" fmla="*/ 9 h 13"/>
                  <a:gd name="T16" fmla="*/ 1 w 5"/>
                  <a:gd name="T17" fmla="*/ 9 h 13"/>
                  <a:gd name="T18" fmla="*/ 1 w 5"/>
                  <a:gd name="T19" fmla="*/ 10 h 13"/>
                  <a:gd name="T20" fmla="*/ 1 w 5"/>
                  <a:gd name="T21" fmla="*/ 10 h 13"/>
                  <a:gd name="T22" fmla="*/ 2 w 5"/>
                  <a:gd name="T23" fmla="*/ 12 h 13"/>
                  <a:gd name="T24" fmla="*/ 2 w 5"/>
                  <a:gd name="T25" fmla="*/ 13 h 13"/>
                  <a:gd name="T26" fmla="*/ 2 w 5"/>
                  <a:gd name="T27" fmla="*/ 13 h 13"/>
                  <a:gd name="T28" fmla="*/ 2 w 5"/>
                  <a:gd name="T29" fmla="*/ 13 h 13"/>
                  <a:gd name="T30" fmla="*/ 2 w 5"/>
                  <a:gd name="T31" fmla="*/ 12 h 13"/>
                  <a:gd name="T32" fmla="*/ 3 w 5"/>
                  <a:gd name="T33" fmla="*/ 12 h 13"/>
                  <a:gd name="T34" fmla="*/ 3 w 5"/>
                  <a:gd name="T35" fmla="*/ 11 h 13"/>
                  <a:gd name="T36" fmla="*/ 3 w 5"/>
                  <a:gd name="T37" fmla="*/ 10 h 13"/>
                  <a:gd name="T38" fmla="*/ 3 w 5"/>
                  <a:gd name="T39" fmla="*/ 10 h 13"/>
                  <a:gd name="T40" fmla="*/ 3 w 5"/>
                  <a:gd name="T41" fmla="*/ 9 h 13"/>
                  <a:gd name="T42" fmla="*/ 3 w 5"/>
                  <a:gd name="T43" fmla="*/ 9 h 13"/>
                  <a:gd name="T44" fmla="*/ 3 w 5"/>
                  <a:gd name="T45" fmla="*/ 9 h 13"/>
                  <a:gd name="T46" fmla="*/ 3 w 5"/>
                  <a:gd name="T47" fmla="*/ 9 h 13"/>
                  <a:gd name="T48" fmla="*/ 3 w 5"/>
                  <a:gd name="T49" fmla="*/ 8 h 13"/>
                  <a:gd name="T50" fmla="*/ 4 w 5"/>
                  <a:gd name="T51" fmla="*/ 8 h 13"/>
                  <a:gd name="T52" fmla="*/ 4 w 5"/>
                  <a:gd name="T53" fmla="*/ 7 h 13"/>
                  <a:gd name="T54" fmla="*/ 4 w 5"/>
                  <a:gd name="T55" fmla="*/ 7 h 13"/>
                  <a:gd name="T56" fmla="*/ 4 w 5"/>
                  <a:gd name="T57" fmla="*/ 7 h 13"/>
                  <a:gd name="T58" fmla="*/ 4 w 5"/>
                  <a:gd name="T59" fmla="*/ 6 h 13"/>
                  <a:gd name="T60" fmla="*/ 4 w 5"/>
                  <a:gd name="T61" fmla="*/ 6 h 13"/>
                  <a:gd name="T62" fmla="*/ 3 w 5"/>
                  <a:gd name="T63" fmla="*/ 7 h 13"/>
                  <a:gd name="T64" fmla="*/ 2 w 5"/>
                  <a:gd name="T65" fmla="*/ 7 h 13"/>
                  <a:gd name="T66" fmla="*/ 2 w 5"/>
                  <a:gd name="T67" fmla="*/ 6 h 13"/>
                  <a:gd name="T68" fmla="*/ 2 w 5"/>
                  <a:gd name="T69" fmla="*/ 6 h 13"/>
                  <a:gd name="T70" fmla="*/ 2 w 5"/>
                  <a:gd name="T71" fmla="*/ 5 h 13"/>
                  <a:gd name="T72" fmla="*/ 2 w 5"/>
                  <a:gd name="T73" fmla="*/ 5 h 13"/>
                  <a:gd name="T74" fmla="*/ 3 w 5"/>
                  <a:gd name="T75" fmla="*/ 5 h 13"/>
                  <a:gd name="T76" fmla="*/ 2 w 5"/>
                  <a:gd name="T77" fmla="*/ 5 h 13"/>
                  <a:gd name="T78" fmla="*/ 2 w 5"/>
                  <a:gd name="T79" fmla="*/ 4 h 13"/>
                  <a:gd name="T80" fmla="*/ 2 w 5"/>
                  <a:gd name="T81" fmla="*/ 3 h 13"/>
                  <a:gd name="T82" fmla="*/ 2 w 5"/>
                  <a:gd name="T83" fmla="*/ 3 h 13"/>
                  <a:gd name="T84" fmla="*/ 2 w 5"/>
                  <a:gd name="T85" fmla="*/ 3 h 13"/>
                  <a:gd name="T86" fmla="*/ 2 w 5"/>
                  <a:gd name="T87" fmla="*/ 2 h 13"/>
                  <a:gd name="T88" fmla="*/ 3 w 5"/>
                  <a:gd name="T89" fmla="*/ 2 h 13"/>
                  <a:gd name="T90" fmla="*/ 3 w 5"/>
                  <a:gd name="T91" fmla="*/ 2 h 13"/>
                  <a:gd name="T92" fmla="*/ 3 w 5"/>
                  <a:gd name="T93" fmla="*/ 2 h 13"/>
                  <a:gd name="T94" fmla="*/ 4 w 5"/>
                  <a:gd name="T95" fmla="*/ 2 h 13"/>
                  <a:gd name="T96" fmla="*/ 4 w 5"/>
                  <a:gd name="T97" fmla="*/ 2 h 13"/>
                  <a:gd name="T98" fmla="*/ 4 w 5"/>
                  <a:gd name="T99" fmla="*/ 2 h 13"/>
                  <a:gd name="T100" fmla="*/ 4 w 5"/>
                  <a:gd name="T101" fmla="*/ 1 h 13"/>
                  <a:gd name="T102" fmla="*/ 5 w 5"/>
                  <a:gd name="T103" fmla="*/ 1 h 13"/>
                  <a:gd name="T104" fmla="*/ 4 w 5"/>
                  <a:gd name="T105" fmla="*/ 0 h 13"/>
                  <a:gd name="T106" fmla="*/ 4 w 5"/>
                  <a:gd name="T107" fmla="*/ 0 h 13"/>
                  <a:gd name="T108" fmla="*/ 4 w 5"/>
                  <a:gd name="T109" fmla="*/ 0 h 13"/>
                  <a:gd name="T110" fmla="*/ 4 w 5"/>
                  <a:gd name="T111" fmla="*/ 0 h 13"/>
                  <a:gd name="T112" fmla="*/ 3 w 5"/>
                  <a:gd name="T113" fmla="*/ 0 h 13"/>
                  <a:gd name="T114" fmla="*/ 3 w 5"/>
                  <a:gd name="T115" fmla="*/ 0 h 13"/>
                  <a:gd name="T116" fmla="*/ 1 w 5"/>
                  <a:gd name="T117"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 h="13">
                    <a:moveTo>
                      <a:pt x="1" y="5"/>
                    </a:move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2" y="11"/>
                      <a:pt x="2" y="11"/>
                      <a:pt x="2" y="11"/>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7"/>
                      <a:pt x="3" y="7"/>
                      <a:pt x="3" y="7"/>
                    </a:cubicBezTo>
                    <a:cubicBezTo>
                      <a:pt x="3" y="7"/>
                      <a:pt x="3" y="7"/>
                      <a:pt x="3" y="7"/>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2" y="1"/>
                    </a:cubicBezTo>
                    <a:cubicBezTo>
                      <a:pt x="2" y="3"/>
                      <a:pt x="1" y="4"/>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304"/>
              <p:cNvSpPr/>
              <p:nvPr/>
            </p:nvSpPr>
            <p:spPr bwMode="auto">
              <a:xfrm>
                <a:off x="2917" y="1960"/>
                <a:ext cx="13" cy="13"/>
              </a:xfrm>
              <a:custGeom>
                <a:avLst/>
                <a:gdLst>
                  <a:gd name="T0" fmla="*/ 0 w 5"/>
                  <a:gd name="T1" fmla="*/ 5 h 5"/>
                  <a:gd name="T2" fmla="*/ 1 w 5"/>
                  <a:gd name="T3" fmla="*/ 5 h 5"/>
                  <a:gd name="T4" fmla="*/ 1 w 5"/>
                  <a:gd name="T5" fmla="*/ 5 h 5"/>
                  <a:gd name="T6" fmla="*/ 1 w 5"/>
                  <a:gd name="T7" fmla="*/ 5 h 5"/>
                  <a:gd name="T8" fmla="*/ 1 w 5"/>
                  <a:gd name="T9" fmla="*/ 5 h 5"/>
                  <a:gd name="T10" fmla="*/ 1 w 5"/>
                  <a:gd name="T11" fmla="*/ 5 h 5"/>
                  <a:gd name="T12" fmla="*/ 1 w 5"/>
                  <a:gd name="T13" fmla="*/ 5 h 5"/>
                  <a:gd name="T14" fmla="*/ 2 w 5"/>
                  <a:gd name="T15" fmla="*/ 5 h 5"/>
                  <a:gd name="T16" fmla="*/ 2 w 5"/>
                  <a:gd name="T17" fmla="*/ 5 h 5"/>
                  <a:gd name="T18" fmla="*/ 2 w 5"/>
                  <a:gd name="T19" fmla="*/ 5 h 5"/>
                  <a:gd name="T20" fmla="*/ 2 w 5"/>
                  <a:gd name="T21" fmla="*/ 4 h 5"/>
                  <a:gd name="T22" fmla="*/ 2 w 5"/>
                  <a:gd name="T23" fmla="*/ 4 h 5"/>
                  <a:gd name="T24" fmla="*/ 2 w 5"/>
                  <a:gd name="T25" fmla="*/ 4 h 5"/>
                  <a:gd name="T26" fmla="*/ 2 w 5"/>
                  <a:gd name="T27" fmla="*/ 4 h 5"/>
                  <a:gd name="T28" fmla="*/ 2 w 5"/>
                  <a:gd name="T29" fmla="*/ 4 h 5"/>
                  <a:gd name="T30" fmla="*/ 3 w 5"/>
                  <a:gd name="T31" fmla="*/ 4 h 5"/>
                  <a:gd name="T32" fmla="*/ 3 w 5"/>
                  <a:gd name="T33" fmla="*/ 4 h 5"/>
                  <a:gd name="T34" fmla="*/ 3 w 5"/>
                  <a:gd name="T35" fmla="*/ 4 h 5"/>
                  <a:gd name="T36" fmla="*/ 3 w 5"/>
                  <a:gd name="T37" fmla="*/ 3 h 5"/>
                  <a:gd name="T38" fmla="*/ 3 w 5"/>
                  <a:gd name="T39" fmla="*/ 3 h 5"/>
                  <a:gd name="T40" fmla="*/ 3 w 5"/>
                  <a:gd name="T41" fmla="*/ 3 h 5"/>
                  <a:gd name="T42" fmla="*/ 3 w 5"/>
                  <a:gd name="T43" fmla="*/ 3 h 5"/>
                  <a:gd name="T44" fmla="*/ 3 w 5"/>
                  <a:gd name="T45" fmla="*/ 3 h 5"/>
                  <a:gd name="T46" fmla="*/ 3 w 5"/>
                  <a:gd name="T47" fmla="*/ 3 h 5"/>
                  <a:gd name="T48" fmla="*/ 3 w 5"/>
                  <a:gd name="T49" fmla="*/ 3 h 5"/>
                  <a:gd name="T50" fmla="*/ 3 w 5"/>
                  <a:gd name="T51" fmla="*/ 2 h 5"/>
                  <a:gd name="T52" fmla="*/ 4 w 5"/>
                  <a:gd name="T53" fmla="*/ 2 h 5"/>
                  <a:gd name="T54" fmla="*/ 4 w 5"/>
                  <a:gd name="T55" fmla="*/ 2 h 5"/>
                  <a:gd name="T56" fmla="*/ 4 w 5"/>
                  <a:gd name="T57" fmla="*/ 2 h 5"/>
                  <a:gd name="T58" fmla="*/ 4 w 5"/>
                  <a:gd name="T59" fmla="*/ 2 h 5"/>
                  <a:gd name="T60" fmla="*/ 4 w 5"/>
                  <a:gd name="T61" fmla="*/ 2 h 5"/>
                  <a:gd name="T62" fmla="*/ 4 w 5"/>
                  <a:gd name="T63" fmla="*/ 2 h 5"/>
                  <a:gd name="T64" fmla="*/ 4 w 5"/>
                  <a:gd name="T65" fmla="*/ 2 h 5"/>
                  <a:gd name="T66" fmla="*/ 4 w 5"/>
                  <a:gd name="T67" fmla="*/ 2 h 5"/>
                  <a:gd name="T68" fmla="*/ 5 w 5"/>
                  <a:gd name="T69" fmla="*/ 1 h 5"/>
                  <a:gd name="T70" fmla="*/ 5 w 5"/>
                  <a:gd name="T71" fmla="*/ 1 h 5"/>
                  <a:gd name="T72" fmla="*/ 5 w 5"/>
                  <a:gd name="T73" fmla="*/ 1 h 5"/>
                  <a:gd name="T74" fmla="*/ 5 w 5"/>
                  <a:gd name="T75" fmla="*/ 1 h 5"/>
                  <a:gd name="T76" fmla="*/ 5 w 5"/>
                  <a:gd name="T77" fmla="*/ 1 h 5"/>
                  <a:gd name="T78" fmla="*/ 5 w 5"/>
                  <a:gd name="T79" fmla="*/ 1 h 5"/>
                  <a:gd name="T80" fmla="*/ 5 w 5"/>
                  <a:gd name="T81" fmla="*/ 1 h 5"/>
                  <a:gd name="T82" fmla="*/ 5 w 5"/>
                  <a:gd name="T83" fmla="*/ 0 h 5"/>
                  <a:gd name="T84" fmla="*/ 5 w 5"/>
                  <a:gd name="T85" fmla="*/ 0 h 5"/>
                  <a:gd name="T86" fmla="*/ 4 w 5"/>
                  <a:gd name="T87" fmla="*/ 0 h 5"/>
                  <a:gd name="T88" fmla="*/ 4 w 5"/>
                  <a:gd name="T89" fmla="*/ 0 h 5"/>
                  <a:gd name="T90" fmla="*/ 4 w 5"/>
                  <a:gd name="T91" fmla="*/ 0 h 5"/>
                  <a:gd name="T92" fmla="*/ 4 w 5"/>
                  <a:gd name="T93" fmla="*/ 0 h 5"/>
                  <a:gd name="T94" fmla="*/ 4 w 5"/>
                  <a:gd name="T95" fmla="*/ 0 h 5"/>
                  <a:gd name="T96" fmla="*/ 4 w 5"/>
                  <a:gd name="T97" fmla="*/ 0 h 5"/>
                  <a:gd name="T98" fmla="*/ 3 w 5"/>
                  <a:gd name="T99" fmla="*/ 0 h 5"/>
                  <a:gd name="T100" fmla="*/ 2 w 5"/>
                  <a:gd name="T101" fmla="*/ 1 h 5"/>
                  <a:gd name="T102" fmla="*/ 1 w 5"/>
                  <a:gd name="T103" fmla="*/ 3 h 5"/>
                  <a:gd name="T104" fmla="*/ 0 w 5"/>
                  <a:gd name="T10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 h="5">
                    <a:moveTo>
                      <a:pt x="0" y="5"/>
                    </a:move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2" y="0"/>
                      <a:pt x="2" y="0"/>
                      <a:pt x="2" y="1"/>
                    </a:cubicBezTo>
                    <a:cubicBezTo>
                      <a:pt x="2" y="1"/>
                      <a:pt x="2" y="2"/>
                      <a:pt x="1" y="2"/>
                    </a:cubicBezTo>
                    <a:cubicBezTo>
                      <a:pt x="1" y="3"/>
                      <a:pt x="1" y="3"/>
                      <a:pt x="1" y="3"/>
                    </a:cubicBezTo>
                    <a:cubicBezTo>
                      <a:pt x="1" y="3"/>
                      <a:pt x="1" y="3"/>
                      <a:pt x="1" y="4"/>
                    </a:cubicBezTo>
                    <a:cubicBezTo>
                      <a:pt x="1" y="4"/>
                      <a:pt x="0"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305"/>
              <p:cNvSpPr>
                <a:spLocks noEditPoints="1"/>
              </p:cNvSpPr>
              <p:nvPr/>
            </p:nvSpPr>
            <p:spPr bwMode="auto">
              <a:xfrm>
                <a:off x="2930" y="2126"/>
                <a:ext cx="60" cy="55"/>
              </a:xfrm>
              <a:custGeom>
                <a:avLst/>
                <a:gdLst>
                  <a:gd name="T0" fmla="*/ 12 w 23"/>
                  <a:gd name="T1" fmla="*/ 8 h 21"/>
                  <a:gd name="T2" fmla="*/ 19 w 23"/>
                  <a:gd name="T3" fmla="*/ 16 h 21"/>
                  <a:gd name="T4" fmla="*/ 12 w 23"/>
                  <a:gd name="T5" fmla="*/ 10 h 21"/>
                  <a:gd name="T6" fmla="*/ 9 w 23"/>
                  <a:gd name="T7" fmla="*/ 5 h 21"/>
                  <a:gd name="T8" fmla="*/ 7 w 23"/>
                  <a:gd name="T9" fmla="*/ 1 h 21"/>
                  <a:gd name="T10" fmla="*/ 7 w 23"/>
                  <a:gd name="T11" fmla="*/ 1 h 21"/>
                  <a:gd name="T12" fmla="*/ 6 w 23"/>
                  <a:gd name="T13" fmla="*/ 2 h 21"/>
                  <a:gd name="T14" fmla="*/ 6 w 23"/>
                  <a:gd name="T15" fmla="*/ 2 h 21"/>
                  <a:gd name="T16" fmla="*/ 5 w 23"/>
                  <a:gd name="T17" fmla="*/ 2 h 21"/>
                  <a:gd name="T18" fmla="*/ 5 w 23"/>
                  <a:gd name="T19" fmla="*/ 2 h 21"/>
                  <a:gd name="T20" fmla="*/ 4 w 23"/>
                  <a:gd name="T21" fmla="*/ 3 h 21"/>
                  <a:gd name="T22" fmla="*/ 4 w 23"/>
                  <a:gd name="T23" fmla="*/ 3 h 21"/>
                  <a:gd name="T24" fmla="*/ 3 w 23"/>
                  <a:gd name="T25" fmla="*/ 4 h 21"/>
                  <a:gd name="T26" fmla="*/ 2 w 23"/>
                  <a:gd name="T27" fmla="*/ 4 h 21"/>
                  <a:gd name="T28" fmla="*/ 2 w 23"/>
                  <a:gd name="T29" fmla="*/ 4 h 21"/>
                  <a:gd name="T30" fmla="*/ 2 w 23"/>
                  <a:gd name="T31" fmla="*/ 5 h 21"/>
                  <a:gd name="T32" fmla="*/ 1 w 23"/>
                  <a:gd name="T33" fmla="*/ 5 h 21"/>
                  <a:gd name="T34" fmla="*/ 1 w 23"/>
                  <a:gd name="T35" fmla="*/ 6 h 21"/>
                  <a:gd name="T36" fmla="*/ 2 w 23"/>
                  <a:gd name="T37" fmla="*/ 7 h 21"/>
                  <a:gd name="T38" fmla="*/ 1 w 23"/>
                  <a:gd name="T39" fmla="*/ 7 h 21"/>
                  <a:gd name="T40" fmla="*/ 1 w 23"/>
                  <a:gd name="T41" fmla="*/ 8 h 21"/>
                  <a:gd name="T42" fmla="*/ 1 w 23"/>
                  <a:gd name="T43" fmla="*/ 9 h 21"/>
                  <a:gd name="T44" fmla="*/ 1 w 23"/>
                  <a:gd name="T45" fmla="*/ 9 h 21"/>
                  <a:gd name="T46" fmla="*/ 0 w 23"/>
                  <a:gd name="T47" fmla="*/ 10 h 21"/>
                  <a:gd name="T48" fmla="*/ 0 w 23"/>
                  <a:gd name="T49" fmla="*/ 10 h 21"/>
                  <a:gd name="T50" fmla="*/ 0 w 23"/>
                  <a:gd name="T51" fmla="*/ 11 h 21"/>
                  <a:gd name="T52" fmla="*/ 0 w 23"/>
                  <a:gd name="T53" fmla="*/ 12 h 21"/>
                  <a:gd name="T54" fmla="*/ 0 w 23"/>
                  <a:gd name="T55" fmla="*/ 14 h 21"/>
                  <a:gd name="T56" fmla="*/ 1 w 23"/>
                  <a:gd name="T57" fmla="*/ 14 h 21"/>
                  <a:gd name="T58" fmla="*/ 2 w 23"/>
                  <a:gd name="T59" fmla="*/ 13 h 21"/>
                  <a:gd name="T60" fmla="*/ 3 w 23"/>
                  <a:gd name="T61" fmla="*/ 13 h 21"/>
                  <a:gd name="T62" fmla="*/ 3 w 23"/>
                  <a:gd name="T63" fmla="*/ 13 h 21"/>
                  <a:gd name="T64" fmla="*/ 4 w 23"/>
                  <a:gd name="T65" fmla="*/ 14 h 21"/>
                  <a:gd name="T66" fmla="*/ 5 w 23"/>
                  <a:gd name="T67" fmla="*/ 11 h 21"/>
                  <a:gd name="T68" fmla="*/ 5 w 23"/>
                  <a:gd name="T69" fmla="*/ 12 h 21"/>
                  <a:gd name="T70" fmla="*/ 6 w 23"/>
                  <a:gd name="T71" fmla="*/ 12 h 21"/>
                  <a:gd name="T72" fmla="*/ 6 w 23"/>
                  <a:gd name="T73" fmla="*/ 13 h 21"/>
                  <a:gd name="T74" fmla="*/ 7 w 23"/>
                  <a:gd name="T75" fmla="*/ 13 h 21"/>
                  <a:gd name="T76" fmla="*/ 7 w 23"/>
                  <a:gd name="T77" fmla="*/ 13 h 21"/>
                  <a:gd name="T78" fmla="*/ 7 w 23"/>
                  <a:gd name="T79" fmla="*/ 13 h 21"/>
                  <a:gd name="T80" fmla="*/ 8 w 23"/>
                  <a:gd name="T81" fmla="*/ 13 h 21"/>
                  <a:gd name="T82" fmla="*/ 9 w 23"/>
                  <a:gd name="T83" fmla="*/ 13 h 21"/>
                  <a:gd name="T84" fmla="*/ 9 w 23"/>
                  <a:gd name="T85" fmla="*/ 12 h 21"/>
                  <a:gd name="T86" fmla="*/ 10 w 23"/>
                  <a:gd name="T87" fmla="*/ 13 h 21"/>
                  <a:gd name="T88" fmla="*/ 10 w 23"/>
                  <a:gd name="T89" fmla="*/ 13 h 21"/>
                  <a:gd name="T90" fmla="*/ 11 w 23"/>
                  <a:gd name="T91" fmla="*/ 13 h 21"/>
                  <a:gd name="T92" fmla="*/ 12 w 23"/>
                  <a:gd name="T93" fmla="*/ 13 h 21"/>
                  <a:gd name="T94" fmla="*/ 12 w 23"/>
                  <a:gd name="T95" fmla="*/ 13 h 21"/>
                  <a:gd name="T96" fmla="*/ 12 w 23"/>
                  <a:gd name="T97" fmla="*/ 13 h 21"/>
                  <a:gd name="T98" fmla="*/ 13 w 23"/>
                  <a:gd name="T99" fmla="*/ 13 h 21"/>
                  <a:gd name="T100" fmla="*/ 15 w 23"/>
                  <a:gd name="T101" fmla="*/ 14 h 21"/>
                  <a:gd name="T102" fmla="*/ 16 w 23"/>
                  <a:gd name="T103" fmla="*/ 15 h 21"/>
                  <a:gd name="T104" fmla="*/ 17 w 23"/>
                  <a:gd name="T105" fmla="*/ 16 h 21"/>
                  <a:gd name="T106" fmla="*/ 18 w 23"/>
                  <a:gd name="T107" fmla="*/ 17 h 21"/>
                  <a:gd name="T108" fmla="*/ 19 w 23"/>
                  <a:gd name="T109" fmla="*/ 17 h 21"/>
                  <a:gd name="T110" fmla="*/ 19 w 23"/>
                  <a:gd name="T111" fmla="*/ 18 h 21"/>
                  <a:gd name="T112" fmla="*/ 20 w 23"/>
                  <a:gd name="T113" fmla="*/ 19 h 21"/>
                  <a:gd name="T114" fmla="*/ 21 w 23"/>
                  <a:gd name="T115" fmla="*/ 20 h 21"/>
                  <a:gd name="T116" fmla="*/ 22 w 23"/>
                  <a:gd name="T117" fmla="*/ 20 h 21"/>
                  <a:gd name="T118" fmla="*/ 22 w 23"/>
                  <a:gd name="T119" fmla="*/ 20 h 21"/>
                  <a:gd name="T120" fmla="*/ 22 w 23"/>
                  <a:gd name="T121" fmla="*/ 20 h 21"/>
                  <a:gd name="T122" fmla="*/ 23 w 23"/>
                  <a:gd name="T123" fmla="*/ 20 h 21"/>
                  <a:gd name="T124" fmla="*/ 23 w 23"/>
                  <a:gd name="T125"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1">
                    <a:moveTo>
                      <a:pt x="12" y="9"/>
                    </a:moveTo>
                    <a:cubicBezTo>
                      <a:pt x="12" y="9"/>
                      <a:pt x="13" y="9"/>
                      <a:pt x="13" y="9"/>
                    </a:cubicBezTo>
                    <a:cubicBezTo>
                      <a:pt x="14" y="9"/>
                      <a:pt x="14" y="9"/>
                      <a:pt x="13" y="9"/>
                    </a:cubicBezTo>
                    <a:cubicBezTo>
                      <a:pt x="13" y="9"/>
                      <a:pt x="13" y="9"/>
                      <a:pt x="13" y="9"/>
                    </a:cubicBezTo>
                    <a:cubicBezTo>
                      <a:pt x="13" y="9"/>
                      <a:pt x="13" y="8"/>
                      <a:pt x="13" y="8"/>
                    </a:cubicBezTo>
                    <a:cubicBezTo>
                      <a:pt x="13" y="8"/>
                      <a:pt x="13" y="8"/>
                      <a:pt x="12" y="8"/>
                    </a:cubicBezTo>
                    <a:cubicBezTo>
                      <a:pt x="12" y="8"/>
                      <a:pt x="12" y="9"/>
                      <a:pt x="12" y="9"/>
                    </a:cubicBezTo>
                    <a:cubicBezTo>
                      <a:pt x="12" y="9"/>
                      <a:pt x="12" y="9"/>
                      <a:pt x="12" y="9"/>
                    </a:cubicBezTo>
                    <a:close/>
                    <a:moveTo>
                      <a:pt x="23" y="19"/>
                    </a:moveTo>
                    <a:cubicBezTo>
                      <a:pt x="22" y="20"/>
                      <a:pt x="22" y="18"/>
                      <a:pt x="21" y="18"/>
                    </a:cubicBezTo>
                    <a:cubicBezTo>
                      <a:pt x="21" y="18"/>
                      <a:pt x="21" y="17"/>
                      <a:pt x="21" y="17"/>
                    </a:cubicBezTo>
                    <a:cubicBezTo>
                      <a:pt x="21" y="17"/>
                      <a:pt x="20" y="16"/>
                      <a:pt x="19" y="16"/>
                    </a:cubicBezTo>
                    <a:cubicBezTo>
                      <a:pt x="19" y="15"/>
                      <a:pt x="19" y="15"/>
                      <a:pt x="18" y="15"/>
                    </a:cubicBezTo>
                    <a:cubicBezTo>
                      <a:pt x="18" y="14"/>
                      <a:pt x="17" y="13"/>
                      <a:pt x="16" y="13"/>
                    </a:cubicBezTo>
                    <a:cubicBezTo>
                      <a:pt x="16" y="12"/>
                      <a:pt x="15" y="12"/>
                      <a:pt x="15" y="12"/>
                    </a:cubicBezTo>
                    <a:cubicBezTo>
                      <a:pt x="14" y="11"/>
                      <a:pt x="13" y="12"/>
                      <a:pt x="13" y="11"/>
                    </a:cubicBezTo>
                    <a:cubicBezTo>
                      <a:pt x="12" y="11"/>
                      <a:pt x="12" y="10"/>
                      <a:pt x="12" y="9"/>
                    </a:cubicBezTo>
                    <a:cubicBezTo>
                      <a:pt x="12" y="10"/>
                      <a:pt x="12" y="10"/>
                      <a:pt x="12" y="10"/>
                    </a:cubicBezTo>
                    <a:cubicBezTo>
                      <a:pt x="12" y="10"/>
                      <a:pt x="12" y="10"/>
                      <a:pt x="12" y="11"/>
                    </a:cubicBezTo>
                    <a:cubicBezTo>
                      <a:pt x="12" y="11"/>
                      <a:pt x="11" y="11"/>
                      <a:pt x="11" y="11"/>
                    </a:cubicBezTo>
                    <a:cubicBezTo>
                      <a:pt x="11" y="11"/>
                      <a:pt x="11" y="10"/>
                      <a:pt x="11" y="10"/>
                    </a:cubicBezTo>
                    <a:cubicBezTo>
                      <a:pt x="11" y="10"/>
                      <a:pt x="10" y="9"/>
                      <a:pt x="10" y="9"/>
                    </a:cubicBezTo>
                    <a:cubicBezTo>
                      <a:pt x="10" y="8"/>
                      <a:pt x="10" y="8"/>
                      <a:pt x="10" y="7"/>
                    </a:cubicBezTo>
                    <a:cubicBezTo>
                      <a:pt x="9" y="6"/>
                      <a:pt x="9" y="6"/>
                      <a:pt x="9" y="5"/>
                    </a:cubicBezTo>
                    <a:cubicBezTo>
                      <a:pt x="9" y="3"/>
                      <a:pt x="8" y="2"/>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4"/>
                      <a:pt x="2" y="14"/>
                      <a:pt x="2" y="14"/>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3"/>
                      <a:pt x="4" y="13"/>
                      <a:pt x="4" y="13"/>
                    </a:cubicBezTo>
                    <a:cubicBezTo>
                      <a:pt x="4" y="13"/>
                      <a:pt x="4" y="13"/>
                      <a:pt x="4" y="13"/>
                    </a:cubicBezTo>
                    <a:cubicBezTo>
                      <a:pt x="4" y="13"/>
                      <a:pt x="4" y="13"/>
                      <a:pt x="4" y="13"/>
                    </a:cubicBezTo>
                    <a:cubicBezTo>
                      <a:pt x="4" y="12"/>
                      <a:pt x="4" y="12"/>
                      <a:pt x="4" y="12"/>
                    </a:cubicBezTo>
                    <a:cubicBezTo>
                      <a:pt x="4" y="12"/>
                      <a:pt x="4" y="12"/>
                      <a:pt x="4" y="12"/>
                    </a:cubicBezTo>
                    <a:cubicBezTo>
                      <a:pt x="5" y="11"/>
                      <a:pt x="5" y="11"/>
                      <a:pt x="5" y="11"/>
                    </a:cubicBezTo>
                    <a:cubicBezTo>
                      <a:pt x="5" y="11"/>
                      <a:pt x="5" y="11"/>
                      <a:pt x="5" y="11"/>
                    </a:cubicBezTo>
                    <a:cubicBezTo>
                      <a:pt x="5" y="11"/>
                      <a:pt x="5" y="11"/>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4" y="14"/>
                      <a:pt x="14" y="14"/>
                      <a:pt x="14" y="14"/>
                    </a:cubicBezTo>
                    <a:cubicBezTo>
                      <a:pt x="14" y="14"/>
                      <a:pt x="14" y="14"/>
                      <a:pt x="14" y="14"/>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7"/>
                      <a:pt x="17" y="17"/>
                      <a:pt x="17" y="17"/>
                    </a:cubicBezTo>
                    <a:cubicBezTo>
                      <a:pt x="17" y="17"/>
                      <a:pt x="17" y="17"/>
                      <a:pt x="17"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2" y="20"/>
                      <a:pt x="22" y="20"/>
                      <a:pt x="22" y="20"/>
                    </a:cubicBezTo>
                    <a:cubicBezTo>
                      <a:pt x="22" y="20"/>
                      <a:pt x="22" y="20"/>
                      <a:pt x="22" y="20"/>
                    </a:cubicBezTo>
                    <a:cubicBezTo>
                      <a:pt x="22" y="20"/>
                      <a:pt x="22" y="20"/>
                      <a:pt x="22" y="20"/>
                    </a:cubicBezTo>
                    <a:cubicBezTo>
                      <a:pt x="22" y="21"/>
                      <a:pt x="22" y="21"/>
                      <a:pt x="22" y="21"/>
                    </a:cubicBezTo>
                    <a:cubicBezTo>
                      <a:pt x="22" y="21"/>
                      <a:pt x="22" y="21"/>
                      <a:pt x="22" y="21"/>
                    </a:cubicBezTo>
                    <a:cubicBezTo>
                      <a:pt x="22" y="21"/>
                      <a:pt x="22" y="21"/>
                      <a:pt x="22" y="21"/>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306"/>
              <p:cNvSpPr>
                <a:spLocks noEditPoints="1"/>
              </p:cNvSpPr>
              <p:nvPr/>
            </p:nvSpPr>
            <p:spPr bwMode="auto">
              <a:xfrm>
                <a:off x="3072" y="2047"/>
                <a:ext cx="45" cy="34"/>
              </a:xfrm>
              <a:custGeom>
                <a:avLst/>
                <a:gdLst>
                  <a:gd name="T0" fmla="*/ 0 w 17"/>
                  <a:gd name="T1" fmla="*/ 7 h 13"/>
                  <a:gd name="T2" fmla="*/ 1 w 17"/>
                  <a:gd name="T3" fmla="*/ 8 h 13"/>
                  <a:gd name="T4" fmla="*/ 1 w 17"/>
                  <a:gd name="T5" fmla="*/ 9 h 13"/>
                  <a:gd name="T6" fmla="*/ 2 w 17"/>
                  <a:gd name="T7" fmla="*/ 10 h 13"/>
                  <a:gd name="T8" fmla="*/ 2 w 17"/>
                  <a:gd name="T9" fmla="*/ 10 h 13"/>
                  <a:gd name="T10" fmla="*/ 3 w 17"/>
                  <a:gd name="T11" fmla="*/ 11 h 13"/>
                  <a:gd name="T12" fmla="*/ 4 w 17"/>
                  <a:gd name="T13" fmla="*/ 12 h 13"/>
                  <a:gd name="T14" fmla="*/ 5 w 17"/>
                  <a:gd name="T15" fmla="*/ 12 h 13"/>
                  <a:gd name="T16" fmla="*/ 7 w 17"/>
                  <a:gd name="T17" fmla="*/ 12 h 13"/>
                  <a:gd name="T18" fmla="*/ 8 w 17"/>
                  <a:gd name="T19" fmla="*/ 12 h 13"/>
                  <a:gd name="T20" fmla="*/ 9 w 17"/>
                  <a:gd name="T21" fmla="*/ 12 h 13"/>
                  <a:gd name="T22" fmla="*/ 11 w 17"/>
                  <a:gd name="T23" fmla="*/ 13 h 13"/>
                  <a:gd name="T24" fmla="*/ 12 w 17"/>
                  <a:gd name="T25" fmla="*/ 12 h 13"/>
                  <a:gd name="T26" fmla="*/ 12 w 17"/>
                  <a:gd name="T27" fmla="*/ 12 h 13"/>
                  <a:gd name="T28" fmla="*/ 12 w 17"/>
                  <a:gd name="T29" fmla="*/ 11 h 13"/>
                  <a:gd name="T30" fmla="*/ 13 w 17"/>
                  <a:gd name="T31" fmla="*/ 11 h 13"/>
                  <a:gd name="T32" fmla="*/ 13 w 17"/>
                  <a:gd name="T33" fmla="*/ 10 h 13"/>
                  <a:gd name="T34" fmla="*/ 14 w 17"/>
                  <a:gd name="T35" fmla="*/ 9 h 13"/>
                  <a:gd name="T36" fmla="*/ 14 w 17"/>
                  <a:gd name="T37" fmla="*/ 9 h 13"/>
                  <a:gd name="T38" fmla="*/ 13 w 17"/>
                  <a:gd name="T39" fmla="*/ 8 h 13"/>
                  <a:gd name="T40" fmla="*/ 14 w 17"/>
                  <a:gd name="T41" fmla="*/ 8 h 13"/>
                  <a:gd name="T42" fmla="*/ 15 w 17"/>
                  <a:gd name="T43" fmla="*/ 7 h 13"/>
                  <a:gd name="T44" fmla="*/ 15 w 17"/>
                  <a:gd name="T45" fmla="*/ 8 h 13"/>
                  <a:gd name="T46" fmla="*/ 15 w 17"/>
                  <a:gd name="T47" fmla="*/ 7 h 13"/>
                  <a:gd name="T48" fmla="*/ 14 w 17"/>
                  <a:gd name="T49" fmla="*/ 7 h 13"/>
                  <a:gd name="T50" fmla="*/ 15 w 17"/>
                  <a:gd name="T51" fmla="*/ 6 h 13"/>
                  <a:gd name="T52" fmla="*/ 14 w 17"/>
                  <a:gd name="T53" fmla="*/ 6 h 13"/>
                  <a:gd name="T54" fmla="*/ 14 w 17"/>
                  <a:gd name="T55" fmla="*/ 5 h 13"/>
                  <a:gd name="T56" fmla="*/ 15 w 17"/>
                  <a:gd name="T57" fmla="*/ 4 h 13"/>
                  <a:gd name="T58" fmla="*/ 15 w 17"/>
                  <a:gd name="T59" fmla="*/ 4 h 13"/>
                  <a:gd name="T60" fmla="*/ 16 w 17"/>
                  <a:gd name="T61" fmla="*/ 4 h 13"/>
                  <a:gd name="T62" fmla="*/ 16 w 17"/>
                  <a:gd name="T63" fmla="*/ 4 h 13"/>
                  <a:gd name="T64" fmla="*/ 16 w 17"/>
                  <a:gd name="T65" fmla="*/ 5 h 13"/>
                  <a:gd name="T66" fmla="*/ 16 w 17"/>
                  <a:gd name="T67" fmla="*/ 4 h 13"/>
                  <a:gd name="T68" fmla="*/ 16 w 17"/>
                  <a:gd name="T69" fmla="*/ 4 h 13"/>
                  <a:gd name="T70" fmla="*/ 17 w 17"/>
                  <a:gd name="T71" fmla="*/ 4 h 13"/>
                  <a:gd name="T72" fmla="*/ 17 w 17"/>
                  <a:gd name="T73" fmla="*/ 2 h 13"/>
                  <a:gd name="T74" fmla="*/ 16 w 17"/>
                  <a:gd name="T75" fmla="*/ 2 h 13"/>
                  <a:gd name="T76" fmla="*/ 16 w 17"/>
                  <a:gd name="T77" fmla="*/ 1 h 13"/>
                  <a:gd name="T78" fmla="*/ 16 w 17"/>
                  <a:gd name="T79" fmla="*/ 1 h 13"/>
                  <a:gd name="T80" fmla="*/ 16 w 17"/>
                  <a:gd name="T81" fmla="*/ 0 h 13"/>
                  <a:gd name="T82" fmla="*/ 16 w 17"/>
                  <a:gd name="T83" fmla="*/ 0 h 13"/>
                  <a:gd name="T84" fmla="*/ 10 w 17"/>
                  <a:gd name="T85" fmla="*/ 6 h 13"/>
                  <a:gd name="T86" fmla="*/ 7 w 17"/>
                  <a:gd name="T87" fmla="*/ 8 h 13"/>
                  <a:gd name="T88" fmla="*/ 0 w 17"/>
                  <a:gd name="T89" fmla="*/ 7 h 13"/>
                  <a:gd name="T90" fmla="*/ 16 w 17"/>
                  <a:gd name="T91" fmla="*/ 3 h 13"/>
                  <a:gd name="T92" fmla="*/ 16 w 17"/>
                  <a:gd name="T93" fmla="*/ 3 h 13"/>
                  <a:gd name="T94" fmla="*/ 17 w 17"/>
                  <a:gd name="T95" fmla="*/ 3 h 13"/>
                  <a:gd name="T96" fmla="*/ 17 w 17"/>
                  <a:gd name="T97" fmla="*/ 3 h 13"/>
                  <a:gd name="T98" fmla="*/ 17 w 17"/>
                  <a:gd name="T99" fmla="*/ 3 h 13"/>
                  <a:gd name="T100" fmla="*/ 16 w 17"/>
                  <a:gd name="T10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 h="13">
                    <a:moveTo>
                      <a:pt x="0" y="7"/>
                    </a:move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10" y="13"/>
                      <a:pt x="10" y="13"/>
                      <a:pt x="10" y="13"/>
                    </a:cubicBezTo>
                    <a:cubicBezTo>
                      <a:pt x="11" y="13"/>
                      <a:pt x="11" y="13"/>
                      <a:pt x="11" y="13"/>
                    </a:cubicBezTo>
                    <a:cubicBezTo>
                      <a:pt x="11" y="13"/>
                      <a:pt x="11" y="13"/>
                      <a:pt x="11" y="13"/>
                    </a:cubicBezTo>
                    <a:cubicBezTo>
                      <a:pt x="11" y="13"/>
                      <a:pt x="11" y="13"/>
                      <a:pt x="11" y="13"/>
                    </a:cubicBezTo>
                    <a:cubicBezTo>
                      <a:pt x="12" y="13"/>
                      <a:pt x="12" y="13"/>
                      <a:pt x="12" y="13"/>
                    </a:cubicBezTo>
                    <a:cubicBezTo>
                      <a:pt x="12" y="13"/>
                      <a:pt x="12" y="13"/>
                      <a:pt x="12" y="13"/>
                    </a:cubicBezTo>
                    <a:cubicBezTo>
                      <a:pt x="12" y="13"/>
                      <a:pt x="12" y="13"/>
                      <a:pt x="12" y="13"/>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1"/>
                      <a:pt x="13" y="11"/>
                      <a:pt x="13" y="11"/>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9"/>
                      <a:pt x="13" y="9"/>
                      <a:pt x="13"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8"/>
                      <a:pt x="14" y="8"/>
                      <a:pt x="14" y="8"/>
                    </a:cubicBezTo>
                    <a:cubicBezTo>
                      <a:pt x="13" y="8"/>
                      <a:pt x="13" y="8"/>
                      <a:pt x="13" y="8"/>
                    </a:cubicBezTo>
                    <a:cubicBezTo>
                      <a:pt x="13" y="8"/>
                      <a:pt x="13" y="8"/>
                      <a:pt x="13" y="8"/>
                    </a:cubicBezTo>
                    <a:cubicBezTo>
                      <a:pt x="13" y="8"/>
                      <a:pt x="13" y="8"/>
                      <a:pt x="14" y="8"/>
                    </a:cubicBezTo>
                    <a:cubicBezTo>
                      <a:pt x="14" y="8"/>
                      <a:pt x="14" y="8"/>
                      <a:pt x="14" y="8"/>
                    </a:cubicBezTo>
                    <a:cubicBezTo>
                      <a:pt x="14" y="8"/>
                      <a:pt x="14" y="8"/>
                      <a:pt x="14" y="8"/>
                    </a:cubicBezTo>
                    <a:cubicBezTo>
                      <a:pt x="14" y="8"/>
                      <a:pt x="14" y="8"/>
                      <a:pt x="14" y="8"/>
                    </a:cubicBezTo>
                    <a:cubicBezTo>
                      <a:pt x="14" y="7"/>
                      <a:pt x="14" y="7"/>
                      <a:pt x="14" y="7"/>
                    </a:cubicBezTo>
                    <a:cubicBezTo>
                      <a:pt x="14" y="7"/>
                      <a:pt x="14" y="7"/>
                      <a:pt x="14"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5" y="7"/>
                      <a:pt x="15" y="7"/>
                      <a:pt x="15" y="7"/>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5"/>
                      <a:pt x="14" y="5"/>
                      <a:pt x="14" y="5"/>
                    </a:cubicBezTo>
                    <a:cubicBezTo>
                      <a:pt x="14" y="5"/>
                      <a:pt x="14" y="5"/>
                      <a:pt x="14" y="5"/>
                    </a:cubicBezTo>
                    <a:cubicBezTo>
                      <a:pt x="14" y="5"/>
                      <a:pt x="14" y="5"/>
                      <a:pt x="14"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7" y="4"/>
                      <a:pt x="17" y="4"/>
                      <a:pt x="17" y="4"/>
                    </a:cubicBezTo>
                    <a:cubicBezTo>
                      <a:pt x="17" y="4"/>
                      <a:pt x="17" y="4"/>
                      <a:pt x="17" y="4"/>
                    </a:cubicBezTo>
                    <a:cubicBezTo>
                      <a:pt x="17" y="4"/>
                      <a:pt x="17" y="4"/>
                      <a:pt x="17" y="4"/>
                    </a:cubicBezTo>
                    <a:cubicBezTo>
                      <a:pt x="17" y="4"/>
                      <a:pt x="17" y="3"/>
                      <a:pt x="17" y="3"/>
                    </a:cubicBezTo>
                    <a:cubicBezTo>
                      <a:pt x="17" y="3"/>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1"/>
                      <a:pt x="15" y="1"/>
                      <a:pt x="15" y="1"/>
                    </a:cubicBezTo>
                    <a:cubicBezTo>
                      <a:pt x="14" y="2"/>
                      <a:pt x="14" y="2"/>
                      <a:pt x="14" y="2"/>
                    </a:cubicBezTo>
                    <a:cubicBezTo>
                      <a:pt x="13" y="3"/>
                      <a:pt x="12" y="4"/>
                      <a:pt x="11" y="5"/>
                    </a:cubicBezTo>
                    <a:cubicBezTo>
                      <a:pt x="11" y="5"/>
                      <a:pt x="11" y="5"/>
                      <a:pt x="10" y="6"/>
                    </a:cubicBezTo>
                    <a:cubicBezTo>
                      <a:pt x="10" y="6"/>
                      <a:pt x="10" y="7"/>
                      <a:pt x="10" y="7"/>
                    </a:cubicBezTo>
                    <a:cubicBezTo>
                      <a:pt x="9" y="7"/>
                      <a:pt x="9" y="7"/>
                      <a:pt x="9" y="7"/>
                    </a:cubicBezTo>
                    <a:cubicBezTo>
                      <a:pt x="9" y="7"/>
                      <a:pt x="8" y="8"/>
                      <a:pt x="8" y="8"/>
                    </a:cubicBezTo>
                    <a:cubicBezTo>
                      <a:pt x="7" y="8"/>
                      <a:pt x="7" y="8"/>
                      <a:pt x="7" y="8"/>
                    </a:cubicBezTo>
                    <a:cubicBezTo>
                      <a:pt x="6" y="7"/>
                      <a:pt x="5" y="7"/>
                      <a:pt x="4" y="8"/>
                    </a:cubicBezTo>
                    <a:cubicBezTo>
                      <a:pt x="3" y="8"/>
                      <a:pt x="1" y="8"/>
                      <a:pt x="1" y="8"/>
                    </a:cubicBezTo>
                    <a:cubicBezTo>
                      <a:pt x="0" y="8"/>
                      <a:pt x="1" y="7"/>
                      <a:pt x="0" y="7"/>
                    </a:cubicBezTo>
                    <a:cubicBezTo>
                      <a:pt x="0" y="7"/>
                      <a:pt x="0" y="7"/>
                      <a:pt x="0" y="7"/>
                    </a:cubicBezTo>
                    <a:cubicBezTo>
                      <a:pt x="0" y="7"/>
                      <a:pt x="0" y="7"/>
                      <a:pt x="0" y="7"/>
                    </a:cubicBezTo>
                    <a:cubicBezTo>
                      <a:pt x="0" y="7"/>
                      <a:pt x="0" y="7"/>
                      <a:pt x="0" y="7"/>
                    </a:cubicBezTo>
                    <a:cubicBezTo>
                      <a:pt x="0" y="7"/>
                      <a:pt x="0" y="7"/>
                      <a:pt x="0" y="7"/>
                    </a:cubicBezTo>
                    <a:close/>
                    <a:moveTo>
                      <a:pt x="16" y="3"/>
                    </a:move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307"/>
              <p:cNvSpPr/>
              <p:nvPr/>
            </p:nvSpPr>
            <p:spPr bwMode="auto">
              <a:xfrm>
                <a:off x="2588" y="2073"/>
                <a:ext cx="148" cy="113"/>
              </a:xfrm>
              <a:custGeom>
                <a:avLst/>
                <a:gdLst>
                  <a:gd name="T0" fmla="*/ 48 w 56"/>
                  <a:gd name="T1" fmla="*/ 32 h 43"/>
                  <a:gd name="T2" fmla="*/ 53 w 56"/>
                  <a:gd name="T3" fmla="*/ 26 h 43"/>
                  <a:gd name="T4" fmla="*/ 56 w 56"/>
                  <a:gd name="T5" fmla="*/ 13 h 43"/>
                  <a:gd name="T6" fmla="*/ 54 w 56"/>
                  <a:gd name="T7" fmla="*/ 10 h 43"/>
                  <a:gd name="T8" fmla="*/ 53 w 56"/>
                  <a:gd name="T9" fmla="*/ 5 h 43"/>
                  <a:gd name="T10" fmla="*/ 53 w 56"/>
                  <a:gd name="T11" fmla="*/ 2 h 43"/>
                  <a:gd name="T12" fmla="*/ 51 w 56"/>
                  <a:gd name="T13" fmla="*/ 3 h 43"/>
                  <a:gd name="T14" fmla="*/ 48 w 56"/>
                  <a:gd name="T15" fmla="*/ 2 h 43"/>
                  <a:gd name="T16" fmla="*/ 45 w 56"/>
                  <a:gd name="T17" fmla="*/ 1 h 43"/>
                  <a:gd name="T18" fmla="*/ 43 w 56"/>
                  <a:gd name="T19" fmla="*/ 0 h 43"/>
                  <a:gd name="T20" fmla="*/ 40 w 56"/>
                  <a:gd name="T21" fmla="*/ 1 h 43"/>
                  <a:gd name="T22" fmla="*/ 38 w 56"/>
                  <a:gd name="T23" fmla="*/ 2 h 43"/>
                  <a:gd name="T24" fmla="*/ 36 w 56"/>
                  <a:gd name="T25" fmla="*/ 4 h 43"/>
                  <a:gd name="T26" fmla="*/ 34 w 56"/>
                  <a:gd name="T27" fmla="*/ 5 h 43"/>
                  <a:gd name="T28" fmla="*/ 32 w 56"/>
                  <a:gd name="T29" fmla="*/ 6 h 43"/>
                  <a:gd name="T30" fmla="*/ 30 w 56"/>
                  <a:gd name="T31" fmla="*/ 7 h 43"/>
                  <a:gd name="T32" fmla="*/ 28 w 56"/>
                  <a:gd name="T33" fmla="*/ 8 h 43"/>
                  <a:gd name="T34" fmla="*/ 26 w 56"/>
                  <a:gd name="T35" fmla="*/ 10 h 43"/>
                  <a:gd name="T36" fmla="*/ 24 w 56"/>
                  <a:gd name="T37" fmla="*/ 12 h 43"/>
                  <a:gd name="T38" fmla="*/ 22 w 56"/>
                  <a:gd name="T39" fmla="*/ 14 h 43"/>
                  <a:gd name="T40" fmla="*/ 20 w 56"/>
                  <a:gd name="T41" fmla="*/ 15 h 43"/>
                  <a:gd name="T42" fmla="*/ 17 w 56"/>
                  <a:gd name="T43" fmla="*/ 16 h 43"/>
                  <a:gd name="T44" fmla="*/ 15 w 56"/>
                  <a:gd name="T45" fmla="*/ 25 h 43"/>
                  <a:gd name="T46" fmla="*/ 14 w 56"/>
                  <a:gd name="T47" fmla="*/ 28 h 43"/>
                  <a:gd name="T48" fmla="*/ 13 w 56"/>
                  <a:gd name="T49" fmla="*/ 29 h 43"/>
                  <a:gd name="T50" fmla="*/ 11 w 56"/>
                  <a:gd name="T51" fmla="*/ 30 h 43"/>
                  <a:gd name="T52" fmla="*/ 4 w 56"/>
                  <a:gd name="T53" fmla="*/ 31 h 43"/>
                  <a:gd name="T54" fmla="*/ 2 w 56"/>
                  <a:gd name="T55" fmla="*/ 32 h 43"/>
                  <a:gd name="T56" fmla="*/ 0 w 56"/>
                  <a:gd name="T57" fmla="*/ 32 h 43"/>
                  <a:gd name="T58" fmla="*/ 1 w 56"/>
                  <a:gd name="T59" fmla="*/ 34 h 43"/>
                  <a:gd name="T60" fmla="*/ 1 w 56"/>
                  <a:gd name="T61" fmla="*/ 35 h 43"/>
                  <a:gd name="T62" fmla="*/ 2 w 56"/>
                  <a:gd name="T63" fmla="*/ 36 h 43"/>
                  <a:gd name="T64" fmla="*/ 4 w 56"/>
                  <a:gd name="T65" fmla="*/ 37 h 43"/>
                  <a:gd name="T66" fmla="*/ 4 w 56"/>
                  <a:gd name="T67" fmla="*/ 39 h 43"/>
                  <a:gd name="T68" fmla="*/ 5 w 56"/>
                  <a:gd name="T69" fmla="*/ 40 h 43"/>
                  <a:gd name="T70" fmla="*/ 7 w 56"/>
                  <a:gd name="T71" fmla="*/ 39 h 43"/>
                  <a:gd name="T72" fmla="*/ 7 w 56"/>
                  <a:gd name="T73" fmla="*/ 41 h 43"/>
                  <a:gd name="T74" fmla="*/ 8 w 56"/>
                  <a:gd name="T75" fmla="*/ 42 h 43"/>
                  <a:gd name="T76" fmla="*/ 9 w 56"/>
                  <a:gd name="T77" fmla="*/ 41 h 43"/>
                  <a:gd name="T78" fmla="*/ 10 w 56"/>
                  <a:gd name="T79" fmla="*/ 41 h 43"/>
                  <a:gd name="T80" fmla="*/ 11 w 56"/>
                  <a:gd name="T81" fmla="*/ 42 h 43"/>
                  <a:gd name="T82" fmla="*/ 13 w 56"/>
                  <a:gd name="T83" fmla="*/ 40 h 43"/>
                  <a:gd name="T84" fmla="*/ 14 w 56"/>
                  <a:gd name="T85" fmla="*/ 39 h 43"/>
                  <a:gd name="T86" fmla="*/ 15 w 56"/>
                  <a:gd name="T87" fmla="*/ 36 h 43"/>
                  <a:gd name="T88" fmla="*/ 17 w 56"/>
                  <a:gd name="T89" fmla="*/ 36 h 43"/>
                  <a:gd name="T90" fmla="*/ 20 w 56"/>
                  <a:gd name="T91" fmla="*/ 35 h 43"/>
                  <a:gd name="T92" fmla="*/ 21 w 56"/>
                  <a:gd name="T93" fmla="*/ 36 h 43"/>
                  <a:gd name="T94" fmla="*/ 23 w 56"/>
                  <a:gd name="T95" fmla="*/ 37 h 43"/>
                  <a:gd name="T96" fmla="*/ 24 w 56"/>
                  <a:gd name="T97" fmla="*/ 38 h 43"/>
                  <a:gd name="T98" fmla="*/ 26 w 56"/>
                  <a:gd name="T99" fmla="*/ 38 h 43"/>
                  <a:gd name="T100" fmla="*/ 27 w 56"/>
                  <a:gd name="T101" fmla="*/ 37 h 43"/>
                  <a:gd name="T102" fmla="*/ 29 w 56"/>
                  <a:gd name="T103" fmla="*/ 38 h 43"/>
                  <a:gd name="T104" fmla="*/ 31 w 56"/>
                  <a:gd name="T105" fmla="*/ 39 h 43"/>
                  <a:gd name="T106" fmla="*/ 34 w 56"/>
                  <a:gd name="T107" fmla="*/ 39 h 43"/>
                  <a:gd name="T108" fmla="*/ 35 w 56"/>
                  <a:gd name="T109" fmla="*/ 38 h 43"/>
                  <a:gd name="T110" fmla="*/ 37 w 56"/>
                  <a:gd name="T111" fmla="*/ 37 h 43"/>
                  <a:gd name="T112" fmla="*/ 42 w 56"/>
                  <a:gd name="T113" fmla="*/ 37 h 43"/>
                  <a:gd name="T114" fmla="*/ 43 w 56"/>
                  <a:gd name="T115" fmla="*/ 38 h 43"/>
                  <a:gd name="T116" fmla="*/ 44 w 56"/>
                  <a:gd name="T117" fmla="*/ 37 h 43"/>
                  <a:gd name="T118" fmla="*/ 45 w 56"/>
                  <a:gd name="T119" fmla="*/ 37 h 43"/>
                  <a:gd name="T120" fmla="*/ 47 w 56"/>
                  <a:gd name="T121"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43">
                    <a:moveTo>
                      <a:pt x="47" y="34"/>
                    </a:moveTo>
                    <a:cubicBezTo>
                      <a:pt x="47" y="33"/>
                      <a:pt x="47" y="33"/>
                      <a:pt x="47" y="33"/>
                    </a:cubicBezTo>
                    <a:cubicBezTo>
                      <a:pt x="47" y="33"/>
                      <a:pt x="47" y="33"/>
                      <a:pt x="47" y="33"/>
                    </a:cubicBezTo>
                    <a:cubicBezTo>
                      <a:pt x="47" y="33"/>
                      <a:pt x="47" y="33"/>
                      <a:pt x="47" y="33"/>
                    </a:cubicBezTo>
                    <a:cubicBezTo>
                      <a:pt x="47" y="33"/>
                      <a:pt x="47" y="33"/>
                      <a:pt x="47" y="33"/>
                    </a:cubicBezTo>
                    <a:cubicBezTo>
                      <a:pt x="47" y="33"/>
                      <a:pt x="47" y="33"/>
                      <a:pt x="47"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2"/>
                      <a:pt x="48" y="32"/>
                    </a:cubicBezTo>
                    <a:cubicBezTo>
                      <a:pt x="48" y="32"/>
                      <a:pt x="48" y="32"/>
                      <a:pt x="48" y="32"/>
                    </a:cubicBezTo>
                    <a:cubicBezTo>
                      <a:pt x="48" y="32"/>
                      <a:pt x="48" y="32"/>
                      <a:pt x="48" y="32"/>
                    </a:cubicBezTo>
                    <a:cubicBezTo>
                      <a:pt x="49" y="32"/>
                      <a:pt x="49" y="32"/>
                      <a:pt x="49" y="32"/>
                    </a:cubicBezTo>
                    <a:cubicBezTo>
                      <a:pt x="48" y="32"/>
                      <a:pt x="48" y="32"/>
                      <a:pt x="48" y="32"/>
                    </a:cubicBezTo>
                    <a:cubicBezTo>
                      <a:pt x="48" y="32"/>
                      <a:pt x="48" y="32"/>
                      <a:pt x="48" y="32"/>
                    </a:cubicBezTo>
                    <a:cubicBezTo>
                      <a:pt x="48" y="32"/>
                      <a:pt x="48" y="32"/>
                      <a:pt x="48" y="32"/>
                    </a:cubicBezTo>
                    <a:cubicBezTo>
                      <a:pt x="48" y="32"/>
                      <a:pt x="48" y="32"/>
                      <a:pt x="48" y="32"/>
                    </a:cubicBezTo>
                    <a:cubicBezTo>
                      <a:pt x="49" y="31"/>
                      <a:pt x="49" y="31"/>
                      <a:pt x="49" y="31"/>
                    </a:cubicBezTo>
                    <a:cubicBezTo>
                      <a:pt x="49" y="31"/>
                      <a:pt x="49" y="31"/>
                      <a:pt x="49" y="31"/>
                    </a:cubicBezTo>
                    <a:cubicBezTo>
                      <a:pt x="49" y="31"/>
                      <a:pt x="49" y="31"/>
                      <a:pt x="49" y="31"/>
                    </a:cubicBezTo>
                    <a:cubicBezTo>
                      <a:pt x="49" y="31"/>
                      <a:pt x="49" y="31"/>
                      <a:pt x="49" y="31"/>
                    </a:cubicBezTo>
                    <a:cubicBezTo>
                      <a:pt x="49" y="30"/>
                      <a:pt x="49" y="30"/>
                      <a:pt x="49" y="30"/>
                    </a:cubicBezTo>
                    <a:cubicBezTo>
                      <a:pt x="50" y="30"/>
                      <a:pt x="50" y="30"/>
                      <a:pt x="50" y="30"/>
                    </a:cubicBezTo>
                    <a:cubicBezTo>
                      <a:pt x="50" y="30"/>
                      <a:pt x="50" y="30"/>
                      <a:pt x="50" y="30"/>
                    </a:cubicBezTo>
                    <a:cubicBezTo>
                      <a:pt x="50" y="29"/>
                      <a:pt x="50" y="29"/>
                      <a:pt x="50" y="29"/>
                    </a:cubicBezTo>
                    <a:cubicBezTo>
                      <a:pt x="51" y="28"/>
                      <a:pt x="51" y="28"/>
                      <a:pt x="51" y="28"/>
                    </a:cubicBezTo>
                    <a:cubicBezTo>
                      <a:pt x="51" y="28"/>
                      <a:pt x="51" y="28"/>
                      <a:pt x="51" y="28"/>
                    </a:cubicBezTo>
                    <a:cubicBezTo>
                      <a:pt x="51" y="28"/>
                      <a:pt x="51" y="28"/>
                      <a:pt x="51" y="28"/>
                    </a:cubicBezTo>
                    <a:cubicBezTo>
                      <a:pt x="51" y="28"/>
                      <a:pt x="51" y="28"/>
                      <a:pt x="51" y="28"/>
                    </a:cubicBezTo>
                    <a:cubicBezTo>
                      <a:pt x="52" y="27"/>
                      <a:pt x="52" y="27"/>
                      <a:pt x="52" y="27"/>
                    </a:cubicBezTo>
                    <a:cubicBezTo>
                      <a:pt x="52" y="27"/>
                      <a:pt x="52" y="27"/>
                      <a:pt x="52" y="27"/>
                    </a:cubicBezTo>
                    <a:cubicBezTo>
                      <a:pt x="53" y="26"/>
                      <a:pt x="53" y="26"/>
                      <a:pt x="53" y="26"/>
                    </a:cubicBezTo>
                    <a:cubicBezTo>
                      <a:pt x="53" y="26"/>
                      <a:pt x="53" y="26"/>
                      <a:pt x="53" y="26"/>
                    </a:cubicBezTo>
                    <a:cubicBezTo>
                      <a:pt x="54" y="26"/>
                      <a:pt x="54" y="26"/>
                      <a:pt x="54" y="26"/>
                    </a:cubicBezTo>
                    <a:cubicBezTo>
                      <a:pt x="55" y="25"/>
                      <a:pt x="55" y="25"/>
                      <a:pt x="55" y="25"/>
                    </a:cubicBezTo>
                    <a:cubicBezTo>
                      <a:pt x="55" y="24"/>
                      <a:pt x="55" y="24"/>
                      <a:pt x="55" y="24"/>
                    </a:cubicBezTo>
                    <a:cubicBezTo>
                      <a:pt x="55" y="24"/>
                      <a:pt x="55" y="24"/>
                      <a:pt x="55" y="24"/>
                    </a:cubicBezTo>
                    <a:cubicBezTo>
                      <a:pt x="55" y="21"/>
                      <a:pt x="55" y="21"/>
                      <a:pt x="55" y="21"/>
                    </a:cubicBezTo>
                    <a:cubicBezTo>
                      <a:pt x="55" y="19"/>
                      <a:pt x="55" y="19"/>
                      <a:pt x="55" y="19"/>
                    </a:cubicBezTo>
                    <a:cubicBezTo>
                      <a:pt x="55" y="19"/>
                      <a:pt x="55" y="19"/>
                      <a:pt x="55" y="19"/>
                    </a:cubicBezTo>
                    <a:cubicBezTo>
                      <a:pt x="55" y="17"/>
                      <a:pt x="55" y="17"/>
                      <a:pt x="55" y="17"/>
                    </a:cubicBezTo>
                    <a:cubicBezTo>
                      <a:pt x="55" y="17"/>
                      <a:pt x="55" y="17"/>
                      <a:pt x="55" y="17"/>
                    </a:cubicBezTo>
                    <a:cubicBezTo>
                      <a:pt x="55" y="17"/>
                      <a:pt x="55" y="17"/>
                      <a:pt x="55" y="17"/>
                    </a:cubicBezTo>
                    <a:cubicBezTo>
                      <a:pt x="55" y="16"/>
                      <a:pt x="55" y="16"/>
                      <a:pt x="55" y="16"/>
                    </a:cubicBezTo>
                    <a:cubicBezTo>
                      <a:pt x="55" y="16"/>
                      <a:pt x="55" y="16"/>
                      <a:pt x="55" y="16"/>
                    </a:cubicBezTo>
                    <a:cubicBezTo>
                      <a:pt x="55" y="15"/>
                      <a:pt x="55" y="15"/>
                      <a:pt x="55" y="15"/>
                    </a:cubicBezTo>
                    <a:cubicBezTo>
                      <a:pt x="55" y="13"/>
                      <a:pt x="55" y="13"/>
                      <a:pt x="55" y="13"/>
                    </a:cubicBezTo>
                    <a:cubicBezTo>
                      <a:pt x="55" y="13"/>
                      <a:pt x="55" y="13"/>
                      <a:pt x="55" y="13"/>
                    </a:cubicBezTo>
                    <a:cubicBezTo>
                      <a:pt x="56" y="13"/>
                      <a:pt x="56" y="13"/>
                      <a:pt x="56" y="13"/>
                    </a:cubicBezTo>
                    <a:cubicBezTo>
                      <a:pt x="56" y="13"/>
                      <a:pt x="56" y="13"/>
                      <a:pt x="56" y="13"/>
                    </a:cubicBezTo>
                    <a:cubicBezTo>
                      <a:pt x="56" y="12"/>
                      <a:pt x="56" y="12"/>
                      <a:pt x="56" y="12"/>
                    </a:cubicBezTo>
                    <a:cubicBezTo>
                      <a:pt x="56" y="12"/>
                      <a:pt x="56" y="12"/>
                      <a:pt x="56" y="12"/>
                    </a:cubicBezTo>
                    <a:cubicBezTo>
                      <a:pt x="56" y="12"/>
                      <a:pt x="56"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5" y="9"/>
                      <a:pt x="55" y="9"/>
                      <a:pt x="55" y="9"/>
                    </a:cubicBezTo>
                    <a:cubicBezTo>
                      <a:pt x="54" y="9"/>
                      <a:pt x="54" y="9"/>
                      <a:pt x="54" y="9"/>
                    </a:cubicBezTo>
                    <a:cubicBezTo>
                      <a:pt x="54" y="9"/>
                      <a:pt x="54" y="9"/>
                      <a:pt x="54" y="9"/>
                    </a:cubicBezTo>
                    <a:cubicBezTo>
                      <a:pt x="54" y="9"/>
                      <a:pt x="54" y="9"/>
                      <a:pt x="54" y="9"/>
                    </a:cubicBezTo>
                    <a:cubicBezTo>
                      <a:pt x="54" y="9"/>
                      <a:pt x="54" y="9"/>
                      <a:pt x="54" y="9"/>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7"/>
                      <a:pt x="54" y="7"/>
                      <a:pt x="54" y="7"/>
                    </a:cubicBezTo>
                    <a:cubicBezTo>
                      <a:pt x="53" y="7"/>
                      <a:pt x="53" y="7"/>
                      <a:pt x="53" y="7"/>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49" y="3"/>
                      <a:pt x="49" y="3"/>
                      <a:pt x="49" y="3"/>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8" y="2"/>
                      <a:pt x="48" y="2"/>
                      <a:pt x="48" y="2"/>
                    </a:cubicBezTo>
                    <a:cubicBezTo>
                      <a:pt x="48" y="2"/>
                      <a:pt x="48" y="2"/>
                      <a:pt x="48" y="2"/>
                    </a:cubicBezTo>
                    <a:cubicBezTo>
                      <a:pt x="48" y="2"/>
                      <a:pt x="48" y="2"/>
                      <a:pt x="48" y="2"/>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1"/>
                      <a:pt x="46" y="1"/>
                      <a:pt x="46" y="1"/>
                    </a:cubicBezTo>
                    <a:cubicBezTo>
                      <a:pt x="46" y="1"/>
                      <a:pt x="46" y="1"/>
                      <a:pt x="46"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0"/>
                      <a:pt x="45" y="0"/>
                      <a:pt x="45" y="0"/>
                    </a:cubicBezTo>
                    <a:cubicBezTo>
                      <a:pt x="45" y="0"/>
                      <a:pt x="45" y="0"/>
                      <a:pt x="45"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1" y="0"/>
                      <a:pt x="41" y="0"/>
                      <a:pt x="41" y="0"/>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6"/>
                      <a:pt x="33" y="6"/>
                      <a:pt x="33" y="6"/>
                    </a:cubicBezTo>
                    <a:cubicBezTo>
                      <a:pt x="33" y="6"/>
                      <a:pt x="33" y="6"/>
                      <a:pt x="33"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7"/>
                      <a:pt x="31" y="7"/>
                      <a:pt x="31" y="7"/>
                    </a:cubicBezTo>
                    <a:cubicBezTo>
                      <a:pt x="31" y="7"/>
                      <a:pt x="31" y="7"/>
                      <a:pt x="31" y="7"/>
                    </a:cubicBezTo>
                    <a:cubicBezTo>
                      <a:pt x="31" y="7"/>
                      <a:pt x="31" y="7"/>
                      <a:pt x="31" y="7"/>
                    </a:cubicBezTo>
                    <a:cubicBezTo>
                      <a:pt x="31" y="7"/>
                      <a:pt x="31" y="7"/>
                      <a:pt x="31"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29" y="7"/>
                      <a:pt x="29" y="7"/>
                      <a:pt x="29" y="7"/>
                    </a:cubicBezTo>
                    <a:cubicBezTo>
                      <a:pt x="29" y="7"/>
                      <a:pt x="29" y="7"/>
                      <a:pt x="29" y="7"/>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9"/>
                      <a:pt x="28" y="9"/>
                      <a:pt x="28"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4"/>
                      <a:pt x="22" y="14"/>
                      <a:pt x="22" y="14"/>
                    </a:cubicBezTo>
                    <a:cubicBezTo>
                      <a:pt x="22" y="14"/>
                      <a:pt x="22" y="14"/>
                      <a:pt x="22" y="14"/>
                    </a:cubicBezTo>
                    <a:cubicBezTo>
                      <a:pt x="22" y="14"/>
                      <a:pt x="22" y="14"/>
                      <a:pt x="22" y="14"/>
                    </a:cubicBezTo>
                    <a:cubicBezTo>
                      <a:pt x="22" y="14"/>
                      <a:pt x="22" y="14"/>
                      <a:pt x="22" y="14"/>
                    </a:cubicBezTo>
                    <a:cubicBezTo>
                      <a:pt x="22" y="14"/>
                      <a:pt x="22" y="14"/>
                      <a:pt x="22"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6"/>
                      <a:pt x="15" y="26"/>
                      <a:pt x="15" y="26"/>
                    </a:cubicBezTo>
                    <a:cubicBezTo>
                      <a:pt x="14" y="26"/>
                      <a:pt x="14" y="26"/>
                      <a:pt x="14" y="26"/>
                    </a:cubicBezTo>
                    <a:cubicBezTo>
                      <a:pt x="14" y="26"/>
                      <a:pt x="14" y="26"/>
                      <a:pt x="14" y="26"/>
                    </a:cubicBezTo>
                    <a:cubicBezTo>
                      <a:pt x="14" y="26"/>
                      <a:pt x="14" y="26"/>
                      <a:pt x="14" y="26"/>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7" y="30"/>
                      <a:pt x="7" y="30"/>
                      <a:pt x="7" y="30"/>
                    </a:cubicBezTo>
                    <a:cubicBezTo>
                      <a:pt x="7" y="30"/>
                      <a:pt x="7" y="30"/>
                      <a:pt x="7" y="30"/>
                    </a:cubicBezTo>
                    <a:cubicBezTo>
                      <a:pt x="6" y="30"/>
                      <a:pt x="6" y="30"/>
                      <a:pt x="6" y="30"/>
                    </a:cubicBezTo>
                    <a:cubicBezTo>
                      <a:pt x="4" y="30"/>
                      <a:pt x="4" y="30"/>
                      <a:pt x="4" y="30"/>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1" y="32"/>
                      <a:pt x="1" y="32"/>
                      <a:pt x="1" y="32"/>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1" y="32"/>
                    </a:cubicBezTo>
                    <a:cubicBezTo>
                      <a:pt x="1" y="32"/>
                      <a:pt x="1" y="32"/>
                      <a:pt x="0" y="32"/>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1" y="33"/>
                      <a:pt x="1" y="33"/>
                      <a:pt x="1" y="33"/>
                    </a:cubicBezTo>
                    <a:cubicBezTo>
                      <a:pt x="1" y="33"/>
                      <a:pt x="1" y="33"/>
                      <a:pt x="1" y="33"/>
                    </a:cubicBezTo>
                    <a:cubicBezTo>
                      <a:pt x="1" y="33"/>
                      <a:pt x="1" y="33"/>
                      <a:pt x="1" y="33"/>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3" y="38"/>
                      <a:pt x="3" y="38"/>
                      <a:pt x="3" y="38"/>
                    </a:cubicBezTo>
                    <a:cubicBezTo>
                      <a:pt x="3" y="38"/>
                      <a:pt x="3" y="38"/>
                      <a:pt x="3" y="38"/>
                    </a:cubicBezTo>
                    <a:cubicBezTo>
                      <a:pt x="3" y="38"/>
                      <a:pt x="3" y="38"/>
                      <a:pt x="3" y="38"/>
                    </a:cubicBezTo>
                    <a:cubicBezTo>
                      <a:pt x="3" y="38"/>
                      <a:pt x="3" y="38"/>
                      <a:pt x="3" y="38"/>
                    </a:cubicBezTo>
                    <a:cubicBezTo>
                      <a:pt x="4" y="38"/>
                      <a:pt x="4" y="38"/>
                      <a:pt x="4" y="38"/>
                    </a:cubicBezTo>
                    <a:cubicBezTo>
                      <a:pt x="4" y="38"/>
                      <a:pt x="4" y="38"/>
                      <a:pt x="4" y="38"/>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6" y="40"/>
                      <a:pt x="6" y="40"/>
                      <a:pt x="6" y="40"/>
                    </a:cubicBezTo>
                    <a:cubicBezTo>
                      <a:pt x="6" y="40"/>
                      <a:pt x="6" y="40"/>
                      <a:pt x="6" y="40"/>
                    </a:cubicBezTo>
                    <a:cubicBezTo>
                      <a:pt x="6" y="40"/>
                      <a:pt x="6" y="40"/>
                      <a:pt x="6" y="40"/>
                    </a:cubicBezTo>
                    <a:cubicBezTo>
                      <a:pt x="6" y="40"/>
                      <a:pt x="6" y="40"/>
                      <a:pt x="6" y="40"/>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40"/>
                      <a:pt x="7" y="40"/>
                      <a:pt x="7" y="40"/>
                    </a:cubicBezTo>
                    <a:cubicBezTo>
                      <a:pt x="7" y="40"/>
                      <a:pt x="7" y="40"/>
                      <a:pt x="7" y="40"/>
                    </a:cubicBezTo>
                    <a:cubicBezTo>
                      <a:pt x="7" y="40"/>
                      <a:pt x="7" y="40"/>
                      <a:pt x="7" y="40"/>
                    </a:cubicBezTo>
                    <a:cubicBezTo>
                      <a:pt x="7" y="40"/>
                      <a:pt x="7" y="40"/>
                      <a:pt x="7" y="40"/>
                    </a:cubicBezTo>
                    <a:cubicBezTo>
                      <a:pt x="8" y="40"/>
                      <a:pt x="8" y="40"/>
                      <a:pt x="8" y="40"/>
                    </a:cubicBezTo>
                    <a:cubicBezTo>
                      <a:pt x="8" y="40"/>
                      <a:pt x="8" y="40"/>
                      <a:pt x="8" y="40"/>
                    </a:cubicBezTo>
                    <a:cubicBezTo>
                      <a:pt x="8" y="40"/>
                      <a:pt x="8" y="40"/>
                      <a:pt x="8" y="40"/>
                    </a:cubicBezTo>
                    <a:cubicBezTo>
                      <a:pt x="8" y="40"/>
                      <a:pt x="8" y="40"/>
                      <a:pt x="8" y="40"/>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1" y="41"/>
                      <a:pt x="11" y="41"/>
                      <a:pt x="11" y="41"/>
                    </a:cubicBezTo>
                    <a:cubicBezTo>
                      <a:pt x="11" y="41"/>
                      <a:pt x="11" y="41"/>
                      <a:pt x="11" y="41"/>
                    </a:cubicBezTo>
                    <a:cubicBezTo>
                      <a:pt x="11" y="41"/>
                      <a:pt x="11" y="41"/>
                      <a:pt x="11" y="41"/>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2" y="42"/>
                      <a:pt x="12" y="42"/>
                      <a:pt x="12" y="42"/>
                    </a:cubicBezTo>
                    <a:cubicBezTo>
                      <a:pt x="12" y="42"/>
                      <a:pt x="12" y="42"/>
                      <a:pt x="12" y="42"/>
                    </a:cubicBezTo>
                    <a:cubicBezTo>
                      <a:pt x="12" y="43"/>
                      <a:pt x="12" y="43"/>
                      <a:pt x="12" y="43"/>
                    </a:cubicBezTo>
                    <a:cubicBezTo>
                      <a:pt x="12" y="43"/>
                      <a:pt x="12" y="43"/>
                      <a:pt x="12" y="43"/>
                    </a:cubicBezTo>
                    <a:cubicBezTo>
                      <a:pt x="12" y="43"/>
                      <a:pt x="12" y="43"/>
                      <a:pt x="12" y="43"/>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0"/>
                      <a:pt x="12" y="40"/>
                      <a:pt x="12" y="40"/>
                    </a:cubicBezTo>
                    <a:cubicBezTo>
                      <a:pt x="12" y="40"/>
                      <a:pt x="12" y="40"/>
                      <a:pt x="12" y="40"/>
                    </a:cubicBezTo>
                    <a:cubicBezTo>
                      <a:pt x="12" y="40"/>
                      <a:pt x="12" y="40"/>
                      <a:pt x="12" y="40"/>
                    </a:cubicBezTo>
                    <a:cubicBezTo>
                      <a:pt x="12" y="40"/>
                      <a:pt x="12" y="40"/>
                      <a:pt x="12"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8" y="36"/>
                      <a:pt x="18" y="36"/>
                      <a:pt x="18" y="36"/>
                    </a:cubicBezTo>
                    <a:cubicBezTo>
                      <a:pt x="18" y="35"/>
                      <a:pt x="18" y="35"/>
                      <a:pt x="18" y="35"/>
                    </a:cubicBezTo>
                    <a:cubicBezTo>
                      <a:pt x="18" y="35"/>
                      <a:pt x="18" y="35"/>
                      <a:pt x="18" y="35"/>
                    </a:cubicBezTo>
                    <a:cubicBezTo>
                      <a:pt x="18" y="35"/>
                      <a:pt x="18" y="35"/>
                      <a:pt x="18"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6"/>
                      <a:pt x="20" y="36"/>
                      <a:pt x="20"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3" y="36"/>
                      <a:pt x="23" y="36"/>
                      <a:pt x="23" y="36"/>
                    </a:cubicBezTo>
                    <a:cubicBezTo>
                      <a:pt x="23" y="36"/>
                      <a:pt x="23" y="36"/>
                      <a:pt x="23" y="36"/>
                    </a:cubicBezTo>
                    <a:cubicBezTo>
                      <a:pt x="23" y="36"/>
                      <a:pt x="23" y="36"/>
                      <a:pt x="23" y="36"/>
                    </a:cubicBezTo>
                    <a:cubicBezTo>
                      <a:pt x="23" y="36"/>
                      <a:pt x="23" y="36"/>
                      <a:pt x="23" y="36"/>
                    </a:cubicBezTo>
                    <a:cubicBezTo>
                      <a:pt x="23" y="36"/>
                      <a:pt x="23" y="36"/>
                      <a:pt x="23" y="36"/>
                    </a:cubicBezTo>
                    <a:cubicBezTo>
                      <a:pt x="23" y="36"/>
                      <a:pt x="23" y="36"/>
                      <a:pt x="23" y="36"/>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4" y="37"/>
                      <a:pt x="24" y="37"/>
                      <a:pt x="24" y="37"/>
                    </a:cubicBezTo>
                    <a:cubicBezTo>
                      <a:pt x="24" y="37"/>
                      <a:pt x="24" y="37"/>
                      <a:pt x="24" y="37"/>
                    </a:cubicBezTo>
                    <a:cubicBezTo>
                      <a:pt x="24" y="37"/>
                      <a:pt x="24" y="37"/>
                      <a:pt x="24" y="37"/>
                    </a:cubicBezTo>
                    <a:cubicBezTo>
                      <a:pt x="24" y="37"/>
                      <a:pt x="24" y="37"/>
                      <a:pt x="24" y="37"/>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7"/>
                      <a:pt x="28" y="37"/>
                      <a:pt x="28" y="37"/>
                    </a:cubicBezTo>
                    <a:cubicBezTo>
                      <a:pt x="28" y="37"/>
                      <a:pt x="28" y="37"/>
                      <a:pt x="28"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2" y="39"/>
                      <a:pt x="32" y="39"/>
                      <a:pt x="32" y="39"/>
                    </a:cubicBezTo>
                    <a:cubicBezTo>
                      <a:pt x="32" y="39"/>
                      <a:pt x="32" y="39"/>
                      <a:pt x="32" y="39"/>
                    </a:cubicBezTo>
                    <a:cubicBezTo>
                      <a:pt x="32" y="39"/>
                      <a:pt x="32" y="39"/>
                      <a:pt x="32" y="39"/>
                    </a:cubicBezTo>
                    <a:cubicBezTo>
                      <a:pt x="33" y="39"/>
                      <a:pt x="33" y="39"/>
                      <a:pt x="33"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7"/>
                      <a:pt x="35" y="37"/>
                      <a:pt x="35" y="37"/>
                    </a:cubicBezTo>
                    <a:cubicBezTo>
                      <a:pt x="35" y="37"/>
                      <a:pt x="35" y="37"/>
                      <a:pt x="35"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6" y="37"/>
                      <a:pt x="46" y="37"/>
                      <a:pt x="46" y="37"/>
                    </a:cubicBezTo>
                    <a:cubicBezTo>
                      <a:pt x="46" y="37"/>
                      <a:pt x="46" y="37"/>
                      <a:pt x="46" y="37"/>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8" y="36"/>
                      <a:pt x="48" y="36"/>
                      <a:pt x="48" y="36"/>
                    </a:cubicBezTo>
                    <a:cubicBezTo>
                      <a:pt x="48" y="36"/>
                      <a:pt x="48" y="36"/>
                      <a:pt x="48" y="36"/>
                    </a:cubicBezTo>
                    <a:cubicBezTo>
                      <a:pt x="48" y="35"/>
                      <a:pt x="48" y="35"/>
                      <a:pt x="48" y="35"/>
                    </a:cubicBezTo>
                    <a:cubicBezTo>
                      <a:pt x="48" y="35"/>
                      <a:pt x="48" y="35"/>
                      <a:pt x="48" y="35"/>
                    </a:cubicBezTo>
                    <a:cubicBezTo>
                      <a:pt x="48" y="35"/>
                      <a:pt x="48" y="35"/>
                      <a:pt x="48" y="35"/>
                    </a:cubicBezTo>
                    <a:cubicBezTo>
                      <a:pt x="47" y="34"/>
                      <a:pt x="47" y="34"/>
                      <a:pt x="47"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308"/>
              <p:cNvSpPr/>
              <p:nvPr/>
            </p:nvSpPr>
            <p:spPr bwMode="auto">
              <a:xfrm>
                <a:off x="3508" y="21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309"/>
              <p:cNvSpPr>
                <a:spLocks noEditPoints="1"/>
              </p:cNvSpPr>
              <p:nvPr/>
            </p:nvSpPr>
            <p:spPr bwMode="auto">
              <a:xfrm>
                <a:off x="3503" y="2102"/>
                <a:ext cx="73" cy="142"/>
              </a:xfrm>
              <a:custGeom>
                <a:avLst/>
                <a:gdLst>
                  <a:gd name="T0" fmla="*/ 7 w 28"/>
                  <a:gd name="T1" fmla="*/ 51 h 54"/>
                  <a:gd name="T2" fmla="*/ 27 w 28"/>
                  <a:gd name="T3" fmla="*/ 17 h 54"/>
                  <a:gd name="T4" fmla="*/ 25 w 28"/>
                  <a:gd name="T5" fmla="*/ 15 h 54"/>
                  <a:gd name="T6" fmla="*/ 25 w 28"/>
                  <a:gd name="T7" fmla="*/ 11 h 54"/>
                  <a:gd name="T8" fmla="*/ 24 w 28"/>
                  <a:gd name="T9" fmla="*/ 10 h 54"/>
                  <a:gd name="T10" fmla="*/ 23 w 28"/>
                  <a:gd name="T11" fmla="*/ 9 h 54"/>
                  <a:gd name="T12" fmla="*/ 20 w 28"/>
                  <a:gd name="T13" fmla="*/ 8 h 54"/>
                  <a:gd name="T14" fmla="*/ 19 w 28"/>
                  <a:gd name="T15" fmla="*/ 9 h 54"/>
                  <a:gd name="T16" fmla="*/ 18 w 28"/>
                  <a:gd name="T17" fmla="*/ 10 h 54"/>
                  <a:gd name="T18" fmla="*/ 16 w 28"/>
                  <a:gd name="T19" fmla="*/ 9 h 54"/>
                  <a:gd name="T20" fmla="*/ 14 w 28"/>
                  <a:gd name="T21" fmla="*/ 10 h 54"/>
                  <a:gd name="T22" fmla="*/ 13 w 28"/>
                  <a:gd name="T23" fmla="*/ 11 h 54"/>
                  <a:gd name="T24" fmla="*/ 12 w 28"/>
                  <a:gd name="T25" fmla="*/ 10 h 54"/>
                  <a:gd name="T26" fmla="*/ 12 w 28"/>
                  <a:gd name="T27" fmla="*/ 8 h 54"/>
                  <a:gd name="T28" fmla="*/ 13 w 28"/>
                  <a:gd name="T29" fmla="*/ 6 h 54"/>
                  <a:gd name="T30" fmla="*/ 12 w 28"/>
                  <a:gd name="T31" fmla="*/ 4 h 54"/>
                  <a:gd name="T32" fmla="*/ 10 w 28"/>
                  <a:gd name="T33" fmla="*/ 4 h 54"/>
                  <a:gd name="T34" fmla="*/ 10 w 28"/>
                  <a:gd name="T35" fmla="*/ 2 h 54"/>
                  <a:gd name="T36" fmla="*/ 9 w 28"/>
                  <a:gd name="T37" fmla="*/ 1 h 54"/>
                  <a:gd name="T38" fmla="*/ 7 w 28"/>
                  <a:gd name="T39" fmla="*/ 1 h 54"/>
                  <a:gd name="T40" fmla="*/ 6 w 28"/>
                  <a:gd name="T41" fmla="*/ 2 h 54"/>
                  <a:gd name="T42" fmla="*/ 4 w 28"/>
                  <a:gd name="T43" fmla="*/ 3 h 54"/>
                  <a:gd name="T44" fmla="*/ 2 w 28"/>
                  <a:gd name="T45" fmla="*/ 3 h 54"/>
                  <a:gd name="T46" fmla="*/ 1 w 28"/>
                  <a:gd name="T47" fmla="*/ 5 h 54"/>
                  <a:gd name="T48" fmla="*/ 0 w 28"/>
                  <a:gd name="T49" fmla="*/ 7 h 54"/>
                  <a:gd name="T50" fmla="*/ 1 w 28"/>
                  <a:gd name="T51" fmla="*/ 9 h 54"/>
                  <a:gd name="T52" fmla="*/ 1 w 28"/>
                  <a:gd name="T53" fmla="*/ 10 h 54"/>
                  <a:gd name="T54" fmla="*/ 2 w 28"/>
                  <a:gd name="T55" fmla="*/ 12 h 54"/>
                  <a:gd name="T56" fmla="*/ 3 w 28"/>
                  <a:gd name="T57" fmla="*/ 13 h 54"/>
                  <a:gd name="T58" fmla="*/ 4 w 28"/>
                  <a:gd name="T59" fmla="*/ 15 h 54"/>
                  <a:gd name="T60" fmla="*/ 5 w 28"/>
                  <a:gd name="T61" fmla="*/ 16 h 54"/>
                  <a:gd name="T62" fmla="*/ 4 w 28"/>
                  <a:gd name="T63" fmla="*/ 17 h 54"/>
                  <a:gd name="T64" fmla="*/ 3 w 28"/>
                  <a:gd name="T65" fmla="*/ 19 h 54"/>
                  <a:gd name="T66" fmla="*/ 3 w 28"/>
                  <a:gd name="T67" fmla="*/ 21 h 54"/>
                  <a:gd name="T68" fmla="*/ 4 w 28"/>
                  <a:gd name="T69" fmla="*/ 23 h 54"/>
                  <a:gd name="T70" fmla="*/ 5 w 28"/>
                  <a:gd name="T71" fmla="*/ 24 h 54"/>
                  <a:gd name="T72" fmla="*/ 6 w 28"/>
                  <a:gd name="T73" fmla="*/ 27 h 54"/>
                  <a:gd name="T74" fmla="*/ 7 w 28"/>
                  <a:gd name="T75" fmla="*/ 30 h 54"/>
                  <a:gd name="T76" fmla="*/ 7 w 28"/>
                  <a:gd name="T77" fmla="*/ 32 h 54"/>
                  <a:gd name="T78" fmla="*/ 6 w 28"/>
                  <a:gd name="T79" fmla="*/ 34 h 54"/>
                  <a:gd name="T80" fmla="*/ 5 w 28"/>
                  <a:gd name="T81" fmla="*/ 36 h 54"/>
                  <a:gd name="T82" fmla="*/ 4 w 28"/>
                  <a:gd name="T83" fmla="*/ 37 h 54"/>
                  <a:gd name="T84" fmla="*/ 4 w 28"/>
                  <a:gd name="T85" fmla="*/ 45 h 54"/>
                  <a:gd name="T86" fmla="*/ 10 w 28"/>
                  <a:gd name="T87" fmla="*/ 50 h 54"/>
                  <a:gd name="T88" fmla="*/ 11 w 28"/>
                  <a:gd name="T89" fmla="*/ 51 h 54"/>
                  <a:gd name="T90" fmla="*/ 13 w 28"/>
                  <a:gd name="T91" fmla="*/ 52 h 54"/>
                  <a:gd name="T92" fmla="*/ 13 w 28"/>
                  <a:gd name="T93" fmla="*/ 54 h 54"/>
                  <a:gd name="T94" fmla="*/ 15 w 28"/>
                  <a:gd name="T95" fmla="*/ 53 h 54"/>
                  <a:gd name="T96" fmla="*/ 16 w 28"/>
                  <a:gd name="T97" fmla="*/ 52 h 54"/>
                  <a:gd name="T98" fmla="*/ 7 w 28"/>
                  <a:gd name="T99" fmla="*/ 41 h 54"/>
                  <a:gd name="T100" fmla="*/ 18 w 28"/>
                  <a:gd name="T101" fmla="*/ 31 h 54"/>
                  <a:gd name="T102" fmla="*/ 18 w 28"/>
                  <a:gd name="T103" fmla="*/ 29 h 54"/>
                  <a:gd name="T104" fmla="*/ 17 w 28"/>
                  <a:gd name="T105" fmla="*/ 27 h 54"/>
                  <a:gd name="T106" fmla="*/ 17 w 28"/>
                  <a:gd name="T107" fmla="*/ 25 h 54"/>
                  <a:gd name="T108" fmla="*/ 19 w 28"/>
                  <a:gd name="T109" fmla="*/ 23 h 54"/>
                  <a:gd name="T110" fmla="*/ 21 w 28"/>
                  <a:gd name="T111" fmla="*/ 22 h 54"/>
                  <a:gd name="T112" fmla="*/ 23 w 28"/>
                  <a:gd name="T113" fmla="*/ 22 h 54"/>
                  <a:gd name="T114" fmla="*/ 25 w 28"/>
                  <a:gd name="T115" fmla="*/ 22 h 54"/>
                  <a:gd name="T116" fmla="*/ 27 w 28"/>
                  <a:gd name="T117" fmla="*/ 22 h 54"/>
                  <a:gd name="T118" fmla="*/ 28 w 28"/>
                  <a:gd name="T119" fmla="*/ 21 h 54"/>
                  <a:gd name="T120" fmla="*/ 28 w 28"/>
                  <a:gd name="T121"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54">
                    <a:moveTo>
                      <a:pt x="17" y="31"/>
                    </a:moveTo>
                    <a:cubicBezTo>
                      <a:pt x="17" y="31"/>
                      <a:pt x="17" y="31"/>
                      <a:pt x="17" y="31"/>
                    </a:cubicBezTo>
                    <a:cubicBezTo>
                      <a:pt x="17" y="31"/>
                      <a:pt x="17" y="31"/>
                      <a:pt x="17" y="31"/>
                    </a:cubicBezTo>
                    <a:cubicBezTo>
                      <a:pt x="17" y="31"/>
                      <a:pt x="17" y="31"/>
                      <a:pt x="17" y="31"/>
                    </a:cubicBezTo>
                    <a:close/>
                    <a:moveTo>
                      <a:pt x="4" y="45"/>
                    </a:moveTo>
                    <a:cubicBezTo>
                      <a:pt x="4" y="45"/>
                      <a:pt x="4" y="45"/>
                      <a:pt x="4" y="45"/>
                    </a:cubicBezTo>
                    <a:cubicBezTo>
                      <a:pt x="4" y="45"/>
                      <a:pt x="4" y="45"/>
                      <a:pt x="4" y="45"/>
                    </a:cubicBezTo>
                    <a:cubicBezTo>
                      <a:pt x="4" y="45"/>
                      <a:pt x="4" y="45"/>
                      <a:pt x="4" y="45"/>
                    </a:cubicBezTo>
                    <a:close/>
                    <a:moveTo>
                      <a:pt x="3" y="46"/>
                    </a:moveTo>
                    <a:cubicBezTo>
                      <a:pt x="3" y="46"/>
                      <a:pt x="3" y="46"/>
                      <a:pt x="3" y="46"/>
                    </a:cubicBezTo>
                    <a:cubicBezTo>
                      <a:pt x="3" y="46"/>
                      <a:pt x="3" y="46"/>
                      <a:pt x="3" y="46"/>
                    </a:cubicBezTo>
                    <a:cubicBezTo>
                      <a:pt x="3" y="46"/>
                      <a:pt x="3" y="45"/>
                      <a:pt x="3" y="45"/>
                    </a:cubicBezTo>
                    <a:cubicBezTo>
                      <a:pt x="2" y="45"/>
                      <a:pt x="2" y="46"/>
                      <a:pt x="3" y="46"/>
                    </a:cubicBezTo>
                    <a:close/>
                    <a:moveTo>
                      <a:pt x="5" y="47"/>
                    </a:moveTo>
                    <a:cubicBezTo>
                      <a:pt x="5" y="47"/>
                      <a:pt x="5" y="47"/>
                      <a:pt x="5" y="48"/>
                    </a:cubicBezTo>
                    <a:cubicBezTo>
                      <a:pt x="5" y="47"/>
                      <a:pt x="5" y="47"/>
                      <a:pt x="5" y="47"/>
                    </a:cubicBezTo>
                    <a:close/>
                    <a:moveTo>
                      <a:pt x="4" y="46"/>
                    </a:moveTo>
                    <a:cubicBezTo>
                      <a:pt x="4" y="46"/>
                      <a:pt x="4" y="46"/>
                      <a:pt x="4" y="46"/>
                    </a:cubicBezTo>
                    <a:cubicBezTo>
                      <a:pt x="4" y="46"/>
                      <a:pt x="4" y="46"/>
                      <a:pt x="4" y="46"/>
                    </a:cubicBezTo>
                    <a:close/>
                    <a:moveTo>
                      <a:pt x="7" y="51"/>
                    </a:moveTo>
                    <a:cubicBezTo>
                      <a:pt x="7" y="52"/>
                      <a:pt x="9" y="52"/>
                      <a:pt x="8" y="51"/>
                    </a:cubicBezTo>
                    <a:cubicBezTo>
                      <a:pt x="8" y="51"/>
                      <a:pt x="8" y="51"/>
                      <a:pt x="7" y="51"/>
                    </a:cubicBezTo>
                    <a:close/>
                    <a:moveTo>
                      <a:pt x="9" y="39"/>
                    </a:moveTo>
                    <a:cubicBezTo>
                      <a:pt x="9" y="39"/>
                      <a:pt x="9" y="39"/>
                      <a:pt x="9" y="40"/>
                    </a:cubicBezTo>
                    <a:cubicBezTo>
                      <a:pt x="9" y="39"/>
                      <a:pt x="9" y="39"/>
                      <a:pt x="9" y="39"/>
                    </a:cubicBezTo>
                    <a:close/>
                    <a:moveTo>
                      <a:pt x="28" y="18"/>
                    </a:move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6" y="12"/>
                      <a:pt x="26" y="12"/>
                      <a:pt x="26" y="12"/>
                    </a:cubicBezTo>
                    <a:cubicBezTo>
                      <a:pt x="26" y="12"/>
                      <a:pt x="26" y="12"/>
                      <a:pt x="26"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3"/>
                      <a:pt x="12" y="3"/>
                      <a:pt x="12" y="3"/>
                    </a:cubicBezTo>
                    <a:cubicBezTo>
                      <a:pt x="12" y="4"/>
                      <a:pt x="12" y="4"/>
                      <a:pt x="12" y="4"/>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4"/>
                      <a:pt x="4" y="14"/>
                      <a:pt x="4" y="14"/>
                    </a:cubicBezTo>
                    <a:cubicBezTo>
                      <a:pt x="4" y="14"/>
                      <a:pt x="4"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19"/>
                      <a:pt x="3" y="19"/>
                    </a:cubicBezTo>
                    <a:cubicBezTo>
                      <a:pt x="3" y="19"/>
                      <a:pt x="3" y="19"/>
                      <a:pt x="3" y="19"/>
                    </a:cubicBezTo>
                    <a:cubicBezTo>
                      <a:pt x="3" y="19"/>
                      <a:pt x="3" y="19"/>
                      <a:pt x="3" y="19"/>
                    </a:cubicBezTo>
                    <a:cubicBezTo>
                      <a:pt x="3" y="19"/>
                      <a:pt x="3" y="19"/>
                      <a:pt x="3" y="19"/>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8"/>
                      <a:pt x="6" y="28"/>
                    </a:cubicBezTo>
                    <a:cubicBezTo>
                      <a:pt x="6" y="28"/>
                      <a:pt x="6" y="28"/>
                      <a:pt x="6" y="28"/>
                    </a:cubicBezTo>
                    <a:cubicBezTo>
                      <a:pt x="6" y="28"/>
                      <a:pt x="6" y="28"/>
                      <a:pt x="6" y="28"/>
                    </a:cubicBezTo>
                    <a:cubicBezTo>
                      <a:pt x="6" y="28"/>
                      <a:pt x="6" y="28"/>
                      <a:pt x="6" y="28"/>
                    </a:cubicBezTo>
                    <a:cubicBezTo>
                      <a:pt x="6" y="28"/>
                      <a:pt x="6" y="28"/>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2"/>
                      <a:pt x="7" y="32"/>
                      <a:pt x="7" y="32"/>
                    </a:cubicBezTo>
                    <a:cubicBezTo>
                      <a:pt x="7" y="32"/>
                      <a:pt x="7" y="32"/>
                      <a:pt x="7" y="32"/>
                    </a:cubicBezTo>
                    <a:cubicBezTo>
                      <a:pt x="7" y="32"/>
                      <a:pt x="7" y="32"/>
                      <a:pt x="7" y="32"/>
                    </a:cubicBezTo>
                    <a:cubicBezTo>
                      <a:pt x="8" y="32"/>
                      <a:pt x="8" y="32"/>
                      <a:pt x="8" y="32"/>
                    </a:cubicBezTo>
                    <a:cubicBezTo>
                      <a:pt x="8" y="32"/>
                      <a:pt x="8" y="32"/>
                      <a:pt x="8"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5" y="36"/>
                      <a:pt x="5" y="36"/>
                      <a:pt x="5" y="36"/>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9"/>
                      <a:pt x="4" y="39"/>
                    </a:cubicBezTo>
                    <a:cubicBezTo>
                      <a:pt x="3" y="40"/>
                      <a:pt x="3" y="40"/>
                      <a:pt x="3" y="41"/>
                    </a:cubicBezTo>
                    <a:cubicBezTo>
                      <a:pt x="3" y="41"/>
                      <a:pt x="3" y="42"/>
                      <a:pt x="3" y="42"/>
                    </a:cubicBezTo>
                    <a:cubicBezTo>
                      <a:pt x="3" y="42"/>
                      <a:pt x="3" y="42"/>
                      <a:pt x="3" y="42"/>
                    </a:cubicBezTo>
                    <a:cubicBezTo>
                      <a:pt x="3" y="42"/>
                      <a:pt x="3" y="42"/>
                      <a:pt x="2" y="42"/>
                    </a:cubicBezTo>
                    <a:cubicBezTo>
                      <a:pt x="3" y="42"/>
                      <a:pt x="3" y="42"/>
                      <a:pt x="3" y="42"/>
                    </a:cubicBezTo>
                    <a:cubicBezTo>
                      <a:pt x="3" y="42"/>
                      <a:pt x="3" y="42"/>
                      <a:pt x="2" y="43"/>
                    </a:cubicBezTo>
                    <a:cubicBezTo>
                      <a:pt x="2" y="43"/>
                      <a:pt x="2" y="43"/>
                      <a:pt x="2" y="44"/>
                    </a:cubicBezTo>
                    <a:cubicBezTo>
                      <a:pt x="2" y="44"/>
                      <a:pt x="2" y="44"/>
                      <a:pt x="2" y="44"/>
                    </a:cubicBezTo>
                    <a:cubicBezTo>
                      <a:pt x="2" y="44"/>
                      <a:pt x="2" y="44"/>
                      <a:pt x="3" y="45"/>
                    </a:cubicBezTo>
                    <a:cubicBezTo>
                      <a:pt x="3" y="45"/>
                      <a:pt x="3" y="45"/>
                      <a:pt x="3" y="45"/>
                    </a:cubicBezTo>
                    <a:cubicBezTo>
                      <a:pt x="4" y="44"/>
                      <a:pt x="4" y="44"/>
                      <a:pt x="4" y="45"/>
                    </a:cubicBezTo>
                    <a:cubicBezTo>
                      <a:pt x="5" y="45"/>
                      <a:pt x="5" y="46"/>
                      <a:pt x="5" y="46"/>
                    </a:cubicBezTo>
                    <a:cubicBezTo>
                      <a:pt x="5" y="46"/>
                      <a:pt x="5" y="47"/>
                      <a:pt x="5" y="47"/>
                    </a:cubicBezTo>
                    <a:cubicBezTo>
                      <a:pt x="6" y="47"/>
                      <a:pt x="6" y="47"/>
                      <a:pt x="6" y="47"/>
                    </a:cubicBezTo>
                    <a:cubicBezTo>
                      <a:pt x="6" y="47"/>
                      <a:pt x="6" y="48"/>
                      <a:pt x="6" y="48"/>
                    </a:cubicBezTo>
                    <a:cubicBezTo>
                      <a:pt x="7" y="48"/>
                      <a:pt x="7" y="48"/>
                      <a:pt x="7" y="48"/>
                    </a:cubicBezTo>
                    <a:cubicBezTo>
                      <a:pt x="7" y="48"/>
                      <a:pt x="7" y="49"/>
                      <a:pt x="8" y="49"/>
                    </a:cubicBezTo>
                    <a:cubicBezTo>
                      <a:pt x="8" y="49"/>
                      <a:pt x="8" y="49"/>
                      <a:pt x="8" y="50"/>
                    </a:cubicBezTo>
                    <a:cubicBezTo>
                      <a:pt x="8" y="50"/>
                      <a:pt x="8" y="51"/>
                      <a:pt x="9" y="51"/>
                    </a:cubicBezTo>
                    <a:cubicBezTo>
                      <a:pt x="9" y="51"/>
                      <a:pt x="9" y="51"/>
                      <a:pt x="9" y="51"/>
                    </a:cubicBezTo>
                    <a:cubicBezTo>
                      <a:pt x="9" y="51"/>
                      <a:pt x="9" y="51"/>
                      <a:pt x="9" y="51"/>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1"/>
                      <a:pt x="10" y="51"/>
                      <a:pt x="10" y="51"/>
                    </a:cubicBezTo>
                    <a:cubicBezTo>
                      <a:pt x="10" y="51"/>
                      <a:pt x="10" y="51"/>
                      <a:pt x="10" y="51"/>
                    </a:cubicBezTo>
                    <a:cubicBezTo>
                      <a:pt x="10" y="51"/>
                      <a:pt x="10" y="51"/>
                      <a:pt x="10" y="51"/>
                    </a:cubicBezTo>
                    <a:cubicBezTo>
                      <a:pt x="10" y="51"/>
                      <a:pt x="10" y="51"/>
                      <a:pt x="10" y="51"/>
                    </a:cubicBezTo>
                    <a:cubicBezTo>
                      <a:pt x="10" y="51"/>
                      <a:pt x="10" y="51"/>
                      <a:pt x="10" y="51"/>
                    </a:cubicBezTo>
                    <a:cubicBezTo>
                      <a:pt x="10" y="51"/>
                      <a:pt x="10" y="51"/>
                      <a:pt x="10"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2" y="51"/>
                      <a:pt x="12" y="51"/>
                      <a:pt x="12" y="51"/>
                    </a:cubicBezTo>
                    <a:cubicBezTo>
                      <a:pt x="12" y="51"/>
                      <a:pt x="12" y="51"/>
                      <a:pt x="12" y="51"/>
                    </a:cubicBezTo>
                    <a:cubicBezTo>
                      <a:pt x="12" y="51"/>
                      <a:pt x="12" y="51"/>
                      <a:pt x="12" y="51"/>
                    </a:cubicBezTo>
                    <a:cubicBezTo>
                      <a:pt x="12" y="51"/>
                      <a:pt x="12" y="51"/>
                      <a:pt x="12" y="51"/>
                    </a:cubicBezTo>
                    <a:cubicBezTo>
                      <a:pt x="12" y="51"/>
                      <a:pt x="12" y="51"/>
                      <a:pt x="12" y="51"/>
                    </a:cubicBezTo>
                    <a:cubicBezTo>
                      <a:pt x="12" y="51"/>
                      <a:pt x="12" y="51"/>
                      <a:pt x="12"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5" y="51"/>
                    </a:cubicBezTo>
                    <a:cubicBezTo>
                      <a:pt x="15" y="51"/>
                      <a:pt x="15" y="51"/>
                      <a:pt x="15" y="51"/>
                    </a:cubicBezTo>
                    <a:cubicBezTo>
                      <a:pt x="14" y="50"/>
                      <a:pt x="14" y="49"/>
                      <a:pt x="13" y="49"/>
                    </a:cubicBezTo>
                    <a:cubicBezTo>
                      <a:pt x="13" y="49"/>
                      <a:pt x="13" y="50"/>
                      <a:pt x="14" y="50"/>
                    </a:cubicBezTo>
                    <a:cubicBezTo>
                      <a:pt x="13" y="50"/>
                      <a:pt x="13" y="50"/>
                      <a:pt x="13" y="50"/>
                    </a:cubicBezTo>
                    <a:cubicBezTo>
                      <a:pt x="12" y="50"/>
                      <a:pt x="11" y="48"/>
                      <a:pt x="11" y="48"/>
                    </a:cubicBezTo>
                    <a:cubicBezTo>
                      <a:pt x="11" y="49"/>
                      <a:pt x="10" y="49"/>
                      <a:pt x="10" y="49"/>
                    </a:cubicBezTo>
                    <a:cubicBezTo>
                      <a:pt x="10" y="48"/>
                      <a:pt x="10" y="48"/>
                      <a:pt x="10" y="48"/>
                    </a:cubicBezTo>
                    <a:cubicBezTo>
                      <a:pt x="10" y="48"/>
                      <a:pt x="10" y="48"/>
                      <a:pt x="9" y="47"/>
                    </a:cubicBezTo>
                    <a:cubicBezTo>
                      <a:pt x="9" y="47"/>
                      <a:pt x="9" y="47"/>
                      <a:pt x="9" y="46"/>
                    </a:cubicBezTo>
                    <a:cubicBezTo>
                      <a:pt x="10" y="47"/>
                      <a:pt x="10" y="48"/>
                      <a:pt x="11" y="48"/>
                    </a:cubicBezTo>
                    <a:cubicBezTo>
                      <a:pt x="11" y="48"/>
                      <a:pt x="11" y="48"/>
                      <a:pt x="11" y="48"/>
                    </a:cubicBezTo>
                    <a:cubicBezTo>
                      <a:pt x="10" y="47"/>
                      <a:pt x="10" y="47"/>
                      <a:pt x="10" y="46"/>
                    </a:cubicBezTo>
                    <a:cubicBezTo>
                      <a:pt x="10" y="45"/>
                      <a:pt x="9" y="44"/>
                      <a:pt x="9" y="43"/>
                    </a:cubicBezTo>
                    <a:cubicBezTo>
                      <a:pt x="8" y="42"/>
                      <a:pt x="8" y="42"/>
                      <a:pt x="8" y="41"/>
                    </a:cubicBezTo>
                    <a:cubicBezTo>
                      <a:pt x="8" y="41"/>
                      <a:pt x="7" y="41"/>
                      <a:pt x="7" y="41"/>
                    </a:cubicBezTo>
                    <a:cubicBezTo>
                      <a:pt x="7" y="41"/>
                      <a:pt x="6" y="41"/>
                      <a:pt x="6" y="41"/>
                    </a:cubicBezTo>
                    <a:cubicBezTo>
                      <a:pt x="6" y="41"/>
                      <a:pt x="6" y="41"/>
                      <a:pt x="6" y="41"/>
                    </a:cubicBezTo>
                    <a:cubicBezTo>
                      <a:pt x="6" y="40"/>
                      <a:pt x="6" y="40"/>
                      <a:pt x="6" y="40"/>
                    </a:cubicBezTo>
                    <a:cubicBezTo>
                      <a:pt x="6" y="40"/>
                      <a:pt x="6" y="39"/>
                      <a:pt x="6" y="39"/>
                    </a:cubicBezTo>
                    <a:cubicBezTo>
                      <a:pt x="6" y="38"/>
                      <a:pt x="6" y="38"/>
                      <a:pt x="6" y="37"/>
                    </a:cubicBezTo>
                    <a:cubicBezTo>
                      <a:pt x="6" y="37"/>
                      <a:pt x="6" y="36"/>
                      <a:pt x="6" y="36"/>
                    </a:cubicBezTo>
                    <a:cubicBezTo>
                      <a:pt x="7" y="36"/>
                      <a:pt x="7" y="35"/>
                      <a:pt x="7" y="34"/>
                    </a:cubicBezTo>
                    <a:cubicBezTo>
                      <a:pt x="8" y="33"/>
                      <a:pt x="8" y="32"/>
                      <a:pt x="9" y="31"/>
                    </a:cubicBezTo>
                    <a:cubicBezTo>
                      <a:pt x="9" y="31"/>
                      <a:pt x="9" y="31"/>
                      <a:pt x="9" y="30"/>
                    </a:cubicBezTo>
                    <a:cubicBezTo>
                      <a:pt x="9" y="30"/>
                      <a:pt x="9" y="29"/>
                      <a:pt x="9" y="29"/>
                    </a:cubicBezTo>
                    <a:cubicBezTo>
                      <a:pt x="9" y="28"/>
                      <a:pt x="9" y="28"/>
                      <a:pt x="9" y="27"/>
                    </a:cubicBezTo>
                    <a:cubicBezTo>
                      <a:pt x="9" y="27"/>
                      <a:pt x="8" y="27"/>
                      <a:pt x="9" y="26"/>
                    </a:cubicBezTo>
                    <a:cubicBezTo>
                      <a:pt x="9" y="26"/>
                      <a:pt x="9" y="26"/>
                      <a:pt x="10" y="26"/>
                    </a:cubicBezTo>
                    <a:cubicBezTo>
                      <a:pt x="10" y="26"/>
                      <a:pt x="11" y="26"/>
                      <a:pt x="11" y="25"/>
                    </a:cubicBezTo>
                    <a:cubicBezTo>
                      <a:pt x="11" y="26"/>
                      <a:pt x="12" y="26"/>
                      <a:pt x="12" y="26"/>
                    </a:cubicBezTo>
                    <a:cubicBezTo>
                      <a:pt x="12" y="27"/>
                      <a:pt x="12" y="28"/>
                      <a:pt x="12" y="28"/>
                    </a:cubicBezTo>
                    <a:cubicBezTo>
                      <a:pt x="12" y="29"/>
                      <a:pt x="12" y="29"/>
                      <a:pt x="12" y="29"/>
                    </a:cubicBezTo>
                    <a:cubicBezTo>
                      <a:pt x="13" y="29"/>
                      <a:pt x="14" y="29"/>
                      <a:pt x="14" y="29"/>
                    </a:cubicBezTo>
                    <a:cubicBezTo>
                      <a:pt x="15" y="29"/>
                      <a:pt x="15" y="29"/>
                      <a:pt x="15" y="29"/>
                    </a:cubicBezTo>
                    <a:cubicBezTo>
                      <a:pt x="16" y="29"/>
                      <a:pt x="17" y="30"/>
                      <a:pt x="17" y="30"/>
                    </a:cubicBezTo>
                    <a:cubicBezTo>
                      <a:pt x="17" y="31"/>
                      <a:pt x="17" y="30"/>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7" y="29"/>
                      <a:pt x="17" y="29"/>
                      <a:pt x="17" y="29"/>
                    </a:cubicBezTo>
                    <a:cubicBezTo>
                      <a:pt x="17" y="29"/>
                      <a:pt x="17" y="29"/>
                      <a:pt x="17" y="29"/>
                    </a:cubicBezTo>
                    <a:cubicBezTo>
                      <a:pt x="17" y="29"/>
                      <a:pt x="17" y="29"/>
                      <a:pt x="17" y="29"/>
                    </a:cubicBezTo>
                    <a:cubicBezTo>
                      <a:pt x="17" y="29"/>
                      <a:pt x="17" y="29"/>
                      <a:pt x="17" y="29"/>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6"/>
                      <a:pt x="17" y="26"/>
                      <a:pt x="17" y="26"/>
                    </a:cubicBezTo>
                    <a:cubicBezTo>
                      <a:pt x="17" y="26"/>
                      <a:pt x="17" y="26"/>
                      <a:pt x="17" y="26"/>
                    </a:cubicBezTo>
                    <a:cubicBezTo>
                      <a:pt x="17" y="26"/>
                      <a:pt x="17" y="26"/>
                      <a:pt x="17" y="26"/>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lose/>
                    <a:moveTo>
                      <a:pt x="9" y="40"/>
                    </a:moveTo>
                    <a:cubicBezTo>
                      <a:pt x="8" y="40"/>
                      <a:pt x="9" y="40"/>
                      <a:pt x="9" y="41"/>
                    </a:cubicBezTo>
                    <a:cubicBezTo>
                      <a:pt x="9" y="40"/>
                      <a:pt x="9" y="40"/>
                      <a:pt x="9" y="40"/>
                    </a:cubicBezTo>
                    <a:cubicBezTo>
                      <a:pt x="9" y="40"/>
                      <a:pt x="9" y="40"/>
                      <a:pt x="9" y="40"/>
                    </a:cubicBezTo>
                    <a:close/>
                    <a:moveTo>
                      <a:pt x="7" y="50"/>
                    </a:moveTo>
                    <a:cubicBezTo>
                      <a:pt x="7" y="51"/>
                      <a:pt x="7" y="51"/>
                      <a:pt x="7" y="51"/>
                    </a:cubicBezTo>
                    <a:cubicBezTo>
                      <a:pt x="7" y="51"/>
                      <a:pt x="7" y="51"/>
                      <a:pt x="7"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310"/>
              <p:cNvSpPr/>
              <p:nvPr/>
            </p:nvSpPr>
            <p:spPr bwMode="auto">
              <a:xfrm>
                <a:off x="2980" y="2178"/>
                <a:ext cx="16" cy="16"/>
              </a:xfrm>
              <a:custGeom>
                <a:avLst/>
                <a:gdLst>
                  <a:gd name="T0" fmla="*/ 4 w 6"/>
                  <a:gd name="T1" fmla="*/ 0 h 6"/>
                  <a:gd name="T2" fmla="*/ 4 w 6"/>
                  <a:gd name="T3" fmla="*/ 0 h 6"/>
                  <a:gd name="T4" fmla="*/ 4 w 6"/>
                  <a:gd name="T5" fmla="*/ 0 h 6"/>
                  <a:gd name="T6" fmla="*/ 4 w 6"/>
                  <a:gd name="T7" fmla="*/ 0 h 6"/>
                  <a:gd name="T8" fmla="*/ 4 w 6"/>
                  <a:gd name="T9" fmla="*/ 0 h 6"/>
                  <a:gd name="T10" fmla="*/ 3 w 6"/>
                  <a:gd name="T11" fmla="*/ 1 h 6"/>
                  <a:gd name="T12" fmla="*/ 3 w 6"/>
                  <a:gd name="T13" fmla="*/ 1 h 6"/>
                  <a:gd name="T14" fmla="*/ 3 w 6"/>
                  <a:gd name="T15" fmla="*/ 1 h 6"/>
                  <a:gd name="T16" fmla="*/ 2 w 6"/>
                  <a:gd name="T17" fmla="*/ 1 h 6"/>
                  <a:gd name="T18" fmla="*/ 2 w 6"/>
                  <a:gd name="T19" fmla="*/ 1 h 6"/>
                  <a:gd name="T20" fmla="*/ 2 w 6"/>
                  <a:gd name="T21" fmla="*/ 1 h 6"/>
                  <a:gd name="T22" fmla="*/ 2 w 6"/>
                  <a:gd name="T23" fmla="*/ 1 h 6"/>
                  <a:gd name="T24" fmla="*/ 2 w 6"/>
                  <a:gd name="T25" fmla="*/ 1 h 6"/>
                  <a:gd name="T26" fmla="*/ 1 w 6"/>
                  <a:gd name="T27" fmla="*/ 2 h 6"/>
                  <a:gd name="T28" fmla="*/ 1 w 6"/>
                  <a:gd name="T29" fmla="*/ 2 h 6"/>
                  <a:gd name="T30" fmla="*/ 1 w 6"/>
                  <a:gd name="T31" fmla="*/ 2 h 6"/>
                  <a:gd name="T32" fmla="*/ 1 w 6"/>
                  <a:gd name="T33" fmla="*/ 2 h 6"/>
                  <a:gd name="T34" fmla="*/ 1 w 6"/>
                  <a:gd name="T35" fmla="*/ 2 h 6"/>
                  <a:gd name="T36" fmla="*/ 1 w 6"/>
                  <a:gd name="T37" fmla="*/ 3 h 6"/>
                  <a:gd name="T38" fmla="*/ 1 w 6"/>
                  <a:gd name="T39" fmla="*/ 3 h 6"/>
                  <a:gd name="T40" fmla="*/ 0 w 6"/>
                  <a:gd name="T41" fmla="*/ 3 h 6"/>
                  <a:gd name="T42" fmla="*/ 0 w 6"/>
                  <a:gd name="T43" fmla="*/ 3 h 6"/>
                  <a:gd name="T44" fmla="*/ 0 w 6"/>
                  <a:gd name="T45" fmla="*/ 3 h 6"/>
                  <a:gd name="T46" fmla="*/ 0 w 6"/>
                  <a:gd name="T47" fmla="*/ 4 h 6"/>
                  <a:gd name="T48" fmla="*/ 0 w 6"/>
                  <a:gd name="T49" fmla="*/ 4 h 6"/>
                  <a:gd name="T50" fmla="*/ 0 w 6"/>
                  <a:gd name="T51" fmla="*/ 5 h 6"/>
                  <a:gd name="T52" fmla="*/ 0 w 6"/>
                  <a:gd name="T53" fmla="*/ 5 h 6"/>
                  <a:gd name="T54" fmla="*/ 0 w 6"/>
                  <a:gd name="T55" fmla="*/ 6 h 6"/>
                  <a:gd name="T56" fmla="*/ 0 w 6"/>
                  <a:gd name="T57" fmla="*/ 6 h 6"/>
                  <a:gd name="T58" fmla="*/ 1 w 6"/>
                  <a:gd name="T59" fmla="*/ 6 h 6"/>
                  <a:gd name="T60" fmla="*/ 1 w 6"/>
                  <a:gd name="T61" fmla="*/ 6 h 6"/>
                  <a:gd name="T62" fmla="*/ 1 w 6"/>
                  <a:gd name="T63" fmla="*/ 6 h 6"/>
                  <a:gd name="T64" fmla="*/ 2 w 6"/>
                  <a:gd name="T65" fmla="*/ 5 h 6"/>
                  <a:gd name="T66" fmla="*/ 2 w 6"/>
                  <a:gd name="T67" fmla="*/ 5 h 6"/>
                  <a:gd name="T68" fmla="*/ 3 w 6"/>
                  <a:gd name="T69" fmla="*/ 5 h 6"/>
                  <a:gd name="T70" fmla="*/ 3 w 6"/>
                  <a:gd name="T71" fmla="*/ 5 h 6"/>
                  <a:gd name="T72" fmla="*/ 3 w 6"/>
                  <a:gd name="T73" fmla="*/ 6 h 6"/>
                  <a:gd name="T74" fmla="*/ 3 w 6"/>
                  <a:gd name="T75" fmla="*/ 6 h 6"/>
                  <a:gd name="T76" fmla="*/ 4 w 6"/>
                  <a:gd name="T77" fmla="*/ 6 h 6"/>
                  <a:gd name="T78" fmla="*/ 4 w 6"/>
                  <a:gd name="T79" fmla="*/ 5 h 6"/>
                  <a:gd name="T80" fmla="*/ 4 w 6"/>
                  <a:gd name="T81" fmla="*/ 5 h 6"/>
                  <a:gd name="T82" fmla="*/ 5 w 6"/>
                  <a:gd name="T83" fmla="*/ 4 h 6"/>
                  <a:gd name="T84" fmla="*/ 5 w 6"/>
                  <a:gd name="T85" fmla="*/ 4 h 6"/>
                  <a:gd name="T86" fmla="*/ 4 w 6"/>
                  <a:gd name="T87" fmla="*/ 3 h 6"/>
                  <a:gd name="T88" fmla="*/ 5 w 6"/>
                  <a:gd name="T89" fmla="*/ 0 h 6"/>
                  <a:gd name="T90" fmla="*/ 4 w 6"/>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6">
                    <a:moveTo>
                      <a:pt x="4" y="0"/>
                    </a:move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4" y="4"/>
                      <a:pt x="3" y="4"/>
                      <a:pt x="2" y="4"/>
                    </a:cubicBezTo>
                    <a:cubicBezTo>
                      <a:pt x="3" y="3"/>
                      <a:pt x="4" y="3"/>
                      <a:pt x="4" y="3"/>
                    </a:cubicBezTo>
                    <a:cubicBezTo>
                      <a:pt x="5" y="3"/>
                      <a:pt x="5" y="2"/>
                      <a:pt x="5" y="2"/>
                    </a:cubicBezTo>
                    <a:cubicBezTo>
                      <a:pt x="6" y="2"/>
                      <a:pt x="6" y="2"/>
                      <a:pt x="5" y="2"/>
                    </a:cubicBezTo>
                    <a:cubicBezTo>
                      <a:pt x="5" y="1"/>
                      <a:pt x="5" y="1"/>
                      <a:pt x="5" y="0"/>
                    </a:cubicBezTo>
                    <a:cubicBezTo>
                      <a:pt x="5" y="0"/>
                      <a:pt x="5" y="0"/>
                      <a:pt x="5" y="0"/>
                    </a:cubicBezTo>
                    <a:cubicBezTo>
                      <a:pt x="5" y="0"/>
                      <a:pt x="5" y="0"/>
                      <a:pt x="5" y="0"/>
                    </a:cubicBezTo>
                    <a:lnTo>
                      <a:pt x="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311"/>
              <p:cNvSpPr/>
              <p:nvPr/>
            </p:nvSpPr>
            <p:spPr bwMode="auto">
              <a:xfrm>
                <a:off x="2896" y="2157"/>
                <a:ext cx="139" cy="108"/>
              </a:xfrm>
              <a:custGeom>
                <a:avLst/>
                <a:gdLst>
                  <a:gd name="T0" fmla="*/ 38 w 53"/>
                  <a:gd name="T1" fmla="*/ 36 h 41"/>
                  <a:gd name="T2" fmla="*/ 45 w 53"/>
                  <a:gd name="T3" fmla="*/ 34 h 41"/>
                  <a:gd name="T4" fmla="*/ 52 w 53"/>
                  <a:gd name="T5" fmla="*/ 26 h 41"/>
                  <a:gd name="T6" fmla="*/ 43 w 53"/>
                  <a:gd name="T7" fmla="*/ 22 h 41"/>
                  <a:gd name="T8" fmla="*/ 38 w 53"/>
                  <a:gd name="T9" fmla="*/ 20 h 41"/>
                  <a:gd name="T10" fmla="*/ 37 w 53"/>
                  <a:gd name="T11" fmla="*/ 18 h 41"/>
                  <a:gd name="T12" fmla="*/ 35 w 53"/>
                  <a:gd name="T13" fmla="*/ 17 h 41"/>
                  <a:gd name="T14" fmla="*/ 35 w 53"/>
                  <a:gd name="T15" fmla="*/ 15 h 41"/>
                  <a:gd name="T16" fmla="*/ 35 w 53"/>
                  <a:gd name="T17" fmla="*/ 14 h 41"/>
                  <a:gd name="T18" fmla="*/ 33 w 53"/>
                  <a:gd name="T19" fmla="*/ 14 h 41"/>
                  <a:gd name="T20" fmla="*/ 31 w 53"/>
                  <a:gd name="T21" fmla="*/ 13 h 41"/>
                  <a:gd name="T22" fmla="*/ 32 w 53"/>
                  <a:gd name="T23" fmla="*/ 11 h 41"/>
                  <a:gd name="T24" fmla="*/ 33 w 53"/>
                  <a:gd name="T25" fmla="*/ 10 h 41"/>
                  <a:gd name="T26" fmla="*/ 34 w 53"/>
                  <a:gd name="T27" fmla="*/ 8 h 41"/>
                  <a:gd name="T28" fmla="*/ 31 w 53"/>
                  <a:gd name="T29" fmla="*/ 6 h 41"/>
                  <a:gd name="T30" fmla="*/ 29 w 53"/>
                  <a:gd name="T31" fmla="*/ 3 h 41"/>
                  <a:gd name="T32" fmla="*/ 26 w 53"/>
                  <a:gd name="T33" fmla="*/ 2 h 41"/>
                  <a:gd name="T34" fmla="*/ 24 w 53"/>
                  <a:gd name="T35" fmla="*/ 1 h 41"/>
                  <a:gd name="T36" fmla="*/ 23 w 53"/>
                  <a:gd name="T37" fmla="*/ 1 h 41"/>
                  <a:gd name="T38" fmla="*/ 22 w 53"/>
                  <a:gd name="T39" fmla="*/ 1 h 41"/>
                  <a:gd name="T40" fmla="*/ 21 w 53"/>
                  <a:gd name="T41" fmla="*/ 1 h 41"/>
                  <a:gd name="T42" fmla="*/ 19 w 53"/>
                  <a:gd name="T43" fmla="*/ 1 h 41"/>
                  <a:gd name="T44" fmla="*/ 17 w 53"/>
                  <a:gd name="T45" fmla="*/ 1 h 41"/>
                  <a:gd name="T46" fmla="*/ 16 w 53"/>
                  <a:gd name="T47" fmla="*/ 1 h 41"/>
                  <a:gd name="T48" fmla="*/ 14 w 53"/>
                  <a:gd name="T49" fmla="*/ 2 h 41"/>
                  <a:gd name="T50" fmla="*/ 13 w 53"/>
                  <a:gd name="T51" fmla="*/ 4 h 41"/>
                  <a:gd name="T52" fmla="*/ 12 w 53"/>
                  <a:gd name="T53" fmla="*/ 5 h 41"/>
                  <a:gd name="T54" fmla="*/ 11 w 53"/>
                  <a:gd name="T55" fmla="*/ 8 h 41"/>
                  <a:gd name="T56" fmla="*/ 10 w 53"/>
                  <a:gd name="T57" fmla="*/ 8 h 41"/>
                  <a:gd name="T58" fmla="*/ 9 w 53"/>
                  <a:gd name="T59" fmla="*/ 10 h 41"/>
                  <a:gd name="T60" fmla="*/ 8 w 53"/>
                  <a:gd name="T61" fmla="*/ 11 h 41"/>
                  <a:gd name="T62" fmla="*/ 8 w 53"/>
                  <a:gd name="T63" fmla="*/ 13 h 41"/>
                  <a:gd name="T64" fmla="*/ 7 w 53"/>
                  <a:gd name="T65" fmla="*/ 15 h 41"/>
                  <a:gd name="T66" fmla="*/ 6 w 53"/>
                  <a:gd name="T67" fmla="*/ 14 h 41"/>
                  <a:gd name="T68" fmla="*/ 5 w 53"/>
                  <a:gd name="T69" fmla="*/ 15 h 41"/>
                  <a:gd name="T70" fmla="*/ 5 w 53"/>
                  <a:gd name="T71" fmla="*/ 18 h 41"/>
                  <a:gd name="T72" fmla="*/ 4 w 53"/>
                  <a:gd name="T73" fmla="*/ 23 h 41"/>
                  <a:gd name="T74" fmla="*/ 3 w 53"/>
                  <a:gd name="T75" fmla="*/ 23 h 41"/>
                  <a:gd name="T76" fmla="*/ 1 w 53"/>
                  <a:gd name="T77" fmla="*/ 24 h 41"/>
                  <a:gd name="T78" fmla="*/ 0 w 53"/>
                  <a:gd name="T79" fmla="*/ 25 h 41"/>
                  <a:gd name="T80" fmla="*/ 2 w 53"/>
                  <a:gd name="T81" fmla="*/ 25 h 41"/>
                  <a:gd name="T82" fmla="*/ 4 w 53"/>
                  <a:gd name="T83" fmla="*/ 26 h 41"/>
                  <a:gd name="T84" fmla="*/ 5 w 53"/>
                  <a:gd name="T85" fmla="*/ 28 h 41"/>
                  <a:gd name="T86" fmla="*/ 6 w 53"/>
                  <a:gd name="T87" fmla="*/ 29 h 41"/>
                  <a:gd name="T88" fmla="*/ 7 w 53"/>
                  <a:gd name="T89" fmla="*/ 30 h 41"/>
                  <a:gd name="T90" fmla="*/ 8 w 53"/>
                  <a:gd name="T91" fmla="*/ 33 h 41"/>
                  <a:gd name="T92" fmla="*/ 11 w 53"/>
                  <a:gd name="T93" fmla="*/ 34 h 41"/>
                  <a:gd name="T94" fmla="*/ 11 w 53"/>
                  <a:gd name="T95" fmla="*/ 37 h 41"/>
                  <a:gd name="T96" fmla="*/ 15 w 53"/>
                  <a:gd name="T97" fmla="*/ 37 h 41"/>
                  <a:gd name="T98" fmla="*/ 16 w 53"/>
                  <a:gd name="T99" fmla="*/ 39 h 41"/>
                  <a:gd name="T100" fmla="*/ 18 w 53"/>
                  <a:gd name="T101" fmla="*/ 39 h 41"/>
                  <a:gd name="T102" fmla="*/ 19 w 53"/>
                  <a:gd name="T103" fmla="*/ 40 h 41"/>
                  <a:gd name="T104" fmla="*/ 21 w 53"/>
                  <a:gd name="T105" fmla="*/ 40 h 41"/>
                  <a:gd name="T106" fmla="*/ 23 w 53"/>
                  <a:gd name="T107" fmla="*/ 41 h 41"/>
                  <a:gd name="T108" fmla="*/ 24 w 53"/>
                  <a:gd name="T109" fmla="*/ 40 h 41"/>
                  <a:gd name="T110" fmla="*/ 25 w 53"/>
                  <a:gd name="T111" fmla="*/ 39 h 41"/>
                  <a:gd name="T112" fmla="*/ 27 w 53"/>
                  <a:gd name="T113" fmla="*/ 38 h 41"/>
                  <a:gd name="T114" fmla="*/ 28 w 53"/>
                  <a:gd name="T115" fmla="*/ 38 h 41"/>
                  <a:gd name="T116" fmla="*/ 29 w 53"/>
                  <a:gd name="T117" fmla="*/ 39 h 41"/>
                  <a:gd name="T118" fmla="*/ 31 w 53"/>
                  <a:gd name="T119" fmla="*/ 39 h 41"/>
                  <a:gd name="T120" fmla="*/ 32 w 53"/>
                  <a:gd name="T121" fmla="*/ 38 h 41"/>
                  <a:gd name="T122" fmla="*/ 36 w 53"/>
                  <a:gd name="T123"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 h="41">
                    <a:moveTo>
                      <a:pt x="36" y="37"/>
                    </a:move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6"/>
                      <a:pt x="36" y="36"/>
                      <a:pt x="36" y="36"/>
                    </a:cubicBezTo>
                    <a:cubicBezTo>
                      <a:pt x="36" y="36"/>
                      <a:pt x="36" y="36"/>
                      <a:pt x="36"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8" y="36"/>
                      <a:pt x="38" y="36"/>
                      <a:pt x="38" y="36"/>
                    </a:cubicBezTo>
                    <a:cubicBezTo>
                      <a:pt x="38" y="36"/>
                      <a:pt x="38" y="36"/>
                      <a:pt x="38" y="36"/>
                    </a:cubicBezTo>
                    <a:cubicBezTo>
                      <a:pt x="38" y="36"/>
                      <a:pt x="38" y="36"/>
                      <a:pt x="38" y="36"/>
                    </a:cubicBezTo>
                    <a:cubicBezTo>
                      <a:pt x="38" y="36"/>
                      <a:pt x="38" y="36"/>
                      <a:pt x="38" y="36"/>
                    </a:cubicBezTo>
                    <a:cubicBezTo>
                      <a:pt x="39" y="35"/>
                      <a:pt x="39" y="35"/>
                      <a:pt x="39" y="35"/>
                    </a:cubicBezTo>
                    <a:cubicBezTo>
                      <a:pt x="39" y="35"/>
                      <a:pt x="39" y="35"/>
                      <a:pt x="39" y="35"/>
                    </a:cubicBezTo>
                    <a:cubicBezTo>
                      <a:pt x="40" y="35"/>
                      <a:pt x="40" y="35"/>
                      <a:pt x="40" y="35"/>
                    </a:cubicBezTo>
                    <a:cubicBezTo>
                      <a:pt x="40" y="35"/>
                      <a:pt x="40" y="35"/>
                      <a:pt x="40" y="35"/>
                    </a:cubicBezTo>
                    <a:cubicBezTo>
                      <a:pt x="42" y="35"/>
                      <a:pt x="42" y="35"/>
                      <a:pt x="42" y="35"/>
                    </a:cubicBezTo>
                    <a:cubicBezTo>
                      <a:pt x="42" y="35"/>
                      <a:pt x="42" y="35"/>
                      <a:pt x="42" y="35"/>
                    </a:cubicBezTo>
                    <a:cubicBezTo>
                      <a:pt x="43" y="35"/>
                      <a:pt x="43" y="35"/>
                      <a:pt x="43" y="35"/>
                    </a:cubicBezTo>
                    <a:cubicBezTo>
                      <a:pt x="43" y="35"/>
                      <a:pt x="43" y="35"/>
                      <a:pt x="43" y="35"/>
                    </a:cubicBezTo>
                    <a:cubicBezTo>
                      <a:pt x="43" y="35"/>
                      <a:pt x="43" y="35"/>
                      <a:pt x="43" y="35"/>
                    </a:cubicBezTo>
                    <a:cubicBezTo>
                      <a:pt x="43" y="35"/>
                      <a:pt x="43" y="35"/>
                      <a:pt x="43" y="35"/>
                    </a:cubicBezTo>
                    <a:cubicBezTo>
                      <a:pt x="43" y="35"/>
                      <a:pt x="43" y="35"/>
                      <a:pt x="43" y="35"/>
                    </a:cubicBezTo>
                    <a:cubicBezTo>
                      <a:pt x="44" y="35"/>
                      <a:pt x="44" y="35"/>
                      <a:pt x="44" y="35"/>
                    </a:cubicBezTo>
                    <a:cubicBezTo>
                      <a:pt x="44" y="35"/>
                      <a:pt x="44" y="35"/>
                      <a:pt x="44" y="35"/>
                    </a:cubicBezTo>
                    <a:cubicBezTo>
                      <a:pt x="44" y="34"/>
                      <a:pt x="44" y="34"/>
                      <a:pt x="44" y="34"/>
                    </a:cubicBezTo>
                    <a:cubicBezTo>
                      <a:pt x="44" y="34"/>
                      <a:pt x="44" y="34"/>
                      <a:pt x="44" y="34"/>
                    </a:cubicBezTo>
                    <a:cubicBezTo>
                      <a:pt x="45" y="34"/>
                      <a:pt x="45" y="34"/>
                      <a:pt x="45" y="34"/>
                    </a:cubicBezTo>
                    <a:cubicBezTo>
                      <a:pt x="45" y="33"/>
                      <a:pt x="45" y="33"/>
                      <a:pt x="45" y="33"/>
                    </a:cubicBezTo>
                    <a:cubicBezTo>
                      <a:pt x="45" y="33"/>
                      <a:pt x="45" y="33"/>
                      <a:pt x="45" y="33"/>
                    </a:cubicBezTo>
                    <a:cubicBezTo>
                      <a:pt x="45" y="33"/>
                      <a:pt x="45" y="33"/>
                      <a:pt x="45" y="33"/>
                    </a:cubicBezTo>
                    <a:cubicBezTo>
                      <a:pt x="46" y="32"/>
                      <a:pt x="46" y="32"/>
                      <a:pt x="46" y="32"/>
                    </a:cubicBezTo>
                    <a:cubicBezTo>
                      <a:pt x="47" y="32"/>
                      <a:pt x="47" y="32"/>
                      <a:pt x="47" y="32"/>
                    </a:cubicBezTo>
                    <a:cubicBezTo>
                      <a:pt x="47" y="31"/>
                      <a:pt x="47" y="31"/>
                      <a:pt x="47" y="31"/>
                    </a:cubicBezTo>
                    <a:cubicBezTo>
                      <a:pt x="48" y="31"/>
                      <a:pt x="48" y="31"/>
                      <a:pt x="48" y="31"/>
                    </a:cubicBezTo>
                    <a:cubicBezTo>
                      <a:pt x="48" y="30"/>
                      <a:pt x="48" y="30"/>
                      <a:pt x="48" y="30"/>
                    </a:cubicBezTo>
                    <a:cubicBezTo>
                      <a:pt x="49" y="29"/>
                      <a:pt x="49" y="29"/>
                      <a:pt x="49" y="29"/>
                    </a:cubicBezTo>
                    <a:cubicBezTo>
                      <a:pt x="49" y="29"/>
                      <a:pt x="49" y="29"/>
                      <a:pt x="49" y="29"/>
                    </a:cubicBezTo>
                    <a:cubicBezTo>
                      <a:pt x="50" y="29"/>
                      <a:pt x="50" y="29"/>
                      <a:pt x="50" y="29"/>
                    </a:cubicBezTo>
                    <a:cubicBezTo>
                      <a:pt x="50" y="28"/>
                      <a:pt x="50" y="28"/>
                      <a:pt x="50" y="28"/>
                    </a:cubicBezTo>
                    <a:cubicBezTo>
                      <a:pt x="51" y="28"/>
                      <a:pt x="51" y="28"/>
                      <a:pt x="51" y="28"/>
                    </a:cubicBezTo>
                    <a:cubicBezTo>
                      <a:pt x="51" y="27"/>
                      <a:pt x="51" y="27"/>
                      <a:pt x="51" y="27"/>
                    </a:cubicBezTo>
                    <a:cubicBezTo>
                      <a:pt x="51" y="27"/>
                      <a:pt x="51" y="27"/>
                      <a:pt x="51" y="27"/>
                    </a:cubicBezTo>
                    <a:cubicBezTo>
                      <a:pt x="52" y="26"/>
                      <a:pt x="52" y="26"/>
                      <a:pt x="52" y="26"/>
                    </a:cubicBezTo>
                    <a:cubicBezTo>
                      <a:pt x="52" y="26"/>
                      <a:pt x="52" y="26"/>
                      <a:pt x="52" y="26"/>
                    </a:cubicBezTo>
                    <a:cubicBezTo>
                      <a:pt x="53" y="25"/>
                      <a:pt x="53" y="25"/>
                      <a:pt x="53" y="25"/>
                    </a:cubicBezTo>
                    <a:cubicBezTo>
                      <a:pt x="53" y="25"/>
                      <a:pt x="53" y="25"/>
                      <a:pt x="53" y="25"/>
                    </a:cubicBezTo>
                    <a:cubicBezTo>
                      <a:pt x="50" y="25"/>
                      <a:pt x="50" y="25"/>
                      <a:pt x="50" y="25"/>
                    </a:cubicBezTo>
                    <a:cubicBezTo>
                      <a:pt x="50" y="25"/>
                      <a:pt x="50" y="25"/>
                      <a:pt x="50" y="25"/>
                    </a:cubicBezTo>
                    <a:cubicBezTo>
                      <a:pt x="49" y="24"/>
                      <a:pt x="49" y="24"/>
                      <a:pt x="49" y="24"/>
                    </a:cubicBezTo>
                    <a:cubicBezTo>
                      <a:pt x="49" y="24"/>
                      <a:pt x="49" y="24"/>
                      <a:pt x="49" y="24"/>
                    </a:cubicBezTo>
                    <a:cubicBezTo>
                      <a:pt x="49" y="24"/>
                      <a:pt x="49" y="24"/>
                      <a:pt x="49" y="24"/>
                    </a:cubicBezTo>
                    <a:cubicBezTo>
                      <a:pt x="48" y="24"/>
                      <a:pt x="48" y="24"/>
                      <a:pt x="48" y="24"/>
                    </a:cubicBezTo>
                    <a:cubicBezTo>
                      <a:pt x="47" y="24"/>
                      <a:pt x="47" y="24"/>
                      <a:pt x="47" y="24"/>
                    </a:cubicBezTo>
                    <a:cubicBezTo>
                      <a:pt x="47" y="24"/>
                      <a:pt x="47" y="24"/>
                      <a:pt x="47" y="24"/>
                    </a:cubicBezTo>
                    <a:cubicBezTo>
                      <a:pt x="46" y="23"/>
                      <a:pt x="46" y="23"/>
                      <a:pt x="46"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3" y="22"/>
                      <a:pt x="43" y="22"/>
                      <a:pt x="43" y="22"/>
                    </a:cubicBezTo>
                    <a:cubicBezTo>
                      <a:pt x="42" y="22"/>
                      <a:pt x="42" y="22"/>
                      <a:pt x="42" y="22"/>
                    </a:cubicBezTo>
                    <a:cubicBezTo>
                      <a:pt x="42" y="22"/>
                      <a:pt x="42" y="22"/>
                      <a:pt x="42" y="22"/>
                    </a:cubicBezTo>
                    <a:cubicBezTo>
                      <a:pt x="41" y="22"/>
                      <a:pt x="41" y="22"/>
                      <a:pt x="41" y="22"/>
                    </a:cubicBezTo>
                    <a:cubicBezTo>
                      <a:pt x="41" y="22"/>
                      <a:pt x="41" y="22"/>
                      <a:pt x="41" y="22"/>
                    </a:cubicBezTo>
                    <a:cubicBezTo>
                      <a:pt x="40" y="21"/>
                      <a:pt x="40" y="21"/>
                      <a:pt x="40" y="21"/>
                    </a:cubicBezTo>
                    <a:cubicBezTo>
                      <a:pt x="40" y="21"/>
                      <a:pt x="40" y="21"/>
                      <a:pt x="40"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7" y="20"/>
                      <a:pt x="37" y="20"/>
                      <a:pt x="37" y="20"/>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1" y="14"/>
                      <a:pt x="31" y="14"/>
                    </a:cubicBezTo>
                    <a:cubicBezTo>
                      <a:pt x="31" y="13"/>
                      <a:pt x="31" y="13"/>
                      <a:pt x="31" y="13"/>
                    </a:cubicBezTo>
                    <a:cubicBezTo>
                      <a:pt x="31" y="13"/>
                      <a:pt x="31" y="13"/>
                      <a:pt x="31" y="13"/>
                    </a:cubicBezTo>
                    <a:cubicBezTo>
                      <a:pt x="32" y="13"/>
                      <a:pt x="32" y="13"/>
                      <a:pt x="32" y="13"/>
                    </a:cubicBezTo>
                    <a:cubicBezTo>
                      <a:pt x="32" y="13"/>
                      <a:pt x="32" y="13"/>
                      <a:pt x="32" y="13"/>
                    </a:cubicBezTo>
                    <a:cubicBezTo>
                      <a:pt x="31" y="13"/>
                      <a:pt x="31" y="13"/>
                      <a:pt x="31" y="13"/>
                    </a:cubicBezTo>
                    <a:cubicBezTo>
                      <a:pt x="31" y="13"/>
                      <a:pt x="31" y="13"/>
                      <a:pt x="31" y="13"/>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1"/>
                      <a:pt x="31" y="11"/>
                      <a:pt x="31" y="11"/>
                    </a:cubicBezTo>
                    <a:cubicBezTo>
                      <a:pt x="31" y="11"/>
                      <a:pt x="31" y="11"/>
                      <a:pt x="31"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4" y="9"/>
                      <a:pt x="34" y="9"/>
                      <a:pt x="34" y="9"/>
                    </a:cubicBezTo>
                    <a:cubicBezTo>
                      <a:pt x="34" y="9"/>
                      <a:pt x="34" y="9"/>
                      <a:pt x="34" y="9"/>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5"/>
                      <a:pt x="31" y="5"/>
                      <a:pt x="31" y="5"/>
                    </a:cubicBezTo>
                    <a:cubicBezTo>
                      <a:pt x="31" y="5"/>
                      <a:pt x="31" y="5"/>
                      <a:pt x="31" y="5"/>
                    </a:cubicBezTo>
                    <a:cubicBezTo>
                      <a:pt x="31" y="5"/>
                      <a:pt x="31" y="5"/>
                      <a:pt x="31" y="5"/>
                    </a:cubicBezTo>
                    <a:cubicBezTo>
                      <a:pt x="31" y="5"/>
                      <a:pt x="31" y="5"/>
                      <a:pt x="31" y="5"/>
                    </a:cubicBezTo>
                    <a:cubicBezTo>
                      <a:pt x="30" y="5"/>
                      <a:pt x="30" y="5"/>
                      <a:pt x="30" y="5"/>
                    </a:cubicBezTo>
                    <a:cubicBezTo>
                      <a:pt x="30" y="5"/>
                      <a:pt x="30" y="5"/>
                      <a:pt x="30" y="5"/>
                    </a:cubicBezTo>
                    <a:cubicBezTo>
                      <a:pt x="30" y="5"/>
                      <a:pt x="30" y="5"/>
                      <a:pt x="30" y="5"/>
                    </a:cubicBezTo>
                    <a:cubicBezTo>
                      <a:pt x="30" y="5"/>
                      <a:pt x="30" y="5"/>
                      <a:pt x="30" y="5"/>
                    </a:cubicBezTo>
                    <a:cubicBezTo>
                      <a:pt x="30" y="4"/>
                      <a:pt x="30" y="4"/>
                      <a:pt x="30" y="4"/>
                    </a:cubicBezTo>
                    <a:cubicBezTo>
                      <a:pt x="30" y="4"/>
                      <a:pt x="30" y="4"/>
                      <a:pt x="30" y="4"/>
                    </a:cubicBezTo>
                    <a:cubicBezTo>
                      <a:pt x="29" y="4"/>
                      <a:pt x="29" y="4"/>
                      <a:pt x="29" y="4"/>
                    </a:cubicBezTo>
                    <a:cubicBezTo>
                      <a:pt x="29" y="4"/>
                      <a:pt x="29" y="4"/>
                      <a:pt x="29" y="4"/>
                    </a:cubicBezTo>
                    <a:cubicBezTo>
                      <a:pt x="29" y="4"/>
                      <a:pt x="29" y="4"/>
                      <a:pt x="29" y="4"/>
                    </a:cubicBezTo>
                    <a:cubicBezTo>
                      <a:pt x="29" y="4"/>
                      <a:pt x="29" y="4"/>
                      <a:pt x="29" y="4"/>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1"/>
                      <a:pt x="17" y="1"/>
                      <a:pt x="17" y="1"/>
                    </a:cubicBezTo>
                    <a:cubicBezTo>
                      <a:pt x="17" y="1"/>
                      <a:pt x="17" y="1"/>
                      <a:pt x="17" y="1"/>
                    </a:cubicBezTo>
                    <a:cubicBezTo>
                      <a:pt x="17" y="1"/>
                      <a:pt x="17" y="1"/>
                      <a:pt x="17" y="1"/>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7" y="14"/>
                      <a:pt x="7" y="14"/>
                      <a:pt x="7" y="14"/>
                    </a:cubicBezTo>
                    <a:cubicBezTo>
                      <a:pt x="7" y="14"/>
                      <a:pt x="7" y="14"/>
                      <a:pt x="7" y="14"/>
                    </a:cubicBezTo>
                    <a:cubicBezTo>
                      <a:pt x="7" y="14"/>
                      <a:pt x="7" y="14"/>
                      <a:pt x="7" y="14"/>
                    </a:cubicBezTo>
                    <a:cubicBezTo>
                      <a:pt x="7"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3" y="23"/>
                      <a:pt x="3" y="23"/>
                      <a:pt x="3" y="23"/>
                    </a:cubicBezTo>
                    <a:cubicBezTo>
                      <a:pt x="3" y="23"/>
                      <a:pt x="3" y="23"/>
                      <a:pt x="3" y="23"/>
                    </a:cubicBezTo>
                    <a:cubicBezTo>
                      <a:pt x="3" y="23"/>
                      <a:pt x="3" y="23"/>
                      <a:pt x="3" y="23"/>
                    </a:cubicBezTo>
                    <a:cubicBezTo>
                      <a:pt x="3" y="23"/>
                      <a:pt x="3" y="24"/>
                      <a:pt x="3" y="24"/>
                    </a:cubicBezTo>
                    <a:cubicBezTo>
                      <a:pt x="3" y="24"/>
                      <a:pt x="3" y="24"/>
                      <a:pt x="3" y="24"/>
                    </a:cubicBezTo>
                    <a:cubicBezTo>
                      <a:pt x="3" y="23"/>
                      <a:pt x="3" y="23"/>
                      <a:pt x="3" y="23"/>
                    </a:cubicBezTo>
                    <a:cubicBezTo>
                      <a:pt x="3" y="23"/>
                      <a:pt x="3" y="23"/>
                      <a:pt x="3" y="23"/>
                    </a:cubicBezTo>
                    <a:cubicBezTo>
                      <a:pt x="3" y="23"/>
                      <a:pt x="3" y="23"/>
                      <a:pt x="3" y="23"/>
                    </a:cubicBezTo>
                    <a:cubicBezTo>
                      <a:pt x="3" y="23"/>
                      <a:pt x="3" y="23"/>
                      <a:pt x="3"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0" y="25"/>
                      <a:pt x="0" y="25"/>
                      <a:pt x="0" y="25"/>
                    </a:cubicBezTo>
                    <a:cubicBezTo>
                      <a:pt x="0" y="25"/>
                      <a:pt x="0" y="25"/>
                      <a:pt x="0" y="25"/>
                    </a:cubicBezTo>
                    <a:cubicBezTo>
                      <a:pt x="0" y="25"/>
                      <a:pt x="0" y="25"/>
                      <a:pt x="0"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8"/>
                      <a:pt x="6" y="28"/>
                      <a:pt x="6" y="28"/>
                    </a:cubicBezTo>
                    <a:cubicBezTo>
                      <a:pt x="6" y="28"/>
                      <a:pt x="6" y="28"/>
                      <a:pt x="6" y="28"/>
                    </a:cubicBezTo>
                    <a:cubicBezTo>
                      <a:pt x="6" y="28"/>
                      <a:pt x="6" y="28"/>
                      <a:pt x="6" y="28"/>
                    </a:cubicBezTo>
                    <a:cubicBezTo>
                      <a:pt x="6" y="28"/>
                      <a:pt x="6" y="28"/>
                      <a:pt x="6" y="28"/>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7" y="30"/>
                      <a:pt x="7" y="30"/>
                      <a:pt x="7" y="30"/>
                    </a:cubicBezTo>
                    <a:cubicBezTo>
                      <a:pt x="7" y="30"/>
                      <a:pt x="7" y="30"/>
                      <a:pt x="7"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1"/>
                      <a:pt x="8" y="31"/>
                      <a:pt x="8" y="31"/>
                    </a:cubicBezTo>
                    <a:cubicBezTo>
                      <a:pt x="8" y="31"/>
                      <a:pt x="8" y="31"/>
                      <a:pt x="8" y="31"/>
                    </a:cubicBezTo>
                    <a:cubicBezTo>
                      <a:pt x="7" y="31"/>
                      <a:pt x="7" y="31"/>
                      <a:pt x="7" y="31"/>
                    </a:cubicBezTo>
                    <a:cubicBezTo>
                      <a:pt x="7" y="31"/>
                      <a:pt x="7" y="31"/>
                      <a:pt x="7" y="31"/>
                    </a:cubicBezTo>
                    <a:cubicBezTo>
                      <a:pt x="8" y="31"/>
                      <a:pt x="8" y="31"/>
                      <a:pt x="8" y="31"/>
                    </a:cubicBezTo>
                    <a:cubicBezTo>
                      <a:pt x="8" y="31"/>
                      <a:pt x="8" y="31"/>
                      <a:pt x="8" y="31"/>
                    </a:cubicBezTo>
                    <a:cubicBezTo>
                      <a:pt x="8" y="32"/>
                      <a:pt x="8" y="32"/>
                      <a:pt x="8" y="32"/>
                    </a:cubicBezTo>
                    <a:cubicBezTo>
                      <a:pt x="8" y="33"/>
                      <a:pt x="8" y="33"/>
                      <a:pt x="8" y="33"/>
                    </a:cubicBezTo>
                    <a:cubicBezTo>
                      <a:pt x="8" y="33"/>
                      <a:pt x="8" y="33"/>
                      <a:pt x="8" y="33"/>
                    </a:cubicBezTo>
                    <a:cubicBezTo>
                      <a:pt x="8" y="33"/>
                      <a:pt x="8" y="33"/>
                      <a:pt x="8" y="33"/>
                    </a:cubicBezTo>
                    <a:cubicBezTo>
                      <a:pt x="9" y="33"/>
                      <a:pt x="9" y="33"/>
                      <a:pt x="9" y="33"/>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0" y="35"/>
                      <a:pt x="10" y="35"/>
                      <a:pt x="10" y="35"/>
                    </a:cubicBezTo>
                    <a:cubicBezTo>
                      <a:pt x="10" y="36"/>
                      <a:pt x="10" y="36"/>
                      <a:pt x="10" y="36"/>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2" y="37"/>
                      <a:pt x="12" y="37"/>
                      <a:pt x="12" y="37"/>
                    </a:cubicBezTo>
                    <a:cubicBezTo>
                      <a:pt x="12" y="37"/>
                      <a:pt x="12" y="37"/>
                      <a:pt x="12" y="37"/>
                    </a:cubicBezTo>
                    <a:cubicBezTo>
                      <a:pt x="12" y="37"/>
                      <a:pt x="12" y="37"/>
                      <a:pt x="12" y="37"/>
                    </a:cubicBezTo>
                    <a:cubicBezTo>
                      <a:pt x="12" y="37"/>
                      <a:pt x="12" y="37"/>
                      <a:pt x="12" y="37"/>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8" y="39"/>
                      <a:pt x="18" y="39"/>
                      <a:pt x="18" y="39"/>
                    </a:cubicBezTo>
                    <a:cubicBezTo>
                      <a:pt x="18" y="39"/>
                      <a:pt x="18" y="39"/>
                      <a:pt x="18" y="39"/>
                    </a:cubicBezTo>
                    <a:cubicBezTo>
                      <a:pt x="18" y="39"/>
                      <a:pt x="18" y="39"/>
                      <a:pt x="18" y="39"/>
                    </a:cubicBezTo>
                    <a:cubicBezTo>
                      <a:pt x="18" y="39"/>
                      <a:pt x="18" y="39"/>
                      <a:pt x="18" y="39"/>
                    </a:cubicBezTo>
                    <a:cubicBezTo>
                      <a:pt x="18" y="39"/>
                      <a:pt x="18" y="39"/>
                      <a:pt x="18" y="39"/>
                    </a:cubicBezTo>
                    <a:cubicBezTo>
                      <a:pt x="18" y="39"/>
                      <a:pt x="18" y="39"/>
                      <a:pt x="18" y="39"/>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3" y="41"/>
                      <a:pt x="23" y="41"/>
                      <a:pt x="23" y="41"/>
                    </a:cubicBezTo>
                    <a:cubicBezTo>
                      <a:pt x="23" y="41"/>
                      <a:pt x="23" y="41"/>
                      <a:pt x="23" y="41"/>
                    </a:cubicBezTo>
                    <a:cubicBezTo>
                      <a:pt x="23" y="41"/>
                      <a:pt x="23" y="41"/>
                      <a:pt x="23" y="41"/>
                    </a:cubicBezTo>
                    <a:cubicBezTo>
                      <a:pt x="23" y="41"/>
                      <a:pt x="23" y="41"/>
                      <a:pt x="23" y="41"/>
                    </a:cubicBezTo>
                    <a:cubicBezTo>
                      <a:pt x="23" y="40"/>
                      <a:pt x="23" y="40"/>
                      <a:pt x="23" y="40"/>
                    </a:cubicBezTo>
                    <a:cubicBezTo>
                      <a:pt x="23" y="40"/>
                      <a:pt x="23" y="41"/>
                      <a:pt x="23" y="41"/>
                    </a:cubicBezTo>
                    <a:cubicBezTo>
                      <a:pt x="23" y="41"/>
                      <a:pt x="23" y="41"/>
                      <a:pt x="23" y="41"/>
                    </a:cubicBezTo>
                    <a:cubicBezTo>
                      <a:pt x="23" y="41"/>
                      <a:pt x="23" y="41"/>
                      <a:pt x="23" y="41"/>
                    </a:cubicBezTo>
                    <a:cubicBezTo>
                      <a:pt x="23" y="41"/>
                      <a:pt x="23" y="41"/>
                      <a:pt x="23"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39"/>
                      <a:pt x="24" y="39"/>
                      <a:pt x="24"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8"/>
                      <a:pt x="26" y="38"/>
                      <a:pt x="26" y="38"/>
                    </a:cubicBezTo>
                    <a:cubicBezTo>
                      <a:pt x="26" y="38"/>
                      <a:pt x="26" y="38"/>
                      <a:pt x="26" y="38"/>
                    </a:cubicBezTo>
                    <a:cubicBezTo>
                      <a:pt x="26" y="38"/>
                      <a:pt x="26" y="38"/>
                      <a:pt x="26" y="38"/>
                    </a:cubicBezTo>
                    <a:cubicBezTo>
                      <a:pt x="26" y="38"/>
                      <a:pt x="26" y="38"/>
                      <a:pt x="26"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3" y="38"/>
                      <a:pt x="33" y="38"/>
                      <a:pt x="33" y="38"/>
                    </a:cubicBezTo>
                    <a:cubicBezTo>
                      <a:pt x="33" y="38"/>
                      <a:pt x="33" y="38"/>
                      <a:pt x="33" y="38"/>
                    </a:cubicBezTo>
                    <a:cubicBezTo>
                      <a:pt x="34" y="38"/>
                      <a:pt x="34" y="38"/>
                      <a:pt x="34" y="38"/>
                    </a:cubicBezTo>
                    <a:cubicBezTo>
                      <a:pt x="34" y="38"/>
                      <a:pt x="34" y="38"/>
                      <a:pt x="34" y="38"/>
                    </a:cubicBezTo>
                    <a:cubicBezTo>
                      <a:pt x="34" y="38"/>
                      <a:pt x="34" y="38"/>
                      <a:pt x="34"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6" y="37"/>
                      <a:pt x="36" y="37"/>
                      <a:pt x="36" y="37"/>
                    </a:cubicBezTo>
                    <a:cubicBezTo>
                      <a:pt x="36" y="37"/>
                      <a:pt x="36" y="37"/>
                      <a:pt x="36" y="37"/>
                    </a:cubicBezTo>
                    <a:cubicBezTo>
                      <a:pt x="36" y="37"/>
                      <a:pt x="36" y="37"/>
                      <a:pt x="36"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312"/>
              <p:cNvSpPr>
                <a:spLocks noEditPoints="1"/>
              </p:cNvSpPr>
              <p:nvPr/>
            </p:nvSpPr>
            <p:spPr bwMode="auto">
              <a:xfrm>
                <a:off x="2972" y="2176"/>
                <a:ext cx="126" cy="136"/>
              </a:xfrm>
              <a:custGeom>
                <a:avLst/>
                <a:gdLst>
                  <a:gd name="T0" fmla="*/ 45 w 48"/>
                  <a:gd name="T1" fmla="*/ 2 h 52"/>
                  <a:gd name="T2" fmla="*/ 40 w 48"/>
                  <a:gd name="T3" fmla="*/ 3 h 52"/>
                  <a:gd name="T4" fmla="*/ 36 w 48"/>
                  <a:gd name="T5" fmla="*/ 6 h 52"/>
                  <a:gd name="T6" fmla="*/ 28 w 48"/>
                  <a:gd name="T7" fmla="*/ 6 h 52"/>
                  <a:gd name="T8" fmla="*/ 19 w 48"/>
                  <a:gd name="T9" fmla="*/ 8 h 52"/>
                  <a:gd name="T10" fmla="*/ 9 w 48"/>
                  <a:gd name="T11" fmla="*/ 7 h 52"/>
                  <a:gd name="T12" fmla="*/ 8 w 48"/>
                  <a:gd name="T13" fmla="*/ 5 h 52"/>
                  <a:gd name="T14" fmla="*/ 7 w 48"/>
                  <a:gd name="T15" fmla="*/ 7 h 52"/>
                  <a:gd name="T16" fmla="*/ 7 w 48"/>
                  <a:gd name="T17" fmla="*/ 7 h 52"/>
                  <a:gd name="T18" fmla="*/ 7 w 48"/>
                  <a:gd name="T19" fmla="*/ 8 h 52"/>
                  <a:gd name="T20" fmla="*/ 6 w 48"/>
                  <a:gd name="T21" fmla="*/ 8 h 52"/>
                  <a:gd name="T22" fmla="*/ 6 w 48"/>
                  <a:gd name="T23" fmla="*/ 8 h 52"/>
                  <a:gd name="T24" fmla="*/ 6 w 48"/>
                  <a:gd name="T25" fmla="*/ 9 h 52"/>
                  <a:gd name="T26" fmla="*/ 6 w 48"/>
                  <a:gd name="T27" fmla="*/ 9 h 52"/>
                  <a:gd name="T28" fmla="*/ 7 w 48"/>
                  <a:gd name="T29" fmla="*/ 9 h 52"/>
                  <a:gd name="T30" fmla="*/ 7 w 48"/>
                  <a:gd name="T31" fmla="*/ 10 h 52"/>
                  <a:gd name="T32" fmla="*/ 7 w 48"/>
                  <a:gd name="T33" fmla="*/ 10 h 52"/>
                  <a:gd name="T34" fmla="*/ 7 w 48"/>
                  <a:gd name="T35" fmla="*/ 11 h 52"/>
                  <a:gd name="T36" fmla="*/ 8 w 48"/>
                  <a:gd name="T37" fmla="*/ 11 h 52"/>
                  <a:gd name="T38" fmla="*/ 8 w 48"/>
                  <a:gd name="T39" fmla="*/ 12 h 52"/>
                  <a:gd name="T40" fmla="*/ 9 w 48"/>
                  <a:gd name="T41" fmla="*/ 12 h 52"/>
                  <a:gd name="T42" fmla="*/ 9 w 48"/>
                  <a:gd name="T43" fmla="*/ 12 h 52"/>
                  <a:gd name="T44" fmla="*/ 10 w 48"/>
                  <a:gd name="T45" fmla="*/ 13 h 52"/>
                  <a:gd name="T46" fmla="*/ 11 w 48"/>
                  <a:gd name="T47" fmla="*/ 14 h 52"/>
                  <a:gd name="T48" fmla="*/ 13 w 48"/>
                  <a:gd name="T49" fmla="*/ 15 h 52"/>
                  <a:gd name="T50" fmla="*/ 16 w 48"/>
                  <a:gd name="T51" fmla="*/ 15 h 52"/>
                  <a:gd name="T52" fmla="*/ 19 w 48"/>
                  <a:gd name="T53" fmla="*/ 17 h 52"/>
                  <a:gd name="T54" fmla="*/ 25 w 48"/>
                  <a:gd name="T55" fmla="*/ 17 h 52"/>
                  <a:gd name="T56" fmla="*/ 23 w 48"/>
                  <a:gd name="T57" fmla="*/ 20 h 52"/>
                  <a:gd name="T58" fmla="*/ 21 w 48"/>
                  <a:gd name="T59" fmla="*/ 22 h 52"/>
                  <a:gd name="T60" fmla="*/ 20 w 48"/>
                  <a:gd name="T61" fmla="*/ 23 h 52"/>
                  <a:gd name="T62" fmla="*/ 18 w 48"/>
                  <a:gd name="T63" fmla="*/ 25 h 52"/>
                  <a:gd name="T64" fmla="*/ 16 w 48"/>
                  <a:gd name="T65" fmla="*/ 27 h 52"/>
                  <a:gd name="T66" fmla="*/ 15 w 48"/>
                  <a:gd name="T67" fmla="*/ 28 h 52"/>
                  <a:gd name="T68" fmla="*/ 14 w 48"/>
                  <a:gd name="T69" fmla="*/ 29 h 52"/>
                  <a:gd name="T70" fmla="*/ 10 w 48"/>
                  <a:gd name="T71" fmla="*/ 29 h 52"/>
                  <a:gd name="T72" fmla="*/ 9 w 48"/>
                  <a:gd name="T73" fmla="*/ 29 h 52"/>
                  <a:gd name="T74" fmla="*/ 8 w 48"/>
                  <a:gd name="T75" fmla="*/ 30 h 52"/>
                  <a:gd name="T76" fmla="*/ 7 w 48"/>
                  <a:gd name="T77" fmla="*/ 30 h 52"/>
                  <a:gd name="T78" fmla="*/ 7 w 48"/>
                  <a:gd name="T79" fmla="*/ 31 h 52"/>
                  <a:gd name="T80" fmla="*/ 7 w 48"/>
                  <a:gd name="T81" fmla="*/ 31 h 52"/>
                  <a:gd name="T82" fmla="*/ 6 w 48"/>
                  <a:gd name="T83" fmla="*/ 31 h 52"/>
                  <a:gd name="T84" fmla="*/ 4 w 48"/>
                  <a:gd name="T85" fmla="*/ 32 h 52"/>
                  <a:gd name="T86" fmla="*/ 3 w 48"/>
                  <a:gd name="T87" fmla="*/ 32 h 52"/>
                  <a:gd name="T88" fmla="*/ 3 w 48"/>
                  <a:gd name="T89" fmla="*/ 32 h 52"/>
                  <a:gd name="T90" fmla="*/ 3 w 48"/>
                  <a:gd name="T91" fmla="*/ 33 h 52"/>
                  <a:gd name="T92" fmla="*/ 2 w 48"/>
                  <a:gd name="T93" fmla="*/ 33 h 52"/>
                  <a:gd name="T94" fmla="*/ 2 w 48"/>
                  <a:gd name="T95" fmla="*/ 34 h 52"/>
                  <a:gd name="T96" fmla="*/ 2 w 48"/>
                  <a:gd name="T97" fmla="*/ 34 h 52"/>
                  <a:gd name="T98" fmla="*/ 1 w 48"/>
                  <a:gd name="T99" fmla="*/ 35 h 52"/>
                  <a:gd name="T100" fmla="*/ 1 w 48"/>
                  <a:gd name="T101" fmla="*/ 36 h 52"/>
                  <a:gd name="T102" fmla="*/ 0 w 48"/>
                  <a:gd name="T103" fmla="*/ 36 h 52"/>
                  <a:gd name="T104" fmla="*/ 0 w 48"/>
                  <a:gd name="T105" fmla="*/ 50 h 52"/>
                  <a:gd name="T106" fmla="*/ 1 w 48"/>
                  <a:gd name="T107" fmla="*/ 50 h 52"/>
                  <a:gd name="T108" fmla="*/ 1 w 48"/>
                  <a:gd name="T109" fmla="*/ 51 h 52"/>
                  <a:gd name="T110" fmla="*/ 2 w 48"/>
                  <a:gd name="T111" fmla="*/ 51 h 52"/>
                  <a:gd name="T112" fmla="*/ 2 w 48"/>
                  <a:gd name="T113" fmla="*/ 52 h 52"/>
                  <a:gd name="T114" fmla="*/ 15 w 48"/>
                  <a:gd name="T115" fmla="*/ 39 h 52"/>
                  <a:gd name="T116" fmla="*/ 31 w 48"/>
                  <a:gd name="T117" fmla="*/ 19 h 52"/>
                  <a:gd name="T118" fmla="*/ 36 w 48"/>
                  <a:gd name="T119"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52">
                    <a:moveTo>
                      <a:pt x="47" y="1"/>
                    </a:moveTo>
                    <a:cubicBezTo>
                      <a:pt x="46" y="1"/>
                      <a:pt x="46" y="1"/>
                      <a:pt x="45" y="1"/>
                    </a:cubicBezTo>
                    <a:cubicBezTo>
                      <a:pt x="45" y="1"/>
                      <a:pt x="45" y="0"/>
                      <a:pt x="45" y="1"/>
                    </a:cubicBezTo>
                    <a:cubicBezTo>
                      <a:pt x="44" y="1"/>
                      <a:pt x="44" y="1"/>
                      <a:pt x="44" y="1"/>
                    </a:cubicBezTo>
                    <a:cubicBezTo>
                      <a:pt x="44" y="2"/>
                      <a:pt x="45" y="2"/>
                      <a:pt x="45" y="2"/>
                    </a:cubicBezTo>
                    <a:cubicBezTo>
                      <a:pt x="46" y="2"/>
                      <a:pt x="47" y="2"/>
                      <a:pt x="47" y="2"/>
                    </a:cubicBezTo>
                    <a:cubicBezTo>
                      <a:pt x="47" y="2"/>
                      <a:pt x="48" y="1"/>
                      <a:pt x="48" y="1"/>
                    </a:cubicBezTo>
                    <a:cubicBezTo>
                      <a:pt x="48" y="1"/>
                      <a:pt x="47" y="1"/>
                      <a:pt x="47" y="1"/>
                    </a:cubicBezTo>
                    <a:close/>
                    <a:moveTo>
                      <a:pt x="40" y="2"/>
                    </a:moveTo>
                    <a:cubicBezTo>
                      <a:pt x="40" y="3"/>
                      <a:pt x="40" y="3"/>
                      <a:pt x="40" y="3"/>
                    </a:cubicBezTo>
                    <a:cubicBezTo>
                      <a:pt x="40" y="3"/>
                      <a:pt x="40" y="2"/>
                      <a:pt x="40" y="2"/>
                    </a:cubicBezTo>
                    <a:close/>
                    <a:moveTo>
                      <a:pt x="36" y="9"/>
                    </a:moveTo>
                    <a:cubicBezTo>
                      <a:pt x="36" y="8"/>
                      <a:pt x="36" y="8"/>
                      <a:pt x="36" y="8"/>
                    </a:cubicBezTo>
                    <a:cubicBezTo>
                      <a:pt x="36" y="8"/>
                      <a:pt x="36" y="8"/>
                      <a:pt x="36" y="8"/>
                    </a:cubicBezTo>
                    <a:cubicBezTo>
                      <a:pt x="36" y="7"/>
                      <a:pt x="36" y="7"/>
                      <a:pt x="36" y="6"/>
                    </a:cubicBezTo>
                    <a:cubicBezTo>
                      <a:pt x="36" y="5"/>
                      <a:pt x="36" y="4"/>
                      <a:pt x="37" y="4"/>
                    </a:cubicBezTo>
                    <a:cubicBezTo>
                      <a:pt x="36" y="4"/>
                      <a:pt x="35" y="3"/>
                      <a:pt x="34" y="3"/>
                    </a:cubicBezTo>
                    <a:cubicBezTo>
                      <a:pt x="34" y="4"/>
                      <a:pt x="34" y="4"/>
                      <a:pt x="34" y="4"/>
                    </a:cubicBezTo>
                    <a:cubicBezTo>
                      <a:pt x="33" y="4"/>
                      <a:pt x="32" y="5"/>
                      <a:pt x="32" y="5"/>
                    </a:cubicBezTo>
                    <a:cubicBezTo>
                      <a:pt x="30" y="5"/>
                      <a:pt x="29" y="6"/>
                      <a:pt x="28" y="6"/>
                    </a:cubicBezTo>
                    <a:cubicBezTo>
                      <a:pt x="26" y="6"/>
                      <a:pt x="25" y="6"/>
                      <a:pt x="23" y="6"/>
                    </a:cubicBezTo>
                    <a:cubicBezTo>
                      <a:pt x="23" y="6"/>
                      <a:pt x="22" y="6"/>
                      <a:pt x="22" y="7"/>
                    </a:cubicBezTo>
                    <a:cubicBezTo>
                      <a:pt x="22" y="7"/>
                      <a:pt x="21" y="7"/>
                      <a:pt x="21" y="7"/>
                    </a:cubicBezTo>
                    <a:cubicBezTo>
                      <a:pt x="21" y="7"/>
                      <a:pt x="20" y="8"/>
                      <a:pt x="19" y="8"/>
                    </a:cubicBezTo>
                    <a:cubicBezTo>
                      <a:pt x="19" y="8"/>
                      <a:pt x="19" y="8"/>
                      <a:pt x="19" y="8"/>
                    </a:cubicBezTo>
                    <a:cubicBezTo>
                      <a:pt x="18" y="8"/>
                      <a:pt x="18" y="7"/>
                      <a:pt x="17" y="7"/>
                    </a:cubicBezTo>
                    <a:cubicBezTo>
                      <a:pt x="16" y="8"/>
                      <a:pt x="15" y="8"/>
                      <a:pt x="14" y="9"/>
                    </a:cubicBezTo>
                    <a:cubicBezTo>
                      <a:pt x="14" y="9"/>
                      <a:pt x="13" y="9"/>
                      <a:pt x="13" y="9"/>
                    </a:cubicBezTo>
                    <a:cubicBezTo>
                      <a:pt x="12" y="9"/>
                      <a:pt x="12" y="9"/>
                      <a:pt x="11" y="9"/>
                    </a:cubicBezTo>
                    <a:cubicBezTo>
                      <a:pt x="11" y="8"/>
                      <a:pt x="10" y="7"/>
                      <a:pt x="9" y="7"/>
                    </a:cubicBezTo>
                    <a:cubicBezTo>
                      <a:pt x="9" y="7"/>
                      <a:pt x="9" y="6"/>
                      <a:pt x="9" y="6"/>
                    </a:cubicBezTo>
                    <a:cubicBezTo>
                      <a:pt x="9" y="6"/>
                      <a:pt x="9" y="6"/>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2" y="14"/>
                      <a:pt x="12" y="14"/>
                      <a:pt x="12" y="14"/>
                    </a:cubicBezTo>
                    <a:cubicBezTo>
                      <a:pt x="13" y="15"/>
                      <a:pt x="13" y="15"/>
                      <a:pt x="13" y="15"/>
                    </a:cubicBezTo>
                    <a:cubicBezTo>
                      <a:pt x="14" y="15"/>
                      <a:pt x="14" y="15"/>
                      <a:pt x="14" y="15"/>
                    </a:cubicBezTo>
                    <a:cubicBezTo>
                      <a:pt x="14" y="15"/>
                      <a:pt x="14" y="15"/>
                      <a:pt x="14" y="15"/>
                    </a:cubicBezTo>
                    <a:cubicBezTo>
                      <a:pt x="15" y="15"/>
                      <a:pt x="15" y="15"/>
                      <a:pt x="15" y="15"/>
                    </a:cubicBezTo>
                    <a:cubicBezTo>
                      <a:pt x="16" y="15"/>
                      <a:pt x="16" y="15"/>
                      <a:pt x="16" y="15"/>
                    </a:cubicBezTo>
                    <a:cubicBezTo>
                      <a:pt x="16" y="15"/>
                      <a:pt x="16" y="15"/>
                      <a:pt x="16" y="15"/>
                    </a:cubicBezTo>
                    <a:cubicBezTo>
                      <a:pt x="16" y="16"/>
                      <a:pt x="16" y="16"/>
                      <a:pt x="16" y="16"/>
                    </a:cubicBezTo>
                    <a:cubicBezTo>
                      <a:pt x="17" y="16"/>
                      <a:pt x="17" y="16"/>
                      <a:pt x="17" y="16"/>
                    </a:cubicBezTo>
                    <a:cubicBezTo>
                      <a:pt x="17" y="16"/>
                      <a:pt x="17" y="16"/>
                      <a:pt x="17" y="16"/>
                    </a:cubicBezTo>
                    <a:cubicBezTo>
                      <a:pt x="18" y="16"/>
                      <a:pt x="18" y="16"/>
                      <a:pt x="18" y="16"/>
                    </a:cubicBezTo>
                    <a:cubicBezTo>
                      <a:pt x="19" y="17"/>
                      <a:pt x="19" y="17"/>
                      <a:pt x="19" y="17"/>
                    </a:cubicBezTo>
                    <a:cubicBezTo>
                      <a:pt x="19" y="17"/>
                      <a:pt x="19" y="17"/>
                      <a:pt x="19" y="17"/>
                    </a:cubicBezTo>
                    <a:cubicBezTo>
                      <a:pt x="20" y="17"/>
                      <a:pt x="20" y="17"/>
                      <a:pt x="20" y="17"/>
                    </a:cubicBezTo>
                    <a:cubicBezTo>
                      <a:pt x="21" y="17"/>
                      <a:pt x="21" y="17"/>
                      <a:pt x="21" y="17"/>
                    </a:cubicBezTo>
                    <a:cubicBezTo>
                      <a:pt x="21" y="17"/>
                      <a:pt x="21" y="17"/>
                      <a:pt x="21" y="17"/>
                    </a:cubicBezTo>
                    <a:cubicBezTo>
                      <a:pt x="25" y="17"/>
                      <a:pt x="25" y="17"/>
                      <a:pt x="25" y="17"/>
                    </a:cubicBezTo>
                    <a:cubicBezTo>
                      <a:pt x="25" y="17"/>
                      <a:pt x="25" y="17"/>
                      <a:pt x="25" y="17"/>
                    </a:cubicBezTo>
                    <a:cubicBezTo>
                      <a:pt x="25" y="17"/>
                      <a:pt x="25" y="18"/>
                      <a:pt x="25" y="18"/>
                    </a:cubicBezTo>
                    <a:cubicBezTo>
                      <a:pt x="24" y="18"/>
                      <a:pt x="24" y="18"/>
                      <a:pt x="24" y="18"/>
                    </a:cubicBezTo>
                    <a:cubicBezTo>
                      <a:pt x="24" y="19"/>
                      <a:pt x="24" y="19"/>
                      <a:pt x="24" y="19"/>
                    </a:cubicBezTo>
                    <a:cubicBezTo>
                      <a:pt x="23" y="20"/>
                      <a:pt x="23" y="20"/>
                      <a:pt x="23" y="20"/>
                    </a:cubicBezTo>
                    <a:cubicBezTo>
                      <a:pt x="22" y="20"/>
                      <a:pt x="22" y="20"/>
                      <a:pt x="22" y="20"/>
                    </a:cubicBezTo>
                    <a:cubicBezTo>
                      <a:pt x="22" y="21"/>
                      <a:pt x="22" y="21"/>
                      <a:pt x="22" y="21"/>
                    </a:cubicBezTo>
                    <a:cubicBezTo>
                      <a:pt x="22" y="21"/>
                      <a:pt x="22" y="21"/>
                      <a:pt x="22" y="21"/>
                    </a:cubicBezTo>
                    <a:cubicBezTo>
                      <a:pt x="21" y="21"/>
                      <a:pt x="21" y="21"/>
                      <a:pt x="21" y="21"/>
                    </a:cubicBezTo>
                    <a:cubicBezTo>
                      <a:pt x="21" y="22"/>
                      <a:pt x="21" y="22"/>
                      <a:pt x="21" y="22"/>
                    </a:cubicBezTo>
                    <a:cubicBezTo>
                      <a:pt x="21" y="22"/>
                      <a:pt x="21" y="22"/>
                      <a:pt x="21" y="22"/>
                    </a:cubicBezTo>
                    <a:cubicBezTo>
                      <a:pt x="20" y="23"/>
                      <a:pt x="20" y="23"/>
                      <a:pt x="20" y="23"/>
                    </a:cubicBezTo>
                    <a:cubicBezTo>
                      <a:pt x="20" y="23"/>
                      <a:pt x="20" y="23"/>
                      <a:pt x="20" y="23"/>
                    </a:cubicBezTo>
                    <a:cubicBezTo>
                      <a:pt x="20" y="23"/>
                      <a:pt x="20" y="23"/>
                      <a:pt x="20" y="23"/>
                    </a:cubicBezTo>
                    <a:cubicBezTo>
                      <a:pt x="20" y="23"/>
                      <a:pt x="20" y="23"/>
                      <a:pt x="20" y="23"/>
                    </a:cubicBezTo>
                    <a:cubicBezTo>
                      <a:pt x="19" y="23"/>
                      <a:pt x="19" y="23"/>
                      <a:pt x="19" y="23"/>
                    </a:cubicBezTo>
                    <a:cubicBezTo>
                      <a:pt x="19" y="23"/>
                      <a:pt x="19" y="23"/>
                      <a:pt x="19" y="23"/>
                    </a:cubicBezTo>
                    <a:cubicBezTo>
                      <a:pt x="19" y="24"/>
                      <a:pt x="19" y="24"/>
                      <a:pt x="19" y="24"/>
                    </a:cubicBezTo>
                    <a:cubicBezTo>
                      <a:pt x="18" y="24"/>
                      <a:pt x="18" y="24"/>
                      <a:pt x="18" y="24"/>
                    </a:cubicBezTo>
                    <a:cubicBezTo>
                      <a:pt x="18" y="25"/>
                      <a:pt x="18" y="25"/>
                      <a:pt x="18" y="25"/>
                    </a:cubicBezTo>
                    <a:cubicBezTo>
                      <a:pt x="17" y="25"/>
                      <a:pt x="17" y="25"/>
                      <a:pt x="17" y="25"/>
                    </a:cubicBezTo>
                    <a:cubicBezTo>
                      <a:pt x="17" y="26"/>
                      <a:pt x="17" y="26"/>
                      <a:pt x="17" y="26"/>
                    </a:cubicBezTo>
                    <a:cubicBezTo>
                      <a:pt x="16" y="27"/>
                      <a:pt x="16" y="27"/>
                      <a:pt x="16" y="27"/>
                    </a:cubicBezTo>
                    <a:cubicBezTo>
                      <a:pt x="16" y="27"/>
                      <a:pt x="16" y="27"/>
                      <a:pt x="16" y="27"/>
                    </a:cubicBezTo>
                    <a:cubicBezTo>
                      <a:pt x="16" y="27"/>
                      <a:pt x="16" y="27"/>
                      <a:pt x="16" y="27"/>
                    </a:cubicBezTo>
                    <a:cubicBezTo>
                      <a:pt x="16" y="27"/>
                      <a:pt x="16" y="27"/>
                      <a:pt x="16" y="27"/>
                    </a:cubicBezTo>
                    <a:cubicBezTo>
                      <a:pt x="15" y="28"/>
                      <a:pt x="15" y="28"/>
                      <a:pt x="15" y="28"/>
                    </a:cubicBezTo>
                    <a:cubicBezTo>
                      <a:pt x="15" y="28"/>
                      <a:pt x="15" y="28"/>
                      <a:pt x="15" y="28"/>
                    </a:cubicBezTo>
                    <a:cubicBezTo>
                      <a:pt x="15" y="28"/>
                      <a:pt x="15" y="28"/>
                      <a:pt x="15" y="28"/>
                    </a:cubicBezTo>
                    <a:cubicBezTo>
                      <a:pt x="15" y="28"/>
                      <a:pt x="15" y="28"/>
                      <a:pt x="15" y="28"/>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3" y="29"/>
                      <a:pt x="13" y="29"/>
                      <a:pt x="13" y="29"/>
                    </a:cubicBezTo>
                    <a:cubicBezTo>
                      <a:pt x="11" y="29"/>
                      <a:pt x="11" y="29"/>
                      <a:pt x="11" y="29"/>
                    </a:cubicBezTo>
                    <a:cubicBezTo>
                      <a:pt x="11" y="29"/>
                      <a:pt x="11" y="29"/>
                      <a:pt x="11" y="29"/>
                    </a:cubicBezTo>
                    <a:cubicBezTo>
                      <a:pt x="11" y="29"/>
                      <a:pt x="11" y="29"/>
                      <a:pt x="11" y="29"/>
                    </a:cubicBezTo>
                    <a:cubicBezTo>
                      <a:pt x="10" y="29"/>
                      <a:pt x="10" y="29"/>
                      <a:pt x="10" y="29"/>
                    </a:cubicBezTo>
                    <a:cubicBezTo>
                      <a:pt x="10" y="29"/>
                      <a:pt x="10" y="29"/>
                      <a:pt x="10"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8" y="29"/>
                      <a:pt x="8" y="29"/>
                      <a:pt x="8" y="29"/>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5" y="31"/>
                      <a:pt x="5" y="31"/>
                      <a:pt x="5" y="31"/>
                    </a:cubicBezTo>
                    <a:cubicBezTo>
                      <a:pt x="5" y="31"/>
                      <a:pt x="5" y="31"/>
                      <a:pt x="5" y="31"/>
                    </a:cubicBezTo>
                    <a:cubicBezTo>
                      <a:pt x="5" y="31"/>
                      <a:pt x="5" y="31"/>
                      <a:pt x="5" y="31"/>
                    </a:cubicBezTo>
                    <a:cubicBezTo>
                      <a:pt x="4" y="31"/>
                      <a:pt x="4" y="31"/>
                      <a:pt x="4" y="31"/>
                    </a:cubicBezTo>
                    <a:cubicBezTo>
                      <a:pt x="4" y="31"/>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6"/>
                      <a:pt x="1" y="36"/>
                      <a:pt x="1" y="36"/>
                    </a:cubicBezTo>
                    <a:cubicBezTo>
                      <a:pt x="1" y="36"/>
                      <a:pt x="1" y="36"/>
                      <a:pt x="1" y="36"/>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49"/>
                      <a:pt x="0" y="49"/>
                      <a:pt x="0" y="49"/>
                    </a:cubicBezTo>
                    <a:cubicBezTo>
                      <a:pt x="0" y="49"/>
                      <a:pt x="0" y="49"/>
                      <a:pt x="0" y="49"/>
                    </a:cubicBezTo>
                    <a:cubicBezTo>
                      <a:pt x="0" y="49"/>
                      <a:pt x="0" y="49"/>
                      <a:pt x="0" y="49"/>
                    </a:cubicBezTo>
                    <a:cubicBezTo>
                      <a:pt x="0" y="49"/>
                      <a:pt x="0" y="49"/>
                      <a:pt x="0" y="49"/>
                    </a:cubicBezTo>
                    <a:cubicBezTo>
                      <a:pt x="0" y="50"/>
                      <a:pt x="0" y="50"/>
                      <a:pt x="0" y="50"/>
                    </a:cubicBezTo>
                    <a:cubicBezTo>
                      <a:pt x="0" y="50"/>
                      <a:pt x="0" y="50"/>
                      <a:pt x="0" y="50"/>
                    </a:cubicBezTo>
                    <a:cubicBezTo>
                      <a:pt x="0" y="50"/>
                      <a:pt x="0" y="50"/>
                      <a:pt x="0" y="50"/>
                    </a:cubicBezTo>
                    <a:cubicBezTo>
                      <a:pt x="1" y="50"/>
                      <a:pt x="1" y="50"/>
                      <a:pt x="1" y="50"/>
                    </a:cubicBezTo>
                    <a:cubicBezTo>
                      <a:pt x="1" y="50"/>
                      <a:pt x="1" y="50"/>
                      <a:pt x="1" y="50"/>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2" y="51"/>
                      <a:pt x="2" y="51"/>
                      <a:pt x="2" y="51"/>
                    </a:cubicBezTo>
                    <a:cubicBezTo>
                      <a:pt x="2" y="51"/>
                      <a:pt x="2" y="51"/>
                      <a:pt x="2" y="51"/>
                    </a:cubicBezTo>
                    <a:cubicBezTo>
                      <a:pt x="2" y="51"/>
                      <a:pt x="2" y="51"/>
                      <a:pt x="2" y="51"/>
                    </a:cubicBezTo>
                    <a:cubicBezTo>
                      <a:pt x="2" y="52"/>
                      <a:pt x="2" y="52"/>
                      <a:pt x="2" y="52"/>
                    </a:cubicBezTo>
                    <a:cubicBezTo>
                      <a:pt x="2" y="52"/>
                      <a:pt x="2" y="52"/>
                      <a:pt x="2" y="52"/>
                    </a:cubicBezTo>
                    <a:cubicBezTo>
                      <a:pt x="2" y="52"/>
                      <a:pt x="2" y="52"/>
                      <a:pt x="2" y="52"/>
                    </a:cubicBezTo>
                    <a:cubicBezTo>
                      <a:pt x="2" y="52"/>
                      <a:pt x="2" y="52"/>
                      <a:pt x="2" y="52"/>
                    </a:cubicBezTo>
                    <a:cubicBezTo>
                      <a:pt x="2" y="52"/>
                      <a:pt x="2" y="52"/>
                      <a:pt x="2" y="52"/>
                    </a:cubicBezTo>
                    <a:cubicBezTo>
                      <a:pt x="2" y="51"/>
                      <a:pt x="3" y="50"/>
                      <a:pt x="3" y="49"/>
                    </a:cubicBezTo>
                    <a:cubicBezTo>
                      <a:pt x="3" y="50"/>
                      <a:pt x="3" y="50"/>
                      <a:pt x="3" y="50"/>
                    </a:cubicBezTo>
                    <a:cubicBezTo>
                      <a:pt x="6" y="48"/>
                      <a:pt x="7" y="45"/>
                      <a:pt x="10" y="43"/>
                    </a:cubicBezTo>
                    <a:cubicBezTo>
                      <a:pt x="11" y="42"/>
                      <a:pt x="12" y="42"/>
                      <a:pt x="13" y="41"/>
                    </a:cubicBezTo>
                    <a:cubicBezTo>
                      <a:pt x="14" y="40"/>
                      <a:pt x="14" y="40"/>
                      <a:pt x="15" y="39"/>
                    </a:cubicBezTo>
                    <a:cubicBezTo>
                      <a:pt x="17" y="38"/>
                      <a:pt x="18" y="37"/>
                      <a:pt x="20" y="36"/>
                    </a:cubicBezTo>
                    <a:cubicBezTo>
                      <a:pt x="21" y="34"/>
                      <a:pt x="23" y="33"/>
                      <a:pt x="24" y="31"/>
                    </a:cubicBezTo>
                    <a:cubicBezTo>
                      <a:pt x="26" y="29"/>
                      <a:pt x="27" y="27"/>
                      <a:pt x="28" y="26"/>
                    </a:cubicBezTo>
                    <a:cubicBezTo>
                      <a:pt x="29" y="24"/>
                      <a:pt x="29" y="23"/>
                      <a:pt x="30" y="21"/>
                    </a:cubicBezTo>
                    <a:cubicBezTo>
                      <a:pt x="30" y="20"/>
                      <a:pt x="31" y="20"/>
                      <a:pt x="31" y="19"/>
                    </a:cubicBezTo>
                    <a:cubicBezTo>
                      <a:pt x="31" y="18"/>
                      <a:pt x="32" y="17"/>
                      <a:pt x="32" y="17"/>
                    </a:cubicBezTo>
                    <a:cubicBezTo>
                      <a:pt x="33" y="16"/>
                      <a:pt x="34" y="15"/>
                      <a:pt x="34" y="14"/>
                    </a:cubicBezTo>
                    <a:cubicBezTo>
                      <a:pt x="34" y="13"/>
                      <a:pt x="35" y="13"/>
                      <a:pt x="35" y="12"/>
                    </a:cubicBezTo>
                    <a:cubicBezTo>
                      <a:pt x="35" y="12"/>
                      <a:pt x="35" y="11"/>
                      <a:pt x="35" y="11"/>
                    </a:cubicBezTo>
                    <a:cubicBezTo>
                      <a:pt x="35" y="10"/>
                      <a:pt x="35" y="9"/>
                      <a:pt x="36" y="9"/>
                    </a:cubicBezTo>
                    <a:cubicBezTo>
                      <a:pt x="36" y="9"/>
                      <a:pt x="37" y="9"/>
                      <a:pt x="37" y="9"/>
                    </a:cubicBezTo>
                    <a:cubicBezTo>
                      <a:pt x="37" y="9"/>
                      <a:pt x="37" y="9"/>
                      <a:pt x="36" y="8"/>
                    </a:cubicBezTo>
                    <a:cubicBezTo>
                      <a:pt x="36" y="9"/>
                      <a:pt x="36" y="9"/>
                      <a:pt x="3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313"/>
              <p:cNvSpPr/>
              <p:nvPr/>
            </p:nvSpPr>
            <p:spPr bwMode="auto">
              <a:xfrm>
                <a:off x="2948" y="21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Rectangle 314"/>
              <p:cNvSpPr>
                <a:spLocks noChangeArrowheads="1"/>
              </p:cNvSpPr>
              <p:nvPr/>
            </p:nvSpPr>
            <p:spPr bwMode="auto">
              <a:xfrm>
                <a:off x="2948" y="212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36" name="Rectangle 315"/>
              <p:cNvSpPr>
                <a:spLocks noChangeArrowheads="1"/>
              </p:cNvSpPr>
              <p:nvPr/>
            </p:nvSpPr>
            <p:spPr bwMode="auto">
              <a:xfrm>
                <a:off x="2499" y="215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37" name="Rectangle 316"/>
              <p:cNvSpPr>
                <a:spLocks noChangeArrowheads="1"/>
              </p:cNvSpPr>
              <p:nvPr/>
            </p:nvSpPr>
            <p:spPr bwMode="auto">
              <a:xfrm>
                <a:off x="2507" y="21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38" name="Freeform 317"/>
              <p:cNvSpPr/>
              <p:nvPr/>
            </p:nvSpPr>
            <p:spPr bwMode="auto">
              <a:xfrm>
                <a:off x="2473" y="2058"/>
                <a:ext cx="152" cy="141"/>
              </a:xfrm>
              <a:custGeom>
                <a:avLst/>
                <a:gdLst>
                  <a:gd name="T0" fmla="*/ 25 w 58"/>
                  <a:gd name="T1" fmla="*/ 50 h 54"/>
                  <a:gd name="T2" fmla="*/ 25 w 58"/>
                  <a:gd name="T3" fmla="*/ 48 h 54"/>
                  <a:gd name="T4" fmla="*/ 27 w 58"/>
                  <a:gd name="T5" fmla="*/ 48 h 54"/>
                  <a:gd name="T6" fmla="*/ 27 w 58"/>
                  <a:gd name="T7" fmla="*/ 46 h 54"/>
                  <a:gd name="T8" fmla="*/ 28 w 58"/>
                  <a:gd name="T9" fmla="*/ 44 h 54"/>
                  <a:gd name="T10" fmla="*/ 29 w 58"/>
                  <a:gd name="T11" fmla="*/ 43 h 54"/>
                  <a:gd name="T12" fmla="*/ 31 w 58"/>
                  <a:gd name="T13" fmla="*/ 44 h 54"/>
                  <a:gd name="T14" fmla="*/ 32 w 58"/>
                  <a:gd name="T15" fmla="*/ 42 h 54"/>
                  <a:gd name="T16" fmla="*/ 33 w 58"/>
                  <a:gd name="T17" fmla="*/ 40 h 54"/>
                  <a:gd name="T18" fmla="*/ 35 w 58"/>
                  <a:gd name="T19" fmla="*/ 40 h 54"/>
                  <a:gd name="T20" fmla="*/ 42 w 58"/>
                  <a:gd name="T21" fmla="*/ 37 h 54"/>
                  <a:gd name="T22" fmla="*/ 46 w 58"/>
                  <a:gd name="T23" fmla="*/ 37 h 54"/>
                  <a:gd name="T24" fmla="*/ 48 w 58"/>
                  <a:gd name="T25" fmla="*/ 36 h 54"/>
                  <a:gd name="T26" fmla="*/ 56 w 58"/>
                  <a:gd name="T27" fmla="*/ 36 h 54"/>
                  <a:gd name="T28" fmla="*/ 57 w 58"/>
                  <a:gd name="T29" fmla="*/ 34 h 54"/>
                  <a:gd name="T30" fmla="*/ 58 w 58"/>
                  <a:gd name="T31" fmla="*/ 31 h 54"/>
                  <a:gd name="T32" fmla="*/ 56 w 58"/>
                  <a:gd name="T33" fmla="*/ 23 h 54"/>
                  <a:gd name="T34" fmla="*/ 55 w 58"/>
                  <a:gd name="T35" fmla="*/ 22 h 54"/>
                  <a:gd name="T36" fmla="*/ 54 w 58"/>
                  <a:gd name="T37" fmla="*/ 19 h 54"/>
                  <a:gd name="T38" fmla="*/ 52 w 58"/>
                  <a:gd name="T39" fmla="*/ 18 h 54"/>
                  <a:gd name="T40" fmla="*/ 50 w 58"/>
                  <a:gd name="T41" fmla="*/ 18 h 54"/>
                  <a:gd name="T42" fmla="*/ 49 w 58"/>
                  <a:gd name="T43" fmla="*/ 17 h 54"/>
                  <a:gd name="T44" fmla="*/ 47 w 58"/>
                  <a:gd name="T45" fmla="*/ 14 h 54"/>
                  <a:gd name="T46" fmla="*/ 44 w 58"/>
                  <a:gd name="T47" fmla="*/ 13 h 54"/>
                  <a:gd name="T48" fmla="*/ 41 w 58"/>
                  <a:gd name="T49" fmla="*/ 11 h 54"/>
                  <a:gd name="T50" fmla="*/ 39 w 58"/>
                  <a:gd name="T51" fmla="*/ 9 h 54"/>
                  <a:gd name="T52" fmla="*/ 36 w 58"/>
                  <a:gd name="T53" fmla="*/ 7 h 54"/>
                  <a:gd name="T54" fmla="*/ 34 w 58"/>
                  <a:gd name="T55" fmla="*/ 5 h 54"/>
                  <a:gd name="T56" fmla="*/ 31 w 58"/>
                  <a:gd name="T57" fmla="*/ 4 h 54"/>
                  <a:gd name="T58" fmla="*/ 28 w 58"/>
                  <a:gd name="T59" fmla="*/ 2 h 54"/>
                  <a:gd name="T60" fmla="*/ 20 w 58"/>
                  <a:gd name="T61" fmla="*/ 1 h 54"/>
                  <a:gd name="T62" fmla="*/ 21 w 58"/>
                  <a:gd name="T63" fmla="*/ 8 h 54"/>
                  <a:gd name="T64" fmla="*/ 22 w 58"/>
                  <a:gd name="T65" fmla="*/ 16 h 54"/>
                  <a:gd name="T66" fmla="*/ 23 w 58"/>
                  <a:gd name="T67" fmla="*/ 24 h 54"/>
                  <a:gd name="T68" fmla="*/ 24 w 58"/>
                  <a:gd name="T69" fmla="*/ 31 h 54"/>
                  <a:gd name="T70" fmla="*/ 24 w 58"/>
                  <a:gd name="T71" fmla="*/ 33 h 54"/>
                  <a:gd name="T72" fmla="*/ 10 w 58"/>
                  <a:gd name="T73" fmla="*/ 36 h 54"/>
                  <a:gd name="T74" fmla="*/ 6 w 58"/>
                  <a:gd name="T75" fmla="*/ 36 h 54"/>
                  <a:gd name="T76" fmla="*/ 4 w 58"/>
                  <a:gd name="T77" fmla="*/ 37 h 54"/>
                  <a:gd name="T78" fmla="*/ 3 w 58"/>
                  <a:gd name="T79" fmla="*/ 36 h 54"/>
                  <a:gd name="T80" fmla="*/ 2 w 58"/>
                  <a:gd name="T81" fmla="*/ 36 h 54"/>
                  <a:gd name="T82" fmla="*/ 1 w 58"/>
                  <a:gd name="T83" fmla="*/ 38 h 54"/>
                  <a:gd name="T84" fmla="*/ 0 w 58"/>
                  <a:gd name="T85" fmla="*/ 39 h 54"/>
                  <a:gd name="T86" fmla="*/ 1 w 58"/>
                  <a:gd name="T87" fmla="*/ 42 h 54"/>
                  <a:gd name="T88" fmla="*/ 1 w 58"/>
                  <a:gd name="T89" fmla="*/ 43 h 54"/>
                  <a:gd name="T90" fmla="*/ 3 w 58"/>
                  <a:gd name="T91" fmla="*/ 44 h 54"/>
                  <a:gd name="T92" fmla="*/ 3 w 58"/>
                  <a:gd name="T93" fmla="*/ 46 h 54"/>
                  <a:gd name="T94" fmla="*/ 3 w 58"/>
                  <a:gd name="T95" fmla="*/ 48 h 54"/>
                  <a:gd name="T96" fmla="*/ 5 w 58"/>
                  <a:gd name="T97" fmla="*/ 47 h 54"/>
                  <a:gd name="T98" fmla="*/ 6 w 58"/>
                  <a:gd name="T99" fmla="*/ 47 h 54"/>
                  <a:gd name="T100" fmla="*/ 8 w 58"/>
                  <a:gd name="T101" fmla="*/ 48 h 54"/>
                  <a:gd name="T102" fmla="*/ 10 w 58"/>
                  <a:gd name="T103" fmla="*/ 47 h 54"/>
                  <a:gd name="T104" fmla="*/ 11 w 58"/>
                  <a:gd name="T105" fmla="*/ 46 h 54"/>
                  <a:gd name="T106" fmla="*/ 12 w 58"/>
                  <a:gd name="T107" fmla="*/ 48 h 54"/>
                  <a:gd name="T108" fmla="*/ 14 w 58"/>
                  <a:gd name="T109" fmla="*/ 50 h 54"/>
                  <a:gd name="T110" fmla="*/ 13 w 58"/>
                  <a:gd name="T111" fmla="*/ 51 h 54"/>
                  <a:gd name="T112" fmla="*/ 15 w 58"/>
                  <a:gd name="T113" fmla="*/ 54 h 54"/>
                  <a:gd name="T114" fmla="*/ 16 w 58"/>
                  <a:gd name="T115" fmla="*/ 54 h 54"/>
                  <a:gd name="T116" fmla="*/ 18 w 58"/>
                  <a:gd name="T117" fmla="*/ 54 h 54"/>
                  <a:gd name="T118" fmla="*/ 20 w 58"/>
                  <a:gd name="T119" fmla="*/ 53 h 54"/>
                  <a:gd name="T120" fmla="*/ 21 w 58"/>
                  <a:gd name="T121" fmla="*/ 53 h 54"/>
                  <a:gd name="T122" fmla="*/ 22 w 58"/>
                  <a:gd name="T12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 h="54">
                    <a:moveTo>
                      <a:pt x="24" y="52"/>
                    </a:moveTo>
                    <a:cubicBezTo>
                      <a:pt x="24" y="52"/>
                      <a:pt x="24" y="52"/>
                      <a:pt x="24" y="52"/>
                    </a:cubicBezTo>
                    <a:cubicBezTo>
                      <a:pt x="24" y="52"/>
                      <a:pt x="24" y="52"/>
                      <a:pt x="24" y="52"/>
                    </a:cubicBezTo>
                    <a:cubicBezTo>
                      <a:pt x="24" y="52"/>
                      <a:pt x="24" y="52"/>
                      <a:pt x="24" y="52"/>
                    </a:cubicBezTo>
                    <a:cubicBezTo>
                      <a:pt x="24" y="52"/>
                      <a:pt x="24" y="52"/>
                      <a:pt x="24" y="52"/>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0"/>
                      <a:pt x="24" y="50"/>
                      <a:pt x="24" y="50"/>
                    </a:cubicBezTo>
                    <a:cubicBezTo>
                      <a:pt x="24" y="50"/>
                      <a:pt x="24" y="50"/>
                      <a:pt x="24"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4" y="50"/>
                      <a:pt x="24" y="50"/>
                      <a:pt x="24" y="50"/>
                    </a:cubicBezTo>
                    <a:cubicBezTo>
                      <a:pt x="24" y="50"/>
                      <a:pt x="24" y="50"/>
                      <a:pt x="24" y="50"/>
                    </a:cubicBezTo>
                    <a:cubicBezTo>
                      <a:pt x="24" y="50"/>
                      <a:pt x="24" y="50"/>
                      <a:pt x="24" y="50"/>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7" y="48"/>
                      <a:pt x="27" y="48"/>
                      <a:pt x="27" y="48"/>
                    </a:cubicBezTo>
                    <a:cubicBezTo>
                      <a:pt x="27" y="48"/>
                      <a:pt x="27" y="48"/>
                      <a:pt x="27" y="48"/>
                    </a:cubicBezTo>
                    <a:cubicBezTo>
                      <a:pt x="27" y="48"/>
                      <a:pt x="27" y="48"/>
                      <a:pt x="27" y="48"/>
                    </a:cubicBezTo>
                    <a:cubicBezTo>
                      <a:pt x="27" y="48"/>
                      <a:pt x="27" y="48"/>
                      <a:pt x="27" y="48"/>
                    </a:cubicBezTo>
                    <a:cubicBezTo>
                      <a:pt x="27" y="48"/>
                      <a:pt x="27" y="48"/>
                      <a:pt x="27" y="48"/>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6"/>
                      <a:pt x="27" y="46"/>
                      <a:pt x="27" y="46"/>
                    </a:cubicBezTo>
                    <a:cubicBezTo>
                      <a:pt x="27" y="46"/>
                      <a:pt x="27" y="46"/>
                      <a:pt x="27" y="46"/>
                    </a:cubicBezTo>
                    <a:cubicBezTo>
                      <a:pt x="27" y="46"/>
                      <a:pt x="27" y="46"/>
                      <a:pt x="27" y="46"/>
                    </a:cubicBezTo>
                    <a:cubicBezTo>
                      <a:pt x="27" y="46"/>
                      <a:pt x="27" y="46"/>
                      <a:pt x="28" y="46"/>
                    </a:cubicBezTo>
                    <a:cubicBezTo>
                      <a:pt x="28" y="46"/>
                      <a:pt x="28" y="46"/>
                      <a:pt x="28" y="46"/>
                    </a:cubicBezTo>
                    <a:cubicBezTo>
                      <a:pt x="28" y="46"/>
                      <a:pt x="28" y="46"/>
                      <a:pt x="28" y="46"/>
                    </a:cubicBezTo>
                    <a:cubicBezTo>
                      <a:pt x="27" y="46"/>
                      <a:pt x="27" y="46"/>
                      <a:pt x="27" y="46"/>
                    </a:cubicBezTo>
                    <a:cubicBezTo>
                      <a:pt x="27" y="46"/>
                      <a:pt x="27" y="46"/>
                      <a:pt x="27" y="46"/>
                    </a:cubicBezTo>
                    <a:cubicBezTo>
                      <a:pt x="27" y="46"/>
                      <a:pt x="27" y="46"/>
                      <a:pt x="27" y="46"/>
                    </a:cubicBezTo>
                    <a:cubicBezTo>
                      <a:pt x="27" y="46"/>
                      <a:pt x="27" y="46"/>
                      <a:pt x="27" y="46"/>
                    </a:cubicBezTo>
                    <a:cubicBezTo>
                      <a:pt x="27" y="46"/>
                      <a:pt x="27" y="46"/>
                      <a:pt x="27" y="46"/>
                    </a:cubicBezTo>
                    <a:cubicBezTo>
                      <a:pt x="27" y="46"/>
                      <a:pt x="27" y="46"/>
                      <a:pt x="27" y="46"/>
                    </a:cubicBezTo>
                    <a:cubicBezTo>
                      <a:pt x="27" y="45"/>
                      <a:pt x="27" y="45"/>
                      <a:pt x="27" y="45"/>
                    </a:cubicBezTo>
                    <a:cubicBezTo>
                      <a:pt x="27" y="45"/>
                      <a:pt x="27" y="45"/>
                      <a:pt x="27"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1" y="43"/>
                      <a:pt x="31" y="43"/>
                      <a:pt x="31" y="43"/>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3"/>
                      <a:pt x="31" y="43"/>
                      <a:pt x="31" y="43"/>
                    </a:cubicBezTo>
                    <a:cubicBezTo>
                      <a:pt x="31" y="43"/>
                      <a:pt x="31" y="43"/>
                      <a:pt x="31" y="43"/>
                    </a:cubicBezTo>
                    <a:cubicBezTo>
                      <a:pt x="32" y="43"/>
                      <a:pt x="32" y="43"/>
                      <a:pt x="32" y="43"/>
                    </a:cubicBezTo>
                    <a:cubicBezTo>
                      <a:pt x="32" y="43"/>
                      <a:pt x="32" y="43"/>
                      <a:pt x="32" y="43"/>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0"/>
                      <a:pt x="33" y="40"/>
                      <a:pt x="33" y="40"/>
                    </a:cubicBezTo>
                    <a:cubicBezTo>
                      <a:pt x="33" y="40"/>
                      <a:pt x="33" y="40"/>
                      <a:pt x="33" y="40"/>
                    </a:cubicBezTo>
                    <a:cubicBezTo>
                      <a:pt x="33" y="40"/>
                      <a:pt x="33" y="40"/>
                      <a:pt x="33" y="40"/>
                    </a:cubicBezTo>
                    <a:cubicBezTo>
                      <a:pt x="33" y="40"/>
                      <a:pt x="33" y="40"/>
                      <a:pt x="33" y="40"/>
                    </a:cubicBezTo>
                    <a:cubicBezTo>
                      <a:pt x="33" y="40"/>
                      <a:pt x="33" y="40"/>
                      <a:pt x="33"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39"/>
                      <a:pt x="36" y="39"/>
                      <a:pt x="36" y="39"/>
                    </a:cubicBezTo>
                    <a:cubicBezTo>
                      <a:pt x="36" y="39"/>
                      <a:pt x="36" y="39"/>
                      <a:pt x="36" y="39"/>
                    </a:cubicBezTo>
                    <a:cubicBezTo>
                      <a:pt x="36" y="39"/>
                      <a:pt x="36" y="39"/>
                      <a:pt x="36" y="39"/>
                    </a:cubicBezTo>
                    <a:cubicBezTo>
                      <a:pt x="37" y="39"/>
                      <a:pt x="37" y="39"/>
                      <a:pt x="37" y="39"/>
                    </a:cubicBezTo>
                    <a:cubicBezTo>
                      <a:pt x="37" y="39"/>
                      <a:pt x="37" y="39"/>
                      <a:pt x="37" y="39"/>
                    </a:cubicBezTo>
                    <a:cubicBezTo>
                      <a:pt x="39" y="38"/>
                      <a:pt x="39" y="38"/>
                      <a:pt x="39" y="38"/>
                    </a:cubicBezTo>
                    <a:cubicBezTo>
                      <a:pt x="39" y="38"/>
                      <a:pt x="39" y="38"/>
                      <a:pt x="39" y="38"/>
                    </a:cubicBezTo>
                    <a:cubicBezTo>
                      <a:pt x="39" y="38"/>
                      <a:pt x="39" y="38"/>
                      <a:pt x="39" y="38"/>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3" y="37"/>
                      <a:pt x="43" y="37"/>
                      <a:pt x="43" y="37"/>
                    </a:cubicBezTo>
                    <a:cubicBezTo>
                      <a:pt x="43" y="37"/>
                      <a:pt x="43" y="37"/>
                      <a:pt x="43" y="37"/>
                    </a:cubicBezTo>
                    <a:cubicBezTo>
                      <a:pt x="43" y="37"/>
                      <a:pt x="43" y="37"/>
                      <a:pt x="43" y="37"/>
                    </a:cubicBezTo>
                    <a:cubicBezTo>
                      <a:pt x="43"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6" y="37"/>
                      <a:pt x="46" y="37"/>
                      <a:pt x="46" y="37"/>
                    </a:cubicBezTo>
                    <a:cubicBezTo>
                      <a:pt x="46" y="37"/>
                      <a:pt x="46" y="37"/>
                      <a:pt x="46" y="37"/>
                    </a:cubicBezTo>
                    <a:cubicBezTo>
                      <a:pt x="46" y="37"/>
                      <a:pt x="46" y="37"/>
                      <a:pt x="46" y="37"/>
                    </a:cubicBezTo>
                    <a:cubicBezTo>
                      <a:pt x="46" y="37"/>
                      <a:pt x="46" y="37"/>
                      <a:pt x="46" y="37"/>
                    </a:cubicBezTo>
                    <a:cubicBezTo>
                      <a:pt x="46" y="37"/>
                      <a:pt x="46" y="37"/>
                      <a:pt x="46"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6"/>
                      <a:pt x="47" y="36"/>
                      <a:pt x="47"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50" y="36"/>
                      <a:pt x="50" y="36"/>
                      <a:pt x="50" y="36"/>
                    </a:cubicBezTo>
                    <a:cubicBezTo>
                      <a:pt x="50" y="36"/>
                      <a:pt x="50" y="36"/>
                      <a:pt x="50" y="36"/>
                    </a:cubicBezTo>
                    <a:cubicBezTo>
                      <a:pt x="51" y="36"/>
                      <a:pt x="51" y="36"/>
                      <a:pt x="51" y="36"/>
                    </a:cubicBezTo>
                    <a:cubicBezTo>
                      <a:pt x="53" y="36"/>
                      <a:pt x="53" y="36"/>
                      <a:pt x="53" y="36"/>
                    </a:cubicBezTo>
                    <a:cubicBezTo>
                      <a:pt x="53" y="36"/>
                      <a:pt x="53" y="36"/>
                      <a:pt x="53" y="36"/>
                    </a:cubicBezTo>
                    <a:cubicBezTo>
                      <a:pt x="53" y="36"/>
                      <a:pt x="53" y="36"/>
                      <a:pt x="53" y="36"/>
                    </a:cubicBezTo>
                    <a:cubicBezTo>
                      <a:pt x="53" y="36"/>
                      <a:pt x="53" y="36"/>
                      <a:pt x="53" y="36"/>
                    </a:cubicBezTo>
                    <a:cubicBezTo>
                      <a:pt x="53" y="36"/>
                      <a:pt x="53" y="36"/>
                      <a:pt x="53" y="36"/>
                    </a:cubicBezTo>
                    <a:cubicBezTo>
                      <a:pt x="53" y="36"/>
                      <a:pt x="53" y="36"/>
                      <a:pt x="53" y="36"/>
                    </a:cubicBezTo>
                    <a:cubicBezTo>
                      <a:pt x="54" y="36"/>
                      <a:pt x="54" y="36"/>
                      <a:pt x="54" y="36"/>
                    </a:cubicBezTo>
                    <a:cubicBezTo>
                      <a:pt x="54" y="36"/>
                      <a:pt x="54" y="36"/>
                      <a:pt x="54" y="36"/>
                    </a:cubicBezTo>
                    <a:cubicBezTo>
                      <a:pt x="54" y="36"/>
                      <a:pt x="54" y="35"/>
                      <a:pt x="54" y="35"/>
                    </a:cubicBezTo>
                    <a:cubicBezTo>
                      <a:pt x="55" y="35"/>
                      <a:pt x="55" y="35"/>
                      <a:pt x="55" y="35"/>
                    </a:cubicBezTo>
                    <a:cubicBezTo>
                      <a:pt x="55" y="36"/>
                      <a:pt x="55" y="36"/>
                      <a:pt x="55" y="36"/>
                    </a:cubicBezTo>
                    <a:cubicBezTo>
                      <a:pt x="55" y="36"/>
                      <a:pt x="55" y="36"/>
                      <a:pt x="55" y="36"/>
                    </a:cubicBezTo>
                    <a:cubicBezTo>
                      <a:pt x="55" y="36"/>
                      <a:pt x="55" y="36"/>
                      <a:pt x="55" y="36"/>
                    </a:cubicBezTo>
                    <a:cubicBezTo>
                      <a:pt x="56" y="36"/>
                      <a:pt x="56" y="36"/>
                      <a:pt x="56" y="36"/>
                    </a:cubicBezTo>
                    <a:cubicBezTo>
                      <a:pt x="56" y="36"/>
                      <a:pt x="56" y="36"/>
                      <a:pt x="56" y="36"/>
                    </a:cubicBezTo>
                    <a:cubicBezTo>
                      <a:pt x="56" y="36"/>
                      <a:pt x="56" y="36"/>
                      <a:pt x="56" y="36"/>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7" y="35"/>
                      <a:pt x="57" y="35"/>
                      <a:pt x="57" y="35"/>
                    </a:cubicBezTo>
                    <a:cubicBezTo>
                      <a:pt x="57" y="35"/>
                      <a:pt x="57" y="35"/>
                      <a:pt x="57" y="35"/>
                    </a:cubicBezTo>
                    <a:cubicBezTo>
                      <a:pt x="57" y="35"/>
                      <a:pt x="57" y="35"/>
                      <a:pt x="57" y="35"/>
                    </a:cubicBezTo>
                    <a:cubicBezTo>
                      <a:pt x="57" y="35"/>
                      <a:pt x="57" y="35"/>
                      <a:pt x="57" y="35"/>
                    </a:cubicBezTo>
                    <a:cubicBezTo>
                      <a:pt x="57" y="35"/>
                      <a:pt x="57" y="35"/>
                      <a:pt x="57" y="35"/>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3"/>
                      <a:pt x="57" y="33"/>
                    </a:cubicBezTo>
                    <a:cubicBezTo>
                      <a:pt x="57" y="33"/>
                      <a:pt x="57" y="33"/>
                      <a:pt x="57" y="33"/>
                    </a:cubicBezTo>
                    <a:cubicBezTo>
                      <a:pt x="57" y="33"/>
                      <a:pt x="57" y="33"/>
                      <a:pt x="57" y="33"/>
                    </a:cubicBezTo>
                    <a:cubicBezTo>
                      <a:pt x="57" y="33"/>
                      <a:pt x="57" y="33"/>
                      <a:pt x="57" y="33"/>
                    </a:cubicBezTo>
                    <a:cubicBezTo>
                      <a:pt x="58" y="33"/>
                      <a:pt x="58" y="33"/>
                      <a:pt x="58" y="33"/>
                    </a:cubicBezTo>
                    <a:cubicBezTo>
                      <a:pt x="58" y="33"/>
                      <a:pt x="58" y="33"/>
                      <a:pt x="58" y="33"/>
                    </a:cubicBezTo>
                    <a:cubicBezTo>
                      <a:pt x="58" y="33"/>
                      <a:pt x="58" y="33"/>
                      <a:pt x="58" y="33"/>
                    </a:cubicBezTo>
                    <a:cubicBezTo>
                      <a:pt x="58" y="33"/>
                      <a:pt x="58" y="33"/>
                      <a:pt x="58" y="33"/>
                    </a:cubicBezTo>
                    <a:cubicBezTo>
                      <a:pt x="58" y="33"/>
                      <a:pt x="58" y="33"/>
                      <a:pt x="58" y="33"/>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1"/>
                      <a:pt x="58" y="31"/>
                      <a:pt x="58" y="31"/>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5" y="22"/>
                      <a:pt x="55" y="22"/>
                      <a:pt x="55" y="22"/>
                    </a:cubicBezTo>
                    <a:cubicBezTo>
                      <a:pt x="55" y="22"/>
                      <a:pt x="55" y="22"/>
                      <a:pt x="55" y="22"/>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4" y="20"/>
                      <a:pt x="54" y="20"/>
                      <a:pt x="54" y="20"/>
                    </a:cubicBezTo>
                    <a:cubicBezTo>
                      <a:pt x="54" y="20"/>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7" y="16"/>
                      <a:pt x="47" y="16"/>
                      <a:pt x="47" y="16"/>
                    </a:cubicBezTo>
                    <a:cubicBezTo>
                      <a:pt x="47" y="16"/>
                      <a:pt x="47" y="16"/>
                      <a:pt x="47" y="16"/>
                    </a:cubicBezTo>
                    <a:cubicBezTo>
                      <a:pt x="47" y="16"/>
                      <a:pt x="47" y="16"/>
                      <a:pt x="47" y="16"/>
                    </a:cubicBezTo>
                    <a:cubicBezTo>
                      <a:pt x="47" y="16"/>
                      <a:pt x="47" y="16"/>
                      <a:pt x="47" y="16"/>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4" y="13"/>
                      <a:pt x="44" y="13"/>
                      <a:pt x="44" y="13"/>
                    </a:cubicBezTo>
                    <a:cubicBezTo>
                      <a:pt x="44" y="13"/>
                      <a:pt x="44" y="13"/>
                      <a:pt x="44" y="13"/>
                    </a:cubicBezTo>
                    <a:cubicBezTo>
                      <a:pt x="44" y="13"/>
                      <a:pt x="44" y="13"/>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1"/>
                      <a:pt x="43" y="11"/>
                      <a:pt x="43"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1" y="11"/>
                      <a:pt x="41" y="11"/>
                      <a:pt x="41" y="11"/>
                    </a:cubicBezTo>
                    <a:cubicBezTo>
                      <a:pt x="41" y="11"/>
                      <a:pt x="41" y="11"/>
                      <a:pt x="41" y="11"/>
                    </a:cubicBezTo>
                    <a:cubicBezTo>
                      <a:pt x="41" y="11"/>
                      <a:pt x="41" y="11"/>
                      <a:pt x="41" y="11"/>
                    </a:cubicBezTo>
                    <a:cubicBezTo>
                      <a:pt x="41" y="11"/>
                      <a:pt x="41" y="11"/>
                      <a:pt x="41" y="11"/>
                    </a:cubicBezTo>
                    <a:cubicBezTo>
                      <a:pt x="41" y="10"/>
                      <a:pt x="41" y="10"/>
                      <a:pt x="41" y="10"/>
                    </a:cubicBezTo>
                    <a:cubicBezTo>
                      <a:pt x="41" y="10"/>
                      <a:pt x="41" y="10"/>
                      <a:pt x="41" y="10"/>
                    </a:cubicBezTo>
                    <a:cubicBezTo>
                      <a:pt x="41" y="10"/>
                      <a:pt x="41" y="10"/>
                      <a:pt x="41" y="10"/>
                    </a:cubicBezTo>
                    <a:cubicBezTo>
                      <a:pt x="41" y="10"/>
                      <a:pt x="41" y="10"/>
                      <a:pt x="41" y="10"/>
                    </a:cubicBezTo>
                    <a:cubicBezTo>
                      <a:pt x="41" y="10"/>
                      <a:pt x="41" y="10"/>
                      <a:pt x="41"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8" y="9"/>
                      <a:pt x="38" y="9"/>
                      <a:pt x="38" y="9"/>
                    </a:cubicBezTo>
                    <a:cubicBezTo>
                      <a:pt x="38" y="9"/>
                      <a:pt x="38" y="9"/>
                      <a:pt x="38" y="9"/>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5"/>
                      <a:pt x="34" y="5"/>
                      <a:pt x="34" y="5"/>
                    </a:cubicBezTo>
                    <a:cubicBezTo>
                      <a:pt x="34" y="5"/>
                      <a:pt x="34" y="5"/>
                      <a:pt x="34"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0" y="0"/>
                      <a:pt x="20" y="0"/>
                      <a:pt x="20" y="0"/>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1" y="4"/>
                      <a:pt x="21" y="4"/>
                      <a:pt x="21" y="4"/>
                    </a:cubicBezTo>
                    <a:cubicBezTo>
                      <a:pt x="21" y="4"/>
                      <a:pt x="21" y="4"/>
                      <a:pt x="21" y="4"/>
                    </a:cubicBezTo>
                    <a:cubicBezTo>
                      <a:pt x="21" y="4"/>
                      <a:pt x="21" y="4"/>
                      <a:pt x="21" y="4"/>
                    </a:cubicBezTo>
                    <a:cubicBezTo>
                      <a:pt x="21" y="5"/>
                      <a:pt x="21" y="5"/>
                      <a:pt x="21" y="5"/>
                    </a:cubicBezTo>
                    <a:cubicBezTo>
                      <a:pt x="21" y="5"/>
                      <a:pt x="21" y="5"/>
                      <a:pt x="21" y="5"/>
                    </a:cubicBezTo>
                    <a:cubicBezTo>
                      <a:pt x="21" y="5"/>
                      <a:pt x="21" y="5"/>
                      <a:pt x="21" y="5"/>
                    </a:cubicBezTo>
                    <a:cubicBezTo>
                      <a:pt x="21" y="6"/>
                      <a:pt x="21" y="6"/>
                      <a:pt x="21" y="6"/>
                    </a:cubicBezTo>
                    <a:cubicBezTo>
                      <a:pt x="21" y="6"/>
                      <a:pt x="21" y="6"/>
                      <a:pt x="21" y="6"/>
                    </a:cubicBezTo>
                    <a:cubicBezTo>
                      <a:pt x="21" y="6"/>
                      <a:pt x="21" y="6"/>
                      <a:pt x="21" y="6"/>
                    </a:cubicBezTo>
                    <a:cubicBezTo>
                      <a:pt x="21" y="7"/>
                      <a:pt x="21" y="7"/>
                      <a:pt x="21" y="7"/>
                    </a:cubicBezTo>
                    <a:cubicBezTo>
                      <a:pt x="21" y="7"/>
                      <a:pt x="21" y="7"/>
                      <a:pt x="21" y="7"/>
                    </a:cubicBezTo>
                    <a:cubicBezTo>
                      <a:pt x="21" y="7"/>
                      <a:pt x="21" y="7"/>
                      <a:pt x="21" y="7"/>
                    </a:cubicBezTo>
                    <a:cubicBezTo>
                      <a:pt x="21" y="8"/>
                      <a:pt x="21" y="8"/>
                      <a:pt x="21" y="8"/>
                    </a:cubicBezTo>
                    <a:cubicBezTo>
                      <a:pt x="21" y="8"/>
                      <a:pt x="21" y="8"/>
                      <a:pt x="21" y="8"/>
                    </a:cubicBezTo>
                    <a:cubicBezTo>
                      <a:pt x="21" y="8"/>
                      <a:pt x="21" y="8"/>
                      <a:pt x="21" y="8"/>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2" y="13"/>
                      <a:pt x="22" y="13"/>
                      <a:pt x="22" y="13"/>
                    </a:cubicBezTo>
                    <a:cubicBezTo>
                      <a:pt x="22" y="13"/>
                      <a:pt x="22" y="13"/>
                      <a:pt x="22" y="13"/>
                    </a:cubicBezTo>
                    <a:cubicBezTo>
                      <a:pt x="22" y="13"/>
                      <a:pt x="22" y="13"/>
                      <a:pt x="22" y="13"/>
                    </a:cubicBezTo>
                    <a:cubicBezTo>
                      <a:pt x="22" y="14"/>
                      <a:pt x="22" y="14"/>
                      <a:pt x="22" y="14"/>
                    </a:cubicBezTo>
                    <a:cubicBezTo>
                      <a:pt x="22" y="15"/>
                      <a:pt x="22" y="15"/>
                      <a:pt x="22" y="15"/>
                    </a:cubicBezTo>
                    <a:cubicBezTo>
                      <a:pt x="22" y="15"/>
                      <a:pt x="22" y="15"/>
                      <a:pt x="22" y="15"/>
                    </a:cubicBezTo>
                    <a:cubicBezTo>
                      <a:pt x="22" y="15"/>
                      <a:pt x="22" y="15"/>
                      <a:pt x="22" y="15"/>
                    </a:cubicBezTo>
                    <a:cubicBezTo>
                      <a:pt x="22" y="15"/>
                      <a:pt x="22" y="15"/>
                      <a:pt x="22" y="15"/>
                    </a:cubicBezTo>
                    <a:cubicBezTo>
                      <a:pt x="22" y="16"/>
                      <a:pt x="22" y="16"/>
                      <a:pt x="22"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9"/>
                      <a:pt x="22" y="19"/>
                      <a:pt x="22" y="19"/>
                    </a:cubicBezTo>
                    <a:cubicBezTo>
                      <a:pt x="22" y="19"/>
                      <a:pt x="22" y="19"/>
                      <a:pt x="22" y="19"/>
                    </a:cubicBezTo>
                    <a:cubicBezTo>
                      <a:pt x="22" y="19"/>
                      <a:pt x="22" y="19"/>
                      <a:pt x="22" y="19"/>
                    </a:cubicBezTo>
                    <a:cubicBezTo>
                      <a:pt x="22" y="20"/>
                      <a:pt x="22" y="20"/>
                      <a:pt x="22" y="20"/>
                    </a:cubicBezTo>
                    <a:cubicBezTo>
                      <a:pt x="22" y="20"/>
                      <a:pt x="22" y="20"/>
                      <a:pt x="22" y="20"/>
                    </a:cubicBezTo>
                    <a:cubicBezTo>
                      <a:pt x="22" y="21"/>
                      <a:pt x="22" y="21"/>
                      <a:pt x="22" y="21"/>
                    </a:cubicBezTo>
                    <a:cubicBezTo>
                      <a:pt x="22" y="21"/>
                      <a:pt x="22" y="21"/>
                      <a:pt x="22" y="21"/>
                    </a:cubicBezTo>
                    <a:cubicBezTo>
                      <a:pt x="22" y="21"/>
                      <a:pt x="22" y="21"/>
                      <a:pt x="22" y="21"/>
                    </a:cubicBezTo>
                    <a:cubicBezTo>
                      <a:pt x="22" y="22"/>
                      <a:pt x="22" y="22"/>
                      <a:pt x="22" y="22"/>
                    </a:cubicBezTo>
                    <a:cubicBezTo>
                      <a:pt x="23" y="22"/>
                      <a:pt x="23" y="22"/>
                      <a:pt x="23" y="22"/>
                    </a:cubicBezTo>
                    <a:cubicBezTo>
                      <a:pt x="23" y="22"/>
                      <a:pt x="23" y="22"/>
                      <a:pt x="23" y="22"/>
                    </a:cubicBezTo>
                    <a:cubicBezTo>
                      <a:pt x="23" y="23"/>
                      <a:pt x="23" y="23"/>
                      <a:pt x="23" y="23"/>
                    </a:cubicBezTo>
                    <a:cubicBezTo>
                      <a:pt x="23" y="23"/>
                      <a:pt x="23" y="23"/>
                      <a:pt x="23" y="23"/>
                    </a:cubicBezTo>
                    <a:cubicBezTo>
                      <a:pt x="23" y="23"/>
                      <a:pt x="23" y="23"/>
                      <a:pt x="23" y="23"/>
                    </a:cubicBezTo>
                    <a:cubicBezTo>
                      <a:pt x="23" y="24"/>
                      <a:pt x="23" y="24"/>
                      <a:pt x="23" y="24"/>
                    </a:cubicBezTo>
                    <a:cubicBezTo>
                      <a:pt x="23" y="24"/>
                      <a:pt x="23" y="24"/>
                      <a:pt x="23" y="24"/>
                    </a:cubicBezTo>
                    <a:cubicBezTo>
                      <a:pt x="23" y="24"/>
                      <a:pt x="23" y="24"/>
                      <a:pt x="23" y="24"/>
                    </a:cubicBezTo>
                    <a:cubicBezTo>
                      <a:pt x="23" y="25"/>
                      <a:pt x="23" y="25"/>
                      <a:pt x="23" y="25"/>
                    </a:cubicBezTo>
                    <a:cubicBezTo>
                      <a:pt x="23" y="25"/>
                      <a:pt x="23" y="25"/>
                      <a:pt x="23" y="25"/>
                    </a:cubicBezTo>
                    <a:cubicBezTo>
                      <a:pt x="23" y="25"/>
                      <a:pt x="23" y="25"/>
                      <a:pt x="23" y="25"/>
                    </a:cubicBezTo>
                    <a:cubicBezTo>
                      <a:pt x="23" y="26"/>
                      <a:pt x="23" y="26"/>
                      <a:pt x="23" y="26"/>
                    </a:cubicBezTo>
                    <a:cubicBezTo>
                      <a:pt x="23" y="26"/>
                      <a:pt x="23" y="26"/>
                      <a:pt x="23" y="26"/>
                    </a:cubicBezTo>
                    <a:cubicBezTo>
                      <a:pt x="23" y="26"/>
                      <a:pt x="23" y="26"/>
                      <a:pt x="23"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3" y="30"/>
                      <a:pt x="23" y="30"/>
                      <a:pt x="23" y="30"/>
                    </a:cubicBezTo>
                    <a:cubicBezTo>
                      <a:pt x="23" y="30"/>
                      <a:pt x="23" y="30"/>
                      <a:pt x="23" y="30"/>
                    </a:cubicBezTo>
                    <a:cubicBezTo>
                      <a:pt x="23" y="30"/>
                      <a:pt x="23" y="30"/>
                      <a:pt x="23" y="30"/>
                    </a:cubicBezTo>
                    <a:cubicBezTo>
                      <a:pt x="23" y="31"/>
                      <a:pt x="23" y="31"/>
                      <a:pt x="23" y="31"/>
                    </a:cubicBezTo>
                    <a:cubicBezTo>
                      <a:pt x="24" y="31"/>
                      <a:pt x="24" y="31"/>
                      <a:pt x="24" y="31"/>
                    </a:cubicBezTo>
                    <a:cubicBezTo>
                      <a:pt x="24" y="31"/>
                      <a:pt x="24" y="31"/>
                      <a:pt x="24" y="31"/>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5" y="32"/>
                      <a:pt x="25" y="32"/>
                      <a:pt x="25" y="32"/>
                    </a:cubicBezTo>
                    <a:cubicBezTo>
                      <a:pt x="25" y="32"/>
                      <a:pt x="25" y="32"/>
                      <a:pt x="25" y="32"/>
                    </a:cubicBezTo>
                    <a:cubicBezTo>
                      <a:pt x="25" y="32"/>
                      <a:pt x="25" y="32"/>
                      <a:pt x="25" y="32"/>
                    </a:cubicBezTo>
                    <a:cubicBezTo>
                      <a:pt x="25" y="33"/>
                      <a:pt x="25" y="33"/>
                      <a:pt x="25" y="33"/>
                    </a:cubicBezTo>
                    <a:cubicBezTo>
                      <a:pt x="24" y="33"/>
                      <a:pt x="24" y="33"/>
                      <a:pt x="24" y="33"/>
                    </a:cubicBezTo>
                    <a:cubicBezTo>
                      <a:pt x="24" y="33"/>
                      <a:pt x="24" y="33"/>
                      <a:pt x="24" y="33"/>
                    </a:cubicBezTo>
                    <a:cubicBezTo>
                      <a:pt x="24" y="33"/>
                      <a:pt x="24" y="33"/>
                      <a:pt x="24" y="33"/>
                    </a:cubicBezTo>
                    <a:cubicBezTo>
                      <a:pt x="24" y="33"/>
                      <a:pt x="24" y="33"/>
                      <a:pt x="24" y="33"/>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4" y="35"/>
                      <a:pt x="24" y="35"/>
                      <a:pt x="24" y="35"/>
                    </a:cubicBezTo>
                    <a:cubicBezTo>
                      <a:pt x="24" y="36"/>
                      <a:pt x="24" y="36"/>
                      <a:pt x="24" y="36"/>
                    </a:cubicBezTo>
                    <a:cubicBezTo>
                      <a:pt x="23" y="36"/>
                      <a:pt x="23" y="36"/>
                      <a:pt x="23" y="36"/>
                    </a:cubicBezTo>
                    <a:cubicBezTo>
                      <a:pt x="23" y="36"/>
                      <a:pt x="23" y="36"/>
                      <a:pt x="23" y="36"/>
                    </a:cubicBezTo>
                    <a:cubicBezTo>
                      <a:pt x="23" y="36"/>
                      <a:pt x="23" y="36"/>
                      <a:pt x="23" y="36"/>
                    </a:cubicBezTo>
                    <a:cubicBezTo>
                      <a:pt x="15" y="36"/>
                      <a:pt x="15" y="36"/>
                      <a:pt x="15" y="36"/>
                    </a:cubicBezTo>
                    <a:cubicBezTo>
                      <a:pt x="15" y="36"/>
                      <a:pt x="15" y="36"/>
                      <a:pt x="15" y="36"/>
                    </a:cubicBezTo>
                    <a:cubicBezTo>
                      <a:pt x="15" y="36"/>
                      <a:pt x="15" y="36"/>
                      <a:pt x="15"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9" y="36"/>
                      <a:pt x="9" y="36"/>
                      <a:pt x="9" y="36"/>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1" y="36"/>
                      <a:pt x="1" y="36"/>
                      <a:pt x="1" y="36"/>
                    </a:cubicBezTo>
                    <a:cubicBezTo>
                      <a:pt x="1" y="36"/>
                      <a:pt x="1" y="36"/>
                      <a:pt x="1" y="36"/>
                    </a:cubicBezTo>
                    <a:cubicBezTo>
                      <a:pt x="1" y="36"/>
                      <a:pt x="1" y="36"/>
                      <a:pt x="1" y="36"/>
                    </a:cubicBezTo>
                    <a:cubicBezTo>
                      <a:pt x="1" y="37"/>
                      <a:pt x="1" y="37"/>
                      <a:pt x="1" y="37"/>
                    </a:cubicBezTo>
                    <a:cubicBezTo>
                      <a:pt x="1" y="37"/>
                      <a:pt x="1" y="37"/>
                      <a:pt x="1" y="37"/>
                    </a:cubicBezTo>
                    <a:cubicBezTo>
                      <a:pt x="1" y="37"/>
                      <a:pt x="1" y="37"/>
                      <a:pt x="1" y="37"/>
                    </a:cubicBezTo>
                    <a:cubicBezTo>
                      <a:pt x="1" y="37"/>
                      <a:pt x="1" y="37"/>
                      <a:pt x="1" y="37"/>
                    </a:cubicBezTo>
                    <a:cubicBezTo>
                      <a:pt x="1" y="37"/>
                      <a:pt x="1" y="37"/>
                      <a:pt x="1" y="37"/>
                    </a:cubicBezTo>
                    <a:cubicBezTo>
                      <a:pt x="1" y="37"/>
                      <a:pt x="1" y="37"/>
                      <a:pt x="1" y="37"/>
                    </a:cubicBezTo>
                    <a:cubicBezTo>
                      <a:pt x="2" y="37"/>
                      <a:pt x="2" y="37"/>
                      <a:pt x="2" y="37"/>
                    </a:cubicBezTo>
                    <a:cubicBezTo>
                      <a:pt x="2" y="37"/>
                      <a:pt x="2" y="37"/>
                      <a:pt x="2" y="37"/>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0" y="38"/>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40"/>
                      <a:pt x="0" y="40"/>
                      <a:pt x="0" y="40"/>
                    </a:cubicBezTo>
                    <a:cubicBezTo>
                      <a:pt x="0" y="40"/>
                      <a:pt x="0" y="40"/>
                      <a:pt x="0" y="40"/>
                    </a:cubicBezTo>
                    <a:cubicBezTo>
                      <a:pt x="0" y="40"/>
                      <a:pt x="0" y="40"/>
                      <a:pt x="0"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4" y="48"/>
                      <a:pt x="4" y="48"/>
                      <a:pt x="4" y="48"/>
                    </a:cubicBezTo>
                    <a:cubicBezTo>
                      <a:pt x="4" y="48"/>
                      <a:pt x="4" y="48"/>
                      <a:pt x="4" y="48"/>
                    </a:cubicBezTo>
                    <a:cubicBezTo>
                      <a:pt x="4" y="48"/>
                      <a:pt x="4" y="48"/>
                      <a:pt x="4" y="48"/>
                    </a:cubicBezTo>
                    <a:cubicBezTo>
                      <a:pt x="4" y="48"/>
                      <a:pt x="4" y="48"/>
                      <a:pt x="4" y="48"/>
                    </a:cubicBezTo>
                    <a:cubicBezTo>
                      <a:pt x="4" y="47"/>
                      <a:pt x="4" y="47"/>
                      <a:pt x="4" y="47"/>
                    </a:cubicBezTo>
                    <a:cubicBezTo>
                      <a:pt x="4" y="47"/>
                      <a:pt x="4" y="47"/>
                      <a:pt x="4" y="47"/>
                    </a:cubicBezTo>
                    <a:cubicBezTo>
                      <a:pt x="4" y="47"/>
                      <a:pt x="4" y="47"/>
                      <a:pt x="4" y="47"/>
                    </a:cubicBezTo>
                    <a:cubicBezTo>
                      <a:pt x="5" y="47"/>
                      <a:pt x="5" y="47"/>
                      <a:pt x="5" y="47"/>
                    </a:cubicBezTo>
                    <a:cubicBezTo>
                      <a:pt x="5" y="47"/>
                      <a:pt x="5" y="47"/>
                      <a:pt x="5" y="47"/>
                    </a:cubicBezTo>
                    <a:cubicBezTo>
                      <a:pt x="5" y="47"/>
                      <a:pt x="5" y="47"/>
                      <a:pt x="5" y="47"/>
                    </a:cubicBezTo>
                    <a:cubicBezTo>
                      <a:pt x="5" y="47"/>
                      <a:pt x="5" y="47"/>
                      <a:pt x="5" y="47"/>
                    </a:cubicBezTo>
                    <a:cubicBezTo>
                      <a:pt x="5" y="47"/>
                      <a:pt x="5" y="47"/>
                      <a:pt x="5" y="47"/>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8" y="47"/>
                      <a:pt x="8" y="47"/>
                      <a:pt x="8" y="47"/>
                    </a:cubicBezTo>
                    <a:cubicBezTo>
                      <a:pt x="8" y="47"/>
                      <a:pt x="8" y="47"/>
                      <a:pt x="8" y="47"/>
                    </a:cubicBezTo>
                    <a:cubicBezTo>
                      <a:pt x="8" y="47"/>
                      <a:pt x="8" y="47"/>
                      <a:pt x="8" y="47"/>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9" y="48"/>
                      <a:pt x="9" y="48"/>
                      <a:pt x="9" y="48"/>
                    </a:cubicBezTo>
                    <a:cubicBezTo>
                      <a:pt x="9" y="48"/>
                      <a:pt x="9" y="48"/>
                      <a:pt x="9" y="48"/>
                    </a:cubicBezTo>
                    <a:cubicBezTo>
                      <a:pt x="9" y="48"/>
                      <a:pt x="9" y="48"/>
                      <a:pt x="9" y="48"/>
                    </a:cubicBezTo>
                    <a:cubicBezTo>
                      <a:pt x="9" y="48"/>
                      <a:pt x="9" y="48"/>
                      <a:pt x="9" y="48"/>
                    </a:cubicBezTo>
                    <a:cubicBezTo>
                      <a:pt x="9" y="48"/>
                      <a:pt x="9" y="48"/>
                      <a:pt x="9" y="48"/>
                    </a:cubicBezTo>
                    <a:cubicBezTo>
                      <a:pt x="9" y="48"/>
                      <a:pt x="9" y="48"/>
                      <a:pt x="9" y="48"/>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3" y="49"/>
                      <a:pt x="13" y="49"/>
                      <a:pt x="13" y="49"/>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4" y="50"/>
                      <a:pt x="14" y="50"/>
                      <a:pt x="14" y="50"/>
                    </a:cubicBezTo>
                    <a:cubicBezTo>
                      <a:pt x="14" y="50"/>
                      <a:pt x="14" y="50"/>
                      <a:pt x="14" y="50"/>
                    </a:cubicBezTo>
                    <a:cubicBezTo>
                      <a:pt x="14" y="50"/>
                      <a:pt x="14" y="50"/>
                      <a:pt x="14" y="50"/>
                    </a:cubicBezTo>
                    <a:cubicBezTo>
                      <a:pt x="14" y="50"/>
                      <a:pt x="14" y="50"/>
                      <a:pt x="14" y="50"/>
                    </a:cubicBezTo>
                    <a:cubicBezTo>
                      <a:pt x="14" y="50"/>
                      <a:pt x="14" y="50"/>
                      <a:pt x="14" y="51"/>
                    </a:cubicBezTo>
                    <a:cubicBezTo>
                      <a:pt x="14" y="51"/>
                      <a:pt x="14" y="51"/>
                      <a:pt x="14" y="51"/>
                    </a:cubicBezTo>
                    <a:cubicBezTo>
                      <a:pt x="14" y="51"/>
                      <a:pt x="14" y="51"/>
                      <a:pt x="14" y="51"/>
                    </a:cubicBezTo>
                    <a:cubicBezTo>
                      <a:pt x="14" y="51"/>
                      <a:pt x="14" y="51"/>
                      <a:pt x="14" y="51"/>
                    </a:cubicBezTo>
                    <a:cubicBezTo>
                      <a:pt x="14" y="51"/>
                      <a:pt x="14" y="51"/>
                      <a:pt x="14"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4" y="51"/>
                      <a:pt x="14" y="51"/>
                      <a:pt x="14" y="51"/>
                    </a:cubicBezTo>
                    <a:cubicBezTo>
                      <a:pt x="14" y="51"/>
                      <a:pt x="14" y="51"/>
                      <a:pt x="14" y="51"/>
                    </a:cubicBezTo>
                    <a:cubicBezTo>
                      <a:pt x="14" y="51"/>
                      <a:pt x="14" y="51"/>
                      <a:pt x="14" y="51"/>
                    </a:cubicBezTo>
                    <a:cubicBezTo>
                      <a:pt x="14" y="51"/>
                      <a:pt x="14" y="51"/>
                      <a:pt x="14" y="51"/>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4"/>
                      <a:pt x="14" y="54"/>
                      <a:pt x="14" y="54"/>
                    </a:cubicBezTo>
                    <a:cubicBezTo>
                      <a:pt x="14" y="54"/>
                      <a:pt x="14" y="54"/>
                      <a:pt x="14" y="54"/>
                    </a:cubicBezTo>
                    <a:cubicBezTo>
                      <a:pt x="14" y="54"/>
                      <a:pt x="14" y="54"/>
                      <a:pt x="14"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3"/>
                      <a:pt x="19" y="53"/>
                      <a:pt x="19" y="53"/>
                    </a:cubicBezTo>
                    <a:cubicBezTo>
                      <a:pt x="19" y="53"/>
                      <a:pt x="19" y="53"/>
                      <a:pt x="19" y="53"/>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1" y="54"/>
                      <a:pt x="21" y="54"/>
                      <a:pt x="21" y="54"/>
                    </a:cubicBezTo>
                    <a:cubicBezTo>
                      <a:pt x="21" y="54"/>
                      <a:pt x="21" y="54"/>
                      <a:pt x="21" y="54"/>
                    </a:cubicBezTo>
                    <a:cubicBezTo>
                      <a:pt x="21" y="54"/>
                      <a:pt x="21" y="54"/>
                      <a:pt x="21"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4" y="54"/>
                      <a:pt x="24" y="54"/>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2"/>
                      <a:pt x="24" y="52"/>
                      <a:pt x="24" y="52"/>
                    </a:cubicBezTo>
                    <a:cubicBezTo>
                      <a:pt x="24" y="52"/>
                      <a:pt x="24" y="52"/>
                      <a:pt x="24" y="52"/>
                    </a:cubicBezTo>
                    <a:cubicBezTo>
                      <a:pt x="24" y="52"/>
                      <a:pt x="24" y="52"/>
                      <a:pt x="24" y="52"/>
                    </a:cubicBezTo>
                    <a:cubicBezTo>
                      <a:pt x="24" y="52"/>
                      <a:pt x="24" y="52"/>
                      <a:pt x="24"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318"/>
              <p:cNvSpPr/>
              <p:nvPr/>
            </p:nvSpPr>
            <p:spPr bwMode="auto">
              <a:xfrm>
                <a:off x="2559" y="2207"/>
                <a:ext cx="3" cy="0"/>
              </a:xfrm>
              <a:custGeom>
                <a:avLst/>
                <a:gdLst>
                  <a:gd name="T0" fmla="*/ 0 w 3"/>
                  <a:gd name="T1" fmla="*/ 0 w 3"/>
                  <a:gd name="T2" fmla="*/ 3 w 3"/>
                  <a:gd name="T3" fmla="*/ 0 w 3"/>
                  <a:gd name="T4" fmla="*/ 0 w 3"/>
                  <a:gd name="T5" fmla="*/ 0 w 3"/>
                  <a:gd name="T6" fmla="*/ 0 w 3"/>
                  <a:gd name="T7" fmla="*/ 0 w 3"/>
                  <a:gd name="T8"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3">
                    <a:moveTo>
                      <a:pt x="0" y="0"/>
                    </a:moveTo>
                    <a:lnTo>
                      <a:pt x="0" y="0"/>
                    </a:lnTo>
                    <a:lnTo>
                      <a:pt x="3"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319"/>
              <p:cNvSpPr/>
              <p:nvPr/>
            </p:nvSpPr>
            <p:spPr bwMode="auto">
              <a:xfrm>
                <a:off x="2536" y="2155"/>
                <a:ext cx="73" cy="52"/>
              </a:xfrm>
              <a:custGeom>
                <a:avLst/>
                <a:gdLst>
                  <a:gd name="T0" fmla="*/ 27 w 28"/>
                  <a:gd name="T1" fmla="*/ 11 h 20"/>
                  <a:gd name="T2" fmla="*/ 27 w 28"/>
                  <a:gd name="T3" fmla="*/ 10 h 20"/>
                  <a:gd name="T4" fmla="*/ 27 w 28"/>
                  <a:gd name="T5" fmla="*/ 9 h 20"/>
                  <a:gd name="T6" fmla="*/ 26 w 28"/>
                  <a:gd name="T7" fmla="*/ 9 h 20"/>
                  <a:gd name="T8" fmla="*/ 25 w 28"/>
                  <a:gd name="T9" fmla="*/ 9 h 20"/>
                  <a:gd name="T10" fmla="*/ 24 w 28"/>
                  <a:gd name="T11" fmla="*/ 8 h 20"/>
                  <a:gd name="T12" fmla="*/ 23 w 28"/>
                  <a:gd name="T13" fmla="*/ 7 h 20"/>
                  <a:gd name="T14" fmla="*/ 22 w 28"/>
                  <a:gd name="T15" fmla="*/ 5 h 20"/>
                  <a:gd name="T16" fmla="*/ 21 w 28"/>
                  <a:gd name="T17" fmla="*/ 5 h 20"/>
                  <a:gd name="T18" fmla="*/ 21 w 28"/>
                  <a:gd name="T19" fmla="*/ 4 h 20"/>
                  <a:gd name="T20" fmla="*/ 20 w 28"/>
                  <a:gd name="T21" fmla="*/ 3 h 20"/>
                  <a:gd name="T22" fmla="*/ 20 w 28"/>
                  <a:gd name="T23" fmla="*/ 2 h 20"/>
                  <a:gd name="T24" fmla="*/ 20 w 28"/>
                  <a:gd name="T25" fmla="*/ 1 h 20"/>
                  <a:gd name="T26" fmla="*/ 20 w 28"/>
                  <a:gd name="T27" fmla="*/ 1 h 20"/>
                  <a:gd name="T28" fmla="*/ 15 w 28"/>
                  <a:gd name="T29" fmla="*/ 1 h 20"/>
                  <a:gd name="T30" fmla="*/ 12 w 28"/>
                  <a:gd name="T31" fmla="*/ 3 h 20"/>
                  <a:gd name="T32" fmla="*/ 11 w 28"/>
                  <a:gd name="T33" fmla="*/ 3 h 20"/>
                  <a:gd name="T34" fmla="*/ 10 w 28"/>
                  <a:gd name="T35" fmla="*/ 3 h 20"/>
                  <a:gd name="T36" fmla="*/ 10 w 28"/>
                  <a:gd name="T37" fmla="*/ 4 h 20"/>
                  <a:gd name="T38" fmla="*/ 9 w 28"/>
                  <a:gd name="T39" fmla="*/ 4 h 20"/>
                  <a:gd name="T40" fmla="*/ 9 w 28"/>
                  <a:gd name="T41" fmla="*/ 5 h 20"/>
                  <a:gd name="T42" fmla="*/ 8 w 28"/>
                  <a:gd name="T43" fmla="*/ 6 h 20"/>
                  <a:gd name="T44" fmla="*/ 6 w 28"/>
                  <a:gd name="T45" fmla="*/ 7 h 20"/>
                  <a:gd name="T46" fmla="*/ 6 w 28"/>
                  <a:gd name="T47" fmla="*/ 6 h 20"/>
                  <a:gd name="T48" fmla="*/ 5 w 28"/>
                  <a:gd name="T49" fmla="*/ 7 h 20"/>
                  <a:gd name="T50" fmla="*/ 4 w 28"/>
                  <a:gd name="T51" fmla="*/ 7 h 20"/>
                  <a:gd name="T52" fmla="*/ 4 w 28"/>
                  <a:gd name="T53" fmla="*/ 9 h 20"/>
                  <a:gd name="T54" fmla="*/ 4 w 28"/>
                  <a:gd name="T55" fmla="*/ 9 h 20"/>
                  <a:gd name="T56" fmla="*/ 4 w 28"/>
                  <a:gd name="T57" fmla="*/ 10 h 20"/>
                  <a:gd name="T58" fmla="*/ 3 w 28"/>
                  <a:gd name="T59" fmla="*/ 11 h 20"/>
                  <a:gd name="T60" fmla="*/ 2 w 28"/>
                  <a:gd name="T61" fmla="*/ 11 h 20"/>
                  <a:gd name="T62" fmla="*/ 1 w 28"/>
                  <a:gd name="T63" fmla="*/ 12 h 20"/>
                  <a:gd name="T64" fmla="*/ 1 w 28"/>
                  <a:gd name="T65" fmla="*/ 12 h 20"/>
                  <a:gd name="T66" fmla="*/ 1 w 28"/>
                  <a:gd name="T67" fmla="*/ 14 h 20"/>
                  <a:gd name="T68" fmla="*/ 0 w 28"/>
                  <a:gd name="T69" fmla="*/ 15 h 20"/>
                  <a:gd name="T70" fmla="*/ 0 w 28"/>
                  <a:gd name="T71" fmla="*/ 16 h 20"/>
                  <a:gd name="T72" fmla="*/ 0 w 28"/>
                  <a:gd name="T73" fmla="*/ 17 h 20"/>
                  <a:gd name="T74" fmla="*/ 1 w 28"/>
                  <a:gd name="T75" fmla="*/ 17 h 20"/>
                  <a:gd name="T76" fmla="*/ 2 w 28"/>
                  <a:gd name="T77" fmla="*/ 18 h 20"/>
                  <a:gd name="T78" fmla="*/ 2 w 28"/>
                  <a:gd name="T79" fmla="*/ 19 h 20"/>
                  <a:gd name="T80" fmla="*/ 3 w 28"/>
                  <a:gd name="T81" fmla="*/ 19 h 20"/>
                  <a:gd name="T82" fmla="*/ 4 w 28"/>
                  <a:gd name="T83" fmla="*/ 19 h 20"/>
                  <a:gd name="T84" fmla="*/ 5 w 28"/>
                  <a:gd name="T85" fmla="*/ 19 h 20"/>
                  <a:gd name="T86" fmla="*/ 6 w 28"/>
                  <a:gd name="T87" fmla="*/ 18 h 20"/>
                  <a:gd name="T88" fmla="*/ 8 w 28"/>
                  <a:gd name="T89" fmla="*/ 19 h 20"/>
                  <a:gd name="T90" fmla="*/ 8 w 28"/>
                  <a:gd name="T91" fmla="*/ 19 h 20"/>
                  <a:gd name="T92" fmla="*/ 9 w 28"/>
                  <a:gd name="T93" fmla="*/ 20 h 20"/>
                  <a:gd name="T94" fmla="*/ 9 w 28"/>
                  <a:gd name="T95" fmla="*/ 19 h 20"/>
                  <a:gd name="T96" fmla="*/ 9 w 28"/>
                  <a:gd name="T97" fmla="*/ 18 h 20"/>
                  <a:gd name="T98" fmla="*/ 9 w 28"/>
                  <a:gd name="T99" fmla="*/ 16 h 20"/>
                  <a:gd name="T100" fmla="*/ 9 w 28"/>
                  <a:gd name="T101" fmla="*/ 15 h 20"/>
                  <a:gd name="T102" fmla="*/ 14 w 28"/>
                  <a:gd name="T103" fmla="*/ 15 h 20"/>
                  <a:gd name="T104" fmla="*/ 17 w 28"/>
                  <a:gd name="T105" fmla="*/ 15 h 20"/>
                  <a:gd name="T106" fmla="*/ 18 w 28"/>
                  <a:gd name="T107" fmla="*/ 14 h 20"/>
                  <a:gd name="T108" fmla="*/ 19 w 28"/>
                  <a:gd name="T109" fmla="*/ 14 h 20"/>
                  <a:gd name="T110" fmla="*/ 21 w 28"/>
                  <a:gd name="T111" fmla="*/ 15 h 20"/>
                  <a:gd name="T112" fmla="*/ 23 w 28"/>
                  <a:gd name="T113" fmla="*/ 14 h 20"/>
                  <a:gd name="T114" fmla="*/ 24 w 28"/>
                  <a:gd name="T115" fmla="*/ 14 h 20"/>
                  <a:gd name="T116" fmla="*/ 24 w 28"/>
                  <a:gd name="T117" fmla="*/ 13 h 20"/>
                  <a:gd name="T118" fmla="*/ 25 w 28"/>
                  <a:gd name="T119" fmla="*/ 13 h 20"/>
                  <a:gd name="T120" fmla="*/ 26 w 28"/>
                  <a:gd name="T121" fmla="*/ 13 h 20"/>
                  <a:gd name="T122" fmla="*/ 27 w 28"/>
                  <a:gd name="T123" fmla="*/ 13 h 20"/>
                  <a:gd name="T124" fmla="*/ 27 w 28"/>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 h="20">
                    <a:moveTo>
                      <a:pt x="28" y="11"/>
                    </a:moveTo>
                    <a:cubicBezTo>
                      <a:pt x="28" y="11"/>
                      <a:pt x="28" y="11"/>
                      <a:pt x="28" y="11"/>
                    </a:cubicBezTo>
                    <a:cubicBezTo>
                      <a:pt x="28" y="11"/>
                      <a:pt x="28" y="11"/>
                      <a:pt x="28" y="11"/>
                    </a:cubicBezTo>
                    <a:cubicBezTo>
                      <a:pt x="28"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3"/>
                      <a:pt x="20" y="3"/>
                      <a:pt x="20" y="3"/>
                    </a:cubicBezTo>
                    <a:cubicBezTo>
                      <a:pt x="20" y="3"/>
                      <a:pt x="20" y="3"/>
                      <a:pt x="20" y="3"/>
                    </a:cubicBezTo>
                    <a:cubicBezTo>
                      <a:pt x="20" y="3"/>
                      <a:pt x="20" y="3"/>
                      <a:pt x="20"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6" y="1"/>
                      <a:pt x="16" y="1"/>
                      <a:pt x="16" y="1"/>
                    </a:cubicBezTo>
                    <a:cubicBezTo>
                      <a:pt x="16" y="1"/>
                      <a:pt x="16" y="1"/>
                      <a:pt x="16" y="1"/>
                    </a:cubicBezTo>
                    <a:cubicBezTo>
                      <a:pt x="15" y="1"/>
                      <a:pt x="15" y="1"/>
                      <a:pt x="15" y="1"/>
                    </a:cubicBezTo>
                    <a:cubicBezTo>
                      <a:pt x="14" y="2"/>
                      <a:pt x="14" y="2"/>
                      <a:pt x="14" y="2"/>
                    </a:cubicBezTo>
                    <a:cubicBezTo>
                      <a:pt x="13" y="2"/>
                      <a:pt x="13" y="2"/>
                      <a:pt x="13" y="2"/>
                    </a:cubicBezTo>
                    <a:cubicBezTo>
                      <a:pt x="13" y="2"/>
                      <a:pt x="13" y="2"/>
                      <a:pt x="13" y="2"/>
                    </a:cubicBezTo>
                    <a:cubicBezTo>
                      <a:pt x="13" y="2"/>
                      <a:pt x="13" y="2"/>
                      <a:pt x="13" y="2"/>
                    </a:cubicBezTo>
                    <a:cubicBezTo>
                      <a:pt x="12" y="2"/>
                      <a:pt x="12" y="2"/>
                      <a:pt x="12" y="2"/>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6" y="19"/>
                      <a:pt x="6" y="19"/>
                      <a:pt x="6" y="19"/>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4" y="15"/>
                      <a:pt x="14" y="15"/>
                      <a:pt x="14" y="15"/>
                    </a:cubicBezTo>
                    <a:cubicBezTo>
                      <a:pt x="14" y="14"/>
                      <a:pt x="14" y="14"/>
                      <a:pt x="14" y="14"/>
                    </a:cubicBezTo>
                    <a:cubicBezTo>
                      <a:pt x="14" y="14"/>
                      <a:pt x="14" y="14"/>
                      <a:pt x="14" y="14"/>
                    </a:cubicBezTo>
                    <a:cubicBezTo>
                      <a:pt x="14" y="14"/>
                      <a:pt x="14" y="14"/>
                      <a:pt x="14" y="14"/>
                    </a:cubicBezTo>
                    <a:cubicBezTo>
                      <a:pt x="14" y="14"/>
                      <a:pt x="14" y="14"/>
                      <a:pt x="14" y="14"/>
                    </a:cubicBezTo>
                    <a:cubicBezTo>
                      <a:pt x="14" y="15"/>
                      <a:pt x="14" y="15"/>
                      <a:pt x="14"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8" y="15"/>
                      <a:pt x="18" y="15"/>
                      <a:pt x="18" y="15"/>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1"/>
                      <a:pt x="28" y="11"/>
                      <a:pt x="2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320"/>
              <p:cNvSpPr/>
              <p:nvPr/>
            </p:nvSpPr>
            <p:spPr bwMode="auto">
              <a:xfrm>
                <a:off x="2859" y="2307"/>
                <a:ext cx="16" cy="16"/>
              </a:xfrm>
              <a:custGeom>
                <a:avLst/>
                <a:gdLst>
                  <a:gd name="T0" fmla="*/ 5 w 6"/>
                  <a:gd name="T1" fmla="*/ 1 h 6"/>
                  <a:gd name="T2" fmla="*/ 5 w 6"/>
                  <a:gd name="T3" fmla="*/ 0 h 6"/>
                  <a:gd name="T4" fmla="*/ 5 w 6"/>
                  <a:gd name="T5" fmla="*/ 1 h 6"/>
                  <a:gd name="T6" fmla="*/ 5 w 6"/>
                  <a:gd name="T7" fmla="*/ 1 h 6"/>
                  <a:gd name="T8" fmla="*/ 4 w 6"/>
                  <a:gd name="T9" fmla="*/ 1 h 6"/>
                  <a:gd name="T10" fmla="*/ 4 w 6"/>
                  <a:gd name="T11" fmla="*/ 1 h 6"/>
                  <a:gd name="T12" fmla="*/ 4 w 6"/>
                  <a:gd name="T13" fmla="*/ 1 h 6"/>
                  <a:gd name="T14" fmla="*/ 4 w 6"/>
                  <a:gd name="T15" fmla="*/ 2 h 6"/>
                  <a:gd name="T16" fmla="*/ 3 w 6"/>
                  <a:gd name="T17" fmla="*/ 2 h 6"/>
                  <a:gd name="T18" fmla="*/ 3 w 6"/>
                  <a:gd name="T19" fmla="*/ 1 h 6"/>
                  <a:gd name="T20" fmla="*/ 2 w 6"/>
                  <a:gd name="T21" fmla="*/ 1 h 6"/>
                  <a:gd name="T22" fmla="*/ 2 w 6"/>
                  <a:gd name="T23" fmla="*/ 2 h 6"/>
                  <a:gd name="T24" fmla="*/ 1 w 6"/>
                  <a:gd name="T25" fmla="*/ 2 h 6"/>
                  <a:gd name="T26" fmla="*/ 1 w 6"/>
                  <a:gd name="T27" fmla="*/ 2 h 6"/>
                  <a:gd name="T28" fmla="*/ 1 w 6"/>
                  <a:gd name="T29" fmla="*/ 2 h 6"/>
                  <a:gd name="T30" fmla="*/ 1 w 6"/>
                  <a:gd name="T31" fmla="*/ 3 h 6"/>
                  <a:gd name="T32" fmla="*/ 1 w 6"/>
                  <a:gd name="T33" fmla="*/ 3 h 6"/>
                  <a:gd name="T34" fmla="*/ 1 w 6"/>
                  <a:gd name="T35" fmla="*/ 4 h 6"/>
                  <a:gd name="T36" fmla="*/ 0 w 6"/>
                  <a:gd name="T37" fmla="*/ 5 h 6"/>
                  <a:gd name="T38" fmla="*/ 0 w 6"/>
                  <a:gd name="T39" fmla="*/ 5 h 6"/>
                  <a:gd name="T40" fmla="*/ 0 w 6"/>
                  <a:gd name="T41" fmla="*/ 5 h 6"/>
                  <a:gd name="T42" fmla="*/ 0 w 6"/>
                  <a:gd name="T43" fmla="*/ 5 h 6"/>
                  <a:gd name="T44" fmla="*/ 0 w 6"/>
                  <a:gd name="T45" fmla="*/ 6 h 6"/>
                  <a:gd name="T46" fmla="*/ 1 w 6"/>
                  <a:gd name="T47" fmla="*/ 5 h 6"/>
                  <a:gd name="T48" fmla="*/ 1 w 6"/>
                  <a:gd name="T49" fmla="*/ 6 h 6"/>
                  <a:gd name="T50" fmla="*/ 1 w 6"/>
                  <a:gd name="T51" fmla="*/ 6 h 6"/>
                  <a:gd name="T52" fmla="*/ 2 w 6"/>
                  <a:gd name="T53" fmla="*/ 6 h 6"/>
                  <a:gd name="T54" fmla="*/ 2 w 6"/>
                  <a:gd name="T55" fmla="*/ 6 h 6"/>
                  <a:gd name="T56" fmla="*/ 3 w 6"/>
                  <a:gd name="T57" fmla="*/ 6 h 6"/>
                  <a:gd name="T58" fmla="*/ 3 w 6"/>
                  <a:gd name="T59" fmla="*/ 6 h 6"/>
                  <a:gd name="T60" fmla="*/ 3 w 6"/>
                  <a:gd name="T61" fmla="*/ 6 h 6"/>
                  <a:gd name="T62" fmla="*/ 3 w 6"/>
                  <a:gd name="T63" fmla="*/ 5 h 6"/>
                  <a:gd name="T64" fmla="*/ 3 w 6"/>
                  <a:gd name="T65" fmla="*/ 5 h 6"/>
                  <a:gd name="T66" fmla="*/ 3 w 6"/>
                  <a:gd name="T67" fmla="*/ 4 h 6"/>
                  <a:gd name="T68" fmla="*/ 4 w 6"/>
                  <a:gd name="T69" fmla="*/ 4 h 6"/>
                  <a:gd name="T70" fmla="*/ 4 w 6"/>
                  <a:gd name="T71" fmla="*/ 5 h 6"/>
                  <a:gd name="T72" fmla="*/ 4 w 6"/>
                  <a:gd name="T73" fmla="*/ 4 h 6"/>
                  <a:gd name="T74" fmla="*/ 5 w 6"/>
                  <a:gd name="T75" fmla="*/ 4 h 6"/>
                  <a:gd name="T76" fmla="*/ 5 w 6"/>
                  <a:gd name="T77" fmla="*/ 4 h 6"/>
                  <a:gd name="T78" fmla="*/ 5 w 6"/>
                  <a:gd name="T79" fmla="*/ 4 h 6"/>
                  <a:gd name="T80" fmla="*/ 6 w 6"/>
                  <a:gd name="T81" fmla="*/ 4 h 6"/>
                  <a:gd name="T82" fmla="*/ 6 w 6"/>
                  <a:gd name="T83" fmla="*/ 4 h 6"/>
                  <a:gd name="T84" fmla="*/ 6 w 6"/>
                  <a:gd name="T85" fmla="*/ 4 h 6"/>
                  <a:gd name="T86" fmla="*/ 6 w 6"/>
                  <a:gd name="T87" fmla="*/ 4 h 6"/>
                  <a:gd name="T88" fmla="*/ 6 w 6"/>
                  <a:gd name="T89" fmla="*/ 3 h 6"/>
                  <a:gd name="T90" fmla="*/ 6 w 6"/>
                  <a:gd name="T91" fmla="*/ 2 h 6"/>
                  <a:gd name="T92" fmla="*/ 6 w 6"/>
                  <a:gd name="T93" fmla="*/ 2 h 6"/>
                  <a:gd name="T94" fmla="*/ 6 w 6"/>
                  <a:gd name="T95" fmla="*/ 1 h 6"/>
                  <a:gd name="T96" fmla="*/ 5 w 6"/>
                  <a:gd name="T9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5" y="1"/>
                    </a:move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6" y="5"/>
                      <a:pt x="6" y="5"/>
                      <a:pt x="6" y="5"/>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321"/>
              <p:cNvSpPr/>
              <p:nvPr/>
            </p:nvSpPr>
            <p:spPr bwMode="auto">
              <a:xfrm>
                <a:off x="2793" y="2086"/>
                <a:ext cx="155" cy="124"/>
              </a:xfrm>
              <a:custGeom>
                <a:avLst/>
                <a:gdLst>
                  <a:gd name="T0" fmla="*/ 41 w 59"/>
                  <a:gd name="T1" fmla="*/ 2 h 47"/>
                  <a:gd name="T2" fmla="*/ 40 w 59"/>
                  <a:gd name="T3" fmla="*/ 1 h 47"/>
                  <a:gd name="T4" fmla="*/ 34 w 59"/>
                  <a:gd name="T5" fmla="*/ 0 h 47"/>
                  <a:gd name="T6" fmla="*/ 7 w 59"/>
                  <a:gd name="T7" fmla="*/ 24 h 47"/>
                  <a:gd name="T8" fmla="*/ 4 w 59"/>
                  <a:gd name="T9" fmla="*/ 24 h 47"/>
                  <a:gd name="T10" fmla="*/ 3 w 59"/>
                  <a:gd name="T11" fmla="*/ 26 h 47"/>
                  <a:gd name="T12" fmla="*/ 2 w 59"/>
                  <a:gd name="T13" fmla="*/ 28 h 47"/>
                  <a:gd name="T14" fmla="*/ 2 w 59"/>
                  <a:gd name="T15" fmla="*/ 29 h 47"/>
                  <a:gd name="T16" fmla="*/ 1 w 59"/>
                  <a:gd name="T17" fmla="*/ 30 h 47"/>
                  <a:gd name="T18" fmla="*/ 1 w 59"/>
                  <a:gd name="T19" fmla="*/ 32 h 47"/>
                  <a:gd name="T20" fmla="*/ 0 w 59"/>
                  <a:gd name="T21" fmla="*/ 33 h 47"/>
                  <a:gd name="T22" fmla="*/ 0 w 59"/>
                  <a:gd name="T23" fmla="*/ 34 h 47"/>
                  <a:gd name="T24" fmla="*/ 2 w 59"/>
                  <a:gd name="T25" fmla="*/ 35 h 47"/>
                  <a:gd name="T26" fmla="*/ 2 w 59"/>
                  <a:gd name="T27" fmla="*/ 37 h 47"/>
                  <a:gd name="T28" fmla="*/ 4 w 59"/>
                  <a:gd name="T29" fmla="*/ 39 h 47"/>
                  <a:gd name="T30" fmla="*/ 4 w 59"/>
                  <a:gd name="T31" fmla="*/ 42 h 47"/>
                  <a:gd name="T32" fmla="*/ 6 w 59"/>
                  <a:gd name="T33" fmla="*/ 45 h 47"/>
                  <a:gd name="T34" fmla="*/ 8 w 59"/>
                  <a:gd name="T35" fmla="*/ 45 h 47"/>
                  <a:gd name="T36" fmla="*/ 10 w 59"/>
                  <a:gd name="T37" fmla="*/ 45 h 47"/>
                  <a:gd name="T38" fmla="*/ 11 w 59"/>
                  <a:gd name="T39" fmla="*/ 44 h 47"/>
                  <a:gd name="T40" fmla="*/ 12 w 59"/>
                  <a:gd name="T41" fmla="*/ 43 h 47"/>
                  <a:gd name="T42" fmla="*/ 13 w 59"/>
                  <a:gd name="T43" fmla="*/ 43 h 47"/>
                  <a:gd name="T44" fmla="*/ 15 w 59"/>
                  <a:gd name="T45" fmla="*/ 44 h 47"/>
                  <a:gd name="T46" fmla="*/ 15 w 59"/>
                  <a:gd name="T47" fmla="*/ 45 h 47"/>
                  <a:gd name="T48" fmla="*/ 17 w 59"/>
                  <a:gd name="T49" fmla="*/ 46 h 47"/>
                  <a:gd name="T50" fmla="*/ 21 w 59"/>
                  <a:gd name="T51" fmla="*/ 46 h 47"/>
                  <a:gd name="T52" fmla="*/ 24 w 59"/>
                  <a:gd name="T53" fmla="*/ 46 h 47"/>
                  <a:gd name="T54" fmla="*/ 27 w 59"/>
                  <a:gd name="T55" fmla="*/ 44 h 47"/>
                  <a:gd name="T56" fmla="*/ 29 w 59"/>
                  <a:gd name="T57" fmla="*/ 44 h 47"/>
                  <a:gd name="T58" fmla="*/ 31 w 59"/>
                  <a:gd name="T59" fmla="*/ 45 h 47"/>
                  <a:gd name="T60" fmla="*/ 33 w 59"/>
                  <a:gd name="T61" fmla="*/ 45 h 47"/>
                  <a:gd name="T62" fmla="*/ 35 w 59"/>
                  <a:gd name="T63" fmla="*/ 43 h 47"/>
                  <a:gd name="T64" fmla="*/ 36 w 59"/>
                  <a:gd name="T65" fmla="*/ 41 h 47"/>
                  <a:gd name="T66" fmla="*/ 37 w 59"/>
                  <a:gd name="T67" fmla="*/ 38 h 47"/>
                  <a:gd name="T68" fmla="*/ 38 w 59"/>
                  <a:gd name="T69" fmla="*/ 36 h 47"/>
                  <a:gd name="T70" fmla="*/ 40 w 59"/>
                  <a:gd name="T71" fmla="*/ 38 h 47"/>
                  <a:gd name="T72" fmla="*/ 40 w 59"/>
                  <a:gd name="T73" fmla="*/ 40 h 47"/>
                  <a:gd name="T74" fmla="*/ 42 w 59"/>
                  <a:gd name="T75" fmla="*/ 43 h 47"/>
                  <a:gd name="T76" fmla="*/ 43 w 59"/>
                  <a:gd name="T77" fmla="*/ 44 h 47"/>
                  <a:gd name="T78" fmla="*/ 43 w 59"/>
                  <a:gd name="T79" fmla="*/ 45 h 47"/>
                  <a:gd name="T80" fmla="*/ 44 w 59"/>
                  <a:gd name="T81" fmla="*/ 44 h 47"/>
                  <a:gd name="T82" fmla="*/ 44 w 59"/>
                  <a:gd name="T83" fmla="*/ 42 h 47"/>
                  <a:gd name="T84" fmla="*/ 45 w 59"/>
                  <a:gd name="T85" fmla="*/ 41 h 47"/>
                  <a:gd name="T86" fmla="*/ 46 w 59"/>
                  <a:gd name="T87" fmla="*/ 41 h 47"/>
                  <a:gd name="T88" fmla="*/ 46 w 59"/>
                  <a:gd name="T89" fmla="*/ 40 h 47"/>
                  <a:gd name="T90" fmla="*/ 47 w 59"/>
                  <a:gd name="T91" fmla="*/ 38 h 47"/>
                  <a:gd name="T92" fmla="*/ 48 w 59"/>
                  <a:gd name="T93" fmla="*/ 37 h 47"/>
                  <a:gd name="T94" fmla="*/ 48 w 59"/>
                  <a:gd name="T95" fmla="*/ 35 h 47"/>
                  <a:gd name="T96" fmla="*/ 49 w 59"/>
                  <a:gd name="T97" fmla="*/ 35 h 47"/>
                  <a:gd name="T98" fmla="*/ 50 w 59"/>
                  <a:gd name="T99" fmla="*/ 34 h 47"/>
                  <a:gd name="T100" fmla="*/ 51 w 59"/>
                  <a:gd name="T101" fmla="*/ 32 h 47"/>
                  <a:gd name="T102" fmla="*/ 52 w 59"/>
                  <a:gd name="T103" fmla="*/ 30 h 47"/>
                  <a:gd name="T104" fmla="*/ 52 w 59"/>
                  <a:gd name="T105" fmla="*/ 25 h 47"/>
                  <a:gd name="T106" fmla="*/ 52 w 59"/>
                  <a:gd name="T107" fmla="*/ 24 h 47"/>
                  <a:gd name="T108" fmla="*/ 53 w 59"/>
                  <a:gd name="T109" fmla="*/ 22 h 47"/>
                  <a:gd name="T110" fmla="*/ 53 w 59"/>
                  <a:gd name="T111" fmla="*/ 21 h 47"/>
                  <a:gd name="T112" fmla="*/ 53 w 59"/>
                  <a:gd name="T113" fmla="*/ 19 h 47"/>
                  <a:gd name="T114" fmla="*/ 55 w 59"/>
                  <a:gd name="T115" fmla="*/ 19 h 47"/>
                  <a:gd name="T116" fmla="*/ 56 w 59"/>
                  <a:gd name="T117" fmla="*/ 17 h 47"/>
                  <a:gd name="T118" fmla="*/ 58 w 59"/>
                  <a:gd name="T119" fmla="*/ 17 h 47"/>
                  <a:gd name="T120" fmla="*/ 58 w 59"/>
                  <a:gd name="T121" fmla="*/ 16 h 47"/>
                  <a:gd name="T122" fmla="*/ 54 w 59"/>
                  <a:gd name="T123"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 h="47">
                    <a:moveTo>
                      <a:pt x="43" y="1"/>
                    </a:move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2"/>
                      <a:pt x="43" y="2"/>
                      <a:pt x="43"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34" y="1"/>
                      <a:pt x="34" y="1"/>
                      <a:pt x="34" y="1"/>
                    </a:cubicBezTo>
                    <a:cubicBezTo>
                      <a:pt x="34" y="1"/>
                      <a:pt x="34" y="1"/>
                      <a:pt x="34" y="1"/>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1"/>
                      <a:pt x="33" y="1"/>
                      <a:pt x="33" y="1"/>
                    </a:cubicBezTo>
                    <a:cubicBezTo>
                      <a:pt x="33" y="1"/>
                      <a:pt x="33" y="1"/>
                      <a:pt x="33" y="1"/>
                    </a:cubicBezTo>
                    <a:cubicBezTo>
                      <a:pt x="11" y="1"/>
                      <a:pt x="11" y="1"/>
                      <a:pt x="11" y="1"/>
                    </a:cubicBezTo>
                    <a:cubicBezTo>
                      <a:pt x="11" y="8"/>
                      <a:pt x="11" y="8"/>
                      <a:pt x="11" y="8"/>
                    </a:cubicBezTo>
                    <a:cubicBezTo>
                      <a:pt x="11" y="8"/>
                      <a:pt x="11" y="8"/>
                      <a:pt x="11" y="8"/>
                    </a:cubicBezTo>
                    <a:cubicBezTo>
                      <a:pt x="7" y="8"/>
                      <a:pt x="7" y="8"/>
                      <a:pt x="7" y="8"/>
                    </a:cubicBezTo>
                    <a:cubicBezTo>
                      <a:pt x="7" y="24"/>
                      <a:pt x="7" y="24"/>
                      <a:pt x="7" y="24"/>
                    </a:cubicBezTo>
                    <a:cubicBezTo>
                      <a:pt x="7" y="24"/>
                      <a:pt x="7" y="24"/>
                      <a:pt x="7" y="24"/>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5" y="24"/>
                      <a:pt x="5" y="24"/>
                      <a:pt x="5" y="24"/>
                    </a:cubicBezTo>
                    <a:cubicBezTo>
                      <a:pt x="5" y="24"/>
                      <a:pt x="5" y="24"/>
                      <a:pt x="5" y="24"/>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4"/>
                      <a:pt x="3" y="24"/>
                      <a:pt x="3"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6"/>
                    </a:cubicBezTo>
                    <a:cubicBezTo>
                      <a:pt x="4" y="26"/>
                      <a:pt x="4" y="26"/>
                      <a:pt x="4" y="26"/>
                    </a:cubicBezTo>
                    <a:cubicBezTo>
                      <a:pt x="4" y="26"/>
                      <a:pt x="4" y="26"/>
                      <a:pt x="4"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8"/>
                      <a:pt x="3"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1" y="34"/>
                      <a:pt x="1" y="34"/>
                      <a:pt x="1" y="34"/>
                    </a:cubicBezTo>
                    <a:cubicBezTo>
                      <a:pt x="1" y="34"/>
                      <a:pt x="1" y="34"/>
                      <a:pt x="1" y="34"/>
                    </a:cubicBezTo>
                    <a:cubicBezTo>
                      <a:pt x="1" y="34"/>
                      <a:pt x="1" y="34"/>
                      <a:pt x="1" y="34"/>
                    </a:cubicBezTo>
                    <a:cubicBezTo>
                      <a:pt x="1" y="34"/>
                      <a:pt x="1" y="34"/>
                      <a:pt x="1" y="34"/>
                    </a:cubicBezTo>
                    <a:cubicBezTo>
                      <a:pt x="1" y="35"/>
                      <a:pt x="1" y="35"/>
                      <a:pt x="1"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2" y="39"/>
                      <a:pt x="2" y="39"/>
                      <a:pt x="2" y="39"/>
                    </a:cubicBezTo>
                    <a:cubicBezTo>
                      <a:pt x="2" y="39"/>
                      <a:pt x="2" y="39"/>
                      <a:pt x="2"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4" y="39"/>
                      <a:pt x="4" y="39"/>
                      <a:pt x="4" y="39"/>
                    </a:cubicBezTo>
                    <a:cubicBezTo>
                      <a:pt x="4" y="39"/>
                      <a:pt x="4" y="39"/>
                      <a:pt x="4" y="39"/>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4" y="41"/>
                      <a:pt x="4" y="41"/>
                      <a:pt x="4" y="41"/>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5" y="42"/>
                      <a:pt x="5" y="42"/>
                    </a:cubicBezTo>
                    <a:cubicBezTo>
                      <a:pt x="5" y="42"/>
                      <a:pt x="5" y="42"/>
                      <a:pt x="5" y="42"/>
                    </a:cubicBezTo>
                    <a:cubicBezTo>
                      <a:pt x="5" y="42"/>
                      <a:pt x="5" y="42"/>
                      <a:pt x="5" y="43"/>
                    </a:cubicBezTo>
                    <a:cubicBezTo>
                      <a:pt x="5" y="43"/>
                      <a:pt x="5" y="43"/>
                      <a:pt x="5" y="43"/>
                    </a:cubicBezTo>
                    <a:cubicBezTo>
                      <a:pt x="6" y="44"/>
                      <a:pt x="6" y="44"/>
                      <a:pt x="6" y="44"/>
                    </a:cubicBezTo>
                    <a:cubicBezTo>
                      <a:pt x="6" y="44"/>
                      <a:pt x="6" y="44"/>
                      <a:pt x="6" y="44"/>
                    </a:cubicBezTo>
                    <a:cubicBezTo>
                      <a:pt x="6" y="45"/>
                      <a:pt x="6" y="45"/>
                      <a:pt x="6" y="45"/>
                    </a:cubicBezTo>
                    <a:cubicBezTo>
                      <a:pt x="6" y="45"/>
                      <a:pt x="6" y="45"/>
                      <a:pt x="6" y="45"/>
                    </a:cubicBezTo>
                    <a:cubicBezTo>
                      <a:pt x="6" y="45"/>
                      <a:pt x="6" y="45"/>
                      <a:pt x="6" y="45"/>
                    </a:cubicBezTo>
                    <a:cubicBezTo>
                      <a:pt x="7" y="45"/>
                      <a:pt x="7" y="45"/>
                      <a:pt x="7" y="45"/>
                    </a:cubicBezTo>
                    <a:cubicBezTo>
                      <a:pt x="7" y="45"/>
                      <a:pt x="7" y="45"/>
                      <a:pt x="7" y="45"/>
                    </a:cubicBezTo>
                    <a:cubicBezTo>
                      <a:pt x="7" y="45"/>
                      <a:pt x="7" y="45"/>
                      <a:pt x="7" y="45"/>
                    </a:cubicBezTo>
                    <a:cubicBezTo>
                      <a:pt x="7" y="45"/>
                      <a:pt x="7" y="45"/>
                      <a:pt x="7" y="45"/>
                    </a:cubicBezTo>
                    <a:cubicBezTo>
                      <a:pt x="7" y="45"/>
                      <a:pt x="7" y="45"/>
                      <a:pt x="7" y="45"/>
                    </a:cubicBezTo>
                    <a:cubicBezTo>
                      <a:pt x="7" y="45"/>
                      <a:pt x="7" y="45"/>
                      <a:pt x="7"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4"/>
                      <a:pt x="10" y="44"/>
                      <a:pt x="10"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6" y="45"/>
                      <a:pt x="16" y="45"/>
                      <a:pt x="16" y="45"/>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20" y="46"/>
                      <a:pt x="20" y="46"/>
                      <a:pt x="20" y="46"/>
                    </a:cubicBezTo>
                    <a:cubicBezTo>
                      <a:pt x="20" y="46"/>
                      <a:pt x="20" y="46"/>
                      <a:pt x="20"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2" y="46"/>
                      <a:pt x="22" y="46"/>
                      <a:pt x="22" y="46"/>
                    </a:cubicBezTo>
                    <a:cubicBezTo>
                      <a:pt x="22" y="46"/>
                      <a:pt x="22" y="46"/>
                      <a:pt x="22" y="46"/>
                    </a:cubicBezTo>
                    <a:cubicBezTo>
                      <a:pt x="22" y="46"/>
                      <a:pt x="22" y="46"/>
                      <a:pt x="22" y="46"/>
                    </a:cubicBezTo>
                    <a:cubicBezTo>
                      <a:pt x="22" y="46"/>
                      <a:pt x="22" y="46"/>
                      <a:pt x="22" y="46"/>
                    </a:cubicBezTo>
                    <a:cubicBezTo>
                      <a:pt x="22" y="46"/>
                      <a:pt x="22" y="46"/>
                      <a:pt x="22" y="46"/>
                    </a:cubicBezTo>
                    <a:cubicBezTo>
                      <a:pt x="22" y="47"/>
                      <a:pt x="22" y="47"/>
                      <a:pt x="22" y="47"/>
                    </a:cubicBezTo>
                    <a:cubicBezTo>
                      <a:pt x="24" y="47"/>
                      <a:pt x="24" y="47"/>
                      <a:pt x="24" y="47"/>
                    </a:cubicBezTo>
                    <a:cubicBezTo>
                      <a:pt x="24" y="47"/>
                      <a:pt x="24" y="47"/>
                      <a:pt x="24" y="47"/>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4"/>
                      <a:pt x="29" y="44"/>
                      <a:pt x="29" y="44"/>
                    </a:cubicBezTo>
                    <a:cubicBezTo>
                      <a:pt x="29" y="44"/>
                      <a:pt x="29" y="44"/>
                      <a:pt x="29" y="44"/>
                    </a:cubicBezTo>
                    <a:cubicBezTo>
                      <a:pt x="29" y="44"/>
                      <a:pt x="29" y="44"/>
                      <a:pt x="29"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1" y="44"/>
                      <a:pt x="31" y="44"/>
                      <a:pt x="31" y="44"/>
                    </a:cubicBezTo>
                    <a:cubicBezTo>
                      <a:pt x="31" y="44"/>
                      <a:pt x="31" y="44"/>
                      <a:pt x="31" y="44"/>
                    </a:cubicBezTo>
                    <a:cubicBezTo>
                      <a:pt x="31" y="44"/>
                      <a:pt x="31" y="44"/>
                      <a:pt x="31" y="44"/>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2"/>
                      <a:pt x="35" y="42"/>
                      <a:pt x="35" y="42"/>
                    </a:cubicBezTo>
                    <a:cubicBezTo>
                      <a:pt x="35" y="42"/>
                      <a:pt x="35" y="42"/>
                      <a:pt x="35" y="42"/>
                    </a:cubicBezTo>
                    <a:cubicBezTo>
                      <a:pt x="35" y="42"/>
                      <a:pt x="35" y="42"/>
                      <a:pt x="35"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1"/>
                      <a:pt x="36" y="41"/>
                      <a:pt x="36" y="41"/>
                    </a:cubicBezTo>
                    <a:cubicBezTo>
                      <a:pt x="36" y="41"/>
                      <a:pt x="36" y="41"/>
                      <a:pt x="36" y="41"/>
                    </a:cubicBezTo>
                    <a:cubicBezTo>
                      <a:pt x="36" y="41"/>
                      <a:pt x="36" y="41"/>
                      <a:pt x="36" y="41"/>
                    </a:cubicBezTo>
                    <a:cubicBezTo>
                      <a:pt x="36" y="41"/>
                      <a:pt x="36" y="41"/>
                      <a:pt x="36"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0"/>
                      <a:pt x="37" y="40"/>
                      <a:pt x="37" y="40"/>
                    </a:cubicBezTo>
                    <a:cubicBezTo>
                      <a:pt x="37" y="40"/>
                      <a:pt x="37" y="40"/>
                      <a:pt x="37" y="40"/>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6" y="37"/>
                      <a:pt x="36" y="37"/>
                      <a:pt x="36" y="37"/>
                    </a:cubicBezTo>
                    <a:cubicBezTo>
                      <a:pt x="36" y="37"/>
                      <a:pt x="36" y="37"/>
                      <a:pt x="36" y="37"/>
                    </a:cubicBezTo>
                    <a:cubicBezTo>
                      <a:pt x="38" y="37"/>
                      <a:pt x="38" y="37"/>
                      <a:pt x="38" y="37"/>
                    </a:cubicBezTo>
                    <a:cubicBezTo>
                      <a:pt x="38" y="36"/>
                      <a:pt x="38" y="36"/>
                      <a:pt x="38" y="36"/>
                    </a:cubicBezTo>
                    <a:cubicBezTo>
                      <a:pt x="38" y="36"/>
                      <a:pt x="38" y="36"/>
                      <a:pt x="38" y="36"/>
                    </a:cubicBezTo>
                    <a:cubicBezTo>
                      <a:pt x="38" y="36"/>
                      <a:pt x="38" y="36"/>
                      <a:pt x="38" y="36"/>
                    </a:cubicBezTo>
                    <a:cubicBezTo>
                      <a:pt x="38" y="36"/>
                      <a:pt x="38" y="36"/>
                      <a:pt x="38" y="36"/>
                    </a:cubicBezTo>
                    <a:cubicBezTo>
                      <a:pt x="39" y="36"/>
                      <a:pt x="39" y="36"/>
                      <a:pt x="39" y="36"/>
                    </a:cubicBezTo>
                    <a:cubicBezTo>
                      <a:pt x="39" y="36"/>
                      <a:pt x="39" y="36"/>
                      <a:pt x="39" y="36"/>
                    </a:cubicBezTo>
                    <a:cubicBezTo>
                      <a:pt x="40" y="36"/>
                      <a:pt x="40" y="36"/>
                      <a:pt x="40" y="36"/>
                    </a:cubicBezTo>
                    <a:cubicBezTo>
                      <a:pt x="40" y="36"/>
                      <a:pt x="40" y="36"/>
                      <a:pt x="40" y="36"/>
                    </a:cubicBezTo>
                    <a:cubicBezTo>
                      <a:pt x="41" y="36"/>
                      <a:pt x="41" y="36"/>
                      <a:pt x="41" y="36"/>
                    </a:cubicBezTo>
                    <a:cubicBezTo>
                      <a:pt x="41" y="36"/>
                      <a:pt x="41" y="36"/>
                      <a:pt x="41" y="36"/>
                    </a:cubicBezTo>
                    <a:cubicBezTo>
                      <a:pt x="41" y="37"/>
                      <a:pt x="41" y="37"/>
                      <a:pt x="41"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1"/>
                      <a:pt x="40" y="41"/>
                      <a:pt x="40" y="41"/>
                    </a:cubicBezTo>
                    <a:cubicBezTo>
                      <a:pt x="40" y="41"/>
                      <a:pt x="40" y="41"/>
                      <a:pt x="40" y="41"/>
                    </a:cubicBezTo>
                    <a:cubicBezTo>
                      <a:pt x="40" y="41"/>
                      <a:pt x="40" y="41"/>
                      <a:pt x="40" y="41"/>
                    </a:cubicBezTo>
                    <a:cubicBezTo>
                      <a:pt x="40" y="42"/>
                      <a:pt x="40" y="42"/>
                      <a:pt x="40" y="42"/>
                    </a:cubicBezTo>
                    <a:cubicBezTo>
                      <a:pt x="40" y="42"/>
                      <a:pt x="40" y="42"/>
                      <a:pt x="40" y="42"/>
                    </a:cubicBezTo>
                    <a:cubicBezTo>
                      <a:pt x="40" y="42"/>
                      <a:pt x="40" y="42"/>
                      <a:pt x="40"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2" y="42"/>
                      <a:pt x="42" y="42"/>
                      <a:pt x="42" y="42"/>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4"/>
                      <a:pt x="42" y="44"/>
                      <a:pt x="42"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4"/>
                      <a:pt x="43" y="44"/>
                      <a:pt x="43" y="44"/>
                    </a:cubicBezTo>
                    <a:cubicBezTo>
                      <a:pt x="43" y="44"/>
                      <a:pt x="43" y="44"/>
                      <a:pt x="43"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1"/>
                      <a:pt x="44" y="41"/>
                      <a:pt x="44"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39"/>
                      <a:pt x="46" y="39"/>
                      <a:pt x="46" y="39"/>
                    </a:cubicBezTo>
                    <a:cubicBezTo>
                      <a:pt x="46" y="39"/>
                      <a:pt x="46" y="39"/>
                      <a:pt x="46" y="39"/>
                    </a:cubicBezTo>
                    <a:cubicBezTo>
                      <a:pt x="46" y="39"/>
                      <a:pt x="46" y="39"/>
                      <a:pt x="46" y="39"/>
                    </a:cubicBezTo>
                    <a:cubicBezTo>
                      <a:pt x="46" y="39"/>
                      <a:pt x="46" y="39"/>
                      <a:pt x="46" y="39"/>
                    </a:cubicBezTo>
                    <a:cubicBezTo>
                      <a:pt x="46" y="39"/>
                      <a:pt x="46" y="39"/>
                      <a:pt x="46" y="39"/>
                    </a:cubicBezTo>
                    <a:cubicBezTo>
                      <a:pt x="46" y="39"/>
                      <a:pt x="46" y="39"/>
                      <a:pt x="46" y="39"/>
                    </a:cubicBezTo>
                    <a:cubicBezTo>
                      <a:pt x="47" y="39"/>
                      <a:pt x="47" y="39"/>
                      <a:pt x="47" y="39"/>
                    </a:cubicBezTo>
                    <a:cubicBezTo>
                      <a:pt x="47" y="39"/>
                      <a:pt x="47" y="39"/>
                      <a:pt x="47" y="39"/>
                    </a:cubicBezTo>
                    <a:cubicBezTo>
                      <a:pt x="46" y="39"/>
                      <a:pt x="46" y="39"/>
                      <a:pt x="46" y="39"/>
                    </a:cubicBezTo>
                    <a:cubicBezTo>
                      <a:pt x="46" y="38"/>
                      <a:pt x="46" y="38"/>
                      <a:pt x="46" y="38"/>
                    </a:cubicBezTo>
                    <a:cubicBezTo>
                      <a:pt x="46" y="38"/>
                      <a:pt x="46" y="38"/>
                      <a:pt x="46" y="38"/>
                    </a:cubicBezTo>
                    <a:cubicBezTo>
                      <a:pt x="46" y="38"/>
                      <a:pt x="46" y="38"/>
                      <a:pt x="46" y="38"/>
                    </a:cubicBezTo>
                    <a:cubicBezTo>
                      <a:pt x="47" y="38"/>
                      <a:pt x="47" y="38"/>
                      <a:pt x="47" y="38"/>
                    </a:cubicBezTo>
                    <a:cubicBezTo>
                      <a:pt x="47" y="38"/>
                      <a:pt x="47" y="38"/>
                      <a:pt x="47" y="38"/>
                    </a:cubicBezTo>
                    <a:cubicBezTo>
                      <a:pt x="47" y="38"/>
                      <a:pt x="47" y="38"/>
                      <a:pt x="47" y="38"/>
                    </a:cubicBezTo>
                    <a:cubicBezTo>
                      <a:pt x="47" y="38"/>
                      <a:pt x="47" y="38"/>
                      <a:pt x="47" y="38"/>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8" y="37"/>
                      <a:pt x="48" y="37"/>
                      <a:pt x="48" y="37"/>
                    </a:cubicBezTo>
                    <a:cubicBezTo>
                      <a:pt x="48" y="37"/>
                      <a:pt x="48" y="37"/>
                      <a:pt x="48" y="37"/>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4"/>
                      <a:pt x="49" y="34"/>
                      <a:pt x="49" y="34"/>
                    </a:cubicBezTo>
                    <a:cubicBezTo>
                      <a:pt x="49" y="34"/>
                      <a:pt x="49" y="34"/>
                      <a:pt x="49"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3"/>
                      <a:pt x="50" y="33"/>
                      <a:pt x="50" y="33"/>
                    </a:cubicBezTo>
                    <a:cubicBezTo>
                      <a:pt x="50" y="33"/>
                      <a:pt x="50" y="33"/>
                      <a:pt x="50" y="33"/>
                    </a:cubicBezTo>
                    <a:cubicBezTo>
                      <a:pt x="50" y="33"/>
                      <a:pt x="50" y="33"/>
                      <a:pt x="50" y="33"/>
                    </a:cubicBezTo>
                    <a:cubicBezTo>
                      <a:pt x="50" y="33"/>
                      <a:pt x="50" y="33"/>
                      <a:pt x="50" y="33"/>
                    </a:cubicBezTo>
                    <a:cubicBezTo>
                      <a:pt x="50" y="33"/>
                      <a:pt x="50" y="33"/>
                      <a:pt x="50" y="33"/>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0"/>
                      <a:pt x="51" y="30"/>
                      <a:pt x="51" y="30"/>
                    </a:cubicBezTo>
                    <a:cubicBezTo>
                      <a:pt x="51" y="30"/>
                      <a:pt x="51" y="30"/>
                      <a:pt x="51" y="30"/>
                    </a:cubicBezTo>
                    <a:cubicBezTo>
                      <a:pt x="51" y="30"/>
                      <a:pt x="51" y="30"/>
                      <a:pt x="51" y="30"/>
                    </a:cubicBezTo>
                    <a:cubicBezTo>
                      <a:pt x="51" y="30"/>
                      <a:pt x="51" y="30"/>
                      <a:pt x="51"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2" y="28"/>
                      <a:pt x="52" y="28"/>
                      <a:pt x="52" y="28"/>
                    </a:cubicBezTo>
                    <a:cubicBezTo>
                      <a:pt x="52" y="28"/>
                      <a:pt x="52" y="28"/>
                      <a:pt x="52" y="28"/>
                    </a:cubicBezTo>
                    <a:cubicBezTo>
                      <a:pt x="52" y="28"/>
                      <a:pt x="52" y="28"/>
                      <a:pt x="52" y="28"/>
                    </a:cubicBezTo>
                    <a:cubicBezTo>
                      <a:pt x="52" y="27"/>
                      <a:pt x="52" y="27"/>
                      <a:pt x="52" y="27"/>
                    </a:cubicBezTo>
                    <a:cubicBezTo>
                      <a:pt x="51" y="27"/>
                      <a:pt x="51" y="27"/>
                      <a:pt x="51" y="27"/>
                    </a:cubicBezTo>
                    <a:cubicBezTo>
                      <a:pt x="51" y="27"/>
                      <a:pt x="51" y="27"/>
                      <a:pt x="51" y="27"/>
                    </a:cubicBezTo>
                    <a:cubicBezTo>
                      <a:pt x="51" y="26"/>
                      <a:pt x="51" y="26"/>
                      <a:pt x="51" y="26"/>
                    </a:cubicBezTo>
                    <a:cubicBezTo>
                      <a:pt x="51" y="26"/>
                      <a:pt x="51" y="26"/>
                      <a:pt x="51" y="26"/>
                    </a:cubicBezTo>
                    <a:cubicBezTo>
                      <a:pt x="51" y="26"/>
                      <a:pt x="51"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8"/>
                      <a:pt x="53" y="18"/>
                    </a:cubicBezTo>
                    <a:cubicBezTo>
                      <a:pt x="54" y="18"/>
                      <a:pt x="54" y="18"/>
                      <a:pt x="54" y="18"/>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5" y="18"/>
                      <a:pt x="55" y="18"/>
                      <a:pt x="55" y="18"/>
                    </a:cubicBezTo>
                    <a:cubicBezTo>
                      <a:pt x="55" y="18"/>
                      <a:pt x="55" y="18"/>
                      <a:pt x="55" y="18"/>
                    </a:cubicBezTo>
                    <a:cubicBezTo>
                      <a:pt x="55" y="19"/>
                      <a:pt x="55" y="19"/>
                      <a:pt x="55" y="19"/>
                    </a:cubicBezTo>
                    <a:cubicBezTo>
                      <a:pt x="55" y="19"/>
                      <a:pt x="55" y="19"/>
                      <a:pt x="55" y="19"/>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7"/>
                      <a:pt x="55" y="17"/>
                      <a:pt x="55"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9" y="16"/>
                      <a:pt x="59" y="16"/>
                      <a:pt x="59" y="16"/>
                    </a:cubicBezTo>
                    <a:cubicBezTo>
                      <a:pt x="59" y="16"/>
                      <a:pt x="59" y="16"/>
                      <a:pt x="59" y="16"/>
                    </a:cubicBezTo>
                    <a:cubicBezTo>
                      <a:pt x="59" y="16"/>
                      <a:pt x="59" y="16"/>
                      <a:pt x="59" y="16"/>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8" y="14"/>
                      <a:pt x="57" y="13"/>
                      <a:pt x="56" y="13"/>
                    </a:cubicBezTo>
                    <a:cubicBezTo>
                      <a:pt x="55" y="12"/>
                      <a:pt x="55" y="10"/>
                      <a:pt x="54" y="9"/>
                    </a:cubicBezTo>
                    <a:cubicBezTo>
                      <a:pt x="54" y="8"/>
                      <a:pt x="54" y="7"/>
                      <a:pt x="54" y="6"/>
                    </a:cubicBezTo>
                    <a:cubicBezTo>
                      <a:pt x="54" y="5"/>
                      <a:pt x="54" y="4"/>
                      <a:pt x="54" y="3"/>
                    </a:cubicBezTo>
                    <a:cubicBezTo>
                      <a:pt x="54" y="4"/>
                      <a:pt x="55" y="4"/>
                      <a:pt x="55" y="4"/>
                    </a:cubicBezTo>
                    <a:cubicBezTo>
                      <a:pt x="55" y="4"/>
                      <a:pt x="54" y="3"/>
                      <a:pt x="54" y="3"/>
                    </a:cubicBezTo>
                    <a:cubicBezTo>
                      <a:pt x="54" y="3"/>
                      <a:pt x="53" y="2"/>
                      <a:pt x="53" y="2"/>
                    </a:cubicBezTo>
                    <a:cubicBezTo>
                      <a:pt x="53" y="1"/>
                      <a:pt x="53" y="1"/>
                      <a:pt x="53" y="1"/>
                    </a:cubicBezTo>
                    <a:cubicBezTo>
                      <a:pt x="53" y="1"/>
                      <a:pt x="53" y="1"/>
                      <a:pt x="53" y="1"/>
                    </a:cubicBezTo>
                    <a:lnTo>
                      <a:pt x="4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322"/>
              <p:cNvSpPr/>
              <p:nvPr/>
            </p:nvSpPr>
            <p:spPr bwMode="auto">
              <a:xfrm>
                <a:off x="2901" y="2089"/>
                <a:ext cx="5" cy="0"/>
              </a:xfrm>
              <a:custGeom>
                <a:avLst/>
                <a:gdLst>
                  <a:gd name="T0" fmla="*/ 0 w 5"/>
                  <a:gd name="T1" fmla="*/ 0 w 5"/>
                  <a:gd name="T2" fmla="*/ 0 w 5"/>
                  <a:gd name="T3" fmla="*/ 0 w 5"/>
                  <a:gd name="T4" fmla="*/ 0 w 5"/>
                  <a:gd name="T5" fmla="*/ 0 w 5"/>
                  <a:gd name="T6" fmla="*/ 0 w 5"/>
                  <a:gd name="T7" fmla="*/ 0 w 5"/>
                  <a:gd name="T8" fmla="*/ 0 w 5"/>
                  <a:gd name="T9" fmla="*/ 0 w 5"/>
                  <a:gd name="T10" fmla="*/ 3 w 5"/>
                  <a:gd name="T11" fmla="*/ 3 w 5"/>
                  <a:gd name="T12" fmla="*/ 3 w 5"/>
                  <a:gd name="T13" fmla="*/ 5 w 5"/>
                  <a:gd name="T14" fmla="*/ 5 w 5"/>
                  <a:gd name="T15" fmla="*/ 5 w 5"/>
                  <a:gd name="T16" fmla="*/ 5 w 5"/>
                  <a:gd name="T17" fmla="*/ 5 w 5"/>
                  <a:gd name="T18" fmla="*/ 5 w 5"/>
                  <a:gd name="T19" fmla="*/ 0 w 5"/>
                  <a:gd name="T20"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Lst>
                <a:rect l="0" t="0" r="r" b="b"/>
                <a:pathLst>
                  <a:path w="5">
                    <a:moveTo>
                      <a:pt x="0" y="0"/>
                    </a:moveTo>
                    <a:lnTo>
                      <a:pt x="0" y="0"/>
                    </a:lnTo>
                    <a:lnTo>
                      <a:pt x="0" y="0"/>
                    </a:lnTo>
                    <a:lnTo>
                      <a:pt x="0" y="0"/>
                    </a:lnTo>
                    <a:lnTo>
                      <a:pt x="0" y="0"/>
                    </a:lnTo>
                    <a:lnTo>
                      <a:pt x="0" y="0"/>
                    </a:lnTo>
                    <a:lnTo>
                      <a:pt x="0" y="0"/>
                    </a:lnTo>
                    <a:lnTo>
                      <a:pt x="0" y="0"/>
                    </a:lnTo>
                    <a:lnTo>
                      <a:pt x="0" y="0"/>
                    </a:lnTo>
                    <a:lnTo>
                      <a:pt x="0" y="0"/>
                    </a:lnTo>
                    <a:lnTo>
                      <a:pt x="3" y="0"/>
                    </a:lnTo>
                    <a:lnTo>
                      <a:pt x="3" y="0"/>
                    </a:lnTo>
                    <a:lnTo>
                      <a:pt x="3" y="0"/>
                    </a:lnTo>
                    <a:lnTo>
                      <a:pt x="5" y="0"/>
                    </a:lnTo>
                    <a:lnTo>
                      <a:pt x="5" y="0"/>
                    </a:lnTo>
                    <a:lnTo>
                      <a:pt x="5" y="0"/>
                    </a:lnTo>
                    <a:lnTo>
                      <a:pt x="5" y="0"/>
                    </a:lnTo>
                    <a:lnTo>
                      <a:pt x="5" y="0"/>
                    </a:ln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323"/>
              <p:cNvSpPr>
                <a:spLocks noEditPoints="1"/>
              </p:cNvSpPr>
              <p:nvPr/>
            </p:nvSpPr>
            <p:spPr bwMode="auto">
              <a:xfrm>
                <a:off x="3548" y="2160"/>
                <a:ext cx="49" cy="39"/>
              </a:xfrm>
              <a:custGeom>
                <a:avLst/>
                <a:gdLst>
                  <a:gd name="T0" fmla="*/ 2 w 19"/>
                  <a:gd name="T1" fmla="*/ 10 h 15"/>
                  <a:gd name="T2" fmla="*/ 18 w 19"/>
                  <a:gd name="T3" fmla="*/ 3 h 15"/>
                  <a:gd name="T4" fmla="*/ 18 w 19"/>
                  <a:gd name="T5" fmla="*/ 2 h 15"/>
                  <a:gd name="T6" fmla="*/ 18 w 19"/>
                  <a:gd name="T7" fmla="*/ 1 h 15"/>
                  <a:gd name="T8" fmla="*/ 18 w 19"/>
                  <a:gd name="T9" fmla="*/ 0 h 15"/>
                  <a:gd name="T10" fmla="*/ 17 w 19"/>
                  <a:gd name="T11" fmla="*/ 0 h 15"/>
                  <a:gd name="T12" fmla="*/ 17 w 19"/>
                  <a:gd name="T13" fmla="*/ 1 h 15"/>
                  <a:gd name="T14" fmla="*/ 16 w 19"/>
                  <a:gd name="T15" fmla="*/ 1 h 15"/>
                  <a:gd name="T16" fmla="*/ 15 w 19"/>
                  <a:gd name="T17" fmla="*/ 0 h 15"/>
                  <a:gd name="T18" fmla="*/ 15 w 19"/>
                  <a:gd name="T19" fmla="*/ 0 h 15"/>
                  <a:gd name="T20" fmla="*/ 14 w 19"/>
                  <a:gd name="T21" fmla="*/ 1 h 15"/>
                  <a:gd name="T22" fmla="*/ 14 w 19"/>
                  <a:gd name="T23" fmla="*/ 1 h 15"/>
                  <a:gd name="T24" fmla="*/ 14 w 19"/>
                  <a:gd name="T25" fmla="*/ 2 h 15"/>
                  <a:gd name="T26" fmla="*/ 12 w 19"/>
                  <a:gd name="T27" fmla="*/ 2 h 15"/>
                  <a:gd name="T28" fmla="*/ 12 w 19"/>
                  <a:gd name="T29" fmla="*/ 2 h 15"/>
                  <a:gd name="T30" fmla="*/ 11 w 19"/>
                  <a:gd name="T31" fmla="*/ 2 h 15"/>
                  <a:gd name="T32" fmla="*/ 10 w 19"/>
                  <a:gd name="T33" fmla="*/ 1 h 15"/>
                  <a:gd name="T34" fmla="*/ 9 w 19"/>
                  <a:gd name="T35" fmla="*/ 1 h 15"/>
                  <a:gd name="T36" fmla="*/ 9 w 19"/>
                  <a:gd name="T37" fmla="*/ 1 h 15"/>
                  <a:gd name="T38" fmla="*/ 8 w 19"/>
                  <a:gd name="T39" fmla="*/ 1 h 15"/>
                  <a:gd name="T40" fmla="*/ 7 w 19"/>
                  <a:gd name="T41" fmla="*/ 1 h 15"/>
                  <a:gd name="T42" fmla="*/ 6 w 19"/>
                  <a:gd name="T43" fmla="*/ 1 h 15"/>
                  <a:gd name="T44" fmla="*/ 5 w 19"/>
                  <a:gd name="T45" fmla="*/ 1 h 15"/>
                  <a:gd name="T46" fmla="*/ 4 w 19"/>
                  <a:gd name="T47" fmla="*/ 1 h 15"/>
                  <a:gd name="T48" fmla="*/ 3 w 19"/>
                  <a:gd name="T49" fmla="*/ 1 h 15"/>
                  <a:gd name="T50" fmla="*/ 2 w 19"/>
                  <a:gd name="T51" fmla="*/ 1 h 15"/>
                  <a:gd name="T52" fmla="*/ 2 w 19"/>
                  <a:gd name="T53" fmla="*/ 2 h 15"/>
                  <a:gd name="T54" fmla="*/ 1 w 19"/>
                  <a:gd name="T55" fmla="*/ 3 h 15"/>
                  <a:gd name="T56" fmla="*/ 1 w 19"/>
                  <a:gd name="T57" fmla="*/ 3 h 15"/>
                  <a:gd name="T58" fmla="*/ 0 w 19"/>
                  <a:gd name="T59" fmla="*/ 5 h 15"/>
                  <a:gd name="T60" fmla="*/ 1 w 19"/>
                  <a:gd name="T61" fmla="*/ 5 h 15"/>
                  <a:gd name="T62" fmla="*/ 1 w 19"/>
                  <a:gd name="T63" fmla="*/ 6 h 15"/>
                  <a:gd name="T64" fmla="*/ 1 w 19"/>
                  <a:gd name="T65" fmla="*/ 7 h 15"/>
                  <a:gd name="T66" fmla="*/ 2 w 19"/>
                  <a:gd name="T67" fmla="*/ 8 h 15"/>
                  <a:gd name="T68" fmla="*/ 2 w 19"/>
                  <a:gd name="T69" fmla="*/ 9 h 15"/>
                  <a:gd name="T70" fmla="*/ 2 w 19"/>
                  <a:gd name="T71" fmla="*/ 10 h 15"/>
                  <a:gd name="T72" fmla="*/ 3 w 19"/>
                  <a:gd name="T73" fmla="*/ 12 h 15"/>
                  <a:gd name="T74" fmla="*/ 7 w 19"/>
                  <a:gd name="T75" fmla="*/ 15 h 15"/>
                  <a:gd name="T76" fmla="*/ 8 w 19"/>
                  <a:gd name="T77" fmla="*/ 14 h 15"/>
                  <a:gd name="T78" fmla="*/ 9 w 19"/>
                  <a:gd name="T79" fmla="*/ 14 h 15"/>
                  <a:gd name="T80" fmla="*/ 9 w 19"/>
                  <a:gd name="T81" fmla="*/ 13 h 15"/>
                  <a:gd name="T82" fmla="*/ 10 w 19"/>
                  <a:gd name="T83" fmla="*/ 13 h 15"/>
                  <a:gd name="T84" fmla="*/ 11 w 19"/>
                  <a:gd name="T85" fmla="*/ 13 h 15"/>
                  <a:gd name="T86" fmla="*/ 12 w 19"/>
                  <a:gd name="T87" fmla="*/ 13 h 15"/>
                  <a:gd name="T88" fmla="*/ 13 w 19"/>
                  <a:gd name="T89" fmla="*/ 13 h 15"/>
                  <a:gd name="T90" fmla="*/ 13 w 19"/>
                  <a:gd name="T91" fmla="*/ 13 h 15"/>
                  <a:gd name="T92" fmla="*/ 12 w 19"/>
                  <a:gd name="T93" fmla="*/ 12 h 15"/>
                  <a:gd name="T94" fmla="*/ 12 w 19"/>
                  <a:gd name="T95" fmla="*/ 11 h 15"/>
                  <a:gd name="T96" fmla="*/ 13 w 19"/>
                  <a:gd name="T97" fmla="*/ 10 h 15"/>
                  <a:gd name="T98" fmla="*/ 14 w 19"/>
                  <a:gd name="T99" fmla="*/ 10 h 15"/>
                  <a:gd name="T100" fmla="*/ 14 w 19"/>
                  <a:gd name="T101" fmla="*/ 9 h 15"/>
                  <a:gd name="T102" fmla="*/ 15 w 19"/>
                  <a:gd name="T103" fmla="*/ 9 h 15"/>
                  <a:gd name="T104" fmla="*/ 16 w 19"/>
                  <a:gd name="T105" fmla="*/ 9 h 15"/>
                  <a:gd name="T106" fmla="*/ 17 w 19"/>
                  <a:gd name="T107" fmla="*/ 8 h 15"/>
                  <a:gd name="T108" fmla="*/ 18 w 19"/>
                  <a:gd name="T109" fmla="*/ 8 h 15"/>
                  <a:gd name="T110" fmla="*/ 18 w 19"/>
                  <a:gd name="T111" fmla="*/ 7 h 15"/>
                  <a:gd name="T112" fmla="*/ 18 w 19"/>
                  <a:gd name="T113" fmla="*/ 6 h 15"/>
                  <a:gd name="T114" fmla="*/ 18 w 19"/>
                  <a:gd name="T115" fmla="*/ 5 h 15"/>
                  <a:gd name="T116" fmla="*/ 2 w 19"/>
                  <a:gd name="T11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 h="15">
                    <a:moveTo>
                      <a:pt x="2" y="12"/>
                    </a:moveTo>
                    <a:cubicBezTo>
                      <a:pt x="3" y="12"/>
                      <a:pt x="3" y="12"/>
                      <a:pt x="3" y="11"/>
                    </a:cubicBezTo>
                    <a:cubicBezTo>
                      <a:pt x="2" y="12"/>
                      <a:pt x="2" y="12"/>
                      <a:pt x="2" y="12"/>
                    </a:cubicBezTo>
                    <a:close/>
                    <a:moveTo>
                      <a:pt x="1" y="11"/>
                    </a:moveTo>
                    <a:cubicBezTo>
                      <a:pt x="1" y="11"/>
                      <a:pt x="1" y="10"/>
                      <a:pt x="1" y="10"/>
                    </a:cubicBezTo>
                    <a:cubicBezTo>
                      <a:pt x="1" y="10"/>
                      <a:pt x="1" y="11"/>
                      <a:pt x="1" y="11"/>
                    </a:cubicBezTo>
                    <a:close/>
                    <a:moveTo>
                      <a:pt x="2" y="10"/>
                    </a:moveTo>
                    <a:cubicBezTo>
                      <a:pt x="2" y="10"/>
                      <a:pt x="2" y="10"/>
                      <a:pt x="2" y="10"/>
                    </a:cubicBezTo>
                    <a:cubicBezTo>
                      <a:pt x="2" y="10"/>
                      <a:pt x="2" y="10"/>
                      <a:pt x="2" y="10"/>
                    </a:cubicBezTo>
                    <a:close/>
                    <a:moveTo>
                      <a:pt x="18" y="4"/>
                    </a:move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3" y="11"/>
                      <a:pt x="2" y="11"/>
                    </a:cubicBezTo>
                    <a:cubicBezTo>
                      <a:pt x="3" y="10"/>
                      <a:pt x="3" y="12"/>
                      <a:pt x="3" y="12"/>
                    </a:cubicBezTo>
                    <a:cubicBezTo>
                      <a:pt x="2" y="12"/>
                      <a:pt x="3" y="13"/>
                      <a:pt x="3" y="13"/>
                    </a:cubicBezTo>
                    <a:cubicBezTo>
                      <a:pt x="3" y="13"/>
                      <a:pt x="4" y="13"/>
                      <a:pt x="4" y="13"/>
                    </a:cubicBezTo>
                    <a:cubicBezTo>
                      <a:pt x="4" y="13"/>
                      <a:pt x="4" y="12"/>
                      <a:pt x="4" y="12"/>
                    </a:cubicBezTo>
                    <a:cubicBezTo>
                      <a:pt x="5" y="13"/>
                      <a:pt x="5" y="13"/>
                      <a:pt x="5" y="14"/>
                    </a:cubicBezTo>
                    <a:cubicBezTo>
                      <a:pt x="5" y="14"/>
                      <a:pt x="5" y="14"/>
                      <a:pt x="4" y="14"/>
                    </a:cubicBezTo>
                    <a:cubicBezTo>
                      <a:pt x="4" y="14"/>
                      <a:pt x="4" y="14"/>
                      <a:pt x="4" y="14"/>
                    </a:cubicBezTo>
                    <a:cubicBezTo>
                      <a:pt x="5" y="14"/>
                      <a:pt x="6" y="14"/>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9" y="4"/>
                      <a:pt x="19" y="4"/>
                      <a:pt x="19" y="4"/>
                    </a:cubicBezTo>
                    <a:cubicBezTo>
                      <a:pt x="19" y="4"/>
                      <a:pt x="19" y="4"/>
                      <a:pt x="19" y="4"/>
                    </a:cubicBezTo>
                    <a:lnTo>
                      <a:pt x="18" y="4"/>
                    </a:lnTo>
                    <a:close/>
                    <a:moveTo>
                      <a:pt x="2" y="8"/>
                    </a:moveTo>
                    <a:cubicBezTo>
                      <a:pt x="2" y="8"/>
                      <a:pt x="2" y="8"/>
                      <a:pt x="2" y="8"/>
                    </a:cubicBezTo>
                    <a:cubicBezTo>
                      <a:pt x="2" y="8"/>
                      <a:pt x="2" y="8"/>
                      <a:pt x="2" y="8"/>
                    </a:cubicBezTo>
                    <a:cubicBezTo>
                      <a:pt x="2" y="8"/>
                      <a:pt x="2" y="8"/>
                      <a:pt x="2" y="8"/>
                    </a:cubicBezTo>
                    <a:cubicBezTo>
                      <a:pt x="2" y="8"/>
                      <a:pt x="2" y="8"/>
                      <a:pt x="2" y="8"/>
                    </a:cubicBezTo>
                    <a:close/>
                    <a:moveTo>
                      <a:pt x="2" y="10"/>
                    </a:moveTo>
                    <a:cubicBezTo>
                      <a:pt x="2" y="10"/>
                      <a:pt x="2" y="10"/>
                      <a:pt x="2" y="10"/>
                    </a:cubicBezTo>
                    <a:cubicBezTo>
                      <a:pt x="2" y="10"/>
                      <a:pt x="2" y="10"/>
                      <a:pt x="2"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324"/>
              <p:cNvSpPr>
                <a:spLocks noEditPoints="1"/>
              </p:cNvSpPr>
              <p:nvPr/>
            </p:nvSpPr>
            <p:spPr bwMode="auto">
              <a:xfrm>
                <a:off x="2423" y="2139"/>
                <a:ext cx="55" cy="42"/>
              </a:xfrm>
              <a:custGeom>
                <a:avLst/>
                <a:gdLst>
                  <a:gd name="T0" fmla="*/ 4 w 21"/>
                  <a:gd name="T1" fmla="*/ 16 h 16"/>
                  <a:gd name="T2" fmla="*/ 5 w 21"/>
                  <a:gd name="T3" fmla="*/ 15 h 16"/>
                  <a:gd name="T4" fmla="*/ 7 w 21"/>
                  <a:gd name="T5" fmla="*/ 15 h 16"/>
                  <a:gd name="T6" fmla="*/ 7 w 21"/>
                  <a:gd name="T7" fmla="*/ 15 h 16"/>
                  <a:gd name="T8" fmla="*/ 8 w 21"/>
                  <a:gd name="T9" fmla="*/ 15 h 16"/>
                  <a:gd name="T10" fmla="*/ 16 w 21"/>
                  <a:gd name="T11" fmla="*/ 15 h 16"/>
                  <a:gd name="T12" fmla="*/ 17 w 21"/>
                  <a:gd name="T13" fmla="*/ 15 h 16"/>
                  <a:gd name="T14" fmla="*/ 18 w 21"/>
                  <a:gd name="T15" fmla="*/ 16 h 16"/>
                  <a:gd name="T16" fmla="*/ 19 w 21"/>
                  <a:gd name="T17" fmla="*/ 16 h 16"/>
                  <a:gd name="T18" fmla="*/ 20 w 21"/>
                  <a:gd name="T19" fmla="*/ 16 h 16"/>
                  <a:gd name="T20" fmla="*/ 21 w 21"/>
                  <a:gd name="T21" fmla="*/ 15 h 16"/>
                  <a:gd name="T22" fmla="*/ 21 w 21"/>
                  <a:gd name="T23" fmla="*/ 14 h 16"/>
                  <a:gd name="T24" fmla="*/ 21 w 21"/>
                  <a:gd name="T25" fmla="*/ 13 h 16"/>
                  <a:gd name="T26" fmla="*/ 21 w 21"/>
                  <a:gd name="T27" fmla="*/ 12 h 16"/>
                  <a:gd name="T28" fmla="*/ 20 w 21"/>
                  <a:gd name="T29" fmla="*/ 13 h 16"/>
                  <a:gd name="T30" fmla="*/ 20 w 21"/>
                  <a:gd name="T31" fmla="*/ 12 h 16"/>
                  <a:gd name="T32" fmla="*/ 19 w 21"/>
                  <a:gd name="T33" fmla="*/ 11 h 16"/>
                  <a:gd name="T34" fmla="*/ 19 w 21"/>
                  <a:gd name="T35" fmla="*/ 11 h 16"/>
                  <a:gd name="T36" fmla="*/ 19 w 21"/>
                  <a:gd name="T37" fmla="*/ 10 h 16"/>
                  <a:gd name="T38" fmla="*/ 19 w 21"/>
                  <a:gd name="T39" fmla="*/ 9 h 16"/>
                  <a:gd name="T40" fmla="*/ 19 w 21"/>
                  <a:gd name="T41" fmla="*/ 8 h 16"/>
                  <a:gd name="T42" fmla="*/ 19 w 21"/>
                  <a:gd name="T43" fmla="*/ 7 h 16"/>
                  <a:gd name="T44" fmla="*/ 18 w 21"/>
                  <a:gd name="T45" fmla="*/ 7 h 16"/>
                  <a:gd name="T46" fmla="*/ 17 w 21"/>
                  <a:gd name="T47" fmla="*/ 6 h 16"/>
                  <a:gd name="T48" fmla="*/ 17 w 21"/>
                  <a:gd name="T49" fmla="*/ 6 h 16"/>
                  <a:gd name="T50" fmla="*/ 16 w 21"/>
                  <a:gd name="T51" fmla="*/ 5 h 16"/>
                  <a:gd name="T52" fmla="*/ 15 w 21"/>
                  <a:gd name="T53" fmla="*/ 4 h 16"/>
                  <a:gd name="T54" fmla="*/ 15 w 21"/>
                  <a:gd name="T55" fmla="*/ 3 h 16"/>
                  <a:gd name="T56" fmla="*/ 14 w 21"/>
                  <a:gd name="T57" fmla="*/ 3 h 16"/>
                  <a:gd name="T58" fmla="*/ 14 w 21"/>
                  <a:gd name="T59" fmla="*/ 2 h 16"/>
                  <a:gd name="T60" fmla="*/ 13 w 21"/>
                  <a:gd name="T61" fmla="*/ 2 h 16"/>
                  <a:gd name="T62" fmla="*/ 12 w 21"/>
                  <a:gd name="T63" fmla="*/ 2 h 16"/>
                  <a:gd name="T64" fmla="*/ 12 w 21"/>
                  <a:gd name="T65" fmla="*/ 1 h 16"/>
                  <a:gd name="T66" fmla="*/ 11 w 21"/>
                  <a:gd name="T67" fmla="*/ 1 h 16"/>
                  <a:gd name="T68" fmla="*/ 10 w 21"/>
                  <a:gd name="T69" fmla="*/ 0 h 16"/>
                  <a:gd name="T70" fmla="*/ 9 w 21"/>
                  <a:gd name="T71" fmla="*/ 0 h 16"/>
                  <a:gd name="T72" fmla="*/ 8 w 21"/>
                  <a:gd name="T73" fmla="*/ 1 h 16"/>
                  <a:gd name="T74" fmla="*/ 6 w 21"/>
                  <a:gd name="T75" fmla="*/ 1 h 16"/>
                  <a:gd name="T76" fmla="*/ 4 w 21"/>
                  <a:gd name="T77" fmla="*/ 1 h 16"/>
                  <a:gd name="T78" fmla="*/ 4 w 21"/>
                  <a:gd name="T79" fmla="*/ 2 h 16"/>
                  <a:gd name="T80" fmla="*/ 4 w 21"/>
                  <a:gd name="T81" fmla="*/ 2 h 16"/>
                  <a:gd name="T82" fmla="*/ 0 w 21"/>
                  <a:gd name="T83" fmla="*/ 8 h 16"/>
                  <a:gd name="T84" fmla="*/ 3 w 21"/>
                  <a:gd name="T85" fmla="*/ 11 h 16"/>
                  <a:gd name="T86" fmla="*/ 7 w 21"/>
                  <a:gd name="T87" fmla="*/ 11 h 16"/>
                  <a:gd name="T88" fmla="*/ 8 w 21"/>
                  <a:gd name="T89" fmla="*/ 10 h 16"/>
                  <a:gd name="T90" fmla="*/ 9 w 21"/>
                  <a:gd name="T91" fmla="*/ 10 h 16"/>
                  <a:gd name="T92" fmla="*/ 10 w 21"/>
                  <a:gd name="T93" fmla="*/ 11 h 16"/>
                  <a:gd name="T94" fmla="*/ 10 w 21"/>
                  <a:gd name="T95" fmla="*/ 11 h 16"/>
                  <a:gd name="T96" fmla="*/ 11 w 21"/>
                  <a:gd name="T97" fmla="*/ 11 h 16"/>
                  <a:gd name="T98" fmla="*/ 12 w 21"/>
                  <a:gd name="T99" fmla="*/ 11 h 16"/>
                  <a:gd name="T100" fmla="*/ 13 w 21"/>
                  <a:gd name="T101" fmla="*/ 11 h 16"/>
                  <a:gd name="T102" fmla="*/ 13 w 21"/>
                  <a:gd name="T103" fmla="*/ 12 h 16"/>
                  <a:gd name="T104" fmla="*/ 12 w 21"/>
                  <a:gd name="T105" fmla="*/ 13 h 16"/>
                  <a:gd name="T106" fmla="*/ 11 w 21"/>
                  <a:gd name="T107" fmla="*/ 13 h 16"/>
                  <a:gd name="T108" fmla="*/ 10 w 21"/>
                  <a:gd name="T109" fmla="*/ 13 h 16"/>
                  <a:gd name="T110" fmla="*/ 9 w 21"/>
                  <a:gd name="T111" fmla="*/ 12 h 16"/>
                  <a:gd name="T112" fmla="*/ 9 w 21"/>
                  <a:gd name="T113" fmla="*/ 12 h 16"/>
                  <a:gd name="T114" fmla="*/ 8 w 21"/>
                  <a:gd name="T115" fmla="*/ 12 h 16"/>
                  <a:gd name="T116" fmla="*/ 7 w 21"/>
                  <a:gd name="T117" fmla="*/ 12 h 16"/>
                  <a:gd name="T118" fmla="*/ 3 w 21"/>
                  <a:gd name="T119" fmla="*/ 13 h 16"/>
                  <a:gd name="T120" fmla="*/ 3 w 21"/>
                  <a:gd name="T121" fmla="*/ 15 h 16"/>
                  <a:gd name="T122" fmla="*/ 7 w 21"/>
                  <a:gd name="T123" fmla="*/ 15 h 16"/>
                  <a:gd name="T124" fmla="*/ 5 w 21"/>
                  <a:gd name="T125"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3" y="16"/>
                    </a:move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20" y="16"/>
                      <a:pt x="20" y="16"/>
                      <a:pt x="20" y="16"/>
                    </a:cubicBezTo>
                    <a:cubicBezTo>
                      <a:pt x="20" y="15"/>
                      <a:pt x="20" y="15"/>
                      <a:pt x="20" y="15"/>
                    </a:cubicBezTo>
                    <a:cubicBezTo>
                      <a:pt x="20" y="15"/>
                      <a:pt x="20" y="15"/>
                      <a:pt x="20" y="15"/>
                    </a:cubicBezTo>
                    <a:cubicBezTo>
                      <a:pt x="20" y="15"/>
                      <a:pt x="20" y="15"/>
                      <a:pt x="20" y="15"/>
                    </a:cubicBezTo>
                    <a:cubicBezTo>
                      <a:pt x="20" y="15"/>
                      <a:pt x="20" y="15"/>
                      <a:pt x="20" y="16"/>
                    </a:cubicBezTo>
                    <a:cubicBezTo>
                      <a:pt x="20" y="16"/>
                      <a:pt x="20" y="16"/>
                      <a:pt x="20" y="16"/>
                    </a:cubicBezTo>
                    <a:cubicBezTo>
                      <a:pt x="20" y="16"/>
                      <a:pt x="20" y="16"/>
                      <a:pt x="20" y="16"/>
                    </a:cubicBezTo>
                    <a:cubicBezTo>
                      <a:pt x="21" y="16"/>
                      <a:pt x="21" y="16"/>
                      <a:pt x="21" y="16"/>
                    </a:cubicBezTo>
                    <a:cubicBezTo>
                      <a:pt x="21" y="16"/>
                      <a:pt x="21" y="16"/>
                      <a:pt x="21" y="16"/>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0" y="12"/>
                      <a:pt x="20" y="12"/>
                      <a:pt x="20" y="12"/>
                    </a:cubicBezTo>
                    <a:cubicBezTo>
                      <a:pt x="20" y="13"/>
                      <a:pt x="20" y="13"/>
                      <a:pt x="20" y="13"/>
                    </a:cubicBezTo>
                    <a:cubicBezTo>
                      <a:pt x="20" y="13"/>
                      <a:pt x="20" y="13"/>
                      <a:pt x="20"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11" y="1"/>
                      <a:pt x="11" y="1"/>
                      <a:pt x="11" y="1"/>
                    </a:cubicBezTo>
                    <a:cubicBezTo>
                      <a:pt x="10" y="1"/>
                      <a:pt x="10" y="1"/>
                      <a:pt x="10" y="1"/>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3" y="3"/>
                      <a:pt x="3" y="3"/>
                      <a:pt x="3" y="3"/>
                    </a:cubicBezTo>
                    <a:cubicBezTo>
                      <a:pt x="3" y="3"/>
                      <a:pt x="3" y="3"/>
                      <a:pt x="3" y="4"/>
                    </a:cubicBezTo>
                    <a:cubicBezTo>
                      <a:pt x="3" y="4"/>
                      <a:pt x="2" y="5"/>
                      <a:pt x="2" y="5"/>
                    </a:cubicBezTo>
                    <a:cubicBezTo>
                      <a:pt x="2" y="6"/>
                      <a:pt x="2" y="6"/>
                      <a:pt x="1" y="7"/>
                    </a:cubicBezTo>
                    <a:cubicBezTo>
                      <a:pt x="1" y="7"/>
                      <a:pt x="0" y="7"/>
                      <a:pt x="0" y="7"/>
                    </a:cubicBezTo>
                    <a:cubicBezTo>
                      <a:pt x="0" y="7"/>
                      <a:pt x="0" y="7"/>
                      <a:pt x="0" y="8"/>
                    </a:cubicBezTo>
                    <a:cubicBezTo>
                      <a:pt x="0" y="7"/>
                      <a:pt x="1" y="7"/>
                      <a:pt x="1" y="7"/>
                    </a:cubicBezTo>
                    <a:cubicBezTo>
                      <a:pt x="1" y="8"/>
                      <a:pt x="2" y="8"/>
                      <a:pt x="2" y="9"/>
                    </a:cubicBezTo>
                    <a:cubicBezTo>
                      <a:pt x="2" y="9"/>
                      <a:pt x="2" y="10"/>
                      <a:pt x="3" y="10"/>
                    </a:cubicBezTo>
                    <a:cubicBezTo>
                      <a:pt x="3" y="10"/>
                      <a:pt x="2" y="10"/>
                      <a:pt x="3" y="10"/>
                    </a:cubicBezTo>
                    <a:cubicBezTo>
                      <a:pt x="3" y="10"/>
                      <a:pt x="3" y="10"/>
                      <a:pt x="3" y="10"/>
                    </a:cubicBezTo>
                    <a:cubicBezTo>
                      <a:pt x="3" y="10"/>
                      <a:pt x="4" y="9"/>
                      <a:pt x="4" y="9"/>
                    </a:cubicBezTo>
                    <a:cubicBezTo>
                      <a:pt x="4" y="10"/>
                      <a:pt x="3" y="10"/>
                      <a:pt x="3" y="10"/>
                    </a:cubicBezTo>
                    <a:cubicBezTo>
                      <a:pt x="3" y="10"/>
                      <a:pt x="3" y="10"/>
                      <a:pt x="3" y="10"/>
                    </a:cubicBezTo>
                    <a:cubicBezTo>
                      <a:pt x="3" y="10"/>
                      <a:pt x="2" y="10"/>
                      <a:pt x="3" y="11"/>
                    </a:cubicBezTo>
                    <a:cubicBezTo>
                      <a:pt x="3" y="11"/>
                      <a:pt x="3" y="11"/>
                      <a:pt x="3" y="10"/>
                    </a:cubicBezTo>
                    <a:cubicBezTo>
                      <a:pt x="3" y="11"/>
                      <a:pt x="3" y="11"/>
                      <a:pt x="3" y="11"/>
                    </a:cubicBezTo>
                    <a:cubicBezTo>
                      <a:pt x="3" y="11"/>
                      <a:pt x="3" y="11"/>
                      <a:pt x="3"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5"/>
                      <a:pt x="3" y="15"/>
                    </a:cubicBezTo>
                    <a:cubicBezTo>
                      <a:pt x="3" y="15"/>
                      <a:pt x="3" y="15"/>
                      <a:pt x="3" y="15"/>
                    </a:cubicBezTo>
                    <a:cubicBezTo>
                      <a:pt x="4" y="15"/>
                      <a:pt x="4" y="15"/>
                      <a:pt x="4" y="15"/>
                    </a:cubicBezTo>
                    <a:cubicBezTo>
                      <a:pt x="5" y="15"/>
                      <a:pt x="5" y="15"/>
                      <a:pt x="5" y="15"/>
                    </a:cubicBezTo>
                    <a:cubicBezTo>
                      <a:pt x="5" y="15"/>
                      <a:pt x="5" y="15"/>
                      <a:pt x="4" y="15"/>
                    </a:cubicBezTo>
                    <a:cubicBezTo>
                      <a:pt x="4" y="15"/>
                      <a:pt x="4" y="15"/>
                      <a:pt x="3" y="15"/>
                    </a:cubicBezTo>
                    <a:cubicBezTo>
                      <a:pt x="3" y="15"/>
                      <a:pt x="2" y="15"/>
                      <a:pt x="2" y="16"/>
                    </a:cubicBezTo>
                    <a:cubicBezTo>
                      <a:pt x="2" y="16"/>
                      <a:pt x="2" y="16"/>
                      <a:pt x="3" y="16"/>
                    </a:cubicBezTo>
                    <a:cubicBezTo>
                      <a:pt x="3" y="16"/>
                      <a:pt x="3" y="16"/>
                      <a:pt x="3" y="16"/>
                    </a:cubicBezTo>
                    <a:close/>
                    <a:moveTo>
                      <a:pt x="5" y="15"/>
                    </a:moveTo>
                    <a:cubicBezTo>
                      <a:pt x="5" y="15"/>
                      <a:pt x="5" y="15"/>
                      <a:pt x="5" y="15"/>
                    </a:cubicBezTo>
                    <a:cubicBezTo>
                      <a:pt x="5" y="15"/>
                      <a:pt x="5" y="15"/>
                      <a:pt x="5" y="15"/>
                    </a:cubicBezTo>
                    <a:cubicBezTo>
                      <a:pt x="6" y="15"/>
                      <a:pt x="6" y="15"/>
                      <a:pt x="6" y="15"/>
                    </a:cubicBezTo>
                    <a:cubicBezTo>
                      <a:pt x="6" y="15"/>
                      <a:pt x="6" y="15"/>
                      <a:pt x="7" y="15"/>
                    </a:cubicBezTo>
                    <a:cubicBezTo>
                      <a:pt x="7" y="15"/>
                      <a:pt x="7" y="15"/>
                      <a:pt x="7" y="15"/>
                    </a:cubicBezTo>
                    <a:cubicBezTo>
                      <a:pt x="7" y="14"/>
                      <a:pt x="7" y="14"/>
                      <a:pt x="7" y="14"/>
                    </a:cubicBezTo>
                    <a:cubicBezTo>
                      <a:pt x="7" y="14"/>
                      <a:pt x="7" y="14"/>
                      <a:pt x="7" y="14"/>
                    </a:cubicBezTo>
                    <a:cubicBezTo>
                      <a:pt x="7" y="14"/>
                      <a:pt x="7" y="14"/>
                      <a:pt x="7" y="14"/>
                    </a:cubicBezTo>
                    <a:cubicBezTo>
                      <a:pt x="7" y="14"/>
                      <a:pt x="7" y="15"/>
                      <a:pt x="7" y="15"/>
                    </a:cubicBezTo>
                    <a:cubicBezTo>
                      <a:pt x="7" y="15"/>
                      <a:pt x="7" y="15"/>
                      <a:pt x="7" y="15"/>
                    </a:cubicBezTo>
                    <a:cubicBezTo>
                      <a:pt x="6" y="15"/>
                      <a:pt x="6" y="15"/>
                      <a:pt x="6" y="15"/>
                    </a:cubicBezTo>
                    <a:cubicBezTo>
                      <a:pt x="6" y="15"/>
                      <a:pt x="6" y="15"/>
                      <a:pt x="6" y="15"/>
                    </a:cubicBezTo>
                    <a:cubicBezTo>
                      <a:pt x="5" y="15"/>
                      <a:pt x="5" y="15"/>
                      <a:pt x="5" y="15"/>
                    </a:cubicBezTo>
                    <a:cubicBezTo>
                      <a:pt x="5" y="15"/>
                      <a:pt x="5" y="15"/>
                      <a:pt x="5"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325"/>
              <p:cNvSpPr/>
              <p:nvPr/>
            </p:nvSpPr>
            <p:spPr bwMode="auto">
              <a:xfrm>
                <a:off x="3114" y="1837"/>
                <a:ext cx="158" cy="94"/>
              </a:xfrm>
              <a:custGeom>
                <a:avLst/>
                <a:gdLst>
                  <a:gd name="T0" fmla="*/ 40 w 60"/>
                  <a:gd name="T1" fmla="*/ 36 h 36"/>
                  <a:gd name="T2" fmla="*/ 41 w 60"/>
                  <a:gd name="T3" fmla="*/ 35 h 36"/>
                  <a:gd name="T4" fmla="*/ 43 w 60"/>
                  <a:gd name="T5" fmla="*/ 33 h 36"/>
                  <a:gd name="T6" fmla="*/ 43 w 60"/>
                  <a:gd name="T7" fmla="*/ 31 h 36"/>
                  <a:gd name="T8" fmla="*/ 43 w 60"/>
                  <a:gd name="T9" fmla="*/ 29 h 36"/>
                  <a:gd name="T10" fmla="*/ 41 w 60"/>
                  <a:gd name="T11" fmla="*/ 28 h 36"/>
                  <a:gd name="T12" fmla="*/ 40 w 60"/>
                  <a:gd name="T13" fmla="*/ 27 h 36"/>
                  <a:gd name="T14" fmla="*/ 42 w 60"/>
                  <a:gd name="T15" fmla="*/ 26 h 36"/>
                  <a:gd name="T16" fmla="*/ 45 w 60"/>
                  <a:gd name="T17" fmla="*/ 25 h 36"/>
                  <a:gd name="T18" fmla="*/ 45 w 60"/>
                  <a:gd name="T19" fmla="*/ 23 h 36"/>
                  <a:gd name="T20" fmla="*/ 47 w 60"/>
                  <a:gd name="T21" fmla="*/ 22 h 36"/>
                  <a:gd name="T22" fmla="*/ 49 w 60"/>
                  <a:gd name="T23" fmla="*/ 21 h 36"/>
                  <a:gd name="T24" fmla="*/ 51 w 60"/>
                  <a:gd name="T25" fmla="*/ 20 h 36"/>
                  <a:gd name="T26" fmla="*/ 52 w 60"/>
                  <a:gd name="T27" fmla="*/ 21 h 36"/>
                  <a:gd name="T28" fmla="*/ 51 w 60"/>
                  <a:gd name="T29" fmla="*/ 22 h 36"/>
                  <a:gd name="T30" fmla="*/ 53 w 60"/>
                  <a:gd name="T31" fmla="*/ 23 h 36"/>
                  <a:gd name="T32" fmla="*/ 55 w 60"/>
                  <a:gd name="T33" fmla="*/ 23 h 36"/>
                  <a:gd name="T34" fmla="*/ 57 w 60"/>
                  <a:gd name="T35" fmla="*/ 23 h 36"/>
                  <a:gd name="T36" fmla="*/ 58 w 60"/>
                  <a:gd name="T37" fmla="*/ 22 h 36"/>
                  <a:gd name="T38" fmla="*/ 59 w 60"/>
                  <a:gd name="T39" fmla="*/ 21 h 36"/>
                  <a:gd name="T40" fmla="*/ 57 w 60"/>
                  <a:gd name="T41" fmla="*/ 20 h 36"/>
                  <a:gd name="T42" fmla="*/ 56 w 60"/>
                  <a:gd name="T43" fmla="*/ 19 h 36"/>
                  <a:gd name="T44" fmla="*/ 55 w 60"/>
                  <a:gd name="T45" fmla="*/ 19 h 36"/>
                  <a:gd name="T46" fmla="*/ 53 w 60"/>
                  <a:gd name="T47" fmla="*/ 20 h 36"/>
                  <a:gd name="T48" fmla="*/ 51 w 60"/>
                  <a:gd name="T49" fmla="*/ 19 h 36"/>
                  <a:gd name="T50" fmla="*/ 50 w 60"/>
                  <a:gd name="T51" fmla="*/ 17 h 36"/>
                  <a:gd name="T52" fmla="*/ 52 w 60"/>
                  <a:gd name="T53" fmla="*/ 16 h 36"/>
                  <a:gd name="T54" fmla="*/ 53 w 60"/>
                  <a:gd name="T55" fmla="*/ 15 h 36"/>
                  <a:gd name="T56" fmla="*/ 52 w 60"/>
                  <a:gd name="T57" fmla="*/ 15 h 36"/>
                  <a:gd name="T58" fmla="*/ 51 w 60"/>
                  <a:gd name="T59" fmla="*/ 16 h 36"/>
                  <a:gd name="T60" fmla="*/ 49 w 60"/>
                  <a:gd name="T61" fmla="*/ 17 h 36"/>
                  <a:gd name="T62" fmla="*/ 48 w 60"/>
                  <a:gd name="T63" fmla="*/ 18 h 36"/>
                  <a:gd name="T64" fmla="*/ 46 w 60"/>
                  <a:gd name="T65" fmla="*/ 19 h 36"/>
                  <a:gd name="T66" fmla="*/ 44 w 60"/>
                  <a:gd name="T67" fmla="*/ 21 h 36"/>
                  <a:gd name="T68" fmla="*/ 44 w 60"/>
                  <a:gd name="T69" fmla="*/ 22 h 36"/>
                  <a:gd name="T70" fmla="*/ 42 w 60"/>
                  <a:gd name="T71" fmla="*/ 20 h 36"/>
                  <a:gd name="T72" fmla="*/ 37 w 60"/>
                  <a:gd name="T73" fmla="*/ 19 h 36"/>
                  <a:gd name="T74" fmla="*/ 34 w 60"/>
                  <a:gd name="T75" fmla="*/ 12 h 36"/>
                  <a:gd name="T76" fmla="*/ 29 w 60"/>
                  <a:gd name="T77" fmla="*/ 9 h 36"/>
                  <a:gd name="T78" fmla="*/ 21 w 60"/>
                  <a:gd name="T79" fmla="*/ 9 h 36"/>
                  <a:gd name="T80" fmla="*/ 12 w 60"/>
                  <a:gd name="T81" fmla="*/ 2 h 36"/>
                  <a:gd name="T82" fmla="*/ 4 w 60"/>
                  <a:gd name="T83" fmla="*/ 2 h 36"/>
                  <a:gd name="T84" fmla="*/ 3 w 60"/>
                  <a:gd name="T85" fmla="*/ 19 h 36"/>
                  <a:gd name="T86" fmla="*/ 4 w 60"/>
                  <a:gd name="T87" fmla="*/ 15 h 36"/>
                  <a:gd name="T88" fmla="*/ 6 w 60"/>
                  <a:gd name="T89" fmla="*/ 14 h 36"/>
                  <a:gd name="T90" fmla="*/ 7 w 60"/>
                  <a:gd name="T91" fmla="*/ 13 h 36"/>
                  <a:gd name="T92" fmla="*/ 9 w 60"/>
                  <a:gd name="T93" fmla="*/ 13 h 36"/>
                  <a:gd name="T94" fmla="*/ 12 w 60"/>
                  <a:gd name="T95" fmla="*/ 14 h 36"/>
                  <a:gd name="T96" fmla="*/ 14 w 60"/>
                  <a:gd name="T97" fmla="*/ 15 h 36"/>
                  <a:gd name="T98" fmla="*/ 15 w 60"/>
                  <a:gd name="T99" fmla="*/ 17 h 36"/>
                  <a:gd name="T100" fmla="*/ 15 w 60"/>
                  <a:gd name="T101" fmla="*/ 19 h 36"/>
                  <a:gd name="T102" fmla="*/ 18 w 60"/>
                  <a:gd name="T103" fmla="*/ 19 h 36"/>
                  <a:gd name="T104" fmla="*/ 20 w 60"/>
                  <a:gd name="T105" fmla="*/ 19 h 36"/>
                  <a:gd name="T106" fmla="*/ 22 w 60"/>
                  <a:gd name="T107" fmla="*/ 22 h 36"/>
                  <a:gd name="T108" fmla="*/ 23 w 60"/>
                  <a:gd name="T109" fmla="*/ 24 h 36"/>
                  <a:gd name="T110" fmla="*/ 26 w 60"/>
                  <a:gd name="T111" fmla="*/ 26 h 36"/>
                  <a:gd name="T112" fmla="*/ 30 w 60"/>
                  <a:gd name="T113" fmla="*/ 29 h 36"/>
                  <a:gd name="T114" fmla="*/ 32 w 60"/>
                  <a:gd name="T115" fmla="*/ 30 h 36"/>
                  <a:gd name="T116" fmla="*/ 35 w 60"/>
                  <a:gd name="T117" fmla="*/ 31 h 36"/>
                  <a:gd name="T118" fmla="*/ 37 w 60"/>
                  <a:gd name="T119" fmla="*/ 32 h 36"/>
                  <a:gd name="T120" fmla="*/ 37 w 60"/>
                  <a:gd name="T121"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 h="36">
                    <a:moveTo>
                      <a:pt x="37" y="35"/>
                    </a:moveTo>
                    <a:cubicBezTo>
                      <a:pt x="37" y="35"/>
                      <a:pt x="37" y="35"/>
                      <a:pt x="37" y="35"/>
                    </a:cubicBezTo>
                    <a:cubicBezTo>
                      <a:pt x="37" y="35"/>
                      <a:pt x="37" y="35"/>
                      <a:pt x="37" y="35"/>
                    </a:cubicBezTo>
                    <a:cubicBezTo>
                      <a:pt x="37" y="35"/>
                      <a:pt x="37" y="35"/>
                      <a:pt x="37" y="35"/>
                    </a:cubicBezTo>
                    <a:cubicBezTo>
                      <a:pt x="38" y="35"/>
                      <a:pt x="38" y="35"/>
                      <a:pt x="38" y="35"/>
                    </a:cubicBezTo>
                    <a:cubicBezTo>
                      <a:pt x="38" y="35"/>
                      <a:pt x="38" y="35"/>
                      <a:pt x="38" y="35"/>
                    </a:cubicBezTo>
                    <a:cubicBezTo>
                      <a:pt x="38" y="35"/>
                      <a:pt x="38" y="35"/>
                      <a:pt x="38" y="35"/>
                    </a:cubicBezTo>
                    <a:cubicBezTo>
                      <a:pt x="38" y="35"/>
                      <a:pt x="38" y="35"/>
                      <a:pt x="38"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6"/>
                      <a:pt x="39" y="36"/>
                      <a:pt x="39" y="36"/>
                    </a:cubicBezTo>
                    <a:cubicBezTo>
                      <a:pt x="39" y="36"/>
                      <a:pt x="39" y="36"/>
                      <a:pt x="39"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5"/>
                      <a:pt x="40" y="35"/>
                      <a:pt x="40" y="35"/>
                    </a:cubicBezTo>
                    <a:cubicBezTo>
                      <a:pt x="40" y="35"/>
                      <a:pt x="40" y="35"/>
                      <a:pt x="40" y="35"/>
                    </a:cubicBezTo>
                    <a:cubicBezTo>
                      <a:pt x="41" y="35"/>
                      <a:pt x="41" y="35"/>
                      <a:pt x="41" y="35"/>
                    </a:cubicBezTo>
                    <a:cubicBezTo>
                      <a:pt x="41" y="35"/>
                      <a:pt x="41" y="35"/>
                      <a:pt x="41" y="35"/>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2" y="35"/>
                      <a:pt x="42" y="35"/>
                      <a:pt x="42" y="35"/>
                    </a:cubicBezTo>
                    <a:cubicBezTo>
                      <a:pt x="42" y="35"/>
                      <a:pt x="42" y="35"/>
                      <a:pt x="42" y="35"/>
                    </a:cubicBezTo>
                    <a:cubicBezTo>
                      <a:pt x="41" y="35"/>
                      <a:pt x="41" y="35"/>
                      <a:pt x="41" y="35"/>
                    </a:cubicBezTo>
                    <a:cubicBezTo>
                      <a:pt x="41" y="35"/>
                      <a:pt x="41" y="35"/>
                      <a:pt x="41" y="35"/>
                    </a:cubicBezTo>
                    <a:cubicBezTo>
                      <a:pt x="41" y="35"/>
                      <a:pt x="41" y="35"/>
                      <a:pt x="41" y="35"/>
                    </a:cubicBezTo>
                    <a:cubicBezTo>
                      <a:pt x="41" y="35"/>
                      <a:pt x="41" y="35"/>
                      <a:pt x="41" y="35"/>
                    </a:cubicBezTo>
                    <a:cubicBezTo>
                      <a:pt x="42" y="35"/>
                      <a:pt x="42" y="35"/>
                      <a:pt x="42" y="35"/>
                    </a:cubicBezTo>
                    <a:cubicBezTo>
                      <a:pt x="42" y="35"/>
                      <a:pt x="42" y="35"/>
                      <a:pt x="42" y="35"/>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3" y="33"/>
                      <a:pt x="43" y="33"/>
                      <a:pt x="43" y="33"/>
                    </a:cubicBezTo>
                    <a:cubicBezTo>
                      <a:pt x="43" y="33"/>
                      <a:pt x="43" y="33"/>
                      <a:pt x="43" y="33"/>
                    </a:cubicBezTo>
                    <a:cubicBezTo>
                      <a:pt x="43" y="33"/>
                      <a:pt x="43" y="33"/>
                      <a:pt x="43" y="33"/>
                    </a:cubicBezTo>
                    <a:cubicBezTo>
                      <a:pt x="43" y="33"/>
                      <a:pt x="43" y="33"/>
                      <a:pt x="43" y="33"/>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5"/>
                      <a:pt x="41" y="25"/>
                      <a:pt x="41" y="26"/>
                    </a:cubicBezTo>
                    <a:cubicBezTo>
                      <a:pt x="41" y="26"/>
                      <a:pt x="41" y="26"/>
                      <a:pt x="41" y="26"/>
                    </a:cubicBezTo>
                    <a:cubicBezTo>
                      <a:pt x="41" y="26"/>
                      <a:pt x="41" y="26"/>
                      <a:pt x="41" y="26"/>
                    </a:cubicBezTo>
                    <a:cubicBezTo>
                      <a:pt x="42" y="25"/>
                      <a:pt x="42" y="25"/>
                      <a:pt x="42" y="25"/>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4"/>
                      <a:pt x="45" y="24"/>
                      <a:pt x="45" y="24"/>
                    </a:cubicBezTo>
                    <a:cubicBezTo>
                      <a:pt x="45" y="24"/>
                      <a:pt x="45" y="24"/>
                      <a:pt x="45" y="24"/>
                    </a:cubicBezTo>
                    <a:cubicBezTo>
                      <a:pt x="45" y="24"/>
                      <a:pt x="45" y="24"/>
                      <a:pt x="45" y="24"/>
                    </a:cubicBezTo>
                    <a:cubicBezTo>
                      <a:pt x="45" y="24"/>
                      <a:pt x="45" y="24"/>
                      <a:pt x="45" y="24"/>
                    </a:cubicBezTo>
                    <a:cubicBezTo>
                      <a:pt x="45" y="24"/>
                      <a:pt x="45" y="24"/>
                      <a:pt x="45" y="24"/>
                    </a:cubicBezTo>
                    <a:cubicBezTo>
                      <a:pt x="45" y="24"/>
                      <a:pt x="45" y="24"/>
                      <a:pt x="45"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3"/>
                      <a:pt x="44" y="23"/>
                      <a:pt x="44"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6" y="23"/>
                      <a:pt x="46" y="23"/>
                      <a:pt x="46" y="23"/>
                    </a:cubicBezTo>
                    <a:cubicBezTo>
                      <a:pt x="46" y="23"/>
                      <a:pt x="46" y="23"/>
                      <a:pt x="46"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2"/>
                      <a:pt x="47" y="22"/>
                      <a:pt x="47" y="22"/>
                    </a:cubicBezTo>
                    <a:cubicBezTo>
                      <a:pt x="47" y="22"/>
                      <a:pt x="47" y="22"/>
                      <a:pt x="47" y="22"/>
                    </a:cubicBezTo>
                    <a:cubicBezTo>
                      <a:pt x="47" y="22"/>
                      <a:pt x="47" y="22"/>
                      <a:pt x="47" y="22"/>
                    </a:cubicBezTo>
                    <a:cubicBezTo>
                      <a:pt x="46" y="22"/>
                      <a:pt x="46" y="22"/>
                      <a:pt x="46" y="22"/>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7" y="23"/>
                      <a:pt x="57" y="23"/>
                      <a:pt x="57" y="23"/>
                    </a:cubicBezTo>
                    <a:cubicBezTo>
                      <a:pt x="57" y="23"/>
                      <a:pt x="57" y="23"/>
                      <a:pt x="57" y="23"/>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59" y="21"/>
                      <a:pt x="59" y="21"/>
                    </a:cubicBezTo>
                    <a:cubicBezTo>
                      <a:pt x="59" y="21"/>
                      <a:pt x="59" y="21"/>
                      <a:pt x="59" y="21"/>
                    </a:cubicBezTo>
                    <a:cubicBezTo>
                      <a:pt x="59" y="21"/>
                      <a:pt x="59" y="21"/>
                      <a:pt x="59" y="21"/>
                    </a:cubicBezTo>
                    <a:cubicBezTo>
                      <a:pt x="59" y="21"/>
                      <a:pt x="59" y="21"/>
                      <a:pt x="59" y="21"/>
                    </a:cubicBezTo>
                    <a:cubicBezTo>
                      <a:pt x="58" y="21"/>
                      <a:pt x="58" y="21"/>
                      <a:pt x="58" y="21"/>
                    </a:cubicBezTo>
                    <a:cubicBezTo>
                      <a:pt x="58" y="21"/>
                      <a:pt x="58" y="21"/>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20"/>
                      <a:pt x="55" y="20"/>
                      <a:pt x="55"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9"/>
                      <a:pt x="51" y="19"/>
                      <a:pt x="51" y="19"/>
                    </a:cubicBezTo>
                    <a:cubicBezTo>
                      <a:pt x="51" y="19"/>
                      <a:pt x="51" y="19"/>
                      <a:pt x="51" y="19"/>
                    </a:cubicBezTo>
                    <a:cubicBezTo>
                      <a:pt x="51" y="19"/>
                      <a:pt x="51" y="19"/>
                      <a:pt x="51" y="19"/>
                    </a:cubicBezTo>
                    <a:cubicBezTo>
                      <a:pt x="51" y="19"/>
                      <a:pt x="51" y="19"/>
                      <a:pt x="51" y="19"/>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5"/>
                      <a:pt x="52" y="15"/>
                      <a:pt x="52" y="15"/>
                    </a:cubicBezTo>
                    <a:cubicBezTo>
                      <a:pt x="52" y="15"/>
                      <a:pt x="52" y="15"/>
                      <a:pt x="52"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4" y="15"/>
                      <a:pt x="54" y="15"/>
                      <a:pt x="54" y="15"/>
                    </a:cubicBezTo>
                    <a:cubicBezTo>
                      <a:pt x="54" y="15"/>
                      <a:pt x="54" y="15"/>
                      <a:pt x="54" y="15"/>
                    </a:cubicBezTo>
                    <a:cubicBezTo>
                      <a:pt x="54" y="15"/>
                      <a:pt x="54" y="15"/>
                      <a:pt x="54" y="15"/>
                    </a:cubicBezTo>
                    <a:cubicBezTo>
                      <a:pt x="54" y="15"/>
                      <a:pt x="54" y="15"/>
                      <a:pt x="54"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0" y="16"/>
                      <a:pt x="50" y="16"/>
                      <a:pt x="50" y="16"/>
                    </a:cubicBezTo>
                    <a:cubicBezTo>
                      <a:pt x="50" y="16"/>
                      <a:pt x="50" y="16"/>
                      <a:pt x="50" y="16"/>
                    </a:cubicBezTo>
                    <a:cubicBezTo>
                      <a:pt x="50" y="16"/>
                      <a:pt x="50" y="16"/>
                      <a:pt x="50" y="16"/>
                    </a:cubicBezTo>
                    <a:cubicBezTo>
                      <a:pt x="50" y="16"/>
                      <a:pt x="50" y="16"/>
                      <a:pt x="50" y="16"/>
                    </a:cubicBezTo>
                    <a:cubicBezTo>
                      <a:pt x="50" y="16"/>
                      <a:pt x="50" y="16"/>
                      <a:pt x="50" y="16"/>
                    </a:cubicBezTo>
                    <a:cubicBezTo>
                      <a:pt x="50" y="16"/>
                      <a:pt x="50" y="16"/>
                      <a:pt x="50" y="16"/>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9"/>
                      <a:pt x="47"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1"/>
                      <a:pt x="45" y="21"/>
                      <a:pt x="45" y="21"/>
                    </a:cubicBezTo>
                    <a:cubicBezTo>
                      <a:pt x="45" y="21"/>
                      <a:pt x="45" y="21"/>
                      <a:pt x="45" y="21"/>
                    </a:cubicBezTo>
                    <a:cubicBezTo>
                      <a:pt x="45" y="21"/>
                      <a:pt x="45" y="21"/>
                      <a:pt x="45"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1"/>
                      <a:pt x="43" y="21"/>
                      <a:pt x="43" y="21"/>
                    </a:cubicBezTo>
                    <a:cubicBezTo>
                      <a:pt x="43" y="21"/>
                      <a:pt x="43" y="21"/>
                      <a:pt x="43" y="21"/>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1" y="20"/>
                      <a:pt x="41" y="20"/>
                      <a:pt x="41" y="20"/>
                    </a:cubicBezTo>
                    <a:cubicBezTo>
                      <a:pt x="41" y="20"/>
                      <a:pt x="41" y="20"/>
                      <a:pt x="41" y="20"/>
                    </a:cubicBezTo>
                    <a:cubicBezTo>
                      <a:pt x="41" y="20"/>
                      <a:pt x="41" y="20"/>
                      <a:pt x="41"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38" y="20"/>
                      <a:pt x="38" y="20"/>
                      <a:pt x="38" y="20"/>
                    </a:cubicBezTo>
                    <a:cubicBezTo>
                      <a:pt x="38" y="20"/>
                      <a:pt x="37" y="20"/>
                      <a:pt x="37" y="20"/>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6" y="16"/>
                      <a:pt x="36" y="16"/>
                      <a:pt x="36" y="16"/>
                    </a:cubicBezTo>
                    <a:cubicBezTo>
                      <a:pt x="36" y="16"/>
                      <a:pt x="36" y="16"/>
                      <a:pt x="36" y="16"/>
                    </a:cubicBezTo>
                    <a:cubicBezTo>
                      <a:pt x="35" y="16"/>
                      <a:pt x="35" y="16"/>
                      <a:pt x="35" y="16"/>
                    </a:cubicBezTo>
                    <a:cubicBezTo>
                      <a:pt x="35" y="16"/>
                      <a:pt x="35" y="16"/>
                      <a:pt x="35" y="16"/>
                    </a:cubicBezTo>
                    <a:cubicBezTo>
                      <a:pt x="35" y="16"/>
                      <a:pt x="35" y="16"/>
                      <a:pt x="35" y="16"/>
                    </a:cubicBezTo>
                    <a:cubicBezTo>
                      <a:pt x="35" y="14"/>
                      <a:pt x="35" y="14"/>
                      <a:pt x="35" y="14"/>
                    </a:cubicBezTo>
                    <a:cubicBezTo>
                      <a:pt x="35" y="14"/>
                      <a:pt x="35" y="14"/>
                      <a:pt x="35" y="14"/>
                    </a:cubicBezTo>
                    <a:cubicBezTo>
                      <a:pt x="35" y="14"/>
                      <a:pt x="35" y="14"/>
                      <a:pt x="35" y="14"/>
                    </a:cubicBezTo>
                    <a:cubicBezTo>
                      <a:pt x="35" y="14"/>
                      <a:pt x="35" y="14"/>
                      <a:pt x="35" y="14"/>
                    </a:cubicBezTo>
                    <a:cubicBezTo>
                      <a:pt x="35" y="12"/>
                      <a:pt x="35" y="12"/>
                      <a:pt x="35" y="12"/>
                    </a:cubicBezTo>
                    <a:cubicBezTo>
                      <a:pt x="35" y="12"/>
                      <a:pt x="35" y="12"/>
                      <a:pt x="35" y="12"/>
                    </a:cubicBezTo>
                    <a:cubicBezTo>
                      <a:pt x="35" y="12"/>
                      <a:pt x="35" y="12"/>
                      <a:pt x="35" y="12"/>
                    </a:cubicBezTo>
                    <a:cubicBezTo>
                      <a:pt x="34" y="12"/>
                      <a:pt x="34" y="12"/>
                      <a:pt x="34" y="12"/>
                    </a:cubicBezTo>
                    <a:cubicBezTo>
                      <a:pt x="34" y="12"/>
                      <a:pt x="34" y="12"/>
                      <a:pt x="34" y="12"/>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2" y="10"/>
                      <a:pt x="32" y="10"/>
                      <a:pt x="32" y="10"/>
                    </a:cubicBezTo>
                    <a:cubicBezTo>
                      <a:pt x="32" y="9"/>
                      <a:pt x="32" y="9"/>
                      <a:pt x="32" y="9"/>
                    </a:cubicBezTo>
                    <a:cubicBezTo>
                      <a:pt x="32" y="9"/>
                      <a:pt x="32" y="9"/>
                      <a:pt x="32" y="9"/>
                    </a:cubicBezTo>
                    <a:cubicBezTo>
                      <a:pt x="32" y="9"/>
                      <a:pt x="32" y="9"/>
                      <a:pt x="32"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0" y="9"/>
                      <a:pt x="30" y="9"/>
                      <a:pt x="30" y="9"/>
                    </a:cubicBezTo>
                    <a:cubicBezTo>
                      <a:pt x="30" y="9"/>
                      <a:pt x="30" y="9"/>
                      <a:pt x="30" y="9"/>
                    </a:cubicBezTo>
                    <a:cubicBezTo>
                      <a:pt x="30" y="9"/>
                      <a:pt x="30" y="9"/>
                      <a:pt x="30" y="9"/>
                    </a:cubicBezTo>
                    <a:cubicBezTo>
                      <a:pt x="30" y="9"/>
                      <a:pt x="30" y="9"/>
                      <a:pt x="30" y="9"/>
                    </a:cubicBezTo>
                    <a:cubicBezTo>
                      <a:pt x="29" y="9"/>
                      <a:pt x="29" y="9"/>
                      <a:pt x="29" y="9"/>
                    </a:cubicBezTo>
                    <a:cubicBezTo>
                      <a:pt x="29" y="9"/>
                      <a:pt x="29" y="9"/>
                      <a:pt x="29" y="9"/>
                    </a:cubicBezTo>
                    <a:cubicBezTo>
                      <a:pt x="28" y="9"/>
                      <a:pt x="28" y="9"/>
                      <a:pt x="28"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4" y="9"/>
                      <a:pt x="24" y="9"/>
                      <a:pt x="24" y="9"/>
                    </a:cubicBezTo>
                    <a:cubicBezTo>
                      <a:pt x="24" y="9"/>
                      <a:pt x="24" y="9"/>
                      <a:pt x="24" y="9"/>
                    </a:cubicBezTo>
                    <a:cubicBezTo>
                      <a:pt x="24" y="9"/>
                      <a:pt x="24" y="9"/>
                      <a:pt x="24"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1" y="10"/>
                      <a:pt x="21" y="10"/>
                      <a:pt x="21" y="10"/>
                    </a:cubicBezTo>
                    <a:cubicBezTo>
                      <a:pt x="21" y="10"/>
                      <a:pt x="21" y="10"/>
                      <a:pt x="21" y="10"/>
                    </a:cubicBezTo>
                    <a:cubicBezTo>
                      <a:pt x="21" y="10"/>
                      <a:pt x="21" y="10"/>
                      <a:pt x="21" y="10"/>
                    </a:cubicBezTo>
                    <a:cubicBezTo>
                      <a:pt x="21" y="9"/>
                      <a:pt x="21" y="9"/>
                      <a:pt x="21" y="9"/>
                    </a:cubicBezTo>
                    <a:cubicBezTo>
                      <a:pt x="20" y="9"/>
                      <a:pt x="20" y="9"/>
                      <a:pt x="20" y="9"/>
                    </a:cubicBezTo>
                    <a:cubicBezTo>
                      <a:pt x="20" y="8"/>
                      <a:pt x="20" y="8"/>
                      <a:pt x="20" y="8"/>
                    </a:cubicBezTo>
                    <a:cubicBezTo>
                      <a:pt x="19" y="8"/>
                      <a:pt x="19" y="8"/>
                      <a:pt x="19" y="8"/>
                    </a:cubicBezTo>
                    <a:cubicBezTo>
                      <a:pt x="19" y="8"/>
                      <a:pt x="19" y="8"/>
                      <a:pt x="19" y="8"/>
                    </a:cubicBezTo>
                    <a:cubicBezTo>
                      <a:pt x="19" y="7"/>
                      <a:pt x="19" y="7"/>
                      <a:pt x="19"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7" y="6"/>
                      <a:pt x="17" y="6"/>
                      <a:pt x="17" y="6"/>
                    </a:cubicBezTo>
                    <a:cubicBezTo>
                      <a:pt x="17" y="5"/>
                      <a:pt x="17" y="5"/>
                      <a:pt x="17" y="5"/>
                    </a:cubicBezTo>
                    <a:cubicBezTo>
                      <a:pt x="17" y="5"/>
                      <a:pt x="17" y="5"/>
                      <a:pt x="17" y="5"/>
                    </a:cubicBezTo>
                    <a:cubicBezTo>
                      <a:pt x="16" y="5"/>
                      <a:pt x="16" y="5"/>
                      <a:pt x="16" y="5"/>
                    </a:cubicBezTo>
                    <a:cubicBezTo>
                      <a:pt x="15" y="4"/>
                      <a:pt x="15" y="4"/>
                      <a:pt x="15" y="4"/>
                    </a:cubicBezTo>
                    <a:cubicBezTo>
                      <a:pt x="15" y="4"/>
                      <a:pt x="15" y="4"/>
                      <a:pt x="15" y="4"/>
                    </a:cubicBezTo>
                    <a:cubicBezTo>
                      <a:pt x="15" y="4"/>
                      <a:pt x="15" y="4"/>
                      <a:pt x="15" y="4"/>
                    </a:cubicBezTo>
                    <a:cubicBezTo>
                      <a:pt x="15" y="4"/>
                      <a:pt x="15" y="4"/>
                      <a:pt x="15" y="4"/>
                    </a:cubicBezTo>
                    <a:cubicBezTo>
                      <a:pt x="14" y="3"/>
                      <a:pt x="14" y="3"/>
                      <a:pt x="14" y="3"/>
                    </a:cubicBezTo>
                    <a:cubicBezTo>
                      <a:pt x="14" y="3"/>
                      <a:pt x="14" y="3"/>
                      <a:pt x="14" y="3"/>
                    </a:cubicBezTo>
                    <a:cubicBezTo>
                      <a:pt x="13" y="3"/>
                      <a:pt x="13" y="3"/>
                      <a:pt x="13" y="3"/>
                    </a:cubicBezTo>
                    <a:cubicBezTo>
                      <a:pt x="12" y="2"/>
                      <a:pt x="12" y="2"/>
                      <a:pt x="12" y="2"/>
                    </a:cubicBezTo>
                    <a:cubicBezTo>
                      <a:pt x="12" y="2"/>
                      <a:pt x="12" y="2"/>
                      <a:pt x="12" y="2"/>
                    </a:cubicBezTo>
                    <a:cubicBezTo>
                      <a:pt x="11" y="2"/>
                      <a:pt x="11" y="2"/>
                      <a:pt x="11" y="2"/>
                    </a:cubicBezTo>
                    <a:cubicBezTo>
                      <a:pt x="10" y="1"/>
                      <a:pt x="10" y="1"/>
                      <a:pt x="10" y="1"/>
                    </a:cubicBezTo>
                    <a:cubicBezTo>
                      <a:pt x="9" y="1"/>
                      <a:pt x="9" y="1"/>
                      <a:pt x="9" y="1"/>
                    </a:cubicBezTo>
                    <a:cubicBezTo>
                      <a:pt x="9" y="1"/>
                      <a:pt x="9" y="1"/>
                      <a:pt x="9" y="1"/>
                    </a:cubicBezTo>
                    <a:cubicBezTo>
                      <a:pt x="9" y="0"/>
                      <a:pt x="9" y="0"/>
                      <a:pt x="9"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1" y="2"/>
                      <a:pt x="1" y="2"/>
                      <a:pt x="1" y="2"/>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18"/>
                      <a:pt x="0" y="18"/>
                      <a:pt x="0" y="18"/>
                    </a:cubicBezTo>
                    <a:cubicBezTo>
                      <a:pt x="0" y="18"/>
                      <a:pt x="0" y="18"/>
                      <a:pt x="0" y="18"/>
                    </a:cubicBezTo>
                    <a:cubicBezTo>
                      <a:pt x="0" y="19"/>
                      <a:pt x="0" y="19"/>
                      <a:pt x="0" y="19"/>
                    </a:cubicBezTo>
                    <a:cubicBezTo>
                      <a:pt x="0" y="19"/>
                      <a:pt x="0" y="19"/>
                      <a:pt x="0"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8"/>
                      <a:pt x="3" y="18"/>
                    </a:cubicBezTo>
                    <a:cubicBezTo>
                      <a:pt x="3" y="18"/>
                      <a:pt x="3" y="18"/>
                      <a:pt x="3" y="18"/>
                    </a:cubicBezTo>
                    <a:cubicBezTo>
                      <a:pt x="3" y="18"/>
                      <a:pt x="3" y="18"/>
                      <a:pt x="3" y="18"/>
                    </a:cubicBezTo>
                    <a:cubicBezTo>
                      <a:pt x="3" y="17"/>
                      <a:pt x="3" y="17"/>
                      <a:pt x="3" y="17"/>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4" y="17"/>
                      <a:pt x="14" y="17"/>
                    </a:cubicBezTo>
                    <a:cubicBezTo>
                      <a:pt x="14" y="17"/>
                      <a:pt x="14" y="17"/>
                      <a:pt x="14" y="17"/>
                    </a:cubicBezTo>
                    <a:cubicBezTo>
                      <a:pt x="14" y="17"/>
                      <a:pt x="14" y="17"/>
                      <a:pt x="14" y="17"/>
                    </a:cubicBezTo>
                    <a:cubicBezTo>
                      <a:pt x="14" y="17"/>
                      <a:pt x="14" y="17"/>
                      <a:pt x="14" y="17"/>
                    </a:cubicBezTo>
                    <a:cubicBezTo>
                      <a:pt x="15" y="17"/>
                      <a:pt x="15" y="18"/>
                      <a:pt x="15" y="18"/>
                    </a:cubicBezTo>
                    <a:cubicBezTo>
                      <a:pt x="15"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6" y="19"/>
                      <a:pt x="16" y="19"/>
                      <a:pt x="16" y="19"/>
                    </a:cubicBezTo>
                    <a:cubicBezTo>
                      <a:pt x="16" y="19"/>
                      <a:pt x="16" y="19"/>
                      <a:pt x="16" y="19"/>
                    </a:cubicBezTo>
                    <a:cubicBezTo>
                      <a:pt x="16" y="19"/>
                      <a:pt x="16" y="19"/>
                      <a:pt x="16"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5"/>
                      <a:pt x="24" y="25"/>
                      <a:pt x="24" y="25"/>
                    </a:cubicBezTo>
                    <a:cubicBezTo>
                      <a:pt x="24" y="25"/>
                      <a:pt x="24" y="25"/>
                      <a:pt x="24" y="25"/>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6" y="26"/>
                      <a:pt x="26" y="26"/>
                      <a:pt x="26" y="26"/>
                    </a:cubicBezTo>
                    <a:cubicBezTo>
                      <a:pt x="26" y="26"/>
                      <a:pt x="26" y="26"/>
                      <a:pt x="26" y="26"/>
                    </a:cubicBezTo>
                    <a:cubicBezTo>
                      <a:pt x="26" y="26"/>
                      <a:pt x="26" y="26"/>
                      <a:pt x="26" y="26"/>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7"/>
                      <a:pt x="27" y="27"/>
                      <a:pt x="27" y="27"/>
                    </a:cubicBezTo>
                    <a:cubicBezTo>
                      <a:pt x="27" y="27"/>
                      <a:pt x="27" y="27"/>
                      <a:pt x="27" y="27"/>
                    </a:cubicBezTo>
                    <a:cubicBezTo>
                      <a:pt x="27" y="28"/>
                      <a:pt x="27" y="28"/>
                      <a:pt x="27"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1" y="29"/>
                      <a:pt x="31" y="29"/>
                      <a:pt x="31" y="29"/>
                    </a:cubicBezTo>
                    <a:cubicBezTo>
                      <a:pt x="31" y="29"/>
                      <a:pt x="31" y="29"/>
                      <a:pt x="31" y="29"/>
                    </a:cubicBezTo>
                    <a:cubicBezTo>
                      <a:pt x="31" y="29"/>
                      <a:pt x="31" y="29"/>
                      <a:pt x="31" y="29"/>
                    </a:cubicBezTo>
                    <a:cubicBezTo>
                      <a:pt x="31" y="29"/>
                      <a:pt x="31" y="29"/>
                      <a:pt x="31" y="29"/>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1"/>
                      <a:pt x="32" y="31"/>
                      <a:pt x="32"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2"/>
                      <a:pt x="35" y="32"/>
                      <a:pt x="35" y="32"/>
                    </a:cubicBezTo>
                    <a:cubicBezTo>
                      <a:pt x="35" y="32"/>
                      <a:pt x="35" y="32"/>
                      <a:pt x="35"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3"/>
                      <a:pt x="37" y="33"/>
                      <a:pt x="37"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7" y="33"/>
                      <a:pt x="37" y="33"/>
                      <a:pt x="37" y="33"/>
                    </a:cubicBezTo>
                    <a:cubicBezTo>
                      <a:pt x="37" y="33"/>
                      <a:pt x="37" y="33"/>
                      <a:pt x="37" y="33"/>
                    </a:cubicBezTo>
                    <a:cubicBezTo>
                      <a:pt x="37" y="33"/>
                      <a:pt x="37" y="33"/>
                      <a:pt x="37" y="33"/>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5"/>
                      <a:pt x="37" y="35"/>
                      <a:pt x="37" y="35"/>
                    </a:cubicBezTo>
                    <a:cubicBezTo>
                      <a:pt x="37" y="35"/>
                      <a:pt x="37" y="35"/>
                      <a:pt x="37" y="35"/>
                    </a:cubicBezTo>
                    <a:cubicBezTo>
                      <a:pt x="37" y="35"/>
                      <a:pt x="37" y="35"/>
                      <a:pt x="37"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326"/>
              <p:cNvSpPr/>
              <p:nvPr/>
            </p:nvSpPr>
            <p:spPr bwMode="auto">
              <a:xfrm>
                <a:off x="3151" y="188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Rectangle 327"/>
              <p:cNvSpPr>
                <a:spLocks noChangeArrowheads="1"/>
              </p:cNvSpPr>
              <p:nvPr/>
            </p:nvSpPr>
            <p:spPr bwMode="auto">
              <a:xfrm>
                <a:off x="3232" y="190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49" name="Rectangle 328"/>
              <p:cNvSpPr>
                <a:spLocks noChangeArrowheads="1"/>
              </p:cNvSpPr>
              <p:nvPr/>
            </p:nvSpPr>
            <p:spPr bwMode="auto">
              <a:xfrm>
                <a:off x="2436" y="21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50" name="Freeform 329"/>
              <p:cNvSpPr/>
              <p:nvPr/>
            </p:nvSpPr>
            <p:spPr bwMode="auto">
              <a:xfrm>
                <a:off x="3264" y="1729"/>
                <a:ext cx="0" cy="3"/>
              </a:xfrm>
              <a:custGeom>
                <a:avLst/>
                <a:gdLst>
                  <a:gd name="T0" fmla="*/ 3 h 3"/>
                  <a:gd name="T1" fmla="*/ 3 h 3"/>
                  <a:gd name="T2" fmla="*/ 0 h 3"/>
                  <a:gd name="T3" fmla="*/ 0 h 3"/>
                  <a:gd name="T4" fmla="*/ 3 h 3"/>
                  <a:gd name="T5" fmla="*/ 3 h 3"/>
                  <a:gd name="T6" fmla="*/ 3 h 3"/>
                  <a:gd name="T7" fmla="*/ 3 h 3"/>
                  <a:gd name="T8" fmla="*/ 3 h 3"/>
                  <a:gd name="T9" fmla="*/ 3 h 3"/>
                  <a:gd name="T10" fmla="*/ 3 h 3"/>
                  <a:gd name="T11"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3">
                    <a:moveTo>
                      <a:pt x="0" y="3"/>
                    </a:moveTo>
                    <a:lnTo>
                      <a:pt x="0" y="3"/>
                    </a:lnTo>
                    <a:lnTo>
                      <a:pt x="0" y="0"/>
                    </a:lnTo>
                    <a:lnTo>
                      <a:pt x="0" y="0"/>
                    </a:lnTo>
                    <a:lnTo>
                      <a:pt x="0" y="3"/>
                    </a:lnTo>
                    <a:lnTo>
                      <a:pt x="0" y="3"/>
                    </a:lnTo>
                    <a:lnTo>
                      <a:pt x="0" y="3"/>
                    </a:lnTo>
                    <a:lnTo>
                      <a:pt x="0" y="3"/>
                    </a:lnTo>
                    <a:lnTo>
                      <a:pt x="0" y="3"/>
                    </a:lnTo>
                    <a:lnTo>
                      <a:pt x="0" y="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330"/>
              <p:cNvSpPr/>
              <p:nvPr/>
            </p:nvSpPr>
            <p:spPr bwMode="auto">
              <a:xfrm>
                <a:off x="3164" y="174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331"/>
              <p:cNvSpPr/>
              <p:nvPr/>
            </p:nvSpPr>
            <p:spPr bwMode="auto">
              <a:xfrm>
                <a:off x="3755" y="1868"/>
                <a:ext cx="58" cy="58"/>
              </a:xfrm>
              <a:custGeom>
                <a:avLst/>
                <a:gdLst>
                  <a:gd name="T0" fmla="*/ 21 w 22"/>
                  <a:gd name="T1" fmla="*/ 2 h 22"/>
                  <a:gd name="T2" fmla="*/ 21 w 22"/>
                  <a:gd name="T3" fmla="*/ 1 h 22"/>
                  <a:gd name="T4" fmla="*/ 20 w 22"/>
                  <a:gd name="T5" fmla="*/ 1 h 22"/>
                  <a:gd name="T6" fmla="*/ 20 w 22"/>
                  <a:gd name="T7" fmla="*/ 0 h 22"/>
                  <a:gd name="T8" fmla="*/ 19 w 22"/>
                  <a:gd name="T9" fmla="*/ 0 h 22"/>
                  <a:gd name="T10" fmla="*/ 19 w 22"/>
                  <a:gd name="T11" fmla="*/ 0 h 22"/>
                  <a:gd name="T12" fmla="*/ 19 w 22"/>
                  <a:gd name="T13" fmla="*/ 1 h 22"/>
                  <a:gd name="T14" fmla="*/ 19 w 22"/>
                  <a:gd name="T15" fmla="*/ 1 h 22"/>
                  <a:gd name="T16" fmla="*/ 19 w 22"/>
                  <a:gd name="T17" fmla="*/ 2 h 22"/>
                  <a:gd name="T18" fmla="*/ 18 w 22"/>
                  <a:gd name="T19" fmla="*/ 2 h 22"/>
                  <a:gd name="T20" fmla="*/ 17 w 22"/>
                  <a:gd name="T21" fmla="*/ 2 h 22"/>
                  <a:gd name="T22" fmla="*/ 17 w 22"/>
                  <a:gd name="T23" fmla="*/ 3 h 22"/>
                  <a:gd name="T24" fmla="*/ 17 w 22"/>
                  <a:gd name="T25" fmla="*/ 3 h 22"/>
                  <a:gd name="T26" fmla="*/ 16 w 22"/>
                  <a:gd name="T27" fmla="*/ 4 h 22"/>
                  <a:gd name="T28" fmla="*/ 15 w 22"/>
                  <a:gd name="T29" fmla="*/ 4 h 22"/>
                  <a:gd name="T30" fmla="*/ 14 w 22"/>
                  <a:gd name="T31" fmla="*/ 4 h 22"/>
                  <a:gd name="T32" fmla="*/ 13 w 22"/>
                  <a:gd name="T33" fmla="*/ 5 h 22"/>
                  <a:gd name="T34" fmla="*/ 14 w 22"/>
                  <a:gd name="T35" fmla="*/ 5 h 22"/>
                  <a:gd name="T36" fmla="*/ 14 w 22"/>
                  <a:gd name="T37" fmla="*/ 6 h 22"/>
                  <a:gd name="T38" fmla="*/ 13 w 22"/>
                  <a:gd name="T39" fmla="*/ 6 h 22"/>
                  <a:gd name="T40" fmla="*/ 13 w 22"/>
                  <a:gd name="T41" fmla="*/ 7 h 22"/>
                  <a:gd name="T42" fmla="*/ 12 w 22"/>
                  <a:gd name="T43" fmla="*/ 6 h 22"/>
                  <a:gd name="T44" fmla="*/ 12 w 22"/>
                  <a:gd name="T45" fmla="*/ 7 h 22"/>
                  <a:gd name="T46" fmla="*/ 11 w 22"/>
                  <a:gd name="T47" fmla="*/ 6 h 22"/>
                  <a:gd name="T48" fmla="*/ 10 w 22"/>
                  <a:gd name="T49" fmla="*/ 6 h 22"/>
                  <a:gd name="T50" fmla="*/ 9 w 22"/>
                  <a:gd name="T51" fmla="*/ 6 h 22"/>
                  <a:gd name="T52" fmla="*/ 9 w 22"/>
                  <a:gd name="T53" fmla="*/ 5 h 22"/>
                  <a:gd name="T54" fmla="*/ 8 w 22"/>
                  <a:gd name="T55" fmla="*/ 5 h 22"/>
                  <a:gd name="T56" fmla="*/ 8 w 22"/>
                  <a:gd name="T57" fmla="*/ 5 h 22"/>
                  <a:gd name="T58" fmla="*/ 8 w 22"/>
                  <a:gd name="T59" fmla="*/ 6 h 22"/>
                  <a:gd name="T60" fmla="*/ 7 w 22"/>
                  <a:gd name="T61" fmla="*/ 7 h 22"/>
                  <a:gd name="T62" fmla="*/ 7 w 22"/>
                  <a:gd name="T63" fmla="*/ 7 h 22"/>
                  <a:gd name="T64" fmla="*/ 6 w 22"/>
                  <a:gd name="T65" fmla="*/ 8 h 22"/>
                  <a:gd name="T66" fmla="*/ 6 w 22"/>
                  <a:gd name="T67" fmla="*/ 8 h 22"/>
                  <a:gd name="T68" fmla="*/ 6 w 22"/>
                  <a:gd name="T69" fmla="*/ 9 h 22"/>
                  <a:gd name="T70" fmla="*/ 5 w 22"/>
                  <a:gd name="T71" fmla="*/ 9 h 22"/>
                  <a:gd name="T72" fmla="*/ 4 w 22"/>
                  <a:gd name="T73" fmla="*/ 9 h 22"/>
                  <a:gd name="T74" fmla="*/ 4 w 22"/>
                  <a:gd name="T75" fmla="*/ 10 h 22"/>
                  <a:gd name="T76" fmla="*/ 3 w 22"/>
                  <a:gd name="T77" fmla="*/ 10 h 22"/>
                  <a:gd name="T78" fmla="*/ 2 w 22"/>
                  <a:gd name="T79" fmla="*/ 10 h 22"/>
                  <a:gd name="T80" fmla="*/ 1 w 22"/>
                  <a:gd name="T81" fmla="*/ 11 h 22"/>
                  <a:gd name="T82" fmla="*/ 1 w 22"/>
                  <a:gd name="T83" fmla="*/ 11 h 22"/>
                  <a:gd name="T84" fmla="*/ 0 w 22"/>
                  <a:gd name="T85" fmla="*/ 11 h 22"/>
                  <a:gd name="T86" fmla="*/ 0 w 22"/>
                  <a:gd name="T87" fmla="*/ 12 h 22"/>
                  <a:gd name="T88" fmla="*/ 0 w 22"/>
                  <a:gd name="T89" fmla="*/ 13 h 22"/>
                  <a:gd name="T90" fmla="*/ 3 w 22"/>
                  <a:gd name="T91" fmla="*/ 18 h 22"/>
                  <a:gd name="T92" fmla="*/ 3 w 22"/>
                  <a:gd name="T93" fmla="*/ 21 h 22"/>
                  <a:gd name="T94" fmla="*/ 4 w 22"/>
                  <a:gd name="T95" fmla="*/ 21 h 22"/>
                  <a:gd name="T96" fmla="*/ 8 w 22"/>
                  <a:gd name="T97" fmla="*/ 21 h 22"/>
                  <a:gd name="T98" fmla="*/ 8 w 22"/>
                  <a:gd name="T99" fmla="*/ 20 h 22"/>
                  <a:gd name="T100" fmla="*/ 9 w 22"/>
                  <a:gd name="T101" fmla="*/ 20 h 22"/>
                  <a:gd name="T102" fmla="*/ 9 w 22"/>
                  <a:gd name="T103" fmla="*/ 19 h 22"/>
                  <a:gd name="T104" fmla="*/ 10 w 22"/>
                  <a:gd name="T105" fmla="*/ 19 h 22"/>
                  <a:gd name="T106" fmla="*/ 12 w 22"/>
                  <a:gd name="T107" fmla="*/ 19 h 22"/>
                  <a:gd name="T108" fmla="*/ 12 w 22"/>
                  <a:gd name="T109" fmla="*/ 19 h 22"/>
                  <a:gd name="T110" fmla="*/ 13 w 22"/>
                  <a:gd name="T111" fmla="*/ 19 h 22"/>
                  <a:gd name="T112" fmla="*/ 13 w 22"/>
                  <a:gd name="T113" fmla="*/ 19 h 22"/>
                  <a:gd name="T114" fmla="*/ 14 w 22"/>
                  <a:gd name="T115" fmla="*/ 18 h 22"/>
                  <a:gd name="T116" fmla="*/ 11 w 22"/>
                  <a:gd name="T117" fmla="*/ 14 h 22"/>
                  <a:gd name="T118" fmla="*/ 19 w 22"/>
                  <a:gd name="T11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 h="22">
                    <a:moveTo>
                      <a:pt x="22" y="2"/>
                    </a:move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8" y="6"/>
                      <a:pt x="8" y="6"/>
                      <a:pt x="8" y="6"/>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1" y="13"/>
                      <a:pt x="1" y="14"/>
                    </a:cubicBezTo>
                    <a:cubicBezTo>
                      <a:pt x="1" y="14"/>
                      <a:pt x="1" y="14"/>
                      <a:pt x="1" y="13"/>
                    </a:cubicBezTo>
                    <a:cubicBezTo>
                      <a:pt x="1" y="13"/>
                      <a:pt x="2" y="14"/>
                      <a:pt x="2" y="14"/>
                    </a:cubicBezTo>
                    <a:cubicBezTo>
                      <a:pt x="3" y="14"/>
                      <a:pt x="3" y="14"/>
                      <a:pt x="4" y="14"/>
                    </a:cubicBezTo>
                    <a:cubicBezTo>
                      <a:pt x="3" y="15"/>
                      <a:pt x="3" y="15"/>
                      <a:pt x="3" y="16"/>
                    </a:cubicBezTo>
                    <a:cubicBezTo>
                      <a:pt x="3" y="16"/>
                      <a:pt x="3" y="17"/>
                      <a:pt x="3" y="17"/>
                    </a:cubicBezTo>
                    <a:cubicBezTo>
                      <a:pt x="3" y="18"/>
                      <a:pt x="4" y="17"/>
                      <a:pt x="4" y="18"/>
                    </a:cubicBezTo>
                    <a:cubicBezTo>
                      <a:pt x="4" y="18"/>
                      <a:pt x="4" y="18"/>
                      <a:pt x="3" y="18"/>
                    </a:cubicBezTo>
                    <a:cubicBezTo>
                      <a:pt x="3" y="18"/>
                      <a:pt x="3" y="18"/>
                      <a:pt x="3" y="18"/>
                    </a:cubicBezTo>
                    <a:cubicBezTo>
                      <a:pt x="2" y="18"/>
                      <a:pt x="3" y="18"/>
                      <a:pt x="2" y="18"/>
                    </a:cubicBezTo>
                    <a:cubicBezTo>
                      <a:pt x="2" y="18"/>
                      <a:pt x="2" y="19"/>
                      <a:pt x="2" y="19"/>
                    </a:cubicBezTo>
                    <a:cubicBezTo>
                      <a:pt x="2" y="19"/>
                      <a:pt x="2" y="20"/>
                      <a:pt x="2" y="20"/>
                    </a:cubicBezTo>
                    <a:cubicBezTo>
                      <a:pt x="2" y="20"/>
                      <a:pt x="1" y="20"/>
                      <a:pt x="1" y="20"/>
                    </a:cubicBezTo>
                    <a:cubicBezTo>
                      <a:pt x="1" y="20"/>
                      <a:pt x="2" y="21"/>
                      <a:pt x="3" y="21"/>
                    </a:cubicBezTo>
                    <a:cubicBezTo>
                      <a:pt x="2" y="21"/>
                      <a:pt x="2" y="21"/>
                      <a:pt x="2" y="21"/>
                    </a:cubicBezTo>
                    <a:cubicBezTo>
                      <a:pt x="2" y="21"/>
                      <a:pt x="3" y="21"/>
                      <a:pt x="3" y="21"/>
                    </a:cubicBezTo>
                    <a:cubicBezTo>
                      <a:pt x="3" y="21"/>
                      <a:pt x="3" y="21"/>
                      <a:pt x="3" y="21"/>
                    </a:cubicBezTo>
                    <a:cubicBezTo>
                      <a:pt x="3" y="21"/>
                      <a:pt x="4" y="21"/>
                      <a:pt x="4" y="21"/>
                    </a:cubicBezTo>
                    <a:cubicBezTo>
                      <a:pt x="4" y="21"/>
                      <a:pt x="3" y="21"/>
                      <a:pt x="3" y="22"/>
                    </a:cubicBezTo>
                    <a:cubicBezTo>
                      <a:pt x="3" y="22"/>
                      <a:pt x="3" y="22"/>
                      <a:pt x="4" y="22"/>
                    </a:cubicBezTo>
                    <a:cubicBezTo>
                      <a:pt x="3" y="22"/>
                      <a:pt x="3" y="22"/>
                      <a:pt x="3" y="22"/>
                    </a:cubicBezTo>
                    <a:cubicBezTo>
                      <a:pt x="4" y="22"/>
                      <a:pt x="4" y="22"/>
                      <a:pt x="4" y="21"/>
                    </a:cubicBezTo>
                    <a:cubicBezTo>
                      <a:pt x="4" y="21"/>
                      <a:pt x="4" y="21"/>
                      <a:pt x="5" y="21"/>
                    </a:cubicBezTo>
                    <a:cubicBezTo>
                      <a:pt x="4" y="21"/>
                      <a:pt x="4" y="21"/>
                      <a:pt x="4" y="21"/>
                    </a:cubicBezTo>
                    <a:cubicBezTo>
                      <a:pt x="5" y="21"/>
                      <a:pt x="5" y="21"/>
                      <a:pt x="6" y="21"/>
                    </a:cubicBezTo>
                    <a:cubicBezTo>
                      <a:pt x="6" y="22"/>
                      <a:pt x="6" y="22"/>
                      <a:pt x="6" y="21"/>
                    </a:cubicBezTo>
                    <a:cubicBezTo>
                      <a:pt x="7" y="21"/>
                      <a:pt x="7"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4" y="18"/>
                    </a:cubicBezTo>
                    <a:cubicBezTo>
                      <a:pt x="14" y="18"/>
                      <a:pt x="14" y="18"/>
                      <a:pt x="14" y="18"/>
                    </a:cubicBezTo>
                    <a:cubicBezTo>
                      <a:pt x="14" y="18"/>
                      <a:pt x="14" y="18"/>
                      <a:pt x="14" y="18"/>
                    </a:cubicBezTo>
                    <a:cubicBezTo>
                      <a:pt x="14" y="18"/>
                      <a:pt x="14" y="18"/>
                      <a:pt x="14" y="18"/>
                    </a:cubicBezTo>
                    <a:cubicBezTo>
                      <a:pt x="14" y="18"/>
                      <a:pt x="13" y="17"/>
                      <a:pt x="13" y="17"/>
                    </a:cubicBezTo>
                    <a:cubicBezTo>
                      <a:pt x="13" y="17"/>
                      <a:pt x="12" y="16"/>
                      <a:pt x="12" y="16"/>
                    </a:cubicBezTo>
                    <a:cubicBezTo>
                      <a:pt x="12" y="16"/>
                      <a:pt x="11" y="16"/>
                      <a:pt x="11" y="16"/>
                    </a:cubicBezTo>
                    <a:cubicBezTo>
                      <a:pt x="10" y="16"/>
                      <a:pt x="11" y="15"/>
                      <a:pt x="11" y="15"/>
                    </a:cubicBezTo>
                    <a:cubicBezTo>
                      <a:pt x="11" y="15"/>
                      <a:pt x="11" y="15"/>
                      <a:pt x="11" y="15"/>
                    </a:cubicBezTo>
                    <a:cubicBezTo>
                      <a:pt x="11" y="15"/>
                      <a:pt x="11" y="15"/>
                      <a:pt x="11" y="15"/>
                    </a:cubicBezTo>
                    <a:cubicBezTo>
                      <a:pt x="11" y="14"/>
                      <a:pt x="11" y="14"/>
                      <a:pt x="11" y="14"/>
                    </a:cubicBezTo>
                    <a:cubicBezTo>
                      <a:pt x="11" y="14"/>
                      <a:pt x="11" y="14"/>
                      <a:pt x="11" y="14"/>
                    </a:cubicBezTo>
                    <a:cubicBezTo>
                      <a:pt x="11" y="13"/>
                      <a:pt x="13" y="12"/>
                      <a:pt x="14" y="12"/>
                    </a:cubicBezTo>
                    <a:cubicBezTo>
                      <a:pt x="15" y="12"/>
                      <a:pt x="16" y="11"/>
                      <a:pt x="17" y="10"/>
                    </a:cubicBezTo>
                    <a:cubicBezTo>
                      <a:pt x="17" y="10"/>
                      <a:pt x="19" y="9"/>
                      <a:pt x="19" y="8"/>
                    </a:cubicBezTo>
                    <a:cubicBezTo>
                      <a:pt x="19" y="8"/>
                      <a:pt x="19" y="8"/>
                      <a:pt x="19" y="8"/>
                    </a:cubicBezTo>
                    <a:cubicBezTo>
                      <a:pt x="19" y="8"/>
                      <a:pt x="19" y="7"/>
                      <a:pt x="19" y="7"/>
                    </a:cubicBezTo>
                    <a:cubicBezTo>
                      <a:pt x="19" y="7"/>
                      <a:pt x="19" y="7"/>
                      <a:pt x="19" y="7"/>
                    </a:cubicBezTo>
                    <a:cubicBezTo>
                      <a:pt x="19" y="7"/>
                      <a:pt x="19" y="6"/>
                      <a:pt x="19" y="6"/>
                    </a:cubicBezTo>
                    <a:cubicBezTo>
                      <a:pt x="19" y="5"/>
                      <a:pt x="20" y="4"/>
                      <a:pt x="21" y="3"/>
                    </a:cubicBezTo>
                    <a:cubicBezTo>
                      <a:pt x="21" y="3"/>
                      <a:pt x="21" y="3"/>
                      <a:pt x="21" y="2"/>
                    </a:cubicBezTo>
                    <a:cubicBezTo>
                      <a:pt x="21" y="2"/>
                      <a:pt x="22" y="2"/>
                      <a:pt x="22" y="2"/>
                    </a:cubicBezTo>
                    <a:cubicBezTo>
                      <a:pt x="22" y="2"/>
                      <a:pt x="22" y="2"/>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Rectangle 332"/>
              <p:cNvSpPr>
                <a:spLocks noChangeArrowheads="1"/>
              </p:cNvSpPr>
              <p:nvPr/>
            </p:nvSpPr>
            <p:spPr bwMode="auto">
              <a:xfrm>
                <a:off x="3266" y="1734"/>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54" name="Freeform 333"/>
              <p:cNvSpPr/>
              <p:nvPr/>
            </p:nvSpPr>
            <p:spPr bwMode="auto">
              <a:xfrm>
                <a:off x="3266" y="173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334"/>
              <p:cNvSpPr>
                <a:spLocks noEditPoints="1"/>
              </p:cNvSpPr>
              <p:nvPr/>
            </p:nvSpPr>
            <p:spPr bwMode="auto">
              <a:xfrm>
                <a:off x="2446" y="2178"/>
                <a:ext cx="69" cy="50"/>
              </a:xfrm>
              <a:custGeom>
                <a:avLst/>
                <a:gdLst>
                  <a:gd name="T0" fmla="*/ 26 w 26"/>
                  <a:gd name="T1" fmla="*/ 14 h 19"/>
                  <a:gd name="T2" fmla="*/ 25 w 26"/>
                  <a:gd name="T3" fmla="*/ 14 h 19"/>
                  <a:gd name="T4" fmla="*/ 25 w 26"/>
                  <a:gd name="T5" fmla="*/ 13 h 19"/>
                  <a:gd name="T6" fmla="*/ 25 w 26"/>
                  <a:gd name="T7" fmla="*/ 12 h 19"/>
                  <a:gd name="T8" fmla="*/ 24 w 26"/>
                  <a:gd name="T9" fmla="*/ 10 h 19"/>
                  <a:gd name="T10" fmla="*/ 25 w 26"/>
                  <a:gd name="T11" fmla="*/ 9 h 19"/>
                  <a:gd name="T12" fmla="*/ 24 w 26"/>
                  <a:gd name="T13" fmla="*/ 8 h 19"/>
                  <a:gd name="T14" fmla="*/ 24 w 26"/>
                  <a:gd name="T15" fmla="*/ 6 h 19"/>
                  <a:gd name="T16" fmla="*/ 22 w 26"/>
                  <a:gd name="T17" fmla="*/ 6 h 19"/>
                  <a:gd name="T18" fmla="*/ 23 w 26"/>
                  <a:gd name="T19" fmla="*/ 5 h 19"/>
                  <a:gd name="T20" fmla="*/ 23 w 26"/>
                  <a:gd name="T21" fmla="*/ 4 h 19"/>
                  <a:gd name="T22" fmla="*/ 22 w 26"/>
                  <a:gd name="T23" fmla="*/ 4 h 19"/>
                  <a:gd name="T24" fmla="*/ 21 w 26"/>
                  <a:gd name="T25" fmla="*/ 2 h 19"/>
                  <a:gd name="T26" fmla="*/ 21 w 26"/>
                  <a:gd name="T27" fmla="*/ 1 h 19"/>
                  <a:gd name="T28" fmla="*/ 19 w 26"/>
                  <a:gd name="T29" fmla="*/ 2 h 19"/>
                  <a:gd name="T30" fmla="*/ 18 w 26"/>
                  <a:gd name="T31" fmla="*/ 2 h 19"/>
                  <a:gd name="T32" fmla="*/ 17 w 26"/>
                  <a:gd name="T33" fmla="*/ 2 h 19"/>
                  <a:gd name="T34" fmla="*/ 16 w 26"/>
                  <a:gd name="T35" fmla="*/ 2 h 19"/>
                  <a:gd name="T36" fmla="*/ 15 w 26"/>
                  <a:gd name="T37" fmla="*/ 2 h 19"/>
                  <a:gd name="T38" fmla="*/ 14 w 26"/>
                  <a:gd name="T39" fmla="*/ 2 h 19"/>
                  <a:gd name="T40" fmla="*/ 13 w 26"/>
                  <a:gd name="T41" fmla="*/ 2 h 19"/>
                  <a:gd name="T42" fmla="*/ 12 w 26"/>
                  <a:gd name="T43" fmla="*/ 1 h 19"/>
                  <a:gd name="T44" fmla="*/ 11 w 26"/>
                  <a:gd name="T45" fmla="*/ 1 h 19"/>
                  <a:gd name="T46" fmla="*/ 9 w 26"/>
                  <a:gd name="T47" fmla="*/ 1 h 19"/>
                  <a:gd name="T48" fmla="*/ 8 w 26"/>
                  <a:gd name="T49" fmla="*/ 1 h 19"/>
                  <a:gd name="T50" fmla="*/ 7 w 26"/>
                  <a:gd name="T51" fmla="*/ 1 h 19"/>
                  <a:gd name="T52" fmla="*/ 6 w 26"/>
                  <a:gd name="T53" fmla="*/ 0 h 19"/>
                  <a:gd name="T54" fmla="*/ 5 w 26"/>
                  <a:gd name="T55" fmla="*/ 1 h 19"/>
                  <a:gd name="T56" fmla="*/ 4 w 26"/>
                  <a:gd name="T57" fmla="*/ 2 h 19"/>
                  <a:gd name="T58" fmla="*/ 4 w 26"/>
                  <a:gd name="T59" fmla="*/ 3 h 19"/>
                  <a:gd name="T60" fmla="*/ 3 w 26"/>
                  <a:gd name="T61" fmla="*/ 4 h 19"/>
                  <a:gd name="T62" fmla="*/ 2 w 26"/>
                  <a:gd name="T63" fmla="*/ 4 h 19"/>
                  <a:gd name="T64" fmla="*/ 1 w 26"/>
                  <a:gd name="T65" fmla="*/ 5 h 19"/>
                  <a:gd name="T66" fmla="*/ 2 w 26"/>
                  <a:gd name="T67" fmla="*/ 6 h 19"/>
                  <a:gd name="T68" fmla="*/ 6 w 26"/>
                  <a:gd name="T69" fmla="*/ 12 h 19"/>
                  <a:gd name="T70" fmla="*/ 7 w 26"/>
                  <a:gd name="T71" fmla="*/ 12 h 19"/>
                  <a:gd name="T72" fmla="*/ 8 w 26"/>
                  <a:gd name="T73" fmla="*/ 11 h 19"/>
                  <a:gd name="T74" fmla="*/ 9 w 26"/>
                  <a:gd name="T75" fmla="*/ 10 h 19"/>
                  <a:gd name="T76" fmla="*/ 10 w 26"/>
                  <a:gd name="T77" fmla="*/ 10 h 19"/>
                  <a:gd name="T78" fmla="*/ 13 w 26"/>
                  <a:gd name="T79" fmla="*/ 9 h 19"/>
                  <a:gd name="T80" fmla="*/ 14 w 26"/>
                  <a:gd name="T81" fmla="*/ 10 h 19"/>
                  <a:gd name="T82" fmla="*/ 15 w 26"/>
                  <a:gd name="T83" fmla="*/ 11 h 19"/>
                  <a:gd name="T84" fmla="*/ 16 w 26"/>
                  <a:gd name="T85" fmla="*/ 12 h 19"/>
                  <a:gd name="T86" fmla="*/ 16 w 26"/>
                  <a:gd name="T87" fmla="*/ 13 h 19"/>
                  <a:gd name="T88" fmla="*/ 16 w 26"/>
                  <a:gd name="T89" fmla="*/ 15 h 19"/>
                  <a:gd name="T90" fmla="*/ 16 w 26"/>
                  <a:gd name="T91" fmla="*/ 15 h 19"/>
                  <a:gd name="T92" fmla="*/ 17 w 26"/>
                  <a:gd name="T93" fmla="*/ 15 h 19"/>
                  <a:gd name="T94" fmla="*/ 18 w 26"/>
                  <a:gd name="T95" fmla="*/ 15 h 19"/>
                  <a:gd name="T96" fmla="*/ 19 w 26"/>
                  <a:gd name="T97" fmla="*/ 15 h 19"/>
                  <a:gd name="T98" fmla="*/ 20 w 26"/>
                  <a:gd name="T99" fmla="*/ 16 h 19"/>
                  <a:gd name="T100" fmla="*/ 20 w 26"/>
                  <a:gd name="T101" fmla="*/ 18 h 19"/>
                  <a:gd name="T102" fmla="*/ 21 w 26"/>
                  <a:gd name="T103" fmla="*/ 19 h 19"/>
                  <a:gd name="T104" fmla="*/ 22 w 26"/>
                  <a:gd name="T105" fmla="*/ 19 h 19"/>
                  <a:gd name="T106" fmla="*/ 22 w 26"/>
                  <a:gd name="T107" fmla="*/ 18 h 19"/>
                  <a:gd name="T108" fmla="*/ 23 w 26"/>
                  <a:gd name="T109" fmla="*/ 18 h 19"/>
                  <a:gd name="T110" fmla="*/ 24 w 26"/>
                  <a:gd name="T111" fmla="*/ 18 h 19"/>
                  <a:gd name="T112" fmla="*/ 24 w 26"/>
                  <a:gd name="T113" fmla="*/ 17 h 19"/>
                  <a:gd name="T114" fmla="*/ 24 w 26"/>
                  <a:gd name="T115" fmla="*/ 16 h 19"/>
                  <a:gd name="T116" fmla="*/ 24 w 26"/>
                  <a:gd name="T117" fmla="*/ 15 h 19"/>
                  <a:gd name="T118" fmla="*/ 26 w 26"/>
                  <a:gd name="T1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9">
                    <a:moveTo>
                      <a:pt x="0" y="6"/>
                    </a:move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7"/>
                      <a:pt x="0" y="7"/>
                    </a:cubicBezTo>
                    <a:cubicBezTo>
                      <a:pt x="0" y="6"/>
                      <a:pt x="0" y="6"/>
                      <a:pt x="0" y="6"/>
                    </a:cubicBezTo>
                    <a:cubicBezTo>
                      <a:pt x="0" y="6"/>
                      <a:pt x="0" y="6"/>
                      <a:pt x="0" y="6"/>
                    </a:cubicBezTo>
                    <a:close/>
                    <a:moveTo>
                      <a:pt x="26" y="15"/>
                    </a:moveTo>
                    <a:cubicBezTo>
                      <a:pt x="26" y="15"/>
                      <a:pt x="26" y="15"/>
                      <a:pt x="26" y="15"/>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3" y="7"/>
                      <a:pt x="23" y="7"/>
                      <a:pt x="23" y="7"/>
                    </a:cubicBezTo>
                    <a:cubicBezTo>
                      <a:pt x="23" y="6"/>
                      <a:pt x="23" y="6"/>
                      <a:pt x="23" y="6"/>
                    </a:cubicBezTo>
                    <a:cubicBezTo>
                      <a:pt x="23"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5" y="2"/>
                      <a:pt x="5" y="2"/>
                      <a:pt x="5" y="2"/>
                    </a:cubicBezTo>
                    <a:cubicBezTo>
                      <a:pt x="5" y="2"/>
                      <a:pt x="5" y="2"/>
                      <a:pt x="5" y="2"/>
                    </a:cubicBezTo>
                    <a:cubicBezTo>
                      <a:pt x="5" y="3"/>
                      <a:pt x="5" y="3"/>
                      <a:pt x="5" y="3"/>
                    </a:cubicBezTo>
                    <a:cubicBezTo>
                      <a:pt x="5" y="3"/>
                      <a:pt x="5" y="3"/>
                      <a:pt x="4" y="3"/>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1" y="6"/>
                      <a:pt x="1" y="6"/>
                    </a:cubicBezTo>
                    <a:cubicBezTo>
                      <a:pt x="1" y="6"/>
                      <a:pt x="1" y="6"/>
                      <a:pt x="1" y="6"/>
                    </a:cubicBezTo>
                    <a:cubicBezTo>
                      <a:pt x="1" y="7"/>
                      <a:pt x="1" y="7"/>
                      <a:pt x="1" y="7"/>
                    </a:cubicBezTo>
                    <a:cubicBezTo>
                      <a:pt x="1" y="7"/>
                      <a:pt x="1" y="7"/>
                      <a:pt x="1" y="7"/>
                    </a:cubicBezTo>
                    <a:cubicBezTo>
                      <a:pt x="1" y="7"/>
                      <a:pt x="2" y="6"/>
                      <a:pt x="2" y="6"/>
                    </a:cubicBezTo>
                    <a:cubicBezTo>
                      <a:pt x="2" y="6"/>
                      <a:pt x="1" y="7"/>
                      <a:pt x="1" y="7"/>
                    </a:cubicBezTo>
                    <a:cubicBezTo>
                      <a:pt x="1" y="8"/>
                      <a:pt x="2" y="7"/>
                      <a:pt x="2" y="8"/>
                    </a:cubicBezTo>
                    <a:cubicBezTo>
                      <a:pt x="2" y="8"/>
                      <a:pt x="2" y="8"/>
                      <a:pt x="2" y="9"/>
                    </a:cubicBezTo>
                    <a:cubicBezTo>
                      <a:pt x="2" y="9"/>
                      <a:pt x="3" y="9"/>
                      <a:pt x="3" y="9"/>
                    </a:cubicBezTo>
                    <a:cubicBezTo>
                      <a:pt x="3" y="9"/>
                      <a:pt x="3" y="9"/>
                      <a:pt x="3" y="9"/>
                    </a:cubicBezTo>
                    <a:cubicBezTo>
                      <a:pt x="3" y="9"/>
                      <a:pt x="4" y="11"/>
                      <a:pt x="5" y="10"/>
                    </a:cubicBezTo>
                    <a:cubicBezTo>
                      <a:pt x="4" y="10"/>
                      <a:pt x="4" y="10"/>
                      <a:pt x="5" y="10"/>
                    </a:cubicBezTo>
                    <a:cubicBezTo>
                      <a:pt x="5" y="11"/>
                      <a:pt x="5" y="11"/>
                      <a:pt x="4" y="11"/>
                    </a:cubicBezTo>
                    <a:cubicBezTo>
                      <a:pt x="5" y="11"/>
                      <a:pt x="5" y="11"/>
                      <a:pt x="5" y="11"/>
                    </a:cubicBezTo>
                    <a:cubicBezTo>
                      <a:pt x="5" y="11"/>
                      <a:pt x="6" y="13"/>
                      <a:pt x="6" y="12"/>
                    </a:cubicBezTo>
                    <a:cubicBezTo>
                      <a:pt x="6" y="12"/>
                      <a:pt x="6" y="12"/>
                      <a:pt x="6" y="12"/>
                    </a:cubicBezTo>
                    <a:cubicBezTo>
                      <a:pt x="6" y="12"/>
                      <a:pt x="6" y="12"/>
                      <a:pt x="6" y="12"/>
                    </a:cubicBezTo>
                    <a:cubicBezTo>
                      <a:pt x="6" y="12"/>
                      <a:pt x="6" y="12"/>
                      <a:pt x="6" y="12"/>
                    </a:cubicBezTo>
                    <a:cubicBezTo>
                      <a:pt x="7" y="12"/>
                      <a:pt x="7" y="12"/>
                      <a:pt x="7" y="12"/>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3" y="9"/>
                      <a:pt x="13" y="9"/>
                      <a:pt x="13" y="9"/>
                    </a:cubicBezTo>
                    <a:cubicBezTo>
                      <a:pt x="13" y="9"/>
                      <a:pt x="13" y="9"/>
                      <a:pt x="13" y="9"/>
                    </a:cubicBezTo>
                    <a:cubicBezTo>
                      <a:pt x="13" y="9"/>
                      <a:pt x="13" y="9"/>
                      <a:pt x="13" y="9"/>
                    </a:cubicBezTo>
                    <a:cubicBezTo>
                      <a:pt x="14" y="9"/>
                      <a:pt x="14" y="9"/>
                      <a:pt x="14" y="9"/>
                    </a:cubicBezTo>
                    <a:cubicBezTo>
                      <a:pt x="14" y="9"/>
                      <a:pt x="14" y="9"/>
                      <a:pt x="14" y="9"/>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2"/>
                      <a:pt x="15" y="12"/>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5" y="12"/>
                      <a:pt x="15" y="12"/>
                      <a:pt x="15" y="12"/>
                    </a:cubicBezTo>
                    <a:cubicBezTo>
                      <a:pt x="15" y="12"/>
                      <a:pt x="15" y="12"/>
                      <a:pt x="15" y="12"/>
                    </a:cubicBezTo>
                    <a:cubicBezTo>
                      <a:pt x="15" y="12"/>
                      <a:pt x="15"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4"/>
                      <a:pt x="17" y="14"/>
                      <a:pt x="17" y="14"/>
                    </a:cubicBezTo>
                    <a:cubicBezTo>
                      <a:pt x="17" y="14"/>
                      <a:pt x="17" y="14"/>
                      <a:pt x="17" y="14"/>
                    </a:cubicBezTo>
                    <a:cubicBezTo>
                      <a:pt x="17" y="15"/>
                      <a:pt x="17" y="15"/>
                      <a:pt x="17"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20" y="15"/>
                      <a:pt x="20" y="15"/>
                      <a:pt x="20" y="15"/>
                    </a:cubicBezTo>
                    <a:cubicBezTo>
                      <a:pt x="20" y="15"/>
                      <a:pt x="20" y="15"/>
                      <a:pt x="20"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7"/>
                      <a:pt x="22" y="17"/>
                    </a:cubicBezTo>
                    <a:cubicBezTo>
                      <a:pt x="23" y="17"/>
                      <a:pt x="23" y="17"/>
                      <a:pt x="23" y="17"/>
                    </a:cubicBezTo>
                    <a:cubicBezTo>
                      <a:pt x="23" y="17"/>
                      <a:pt x="23" y="17"/>
                      <a:pt x="23" y="17"/>
                    </a:cubicBezTo>
                    <a:cubicBezTo>
                      <a:pt x="23" y="17"/>
                      <a:pt x="23" y="17"/>
                      <a:pt x="23" y="17"/>
                    </a:cubicBezTo>
                    <a:cubicBezTo>
                      <a:pt x="23" y="17"/>
                      <a:pt x="23" y="17"/>
                      <a:pt x="23" y="17"/>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6"/>
                      <a:pt x="24" y="16"/>
                      <a:pt x="24" y="16"/>
                    </a:cubicBezTo>
                    <a:cubicBezTo>
                      <a:pt x="24" y="16"/>
                      <a:pt x="24" y="16"/>
                      <a:pt x="24" y="16"/>
                    </a:cubicBezTo>
                    <a:cubicBezTo>
                      <a:pt x="24" y="16"/>
                      <a:pt x="24" y="16"/>
                      <a:pt x="24" y="16"/>
                    </a:cubicBezTo>
                    <a:cubicBezTo>
                      <a:pt x="24" y="16"/>
                      <a:pt x="25" y="16"/>
                      <a:pt x="25" y="16"/>
                    </a:cubicBezTo>
                    <a:cubicBezTo>
                      <a:pt x="25" y="16"/>
                      <a:pt x="25" y="16"/>
                      <a:pt x="25"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335"/>
              <p:cNvSpPr/>
              <p:nvPr/>
            </p:nvSpPr>
            <p:spPr bwMode="auto">
              <a:xfrm>
                <a:off x="3156" y="1918"/>
                <a:ext cx="131" cy="95"/>
              </a:xfrm>
              <a:custGeom>
                <a:avLst/>
                <a:gdLst>
                  <a:gd name="T0" fmla="*/ 48 w 50"/>
                  <a:gd name="T1" fmla="*/ 5 h 36"/>
                  <a:gd name="T2" fmla="*/ 46 w 50"/>
                  <a:gd name="T3" fmla="*/ 4 h 36"/>
                  <a:gd name="T4" fmla="*/ 44 w 50"/>
                  <a:gd name="T5" fmla="*/ 5 h 36"/>
                  <a:gd name="T6" fmla="*/ 42 w 50"/>
                  <a:gd name="T7" fmla="*/ 6 h 36"/>
                  <a:gd name="T8" fmla="*/ 40 w 50"/>
                  <a:gd name="T9" fmla="*/ 7 h 36"/>
                  <a:gd name="T10" fmla="*/ 38 w 50"/>
                  <a:gd name="T11" fmla="*/ 6 h 36"/>
                  <a:gd name="T12" fmla="*/ 39 w 50"/>
                  <a:gd name="T13" fmla="*/ 2 h 36"/>
                  <a:gd name="T14" fmla="*/ 38 w 50"/>
                  <a:gd name="T15" fmla="*/ 1 h 36"/>
                  <a:gd name="T16" fmla="*/ 37 w 50"/>
                  <a:gd name="T17" fmla="*/ 0 h 36"/>
                  <a:gd name="T18" fmla="*/ 35 w 50"/>
                  <a:gd name="T19" fmla="*/ 1 h 36"/>
                  <a:gd name="T20" fmla="*/ 35 w 50"/>
                  <a:gd name="T21" fmla="*/ 3 h 36"/>
                  <a:gd name="T22" fmla="*/ 33 w 50"/>
                  <a:gd name="T23" fmla="*/ 4 h 36"/>
                  <a:gd name="T24" fmla="*/ 31 w 50"/>
                  <a:gd name="T25" fmla="*/ 5 h 36"/>
                  <a:gd name="T26" fmla="*/ 30 w 50"/>
                  <a:gd name="T27" fmla="*/ 5 h 36"/>
                  <a:gd name="T28" fmla="*/ 28 w 50"/>
                  <a:gd name="T29" fmla="*/ 6 h 36"/>
                  <a:gd name="T30" fmla="*/ 26 w 50"/>
                  <a:gd name="T31" fmla="*/ 6 h 36"/>
                  <a:gd name="T32" fmla="*/ 23 w 50"/>
                  <a:gd name="T33" fmla="*/ 5 h 36"/>
                  <a:gd name="T34" fmla="*/ 20 w 50"/>
                  <a:gd name="T35" fmla="*/ 5 h 36"/>
                  <a:gd name="T36" fmla="*/ 18 w 50"/>
                  <a:gd name="T37" fmla="*/ 4 h 36"/>
                  <a:gd name="T38" fmla="*/ 16 w 50"/>
                  <a:gd name="T39" fmla="*/ 5 h 36"/>
                  <a:gd name="T40" fmla="*/ 14 w 50"/>
                  <a:gd name="T41" fmla="*/ 8 h 36"/>
                  <a:gd name="T42" fmla="*/ 13 w 50"/>
                  <a:gd name="T43" fmla="*/ 9 h 36"/>
                  <a:gd name="T44" fmla="*/ 9 w 50"/>
                  <a:gd name="T45" fmla="*/ 11 h 36"/>
                  <a:gd name="T46" fmla="*/ 8 w 50"/>
                  <a:gd name="T47" fmla="*/ 13 h 36"/>
                  <a:gd name="T48" fmla="*/ 6 w 50"/>
                  <a:gd name="T49" fmla="*/ 14 h 36"/>
                  <a:gd name="T50" fmla="*/ 2 w 50"/>
                  <a:gd name="T51" fmla="*/ 12 h 36"/>
                  <a:gd name="T52" fmla="*/ 2 w 50"/>
                  <a:gd name="T53" fmla="*/ 14 h 36"/>
                  <a:gd name="T54" fmla="*/ 1 w 50"/>
                  <a:gd name="T55" fmla="*/ 16 h 36"/>
                  <a:gd name="T56" fmla="*/ 0 w 50"/>
                  <a:gd name="T57" fmla="*/ 18 h 36"/>
                  <a:gd name="T58" fmla="*/ 1 w 50"/>
                  <a:gd name="T59" fmla="*/ 20 h 36"/>
                  <a:gd name="T60" fmla="*/ 1 w 50"/>
                  <a:gd name="T61" fmla="*/ 23 h 36"/>
                  <a:gd name="T62" fmla="*/ 1 w 50"/>
                  <a:gd name="T63" fmla="*/ 28 h 36"/>
                  <a:gd name="T64" fmla="*/ 4 w 50"/>
                  <a:gd name="T65" fmla="*/ 30 h 36"/>
                  <a:gd name="T66" fmla="*/ 3 w 50"/>
                  <a:gd name="T67" fmla="*/ 32 h 36"/>
                  <a:gd name="T68" fmla="*/ 1 w 50"/>
                  <a:gd name="T69" fmla="*/ 34 h 36"/>
                  <a:gd name="T70" fmla="*/ 6 w 50"/>
                  <a:gd name="T71" fmla="*/ 36 h 36"/>
                  <a:gd name="T72" fmla="*/ 12 w 50"/>
                  <a:gd name="T73" fmla="*/ 36 h 36"/>
                  <a:gd name="T74" fmla="*/ 15 w 50"/>
                  <a:gd name="T75" fmla="*/ 35 h 36"/>
                  <a:gd name="T76" fmla="*/ 20 w 50"/>
                  <a:gd name="T77" fmla="*/ 34 h 36"/>
                  <a:gd name="T78" fmla="*/ 20 w 50"/>
                  <a:gd name="T79" fmla="*/ 32 h 36"/>
                  <a:gd name="T80" fmla="*/ 21 w 50"/>
                  <a:gd name="T81" fmla="*/ 30 h 36"/>
                  <a:gd name="T82" fmla="*/ 23 w 50"/>
                  <a:gd name="T83" fmla="*/ 29 h 36"/>
                  <a:gd name="T84" fmla="*/ 25 w 50"/>
                  <a:gd name="T85" fmla="*/ 28 h 36"/>
                  <a:gd name="T86" fmla="*/ 26 w 50"/>
                  <a:gd name="T87" fmla="*/ 27 h 36"/>
                  <a:gd name="T88" fmla="*/ 28 w 50"/>
                  <a:gd name="T89" fmla="*/ 26 h 36"/>
                  <a:gd name="T90" fmla="*/ 30 w 50"/>
                  <a:gd name="T91" fmla="*/ 27 h 36"/>
                  <a:gd name="T92" fmla="*/ 30 w 50"/>
                  <a:gd name="T93" fmla="*/ 24 h 36"/>
                  <a:gd name="T94" fmla="*/ 31 w 50"/>
                  <a:gd name="T95" fmla="*/ 22 h 36"/>
                  <a:gd name="T96" fmla="*/ 33 w 50"/>
                  <a:gd name="T97" fmla="*/ 21 h 36"/>
                  <a:gd name="T98" fmla="*/ 34 w 50"/>
                  <a:gd name="T99" fmla="*/ 20 h 36"/>
                  <a:gd name="T100" fmla="*/ 33 w 50"/>
                  <a:gd name="T101" fmla="*/ 19 h 36"/>
                  <a:gd name="T102" fmla="*/ 35 w 50"/>
                  <a:gd name="T103" fmla="*/ 18 h 36"/>
                  <a:gd name="T104" fmla="*/ 37 w 50"/>
                  <a:gd name="T105" fmla="*/ 17 h 36"/>
                  <a:gd name="T106" fmla="*/ 37 w 50"/>
                  <a:gd name="T107" fmla="*/ 15 h 36"/>
                  <a:gd name="T108" fmla="*/ 39 w 50"/>
                  <a:gd name="T109" fmla="*/ 14 h 36"/>
                  <a:gd name="T110" fmla="*/ 39 w 50"/>
                  <a:gd name="T111" fmla="*/ 12 h 36"/>
                  <a:gd name="T112" fmla="*/ 38 w 50"/>
                  <a:gd name="T113" fmla="*/ 10 h 36"/>
                  <a:gd name="T114" fmla="*/ 38 w 50"/>
                  <a:gd name="T115" fmla="*/ 9 h 36"/>
                  <a:gd name="T116" fmla="*/ 40 w 50"/>
                  <a:gd name="T117" fmla="*/ 7 h 36"/>
                  <a:gd name="T118" fmla="*/ 42 w 50"/>
                  <a:gd name="T119" fmla="*/ 6 h 36"/>
                  <a:gd name="T120" fmla="*/ 45 w 50"/>
                  <a:gd name="T121" fmla="*/ 6 h 36"/>
                  <a:gd name="T122" fmla="*/ 48 w 50"/>
                  <a:gd name="T123" fmla="*/ 6 h 36"/>
                  <a:gd name="T124" fmla="*/ 50 w 50"/>
                  <a:gd name="T12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36">
                    <a:moveTo>
                      <a:pt x="50" y="4"/>
                    </a:moveTo>
                    <a:cubicBezTo>
                      <a:pt x="50" y="4"/>
                      <a:pt x="50" y="4"/>
                      <a:pt x="50" y="4"/>
                    </a:cubicBezTo>
                    <a:cubicBezTo>
                      <a:pt x="50" y="4"/>
                      <a:pt x="50" y="4"/>
                      <a:pt x="50" y="4"/>
                    </a:cubicBezTo>
                    <a:cubicBezTo>
                      <a:pt x="50" y="4"/>
                      <a:pt x="50" y="4"/>
                      <a:pt x="50" y="4"/>
                    </a:cubicBezTo>
                    <a:cubicBezTo>
                      <a:pt x="50" y="4"/>
                      <a:pt x="50" y="4"/>
                      <a:pt x="50" y="4"/>
                    </a:cubicBezTo>
                    <a:cubicBezTo>
                      <a:pt x="50" y="4"/>
                      <a:pt x="50"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5"/>
                      <a:pt x="49" y="5"/>
                      <a:pt x="49"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6" y="5"/>
                      <a:pt x="46" y="5"/>
                      <a:pt x="46" y="5"/>
                    </a:cubicBezTo>
                    <a:cubicBezTo>
                      <a:pt x="46" y="5"/>
                      <a:pt x="46" y="5"/>
                      <a:pt x="46" y="5"/>
                    </a:cubicBezTo>
                    <a:cubicBezTo>
                      <a:pt x="46" y="5"/>
                      <a:pt x="46" y="5"/>
                      <a:pt x="46" y="5"/>
                    </a:cubicBezTo>
                    <a:cubicBezTo>
                      <a:pt x="46" y="5"/>
                      <a:pt x="46" y="5"/>
                      <a:pt x="46" y="5"/>
                    </a:cubicBezTo>
                    <a:cubicBezTo>
                      <a:pt x="46" y="4"/>
                      <a:pt x="46" y="4"/>
                      <a:pt x="46" y="4"/>
                    </a:cubicBezTo>
                    <a:cubicBezTo>
                      <a:pt x="46" y="4"/>
                      <a:pt x="46" y="4"/>
                      <a:pt x="46" y="4"/>
                    </a:cubicBezTo>
                    <a:cubicBezTo>
                      <a:pt x="46" y="4"/>
                      <a:pt x="46" y="4"/>
                      <a:pt x="46" y="4"/>
                    </a:cubicBezTo>
                    <a:cubicBezTo>
                      <a:pt x="46" y="4"/>
                      <a:pt x="46" y="4"/>
                      <a:pt x="46" y="4"/>
                    </a:cubicBezTo>
                    <a:cubicBezTo>
                      <a:pt x="47" y="4"/>
                      <a:pt x="47" y="4"/>
                      <a:pt x="47" y="4"/>
                    </a:cubicBezTo>
                    <a:cubicBezTo>
                      <a:pt x="47" y="4"/>
                      <a:pt x="47" y="4"/>
                      <a:pt x="47" y="4"/>
                    </a:cubicBezTo>
                    <a:cubicBezTo>
                      <a:pt x="47" y="4"/>
                      <a:pt x="47" y="4"/>
                      <a:pt x="47" y="4"/>
                    </a:cubicBezTo>
                    <a:cubicBezTo>
                      <a:pt x="46" y="4"/>
                      <a:pt x="46" y="4"/>
                      <a:pt x="46" y="4"/>
                    </a:cubicBezTo>
                    <a:cubicBezTo>
                      <a:pt x="46" y="4"/>
                      <a:pt x="46" y="4"/>
                      <a:pt x="46" y="4"/>
                    </a:cubicBezTo>
                    <a:cubicBezTo>
                      <a:pt x="46" y="4"/>
                      <a:pt x="46" y="4"/>
                      <a:pt x="46" y="4"/>
                    </a:cubicBezTo>
                    <a:cubicBezTo>
                      <a:pt x="46" y="4"/>
                      <a:pt x="46" y="4"/>
                      <a:pt x="46" y="4"/>
                    </a:cubicBezTo>
                    <a:cubicBezTo>
                      <a:pt x="46" y="4"/>
                      <a:pt x="46" y="4"/>
                      <a:pt x="46" y="4"/>
                    </a:cubicBezTo>
                    <a:cubicBezTo>
                      <a:pt x="46" y="4"/>
                      <a:pt x="46" y="4"/>
                      <a:pt x="46"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5"/>
                      <a:pt x="45" y="5"/>
                      <a:pt x="45"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4"/>
                      <a:pt x="38" y="4"/>
                    </a:cubicBezTo>
                    <a:cubicBezTo>
                      <a:pt x="38" y="4"/>
                      <a:pt x="38" y="4"/>
                      <a:pt x="38" y="4"/>
                    </a:cubicBezTo>
                    <a:cubicBezTo>
                      <a:pt x="38" y="4"/>
                      <a:pt x="38" y="4"/>
                      <a:pt x="38"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3"/>
                    </a:cubicBezTo>
                    <a:cubicBezTo>
                      <a:pt x="38" y="3"/>
                      <a:pt x="39" y="3"/>
                      <a:pt x="39" y="3"/>
                    </a:cubicBezTo>
                    <a:cubicBezTo>
                      <a:pt x="39" y="3"/>
                      <a:pt x="39" y="3"/>
                      <a:pt x="39" y="3"/>
                    </a:cubicBezTo>
                    <a:cubicBezTo>
                      <a:pt x="39" y="3"/>
                      <a:pt x="39" y="3"/>
                      <a:pt x="39" y="3"/>
                    </a:cubicBezTo>
                    <a:cubicBezTo>
                      <a:pt x="39" y="3"/>
                      <a:pt x="39" y="3"/>
                      <a:pt x="39" y="3"/>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0"/>
                      <a:pt x="38" y="0"/>
                      <a:pt x="38" y="0"/>
                    </a:cubicBezTo>
                    <a:cubicBezTo>
                      <a:pt x="38" y="0"/>
                      <a:pt x="38" y="0"/>
                      <a:pt x="38"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5" y="2"/>
                      <a:pt x="35" y="2"/>
                      <a:pt x="35" y="2"/>
                    </a:cubicBezTo>
                    <a:cubicBezTo>
                      <a:pt x="35" y="2"/>
                      <a:pt x="35" y="2"/>
                      <a:pt x="35" y="2"/>
                    </a:cubicBezTo>
                    <a:cubicBezTo>
                      <a:pt x="35" y="2"/>
                      <a:pt x="35" y="2"/>
                      <a:pt x="35" y="2"/>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3"/>
                      <a:pt x="33" y="3"/>
                      <a:pt x="33" y="3"/>
                    </a:cubicBezTo>
                    <a:cubicBezTo>
                      <a:pt x="33" y="3"/>
                      <a:pt x="33" y="3"/>
                      <a:pt x="33" y="3"/>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2" y="5"/>
                      <a:pt x="32" y="5"/>
                      <a:pt x="32" y="5"/>
                    </a:cubicBezTo>
                    <a:cubicBezTo>
                      <a:pt x="31" y="5"/>
                      <a:pt x="31" y="5"/>
                      <a:pt x="31"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6"/>
                      <a:pt x="31" y="6"/>
                      <a:pt x="31" y="6"/>
                    </a:cubicBezTo>
                    <a:cubicBezTo>
                      <a:pt x="31" y="6"/>
                      <a:pt x="31" y="6"/>
                      <a:pt x="31" y="6"/>
                    </a:cubicBezTo>
                    <a:cubicBezTo>
                      <a:pt x="31" y="6"/>
                      <a:pt x="31" y="6"/>
                      <a:pt x="31" y="6"/>
                    </a:cubicBezTo>
                    <a:cubicBezTo>
                      <a:pt x="31" y="6"/>
                      <a:pt x="31" y="6"/>
                      <a:pt x="31" y="6"/>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5"/>
                      <a:pt x="22" y="5"/>
                      <a:pt x="22" y="5"/>
                    </a:cubicBezTo>
                    <a:cubicBezTo>
                      <a:pt x="22" y="5"/>
                      <a:pt x="22" y="5"/>
                      <a:pt x="22"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7"/>
                      <a:pt x="15" y="7"/>
                      <a:pt x="15"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10"/>
                      <a:pt x="13" y="10"/>
                      <a:pt x="13" y="9"/>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10"/>
                      <a:pt x="13"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0" y="10"/>
                      <a:pt x="10" y="10"/>
                      <a:pt x="10" y="10"/>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5" y="13"/>
                      <a:pt x="5" y="13"/>
                      <a:pt x="5" y="13"/>
                    </a:cubicBezTo>
                    <a:cubicBezTo>
                      <a:pt x="5" y="13"/>
                      <a:pt x="5" y="13"/>
                      <a:pt x="5" y="13"/>
                    </a:cubicBezTo>
                    <a:cubicBezTo>
                      <a:pt x="5" y="13"/>
                      <a:pt x="5" y="13"/>
                      <a:pt x="5" y="13"/>
                    </a:cubicBezTo>
                    <a:cubicBezTo>
                      <a:pt x="5" y="12"/>
                      <a:pt x="5" y="12"/>
                      <a:pt x="5" y="12"/>
                    </a:cubicBezTo>
                    <a:cubicBezTo>
                      <a:pt x="5" y="12"/>
                      <a:pt x="5" y="12"/>
                      <a:pt x="5" y="12"/>
                    </a:cubicBezTo>
                    <a:cubicBezTo>
                      <a:pt x="4" y="13"/>
                      <a:pt x="4" y="13"/>
                      <a:pt x="4" y="13"/>
                    </a:cubicBezTo>
                    <a:cubicBezTo>
                      <a:pt x="4" y="13"/>
                      <a:pt x="4" y="13"/>
                      <a:pt x="4" y="13"/>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3" y="28"/>
                      <a:pt x="3" y="28"/>
                      <a:pt x="3" y="28"/>
                    </a:cubicBezTo>
                    <a:cubicBezTo>
                      <a:pt x="3" y="28"/>
                      <a:pt x="3" y="28"/>
                      <a:pt x="3" y="28"/>
                    </a:cubicBezTo>
                    <a:cubicBezTo>
                      <a:pt x="3" y="28"/>
                      <a:pt x="3" y="28"/>
                      <a:pt x="3" y="28"/>
                    </a:cubicBezTo>
                    <a:cubicBezTo>
                      <a:pt x="4" y="28"/>
                      <a:pt x="4" y="28"/>
                      <a:pt x="4" y="28"/>
                    </a:cubicBezTo>
                    <a:cubicBezTo>
                      <a:pt x="4" y="28"/>
                      <a:pt x="4" y="28"/>
                      <a:pt x="4" y="28"/>
                    </a:cubicBezTo>
                    <a:cubicBezTo>
                      <a:pt x="4" y="28"/>
                      <a:pt x="4" y="28"/>
                      <a:pt x="4" y="28"/>
                    </a:cubicBezTo>
                    <a:cubicBezTo>
                      <a:pt x="4" y="28"/>
                      <a:pt x="4" y="28"/>
                      <a:pt x="4" y="28"/>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3"/>
                      <a:pt x="3" y="33"/>
                      <a:pt x="3" y="33"/>
                    </a:cubicBezTo>
                    <a:cubicBezTo>
                      <a:pt x="3" y="33"/>
                      <a:pt x="3" y="33"/>
                      <a:pt x="3"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2" y="34"/>
                      <a:pt x="2" y="34"/>
                      <a:pt x="2" y="34"/>
                    </a:cubicBezTo>
                    <a:cubicBezTo>
                      <a:pt x="2" y="34"/>
                      <a:pt x="2" y="34"/>
                      <a:pt x="2" y="34"/>
                    </a:cubicBezTo>
                    <a:cubicBezTo>
                      <a:pt x="2" y="35"/>
                      <a:pt x="2" y="35"/>
                      <a:pt x="2" y="35"/>
                    </a:cubicBezTo>
                    <a:cubicBezTo>
                      <a:pt x="3" y="35"/>
                      <a:pt x="3" y="35"/>
                      <a:pt x="3" y="35"/>
                    </a:cubicBezTo>
                    <a:cubicBezTo>
                      <a:pt x="3" y="35"/>
                      <a:pt x="3" y="35"/>
                      <a:pt x="3" y="35"/>
                    </a:cubicBezTo>
                    <a:cubicBezTo>
                      <a:pt x="3" y="35"/>
                      <a:pt x="3" y="35"/>
                      <a:pt x="3" y="35"/>
                    </a:cubicBezTo>
                    <a:cubicBezTo>
                      <a:pt x="3" y="35"/>
                      <a:pt x="3" y="35"/>
                      <a:pt x="3"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6" y="36"/>
                      <a:pt x="6" y="36"/>
                      <a:pt x="6" y="36"/>
                    </a:cubicBezTo>
                    <a:cubicBezTo>
                      <a:pt x="6" y="36"/>
                      <a:pt x="6" y="36"/>
                      <a:pt x="6" y="36"/>
                    </a:cubicBezTo>
                    <a:cubicBezTo>
                      <a:pt x="6" y="36"/>
                      <a:pt x="6" y="36"/>
                      <a:pt x="6" y="36"/>
                    </a:cubicBezTo>
                    <a:cubicBezTo>
                      <a:pt x="7" y="36"/>
                      <a:pt x="7" y="36"/>
                      <a:pt x="7" y="36"/>
                    </a:cubicBezTo>
                    <a:cubicBezTo>
                      <a:pt x="8" y="36"/>
                      <a:pt x="8" y="36"/>
                      <a:pt x="8" y="36"/>
                    </a:cubicBezTo>
                    <a:cubicBezTo>
                      <a:pt x="8" y="36"/>
                      <a:pt x="8" y="36"/>
                      <a:pt x="8" y="36"/>
                    </a:cubicBezTo>
                    <a:cubicBezTo>
                      <a:pt x="9" y="36"/>
                      <a:pt x="9" y="36"/>
                      <a:pt x="9" y="36"/>
                    </a:cubicBezTo>
                    <a:cubicBezTo>
                      <a:pt x="9" y="36"/>
                      <a:pt x="9" y="36"/>
                      <a:pt x="9" y="36"/>
                    </a:cubicBezTo>
                    <a:cubicBezTo>
                      <a:pt x="9" y="36"/>
                      <a:pt x="9" y="36"/>
                      <a:pt x="9" y="36"/>
                    </a:cubicBezTo>
                    <a:cubicBezTo>
                      <a:pt x="10" y="36"/>
                      <a:pt x="10" y="36"/>
                      <a:pt x="10" y="36"/>
                    </a:cubicBezTo>
                    <a:cubicBezTo>
                      <a:pt x="10" y="36"/>
                      <a:pt x="10" y="36"/>
                      <a:pt x="10" y="36"/>
                    </a:cubicBezTo>
                    <a:cubicBezTo>
                      <a:pt x="10" y="36"/>
                      <a:pt x="10" y="36"/>
                      <a:pt x="10" y="36"/>
                    </a:cubicBezTo>
                    <a:cubicBezTo>
                      <a:pt x="10" y="36"/>
                      <a:pt x="10" y="36"/>
                      <a:pt x="10" y="36"/>
                    </a:cubicBezTo>
                    <a:cubicBezTo>
                      <a:pt x="11" y="36"/>
                      <a:pt x="11" y="36"/>
                      <a:pt x="11" y="36"/>
                    </a:cubicBezTo>
                    <a:cubicBezTo>
                      <a:pt x="11" y="36"/>
                      <a:pt x="11" y="36"/>
                      <a:pt x="11" y="36"/>
                    </a:cubicBezTo>
                    <a:cubicBezTo>
                      <a:pt x="11" y="36"/>
                      <a:pt x="11" y="36"/>
                      <a:pt x="11" y="36"/>
                    </a:cubicBezTo>
                    <a:cubicBezTo>
                      <a:pt x="11" y="36"/>
                      <a:pt x="11" y="36"/>
                      <a:pt x="11"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3" y="36"/>
                      <a:pt x="13" y="36"/>
                      <a:pt x="13" y="36"/>
                    </a:cubicBezTo>
                    <a:cubicBezTo>
                      <a:pt x="13" y="36"/>
                      <a:pt x="13" y="36"/>
                      <a:pt x="13" y="36"/>
                    </a:cubicBezTo>
                    <a:cubicBezTo>
                      <a:pt x="13" y="36"/>
                      <a:pt x="13" y="36"/>
                      <a:pt x="13" y="36"/>
                    </a:cubicBezTo>
                    <a:cubicBezTo>
                      <a:pt x="13" y="35"/>
                      <a:pt x="13" y="35"/>
                      <a:pt x="13" y="35"/>
                    </a:cubicBezTo>
                    <a:cubicBezTo>
                      <a:pt x="13" y="35"/>
                      <a:pt x="13" y="35"/>
                      <a:pt x="13" y="35"/>
                    </a:cubicBezTo>
                    <a:cubicBezTo>
                      <a:pt x="13" y="35"/>
                      <a:pt x="13" y="35"/>
                      <a:pt x="13" y="35"/>
                    </a:cubicBezTo>
                    <a:cubicBezTo>
                      <a:pt x="13" y="35"/>
                      <a:pt x="13" y="35"/>
                      <a:pt x="13" y="35"/>
                    </a:cubicBezTo>
                    <a:cubicBezTo>
                      <a:pt x="13" y="35"/>
                      <a:pt x="13" y="35"/>
                      <a:pt x="13" y="35"/>
                    </a:cubicBezTo>
                    <a:cubicBezTo>
                      <a:pt x="13" y="35"/>
                      <a:pt x="13" y="35"/>
                      <a:pt x="13"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5"/>
                      <a:pt x="18" y="35"/>
                      <a:pt x="18" y="35"/>
                    </a:cubicBezTo>
                    <a:cubicBezTo>
                      <a:pt x="18" y="35"/>
                      <a:pt x="18" y="35"/>
                      <a:pt x="18" y="35"/>
                    </a:cubicBezTo>
                    <a:cubicBezTo>
                      <a:pt x="19" y="35"/>
                      <a:pt x="19" y="35"/>
                      <a:pt x="19" y="35"/>
                    </a:cubicBezTo>
                    <a:cubicBezTo>
                      <a:pt x="19" y="34"/>
                      <a:pt x="19" y="34"/>
                      <a:pt x="19"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8"/>
                      <a:pt x="22" y="28"/>
                      <a:pt x="22" y="28"/>
                    </a:cubicBezTo>
                    <a:cubicBezTo>
                      <a:pt x="22" y="29"/>
                      <a:pt x="22" y="29"/>
                      <a:pt x="22" y="29"/>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7"/>
                      <a:pt x="25" y="27"/>
                      <a:pt x="25"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6"/>
                      <a:pt x="30" y="26"/>
                      <a:pt x="30" y="26"/>
                    </a:cubicBezTo>
                    <a:cubicBezTo>
                      <a:pt x="30" y="26"/>
                      <a:pt x="30" y="26"/>
                      <a:pt x="30" y="26"/>
                    </a:cubicBezTo>
                    <a:cubicBezTo>
                      <a:pt x="30" y="26"/>
                      <a:pt x="30" y="26"/>
                      <a:pt x="30"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4"/>
                      <a:pt x="31" y="24"/>
                      <a:pt x="31" y="24"/>
                    </a:cubicBezTo>
                    <a:cubicBezTo>
                      <a:pt x="30" y="24"/>
                      <a:pt x="30" y="24"/>
                      <a:pt x="30" y="24"/>
                    </a:cubicBezTo>
                    <a:cubicBezTo>
                      <a:pt x="30" y="24"/>
                      <a:pt x="30" y="24"/>
                      <a:pt x="30"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2" y="22"/>
                      <a:pt x="32" y="22"/>
                      <a:pt x="32" y="22"/>
                    </a:cubicBezTo>
                    <a:cubicBezTo>
                      <a:pt x="32" y="22"/>
                      <a:pt x="32" y="22"/>
                      <a:pt x="32" y="22"/>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7" y="10"/>
                      <a:pt x="37" y="10"/>
                      <a:pt x="37" y="10"/>
                    </a:cubicBezTo>
                    <a:cubicBezTo>
                      <a:pt x="37" y="10"/>
                      <a:pt x="37" y="10"/>
                      <a:pt x="37" y="10"/>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7"/>
                      <a:pt x="40" y="7"/>
                      <a:pt x="40" y="7"/>
                    </a:cubicBezTo>
                    <a:cubicBezTo>
                      <a:pt x="40" y="7"/>
                      <a:pt x="40" y="7"/>
                      <a:pt x="40" y="7"/>
                    </a:cubicBezTo>
                    <a:cubicBezTo>
                      <a:pt x="40" y="7"/>
                      <a:pt x="40" y="7"/>
                      <a:pt x="40" y="7"/>
                    </a:cubicBezTo>
                    <a:cubicBezTo>
                      <a:pt x="40" y="7"/>
                      <a:pt x="40" y="7"/>
                      <a:pt x="40"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3" y="6"/>
                      <a:pt x="43" y="6"/>
                      <a:pt x="43" y="6"/>
                    </a:cubicBezTo>
                    <a:cubicBezTo>
                      <a:pt x="43" y="6"/>
                      <a:pt x="43" y="6"/>
                      <a:pt x="43"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6" y="6"/>
                      <a:pt x="46" y="6"/>
                      <a:pt x="46" y="6"/>
                    </a:cubicBezTo>
                    <a:cubicBezTo>
                      <a:pt x="46" y="6"/>
                      <a:pt x="46" y="6"/>
                      <a:pt x="46" y="6"/>
                    </a:cubicBezTo>
                    <a:cubicBezTo>
                      <a:pt x="46" y="6"/>
                      <a:pt x="46" y="6"/>
                      <a:pt x="46" y="6"/>
                    </a:cubicBezTo>
                    <a:cubicBezTo>
                      <a:pt x="46" y="6"/>
                      <a:pt x="46" y="6"/>
                      <a:pt x="46"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50" y="5"/>
                      <a:pt x="50" y="5"/>
                      <a:pt x="50" y="5"/>
                    </a:cubicBezTo>
                    <a:cubicBezTo>
                      <a:pt x="50" y="5"/>
                      <a:pt x="50" y="5"/>
                      <a:pt x="50" y="5"/>
                    </a:cubicBezTo>
                    <a:cubicBezTo>
                      <a:pt x="50" y="5"/>
                      <a:pt x="50" y="5"/>
                      <a:pt x="50" y="5"/>
                    </a:cubicBezTo>
                    <a:cubicBezTo>
                      <a:pt x="50" y="5"/>
                      <a:pt x="50" y="5"/>
                      <a:pt x="50" y="5"/>
                    </a:cubicBezTo>
                    <a:cubicBezTo>
                      <a:pt x="50" y="4"/>
                      <a:pt x="50" y="4"/>
                      <a:pt x="50" y="4"/>
                    </a:cubicBezTo>
                    <a:cubicBezTo>
                      <a:pt x="50" y="4"/>
                      <a:pt x="50" y="4"/>
                      <a:pt x="50" y="4"/>
                    </a:cubicBezTo>
                    <a:cubicBezTo>
                      <a:pt x="50" y="4"/>
                      <a:pt x="50" y="4"/>
                      <a:pt x="5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336"/>
              <p:cNvSpPr/>
              <p:nvPr/>
            </p:nvSpPr>
            <p:spPr bwMode="auto">
              <a:xfrm>
                <a:off x="3172" y="1734"/>
                <a:ext cx="2" cy="0"/>
              </a:xfrm>
              <a:custGeom>
                <a:avLst/>
                <a:gdLst>
                  <a:gd name="T0" fmla="*/ 1 w 1"/>
                  <a:gd name="T1" fmla="*/ 0 w 1"/>
                  <a:gd name="T2" fmla="*/ 1 w 1"/>
                  <a:gd name="T3" fmla="*/ 1 w 1"/>
                  <a:gd name="T4" fmla="*/ 1 w 1"/>
                  <a:gd name="T5" fmla="*/ 1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337"/>
              <p:cNvSpPr>
                <a:spLocks noEditPoints="1"/>
              </p:cNvSpPr>
              <p:nvPr/>
            </p:nvSpPr>
            <p:spPr bwMode="auto">
              <a:xfrm>
                <a:off x="3237" y="1866"/>
                <a:ext cx="103" cy="42"/>
              </a:xfrm>
              <a:custGeom>
                <a:avLst/>
                <a:gdLst>
                  <a:gd name="T0" fmla="*/ 37 w 39"/>
                  <a:gd name="T1" fmla="*/ 3 h 16"/>
                  <a:gd name="T2" fmla="*/ 35 w 39"/>
                  <a:gd name="T3" fmla="*/ 2 h 16"/>
                  <a:gd name="T4" fmla="*/ 33 w 39"/>
                  <a:gd name="T5" fmla="*/ 1 h 16"/>
                  <a:gd name="T6" fmla="*/ 31 w 39"/>
                  <a:gd name="T7" fmla="*/ 1 h 16"/>
                  <a:gd name="T8" fmla="*/ 27 w 39"/>
                  <a:gd name="T9" fmla="*/ 1 h 16"/>
                  <a:gd name="T10" fmla="*/ 25 w 39"/>
                  <a:gd name="T11" fmla="*/ 1 h 16"/>
                  <a:gd name="T12" fmla="*/ 23 w 39"/>
                  <a:gd name="T13" fmla="*/ 1 h 16"/>
                  <a:gd name="T14" fmla="*/ 20 w 39"/>
                  <a:gd name="T15" fmla="*/ 1 h 16"/>
                  <a:gd name="T16" fmla="*/ 19 w 39"/>
                  <a:gd name="T17" fmla="*/ 0 h 16"/>
                  <a:gd name="T18" fmla="*/ 17 w 39"/>
                  <a:gd name="T19" fmla="*/ 0 h 16"/>
                  <a:gd name="T20" fmla="*/ 15 w 39"/>
                  <a:gd name="T21" fmla="*/ 2 h 16"/>
                  <a:gd name="T22" fmla="*/ 14 w 39"/>
                  <a:gd name="T23" fmla="*/ 3 h 16"/>
                  <a:gd name="T24" fmla="*/ 12 w 39"/>
                  <a:gd name="T25" fmla="*/ 2 h 16"/>
                  <a:gd name="T26" fmla="*/ 9 w 39"/>
                  <a:gd name="T27" fmla="*/ 2 h 16"/>
                  <a:gd name="T28" fmla="*/ 7 w 39"/>
                  <a:gd name="T29" fmla="*/ 2 h 16"/>
                  <a:gd name="T30" fmla="*/ 6 w 39"/>
                  <a:gd name="T31" fmla="*/ 3 h 16"/>
                  <a:gd name="T32" fmla="*/ 7 w 39"/>
                  <a:gd name="T33" fmla="*/ 4 h 16"/>
                  <a:gd name="T34" fmla="*/ 6 w 39"/>
                  <a:gd name="T35" fmla="*/ 5 h 16"/>
                  <a:gd name="T36" fmla="*/ 4 w 39"/>
                  <a:gd name="T37" fmla="*/ 6 h 16"/>
                  <a:gd name="T38" fmla="*/ 4 w 39"/>
                  <a:gd name="T39" fmla="*/ 7 h 16"/>
                  <a:gd name="T40" fmla="*/ 5 w 39"/>
                  <a:gd name="T41" fmla="*/ 7 h 16"/>
                  <a:gd name="T42" fmla="*/ 7 w 39"/>
                  <a:gd name="T43" fmla="*/ 8 h 16"/>
                  <a:gd name="T44" fmla="*/ 8 w 39"/>
                  <a:gd name="T45" fmla="*/ 7 h 16"/>
                  <a:gd name="T46" fmla="*/ 9 w 39"/>
                  <a:gd name="T47" fmla="*/ 8 h 16"/>
                  <a:gd name="T48" fmla="*/ 11 w 39"/>
                  <a:gd name="T49" fmla="*/ 9 h 16"/>
                  <a:gd name="T50" fmla="*/ 13 w 39"/>
                  <a:gd name="T51" fmla="*/ 10 h 16"/>
                  <a:gd name="T52" fmla="*/ 12 w 39"/>
                  <a:gd name="T53" fmla="*/ 11 h 16"/>
                  <a:gd name="T54" fmla="*/ 11 w 39"/>
                  <a:gd name="T55" fmla="*/ 12 h 16"/>
                  <a:gd name="T56" fmla="*/ 9 w 39"/>
                  <a:gd name="T57" fmla="*/ 13 h 16"/>
                  <a:gd name="T58" fmla="*/ 8 w 39"/>
                  <a:gd name="T59" fmla="*/ 12 h 16"/>
                  <a:gd name="T60" fmla="*/ 6 w 39"/>
                  <a:gd name="T61" fmla="*/ 12 h 16"/>
                  <a:gd name="T62" fmla="*/ 6 w 39"/>
                  <a:gd name="T63" fmla="*/ 14 h 16"/>
                  <a:gd name="T64" fmla="*/ 5 w 39"/>
                  <a:gd name="T65" fmla="*/ 13 h 16"/>
                  <a:gd name="T66" fmla="*/ 4 w 39"/>
                  <a:gd name="T67" fmla="*/ 14 h 16"/>
                  <a:gd name="T68" fmla="*/ 3 w 39"/>
                  <a:gd name="T69" fmla="*/ 13 h 16"/>
                  <a:gd name="T70" fmla="*/ 1 w 39"/>
                  <a:gd name="T71" fmla="*/ 14 h 16"/>
                  <a:gd name="T72" fmla="*/ 0 w 39"/>
                  <a:gd name="T73" fmla="*/ 15 h 16"/>
                  <a:gd name="T74" fmla="*/ 3 w 39"/>
                  <a:gd name="T75" fmla="*/ 15 h 16"/>
                  <a:gd name="T76" fmla="*/ 4 w 39"/>
                  <a:gd name="T77" fmla="*/ 15 h 16"/>
                  <a:gd name="T78" fmla="*/ 7 w 39"/>
                  <a:gd name="T79" fmla="*/ 15 h 16"/>
                  <a:gd name="T80" fmla="*/ 8 w 39"/>
                  <a:gd name="T81" fmla="*/ 15 h 16"/>
                  <a:gd name="T82" fmla="*/ 10 w 39"/>
                  <a:gd name="T83" fmla="*/ 16 h 16"/>
                  <a:gd name="T84" fmla="*/ 11 w 39"/>
                  <a:gd name="T85" fmla="*/ 16 h 16"/>
                  <a:gd name="T86" fmla="*/ 13 w 39"/>
                  <a:gd name="T87" fmla="*/ 16 h 16"/>
                  <a:gd name="T88" fmla="*/ 15 w 39"/>
                  <a:gd name="T89" fmla="*/ 15 h 16"/>
                  <a:gd name="T90" fmla="*/ 16 w 39"/>
                  <a:gd name="T91" fmla="*/ 14 h 16"/>
                  <a:gd name="T92" fmla="*/ 17 w 39"/>
                  <a:gd name="T93" fmla="*/ 13 h 16"/>
                  <a:gd name="T94" fmla="*/ 19 w 39"/>
                  <a:gd name="T95" fmla="*/ 12 h 16"/>
                  <a:gd name="T96" fmla="*/ 21 w 39"/>
                  <a:gd name="T97" fmla="*/ 11 h 16"/>
                  <a:gd name="T98" fmla="*/ 22 w 39"/>
                  <a:gd name="T99" fmla="*/ 10 h 16"/>
                  <a:gd name="T100" fmla="*/ 23 w 39"/>
                  <a:gd name="T101" fmla="*/ 12 h 16"/>
                  <a:gd name="T102" fmla="*/ 26 w 39"/>
                  <a:gd name="T103" fmla="*/ 11 h 16"/>
                  <a:gd name="T104" fmla="*/ 27 w 39"/>
                  <a:gd name="T105" fmla="*/ 9 h 16"/>
                  <a:gd name="T106" fmla="*/ 28 w 39"/>
                  <a:gd name="T107" fmla="*/ 9 h 16"/>
                  <a:gd name="T108" fmla="*/ 30 w 39"/>
                  <a:gd name="T109" fmla="*/ 9 h 16"/>
                  <a:gd name="T110" fmla="*/ 32 w 39"/>
                  <a:gd name="T111" fmla="*/ 8 h 16"/>
                  <a:gd name="T112" fmla="*/ 33 w 39"/>
                  <a:gd name="T113" fmla="*/ 7 h 16"/>
                  <a:gd name="T114" fmla="*/ 35 w 39"/>
                  <a:gd name="T115" fmla="*/ 6 h 16"/>
                  <a:gd name="T116" fmla="*/ 37 w 39"/>
                  <a:gd name="T117" fmla="*/ 5 h 16"/>
                  <a:gd name="T118" fmla="*/ 38 w 39"/>
                  <a:gd name="T119" fmla="*/ 4 h 16"/>
                  <a:gd name="T120" fmla="*/ 8 w 39"/>
                  <a:gd name="T12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 h="16">
                    <a:moveTo>
                      <a:pt x="39" y="4"/>
                    </a:move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2"/>
                      <a:pt x="36" y="2"/>
                      <a:pt x="36" y="2"/>
                    </a:cubicBezTo>
                    <a:cubicBezTo>
                      <a:pt x="36" y="2"/>
                      <a:pt x="36" y="2"/>
                      <a:pt x="36" y="2"/>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2"/>
                      <a:pt x="23" y="2"/>
                      <a:pt x="23"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3"/>
                      <a:pt x="7" y="3"/>
                      <a:pt x="7" y="3"/>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9"/>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2"/>
                      <a:pt x="10" y="12"/>
                      <a:pt x="10" y="12"/>
                    </a:cubicBezTo>
                    <a:cubicBezTo>
                      <a:pt x="10" y="11"/>
                      <a:pt x="10" y="11"/>
                      <a:pt x="10" y="11"/>
                    </a:cubicBezTo>
                    <a:cubicBezTo>
                      <a:pt x="10" y="11"/>
                      <a:pt x="10" y="11"/>
                      <a:pt x="10" y="11"/>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9" y="13"/>
                      <a:pt x="9" y="13"/>
                      <a:pt x="9" y="13"/>
                    </a:cubicBezTo>
                    <a:cubicBezTo>
                      <a:pt x="9" y="13"/>
                      <a:pt x="9" y="13"/>
                      <a:pt x="9" y="13"/>
                    </a:cubicBezTo>
                    <a:cubicBezTo>
                      <a:pt x="9" y="13"/>
                      <a:pt x="9" y="13"/>
                      <a:pt x="9" y="13"/>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6" y="16"/>
                      <a:pt x="6" y="16"/>
                      <a:pt x="6" y="16"/>
                    </a:cubicBezTo>
                    <a:cubicBezTo>
                      <a:pt x="6" y="16"/>
                      <a:pt x="6" y="16"/>
                      <a:pt x="6" y="16"/>
                    </a:cubicBezTo>
                    <a:cubicBezTo>
                      <a:pt x="6" y="15"/>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5"/>
                      <a:pt x="14" y="15"/>
                      <a:pt x="14" y="15"/>
                    </a:cubicBezTo>
                    <a:cubicBezTo>
                      <a:pt x="14" y="15"/>
                      <a:pt x="14" y="15"/>
                      <a:pt x="14"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8" y="12"/>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lose/>
                    <a:moveTo>
                      <a:pt x="9" y="13"/>
                    </a:move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338"/>
              <p:cNvSpPr/>
              <p:nvPr/>
            </p:nvSpPr>
            <p:spPr bwMode="auto">
              <a:xfrm>
                <a:off x="3219" y="1889"/>
                <a:ext cx="74" cy="48"/>
              </a:xfrm>
              <a:custGeom>
                <a:avLst/>
                <a:gdLst>
                  <a:gd name="T0" fmla="*/ 21 w 28"/>
                  <a:gd name="T1" fmla="*/ 7 h 18"/>
                  <a:gd name="T2" fmla="*/ 20 w 28"/>
                  <a:gd name="T3" fmla="*/ 7 h 18"/>
                  <a:gd name="T4" fmla="*/ 18 w 28"/>
                  <a:gd name="T5" fmla="*/ 7 h 18"/>
                  <a:gd name="T6" fmla="*/ 17 w 28"/>
                  <a:gd name="T7" fmla="*/ 7 h 18"/>
                  <a:gd name="T8" fmla="*/ 16 w 28"/>
                  <a:gd name="T9" fmla="*/ 7 h 18"/>
                  <a:gd name="T10" fmla="*/ 14 w 28"/>
                  <a:gd name="T11" fmla="*/ 7 h 18"/>
                  <a:gd name="T12" fmla="*/ 12 w 28"/>
                  <a:gd name="T13" fmla="*/ 7 h 18"/>
                  <a:gd name="T14" fmla="*/ 11 w 28"/>
                  <a:gd name="T15" fmla="*/ 6 h 18"/>
                  <a:gd name="T16" fmla="*/ 9 w 28"/>
                  <a:gd name="T17" fmla="*/ 6 h 18"/>
                  <a:gd name="T18" fmla="*/ 7 w 28"/>
                  <a:gd name="T19" fmla="*/ 6 h 18"/>
                  <a:gd name="T20" fmla="*/ 7 w 28"/>
                  <a:gd name="T21" fmla="*/ 5 h 18"/>
                  <a:gd name="T22" fmla="*/ 7 w 28"/>
                  <a:gd name="T23" fmla="*/ 4 h 18"/>
                  <a:gd name="T24" fmla="*/ 10 w 28"/>
                  <a:gd name="T25" fmla="*/ 3 h 18"/>
                  <a:gd name="T26" fmla="*/ 12 w 28"/>
                  <a:gd name="T27" fmla="*/ 4 h 18"/>
                  <a:gd name="T28" fmla="*/ 11 w 28"/>
                  <a:gd name="T29" fmla="*/ 3 h 18"/>
                  <a:gd name="T30" fmla="*/ 11 w 28"/>
                  <a:gd name="T31" fmla="*/ 2 h 18"/>
                  <a:gd name="T32" fmla="*/ 11 w 28"/>
                  <a:gd name="T33" fmla="*/ 1 h 18"/>
                  <a:gd name="T34" fmla="*/ 10 w 28"/>
                  <a:gd name="T35" fmla="*/ 1 h 18"/>
                  <a:gd name="T36" fmla="*/ 9 w 28"/>
                  <a:gd name="T37" fmla="*/ 2 h 18"/>
                  <a:gd name="T38" fmla="*/ 8 w 28"/>
                  <a:gd name="T39" fmla="*/ 1 h 18"/>
                  <a:gd name="T40" fmla="*/ 7 w 28"/>
                  <a:gd name="T41" fmla="*/ 2 h 18"/>
                  <a:gd name="T42" fmla="*/ 6 w 28"/>
                  <a:gd name="T43" fmla="*/ 4 h 18"/>
                  <a:gd name="T44" fmla="*/ 5 w 28"/>
                  <a:gd name="T45" fmla="*/ 5 h 18"/>
                  <a:gd name="T46" fmla="*/ 4 w 28"/>
                  <a:gd name="T47" fmla="*/ 6 h 18"/>
                  <a:gd name="T48" fmla="*/ 1 w 28"/>
                  <a:gd name="T49" fmla="*/ 6 h 18"/>
                  <a:gd name="T50" fmla="*/ 1 w 28"/>
                  <a:gd name="T51" fmla="*/ 7 h 18"/>
                  <a:gd name="T52" fmla="*/ 1 w 28"/>
                  <a:gd name="T53" fmla="*/ 8 h 18"/>
                  <a:gd name="T54" fmla="*/ 3 w 28"/>
                  <a:gd name="T55" fmla="*/ 9 h 18"/>
                  <a:gd name="T56" fmla="*/ 3 w 28"/>
                  <a:gd name="T57" fmla="*/ 11 h 18"/>
                  <a:gd name="T58" fmla="*/ 4 w 28"/>
                  <a:gd name="T59" fmla="*/ 12 h 18"/>
                  <a:gd name="T60" fmla="*/ 3 w 28"/>
                  <a:gd name="T61" fmla="*/ 13 h 18"/>
                  <a:gd name="T62" fmla="*/ 2 w 28"/>
                  <a:gd name="T63" fmla="*/ 15 h 18"/>
                  <a:gd name="T64" fmla="*/ 2 w 28"/>
                  <a:gd name="T65" fmla="*/ 17 h 18"/>
                  <a:gd name="T66" fmla="*/ 4 w 28"/>
                  <a:gd name="T67" fmla="*/ 16 h 18"/>
                  <a:gd name="T68" fmla="*/ 5 w 28"/>
                  <a:gd name="T69" fmla="*/ 15 h 18"/>
                  <a:gd name="T70" fmla="*/ 6 w 28"/>
                  <a:gd name="T71" fmla="*/ 16 h 18"/>
                  <a:gd name="T72" fmla="*/ 7 w 28"/>
                  <a:gd name="T73" fmla="*/ 16 h 18"/>
                  <a:gd name="T74" fmla="*/ 9 w 28"/>
                  <a:gd name="T75" fmla="*/ 14 h 18"/>
                  <a:gd name="T76" fmla="*/ 10 w 28"/>
                  <a:gd name="T77" fmla="*/ 14 h 18"/>
                  <a:gd name="T78" fmla="*/ 10 w 28"/>
                  <a:gd name="T79" fmla="*/ 12 h 18"/>
                  <a:gd name="T80" fmla="*/ 11 w 28"/>
                  <a:gd name="T81" fmla="*/ 11 h 18"/>
                  <a:gd name="T82" fmla="*/ 12 w 28"/>
                  <a:gd name="T83" fmla="*/ 11 h 18"/>
                  <a:gd name="T84" fmla="*/ 14 w 28"/>
                  <a:gd name="T85" fmla="*/ 11 h 18"/>
                  <a:gd name="T86" fmla="*/ 14 w 28"/>
                  <a:gd name="T87" fmla="*/ 12 h 18"/>
                  <a:gd name="T88" fmla="*/ 15 w 28"/>
                  <a:gd name="T89" fmla="*/ 13 h 18"/>
                  <a:gd name="T90" fmla="*/ 15 w 28"/>
                  <a:gd name="T91" fmla="*/ 15 h 18"/>
                  <a:gd name="T92" fmla="*/ 15 w 28"/>
                  <a:gd name="T93" fmla="*/ 16 h 18"/>
                  <a:gd name="T94" fmla="*/ 15 w 28"/>
                  <a:gd name="T95" fmla="*/ 18 h 18"/>
                  <a:gd name="T96" fmla="*/ 17 w 28"/>
                  <a:gd name="T97" fmla="*/ 17 h 18"/>
                  <a:gd name="T98" fmla="*/ 18 w 28"/>
                  <a:gd name="T99" fmla="*/ 17 h 18"/>
                  <a:gd name="T100" fmla="*/ 20 w 28"/>
                  <a:gd name="T101" fmla="*/ 16 h 18"/>
                  <a:gd name="T102" fmla="*/ 21 w 28"/>
                  <a:gd name="T103" fmla="*/ 15 h 18"/>
                  <a:gd name="T104" fmla="*/ 23 w 28"/>
                  <a:gd name="T105" fmla="*/ 15 h 18"/>
                  <a:gd name="T106" fmla="*/ 24 w 28"/>
                  <a:gd name="T107" fmla="*/ 15 h 18"/>
                  <a:gd name="T108" fmla="*/ 25 w 28"/>
                  <a:gd name="T109" fmla="*/ 15 h 18"/>
                  <a:gd name="T110" fmla="*/ 27 w 28"/>
                  <a:gd name="T111" fmla="*/ 15 h 18"/>
                  <a:gd name="T112" fmla="*/ 27 w 28"/>
                  <a:gd name="T113" fmla="*/ 14 h 18"/>
                  <a:gd name="T114" fmla="*/ 27 w 28"/>
                  <a:gd name="T115" fmla="*/ 13 h 18"/>
                  <a:gd name="T116" fmla="*/ 26 w 28"/>
                  <a:gd name="T117" fmla="*/ 11 h 18"/>
                  <a:gd name="T118" fmla="*/ 24 w 28"/>
                  <a:gd name="T119" fmla="*/ 10 h 18"/>
                  <a:gd name="T120" fmla="*/ 23 w 28"/>
                  <a:gd name="T121" fmla="*/ 10 h 18"/>
                  <a:gd name="T122" fmla="*/ 22 w 28"/>
                  <a:gd name="T123" fmla="*/ 9 h 18"/>
                  <a:gd name="T124" fmla="*/ 22 w 28"/>
                  <a:gd name="T125"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 h="18">
                    <a:moveTo>
                      <a:pt x="22" y="8"/>
                    </a:move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7"/>
                    </a:cubicBezTo>
                    <a:cubicBezTo>
                      <a:pt x="15" y="7"/>
                      <a:pt x="15" y="7"/>
                      <a:pt x="15" y="7"/>
                    </a:cubicBezTo>
                    <a:cubicBezTo>
                      <a:pt x="15" y="7"/>
                      <a:pt x="15" y="7"/>
                      <a:pt x="15" y="7"/>
                    </a:cubicBezTo>
                    <a:cubicBezTo>
                      <a:pt x="15" y="7"/>
                      <a:pt x="15" y="7"/>
                      <a:pt x="15" y="7"/>
                    </a:cubicBezTo>
                    <a:cubicBezTo>
                      <a:pt x="16" y="7"/>
                      <a:pt x="16" y="7"/>
                      <a:pt x="16"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0"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0"/>
                      <a:pt x="13" y="10"/>
                      <a:pt x="13"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4" y="12"/>
                    </a:cubicBezTo>
                    <a:cubicBezTo>
                      <a:pt x="14" y="12"/>
                      <a:pt x="14" y="12"/>
                      <a:pt x="14" y="12"/>
                    </a:cubicBezTo>
                    <a:cubicBezTo>
                      <a:pt x="14" y="12"/>
                      <a:pt x="14" y="12"/>
                      <a:pt x="14" y="12"/>
                    </a:cubicBezTo>
                    <a:cubicBezTo>
                      <a:pt x="14" y="12"/>
                      <a:pt x="14" y="12"/>
                      <a:pt x="14" y="12"/>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20" y="16"/>
                      <a:pt x="20" y="16"/>
                      <a:pt x="20" y="16"/>
                    </a:cubicBezTo>
                    <a:cubicBezTo>
                      <a:pt x="20" y="16"/>
                      <a:pt x="20" y="16"/>
                      <a:pt x="20" y="16"/>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8" y="15"/>
                      <a:pt x="28" y="15"/>
                      <a:pt x="28"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3" y="11"/>
                      <a:pt x="23" y="11"/>
                      <a:pt x="23" y="11"/>
                    </a:cubicBezTo>
                    <a:cubicBezTo>
                      <a:pt x="23" y="11"/>
                      <a:pt x="23" y="11"/>
                      <a:pt x="23" y="11"/>
                    </a:cubicBezTo>
                    <a:cubicBezTo>
                      <a:pt x="23" y="11"/>
                      <a:pt x="23" y="11"/>
                      <a:pt x="23" y="11"/>
                    </a:cubicBezTo>
                    <a:cubicBezTo>
                      <a:pt x="23" y="11"/>
                      <a:pt x="23" y="11"/>
                      <a:pt x="23" y="11"/>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339"/>
              <p:cNvSpPr/>
              <p:nvPr/>
            </p:nvSpPr>
            <p:spPr bwMode="auto">
              <a:xfrm>
                <a:off x="2675" y="1973"/>
                <a:ext cx="147" cy="137"/>
              </a:xfrm>
              <a:custGeom>
                <a:avLst/>
                <a:gdLst>
                  <a:gd name="T0" fmla="*/ 8 w 56"/>
                  <a:gd name="T1" fmla="*/ 2 h 52"/>
                  <a:gd name="T2" fmla="*/ 8 w 56"/>
                  <a:gd name="T3" fmla="*/ 3 h 52"/>
                  <a:gd name="T4" fmla="*/ 7 w 56"/>
                  <a:gd name="T5" fmla="*/ 4 h 52"/>
                  <a:gd name="T6" fmla="*/ 5 w 56"/>
                  <a:gd name="T7" fmla="*/ 5 h 52"/>
                  <a:gd name="T8" fmla="*/ 5 w 56"/>
                  <a:gd name="T9" fmla="*/ 5 h 52"/>
                  <a:gd name="T10" fmla="*/ 4 w 56"/>
                  <a:gd name="T11" fmla="*/ 6 h 52"/>
                  <a:gd name="T12" fmla="*/ 3 w 56"/>
                  <a:gd name="T13" fmla="*/ 7 h 52"/>
                  <a:gd name="T14" fmla="*/ 3 w 56"/>
                  <a:gd name="T15" fmla="*/ 8 h 52"/>
                  <a:gd name="T16" fmla="*/ 3 w 56"/>
                  <a:gd name="T17" fmla="*/ 9 h 52"/>
                  <a:gd name="T18" fmla="*/ 3 w 56"/>
                  <a:gd name="T19" fmla="*/ 10 h 52"/>
                  <a:gd name="T20" fmla="*/ 2 w 56"/>
                  <a:gd name="T21" fmla="*/ 11 h 52"/>
                  <a:gd name="T22" fmla="*/ 1 w 56"/>
                  <a:gd name="T23" fmla="*/ 12 h 52"/>
                  <a:gd name="T24" fmla="*/ 0 w 56"/>
                  <a:gd name="T25" fmla="*/ 12 h 52"/>
                  <a:gd name="T26" fmla="*/ 1 w 56"/>
                  <a:gd name="T27" fmla="*/ 14 h 52"/>
                  <a:gd name="T28" fmla="*/ 2 w 56"/>
                  <a:gd name="T29" fmla="*/ 16 h 52"/>
                  <a:gd name="T30" fmla="*/ 2 w 56"/>
                  <a:gd name="T31" fmla="*/ 19 h 52"/>
                  <a:gd name="T32" fmla="*/ 2 w 56"/>
                  <a:gd name="T33" fmla="*/ 21 h 52"/>
                  <a:gd name="T34" fmla="*/ 2 w 56"/>
                  <a:gd name="T35" fmla="*/ 22 h 52"/>
                  <a:gd name="T36" fmla="*/ 2 w 56"/>
                  <a:gd name="T37" fmla="*/ 23 h 52"/>
                  <a:gd name="T38" fmla="*/ 2 w 56"/>
                  <a:gd name="T39" fmla="*/ 25 h 52"/>
                  <a:gd name="T40" fmla="*/ 2 w 56"/>
                  <a:gd name="T41" fmla="*/ 26 h 52"/>
                  <a:gd name="T42" fmla="*/ 1 w 56"/>
                  <a:gd name="T43" fmla="*/ 27 h 52"/>
                  <a:gd name="T44" fmla="*/ 1 w 56"/>
                  <a:gd name="T45" fmla="*/ 28 h 52"/>
                  <a:gd name="T46" fmla="*/ 2 w 56"/>
                  <a:gd name="T47" fmla="*/ 30 h 52"/>
                  <a:gd name="T48" fmla="*/ 3 w 56"/>
                  <a:gd name="T49" fmla="*/ 33 h 52"/>
                  <a:gd name="T50" fmla="*/ 4 w 56"/>
                  <a:gd name="T51" fmla="*/ 34 h 52"/>
                  <a:gd name="T52" fmla="*/ 6 w 56"/>
                  <a:gd name="T53" fmla="*/ 34 h 52"/>
                  <a:gd name="T54" fmla="*/ 7 w 56"/>
                  <a:gd name="T55" fmla="*/ 35 h 52"/>
                  <a:gd name="T56" fmla="*/ 8 w 56"/>
                  <a:gd name="T57" fmla="*/ 35 h 52"/>
                  <a:gd name="T58" fmla="*/ 9 w 56"/>
                  <a:gd name="T59" fmla="*/ 36 h 52"/>
                  <a:gd name="T60" fmla="*/ 9 w 56"/>
                  <a:gd name="T61" fmla="*/ 37 h 52"/>
                  <a:gd name="T62" fmla="*/ 11 w 56"/>
                  <a:gd name="T63" fmla="*/ 38 h 52"/>
                  <a:gd name="T64" fmla="*/ 12 w 56"/>
                  <a:gd name="T65" fmla="*/ 38 h 52"/>
                  <a:gd name="T66" fmla="*/ 14 w 56"/>
                  <a:gd name="T67" fmla="*/ 39 h 52"/>
                  <a:gd name="T68" fmla="*/ 15 w 56"/>
                  <a:gd name="T69" fmla="*/ 39 h 52"/>
                  <a:gd name="T70" fmla="*/ 16 w 56"/>
                  <a:gd name="T71" fmla="*/ 40 h 52"/>
                  <a:gd name="T72" fmla="*/ 18 w 56"/>
                  <a:gd name="T73" fmla="*/ 41 h 52"/>
                  <a:gd name="T74" fmla="*/ 19 w 56"/>
                  <a:gd name="T75" fmla="*/ 40 h 52"/>
                  <a:gd name="T76" fmla="*/ 20 w 56"/>
                  <a:gd name="T77" fmla="*/ 39 h 52"/>
                  <a:gd name="T78" fmla="*/ 22 w 56"/>
                  <a:gd name="T79" fmla="*/ 39 h 52"/>
                  <a:gd name="T80" fmla="*/ 23 w 56"/>
                  <a:gd name="T81" fmla="*/ 38 h 52"/>
                  <a:gd name="T82" fmla="*/ 25 w 56"/>
                  <a:gd name="T83" fmla="*/ 39 h 52"/>
                  <a:gd name="T84" fmla="*/ 28 w 56"/>
                  <a:gd name="T85" fmla="*/ 40 h 52"/>
                  <a:gd name="T86" fmla="*/ 30 w 56"/>
                  <a:gd name="T87" fmla="*/ 41 h 52"/>
                  <a:gd name="T88" fmla="*/ 34 w 56"/>
                  <a:gd name="T89" fmla="*/ 43 h 52"/>
                  <a:gd name="T90" fmla="*/ 37 w 56"/>
                  <a:gd name="T91" fmla="*/ 45 h 52"/>
                  <a:gd name="T92" fmla="*/ 42 w 56"/>
                  <a:gd name="T93" fmla="*/ 47 h 52"/>
                  <a:gd name="T94" fmla="*/ 45 w 56"/>
                  <a:gd name="T95" fmla="*/ 49 h 52"/>
                  <a:gd name="T96" fmla="*/ 50 w 56"/>
                  <a:gd name="T97" fmla="*/ 51 h 52"/>
                  <a:gd name="T98" fmla="*/ 55 w 56"/>
                  <a:gd name="T99" fmla="*/ 25 h 52"/>
                  <a:gd name="T100" fmla="*/ 55 w 56"/>
                  <a:gd name="T101" fmla="*/ 16 h 52"/>
                  <a:gd name="T102" fmla="*/ 55 w 56"/>
                  <a:gd name="T103" fmla="*/ 14 h 52"/>
                  <a:gd name="T104" fmla="*/ 55 w 56"/>
                  <a:gd name="T105" fmla="*/ 13 h 52"/>
                  <a:gd name="T106" fmla="*/ 54 w 56"/>
                  <a:gd name="T107" fmla="*/ 12 h 52"/>
                  <a:gd name="T108" fmla="*/ 55 w 56"/>
                  <a:gd name="T109" fmla="*/ 11 h 52"/>
                  <a:gd name="T110" fmla="*/ 55 w 56"/>
                  <a:gd name="T111" fmla="*/ 10 h 52"/>
                  <a:gd name="T112" fmla="*/ 55 w 56"/>
                  <a:gd name="T113" fmla="*/ 10 h 52"/>
                  <a:gd name="T114" fmla="*/ 55 w 56"/>
                  <a:gd name="T115" fmla="*/ 8 h 52"/>
                  <a:gd name="T116" fmla="*/ 55 w 56"/>
                  <a:gd name="T117" fmla="*/ 7 h 52"/>
                  <a:gd name="T118" fmla="*/ 56 w 56"/>
                  <a:gd name="T119" fmla="*/ 6 h 52"/>
                  <a:gd name="T120" fmla="*/ 46 w 56"/>
                  <a:gd name="T121" fmla="*/ 2 h 52"/>
                  <a:gd name="T122" fmla="*/ 34 w 56"/>
                  <a:gd name="T123" fmla="*/ 12 h 52"/>
                  <a:gd name="T124" fmla="*/ 13 w 56"/>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 h="52">
                    <a:moveTo>
                      <a:pt x="8" y="1"/>
                    </a:move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0" y="28"/>
                      <a:pt x="0" y="28"/>
                      <a:pt x="0" y="28"/>
                    </a:cubicBezTo>
                    <a:cubicBezTo>
                      <a:pt x="0" y="28"/>
                      <a:pt x="0" y="28"/>
                      <a:pt x="0" y="28"/>
                    </a:cubicBezTo>
                    <a:cubicBezTo>
                      <a:pt x="1" y="28"/>
                      <a:pt x="1" y="28"/>
                      <a:pt x="1" y="28"/>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2"/>
                      <a:pt x="2" y="32"/>
                      <a:pt x="2" y="32"/>
                    </a:cubicBezTo>
                    <a:cubicBezTo>
                      <a:pt x="3" y="32"/>
                      <a:pt x="3" y="32"/>
                      <a:pt x="3" y="32"/>
                    </a:cubicBezTo>
                    <a:cubicBezTo>
                      <a:pt x="3" y="32"/>
                      <a:pt x="3" y="32"/>
                      <a:pt x="3" y="32"/>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4"/>
                      <a:pt x="3" y="34"/>
                      <a:pt x="3" y="34"/>
                    </a:cubicBezTo>
                    <a:cubicBezTo>
                      <a:pt x="3" y="34"/>
                      <a:pt x="3" y="34"/>
                      <a:pt x="3" y="34"/>
                    </a:cubicBezTo>
                    <a:cubicBezTo>
                      <a:pt x="3" y="34"/>
                      <a:pt x="3" y="34"/>
                      <a:pt x="3" y="34"/>
                    </a:cubicBezTo>
                    <a:cubicBezTo>
                      <a:pt x="4" y="34"/>
                      <a:pt x="4" y="34"/>
                      <a:pt x="4" y="34"/>
                    </a:cubicBezTo>
                    <a:cubicBezTo>
                      <a:pt x="4" y="34"/>
                      <a:pt x="4" y="34"/>
                      <a:pt x="4" y="34"/>
                    </a:cubicBezTo>
                    <a:cubicBezTo>
                      <a:pt x="4" y="34"/>
                      <a:pt x="4" y="34"/>
                      <a:pt x="4" y="34"/>
                    </a:cubicBezTo>
                    <a:cubicBezTo>
                      <a:pt x="4" y="34"/>
                      <a:pt x="4" y="34"/>
                      <a:pt x="4" y="34"/>
                    </a:cubicBezTo>
                    <a:cubicBezTo>
                      <a:pt x="4" y="34"/>
                      <a:pt x="4" y="34"/>
                      <a:pt x="4" y="34"/>
                    </a:cubicBezTo>
                    <a:cubicBezTo>
                      <a:pt x="4" y="34"/>
                      <a:pt x="4" y="34"/>
                      <a:pt x="4" y="34"/>
                    </a:cubicBezTo>
                    <a:cubicBezTo>
                      <a:pt x="5" y="34"/>
                      <a:pt x="5" y="34"/>
                      <a:pt x="5" y="34"/>
                    </a:cubicBezTo>
                    <a:cubicBezTo>
                      <a:pt x="5" y="33"/>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3" y="38"/>
                      <a:pt x="13" y="38"/>
                      <a:pt x="13" y="38"/>
                    </a:cubicBezTo>
                    <a:cubicBezTo>
                      <a:pt x="13" y="38"/>
                      <a:pt x="13" y="38"/>
                      <a:pt x="13" y="38"/>
                    </a:cubicBezTo>
                    <a:cubicBezTo>
                      <a:pt x="13" y="38"/>
                      <a:pt x="13" y="38"/>
                      <a:pt x="13" y="38"/>
                    </a:cubicBezTo>
                    <a:cubicBezTo>
                      <a:pt x="13" y="38"/>
                      <a:pt x="13" y="38"/>
                      <a:pt x="13" y="38"/>
                    </a:cubicBezTo>
                    <a:cubicBezTo>
                      <a:pt x="13" y="38"/>
                      <a:pt x="13" y="38"/>
                      <a:pt x="13" y="38"/>
                    </a:cubicBezTo>
                    <a:cubicBezTo>
                      <a:pt x="13" y="38"/>
                      <a:pt x="13" y="38"/>
                      <a:pt x="13" y="38"/>
                    </a:cubicBezTo>
                    <a:cubicBezTo>
                      <a:pt x="14" y="38"/>
                      <a:pt x="14" y="38"/>
                      <a:pt x="14" y="38"/>
                    </a:cubicBezTo>
                    <a:cubicBezTo>
                      <a:pt x="14" y="38"/>
                      <a:pt x="14" y="38"/>
                      <a:pt x="14" y="38"/>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6" y="39"/>
                      <a:pt x="16" y="39"/>
                      <a:pt x="16" y="39"/>
                    </a:cubicBezTo>
                    <a:cubicBezTo>
                      <a:pt x="16" y="39"/>
                      <a:pt x="16" y="39"/>
                      <a:pt x="16" y="39"/>
                    </a:cubicBezTo>
                    <a:cubicBezTo>
                      <a:pt x="16" y="39"/>
                      <a:pt x="16" y="39"/>
                      <a:pt x="16" y="39"/>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7" y="40"/>
                      <a:pt x="17" y="40"/>
                      <a:pt x="17" y="40"/>
                    </a:cubicBezTo>
                    <a:cubicBezTo>
                      <a:pt x="17" y="40"/>
                      <a:pt x="17" y="40"/>
                      <a:pt x="17" y="40"/>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8" y="41"/>
                      <a:pt x="18" y="41"/>
                      <a:pt x="18" y="41"/>
                    </a:cubicBezTo>
                    <a:cubicBezTo>
                      <a:pt x="18" y="41"/>
                      <a:pt x="18" y="41"/>
                      <a:pt x="18" y="41"/>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20" y="40"/>
                      <a:pt x="20" y="40"/>
                      <a:pt x="20" y="40"/>
                    </a:cubicBezTo>
                    <a:cubicBezTo>
                      <a:pt x="20" y="40"/>
                      <a:pt x="20" y="40"/>
                      <a:pt x="20" y="40"/>
                    </a:cubicBezTo>
                    <a:cubicBezTo>
                      <a:pt x="20" y="39"/>
                      <a:pt x="20" y="39"/>
                      <a:pt x="20" y="39"/>
                    </a:cubicBezTo>
                    <a:cubicBezTo>
                      <a:pt x="20" y="39"/>
                      <a:pt x="20" y="39"/>
                      <a:pt x="20" y="39"/>
                    </a:cubicBezTo>
                    <a:cubicBezTo>
                      <a:pt x="20" y="39"/>
                      <a:pt x="20" y="39"/>
                      <a:pt x="20" y="39"/>
                    </a:cubicBezTo>
                    <a:cubicBezTo>
                      <a:pt x="20" y="39"/>
                      <a:pt x="20" y="39"/>
                      <a:pt x="20" y="39"/>
                    </a:cubicBezTo>
                    <a:cubicBezTo>
                      <a:pt x="20" y="39"/>
                      <a:pt x="20" y="39"/>
                      <a:pt x="20"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2" y="39"/>
                      <a:pt x="22" y="39"/>
                      <a:pt x="22" y="39"/>
                    </a:cubicBezTo>
                    <a:cubicBezTo>
                      <a:pt x="22" y="39"/>
                      <a:pt x="22" y="39"/>
                      <a:pt x="22" y="39"/>
                    </a:cubicBezTo>
                    <a:cubicBezTo>
                      <a:pt x="22" y="39"/>
                      <a:pt x="22" y="39"/>
                      <a:pt x="22" y="39"/>
                    </a:cubicBezTo>
                    <a:cubicBezTo>
                      <a:pt x="22" y="38"/>
                      <a:pt x="22" y="38"/>
                      <a:pt x="22" y="38"/>
                    </a:cubicBezTo>
                    <a:cubicBezTo>
                      <a:pt x="22" y="38"/>
                      <a:pt x="22" y="38"/>
                      <a:pt x="22" y="38"/>
                    </a:cubicBezTo>
                    <a:cubicBezTo>
                      <a:pt x="22" y="38"/>
                      <a:pt x="22" y="38"/>
                      <a:pt x="22" y="38"/>
                    </a:cubicBezTo>
                    <a:cubicBezTo>
                      <a:pt x="22" y="38"/>
                      <a:pt x="22" y="38"/>
                      <a:pt x="22" y="38"/>
                    </a:cubicBezTo>
                    <a:cubicBezTo>
                      <a:pt x="23" y="38"/>
                      <a:pt x="23" y="38"/>
                      <a:pt x="23" y="38"/>
                    </a:cubicBezTo>
                    <a:cubicBezTo>
                      <a:pt x="23" y="38"/>
                      <a:pt x="23" y="38"/>
                      <a:pt x="23" y="38"/>
                    </a:cubicBezTo>
                    <a:cubicBezTo>
                      <a:pt x="23" y="38"/>
                      <a:pt x="23" y="38"/>
                      <a:pt x="23" y="38"/>
                    </a:cubicBezTo>
                    <a:cubicBezTo>
                      <a:pt x="23" y="38"/>
                      <a:pt x="23" y="38"/>
                      <a:pt x="23"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7" y="39"/>
                      <a:pt x="27" y="39"/>
                      <a:pt x="27" y="39"/>
                    </a:cubicBezTo>
                    <a:cubicBezTo>
                      <a:pt x="27" y="39"/>
                      <a:pt x="27" y="39"/>
                      <a:pt x="27" y="39"/>
                    </a:cubicBezTo>
                    <a:cubicBezTo>
                      <a:pt x="27" y="39"/>
                      <a:pt x="27" y="39"/>
                      <a:pt x="27" y="39"/>
                    </a:cubicBezTo>
                    <a:cubicBezTo>
                      <a:pt x="27" y="39"/>
                      <a:pt x="27" y="39"/>
                      <a:pt x="27" y="39"/>
                    </a:cubicBezTo>
                    <a:cubicBezTo>
                      <a:pt x="28" y="40"/>
                      <a:pt x="28" y="40"/>
                      <a:pt x="28" y="40"/>
                    </a:cubicBezTo>
                    <a:cubicBezTo>
                      <a:pt x="28" y="40"/>
                      <a:pt x="28" y="40"/>
                      <a:pt x="28" y="40"/>
                    </a:cubicBezTo>
                    <a:cubicBezTo>
                      <a:pt x="28" y="40"/>
                      <a:pt x="28" y="40"/>
                      <a:pt x="28" y="40"/>
                    </a:cubicBezTo>
                    <a:cubicBezTo>
                      <a:pt x="29" y="40"/>
                      <a:pt x="29" y="40"/>
                      <a:pt x="29" y="40"/>
                    </a:cubicBezTo>
                    <a:cubicBezTo>
                      <a:pt x="29" y="40"/>
                      <a:pt x="29" y="40"/>
                      <a:pt x="29" y="40"/>
                    </a:cubicBezTo>
                    <a:cubicBezTo>
                      <a:pt x="29" y="41"/>
                      <a:pt x="29" y="41"/>
                      <a:pt x="29"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1" y="41"/>
                      <a:pt x="31" y="41"/>
                      <a:pt x="31" y="41"/>
                    </a:cubicBezTo>
                    <a:cubicBezTo>
                      <a:pt x="31" y="41"/>
                      <a:pt x="31" y="41"/>
                      <a:pt x="31" y="41"/>
                    </a:cubicBezTo>
                    <a:cubicBezTo>
                      <a:pt x="31" y="41"/>
                      <a:pt x="31" y="41"/>
                      <a:pt x="31" y="41"/>
                    </a:cubicBezTo>
                    <a:cubicBezTo>
                      <a:pt x="32" y="42"/>
                      <a:pt x="32" y="42"/>
                      <a:pt x="32" y="42"/>
                    </a:cubicBezTo>
                    <a:cubicBezTo>
                      <a:pt x="32" y="42"/>
                      <a:pt x="32" y="42"/>
                      <a:pt x="32" y="42"/>
                    </a:cubicBezTo>
                    <a:cubicBezTo>
                      <a:pt x="33" y="42"/>
                      <a:pt x="33" y="42"/>
                      <a:pt x="33" y="42"/>
                    </a:cubicBezTo>
                    <a:cubicBezTo>
                      <a:pt x="33" y="42"/>
                      <a:pt x="33" y="42"/>
                      <a:pt x="33" y="42"/>
                    </a:cubicBezTo>
                    <a:cubicBezTo>
                      <a:pt x="34" y="43"/>
                      <a:pt x="34" y="43"/>
                      <a:pt x="34" y="43"/>
                    </a:cubicBezTo>
                    <a:cubicBezTo>
                      <a:pt x="34" y="43"/>
                      <a:pt x="34" y="43"/>
                      <a:pt x="34" y="43"/>
                    </a:cubicBezTo>
                    <a:cubicBezTo>
                      <a:pt x="34" y="43"/>
                      <a:pt x="34" y="43"/>
                      <a:pt x="34" y="43"/>
                    </a:cubicBezTo>
                    <a:cubicBezTo>
                      <a:pt x="34" y="43"/>
                      <a:pt x="34" y="43"/>
                      <a:pt x="34" y="43"/>
                    </a:cubicBezTo>
                    <a:cubicBezTo>
                      <a:pt x="35" y="43"/>
                      <a:pt x="35" y="43"/>
                      <a:pt x="35" y="43"/>
                    </a:cubicBezTo>
                    <a:cubicBezTo>
                      <a:pt x="35" y="44"/>
                      <a:pt x="35" y="44"/>
                      <a:pt x="35" y="44"/>
                    </a:cubicBezTo>
                    <a:cubicBezTo>
                      <a:pt x="35" y="44"/>
                      <a:pt x="35" y="44"/>
                      <a:pt x="35" y="44"/>
                    </a:cubicBezTo>
                    <a:cubicBezTo>
                      <a:pt x="36" y="44"/>
                      <a:pt x="36" y="44"/>
                      <a:pt x="36" y="44"/>
                    </a:cubicBezTo>
                    <a:cubicBezTo>
                      <a:pt x="37" y="44"/>
                      <a:pt x="37" y="44"/>
                      <a:pt x="37" y="44"/>
                    </a:cubicBezTo>
                    <a:cubicBezTo>
                      <a:pt x="37" y="44"/>
                      <a:pt x="37" y="44"/>
                      <a:pt x="37" y="44"/>
                    </a:cubicBezTo>
                    <a:cubicBezTo>
                      <a:pt x="37" y="44"/>
                      <a:pt x="37" y="44"/>
                      <a:pt x="37" y="44"/>
                    </a:cubicBezTo>
                    <a:cubicBezTo>
                      <a:pt x="37" y="45"/>
                      <a:pt x="37" y="45"/>
                      <a:pt x="37" y="45"/>
                    </a:cubicBezTo>
                    <a:cubicBezTo>
                      <a:pt x="38" y="45"/>
                      <a:pt x="38" y="45"/>
                      <a:pt x="38" y="45"/>
                    </a:cubicBezTo>
                    <a:cubicBezTo>
                      <a:pt x="38" y="45"/>
                      <a:pt x="38" y="45"/>
                      <a:pt x="38" y="45"/>
                    </a:cubicBezTo>
                    <a:cubicBezTo>
                      <a:pt x="38" y="45"/>
                      <a:pt x="38" y="45"/>
                      <a:pt x="38" y="45"/>
                    </a:cubicBezTo>
                    <a:cubicBezTo>
                      <a:pt x="39" y="46"/>
                      <a:pt x="39" y="46"/>
                      <a:pt x="39" y="46"/>
                    </a:cubicBezTo>
                    <a:cubicBezTo>
                      <a:pt x="40" y="46"/>
                      <a:pt x="40" y="46"/>
                      <a:pt x="40" y="46"/>
                    </a:cubicBezTo>
                    <a:cubicBezTo>
                      <a:pt x="40" y="46"/>
                      <a:pt x="40" y="46"/>
                      <a:pt x="40" y="46"/>
                    </a:cubicBezTo>
                    <a:cubicBezTo>
                      <a:pt x="41" y="47"/>
                      <a:pt x="41" y="47"/>
                      <a:pt x="41" y="47"/>
                    </a:cubicBezTo>
                    <a:cubicBezTo>
                      <a:pt x="41" y="47"/>
                      <a:pt x="41" y="47"/>
                      <a:pt x="41" y="47"/>
                    </a:cubicBezTo>
                    <a:cubicBezTo>
                      <a:pt x="41" y="47"/>
                      <a:pt x="41" y="47"/>
                      <a:pt x="41" y="47"/>
                    </a:cubicBezTo>
                    <a:cubicBezTo>
                      <a:pt x="42" y="47"/>
                      <a:pt x="42" y="47"/>
                      <a:pt x="42" y="47"/>
                    </a:cubicBezTo>
                    <a:cubicBezTo>
                      <a:pt x="42" y="47"/>
                      <a:pt x="42" y="47"/>
                      <a:pt x="42" y="47"/>
                    </a:cubicBezTo>
                    <a:cubicBezTo>
                      <a:pt x="43" y="47"/>
                      <a:pt x="43" y="47"/>
                      <a:pt x="43" y="47"/>
                    </a:cubicBezTo>
                    <a:cubicBezTo>
                      <a:pt x="43" y="47"/>
                      <a:pt x="43" y="47"/>
                      <a:pt x="43" y="47"/>
                    </a:cubicBezTo>
                    <a:cubicBezTo>
                      <a:pt x="43" y="47"/>
                      <a:pt x="43" y="47"/>
                      <a:pt x="43" y="47"/>
                    </a:cubicBezTo>
                    <a:cubicBezTo>
                      <a:pt x="43" y="47"/>
                      <a:pt x="43" y="47"/>
                      <a:pt x="43" y="47"/>
                    </a:cubicBezTo>
                    <a:cubicBezTo>
                      <a:pt x="43" y="48"/>
                      <a:pt x="43" y="48"/>
                      <a:pt x="43" y="48"/>
                    </a:cubicBezTo>
                    <a:cubicBezTo>
                      <a:pt x="44" y="48"/>
                      <a:pt x="44" y="48"/>
                      <a:pt x="44" y="48"/>
                    </a:cubicBezTo>
                    <a:cubicBezTo>
                      <a:pt x="45" y="49"/>
                      <a:pt x="45" y="49"/>
                      <a:pt x="45" y="49"/>
                    </a:cubicBezTo>
                    <a:cubicBezTo>
                      <a:pt x="45" y="49"/>
                      <a:pt x="45" y="49"/>
                      <a:pt x="45" y="49"/>
                    </a:cubicBezTo>
                    <a:cubicBezTo>
                      <a:pt x="45" y="49"/>
                      <a:pt x="45" y="49"/>
                      <a:pt x="45" y="49"/>
                    </a:cubicBezTo>
                    <a:cubicBezTo>
                      <a:pt x="46" y="49"/>
                      <a:pt x="46" y="49"/>
                      <a:pt x="46" y="49"/>
                    </a:cubicBezTo>
                    <a:cubicBezTo>
                      <a:pt x="46" y="49"/>
                      <a:pt x="46" y="49"/>
                      <a:pt x="46" y="49"/>
                    </a:cubicBezTo>
                    <a:cubicBezTo>
                      <a:pt x="47" y="50"/>
                      <a:pt x="47" y="50"/>
                      <a:pt x="47" y="50"/>
                    </a:cubicBezTo>
                    <a:cubicBezTo>
                      <a:pt x="47" y="50"/>
                      <a:pt x="47" y="50"/>
                      <a:pt x="47" y="50"/>
                    </a:cubicBezTo>
                    <a:cubicBezTo>
                      <a:pt x="49" y="51"/>
                      <a:pt x="49" y="51"/>
                      <a:pt x="49" y="51"/>
                    </a:cubicBezTo>
                    <a:cubicBezTo>
                      <a:pt x="49" y="51"/>
                      <a:pt x="49" y="51"/>
                      <a:pt x="49" y="51"/>
                    </a:cubicBezTo>
                    <a:cubicBezTo>
                      <a:pt x="49" y="51"/>
                      <a:pt x="49" y="51"/>
                      <a:pt x="49" y="51"/>
                    </a:cubicBezTo>
                    <a:cubicBezTo>
                      <a:pt x="49" y="51"/>
                      <a:pt x="49" y="51"/>
                      <a:pt x="49" y="51"/>
                    </a:cubicBezTo>
                    <a:cubicBezTo>
                      <a:pt x="50" y="51"/>
                      <a:pt x="50" y="51"/>
                      <a:pt x="50" y="51"/>
                    </a:cubicBezTo>
                    <a:cubicBezTo>
                      <a:pt x="50" y="51"/>
                      <a:pt x="50" y="51"/>
                      <a:pt x="50" y="51"/>
                    </a:cubicBezTo>
                    <a:cubicBezTo>
                      <a:pt x="50" y="51"/>
                      <a:pt x="50" y="51"/>
                      <a:pt x="50" y="51"/>
                    </a:cubicBezTo>
                    <a:cubicBezTo>
                      <a:pt x="52" y="52"/>
                      <a:pt x="52" y="52"/>
                      <a:pt x="52" y="52"/>
                    </a:cubicBezTo>
                    <a:cubicBezTo>
                      <a:pt x="52" y="51"/>
                      <a:pt x="52" y="51"/>
                      <a:pt x="52" y="51"/>
                    </a:cubicBezTo>
                    <a:cubicBezTo>
                      <a:pt x="52" y="51"/>
                      <a:pt x="52" y="51"/>
                      <a:pt x="52" y="51"/>
                    </a:cubicBezTo>
                    <a:cubicBezTo>
                      <a:pt x="56" y="51"/>
                      <a:pt x="56" y="51"/>
                      <a:pt x="56" y="51"/>
                    </a:cubicBezTo>
                    <a:cubicBezTo>
                      <a:pt x="56" y="28"/>
                      <a:pt x="56" y="28"/>
                      <a:pt x="56" y="28"/>
                    </a:cubicBezTo>
                    <a:cubicBezTo>
                      <a:pt x="55" y="28"/>
                      <a:pt x="55" y="28"/>
                      <a:pt x="55" y="28"/>
                    </a:cubicBezTo>
                    <a:cubicBezTo>
                      <a:pt x="55" y="28"/>
                      <a:pt x="55" y="28"/>
                      <a:pt x="55" y="28"/>
                    </a:cubicBezTo>
                    <a:cubicBezTo>
                      <a:pt x="55" y="25"/>
                      <a:pt x="55" y="25"/>
                      <a:pt x="55" y="25"/>
                    </a:cubicBezTo>
                    <a:cubicBezTo>
                      <a:pt x="55" y="25"/>
                      <a:pt x="55" y="25"/>
                      <a:pt x="55" y="25"/>
                    </a:cubicBezTo>
                    <a:cubicBezTo>
                      <a:pt x="56" y="25"/>
                      <a:pt x="56" y="25"/>
                      <a:pt x="56" y="25"/>
                    </a:cubicBezTo>
                    <a:cubicBezTo>
                      <a:pt x="56" y="22"/>
                      <a:pt x="56" y="22"/>
                      <a:pt x="56" y="22"/>
                    </a:cubicBezTo>
                    <a:cubicBezTo>
                      <a:pt x="55" y="22"/>
                      <a:pt x="55" y="22"/>
                      <a:pt x="55" y="22"/>
                    </a:cubicBezTo>
                    <a:cubicBezTo>
                      <a:pt x="55" y="22"/>
                      <a:pt x="55" y="22"/>
                      <a:pt x="55" y="22"/>
                    </a:cubicBezTo>
                    <a:cubicBezTo>
                      <a:pt x="55" y="21"/>
                      <a:pt x="55" y="21"/>
                      <a:pt x="55" y="21"/>
                    </a:cubicBezTo>
                    <a:cubicBezTo>
                      <a:pt x="55" y="21"/>
                      <a:pt x="55" y="21"/>
                      <a:pt x="55" y="21"/>
                    </a:cubicBezTo>
                    <a:cubicBezTo>
                      <a:pt x="56" y="21"/>
                      <a:pt x="56" y="21"/>
                      <a:pt x="56" y="21"/>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4" y="12"/>
                      <a:pt x="54" y="12"/>
                      <a:pt x="54"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6" y="10"/>
                      <a:pt x="56" y="10"/>
                      <a:pt x="56" y="10"/>
                    </a:cubicBezTo>
                    <a:cubicBezTo>
                      <a:pt x="56" y="10"/>
                      <a:pt x="56" y="10"/>
                      <a:pt x="56" y="10"/>
                    </a:cubicBezTo>
                    <a:cubicBezTo>
                      <a:pt x="55" y="10"/>
                      <a:pt x="55" y="10"/>
                      <a:pt x="55" y="10"/>
                    </a:cubicBezTo>
                    <a:cubicBezTo>
                      <a:pt x="55" y="10"/>
                      <a:pt x="55" y="10"/>
                      <a:pt x="55" y="10"/>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8"/>
                      <a:pt x="55" y="8"/>
                      <a:pt x="55" y="8"/>
                    </a:cubicBezTo>
                    <a:cubicBezTo>
                      <a:pt x="55" y="8"/>
                      <a:pt x="55" y="8"/>
                      <a:pt x="55" y="8"/>
                    </a:cubicBezTo>
                    <a:cubicBezTo>
                      <a:pt x="55" y="8"/>
                      <a:pt x="55" y="8"/>
                      <a:pt x="55" y="8"/>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6" y="7"/>
                      <a:pt x="56" y="7"/>
                      <a:pt x="56" y="7"/>
                    </a:cubicBezTo>
                    <a:cubicBezTo>
                      <a:pt x="56" y="7"/>
                      <a:pt x="56" y="7"/>
                      <a:pt x="56" y="7"/>
                    </a:cubicBezTo>
                    <a:cubicBezTo>
                      <a:pt x="56" y="7"/>
                      <a:pt x="56" y="7"/>
                      <a:pt x="56" y="7"/>
                    </a:cubicBezTo>
                    <a:cubicBezTo>
                      <a:pt x="56" y="7"/>
                      <a:pt x="56" y="7"/>
                      <a:pt x="56" y="7"/>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5"/>
                      <a:pt x="56" y="5"/>
                    </a:cubicBezTo>
                    <a:cubicBezTo>
                      <a:pt x="55" y="5"/>
                      <a:pt x="55" y="5"/>
                      <a:pt x="55" y="5"/>
                    </a:cubicBezTo>
                    <a:cubicBezTo>
                      <a:pt x="55" y="5"/>
                      <a:pt x="55" y="5"/>
                      <a:pt x="54" y="5"/>
                    </a:cubicBezTo>
                    <a:cubicBezTo>
                      <a:pt x="54" y="5"/>
                      <a:pt x="53" y="5"/>
                      <a:pt x="52" y="5"/>
                    </a:cubicBezTo>
                    <a:cubicBezTo>
                      <a:pt x="51" y="4"/>
                      <a:pt x="50" y="4"/>
                      <a:pt x="50" y="4"/>
                    </a:cubicBezTo>
                    <a:cubicBezTo>
                      <a:pt x="49" y="4"/>
                      <a:pt x="49" y="4"/>
                      <a:pt x="49" y="3"/>
                    </a:cubicBezTo>
                    <a:cubicBezTo>
                      <a:pt x="49" y="3"/>
                      <a:pt x="49" y="3"/>
                      <a:pt x="49" y="3"/>
                    </a:cubicBezTo>
                    <a:cubicBezTo>
                      <a:pt x="49" y="2"/>
                      <a:pt x="48" y="2"/>
                      <a:pt x="48" y="2"/>
                    </a:cubicBezTo>
                    <a:cubicBezTo>
                      <a:pt x="47" y="2"/>
                      <a:pt x="47" y="2"/>
                      <a:pt x="46" y="2"/>
                    </a:cubicBezTo>
                    <a:cubicBezTo>
                      <a:pt x="46" y="2"/>
                      <a:pt x="45" y="1"/>
                      <a:pt x="45" y="1"/>
                    </a:cubicBezTo>
                    <a:cubicBezTo>
                      <a:pt x="44" y="1"/>
                      <a:pt x="44" y="2"/>
                      <a:pt x="43" y="2"/>
                    </a:cubicBezTo>
                    <a:cubicBezTo>
                      <a:pt x="42" y="2"/>
                      <a:pt x="41" y="2"/>
                      <a:pt x="40" y="3"/>
                    </a:cubicBezTo>
                    <a:cubicBezTo>
                      <a:pt x="40" y="3"/>
                      <a:pt x="39" y="3"/>
                      <a:pt x="39" y="4"/>
                    </a:cubicBezTo>
                    <a:cubicBezTo>
                      <a:pt x="39" y="4"/>
                      <a:pt x="38" y="4"/>
                      <a:pt x="38" y="5"/>
                    </a:cubicBezTo>
                    <a:cubicBezTo>
                      <a:pt x="37" y="5"/>
                      <a:pt x="38" y="6"/>
                      <a:pt x="38" y="7"/>
                    </a:cubicBezTo>
                    <a:cubicBezTo>
                      <a:pt x="38" y="7"/>
                      <a:pt x="38" y="8"/>
                      <a:pt x="38" y="8"/>
                    </a:cubicBezTo>
                    <a:cubicBezTo>
                      <a:pt x="39" y="8"/>
                      <a:pt x="38" y="9"/>
                      <a:pt x="38" y="10"/>
                    </a:cubicBezTo>
                    <a:cubicBezTo>
                      <a:pt x="37" y="11"/>
                      <a:pt x="37" y="11"/>
                      <a:pt x="36" y="12"/>
                    </a:cubicBezTo>
                    <a:cubicBezTo>
                      <a:pt x="35" y="12"/>
                      <a:pt x="35" y="12"/>
                      <a:pt x="34" y="12"/>
                    </a:cubicBezTo>
                    <a:cubicBezTo>
                      <a:pt x="34" y="12"/>
                      <a:pt x="34" y="12"/>
                      <a:pt x="34" y="11"/>
                    </a:cubicBezTo>
                    <a:cubicBezTo>
                      <a:pt x="33" y="11"/>
                      <a:pt x="32" y="10"/>
                      <a:pt x="31" y="9"/>
                    </a:cubicBezTo>
                    <a:cubicBezTo>
                      <a:pt x="30" y="9"/>
                      <a:pt x="28" y="8"/>
                      <a:pt x="26" y="8"/>
                    </a:cubicBezTo>
                    <a:cubicBezTo>
                      <a:pt x="25" y="8"/>
                      <a:pt x="24" y="8"/>
                      <a:pt x="24" y="8"/>
                    </a:cubicBezTo>
                    <a:cubicBezTo>
                      <a:pt x="23" y="7"/>
                      <a:pt x="22" y="7"/>
                      <a:pt x="22" y="6"/>
                    </a:cubicBezTo>
                    <a:cubicBezTo>
                      <a:pt x="22" y="6"/>
                      <a:pt x="21" y="6"/>
                      <a:pt x="21" y="5"/>
                    </a:cubicBezTo>
                    <a:cubicBezTo>
                      <a:pt x="21" y="5"/>
                      <a:pt x="21" y="4"/>
                      <a:pt x="21" y="3"/>
                    </a:cubicBezTo>
                    <a:cubicBezTo>
                      <a:pt x="20" y="3"/>
                      <a:pt x="20" y="3"/>
                      <a:pt x="20" y="3"/>
                    </a:cubicBezTo>
                    <a:cubicBezTo>
                      <a:pt x="19" y="3"/>
                      <a:pt x="18" y="3"/>
                      <a:pt x="17" y="2"/>
                    </a:cubicBezTo>
                    <a:cubicBezTo>
                      <a:pt x="16" y="2"/>
                      <a:pt x="14" y="2"/>
                      <a:pt x="13" y="2"/>
                    </a:cubicBezTo>
                    <a:cubicBezTo>
                      <a:pt x="13" y="2"/>
                      <a:pt x="12" y="2"/>
                      <a:pt x="11" y="2"/>
                    </a:cubicBezTo>
                    <a:cubicBezTo>
                      <a:pt x="10" y="1"/>
                      <a:pt x="9" y="1"/>
                      <a:pt x="8" y="0"/>
                    </a:cubicBezTo>
                    <a:cubicBezTo>
                      <a:pt x="8" y="0"/>
                      <a:pt x="8" y="0"/>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340"/>
              <p:cNvSpPr/>
              <p:nvPr/>
            </p:nvSpPr>
            <p:spPr bwMode="auto">
              <a:xfrm>
                <a:off x="2507" y="1931"/>
                <a:ext cx="192" cy="184"/>
              </a:xfrm>
              <a:custGeom>
                <a:avLst/>
                <a:gdLst>
                  <a:gd name="T0" fmla="*/ 24 w 73"/>
                  <a:gd name="T1" fmla="*/ 10 h 70"/>
                  <a:gd name="T2" fmla="*/ 25 w 73"/>
                  <a:gd name="T3" fmla="*/ 11 h 70"/>
                  <a:gd name="T4" fmla="*/ 25 w 73"/>
                  <a:gd name="T5" fmla="*/ 13 h 70"/>
                  <a:gd name="T6" fmla="*/ 25 w 73"/>
                  <a:gd name="T7" fmla="*/ 16 h 70"/>
                  <a:gd name="T8" fmla="*/ 26 w 73"/>
                  <a:gd name="T9" fmla="*/ 18 h 70"/>
                  <a:gd name="T10" fmla="*/ 26 w 73"/>
                  <a:gd name="T11" fmla="*/ 21 h 70"/>
                  <a:gd name="T12" fmla="*/ 20 w 73"/>
                  <a:gd name="T13" fmla="*/ 21 h 70"/>
                  <a:gd name="T14" fmla="*/ 19 w 73"/>
                  <a:gd name="T15" fmla="*/ 22 h 70"/>
                  <a:gd name="T16" fmla="*/ 18 w 73"/>
                  <a:gd name="T17" fmla="*/ 24 h 70"/>
                  <a:gd name="T18" fmla="*/ 17 w 73"/>
                  <a:gd name="T19" fmla="*/ 26 h 70"/>
                  <a:gd name="T20" fmla="*/ 14 w 73"/>
                  <a:gd name="T21" fmla="*/ 28 h 70"/>
                  <a:gd name="T22" fmla="*/ 12 w 73"/>
                  <a:gd name="T23" fmla="*/ 30 h 70"/>
                  <a:gd name="T24" fmla="*/ 8 w 73"/>
                  <a:gd name="T25" fmla="*/ 31 h 70"/>
                  <a:gd name="T26" fmla="*/ 5 w 73"/>
                  <a:gd name="T27" fmla="*/ 31 h 70"/>
                  <a:gd name="T28" fmla="*/ 2 w 73"/>
                  <a:gd name="T29" fmla="*/ 32 h 70"/>
                  <a:gd name="T30" fmla="*/ 0 w 73"/>
                  <a:gd name="T31" fmla="*/ 34 h 70"/>
                  <a:gd name="T32" fmla="*/ 1 w 73"/>
                  <a:gd name="T33" fmla="*/ 40 h 70"/>
                  <a:gd name="T34" fmla="*/ 4 w 73"/>
                  <a:gd name="T35" fmla="*/ 42 h 70"/>
                  <a:gd name="T36" fmla="*/ 7 w 73"/>
                  <a:gd name="T37" fmla="*/ 44 h 70"/>
                  <a:gd name="T38" fmla="*/ 9 w 73"/>
                  <a:gd name="T39" fmla="*/ 45 h 70"/>
                  <a:gd name="T40" fmla="*/ 13 w 73"/>
                  <a:gd name="T41" fmla="*/ 48 h 70"/>
                  <a:gd name="T42" fmla="*/ 16 w 73"/>
                  <a:gd name="T43" fmla="*/ 50 h 70"/>
                  <a:gd name="T44" fmla="*/ 19 w 73"/>
                  <a:gd name="T45" fmla="*/ 52 h 70"/>
                  <a:gd name="T46" fmla="*/ 22 w 73"/>
                  <a:gd name="T47" fmla="*/ 54 h 70"/>
                  <a:gd name="T48" fmla="*/ 25 w 73"/>
                  <a:gd name="T49" fmla="*/ 56 h 70"/>
                  <a:gd name="T50" fmla="*/ 28 w 73"/>
                  <a:gd name="T51" fmla="*/ 58 h 70"/>
                  <a:gd name="T52" fmla="*/ 31 w 73"/>
                  <a:gd name="T53" fmla="*/ 60 h 70"/>
                  <a:gd name="T54" fmla="*/ 34 w 73"/>
                  <a:gd name="T55" fmla="*/ 62 h 70"/>
                  <a:gd name="T56" fmla="*/ 36 w 73"/>
                  <a:gd name="T57" fmla="*/ 64 h 70"/>
                  <a:gd name="T58" fmla="*/ 37 w 73"/>
                  <a:gd name="T59" fmla="*/ 66 h 70"/>
                  <a:gd name="T60" fmla="*/ 40 w 73"/>
                  <a:gd name="T61" fmla="*/ 66 h 70"/>
                  <a:gd name="T62" fmla="*/ 42 w 73"/>
                  <a:gd name="T63" fmla="*/ 67 h 70"/>
                  <a:gd name="T64" fmla="*/ 42 w 73"/>
                  <a:gd name="T65" fmla="*/ 70 h 70"/>
                  <a:gd name="T66" fmla="*/ 45 w 73"/>
                  <a:gd name="T67" fmla="*/ 70 h 70"/>
                  <a:gd name="T68" fmla="*/ 50 w 73"/>
                  <a:gd name="T69" fmla="*/ 69 h 70"/>
                  <a:gd name="T70" fmla="*/ 53 w 73"/>
                  <a:gd name="T71" fmla="*/ 67 h 70"/>
                  <a:gd name="T72" fmla="*/ 55 w 73"/>
                  <a:gd name="T73" fmla="*/ 64 h 70"/>
                  <a:gd name="T74" fmla="*/ 58 w 73"/>
                  <a:gd name="T75" fmla="*/ 62 h 70"/>
                  <a:gd name="T76" fmla="*/ 61 w 73"/>
                  <a:gd name="T77" fmla="*/ 61 h 70"/>
                  <a:gd name="T78" fmla="*/ 64 w 73"/>
                  <a:gd name="T79" fmla="*/ 59 h 70"/>
                  <a:gd name="T80" fmla="*/ 67 w 73"/>
                  <a:gd name="T81" fmla="*/ 57 h 70"/>
                  <a:gd name="T82" fmla="*/ 70 w 73"/>
                  <a:gd name="T83" fmla="*/ 55 h 70"/>
                  <a:gd name="T84" fmla="*/ 73 w 73"/>
                  <a:gd name="T85" fmla="*/ 54 h 70"/>
                  <a:gd name="T86" fmla="*/ 71 w 73"/>
                  <a:gd name="T87" fmla="*/ 51 h 70"/>
                  <a:gd name="T88" fmla="*/ 68 w 73"/>
                  <a:gd name="T89" fmla="*/ 50 h 70"/>
                  <a:gd name="T90" fmla="*/ 65 w 73"/>
                  <a:gd name="T91" fmla="*/ 45 h 70"/>
                  <a:gd name="T92" fmla="*/ 66 w 73"/>
                  <a:gd name="T93" fmla="*/ 42 h 70"/>
                  <a:gd name="T94" fmla="*/ 65 w 73"/>
                  <a:gd name="T95" fmla="*/ 39 h 70"/>
                  <a:gd name="T96" fmla="*/ 65 w 73"/>
                  <a:gd name="T97" fmla="*/ 35 h 70"/>
                  <a:gd name="T98" fmla="*/ 64 w 73"/>
                  <a:gd name="T99" fmla="*/ 30 h 70"/>
                  <a:gd name="T100" fmla="*/ 64 w 73"/>
                  <a:gd name="T101" fmla="*/ 25 h 70"/>
                  <a:gd name="T102" fmla="*/ 63 w 73"/>
                  <a:gd name="T103" fmla="*/ 21 h 70"/>
                  <a:gd name="T104" fmla="*/ 60 w 73"/>
                  <a:gd name="T105" fmla="*/ 19 h 70"/>
                  <a:gd name="T106" fmla="*/ 58 w 73"/>
                  <a:gd name="T107" fmla="*/ 16 h 70"/>
                  <a:gd name="T108" fmla="*/ 57 w 73"/>
                  <a:gd name="T109" fmla="*/ 13 h 70"/>
                  <a:gd name="T110" fmla="*/ 59 w 73"/>
                  <a:gd name="T111" fmla="*/ 11 h 70"/>
                  <a:gd name="T112" fmla="*/ 60 w 73"/>
                  <a:gd name="T113" fmla="*/ 9 h 70"/>
                  <a:gd name="T114" fmla="*/ 60 w 73"/>
                  <a:gd name="T115" fmla="*/ 7 h 70"/>
                  <a:gd name="T116" fmla="*/ 60 w 73"/>
                  <a:gd name="T117" fmla="*/ 4 h 70"/>
                  <a:gd name="T118" fmla="*/ 60 w 73"/>
                  <a:gd name="T119" fmla="*/ 3 h 70"/>
                  <a:gd name="T120" fmla="*/ 61 w 73"/>
                  <a:gd name="T121" fmla="*/ 1 h 70"/>
                  <a:gd name="T122" fmla="*/ 29 w 73"/>
                  <a:gd name="T123"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 h="70">
                    <a:moveTo>
                      <a:pt x="23" y="9"/>
                    </a:move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8"/>
                      <a:pt x="25" y="18"/>
                      <a:pt x="25"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7" y="18"/>
                      <a:pt x="27" y="18"/>
                      <a:pt x="27" y="18"/>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3" y="21"/>
                      <a:pt x="23" y="21"/>
                      <a:pt x="23" y="21"/>
                    </a:cubicBezTo>
                    <a:cubicBezTo>
                      <a:pt x="23" y="20"/>
                      <a:pt x="23" y="20"/>
                      <a:pt x="23" y="20"/>
                    </a:cubicBezTo>
                    <a:cubicBezTo>
                      <a:pt x="23" y="21"/>
                      <a:pt x="23" y="21"/>
                      <a:pt x="23" y="21"/>
                    </a:cubicBezTo>
                    <a:cubicBezTo>
                      <a:pt x="23" y="21"/>
                      <a:pt x="23" y="21"/>
                      <a:pt x="23" y="21"/>
                    </a:cubicBezTo>
                    <a:cubicBezTo>
                      <a:pt x="23" y="21"/>
                      <a:pt x="23" y="21"/>
                      <a:pt x="23"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8" y="22"/>
                      <a:pt x="18" y="22"/>
                      <a:pt x="18" y="22"/>
                    </a:cubicBezTo>
                    <a:cubicBezTo>
                      <a:pt x="18" y="22"/>
                      <a:pt x="18" y="22"/>
                      <a:pt x="18" y="22"/>
                    </a:cubicBezTo>
                    <a:cubicBezTo>
                      <a:pt x="18" y="22"/>
                      <a:pt x="18" y="22"/>
                      <a:pt x="18" y="22"/>
                    </a:cubicBezTo>
                    <a:cubicBezTo>
                      <a:pt x="18" y="22"/>
                      <a:pt x="18" y="22"/>
                      <a:pt x="18" y="22"/>
                    </a:cubicBezTo>
                    <a:cubicBezTo>
                      <a:pt x="18" y="23"/>
                      <a:pt x="18" y="23"/>
                      <a:pt x="18" y="23"/>
                    </a:cubicBezTo>
                    <a:cubicBezTo>
                      <a:pt x="18" y="23"/>
                      <a:pt x="18" y="23"/>
                      <a:pt x="18"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7"/>
                      <a:pt x="17" y="27"/>
                      <a:pt x="17" y="27"/>
                    </a:cubicBezTo>
                    <a:cubicBezTo>
                      <a:pt x="17" y="27"/>
                      <a:pt x="17" y="27"/>
                      <a:pt x="17" y="27"/>
                    </a:cubicBezTo>
                    <a:cubicBezTo>
                      <a:pt x="17" y="27"/>
                      <a:pt x="17" y="27"/>
                      <a:pt x="17" y="27"/>
                    </a:cubicBezTo>
                    <a:cubicBezTo>
                      <a:pt x="16" y="27"/>
                      <a:pt x="16" y="27"/>
                      <a:pt x="16" y="27"/>
                    </a:cubicBez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1"/>
                      <a:pt x="11" y="31"/>
                      <a:pt x="11" y="31"/>
                    </a:cubicBezTo>
                    <a:cubicBezTo>
                      <a:pt x="11" y="31"/>
                      <a:pt x="11" y="31"/>
                      <a:pt x="11" y="31"/>
                    </a:cubicBezTo>
                    <a:cubicBezTo>
                      <a:pt x="11" y="31"/>
                      <a:pt x="11" y="31"/>
                      <a:pt x="11" y="31"/>
                    </a:cubicBezTo>
                    <a:cubicBezTo>
                      <a:pt x="11" y="31"/>
                      <a:pt x="11" y="31"/>
                      <a:pt x="11"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9" y="31"/>
                      <a:pt x="9" y="31"/>
                      <a:pt x="9" y="31"/>
                    </a:cubicBezTo>
                    <a:cubicBezTo>
                      <a:pt x="9" y="31"/>
                      <a:pt x="9" y="31"/>
                      <a:pt x="9" y="31"/>
                    </a:cubicBezTo>
                    <a:cubicBezTo>
                      <a:pt x="9" y="31"/>
                      <a:pt x="9" y="31"/>
                      <a:pt x="9" y="31"/>
                    </a:cubicBezTo>
                    <a:cubicBezTo>
                      <a:pt x="8" y="31"/>
                      <a:pt x="8" y="31"/>
                      <a:pt x="8" y="31"/>
                    </a:cubicBezTo>
                    <a:cubicBezTo>
                      <a:pt x="8" y="31"/>
                      <a:pt x="8" y="31"/>
                      <a:pt x="8" y="31"/>
                    </a:cubicBezTo>
                    <a:cubicBezTo>
                      <a:pt x="8" y="31"/>
                      <a:pt x="8" y="31"/>
                      <a:pt x="8"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40"/>
                      <a:pt x="0" y="40"/>
                      <a:pt x="0" y="40"/>
                    </a:cubicBezTo>
                    <a:cubicBezTo>
                      <a:pt x="0" y="40"/>
                      <a:pt x="0" y="40"/>
                      <a:pt x="0" y="40"/>
                    </a:cubicBezTo>
                    <a:cubicBezTo>
                      <a:pt x="0" y="40"/>
                      <a:pt x="0" y="40"/>
                      <a:pt x="0"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2"/>
                      <a:pt x="3" y="42"/>
                      <a:pt x="3"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5" y="42"/>
                      <a:pt x="5" y="42"/>
                      <a:pt x="5" y="42"/>
                    </a:cubicBezTo>
                    <a:cubicBezTo>
                      <a:pt x="5" y="42"/>
                      <a:pt x="5" y="42"/>
                      <a:pt x="5" y="42"/>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6" y="44"/>
                      <a:pt x="6" y="44"/>
                      <a:pt x="6"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5"/>
                      <a:pt x="8" y="45"/>
                      <a:pt x="8" y="45"/>
                    </a:cubicBezTo>
                    <a:cubicBezTo>
                      <a:pt x="8" y="45"/>
                      <a:pt x="8" y="45"/>
                      <a:pt x="8" y="45"/>
                    </a:cubicBezTo>
                    <a:cubicBezTo>
                      <a:pt x="8" y="45"/>
                      <a:pt x="8" y="45"/>
                      <a:pt x="8" y="45"/>
                    </a:cubicBezTo>
                    <a:cubicBezTo>
                      <a:pt x="8" y="45"/>
                      <a:pt x="8" y="45"/>
                      <a:pt x="8"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6"/>
                      <a:pt x="9" y="46"/>
                      <a:pt x="9"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6" y="49"/>
                      <a:pt x="16" y="49"/>
                      <a:pt x="16" y="49"/>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7" y="51"/>
                      <a:pt x="17" y="51"/>
                      <a:pt x="17"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2"/>
                      <a:pt x="18" y="52"/>
                      <a:pt x="18"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20" y="52"/>
                      <a:pt x="20" y="52"/>
                      <a:pt x="20" y="52"/>
                    </a:cubicBezTo>
                    <a:cubicBezTo>
                      <a:pt x="20" y="52"/>
                      <a:pt x="20" y="52"/>
                      <a:pt x="20" y="52"/>
                    </a:cubicBezTo>
                    <a:cubicBezTo>
                      <a:pt x="20" y="52"/>
                      <a:pt x="20" y="52"/>
                      <a:pt x="20" y="52"/>
                    </a:cubicBezTo>
                    <a:cubicBezTo>
                      <a:pt x="20" y="52"/>
                      <a:pt x="20" y="52"/>
                      <a:pt x="20" y="52"/>
                    </a:cubicBezTo>
                    <a:cubicBezTo>
                      <a:pt x="20" y="52"/>
                      <a:pt x="20" y="52"/>
                      <a:pt x="20" y="52"/>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4"/>
                      <a:pt x="23" y="54"/>
                      <a:pt x="23" y="54"/>
                    </a:cubicBezTo>
                    <a:cubicBezTo>
                      <a:pt x="23" y="54"/>
                      <a:pt x="23" y="54"/>
                      <a:pt x="23" y="54"/>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6"/>
                      <a:pt x="24" y="56"/>
                      <a:pt x="24" y="56"/>
                    </a:cubicBezTo>
                    <a:cubicBezTo>
                      <a:pt x="24" y="56"/>
                      <a:pt x="24" y="56"/>
                      <a:pt x="24"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6" y="56"/>
                      <a:pt x="26" y="56"/>
                      <a:pt x="26" y="56"/>
                    </a:cubicBezTo>
                    <a:cubicBezTo>
                      <a:pt x="26" y="56"/>
                      <a:pt x="26" y="56"/>
                      <a:pt x="26" y="56"/>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7" y="57"/>
                      <a:pt x="27" y="57"/>
                      <a:pt x="27" y="57"/>
                    </a:cubicBezTo>
                    <a:cubicBezTo>
                      <a:pt x="27" y="57"/>
                      <a:pt x="27" y="57"/>
                      <a:pt x="27" y="57"/>
                    </a:cubicBezTo>
                    <a:cubicBezTo>
                      <a:pt x="27" y="57"/>
                      <a:pt x="27" y="57"/>
                      <a:pt x="27" y="57"/>
                    </a:cubicBezTo>
                    <a:cubicBezTo>
                      <a:pt x="27" y="57"/>
                      <a:pt x="27" y="57"/>
                      <a:pt x="27" y="57"/>
                    </a:cubicBezTo>
                    <a:cubicBezTo>
                      <a:pt x="27" y="57"/>
                      <a:pt x="27" y="57"/>
                      <a:pt x="27" y="57"/>
                    </a:cubicBezTo>
                    <a:cubicBezTo>
                      <a:pt x="27" y="57"/>
                      <a:pt x="27" y="57"/>
                      <a:pt x="27" y="57"/>
                    </a:cubicBezTo>
                    <a:cubicBezTo>
                      <a:pt x="27" y="58"/>
                      <a:pt x="27" y="58"/>
                      <a:pt x="27" y="58"/>
                    </a:cubicBezTo>
                    <a:cubicBezTo>
                      <a:pt x="27" y="58"/>
                      <a:pt x="27" y="58"/>
                      <a:pt x="27"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9" y="58"/>
                      <a:pt x="29" y="58"/>
                      <a:pt x="29" y="58"/>
                    </a:cubicBezTo>
                    <a:cubicBezTo>
                      <a:pt x="29" y="58"/>
                      <a:pt x="29" y="58"/>
                      <a:pt x="29" y="58"/>
                    </a:cubicBezTo>
                    <a:cubicBezTo>
                      <a:pt x="29" y="58"/>
                      <a:pt x="29" y="58"/>
                      <a:pt x="29" y="58"/>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60"/>
                      <a:pt x="30" y="60"/>
                      <a:pt x="30" y="60"/>
                    </a:cubicBezTo>
                    <a:cubicBezTo>
                      <a:pt x="30" y="60"/>
                      <a:pt x="30" y="60"/>
                      <a:pt x="30" y="60"/>
                    </a:cubicBezTo>
                    <a:cubicBezTo>
                      <a:pt x="30" y="60"/>
                      <a:pt x="30" y="60"/>
                      <a:pt x="30"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2" y="60"/>
                      <a:pt x="32" y="60"/>
                      <a:pt x="32" y="60"/>
                    </a:cubicBezTo>
                    <a:cubicBezTo>
                      <a:pt x="32" y="60"/>
                      <a:pt x="32" y="60"/>
                      <a:pt x="32" y="60"/>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2"/>
                      <a:pt x="33" y="62"/>
                      <a:pt x="33" y="62"/>
                    </a:cubicBezTo>
                    <a:cubicBezTo>
                      <a:pt x="33" y="62"/>
                      <a:pt x="33" y="62"/>
                      <a:pt x="33"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6"/>
                      <a:pt x="37" y="66"/>
                      <a:pt x="37" y="66"/>
                    </a:cubicBezTo>
                    <a:cubicBezTo>
                      <a:pt x="37" y="66"/>
                      <a:pt x="37" y="66"/>
                      <a:pt x="37" y="66"/>
                    </a:cubicBezTo>
                    <a:cubicBezTo>
                      <a:pt x="37" y="66"/>
                      <a:pt x="37" y="66"/>
                      <a:pt x="37" y="66"/>
                    </a:cubicBezTo>
                    <a:cubicBezTo>
                      <a:pt x="37" y="66"/>
                      <a:pt x="37" y="66"/>
                      <a:pt x="37" y="66"/>
                    </a:cubicBezTo>
                    <a:cubicBezTo>
                      <a:pt x="37" y="66"/>
                      <a:pt x="37" y="66"/>
                      <a:pt x="37" y="66"/>
                    </a:cubicBezTo>
                    <a:cubicBezTo>
                      <a:pt x="37" y="66"/>
                      <a:pt x="37" y="66"/>
                      <a:pt x="37" y="66"/>
                    </a:cubicBezTo>
                    <a:cubicBezTo>
                      <a:pt x="38" y="66"/>
                      <a:pt x="38" y="66"/>
                      <a:pt x="38" y="66"/>
                    </a:cubicBezTo>
                    <a:cubicBezTo>
                      <a:pt x="38" y="66"/>
                      <a:pt x="38" y="66"/>
                      <a:pt x="38" y="66"/>
                    </a:cubicBezTo>
                    <a:cubicBezTo>
                      <a:pt x="38" y="66"/>
                      <a:pt x="38" y="66"/>
                      <a:pt x="38" y="66"/>
                    </a:cubicBezTo>
                    <a:cubicBezTo>
                      <a:pt x="38" y="66"/>
                      <a:pt x="38" y="66"/>
                      <a:pt x="38" y="66"/>
                    </a:cubicBezTo>
                    <a:cubicBezTo>
                      <a:pt x="38" y="66"/>
                      <a:pt x="38" y="66"/>
                      <a:pt x="38" y="66"/>
                    </a:cubicBezTo>
                    <a:cubicBezTo>
                      <a:pt x="38" y="66"/>
                      <a:pt x="38" y="66"/>
                      <a:pt x="38" y="66"/>
                    </a:cubicBezTo>
                    <a:cubicBezTo>
                      <a:pt x="38" y="65"/>
                      <a:pt x="38" y="65"/>
                      <a:pt x="38" y="65"/>
                    </a:cubicBezTo>
                    <a:cubicBezTo>
                      <a:pt x="38" y="65"/>
                      <a:pt x="38" y="65"/>
                      <a:pt x="38" y="65"/>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7"/>
                      <a:pt x="40" y="67"/>
                      <a:pt x="40" y="67"/>
                    </a:cubicBezTo>
                    <a:cubicBezTo>
                      <a:pt x="40" y="67"/>
                      <a:pt x="40" y="67"/>
                      <a:pt x="40" y="67"/>
                    </a:cubicBezTo>
                    <a:cubicBezTo>
                      <a:pt x="40" y="67"/>
                      <a:pt x="40" y="67"/>
                      <a:pt x="40" y="67"/>
                    </a:cubicBezTo>
                    <a:cubicBezTo>
                      <a:pt x="40" y="67"/>
                      <a:pt x="40" y="67"/>
                      <a:pt x="40"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8"/>
                      <a:pt x="42" y="68"/>
                      <a:pt x="42" y="68"/>
                    </a:cubicBezTo>
                    <a:cubicBezTo>
                      <a:pt x="42" y="68"/>
                      <a:pt x="42" y="68"/>
                      <a:pt x="42" y="68"/>
                    </a:cubicBezTo>
                    <a:cubicBezTo>
                      <a:pt x="42" y="68"/>
                      <a:pt x="42" y="68"/>
                      <a:pt x="42" y="68"/>
                    </a:cubicBezTo>
                    <a:cubicBezTo>
                      <a:pt x="42" y="68"/>
                      <a:pt x="42" y="68"/>
                      <a:pt x="42" y="68"/>
                    </a:cubicBezTo>
                    <a:cubicBezTo>
                      <a:pt x="42" y="68"/>
                      <a:pt x="42" y="68"/>
                      <a:pt x="42" y="68"/>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3" y="70"/>
                      <a:pt x="43" y="70"/>
                      <a:pt x="43" y="70"/>
                    </a:cubicBezTo>
                    <a:cubicBezTo>
                      <a:pt x="43" y="70"/>
                      <a:pt x="43" y="70"/>
                      <a:pt x="43" y="70"/>
                    </a:cubicBezTo>
                    <a:cubicBezTo>
                      <a:pt x="43" y="70"/>
                      <a:pt x="43" y="70"/>
                      <a:pt x="43" y="70"/>
                    </a:cubicBezTo>
                    <a:cubicBezTo>
                      <a:pt x="43" y="70"/>
                      <a:pt x="43" y="70"/>
                      <a:pt x="43" y="70"/>
                    </a:cubicBezTo>
                    <a:cubicBezTo>
                      <a:pt x="43" y="70"/>
                      <a:pt x="43" y="70"/>
                      <a:pt x="43" y="70"/>
                    </a:cubicBezTo>
                    <a:cubicBezTo>
                      <a:pt x="43" y="70"/>
                      <a:pt x="43" y="70"/>
                      <a:pt x="43" y="70"/>
                    </a:cubicBezTo>
                    <a:cubicBezTo>
                      <a:pt x="44" y="70"/>
                      <a:pt x="44" y="70"/>
                      <a:pt x="44" y="70"/>
                    </a:cubicBezTo>
                    <a:cubicBezTo>
                      <a:pt x="44" y="70"/>
                      <a:pt x="44" y="70"/>
                      <a:pt x="44" y="70"/>
                    </a:cubicBezTo>
                    <a:cubicBezTo>
                      <a:pt x="44" y="70"/>
                      <a:pt x="44" y="70"/>
                      <a:pt x="44" y="70"/>
                    </a:cubicBezTo>
                    <a:cubicBezTo>
                      <a:pt x="44" y="70"/>
                      <a:pt x="44" y="70"/>
                      <a:pt x="44" y="70"/>
                    </a:cubicBezTo>
                    <a:cubicBezTo>
                      <a:pt x="44" y="70"/>
                      <a:pt x="44" y="70"/>
                      <a:pt x="44" y="70"/>
                    </a:cubicBezTo>
                    <a:cubicBezTo>
                      <a:pt x="45" y="70"/>
                      <a:pt x="45" y="70"/>
                      <a:pt x="45" y="70"/>
                    </a:cubicBezTo>
                    <a:cubicBezTo>
                      <a:pt x="45" y="70"/>
                      <a:pt x="45" y="70"/>
                      <a:pt x="45" y="70"/>
                    </a:cubicBezTo>
                    <a:cubicBezTo>
                      <a:pt x="45" y="70"/>
                      <a:pt x="45" y="70"/>
                      <a:pt x="45" y="70"/>
                    </a:cubicBezTo>
                    <a:cubicBezTo>
                      <a:pt x="45" y="70"/>
                      <a:pt x="45" y="70"/>
                      <a:pt x="45" y="70"/>
                    </a:cubicBezTo>
                    <a:cubicBezTo>
                      <a:pt x="45" y="70"/>
                      <a:pt x="45" y="70"/>
                      <a:pt x="45" y="70"/>
                    </a:cubicBezTo>
                    <a:cubicBezTo>
                      <a:pt x="45" y="70"/>
                      <a:pt x="45" y="70"/>
                      <a:pt x="45"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7" y="70"/>
                      <a:pt x="47" y="70"/>
                      <a:pt x="47" y="70"/>
                    </a:cubicBezTo>
                    <a:cubicBezTo>
                      <a:pt x="47" y="70"/>
                      <a:pt x="47" y="70"/>
                      <a:pt x="47" y="70"/>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9" y="69"/>
                      <a:pt x="49" y="69"/>
                      <a:pt x="49" y="69"/>
                    </a:cubicBezTo>
                    <a:cubicBezTo>
                      <a:pt x="49" y="69"/>
                      <a:pt x="49" y="69"/>
                      <a:pt x="49" y="69"/>
                    </a:cubicBezTo>
                    <a:cubicBezTo>
                      <a:pt x="49" y="69"/>
                      <a:pt x="49" y="69"/>
                      <a:pt x="49" y="69"/>
                    </a:cubicBezTo>
                    <a:cubicBezTo>
                      <a:pt x="49" y="69"/>
                      <a:pt x="49" y="69"/>
                      <a:pt x="49" y="69"/>
                    </a:cubicBezTo>
                    <a:cubicBezTo>
                      <a:pt x="49" y="69"/>
                      <a:pt x="49" y="69"/>
                      <a:pt x="49" y="69"/>
                    </a:cubicBezTo>
                    <a:cubicBezTo>
                      <a:pt x="49" y="69"/>
                      <a:pt x="49" y="69"/>
                      <a:pt x="49" y="69"/>
                    </a:cubicBezTo>
                    <a:cubicBezTo>
                      <a:pt x="50" y="69"/>
                      <a:pt x="50" y="69"/>
                      <a:pt x="50" y="69"/>
                    </a:cubicBezTo>
                    <a:cubicBezTo>
                      <a:pt x="50" y="69"/>
                      <a:pt x="50" y="69"/>
                      <a:pt x="50" y="69"/>
                    </a:cubicBezTo>
                    <a:cubicBezTo>
                      <a:pt x="50" y="69"/>
                      <a:pt x="50" y="69"/>
                      <a:pt x="50" y="69"/>
                    </a:cubicBezTo>
                    <a:cubicBezTo>
                      <a:pt x="50" y="69"/>
                      <a:pt x="50" y="69"/>
                      <a:pt x="50" y="69"/>
                    </a:cubicBezTo>
                    <a:cubicBezTo>
                      <a:pt x="50" y="69"/>
                      <a:pt x="50" y="69"/>
                      <a:pt x="50" y="69"/>
                    </a:cubicBezTo>
                    <a:cubicBezTo>
                      <a:pt x="51" y="69"/>
                      <a:pt x="51" y="69"/>
                      <a:pt x="51" y="69"/>
                    </a:cubicBezTo>
                    <a:cubicBezTo>
                      <a:pt x="51" y="69"/>
                      <a:pt x="51" y="69"/>
                      <a:pt x="51" y="69"/>
                    </a:cubicBezTo>
                    <a:cubicBezTo>
                      <a:pt x="51" y="69"/>
                      <a:pt x="51" y="69"/>
                      <a:pt x="51" y="69"/>
                    </a:cubicBezTo>
                    <a:cubicBezTo>
                      <a:pt x="51" y="69"/>
                      <a:pt x="51" y="69"/>
                      <a:pt x="51" y="69"/>
                    </a:cubicBezTo>
                    <a:cubicBezTo>
                      <a:pt x="51" y="69"/>
                      <a:pt x="51" y="69"/>
                      <a:pt x="51" y="69"/>
                    </a:cubicBezTo>
                    <a:cubicBezTo>
                      <a:pt x="51" y="69"/>
                      <a:pt x="51" y="69"/>
                      <a:pt x="51" y="69"/>
                    </a:cubicBezTo>
                    <a:cubicBezTo>
                      <a:pt x="51" y="68"/>
                      <a:pt x="51" y="68"/>
                      <a:pt x="51"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7"/>
                      <a:pt x="52" y="67"/>
                      <a:pt x="52" y="67"/>
                    </a:cubicBezTo>
                    <a:cubicBezTo>
                      <a:pt x="52" y="67"/>
                      <a:pt x="52" y="67"/>
                      <a:pt x="52"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4"/>
                      <a:pt x="55" y="64"/>
                      <a:pt x="55" y="64"/>
                    </a:cubicBezTo>
                    <a:cubicBezTo>
                      <a:pt x="55" y="64"/>
                      <a:pt x="55" y="64"/>
                      <a:pt x="55"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3"/>
                      <a:pt x="56" y="63"/>
                      <a:pt x="56" y="63"/>
                    </a:cubicBezTo>
                    <a:cubicBezTo>
                      <a:pt x="56" y="63"/>
                      <a:pt x="56" y="63"/>
                      <a:pt x="56"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8" y="63"/>
                      <a:pt x="58" y="63"/>
                      <a:pt x="58" y="63"/>
                    </a:cubicBezTo>
                    <a:cubicBezTo>
                      <a:pt x="58" y="63"/>
                      <a:pt x="58" y="63"/>
                      <a:pt x="58" y="63"/>
                    </a:cubicBezTo>
                    <a:cubicBezTo>
                      <a:pt x="58" y="63"/>
                      <a:pt x="58" y="63"/>
                      <a:pt x="58" y="63"/>
                    </a:cubicBezTo>
                    <a:cubicBezTo>
                      <a:pt x="58" y="62"/>
                      <a:pt x="58" y="62"/>
                      <a:pt x="58" y="62"/>
                    </a:cubicBezTo>
                    <a:cubicBezTo>
                      <a:pt x="58" y="62"/>
                      <a:pt x="58" y="62"/>
                      <a:pt x="58" y="62"/>
                    </a:cubicBezTo>
                    <a:cubicBezTo>
                      <a:pt x="58" y="62"/>
                      <a:pt x="58" y="62"/>
                      <a:pt x="58" y="62"/>
                    </a:cubicBezTo>
                    <a:cubicBezTo>
                      <a:pt x="58" y="62"/>
                      <a:pt x="58" y="62"/>
                      <a:pt x="58"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1" y="61"/>
                      <a:pt x="61" y="61"/>
                      <a:pt x="61" y="61"/>
                    </a:cubicBezTo>
                    <a:cubicBezTo>
                      <a:pt x="61" y="61"/>
                      <a:pt x="61" y="61"/>
                      <a:pt x="61" y="61"/>
                    </a:cubicBezTo>
                    <a:cubicBezTo>
                      <a:pt x="61" y="61"/>
                      <a:pt x="61" y="61"/>
                      <a:pt x="61" y="61"/>
                    </a:cubicBezTo>
                    <a:cubicBezTo>
                      <a:pt x="61" y="61"/>
                      <a:pt x="61" y="61"/>
                      <a:pt x="61" y="61"/>
                    </a:cubicBezTo>
                    <a:cubicBezTo>
                      <a:pt x="61" y="61"/>
                      <a:pt x="61" y="61"/>
                      <a:pt x="61" y="61"/>
                    </a:cubicBezTo>
                    <a:cubicBezTo>
                      <a:pt x="61" y="61"/>
                      <a:pt x="61" y="61"/>
                      <a:pt x="61" y="61"/>
                    </a:cubicBezTo>
                    <a:cubicBezTo>
                      <a:pt x="61" y="60"/>
                      <a:pt x="61" y="60"/>
                      <a:pt x="61"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3" y="60"/>
                      <a:pt x="63" y="60"/>
                      <a:pt x="63" y="60"/>
                    </a:cubicBezTo>
                    <a:cubicBezTo>
                      <a:pt x="63" y="60"/>
                      <a:pt x="63" y="60"/>
                      <a:pt x="63" y="60"/>
                    </a:cubicBezTo>
                    <a:cubicBezTo>
                      <a:pt x="63" y="60"/>
                      <a:pt x="63" y="60"/>
                      <a:pt x="63" y="60"/>
                    </a:cubicBezTo>
                    <a:cubicBezTo>
                      <a:pt x="63" y="60"/>
                      <a:pt x="63" y="60"/>
                      <a:pt x="63" y="60"/>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4" y="59"/>
                      <a:pt x="64" y="59"/>
                      <a:pt x="64" y="59"/>
                    </a:cubicBezTo>
                    <a:cubicBezTo>
                      <a:pt x="64" y="59"/>
                      <a:pt x="64" y="59"/>
                      <a:pt x="64" y="59"/>
                    </a:cubicBezTo>
                    <a:cubicBezTo>
                      <a:pt x="64" y="59"/>
                      <a:pt x="64" y="59"/>
                      <a:pt x="64" y="59"/>
                    </a:cubicBezTo>
                    <a:cubicBezTo>
                      <a:pt x="64" y="59"/>
                      <a:pt x="64" y="59"/>
                      <a:pt x="64" y="59"/>
                    </a:cubicBezTo>
                    <a:cubicBezTo>
                      <a:pt x="64" y="59"/>
                      <a:pt x="64" y="59"/>
                      <a:pt x="64" y="59"/>
                    </a:cubicBezTo>
                    <a:cubicBezTo>
                      <a:pt x="64" y="59"/>
                      <a:pt x="64" y="59"/>
                      <a:pt x="64" y="59"/>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6" y="58"/>
                      <a:pt x="66" y="58"/>
                      <a:pt x="66" y="58"/>
                    </a:cubicBezTo>
                    <a:cubicBezTo>
                      <a:pt x="66" y="58"/>
                      <a:pt x="66" y="58"/>
                      <a:pt x="66" y="58"/>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6" y="57"/>
                      <a:pt x="66" y="57"/>
                      <a:pt x="66"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8" y="57"/>
                      <a:pt x="68" y="57"/>
                      <a:pt x="68" y="57"/>
                    </a:cubicBezTo>
                    <a:cubicBezTo>
                      <a:pt x="68" y="57"/>
                      <a:pt x="68" y="57"/>
                      <a:pt x="68" y="57"/>
                    </a:cubicBezTo>
                    <a:cubicBezTo>
                      <a:pt x="68" y="57"/>
                      <a:pt x="68" y="57"/>
                      <a:pt x="68" y="57"/>
                    </a:cubicBezTo>
                    <a:cubicBezTo>
                      <a:pt x="68" y="57"/>
                      <a:pt x="68" y="57"/>
                      <a:pt x="68" y="57"/>
                    </a:cubicBezTo>
                    <a:cubicBezTo>
                      <a:pt x="68" y="56"/>
                      <a:pt x="68" y="56"/>
                      <a:pt x="68" y="56"/>
                    </a:cubicBezTo>
                    <a:cubicBezTo>
                      <a:pt x="68" y="56"/>
                      <a:pt x="68" y="56"/>
                      <a:pt x="68" y="56"/>
                    </a:cubicBezTo>
                    <a:cubicBezTo>
                      <a:pt x="68" y="56"/>
                      <a:pt x="68" y="56"/>
                      <a:pt x="68" y="56"/>
                    </a:cubicBezTo>
                    <a:cubicBezTo>
                      <a:pt x="68" y="56"/>
                      <a:pt x="68" y="56"/>
                      <a:pt x="68" y="56"/>
                    </a:cubicBezTo>
                    <a:cubicBezTo>
                      <a:pt x="68" y="56"/>
                      <a:pt x="68" y="56"/>
                      <a:pt x="68"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70" y="56"/>
                      <a:pt x="70" y="56"/>
                      <a:pt x="70" y="56"/>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3" y="54"/>
                      <a:pt x="73" y="54"/>
                      <a:pt x="73" y="54"/>
                    </a:cubicBezTo>
                    <a:cubicBezTo>
                      <a:pt x="73" y="54"/>
                      <a:pt x="73" y="54"/>
                      <a:pt x="73" y="54"/>
                    </a:cubicBezTo>
                    <a:cubicBezTo>
                      <a:pt x="73" y="54"/>
                      <a:pt x="73" y="54"/>
                      <a:pt x="73" y="54"/>
                    </a:cubicBezTo>
                    <a:cubicBezTo>
                      <a:pt x="73" y="54"/>
                      <a:pt x="73" y="54"/>
                      <a:pt x="73" y="54"/>
                    </a:cubicBezTo>
                    <a:cubicBezTo>
                      <a:pt x="73" y="54"/>
                      <a:pt x="73" y="54"/>
                      <a:pt x="73" y="54"/>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2" y="53"/>
                      <a:pt x="72" y="53"/>
                      <a:pt x="72" y="53"/>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0" y="51"/>
                      <a:pt x="70" y="51"/>
                      <a:pt x="70" y="51"/>
                    </a:cubicBezTo>
                    <a:cubicBezTo>
                      <a:pt x="70" y="51"/>
                      <a:pt x="70" y="51"/>
                      <a:pt x="70" y="51"/>
                    </a:cubicBezTo>
                    <a:cubicBezTo>
                      <a:pt x="70" y="51"/>
                      <a:pt x="70" y="51"/>
                      <a:pt x="70" y="51"/>
                    </a:cubicBezTo>
                    <a:cubicBezTo>
                      <a:pt x="70" y="51"/>
                      <a:pt x="70" y="51"/>
                      <a:pt x="70" y="51"/>
                    </a:cubicBezTo>
                    <a:cubicBezTo>
                      <a:pt x="70" y="51"/>
                      <a:pt x="70" y="51"/>
                      <a:pt x="70" y="51"/>
                    </a:cubicBezTo>
                    <a:cubicBezTo>
                      <a:pt x="70" y="51"/>
                      <a:pt x="70" y="51"/>
                      <a:pt x="70" y="51"/>
                    </a:cubicBezTo>
                    <a:cubicBezTo>
                      <a:pt x="70" y="50"/>
                      <a:pt x="70" y="50"/>
                      <a:pt x="70" y="50"/>
                    </a:cubicBezTo>
                    <a:cubicBezTo>
                      <a:pt x="70" y="50"/>
                      <a:pt x="70" y="50"/>
                      <a:pt x="70" y="50"/>
                    </a:cubicBezTo>
                    <a:cubicBezTo>
                      <a:pt x="70" y="50"/>
                      <a:pt x="70" y="50"/>
                      <a:pt x="70" y="50"/>
                    </a:cubicBezTo>
                    <a:cubicBezTo>
                      <a:pt x="70" y="50"/>
                      <a:pt x="70" y="50"/>
                      <a:pt x="70"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7" y="50"/>
                      <a:pt x="67" y="50"/>
                      <a:pt x="67" y="50"/>
                    </a:cubicBezTo>
                    <a:cubicBezTo>
                      <a:pt x="67" y="50"/>
                      <a:pt x="67" y="50"/>
                      <a:pt x="67" y="50"/>
                    </a:cubicBezTo>
                    <a:cubicBezTo>
                      <a:pt x="67" y="50"/>
                      <a:pt x="67" y="50"/>
                      <a:pt x="67" y="50"/>
                    </a:cubicBezTo>
                    <a:cubicBezTo>
                      <a:pt x="67" y="50"/>
                      <a:pt x="67" y="50"/>
                      <a:pt x="67" y="50"/>
                    </a:cubicBezTo>
                    <a:cubicBezTo>
                      <a:pt x="67" y="50"/>
                      <a:pt x="67" y="50"/>
                      <a:pt x="67" y="50"/>
                    </a:cubicBezTo>
                    <a:cubicBezTo>
                      <a:pt x="67" y="50"/>
                      <a:pt x="67" y="50"/>
                      <a:pt x="67" y="50"/>
                    </a:cubicBezTo>
                    <a:cubicBezTo>
                      <a:pt x="67" y="49"/>
                      <a:pt x="67" y="49"/>
                      <a:pt x="67" y="49"/>
                    </a:cubicBezTo>
                    <a:cubicBezTo>
                      <a:pt x="67" y="49"/>
                      <a:pt x="67" y="49"/>
                      <a:pt x="67" y="49"/>
                    </a:cubicBezTo>
                    <a:cubicBezTo>
                      <a:pt x="67" y="49"/>
                      <a:pt x="67" y="49"/>
                      <a:pt x="67" y="49"/>
                    </a:cubicBezTo>
                    <a:cubicBezTo>
                      <a:pt x="67" y="49"/>
                      <a:pt x="67" y="49"/>
                      <a:pt x="67" y="49"/>
                    </a:cubicBezTo>
                    <a:cubicBezTo>
                      <a:pt x="66" y="49"/>
                      <a:pt x="66" y="49"/>
                      <a:pt x="66" y="49"/>
                    </a:cubicBezTo>
                    <a:cubicBezTo>
                      <a:pt x="66" y="49"/>
                      <a:pt x="66" y="49"/>
                      <a:pt x="66" y="49"/>
                    </a:cubicBezTo>
                    <a:cubicBezTo>
                      <a:pt x="66" y="49"/>
                      <a:pt x="66" y="49"/>
                      <a:pt x="66" y="49"/>
                    </a:cubicBezTo>
                    <a:cubicBezTo>
                      <a:pt x="66" y="47"/>
                      <a:pt x="66" y="47"/>
                      <a:pt x="66" y="47"/>
                    </a:cubicBezTo>
                    <a:cubicBezTo>
                      <a:pt x="66" y="47"/>
                      <a:pt x="66" y="47"/>
                      <a:pt x="66" y="47"/>
                    </a:cubicBezTo>
                    <a:cubicBezTo>
                      <a:pt x="66" y="46"/>
                      <a:pt x="66" y="46"/>
                      <a:pt x="66" y="46"/>
                    </a:cubicBezTo>
                    <a:cubicBezTo>
                      <a:pt x="66" y="46"/>
                      <a:pt x="66" y="46"/>
                      <a:pt x="66" y="46"/>
                    </a:cubicBezTo>
                    <a:cubicBezTo>
                      <a:pt x="65" y="46"/>
                      <a:pt x="65" y="46"/>
                      <a:pt x="65" y="46"/>
                    </a:cubicBezTo>
                    <a:cubicBezTo>
                      <a:pt x="65" y="46"/>
                      <a:pt x="65" y="46"/>
                      <a:pt x="65" y="46"/>
                    </a:cubicBezTo>
                    <a:cubicBezTo>
                      <a:pt x="65" y="46"/>
                      <a:pt x="65" y="46"/>
                      <a:pt x="65" y="46"/>
                    </a:cubicBezTo>
                    <a:cubicBezTo>
                      <a:pt x="65" y="45"/>
                      <a:pt x="65" y="45"/>
                      <a:pt x="65"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2"/>
                      <a:pt x="65" y="42"/>
                      <a:pt x="65" y="42"/>
                    </a:cubicBezTo>
                    <a:cubicBezTo>
                      <a:pt x="65" y="42"/>
                      <a:pt x="65" y="42"/>
                      <a:pt x="65" y="42"/>
                    </a:cubicBezTo>
                    <a:cubicBezTo>
                      <a:pt x="65" y="42"/>
                      <a:pt x="65" y="42"/>
                      <a:pt x="65" y="42"/>
                    </a:cubicBezTo>
                    <a:cubicBezTo>
                      <a:pt x="66" y="42"/>
                      <a:pt x="66" y="42"/>
                      <a:pt x="66" y="42"/>
                    </a:cubicBezTo>
                    <a:cubicBezTo>
                      <a:pt x="66" y="42"/>
                      <a:pt x="66" y="42"/>
                      <a:pt x="66" y="42"/>
                    </a:cubicBezTo>
                    <a:cubicBezTo>
                      <a:pt x="66" y="42"/>
                      <a:pt x="66" y="42"/>
                      <a:pt x="66" y="42"/>
                    </a:cubicBezTo>
                    <a:cubicBezTo>
                      <a:pt x="66" y="42"/>
                      <a:pt x="66" y="42"/>
                      <a:pt x="66" y="42"/>
                    </a:cubicBezTo>
                    <a:cubicBezTo>
                      <a:pt x="66" y="42"/>
                      <a:pt x="66" y="42"/>
                      <a:pt x="66" y="42"/>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6" y="38"/>
                      <a:pt x="66" y="38"/>
                      <a:pt x="66" y="38"/>
                    </a:cubicBezTo>
                    <a:cubicBezTo>
                      <a:pt x="66" y="38"/>
                      <a:pt x="66" y="38"/>
                      <a:pt x="66" y="38"/>
                    </a:cubicBezTo>
                    <a:cubicBezTo>
                      <a:pt x="66" y="38"/>
                      <a:pt x="66" y="38"/>
                      <a:pt x="66" y="38"/>
                    </a:cubicBezTo>
                    <a:cubicBezTo>
                      <a:pt x="66" y="38"/>
                      <a:pt x="66" y="38"/>
                      <a:pt x="66" y="38"/>
                    </a:cubicBezTo>
                    <a:cubicBezTo>
                      <a:pt x="66" y="38"/>
                      <a:pt x="66" y="38"/>
                      <a:pt x="66" y="38"/>
                    </a:cubicBezTo>
                    <a:cubicBezTo>
                      <a:pt x="66" y="37"/>
                      <a:pt x="66" y="37"/>
                      <a:pt x="66" y="37"/>
                    </a:cubicBezTo>
                    <a:cubicBezTo>
                      <a:pt x="66" y="37"/>
                      <a:pt x="66" y="37"/>
                      <a:pt x="66" y="37"/>
                    </a:cubicBezTo>
                    <a:cubicBezTo>
                      <a:pt x="66" y="37"/>
                      <a:pt x="66" y="37"/>
                      <a:pt x="66" y="37"/>
                    </a:cubicBezTo>
                    <a:cubicBezTo>
                      <a:pt x="66" y="37"/>
                      <a:pt x="66" y="37"/>
                      <a:pt x="66" y="37"/>
                    </a:cubicBezTo>
                    <a:cubicBezTo>
                      <a:pt x="66" y="36"/>
                      <a:pt x="66" y="36"/>
                      <a:pt x="66" y="36"/>
                    </a:cubicBezTo>
                    <a:cubicBezTo>
                      <a:pt x="66" y="36"/>
                      <a:pt x="66" y="36"/>
                      <a:pt x="66" y="36"/>
                    </a:cubicBezTo>
                    <a:cubicBezTo>
                      <a:pt x="66" y="36"/>
                      <a:pt x="66" y="36"/>
                      <a:pt x="66" y="36"/>
                    </a:cubicBezTo>
                    <a:cubicBezTo>
                      <a:pt x="65" y="36"/>
                      <a:pt x="65" y="36"/>
                      <a:pt x="65" y="36"/>
                    </a:cubicBezTo>
                    <a:cubicBezTo>
                      <a:pt x="65" y="36"/>
                      <a:pt x="65" y="36"/>
                      <a:pt x="65" y="36"/>
                    </a:cubicBezTo>
                    <a:cubicBezTo>
                      <a:pt x="65" y="36"/>
                      <a:pt x="65" y="36"/>
                      <a:pt x="65" y="36"/>
                    </a:cubicBezTo>
                    <a:cubicBezTo>
                      <a:pt x="65" y="36"/>
                      <a:pt x="65" y="36"/>
                      <a:pt x="65" y="36"/>
                    </a:cubicBezTo>
                    <a:cubicBezTo>
                      <a:pt x="65" y="35"/>
                      <a:pt x="65" y="35"/>
                      <a:pt x="65" y="35"/>
                    </a:cubicBezTo>
                    <a:cubicBezTo>
                      <a:pt x="65" y="35"/>
                      <a:pt x="65" y="35"/>
                      <a:pt x="65" y="35"/>
                    </a:cubicBezTo>
                    <a:cubicBezTo>
                      <a:pt x="65" y="35"/>
                      <a:pt x="65" y="35"/>
                      <a:pt x="65" y="35"/>
                    </a:cubicBezTo>
                    <a:cubicBezTo>
                      <a:pt x="65" y="35"/>
                      <a:pt x="65" y="35"/>
                      <a:pt x="65" y="35"/>
                    </a:cubicBezTo>
                    <a:cubicBezTo>
                      <a:pt x="65" y="34"/>
                      <a:pt x="65" y="34"/>
                      <a:pt x="65" y="34"/>
                    </a:cubicBezTo>
                    <a:cubicBezTo>
                      <a:pt x="65" y="34"/>
                      <a:pt x="65" y="34"/>
                      <a:pt x="65" y="34"/>
                    </a:cubicBezTo>
                    <a:cubicBezTo>
                      <a:pt x="66" y="34"/>
                      <a:pt x="66" y="34"/>
                      <a:pt x="66" y="34"/>
                    </a:cubicBezTo>
                    <a:cubicBezTo>
                      <a:pt x="66" y="33"/>
                      <a:pt x="66" y="33"/>
                      <a:pt x="66" y="33"/>
                    </a:cubicBezTo>
                    <a:cubicBezTo>
                      <a:pt x="65" y="33"/>
                      <a:pt x="65" y="33"/>
                      <a:pt x="65" y="33"/>
                    </a:cubicBezTo>
                    <a:cubicBezTo>
                      <a:pt x="65" y="33"/>
                      <a:pt x="65" y="33"/>
                      <a:pt x="65" y="33"/>
                    </a:cubicBezTo>
                    <a:cubicBezTo>
                      <a:pt x="65" y="32"/>
                      <a:pt x="65" y="32"/>
                      <a:pt x="65" y="32"/>
                    </a:cubicBezTo>
                    <a:cubicBezTo>
                      <a:pt x="65" y="32"/>
                      <a:pt x="65" y="32"/>
                      <a:pt x="65" y="32"/>
                    </a:cubicBezTo>
                    <a:cubicBezTo>
                      <a:pt x="65" y="32"/>
                      <a:pt x="65" y="32"/>
                      <a:pt x="65" y="32"/>
                    </a:cubicBezTo>
                    <a:cubicBezTo>
                      <a:pt x="65" y="32"/>
                      <a:pt x="65" y="32"/>
                      <a:pt x="65" y="32"/>
                    </a:cubicBezTo>
                    <a:cubicBezTo>
                      <a:pt x="65" y="31"/>
                      <a:pt x="65" y="31"/>
                      <a:pt x="65" y="31"/>
                    </a:cubicBezTo>
                    <a:cubicBezTo>
                      <a:pt x="65" y="31"/>
                      <a:pt x="65" y="31"/>
                      <a:pt x="65" y="31"/>
                    </a:cubicBezTo>
                    <a:cubicBezTo>
                      <a:pt x="65" y="31"/>
                      <a:pt x="65" y="31"/>
                      <a:pt x="65" y="31"/>
                    </a:cubicBezTo>
                    <a:cubicBezTo>
                      <a:pt x="65" y="31"/>
                      <a:pt x="65" y="31"/>
                      <a:pt x="65" y="31"/>
                    </a:cubicBezTo>
                    <a:cubicBezTo>
                      <a:pt x="65" y="31"/>
                      <a:pt x="65" y="31"/>
                      <a:pt x="65" y="31"/>
                    </a:cubicBezTo>
                    <a:cubicBezTo>
                      <a:pt x="65" y="30"/>
                      <a:pt x="65" y="30"/>
                      <a:pt x="65" y="30"/>
                    </a:cubicBezTo>
                    <a:cubicBezTo>
                      <a:pt x="65" y="30"/>
                      <a:pt x="65" y="30"/>
                      <a:pt x="65" y="30"/>
                    </a:cubicBezTo>
                    <a:cubicBezTo>
                      <a:pt x="65" y="30"/>
                      <a:pt x="65" y="30"/>
                      <a:pt x="65" y="30"/>
                    </a:cubicBezTo>
                    <a:cubicBezTo>
                      <a:pt x="65" y="30"/>
                      <a:pt x="65" y="30"/>
                      <a:pt x="65" y="30"/>
                    </a:cubicBezTo>
                    <a:cubicBezTo>
                      <a:pt x="65" y="30"/>
                      <a:pt x="65" y="30"/>
                      <a:pt x="65" y="30"/>
                    </a:cubicBezTo>
                    <a:cubicBezTo>
                      <a:pt x="65" y="30"/>
                      <a:pt x="65" y="30"/>
                      <a:pt x="65" y="30"/>
                    </a:cubicBezTo>
                    <a:cubicBezTo>
                      <a:pt x="64" y="30"/>
                      <a:pt x="64" y="30"/>
                      <a:pt x="64" y="30"/>
                    </a:cubicBezTo>
                    <a:cubicBezTo>
                      <a:pt x="64" y="30"/>
                      <a:pt x="64" y="30"/>
                      <a:pt x="64" y="30"/>
                    </a:cubicBezTo>
                    <a:cubicBezTo>
                      <a:pt x="64" y="29"/>
                      <a:pt x="64" y="29"/>
                      <a:pt x="64" y="29"/>
                    </a:cubicBezTo>
                    <a:cubicBezTo>
                      <a:pt x="64" y="29"/>
                      <a:pt x="64" y="29"/>
                      <a:pt x="64" y="29"/>
                    </a:cubicBezTo>
                    <a:cubicBezTo>
                      <a:pt x="64" y="29"/>
                      <a:pt x="64" y="29"/>
                      <a:pt x="64" y="29"/>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7"/>
                      <a:pt x="64" y="27"/>
                      <a:pt x="64" y="27"/>
                    </a:cubicBezTo>
                    <a:cubicBezTo>
                      <a:pt x="64" y="27"/>
                      <a:pt x="64" y="27"/>
                      <a:pt x="64" y="27"/>
                    </a:cubicBezTo>
                    <a:cubicBezTo>
                      <a:pt x="64" y="27"/>
                      <a:pt x="64" y="27"/>
                      <a:pt x="64" y="27"/>
                    </a:cubicBezTo>
                    <a:cubicBezTo>
                      <a:pt x="64" y="27"/>
                      <a:pt x="64" y="27"/>
                      <a:pt x="64" y="27"/>
                    </a:cubicBezTo>
                    <a:cubicBezTo>
                      <a:pt x="64" y="27"/>
                      <a:pt x="64" y="27"/>
                      <a:pt x="64" y="27"/>
                    </a:cubicBezTo>
                    <a:cubicBezTo>
                      <a:pt x="64" y="26"/>
                      <a:pt x="64" y="26"/>
                      <a:pt x="64" y="26"/>
                    </a:cubicBezTo>
                    <a:cubicBezTo>
                      <a:pt x="64" y="26"/>
                      <a:pt x="64" y="26"/>
                      <a:pt x="64" y="26"/>
                    </a:cubicBezTo>
                    <a:cubicBezTo>
                      <a:pt x="64" y="26"/>
                      <a:pt x="64" y="26"/>
                      <a:pt x="64" y="26"/>
                    </a:cubicBezTo>
                    <a:cubicBezTo>
                      <a:pt x="64" y="26"/>
                      <a:pt x="64" y="26"/>
                      <a:pt x="64" y="26"/>
                    </a:cubicBezTo>
                    <a:cubicBezTo>
                      <a:pt x="64" y="26"/>
                      <a:pt x="64" y="26"/>
                      <a:pt x="64" y="26"/>
                    </a:cubicBezTo>
                    <a:cubicBezTo>
                      <a:pt x="64" y="26"/>
                      <a:pt x="64" y="26"/>
                      <a:pt x="64" y="26"/>
                    </a:cubicBezTo>
                    <a:cubicBezTo>
                      <a:pt x="64" y="25"/>
                      <a:pt x="64" y="25"/>
                      <a:pt x="64" y="25"/>
                    </a:cubicBezTo>
                    <a:cubicBezTo>
                      <a:pt x="64" y="25"/>
                      <a:pt x="64" y="25"/>
                      <a:pt x="64" y="25"/>
                    </a:cubicBezTo>
                    <a:cubicBezTo>
                      <a:pt x="64" y="25"/>
                      <a:pt x="64" y="25"/>
                      <a:pt x="64" y="25"/>
                    </a:cubicBezTo>
                    <a:cubicBezTo>
                      <a:pt x="64" y="25"/>
                      <a:pt x="64" y="25"/>
                      <a:pt x="64" y="25"/>
                    </a:cubicBezTo>
                    <a:cubicBezTo>
                      <a:pt x="64" y="25"/>
                      <a:pt x="64" y="25"/>
                      <a:pt x="64" y="25"/>
                    </a:cubicBezTo>
                    <a:cubicBezTo>
                      <a:pt x="64" y="25"/>
                      <a:pt x="64" y="25"/>
                      <a:pt x="64" y="25"/>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2"/>
                      <a:pt x="63" y="22"/>
                      <a:pt x="63" y="22"/>
                    </a:cubicBezTo>
                    <a:cubicBezTo>
                      <a:pt x="63" y="22"/>
                      <a:pt x="63" y="22"/>
                      <a:pt x="63" y="22"/>
                    </a:cubicBezTo>
                    <a:cubicBezTo>
                      <a:pt x="63" y="22"/>
                      <a:pt x="63" y="22"/>
                      <a:pt x="63" y="22"/>
                    </a:cubicBezTo>
                    <a:cubicBezTo>
                      <a:pt x="63" y="22"/>
                      <a:pt x="63" y="22"/>
                      <a:pt x="63" y="22"/>
                    </a:cubicBezTo>
                    <a:cubicBezTo>
                      <a:pt x="63" y="22"/>
                      <a:pt x="63" y="22"/>
                      <a:pt x="63" y="22"/>
                    </a:cubicBezTo>
                    <a:cubicBezTo>
                      <a:pt x="63" y="22"/>
                      <a:pt x="63" y="22"/>
                      <a:pt x="63" y="22"/>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2" y="21"/>
                      <a:pt x="62" y="21"/>
                      <a:pt x="62" y="21"/>
                    </a:cubicBezTo>
                    <a:cubicBezTo>
                      <a:pt x="62" y="21"/>
                      <a:pt x="62" y="21"/>
                      <a:pt x="62" y="21"/>
                    </a:cubicBezTo>
                    <a:cubicBezTo>
                      <a:pt x="62" y="21"/>
                      <a:pt x="62" y="21"/>
                      <a:pt x="62" y="21"/>
                    </a:cubicBezTo>
                    <a:cubicBezTo>
                      <a:pt x="62" y="21"/>
                      <a:pt x="62" y="21"/>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8"/>
                      <a:pt x="60" y="18"/>
                      <a:pt x="60" y="18"/>
                    </a:cubicBezTo>
                    <a:cubicBezTo>
                      <a:pt x="60" y="18"/>
                      <a:pt x="60" y="18"/>
                      <a:pt x="60" y="18"/>
                    </a:cubicBezTo>
                    <a:cubicBezTo>
                      <a:pt x="60" y="18"/>
                      <a:pt x="60" y="18"/>
                      <a:pt x="60" y="18"/>
                    </a:cubicBezTo>
                    <a:cubicBezTo>
                      <a:pt x="60" y="18"/>
                      <a:pt x="60" y="18"/>
                      <a:pt x="60" y="18"/>
                    </a:cubicBezTo>
                    <a:cubicBezTo>
                      <a:pt x="60" y="17"/>
                      <a:pt x="60" y="17"/>
                      <a:pt x="60" y="17"/>
                    </a:cubicBezTo>
                    <a:cubicBezTo>
                      <a:pt x="60" y="17"/>
                      <a:pt x="60" y="17"/>
                      <a:pt x="60"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6"/>
                      <a:pt x="59" y="16"/>
                      <a:pt x="59"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5"/>
                      <a:pt x="58" y="15"/>
                      <a:pt x="58" y="15"/>
                    </a:cubicBezTo>
                    <a:cubicBezTo>
                      <a:pt x="58" y="15"/>
                      <a:pt x="58" y="15"/>
                      <a:pt x="58" y="15"/>
                    </a:cubicBezTo>
                    <a:cubicBezTo>
                      <a:pt x="58" y="15"/>
                      <a:pt x="58" y="15"/>
                      <a:pt x="58" y="15"/>
                    </a:cubicBezTo>
                    <a:cubicBezTo>
                      <a:pt x="58" y="15"/>
                      <a:pt x="58" y="15"/>
                      <a:pt x="58" y="15"/>
                    </a:cubicBezTo>
                    <a:cubicBezTo>
                      <a:pt x="58" y="15"/>
                      <a:pt x="58" y="15"/>
                      <a:pt x="58" y="15"/>
                    </a:cubicBezTo>
                    <a:cubicBezTo>
                      <a:pt x="57" y="15"/>
                      <a:pt x="57" y="15"/>
                      <a:pt x="57" y="15"/>
                    </a:cubicBezTo>
                    <a:cubicBezTo>
                      <a:pt x="57" y="15"/>
                      <a:pt x="57" y="15"/>
                      <a:pt x="57" y="15"/>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1"/>
                      <a:pt x="58" y="11"/>
                      <a:pt x="58" y="11"/>
                    </a:cubicBezTo>
                    <a:cubicBezTo>
                      <a:pt x="58" y="11"/>
                      <a:pt x="58" y="11"/>
                      <a:pt x="58" y="11"/>
                    </a:cubicBezTo>
                    <a:cubicBezTo>
                      <a:pt x="58" y="11"/>
                      <a:pt x="58" y="11"/>
                      <a:pt x="58" y="11"/>
                    </a:cubicBezTo>
                    <a:cubicBezTo>
                      <a:pt x="58" y="11"/>
                      <a:pt x="58" y="11"/>
                      <a:pt x="58"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60" y="3"/>
                      <a:pt x="60" y="3"/>
                      <a:pt x="60" y="3"/>
                    </a:cubicBezTo>
                    <a:cubicBezTo>
                      <a:pt x="60" y="3"/>
                      <a:pt x="60" y="3"/>
                      <a:pt x="60" y="3"/>
                    </a:cubicBezTo>
                    <a:cubicBezTo>
                      <a:pt x="60" y="3"/>
                      <a:pt x="60" y="3"/>
                      <a:pt x="60" y="3"/>
                    </a:cubicBezTo>
                    <a:cubicBezTo>
                      <a:pt x="60" y="3"/>
                      <a:pt x="60" y="3"/>
                      <a:pt x="60" y="3"/>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1" y="2"/>
                      <a:pt x="61" y="2"/>
                      <a:pt x="61" y="2"/>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0" y="1"/>
                      <a:pt x="60" y="1"/>
                      <a:pt x="59" y="1"/>
                    </a:cubicBezTo>
                    <a:cubicBezTo>
                      <a:pt x="59" y="1"/>
                      <a:pt x="58" y="1"/>
                      <a:pt x="58" y="1"/>
                    </a:cubicBezTo>
                    <a:cubicBezTo>
                      <a:pt x="58" y="1"/>
                      <a:pt x="58" y="1"/>
                      <a:pt x="58" y="1"/>
                    </a:cubicBezTo>
                    <a:cubicBezTo>
                      <a:pt x="57" y="1"/>
                      <a:pt x="57" y="0"/>
                      <a:pt x="56" y="1"/>
                    </a:cubicBezTo>
                    <a:cubicBezTo>
                      <a:pt x="56" y="1"/>
                      <a:pt x="55" y="1"/>
                      <a:pt x="55" y="1"/>
                    </a:cubicBezTo>
                    <a:cubicBezTo>
                      <a:pt x="55" y="1"/>
                      <a:pt x="55" y="1"/>
                      <a:pt x="55" y="1"/>
                    </a:cubicBezTo>
                    <a:cubicBezTo>
                      <a:pt x="55" y="1"/>
                      <a:pt x="54" y="1"/>
                      <a:pt x="54" y="1"/>
                    </a:cubicBezTo>
                    <a:cubicBezTo>
                      <a:pt x="53" y="1"/>
                      <a:pt x="53" y="0"/>
                      <a:pt x="53" y="1"/>
                    </a:cubicBezTo>
                    <a:cubicBezTo>
                      <a:pt x="52" y="1"/>
                      <a:pt x="51" y="2"/>
                      <a:pt x="50" y="2"/>
                    </a:cubicBezTo>
                    <a:cubicBezTo>
                      <a:pt x="50" y="2"/>
                      <a:pt x="49" y="2"/>
                      <a:pt x="49" y="2"/>
                    </a:cubicBezTo>
                    <a:cubicBezTo>
                      <a:pt x="48" y="2"/>
                      <a:pt x="48" y="1"/>
                      <a:pt x="47" y="1"/>
                    </a:cubicBezTo>
                    <a:cubicBezTo>
                      <a:pt x="46" y="1"/>
                      <a:pt x="45" y="1"/>
                      <a:pt x="44" y="1"/>
                    </a:cubicBezTo>
                    <a:cubicBezTo>
                      <a:pt x="43" y="2"/>
                      <a:pt x="42" y="2"/>
                      <a:pt x="41" y="2"/>
                    </a:cubicBezTo>
                    <a:cubicBezTo>
                      <a:pt x="41" y="1"/>
                      <a:pt x="40" y="2"/>
                      <a:pt x="39" y="2"/>
                    </a:cubicBezTo>
                    <a:cubicBezTo>
                      <a:pt x="39" y="3"/>
                      <a:pt x="38" y="3"/>
                      <a:pt x="38" y="3"/>
                    </a:cubicBezTo>
                    <a:cubicBezTo>
                      <a:pt x="36" y="3"/>
                      <a:pt x="35" y="3"/>
                      <a:pt x="34" y="3"/>
                    </a:cubicBezTo>
                    <a:cubicBezTo>
                      <a:pt x="33" y="3"/>
                      <a:pt x="32" y="4"/>
                      <a:pt x="32" y="4"/>
                    </a:cubicBezTo>
                    <a:cubicBezTo>
                      <a:pt x="31" y="5"/>
                      <a:pt x="31" y="5"/>
                      <a:pt x="30" y="6"/>
                    </a:cubicBezTo>
                    <a:cubicBezTo>
                      <a:pt x="30" y="6"/>
                      <a:pt x="30" y="5"/>
                      <a:pt x="29" y="5"/>
                    </a:cubicBezTo>
                    <a:cubicBezTo>
                      <a:pt x="29" y="5"/>
                      <a:pt x="29" y="5"/>
                      <a:pt x="29" y="5"/>
                    </a:cubicBezTo>
                    <a:cubicBezTo>
                      <a:pt x="28" y="6"/>
                      <a:pt x="28" y="6"/>
                      <a:pt x="28" y="6"/>
                    </a:cubicBezTo>
                    <a:cubicBezTo>
                      <a:pt x="27" y="6"/>
                      <a:pt x="27" y="6"/>
                      <a:pt x="27" y="6"/>
                    </a:cubicBezTo>
                    <a:cubicBezTo>
                      <a:pt x="26" y="7"/>
                      <a:pt x="26" y="7"/>
                      <a:pt x="26" y="8"/>
                    </a:cubicBezTo>
                    <a:cubicBezTo>
                      <a:pt x="25" y="8"/>
                      <a:pt x="24" y="8"/>
                      <a:pt x="24" y="8"/>
                    </a:cubicBezTo>
                    <a:cubicBezTo>
                      <a:pt x="24" y="8"/>
                      <a:pt x="23" y="8"/>
                      <a:pt x="23" y="9"/>
                    </a:cubicBezTo>
                    <a:cubicBezTo>
                      <a:pt x="23" y="9"/>
                      <a:pt x="23" y="9"/>
                      <a:pt x="2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341"/>
              <p:cNvSpPr/>
              <p:nvPr/>
            </p:nvSpPr>
            <p:spPr bwMode="auto">
              <a:xfrm>
                <a:off x="2657" y="1929"/>
                <a:ext cx="39" cy="76"/>
              </a:xfrm>
              <a:custGeom>
                <a:avLst/>
                <a:gdLst>
                  <a:gd name="T0" fmla="*/ 4 w 15"/>
                  <a:gd name="T1" fmla="*/ 3 h 29"/>
                  <a:gd name="T2" fmla="*/ 4 w 15"/>
                  <a:gd name="T3" fmla="*/ 3 h 29"/>
                  <a:gd name="T4" fmla="*/ 3 w 15"/>
                  <a:gd name="T5" fmla="*/ 4 h 29"/>
                  <a:gd name="T6" fmla="*/ 3 w 15"/>
                  <a:gd name="T7" fmla="*/ 4 h 29"/>
                  <a:gd name="T8" fmla="*/ 4 w 15"/>
                  <a:gd name="T9" fmla="*/ 5 h 29"/>
                  <a:gd name="T10" fmla="*/ 3 w 15"/>
                  <a:gd name="T11" fmla="*/ 6 h 29"/>
                  <a:gd name="T12" fmla="*/ 3 w 15"/>
                  <a:gd name="T13" fmla="*/ 6 h 29"/>
                  <a:gd name="T14" fmla="*/ 3 w 15"/>
                  <a:gd name="T15" fmla="*/ 7 h 29"/>
                  <a:gd name="T16" fmla="*/ 3 w 15"/>
                  <a:gd name="T17" fmla="*/ 8 h 29"/>
                  <a:gd name="T18" fmla="*/ 4 w 15"/>
                  <a:gd name="T19" fmla="*/ 9 h 29"/>
                  <a:gd name="T20" fmla="*/ 4 w 15"/>
                  <a:gd name="T21" fmla="*/ 9 h 29"/>
                  <a:gd name="T22" fmla="*/ 3 w 15"/>
                  <a:gd name="T23" fmla="*/ 10 h 29"/>
                  <a:gd name="T24" fmla="*/ 3 w 15"/>
                  <a:gd name="T25" fmla="*/ 10 h 29"/>
                  <a:gd name="T26" fmla="*/ 3 w 15"/>
                  <a:gd name="T27" fmla="*/ 11 h 29"/>
                  <a:gd name="T28" fmla="*/ 3 w 15"/>
                  <a:gd name="T29" fmla="*/ 11 h 29"/>
                  <a:gd name="T30" fmla="*/ 3 w 15"/>
                  <a:gd name="T31" fmla="*/ 12 h 29"/>
                  <a:gd name="T32" fmla="*/ 2 w 15"/>
                  <a:gd name="T33" fmla="*/ 12 h 29"/>
                  <a:gd name="T34" fmla="*/ 2 w 15"/>
                  <a:gd name="T35" fmla="*/ 12 h 29"/>
                  <a:gd name="T36" fmla="*/ 2 w 15"/>
                  <a:gd name="T37" fmla="*/ 13 h 29"/>
                  <a:gd name="T38" fmla="*/ 1 w 15"/>
                  <a:gd name="T39" fmla="*/ 13 h 29"/>
                  <a:gd name="T40" fmla="*/ 1 w 15"/>
                  <a:gd name="T41" fmla="*/ 14 h 29"/>
                  <a:gd name="T42" fmla="*/ 0 w 15"/>
                  <a:gd name="T43" fmla="*/ 14 h 29"/>
                  <a:gd name="T44" fmla="*/ 1 w 15"/>
                  <a:gd name="T45" fmla="*/ 16 h 29"/>
                  <a:gd name="T46" fmla="*/ 1 w 15"/>
                  <a:gd name="T47" fmla="*/ 16 h 29"/>
                  <a:gd name="T48" fmla="*/ 2 w 15"/>
                  <a:gd name="T49" fmla="*/ 17 h 29"/>
                  <a:gd name="T50" fmla="*/ 3 w 15"/>
                  <a:gd name="T51" fmla="*/ 18 h 29"/>
                  <a:gd name="T52" fmla="*/ 3 w 15"/>
                  <a:gd name="T53" fmla="*/ 19 h 29"/>
                  <a:gd name="T54" fmla="*/ 4 w 15"/>
                  <a:gd name="T55" fmla="*/ 20 h 29"/>
                  <a:gd name="T56" fmla="*/ 4 w 15"/>
                  <a:gd name="T57" fmla="*/ 20 h 29"/>
                  <a:gd name="T58" fmla="*/ 5 w 15"/>
                  <a:gd name="T59" fmla="*/ 21 h 29"/>
                  <a:gd name="T60" fmla="*/ 6 w 15"/>
                  <a:gd name="T61" fmla="*/ 21 h 29"/>
                  <a:gd name="T62" fmla="*/ 6 w 15"/>
                  <a:gd name="T63" fmla="*/ 22 h 29"/>
                  <a:gd name="T64" fmla="*/ 6 w 15"/>
                  <a:gd name="T65" fmla="*/ 23 h 29"/>
                  <a:gd name="T66" fmla="*/ 7 w 15"/>
                  <a:gd name="T67" fmla="*/ 24 h 29"/>
                  <a:gd name="T68" fmla="*/ 7 w 15"/>
                  <a:gd name="T69" fmla="*/ 26 h 29"/>
                  <a:gd name="T70" fmla="*/ 7 w 15"/>
                  <a:gd name="T71" fmla="*/ 27 h 29"/>
                  <a:gd name="T72" fmla="*/ 7 w 15"/>
                  <a:gd name="T73" fmla="*/ 28 h 29"/>
                  <a:gd name="T74" fmla="*/ 8 w 15"/>
                  <a:gd name="T75" fmla="*/ 29 h 29"/>
                  <a:gd name="T76" fmla="*/ 8 w 15"/>
                  <a:gd name="T77" fmla="*/ 28 h 29"/>
                  <a:gd name="T78" fmla="*/ 9 w 15"/>
                  <a:gd name="T79" fmla="*/ 28 h 29"/>
                  <a:gd name="T80" fmla="*/ 10 w 15"/>
                  <a:gd name="T81" fmla="*/ 27 h 29"/>
                  <a:gd name="T82" fmla="*/ 10 w 15"/>
                  <a:gd name="T83" fmla="*/ 26 h 29"/>
                  <a:gd name="T84" fmla="*/ 10 w 15"/>
                  <a:gd name="T85" fmla="*/ 25 h 29"/>
                  <a:gd name="T86" fmla="*/ 10 w 15"/>
                  <a:gd name="T87" fmla="*/ 25 h 29"/>
                  <a:gd name="T88" fmla="*/ 10 w 15"/>
                  <a:gd name="T89" fmla="*/ 24 h 29"/>
                  <a:gd name="T90" fmla="*/ 10 w 15"/>
                  <a:gd name="T91" fmla="*/ 23 h 29"/>
                  <a:gd name="T92" fmla="*/ 11 w 15"/>
                  <a:gd name="T93" fmla="*/ 23 h 29"/>
                  <a:gd name="T94" fmla="*/ 11 w 15"/>
                  <a:gd name="T95" fmla="*/ 22 h 29"/>
                  <a:gd name="T96" fmla="*/ 12 w 15"/>
                  <a:gd name="T97" fmla="*/ 22 h 29"/>
                  <a:gd name="T98" fmla="*/ 13 w 15"/>
                  <a:gd name="T99" fmla="*/ 21 h 29"/>
                  <a:gd name="T100" fmla="*/ 13 w 15"/>
                  <a:gd name="T101" fmla="*/ 21 h 29"/>
                  <a:gd name="T102" fmla="*/ 15 w 15"/>
                  <a:gd name="T103" fmla="*/ 20 h 29"/>
                  <a:gd name="T104" fmla="*/ 14 w 15"/>
                  <a:gd name="T105" fmla="*/ 20 h 29"/>
                  <a:gd name="T106" fmla="*/ 14 w 15"/>
                  <a:gd name="T107" fmla="*/ 18 h 29"/>
                  <a:gd name="T108" fmla="*/ 14 w 15"/>
                  <a:gd name="T109" fmla="*/ 18 h 29"/>
                  <a:gd name="T110" fmla="*/ 13 w 15"/>
                  <a:gd name="T111" fmla="*/ 16 h 29"/>
                  <a:gd name="T112" fmla="*/ 13 w 15"/>
                  <a:gd name="T113" fmla="*/ 10 h 29"/>
                  <a:gd name="T114" fmla="*/ 12 w 15"/>
                  <a:gd name="T115" fmla="*/ 2 h 29"/>
                  <a:gd name="T116" fmla="*/ 8 w 15"/>
                  <a:gd name="T117"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29">
                    <a:moveTo>
                      <a:pt x="4" y="2"/>
                    </a:moveTo>
                    <a:cubicBezTo>
                      <a:pt x="5" y="2"/>
                      <a:pt x="5" y="2"/>
                      <a:pt x="5" y="2"/>
                    </a:cubicBezTo>
                    <a:cubicBezTo>
                      <a:pt x="5" y="2"/>
                      <a:pt x="5" y="2"/>
                      <a:pt x="5" y="2"/>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4" y="8"/>
                      <a:pt x="4" y="8"/>
                      <a:pt x="4" y="8"/>
                    </a:cubicBezTo>
                    <a:cubicBezTo>
                      <a:pt x="4" y="8"/>
                      <a:pt x="4" y="8"/>
                      <a:pt x="4" y="8"/>
                    </a:cubicBezTo>
                    <a:cubicBezTo>
                      <a:pt x="4"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4"/>
                      <a:pt x="6" y="24"/>
                      <a:pt x="6" y="24"/>
                    </a:cubicBezTo>
                    <a:cubicBezTo>
                      <a:pt x="6" y="24"/>
                      <a:pt x="6" y="24"/>
                      <a:pt x="6" y="24"/>
                    </a:cubicBezTo>
                    <a:cubicBezTo>
                      <a:pt x="7" y="24"/>
                      <a:pt x="7" y="24"/>
                      <a:pt x="7" y="24"/>
                    </a:cubicBezTo>
                    <a:cubicBezTo>
                      <a:pt x="7" y="24"/>
                      <a:pt x="7" y="24"/>
                      <a:pt x="7" y="24"/>
                    </a:cubicBezTo>
                    <a:cubicBezTo>
                      <a:pt x="7" y="24"/>
                      <a:pt x="7" y="24"/>
                      <a:pt x="7"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7"/>
                      <a:pt x="9" y="27"/>
                      <a:pt x="9"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4"/>
                      <a:pt x="10" y="24"/>
                      <a:pt x="10"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4" y="20"/>
                      <a:pt x="14" y="20"/>
                      <a:pt x="14" y="20"/>
                    </a:cubicBezTo>
                    <a:cubicBezTo>
                      <a:pt x="14" y="20"/>
                      <a:pt x="14" y="20"/>
                      <a:pt x="14" y="20"/>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3" y="17"/>
                      <a:pt x="13" y="17"/>
                    </a:cubicBezTo>
                    <a:cubicBezTo>
                      <a:pt x="13" y="16"/>
                      <a:pt x="13" y="16"/>
                      <a:pt x="13" y="15"/>
                    </a:cubicBezTo>
                    <a:cubicBezTo>
                      <a:pt x="12" y="15"/>
                      <a:pt x="13" y="16"/>
                      <a:pt x="13" y="16"/>
                    </a:cubicBezTo>
                    <a:cubicBezTo>
                      <a:pt x="12" y="16"/>
                      <a:pt x="12" y="16"/>
                      <a:pt x="12" y="16"/>
                    </a:cubicBezTo>
                    <a:cubicBezTo>
                      <a:pt x="12" y="16"/>
                      <a:pt x="12" y="15"/>
                      <a:pt x="12" y="15"/>
                    </a:cubicBezTo>
                    <a:cubicBezTo>
                      <a:pt x="12" y="15"/>
                      <a:pt x="11" y="15"/>
                      <a:pt x="11" y="15"/>
                    </a:cubicBezTo>
                    <a:cubicBezTo>
                      <a:pt x="11" y="15"/>
                      <a:pt x="10" y="15"/>
                      <a:pt x="10" y="15"/>
                    </a:cubicBezTo>
                    <a:cubicBezTo>
                      <a:pt x="9" y="14"/>
                      <a:pt x="9" y="14"/>
                      <a:pt x="9" y="13"/>
                    </a:cubicBezTo>
                    <a:cubicBezTo>
                      <a:pt x="9" y="13"/>
                      <a:pt x="11" y="12"/>
                      <a:pt x="11" y="12"/>
                    </a:cubicBezTo>
                    <a:cubicBezTo>
                      <a:pt x="12" y="11"/>
                      <a:pt x="12" y="10"/>
                      <a:pt x="13" y="10"/>
                    </a:cubicBezTo>
                    <a:cubicBezTo>
                      <a:pt x="13" y="9"/>
                      <a:pt x="13" y="9"/>
                      <a:pt x="13" y="9"/>
                    </a:cubicBezTo>
                    <a:cubicBezTo>
                      <a:pt x="13" y="8"/>
                      <a:pt x="13" y="8"/>
                      <a:pt x="13" y="8"/>
                    </a:cubicBezTo>
                    <a:cubicBezTo>
                      <a:pt x="12" y="7"/>
                      <a:pt x="11" y="6"/>
                      <a:pt x="11" y="5"/>
                    </a:cubicBezTo>
                    <a:cubicBezTo>
                      <a:pt x="11" y="5"/>
                      <a:pt x="11" y="5"/>
                      <a:pt x="11" y="4"/>
                    </a:cubicBezTo>
                    <a:cubicBezTo>
                      <a:pt x="11" y="4"/>
                      <a:pt x="12" y="4"/>
                      <a:pt x="12" y="4"/>
                    </a:cubicBezTo>
                    <a:cubicBezTo>
                      <a:pt x="12" y="3"/>
                      <a:pt x="13" y="3"/>
                      <a:pt x="13" y="3"/>
                    </a:cubicBezTo>
                    <a:cubicBezTo>
                      <a:pt x="13" y="2"/>
                      <a:pt x="13" y="1"/>
                      <a:pt x="12" y="2"/>
                    </a:cubicBezTo>
                    <a:cubicBezTo>
                      <a:pt x="12" y="2"/>
                      <a:pt x="12" y="2"/>
                      <a:pt x="12" y="2"/>
                    </a:cubicBezTo>
                    <a:cubicBezTo>
                      <a:pt x="11" y="2"/>
                      <a:pt x="11" y="2"/>
                      <a:pt x="11" y="2"/>
                    </a:cubicBezTo>
                    <a:cubicBezTo>
                      <a:pt x="11" y="2"/>
                      <a:pt x="11" y="3"/>
                      <a:pt x="11" y="3"/>
                    </a:cubicBezTo>
                    <a:cubicBezTo>
                      <a:pt x="11" y="3"/>
                      <a:pt x="10" y="3"/>
                      <a:pt x="10" y="3"/>
                    </a:cubicBezTo>
                    <a:cubicBezTo>
                      <a:pt x="10" y="2"/>
                      <a:pt x="10" y="2"/>
                      <a:pt x="10" y="2"/>
                    </a:cubicBezTo>
                    <a:cubicBezTo>
                      <a:pt x="10" y="1"/>
                      <a:pt x="10" y="1"/>
                      <a:pt x="9" y="1"/>
                    </a:cubicBezTo>
                    <a:cubicBezTo>
                      <a:pt x="9" y="0"/>
                      <a:pt x="9" y="1"/>
                      <a:pt x="8" y="1"/>
                    </a:cubicBezTo>
                    <a:cubicBezTo>
                      <a:pt x="8" y="1"/>
                      <a:pt x="8" y="0"/>
                      <a:pt x="8" y="1"/>
                    </a:cubicBezTo>
                    <a:cubicBezTo>
                      <a:pt x="7" y="1"/>
                      <a:pt x="7" y="1"/>
                      <a:pt x="6" y="1"/>
                    </a:cubicBezTo>
                    <a:cubicBezTo>
                      <a:pt x="6" y="1"/>
                      <a:pt x="5" y="2"/>
                      <a:pt x="5" y="2"/>
                    </a:cubicBezTo>
                    <a:cubicBezTo>
                      <a:pt x="5" y="2"/>
                      <a:pt x="5"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342"/>
              <p:cNvSpPr/>
              <p:nvPr/>
            </p:nvSpPr>
            <p:spPr bwMode="auto">
              <a:xfrm>
                <a:off x="3098" y="1774"/>
                <a:ext cx="3" cy="2"/>
              </a:xfrm>
              <a:custGeom>
                <a:avLst/>
                <a:gdLst>
                  <a:gd name="T0" fmla="*/ 0 w 1"/>
                  <a:gd name="T1" fmla="*/ 0 h 1"/>
                  <a:gd name="T2" fmla="*/ 0 w 1"/>
                  <a:gd name="T3" fmla="*/ 0 h 1"/>
                  <a:gd name="T4" fmla="*/ 0 w 1"/>
                  <a:gd name="T5" fmla="*/ 0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1 w 1"/>
                  <a:gd name="T37" fmla="*/ 1 h 1"/>
                  <a:gd name="T38" fmla="*/ 1 w 1"/>
                  <a:gd name="T39" fmla="*/ 1 h 1"/>
                  <a:gd name="T40" fmla="*/ 1 w 1"/>
                  <a:gd name="T41" fmla="*/ 1 h 1"/>
                  <a:gd name="T42" fmla="*/ 0 w 1"/>
                  <a:gd name="T43" fmla="*/ 1 h 1"/>
                  <a:gd name="T44" fmla="*/ 0 w 1"/>
                  <a:gd name="T45" fmla="*/ 1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1">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343"/>
              <p:cNvSpPr/>
              <p:nvPr/>
            </p:nvSpPr>
            <p:spPr bwMode="auto">
              <a:xfrm>
                <a:off x="2428" y="2168"/>
                <a:ext cx="29" cy="5"/>
              </a:xfrm>
              <a:custGeom>
                <a:avLst/>
                <a:gdLst>
                  <a:gd name="T0" fmla="*/ 4 w 11"/>
                  <a:gd name="T1" fmla="*/ 2 h 2"/>
                  <a:gd name="T2" fmla="*/ 4 w 11"/>
                  <a:gd name="T3" fmla="*/ 1 h 2"/>
                  <a:gd name="T4" fmla="*/ 4 w 11"/>
                  <a:gd name="T5" fmla="*/ 1 h 2"/>
                  <a:gd name="T6" fmla="*/ 5 w 11"/>
                  <a:gd name="T7" fmla="*/ 1 h 2"/>
                  <a:gd name="T8" fmla="*/ 5 w 11"/>
                  <a:gd name="T9" fmla="*/ 1 h 2"/>
                  <a:gd name="T10" fmla="*/ 5 w 11"/>
                  <a:gd name="T11" fmla="*/ 1 h 2"/>
                  <a:gd name="T12" fmla="*/ 6 w 11"/>
                  <a:gd name="T13" fmla="*/ 1 h 2"/>
                  <a:gd name="T14" fmla="*/ 6 w 11"/>
                  <a:gd name="T15" fmla="*/ 0 h 2"/>
                  <a:gd name="T16" fmla="*/ 6 w 11"/>
                  <a:gd name="T17" fmla="*/ 0 h 2"/>
                  <a:gd name="T18" fmla="*/ 7 w 11"/>
                  <a:gd name="T19" fmla="*/ 0 h 2"/>
                  <a:gd name="T20" fmla="*/ 7 w 11"/>
                  <a:gd name="T21" fmla="*/ 0 h 2"/>
                  <a:gd name="T22" fmla="*/ 7 w 11"/>
                  <a:gd name="T23" fmla="*/ 1 h 2"/>
                  <a:gd name="T24" fmla="*/ 7 w 11"/>
                  <a:gd name="T25" fmla="*/ 1 h 2"/>
                  <a:gd name="T26" fmla="*/ 8 w 11"/>
                  <a:gd name="T27" fmla="*/ 1 h 2"/>
                  <a:gd name="T28" fmla="*/ 8 w 11"/>
                  <a:gd name="T29" fmla="*/ 1 h 2"/>
                  <a:gd name="T30" fmla="*/ 8 w 11"/>
                  <a:gd name="T31" fmla="*/ 1 h 2"/>
                  <a:gd name="T32" fmla="*/ 8 w 11"/>
                  <a:gd name="T33" fmla="*/ 1 h 2"/>
                  <a:gd name="T34" fmla="*/ 9 w 11"/>
                  <a:gd name="T35" fmla="*/ 1 h 2"/>
                  <a:gd name="T36" fmla="*/ 9 w 11"/>
                  <a:gd name="T37" fmla="*/ 1 h 2"/>
                  <a:gd name="T38" fmla="*/ 9 w 11"/>
                  <a:gd name="T39" fmla="*/ 1 h 2"/>
                  <a:gd name="T40" fmla="*/ 10 w 11"/>
                  <a:gd name="T41" fmla="*/ 1 h 2"/>
                  <a:gd name="T42" fmla="*/ 10 w 11"/>
                  <a:gd name="T43" fmla="*/ 1 h 2"/>
                  <a:gd name="T44" fmla="*/ 10 w 11"/>
                  <a:gd name="T45" fmla="*/ 1 h 2"/>
                  <a:gd name="T46" fmla="*/ 11 w 11"/>
                  <a:gd name="T47" fmla="*/ 1 h 2"/>
                  <a:gd name="T48" fmla="*/ 11 w 11"/>
                  <a:gd name="T49" fmla="*/ 1 h 2"/>
                  <a:gd name="T50" fmla="*/ 11 w 11"/>
                  <a:gd name="T51" fmla="*/ 1 h 2"/>
                  <a:gd name="T52" fmla="*/ 10 w 11"/>
                  <a:gd name="T53" fmla="*/ 1 h 2"/>
                  <a:gd name="T54" fmla="*/ 10 w 11"/>
                  <a:gd name="T55" fmla="*/ 1 h 2"/>
                  <a:gd name="T56" fmla="*/ 10 w 11"/>
                  <a:gd name="T57" fmla="*/ 1 h 2"/>
                  <a:gd name="T58" fmla="*/ 9 w 11"/>
                  <a:gd name="T59" fmla="*/ 1 h 2"/>
                  <a:gd name="T60" fmla="*/ 9 w 11"/>
                  <a:gd name="T61" fmla="*/ 1 h 2"/>
                  <a:gd name="T62" fmla="*/ 9 w 11"/>
                  <a:gd name="T63" fmla="*/ 1 h 2"/>
                  <a:gd name="T64" fmla="*/ 9 w 11"/>
                  <a:gd name="T65" fmla="*/ 1 h 2"/>
                  <a:gd name="T66" fmla="*/ 8 w 11"/>
                  <a:gd name="T67" fmla="*/ 0 h 2"/>
                  <a:gd name="T68" fmla="*/ 8 w 11"/>
                  <a:gd name="T69" fmla="*/ 0 h 2"/>
                  <a:gd name="T70" fmla="*/ 8 w 11"/>
                  <a:gd name="T71" fmla="*/ 0 h 2"/>
                  <a:gd name="T72" fmla="*/ 8 w 11"/>
                  <a:gd name="T73" fmla="*/ 0 h 2"/>
                  <a:gd name="T74" fmla="*/ 8 w 11"/>
                  <a:gd name="T75" fmla="*/ 0 h 2"/>
                  <a:gd name="T76" fmla="*/ 7 w 11"/>
                  <a:gd name="T77" fmla="*/ 0 h 2"/>
                  <a:gd name="T78" fmla="*/ 7 w 11"/>
                  <a:gd name="T79" fmla="*/ 0 h 2"/>
                  <a:gd name="T80" fmla="*/ 7 w 11"/>
                  <a:gd name="T81" fmla="*/ 0 h 2"/>
                  <a:gd name="T82" fmla="*/ 6 w 11"/>
                  <a:gd name="T83" fmla="*/ 0 h 2"/>
                  <a:gd name="T84" fmla="*/ 6 w 11"/>
                  <a:gd name="T85" fmla="*/ 0 h 2"/>
                  <a:gd name="T86" fmla="*/ 6 w 11"/>
                  <a:gd name="T87" fmla="*/ 0 h 2"/>
                  <a:gd name="T88" fmla="*/ 6 w 11"/>
                  <a:gd name="T89" fmla="*/ 0 h 2"/>
                  <a:gd name="T90" fmla="*/ 5 w 11"/>
                  <a:gd name="T91" fmla="*/ 0 h 2"/>
                  <a:gd name="T92" fmla="*/ 5 w 11"/>
                  <a:gd name="T93" fmla="*/ 0 h 2"/>
                  <a:gd name="T94" fmla="*/ 5 w 11"/>
                  <a:gd name="T95" fmla="*/ 1 h 2"/>
                  <a:gd name="T96" fmla="*/ 2 w 11"/>
                  <a:gd name="T97" fmla="*/ 1 h 2"/>
                  <a:gd name="T98" fmla="*/ 3 w 11"/>
                  <a:gd name="T99" fmla="*/ 1 h 2"/>
                  <a:gd name="T100" fmla="*/ 1 w 11"/>
                  <a:gd name="T101" fmla="*/ 1 h 2"/>
                  <a:gd name="T102" fmla="*/ 1 w 11"/>
                  <a:gd name="T10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2">
                    <a:moveTo>
                      <a:pt x="1" y="2"/>
                    </a:moveTo>
                    <a:cubicBezTo>
                      <a:pt x="1" y="2"/>
                      <a:pt x="1" y="2"/>
                      <a:pt x="1"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1" y="1"/>
                      <a:pt x="1" y="1"/>
                      <a:pt x="1" y="1"/>
                    </a:cubicBezTo>
                    <a:cubicBezTo>
                      <a:pt x="2" y="1"/>
                      <a:pt x="2" y="1"/>
                      <a:pt x="2" y="1"/>
                    </a:cubicBezTo>
                    <a:cubicBezTo>
                      <a:pt x="2" y="1"/>
                      <a:pt x="2" y="1"/>
                      <a:pt x="3" y="1"/>
                    </a:cubicBezTo>
                    <a:cubicBezTo>
                      <a:pt x="3" y="1"/>
                      <a:pt x="5" y="1"/>
                      <a:pt x="6" y="1"/>
                    </a:cubicBezTo>
                    <a:cubicBezTo>
                      <a:pt x="5" y="1"/>
                      <a:pt x="4" y="1"/>
                      <a:pt x="3" y="1"/>
                    </a:cubicBezTo>
                    <a:cubicBezTo>
                      <a:pt x="3" y="1"/>
                      <a:pt x="2" y="1"/>
                      <a:pt x="3" y="2"/>
                    </a:cubicBezTo>
                    <a:cubicBezTo>
                      <a:pt x="2" y="2"/>
                      <a:pt x="2" y="2"/>
                      <a:pt x="1" y="1"/>
                    </a:cubicBezTo>
                    <a:cubicBezTo>
                      <a:pt x="1" y="1"/>
                      <a:pt x="1" y="1"/>
                      <a:pt x="1" y="1"/>
                    </a:cubicBezTo>
                    <a:cubicBezTo>
                      <a:pt x="0" y="1"/>
                      <a:pt x="0" y="1"/>
                      <a:pt x="0" y="2"/>
                    </a:cubicBezTo>
                    <a:cubicBezTo>
                      <a:pt x="0" y="2"/>
                      <a:pt x="0"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344"/>
              <p:cNvSpPr>
                <a:spLocks noEditPoints="1"/>
              </p:cNvSpPr>
              <p:nvPr/>
            </p:nvSpPr>
            <p:spPr bwMode="auto">
              <a:xfrm>
                <a:off x="2428" y="2037"/>
                <a:ext cx="110" cy="120"/>
              </a:xfrm>
              <a:custGeom>
                <a:avLst/>
                <a:gdLst>
                  <a:gd name="T0" fmla="*/ 41 w 42"/>
                  <a:gd name="T1" fmla="*/ 40 h 46"/>
                  <a:gd name="T2" fmla="*/ 40 w 42"/>
                  <a:gd name="T3" fmla="*/ 37 h 46"/>
                  <a:gd name="T4" fmla="*/ 40 w 42"/>
                  <a:gd name="T5" fmla="*/ 34 h 46"/>
                  <a:gd name="T6" fmla="*/ 39 w 42"/>
                  <a:gd name="T7" fmla="*/ 30 h 46"/>
                  <a:gd name="T8" fmla="*/ 39 w 42"/>
                  <a:gd name="T9" fmla="*/ 26 h 46"/>
                  <a:gd name="T10" fmla="*/ 38 w 42"/>
                  <a:gd name="T11" fmla="*/ 23 h 46"/>
                  <a:gd name="T12" fmla="*/ 38 w 42"/>
                  <a:gd name="T13" fmla="*/ 19 h 46"/>
                  <a:gd name="T14" fmla="*/ 37 w 42"/>
                  <a:gd name="T15" fmla="*/ 15 h 46"/>
                  <a:gd name="T16" fmla="*/ 37 w 42"/>
                  <a:gd name="T17" fmla="*/ 12 h 46"/>
                  <a:gd name="T18" fmla="*/ 37 w 42"/>
                  <a:gd name="T19" fmla="*/ 8 h 46"/>
                  <a:gd name="T20" fmla="*/ 41 w 42"/>
                  <a:gd name="T21" fmla="*/ 7 h 46"/>
                  <a:gd name="T22" fmla="*/ 40 w 42"/>
                  <a:gd name="T23" fmla="*/ 6 h 46"/>
                  <a:gd name="T24" fmla="*/ 38 w 42"/>
                  <a:gd name="T25" fmla="*/ 5 h 46"/>
                  <a:gd name="T26" fmla="*/ 37 w 42"/>
                  <a:gd name="T27" fmla="*/ 4 h 46"/>
                  <a:gd name="T28" fmla="*/ 36 w 42"/>
                  <a:gd name="T29" fmla="*/ 4 h 46"/>
                  <a:gd name="T30" fmla="*/ 35 w 42"/>
                  <a:gd name="T31" fmla="*/ 3 h 46"/>
                  <a:gd name="T32" fmla="*/ 33 w 42"/>
                  <a:gd name="T33" fmla="*/ 2 h 46"/>
                  <a:gd name="T34" fmla="*/ 32 w 42"/>
                  <a:gd name="T35" fmla="*/ 1 h 46"/>
                  <a:gd name="T36" fmla="*/ 31 w 42"/>
                  <a:gd name="T37" fmla="*/ 1 h 46"/>
                  <a:gd name="T38" fmla="*/ 30 w 42"/>
                  <a:gd name="T39" fmla="*/ 0 h 46"/>
                  <a:gd name="T40" fmla="*/ 17 w 42"/>
                  <a:gd name="T41" fmla="*/ 14 h 46"/>
                  <a:gd name="T42" fmla="*/ 16 w 42"/>
                  <a:gd name="T43" fmla="*/ 15 h 46"/>
                  <a:gd name="T44" fmla="*/ 14 w 42"/>
                  <a:gd name="T45" fmla="*/ 15 h 46"/>
                  <a:gd name="T46" fmla="*/ 14 w 42"/>
                  <a:gd name="T47" fmla="*/ 17 h 46"/>
                  <a:gd name="T48" fmla="*/ 14 w 42"/>
                  <a:gd name="T49" fmla="*/ 21 h 46"/>
                  <a:gd name="T50" fmla="*/ 0 w 42"/>
                  <a:gd name="T51" fmla="*/ 23 h 46"/>
                  <a:gd name="T52" fmla="*/ 3 w 42"/>
                  <a:gd name="T53" fmla="*/ 27 h 46"/>
                  <a:gd name="T54" fmla="*/ 2 w 42"/>
                  <a:gd name="T55" fmla="*/ 41 h 46"/>
                  <a:gd name="T56" fmla="*/ 2 w 42"/>
                  <a:gd name="T57" fmla="*/ 40 h 46"/>
                  <a:gd name="T58" fmla="*/ 3 w 42"/>
                  <a:gd name="T59" fmla="*/ 40 h 46"/>
                  <a:gd name="T60" fmla="*/ 5 w 42"/>
                  <a:gd name="T61" fmla="*/ 39 h 46"/>
                  <a:gd name="T62" fmla="*/ 6 w 42"/>
                  <a:gd name="T63" fmla="*/ 39 h 46"/>
                  <a:gd name="T64" fmla="*/ 7 w 42"/>
                  <a:gd name="T65" fmla="*/ 39 h 46"/>
                  <a:gd name="T66" fmla="*/ 9 w 42"/>
                  <a:gd name="T67" fmla="*/ 39 h 46"/>
                  <a:gd name="T68" fmla="*/ 10 w 42"/>
                  <a:gd name="T69" fmla="*/ 40 h 46"/>
                  <a:gd name="T70" fmla="*/ 11 w 42"/>
                  <a:gd name="T71" fmla="*/ 40 h 46"/>
                  <a:gd name="T72" fmla="*/ 11 w 42"/>
                  <a:gd name="T73" fmla="*/ 41 h 46"/>
                  <a:gd name="T74" fmla="*/ 12 w 42"/>
                  <a:gd name="T75" fmla="*/ 41 h 46"/>
                  <a:gd name="T76" fmla="*/ 13 w 42"/>
                  <a:gd name="T77" fmla="*/ 42 h 46"/>
                  <a:gd name="T78" fmla="*/ 14 w 42"/>
                  <a:gd name="T79" fmla="*/ 43 h 46"/>
                  <a:gd name="T80" fmla="*/ 14 w 42"/>
                  <a:gd name="T81" fmla="*/ 44 h 46"/>
                  <a:gd name="T82" fmla="*/ 15 w 42"/>
                  <a:gd name="T83" fmla="*/ 44 h 46"/>
                  <a:gd name="T84" fmla="*/ 16 w 42"/>
                  <a:gd name="T85" fmla="*/ 45 h 46"/>
                  <a:gd name="T86" fmla="*/ 16 w 42"/>
                  <a:gd name="T87" fmla="*/ 45 h 46"/>
                  <a:gd name="T88" fmla="*/ 17 w 42"/>
                  <a:gd name="T89" fmla="*/ 46 h 46"/>
                  <a:gd name="T90" fmla="*/ 18 w 42"/>
                  <a:gd name="T91" fmla="*/ 46 h 46"/>
                  <a:gd name="T92" fmla="*/ 18 w 42"/>
                  <a:gd name="T93" fmla="*/ 45 h 46"/>
                  <a:gd name="T94" fmla="*/ 18 w 42"/>
                  <a:gd name="T95" fmla="*/ 44 h 46"/>
                  <a:gd name="T96" fmla="*/ 19 w 42"/>
                  <a:gd name="T97" fmla="*/ 43 h 46"/>
                  <a:gd name="T98" fmla="*/ 20 w 42"/>
                  <a:gd name="T99" fmla="*/ 43 h 46"/>
                  <a:gd name="T100" fmla="*/ 21 w 42"/>
                  <a:gd name="T101" fmla="*/ 44 h 46"/>
                  <a:gd name="T102" fmla="*/ 21 w 42"/>
                  <a:gd name="T103" fmla="*/ 44 h 46"/>
                  <a:gd name="T104" fmla="*/ 22 w 42"/>
                  <a:gd name="T105" fmla="*/ 43 h 46"/>
                  <a:gd name="T106" fmla="*/ 23 w 42"/>
                  <a:gd name="T107" fmla="*/ 43 h 46"/>
                  <a:gd name="T108" fmla="*/ 24 w 42"/>
                  <a:gd name="T109" fmla="*/ 44 h 46"/>
                  <a:gd name="T110" fmla="*/ 25 w 42"/>
                  <a:gd name="T111" fmla="*/ 44 h 46"/>
                  <a:gd name="T112" fmla="*/ 27 w 42"/>
                  <a:gd name="T113" fmla="*/ 43 h 46"/>
                  <a:gd name="T114" fmla="*/ 32 w 42"/>
                  <a:gd name="T115" fmla="*/ 43 h 46"/>
                  <a:gd name="T116" fmla="*/ 41 w 42"/>
                  <a:gd name="T117"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46">
                    <a:moveTo>
                      <a:pt x="2" y="27"/>
                    </a:moveTo>
                    <a:cubicBezTo>
                      <a:pt x="2" y="28"/>
                      <a:pt x="2" y="28"/>
                      <a:pt x="2" y="28"/>
                    </a:cubicBezTo>
                    <a:cubicBezTo>
                      <a:pt x="2" y="28"/>
                      <a:pt x="2" y="28"/>
                      <a:pt x="2" y="27"/>
                    </a:cubicBezTo>
                    <a:close/>
                    <a:moveTo>
                      <a:pt x="41" y="40"/>
                    </a:move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40" y="38"/>
                      <a:pt x="40" y="38"/>
                      <a:pt x="40" y="38"/>
                    </a:cubicBezTo>
                    <a:cubicBezTo>
                      <a:pt x="40" y="38"/>
                      <a:pt x="40" y="38"/>
                      <a:pt x="40" y="38"/>
                    </a:cubicBezTo>
                    <a:cubicBezTo>
                      <a:pt x="40" y="38"/>
                      <a:pt x="40" y="38"/>
                      <a:pt x="40" y="38"/>
                    </a:cubicBezTo>
                    <a:cubicBezTo>
                      <a:pt x="40" y="37"/>
                      <a:pt x="40" y="37"/>
                      <a:pt x="40"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40" y="35"/>
                      <a:pt x="40" y="35"/>
                      <a:pt x="40" y="35"/>
                    </a:cubicBezTo>
                    <a:cubicBezTo>
                      <a:pt x="40" y="35"/>
                      <a:pt x="40" y="35"/>
                      <a:pt x="40" y="35"/>
                    </a:cubicBezTo>
                    <a:cubicBezTo>
                      <a:pt x="40" y="35"/>
                      <a:pt x="40" y="35"/>
                      <a:pt x="40" y="35"/>
                    </a:cubicBezTo>
                    <a:cubicBezTo>
                      <a:pt x="40" y="34"/>
                      <a:pt x="40" y="34"/>
                      <a:pt x="40" y="34"/>
                    </a:cubicBezTo>
                    <a:cubicBezTo>
                      <a:pt x="40" y="34"/>
                      <a:pt x="40" y="34"/>
                      <a:pt x="40" y="34"/>
                    </a:cubicBezTo>
                    <a:cubicBezTo>
                      <a:pt x="40" y="34"/>
                      <a:pt x="40" y="34"/>
                      <a:pt x="40" y="34"/>
                    </a:cubicBezTo>
                    <a:cubicBezTo>
                      <a:pt x="40" y="33"/>
                      <a:pt x="40" y="33"/>
                      <a:pt x="40" y="33"/>
                    </a:cubicBezTo>
                    <a:cubicBezTo>
                      <a:pt x="39" y="33"/>
                      <a:pt x="39" y="33"/>
                      <a:pt x="39" y="33"/>
                    </a:cubicBezTo>
                    <a:cubicBezTo>
                      <a:pt x="39" y="33"/>
                      <a:pt x="39" y="33"/>
                      <a:pt x="39" y="33"/>
                    </a:cubicBezTo>
                    <a:cubicBezTo>
                      <a:pt x="39" y="32"/>
                      <a:pt x="39" y="32"/>
                      <a:pt x="39" y="32"/>
                    </a:cubicBezTo>
                    <a:cubicBezTo>
                      <a:pt x="39" y="32"/>
                      <a:pt x="39" y="32"/>
                      <a:pt x="39" y="32"/>
                    </a:cubicBezTo>
                    <a:cubicBezTo>
                      <a:pt x="39" y="32"/>
                      <a:pt x="39" y="32"/>
                      <a:pt x="39" y="32"/>
                    </a:cubicBezTo>
                    <a:cubicBezTo>
                      <a:pt x="39" y="31"/>
                      <a:pt x="39" y="31"/>
                      <a:pt x="39" y="31"/>
                    </a:cubicBezTo>
                    <a:cubicBezTo>
                      <a:pt x="39" y="31"/>
                      <a:pt x="39" y="31"/>
                      <a:pt x="39" y="31"/>
                    </a:cubicBezTo>
                    <a:cubicBezTo>
                      <a:pt x="39" y="31"/>
                      <a:pt x="39" y="31"/>
                      <a:pt x="39" y="31"/>
                    </a:cubicBezTo>
                    <a:cubicBezTo>
                      <a:pt x="39" y="30"/>
                      <a:pt x="39" y="30"/>
                      <a:pt x="39" y="30"/>
                    </a:cubicBezTo>
                    <a:cubicBezTo>
                      <a:pt x="39" y="30"/>
                      <a:pt x="39" y="30"/>
                      <a:pt x="39" y="30"/>
                    </a:cubicBezTo>
                    <a:cubicBezTo>
                      <a:pt x="39" y="30"/>
                      <a:pt x="39" y="30"/>
                      <a:pt x="39" y="30"/>
                    </a:cubicBezTo>
                    <a:cubicBezTo>
                      <a:pt x="39" y="29"/>
                      <a:pt x="39" y="29"/>
                      <a:pt x="39" y="29"/>
                    </a:cubicBezTo>
                    <a:cubicBezTo>
                      <a:pt x="39" y="29"/>
                      <a:pt x="39" y="29"/>
                      <a:pt x="39" y="29"/>
                    </a:cubicBezTo>
                    <a:cubicBezTo>
                      <a:pt x="39" y="29"/>
                      <a:pt x="39" y="29"/>
                      <a:pt x="39" y="29"/>
                    </a:cubicBezTo>
                    <a:cubicBezTo>
                      <a:pt x="39" y="28"/>
                      <a:pt x="39" y="28"/>
                      <a:pt x="39" y="28"/>
                    </a:cubicBezTo>
                    <a:cubicBezTo>
                      <a:pt x="39" y="28"/>
                      <a:pt x="39" y="28"/>
                      <a:pt x="39" y="28"/>
                    </a:cubicBezTo>
                    <a:cubicBezTo>
                      <a:pt x="39" y="28"/>
                      <a:pt x="39" y="28"/>
                      <a:pt x="39" y="28"/>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6"/>
                      <a:pt x="39" y="26"/>
                      <a:pt x="39" y="26"/>
                    </a:cubicBezTo>
                    <a:cubicBezTo>
                      <a:pt x="39" y="25"/>
                      <a:pt x="39" y="25"/>
                      <a:pt x="39" y="25"/>
                    </a:cubicBezTo>
                    <a:cubicBezTo>
                      <a:pt x="39" y="25"/>
                      <a:pt x="39" y="25"/>
                      <a:pt x="39" y="25"/>
                    </a:cubicBezTo>
                    <a:cubicBezTo>
                      <a:pt x="38" y="25"/>
                      <a:pt x="38" y="25"/>
                      <a:pt x="38" y="25"/>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38" y="19"/>
                      <a:pt x="38" y="19"/>
                      <a:pt x="38" y="19"/>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6"/>
                      <a:pt x="38" y="16"/>
                      <a:pt x="38" y="16"/>
                    </a:cubicBezTo>
                    <a:cubicBezTo>
                      <a:pt x="38" y="16"/>
                      <a:pt x="38" y="16"/>
                      <a:pt x="38" y="16"/>
                    </a:cubicBezTo>
                    <a:cubicBezTo>
                      <a:pt x="37" y="16"/>
                      <a:pt x="37" y="16"/>
                      <a:pt x="37" y="16"/>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2"/>
                      <a:pt x="37" y="12"/>
                      <a:pt x="37" y="12"/>
                    </a:cubicBezTo>
                    <a:cubicBezTo>
                      <a:pt x="37" y="12"/>
                      <a:pt x="37" y="12"/>
                      <a:pt x="37" y="12"/>
                    </a:cubicBezTo>
                    <a:cubicBezTo>
                      <a:pt x="37" y="12"/>
                      <a:pt x="37" y="12"/>
                      <a:pt x="37" y="12"/>
                    </a:cubicBezTo>
                    <a:cubicBezTo>
                      <a:pt x="37" y="11"/>
                      <a:pt x="37" y="11"/>
                      <a:pt x="37" y="11"/>
                    </a:cubicBezTo>
                    <a:cubicBezTo>
                      <a:pt x="37" y="11"/>
                      <a:pt x="37" y="11"/>
                      <a:pt x="37" y="11"/>
                    </a:cubicBezTo>
                    <a:cubicBezTo>
                      <a:pt x="37" y="11"/>
                      <a:pt x="37" y="11"/>
                      <a:pt x="37" y="11"/>
                    </a:cubicBezTo>
                    <a:cubicBezTo>
                      <a:pt x="37" y="10"/>
                      <a:pt x="37" y="10"/>
                      <a:pt x="37" y="10"/>
                    </a:cubicBezTo>
                    <a:cubicBezTo>
                      <a:pt x="37" y="10"/>
                      <a:pt x="37" y="10"/>
                      <a:pt x="37" y="10"/>
                    </a:cubicBezTo>
                    <a:cubicBezTo>
                      <a:pt x="37" y="10"/>
                      <a:pt x="37" y="10"/>
                      <a:pt x="37" y="10"/>
                    </a:cubicBezTo>
                    <a:cubicBezTo>
                      <a:pt x="37" y="9"/>
                      <a:pt x="37" y="9"/>
                      <a:pt x="37" y="9"/>
                    </a:cubicBezTo>
                    <a:cubicBezTo>
                      <a:pt x="37" y="9"/>
                      <a:pt x="37" y="9"/>
                      <a:pt x="37" y="9"/>
                    </a:cubicBezTo>
                    <a:cubicBezTo>
                      <a:pt x="37" y="9"/>
                      <a:pt x="37" y="9"/>
                      <a:pt x="37" y="9"/>
                    </a:cubicBezTo>
                    <a:cubicBezTo>
                      <a:pt x="37" y="8"/>
                      <a:pt x="37" y="8"/>
                      <a:pt x="37" y="8"/>
                    </a:cubicBezTo>
                    <a:cubicBezTo>
                      <a:pt x="37" y="8"/>
                      <a:pt x="37" y="8"/>
                      <a:pt x="37"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4"/>
                      <a:pt x="30" y="4"/>
                      <a:pt x="30" y="4"/>
                    </a:cubicBezTo>
                    <a:cubicBezTo>
                      <a:pt x="30" y="4"/>
                      <a:pt x="30" y="4"/>
                      <a:pt x="30" y="4"/>
                    </a:cubicBezTo>
                    <a:cubicBezTo>
                      <a:pt x="29" y="4"/>
                      <a:pt x="29" y="4"/>
                      <a:pt x="29" y="4"/>
                    </a:cubicBezTo>
                    <a:cubicBezTo>
                      <a:pt x="18" y="4"/>
                      <a:pt x="18" y="4"/>
                      <a:pt x="18" y="4"/>
                    </a:cubicBezTo>
                    <a:cubicBezTo>
                      <a:pt x="18" y="14"/>
                      <a:pt x="18" y="14"/>
                      <a:pt x="18" y="14"/>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5"/>
                      <a:pt x="17" y="15"/>
                      <a:pt x="17"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20"/>
                      <a:pt x="14" y="20"/>
                      <a:pt x="14" y="20"/>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0" y="22"/>
                      <a:pt x="0" y="22"/>
                      <a:pt x="0" y="22"/>
                    </a:cubicBezTo>
                    <a:cubicBezTo>
                      <a:pt x="0" y="22"/>
                      <a:pt x="0" y="22"/>
                      <a:pt x="0" y="22"/>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0" y="24"/>
                      <a:pt x="0" y="24"/>
                      <a:pt x="0" y="24"/>
                    </a:cubicBezTo>
                    <a:cubicBezTo>
                      <a:pt x="0" y="24"/>
                      <a:pt x="0" y="24"/>
                      <a:pt x="0" y="24"/>
                    </a:cubicBezTo>
                    <a:cubicBezTo>
                      <a:pt x="0" y="23"/>
                      <a:pt x="0" y="23"/>
                      <a:pt x="0" y="23"/>
                    </a:cubicBezTo>
                    <a:cubicBezTo>
                      <a:pt x="0" y="23"/>
                      <a:pt x="1" y="24"/>
                      <a:pt x="1" y="25"/>
                    </a:cubicBezTo>
                    <a:cubicBezTo>
                      <a:pt x="1" y="24"/>
                      <a:pt x="2" y="24"/>
                      <a:pt x="2" y="24"/>
                    </a:cubicBezTo>
                    <a:cubicBezTo>
                      <a:pt x="2" y="24"/>
                      <a:pt x="2" y="24"/>
                      <a:pt x="2" y="24"/>
                    </a:cubicBezTo>
                    <a:cubicBezTo>
                      <a:pt x="2" y="25"/>
                      <a:pt x="2" y="25"/>
                      <a:pt x="2" y="25"/>
                    </a:cubicBezTo>
                    <a:cubicBezTo>
                      <a:pt x="2" y="26"/>
                      <a:pt x="3" y="26"/>
                      <a:pt x="3" y="26"/>
                    </a:cubicBezTo>
                    <a:cubicBezTo>
                      <a:pt x="3" y="26"/>
                      <a:pt x="3" y="26"/>
                      <a:pt x="3" y="26"/>
                    </a:cubicBezTo>
                    <a:cubicBezTo>
                      <a:pt x="3" y="26"/>
                      <a:pt x="3" y="27"/>
                      <a:pt x="3" y="27"/>
                    </a:cubicBezTo>
                    <a:cubicBezTo>
                      <a:pt x="3" y="27"/>
                      <a:pt x="2" y="27"/>
                      <a:pt x="2" y="27"/>
                    </a:cubicBezTo>
                    <a:cubicBezTo>
                      <a:pt x="2" y="27"/>
                      <a:pt x="2" y="27"/>
                      <a:pt x="2" y="28"/>
                    </a:cubicBezTo>
                    <a:cubicBezTo>
                      <a:pt x="2" y="28"/>
                      <a:pt x="2" y="28"/>
                      <a:pt x="2" y="28"/>
                    </a:cubicBezTo>
                    <a:cubicBezTo>
                      <a:pt x="2" y="28"/>
                      <a:pt x="2" y="29"/>
                      <a:pt x="2" y="29"/>
                    </a:cubicBezTo>
                    <a:cubicBezTo>
                      <a:pt x="2" y="29"/>
                      <a:pt x="2" y="29"/>
                      <a:pt x="2" y="29"/>
                    </a:cubicBezTo>
                    <a:cubicBezTo>
                      <a:pt x="2" y="29"/>
                      <a:pt x="2" y="29"/>
                      <a:pt x="2" y="29"/>
                    </a:cubicBezTo>
                    <a:cubicBezTo>
                      <a:pt x="1" y="30"/>
                      <a:pt x="2" y="30"/>
                      <a:pt x="3" y="31"/>
                    </a:cubicBezTo>
                    <a:cubicBezTo>
                      <a:pt x="3" y="32"/>
                      <a:pt x="3" y="33"/>
                      <a:pt x="3" y="34"/>
                    </a:cubicBezTo>
                    <a:cubicBezTo>
                      <a:pt x="3" y="35"/>
                      <a:pt x="3" y="36"/>
                      <a:pt x="3" y="37"/>
                    </a:cubicBezTo>
                    <a:cubicBezTo>
                      <a:pt x="3" y="37"/>
                      <a:pt x="2" y="38"/>
                      <a:pt x="2" y="38"/>
                    </a:cubicBezTo>
                    <a:cubicBezTo>
                      <a:pt x="2" y="39"/>
                      <a:pt x="2" y="40"/>
                      <a:pt x="2" y="41"/>
                    </a:cubicBezTo>
                    <a:cubicBezTo>
                      <a:pt x="2" y="41"/>
                      <a:pt x="2" y="41"/>
                      <a:pt x="2" y="41"/>
                    </a:cubicBezTo>
                    <a:cubicBezTo>
                      <a:pt x="2" y="41"/>
                      <a:pt x="2" y="41"/>
                      <a:pt x="2" y="41"/>
                    </a:cubicBezTo>
                    <a:cubicBezTo>
                      <a:pt x="2" y="41"/>
                      <a:pt x="2" y="41"/>
                      <a:pt x="2" y="41"/>
                    </a:cubicBezTo>
                    <a:cubicBezTo>
                      <a:pt x="2" y="41"/>
                      <a:pt x="2" y="41"/>
                      <a:pt x="2" y="41"/>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39"/>
                      <a:pt x="2" y="39"/>
                      <a:pt x="2" y="39"/>
                    </a:cubicBezTo>
                    <a:cubicBezTo>
                      <a:pt x="2" y="39"/>
                      <a:pt x="2" y="39"/>
                      <a:pt x="2" y="39"/>
                    </a:cubicBezTo>
                    <a:cubicBezTo>
                      <a:pt x="2" y="39"/>
                      <a:pt x="2" y="39"/>
                      <a:pt x="2" y="39"/>
                    </a:cubicBezTo>
                    <a:cubicBezTo>
                      <a:pt x="3" y="39"/>
                      <a:pt x="3" y="39"/>
                      <a:pt x="3" y="39"/>
                    </a:cubicBezTo>
                    <a:cubicBezTo>
                      <a:pt x="3" y="39"/>
                      <a:pt x="3" y="39"/>
                      <a:pt x="3" y="39"/>
                    </a:cubicBezTo>
                    <a:cubicBezTo>
                      <a:pt x="3" y="39"/>
                      <a:pt x="3" y="39"/>
                      <a:pt x="3" y="39"/>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10" y="39"/>
                      <a:pt x="10" y="39"/>
                      <a:pt x="10" y="39"/>
                    </a:cubicBezTo>
                    <a:cubicBezTo>
                      <a:pt x="10" y="39"/>
                      <a:pt x="10" y="39"/>
                      <a:pt x="10" y="39"/>
                    </a:cubicBezTo>
                    <a:cubicBezTo>
                      <a:pt x="10" y="39"/>
                      <a:pt x="10" y="39"/>
                      <a:pt x="10" y="39"/>
                    </a:cubicBezTo>
                    <a:cubicBezTo>
                      <a:pt x="10" y="39"/>
                      <a:pt x="10" y="39"/>
                      <a:pt x="10" y="39"/>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1" y="40"/>
                      <a:pt x="11" y="40"/>
                      <a:pt x="11" y="40"/>
                    </a:cubicBezTo>
                    <a:cubicBezTo>
                      <a:pt x="11" y="40"/>
                      <a:pt x="11" y="40"/>
                      <a:pt x="11" y="40"/>
                    </a:cubicBezTo>
                    <a:cubicBezTo>
                      <a:pt x="11" y="40"/>
                      <a:pt x="11" y="40"/>
                      <a:pt x="11" y="40"/>
                    </a:cubicBezTo>
                    <a:cubicBezTo>
                      <a:pt x="11" y="40"/>
                      <a:pt x="11" y="40"/>
                      <a:pt x="11" y="40"/>
                    </a:cubicBezTo>
                    <a:cubicBezTo>
                      <a:pt x="11" y="40"/>
                      <a:pt x="11" y="40"/>
                      <a:pt x="11"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3" y="41"/>
                      <a:pt x="13" y="41"/>
                      <a:pt x="13" y="41"/>
                    </a:cubicBezTo>
                    <a:cubicBezTo>
                      <a:pt x="13" y="41"/>
                      <a:pt x="13" y="41"/>
                      <a:pt x="13" y="41"/>
                    </a:cubicBezTo>
                    <a:cubicBezTo>
                      <a:pt x="13" y="41"/>
                      <a:pt x="13" y="41"/>
                      <a:pt x="13" y="41"/>
                    </a:cubicBezTo>
                    <a:cubicBezTo>
                      <a:pt x="13" y="41"/>
                      <a:pt x="13" y="41"/>
                      <a:pt x="13" y="41"/>
                    </a:cubicBezTo>
                    <a:cubicBezTo>
                      <a:pt x="13" y="41"/>
                      <a:pt x="13" y="41"/>
                      <a:pt x="13" y="41"/>
                    </a:cubicBezTo>
                    <a:cubicBezTo>
                      <a:pt x="13" y="41"/>
                      <a:pt x="13" y="41"/>
                      <a:pt x="13" y="41"/>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3"/>
                      <a:pt x="13" y="43"/>
                      <a:pt x="13" y="43"/>
                    </a:cubicBezTo>
                    <a:cubicBezTo>
                      <a:pt x="13" y="43"/>
                      <a:pt x="13" y="43"/>
                      <a:pt x="13" y="43"/>
                    </a:cubicBezTo>
                    <a:cubicBezTo>
                      <a:pt x="13" y="43"/>
                      <a:pt x="13" y="43"/>
                      <a:pt x="13" y="43"/>
                    </a:cubicBezTo>
                    <a:cubicBezTo>
                      <a:pt x="13" y="43"/>
                      <a:pt x="13" y="43"/>
                      <a:pt x="13"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4"/>
                      <a:pt x="14" y="44"/>
                      <a:pt x="14" y="44"/>
                    </a:cubicBezTo>
                    <a:cubicBezTo>
                      <a:pt x="14" y="44"/>
                      <a:pt x="14" y="44"/>
                      <a:pt x="14" y="44"/>
                    </a:cubicBezTo>
                    <a:cubicBezTo>
                      <a:pt x="14" y="44"/>
                      <a:pt x="14" y="44"/>
                      <a:pt x="14" y="44"/>
                    </a:cubicBezTo>
                    <a:cubicBezTo>
                      <a:pt x="14" y="44"/>
                      <a:pt x="14" y="44"/>
                      <a:pt x="14"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4"/>
                      <a:pt x="20" y="44"/>
                      <a:pt x="20" y="44"/>
                    </a:cubicBezTo>
                    <a:cubicBezTo>
                      <a:pt x="20" y="44"/>
                      <a:pt x="20" y="44"/>
                      <a:pt x="20"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4" y="43"/>
                      <a:pt x="24" y="43"/>
                      <a:pt x="24" y="43"/>
                    </a:cubicBezTo>
                    <a:cubicBezTo>
                      <a:pt x="24" y="43"/>
                      <a:pt x="24" y="43"/>
                      <a:pt x="24" y="43"/>
                    </a:cubicBezTo>
                    <a:cubicBezTo>
                      <a:pt x="24" y="43"/>
                      <a:pt x="24" y="43"/>
                      <a:pt x="24" y="43"/>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4"/>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32" y="43"/>
                      <a:pt x="32" y="43"/>
                      <a:pt x="32" y="43"/>
                    </a:cubicBezTo>
                    <a:cubicBezTo>
                      <a:pt x="32" y="43"/>
                      <a:pt x="32" y="43"/>
                      <a:pt x="32" y="43"/>
                    </a:cubicBezTo>
                    <a:cubicBezTo>
                      <a:pt x="32" y="43"/>
                      <a:pt x="32" y="43"/>
                      <a:pt x="32" y="43"/>
                    </a:cubicBezTo>
                    <a:cubicBezTo>
                      <a:pt x="40" y="43"/>
                      <a:pt x="40" y="43"/>
                      <a:pt x="40" y="43"/>
                    </a:cubicBezTo>
                    <a:cubicBezTo>
                      <a:pt x="40" y="43"/>
                      <a:pt x="40" y="43"/>
                      <a:pt x="40" y="43"/>
                    </a:cubicBezTo>
                    <a:cubicBezTo>
                      <a:pt x="40" y="43"/>
                      <a:pt x="40" y="43"/>
                      <a:pt x="40" y="43"/>
                    </a:cubicBezTo>
                    <a:cubicBezTo>
                      <a:pt x="41" y="43"/>
                      <a:pt x="41" y="43"/>
                      <a:pt x="41" y="43"/>
                    </a:cubicBezTo>
                    <a:cubicBezTo>
                      <a:pt x="41" y="43"/>
                      <a:pt x="41" y="43"/>
                      <a:pt x="41" y="43"/>
                    </a:cubicBezTo>
                    <a:cubicBezTo>
                      <a:pt x="41" y="43"/>
                      <a:pt x="41" y="43"/>
                      <a:pt x="41" y="43"/>
                    </a:cubicBezTo>
                    <a:cubicBezTo>
                      <a:pt x="41" y="43"/>
                      <a:pt x="41" y="43"/>
                      <a:pt x="41" y="43"/>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1"/>
                      <a:pt x="41" y="41"/>
                      <a:pt x="41" y="41"/>
                    </a:cubicBezTo>
                    <a:cubicBezTo>
                      <a:pt x="41" y="41"/>
                      <a:pt x="41" y="41"/>
                      <a:pt x="41" y="41"/>
                    </a:cubicBezTo>
                    <a:cubicBezTo>
                      <a:pt x="41" y="41"/>
                      <a:pt x="41" y="41"/>
                      <a:pt x="41" y="41"/>
                    </a:cubicBezTo>
                    <a:cubicBezTo>
                      <a:pt x="41" y="41"/>
                      <a:pt x="41" y="41"/>
                      <a:pt x="41" y="41"/>
                    </a:cubicBezTo>
                    <a:cubicBezTo>
                      <a:pt x="41" y="41"/>
                      <a:pt x="41" y="41"/>
                      <a:pt x="41" y="41"/>
                    </a:cubicBezTo>
                    <a:cubicBezTo>
                      <a:pt x="41" y="40"/>
                      <a:pt x="41" y="40"/>
                      <a:pt x="41"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345"/>
              <p:cNvSpPr/>
              <p:nvPr/>
            </p:nvSpPr>
            <p:spPr bwMode="auto">
              <a:xfrm>
                <a:off x="3411" y="1758"/>
                <a:ext cx="299" cy="123"/>
              </a:xfrm>
              <a:custGeom>
                <a:avLst/>
                <a:gdLst>
                  <a:gd name="T0" fmla="*/ 99 w 114"/>
                  <a:gd name="T1" fmla="*/ 11 h 47"/>
                  <a:gd name="T2" fmla="*/ 94 w 114"/>
                  <a:gd name="T3" fmla="*/ 9 h 47"/>
                  <a:gd name="T4" fmla="*/ 89 w 114"/>
                  <a:gd name="T5" fmla="*/ 12 h 47"/>
                  <a:gd name="T6" fmla="*/ 84 w 114"/>
                  <a:gd name="T7" fmla="*/ 13 h 47"/>
                  <a:gd name="T8" fmla="*/ 80 w 114"/>
                  <a:gd name="T9" fmla="*/ 14 h 47"/>
                  <a:gd name="T10" fmla="*/ 73 w 114"/>
                  <a:gd name="T11" fmla="*/ 13 h 47"/>
                  <a:gd name="T12" fmla="*/ 71 w 114"/>
                  <a:gd name="T13" fmla="*/ 11 h 47"/>
                  <a:gd name="T14" fmla="*/ 68 w 114"/>
                  <a:gd name="T15" fmla="*/ 10 h 47"/>
                  <a:gd name="T16" fmla="*/ 63 w 114"/>
                  <a:gd name="T17" fmla="*/ 8 h 47"/>
                  <a:gd name="T18" fmla="*/ 60 w 114"/>
                  <a:gd name="T19" fmla="*/ 9 h 47"/>
                  <a:gd name="T20" fmla="*/ 57 w 114"/>
                  <a:gd name="T21" fmla="*/ 10 h 47"/>
                  <a:gd name="T22" fmla="*/ 54 w 114"/>
                  <a:gd name="T23" fmla="*/ 9 h 47"/>
                  <a:gd name="T24" fmla="*/ 52 w 114"/>
                  <a:gd name="T25" fmla="*/ 7 h 47"/>
                  <a:gd name="T26" fmla="*/ 51 w 114"/>
                  <a:gd name="T27" fmla="*/ 4 h 47"/>
                  <a:gd name="T28" fmla="*/ 49 w 114"/>
                  <a:gd name="T29" fmla="*/ 3 h 47"/>
                  <a:gd name="T30" fmla="*/ 46 w 114"/>
                  <a:gd name="T31" fmla="*/ 2 h 47"/>
                  <a:gd name="T32" fmla="*/ 42 w 114"/>
                  <a:gd name="T33" fmla="*/ 1 h 47"/>
                  <a:gd name="T34" fmla="*/ 40 w 114"/>
                  <a:gd name="T35" fmla="*/ 0 h 47"/>
                  <a:gd name="T36" fmla="*/ 38 w 114"/>
                  <a:gd name="T37" fmla="*/ 2 h 47"/>
                  <a:gd name="T38" fmla="*/ 36 w 114"/>
                  <a:gd name="T39" fmla="*/ 5 h 47"/>
                  <a:gd name="T40" fmla="*/ 37 w 114"/>
                  <a:gd name="T41" fmla="*/ 7 h 47"/>
                  <a:gd name="T42" fmla="*/ 37 w 114"/>
                  <a:gd name="T43" fmla="*/ 9 h 47"/>
                  <a:gd name="T44" fmla="*/ 35 w 114"/>
                  <a:gd name="T45" fmla="*/ 11 h 47"/>
                  <a:gd name="T46" fmla="*/ 32 w 114"/>
                  <a:gd name="T47" fmla="*/ 11 h 47"/>
                  <a:gd name="T48" fmla="*/ 29 w 114"/>
                  <a:gd name="T49" fmla="*/ 10 h 47"/>
                  <a:gd name="T50" fmla="*/ 24 w 114"/>
                  <a:gd name="T51" fmla="*/ 10 h 47"/>
                  <a:gd name="T52" fmla="*/ 20 w 114"/>
                  <a:gd name="T53" fmla="*/ 7 h 47"/>
                  <a:gd name="T54" fmla="*/ 16 w 114"/>
                  <a:gd name="T55" fmla="*/ 7 h 47"/>
                  <a:gd name="T56" fmla="*/ 13 w 114"/>
                  <a:gd name="T57" fmla="*/ 8 h 47"/>
                  <a:gd name="T58" fmla="*/ 9 w 114"/>
                  <a:gd name="T59" fmla="*/ 9 h 47"/>
                  <a:gd name="T60" fmla="*/ 7 w 114"/>
                  <a:gd name="T61" fmla="*/ 12 h 47"/>
                  <a:gd name="T62" fmla="*/ 4 w 114"/>
                  <a:gd name="T63" fmla="*/ 13 h 47"/>
                  <a:gd name="T64" fmla="*/ 0 w 114"/>
                  <a:gd name="T65" fmla="*/ 14 h 47"/>
                  <a:gd name="T66" fmla="*/ 1 w 114"/>
                  <a:gd name="T67" fmla="*/ 17 h 47"/>
                  <a:gd name="T68" fmla="*/ 3 w 114"/>
                  <a:gd name="T69" fmla="*/ 18 h 47"/>
                  <a:gd name="T70" fmla="*/ 6 w 114"/>
                  <a:gd name="T71" fmla="*/ 19 h 47"/>
                  <a:gd name="T72" fmla="*/ 9 w 114"/>
                  <a:gd name="T73" fmla="*/ 21 h 47"/>
                  <a:gd name="T74" fmla="*/ 10 w 114"/>
                  <a:gd name="T75" fmla="*/ 23 h 47"/>
                  <a:gd name="T76" fmla="*/ 12 w 114"/>
                  <a:gd name="T77" fmla="*/ 26 h 47"/>
                  <a:gd name="T78" fmla="*/ 10 w 114"/>
                  <a:gd name="T79" fmla="*/ 30 h 47"/>
                  <a:gd name="T80" fmla="*/ 13 w 114"/>
                  <a:gd name="T81" fmla="*/ 32 h 47"/>
                  <a:gd name="T82" fmla="*/ 20 w 114"/>
                  <a:gd name="T83" fmla="*/ 33 h 47"/>
                  <a:gd name="T84" fmla="*/ 22 w 114"/>
                  <a:gd name="T85" fmla="*/ 34 h 47"/>
                  <a:gd name="T86" fmla="*/ 25 w 114"/>
                  <a:gd name="T87" fmla="*/ 36 h 47"/>
                  <a:gd name="T88" fmla="*/ 29 w 114"/>
                  <a:gd name="T89" fmla="*/ 40 h 47"/>
                  <a:gd name="T90" fmla="*/ 42 w 114"/>
                  <a:gd name="T91" fmla="*/ 43 h 47"/>
                  <a:gd name="T92" fmla="*/ 55 w 114"/>
                  <a:gd name="T93" fmla="*/ 46 h 47"/>
                  <a:gd name="T94" fmla="*/ 68 w 114"/>
                  <a:gd name="T95" fmla="*/ 44 h 47"/>
                  <a:gd name="T96" fmla="*/ 76 w 114"/>
                  <a:gd name="T97" fmla="*/ 44 h 47"/>
                  <a:gd name="T98" fmla="*/ 82 w 114"/>
                  <a:gd name="T99" fmla="*/ 41 h 47"/>
                  <a:gd name="T100" fmla="*/ 85 w 114"/>
                  <a:gd name="T101" fmla="*/ 37 h 47"/>
                  <a:gd name="T102" fmla="*/ 85 w 114"/>
                  <a:gd name="T103" fmla="*/ 34 h 47"/>
                  <a:gd name="T104" fmla="*/ 87 w 114"/>
                  <a:gd name="T105" fmla="*/ 32 h 47"/>
                  <a:gd name="T106" fmla="*/ 93 w 114"/>
                  <a:gd name="T107" fmla="*/ 33 h 47"/>
                  <a:gd name="T108" fmla="*/ 98 w 114"/>
                  <a:gd name="T109" fmla="*/ 31 h 47"/>
                  <a:gd name="T110" fmla="*/ 103 w 114"/>
                  <a:gd name="T111" fmla="*/ 27 h 47"/>
                  <a:gd name="T112" fmla="*/ 107 w 114"/>
                  <a:gd name="T113" fmla="*/ 26 h 47"/>
                  <a:gd name="T114" fmla="*/ 111 w 114"/>
                  <a:gd name="T115" fmla="*/ 25 h 47"/>
                  <a:gd name="T116" fmla="*/ 114 w 114"/>
                  <a:gd name="T117" fmla="*/ 25 h 47"/>
                  <a:gd name="T118" fmla="*/ 113 w 114"/>
                  <a:gd name="T119" fmla="*/ 22 h 47"/>
                  <a:gd name="T120" fmla="*/ 108 w 114"/>
                  <a:gd name="T121" fmla="*/ 19 h 47"/>
                  <a:gd name="T122" fmla="*/ 100 w 114"/>
                  <a:gd name="T123" fmla="*/ 2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 h="47">
                    <a:moveTo>
                      <a:pt x="103" y="11"/>
                    </a:moveTo>
                    <a:cubicBezTo>
                      <a:pt x="103" y="11"/>
                      <a:pt x="103" y="11"/>
                      <a:pt x="103" y="11"/>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1"/>
                      <a:pt x="101" y="11"/>
                      <a:pt x="101"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8" y="10"/>
                      <a:pt x="98" y="10"/>
                      <a:pt x="98" y="10"/>
                    </a:cubicBezTo>
                    <a:cubicBezTo>
                      <a:pt x="98" y="10"/>
                      <a:pt x="98" y="10"/>
                      <a:pt x="98" y="10"/>
                    </a:cubicBezTo>
                    <a:cubicBezTo>
                      <a:pt x="98" y="10"/>
                      <a:pt x="98" y="10"/>
                      <a:pt x="98" y="10"/>
                    </a:cubicBezTo>
                    <a:cubicBezTo>
                      <a:pt x="98" y="10"/>
                      <a:pt x="98" y="10"/>
                      <a:pt x="98" y="10"/>
                    </a:cubicBezTo>
                    <a:cubicBezTo>
                      <a:pt x="98" y="10"/>
                      <a:pt x="98" y="10"/>
                      <a:pt x="98" y="10"/>
                    </a:cubicBezTo>
                    <a:cubicBezTo>
                      <a:pt x="98" y="10"/>
                      <a:pt x="98" y="10"/>
                      <a:pt x="98"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9"/>
                      <a:pt x="97" y="9"/>
                      <a:pt x="97" y="9"/>
                    </a:cubicBezTo>
                    <a:cubicBezTo>
                      <a:pt x="97" y="9"/>
                      <a:pt x="97" y="9"/>
                      <a:pt x="97" y="9"/>
                    </a:cubicBezTo>
                    <a:cubicBezTo>
                      <a:pt x="97" y="9"/>
                      <a:pt x="97" y="9"/>
                      <a:pt x="97" y="9"/>
                    </a:cubicBezTo>
                    <a:cubicBezTo>
                      <a:pt x="96" y="9"/>
                      <a:pt x="96" y="9"/>
                      <a:pt x="96" y="9"/>
                    </a:cubicBezTo>
                    <a:cubicBezTo>
                      <a:pt x="96" y="9"/>
                      <a:pt x="96" y="9"/>
                      <a:pt x="96" y="9"/>
                    </a:cubicBezTo>
                    <a:cubicBezTo>
                      <a:pt x="96" y="9"/>
                      <a:pt x="96" y="9"/>
                      <a:pt x="96" y="9"/>
                    </a:cubicBezTo>
                    <a:cubicBezTo>
                      <a:pt x="96" y="9"/>
                      <a:pt x="96" y="9"/>
                      <a:pt x="96" y="9"/>
                    </a:cubicBezTo>
                    <a:cubicBezTo>
                      <a:pt x="96" y="9"/>
                      <a:pt x="96" y="9"/>
                      <a:pt x="96" y="9"/>
                    </a:cubicBezTo>
                    <a:cubicBezTo>
                      <a:pt x="96" y="9"/>
                      <a:pt x="96" y="9"/>
                      <a:pt x="96"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10"/>
                      <a:pt x="94" y="10"/>
                      <a:pt x="94" y="10"/>
                    </a:cubicBezTo>
                    <a:cubicBezTo>
                      <a:pt x="94" y="10"/>
                      <a:pt x="94" y="10"/>
                      <a:pt x="94" y="10"/>
                    </a:cubicBezTo>
                    <a:cubicBezTo>
                      <a:pt x="93" y="10"/>
                      <a:pt x="93" y="10"/>
                      <a:pt x="93" y="10"/>
                    </a:cubicBezTo>
                    <a:cubicBezTo>
                      <a:pt x="93" y="10"/>
                      <a:pt x="93" y="10"/>
                      <a:pt x="93" y="10"/>
                    </a:cubicBezTo>
                    <a:cubicBezTo>
                      <a:pt x="93" y="10"/>
                      <a:pt x="93" y="10"/>
                      <a:pt x="93" y="10"/>
                    </a:cubicBezTo>
                    <a:cubicBezTo>
                      <a:pt x="93" y="10"/>
                      <a:pt x="93" y="10"/>
                      <a:pt x="93" y="10"/>
                    </a:cubicBezTo>
                    <a:cubicBezTo>
                      <a:pt x="92" y="10"/>
                      <a:pt x="92" y="10"/>
                      <a:pt x="92" y="10"/>
                    </a:cubicBezTo>
                    <a:cubicBezTo>
                      <a:pt x="92" y="10"/>
                      <a:pt x="92" y="10"/>
                      <a:pt x="92" y="10"/>
                    </a:cubicBezTo>
                    <a:cubicBezTo>
                      <a:pt x="92" y="10"/>
                      <a:pt x="92" y="10"/>
                      <a:pt x="92" y="10"/>
                    </a:cubicBezTo>
                    <a:cubicBezTo>
                      <a:pt x="92" y="10"/>
                      <a:pt x="92" y="11"/>
                      <a:pt x="92" y="11"/>
                    </a:cubicBezTo>
                    <a:cubicBezTo>
                      <a:pt x="91" y="11"/>
                      <a:pt x="91" y="11"/>
                      <a:pt x="91" y="11"/>
                    </a:cubicBezTo>
                    <a:cubicBezTo>
                      <a:pt x="91" y="11"/>
                      <a:pt x="91" y="11"/>
                      <a:pt x="91" y="11"/>
                    </a:cubicBezTo>
                    <a:cubicBezTo>
                      <a:pt x="91" y="11"/>
                      <a:pt x="91" y="11"/>
                      <a:pt x="91" y="11"/>
                    </a:cubicBezTo>
                    <a:cubicBezTo>
                      <a:pt x="91" y="11"/>
                      <a:pt x="91" y="11"/>
                      <a:pt x="91" y="11"/>
                    </a:cubicBezTo>
                    <a:cubicBezTo>
                      <a:pt x="91" y="11"/>
                      <a:pt x="91" y="11"/>
                      <a:pt x="91" y="11"/>
                    </a:cubicBezTo>
                    <a:cubicBezTo>
                      <a:pt x="91" y="11"/>
                      <a:pt x="91" y="11"/>
                      <a:pt x="91" y="11"/>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89" y="12"/>
                      <a:pt x="89" y="12"/>
                      <a:pt x="89" y="12"/>
                    </a:cubicBezTo>
                    <a:cubicBezTo>
                      <a:pt x="89" y="12"/>
                      <a:pt x="89" y="12"/>
                      <a:pt x="89" y="12"/>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8" y="13"/>
                      <a:pt x="88" y="13"/>
                      <a:pt x="88" y="13"/>
                    </a:cubicBezTo>
                    <a:cubicBezTo>
                      <a:pt x="88" y="13"/>
                      <a:pt x="88" y="13"/>
                      <a:pt x="88" y="13"/>
                    </a:cubicBezTo>
                    <a:cubicBezTo>
                      <a:pt x="88" y="12"/>
                      <a:pt x="88" y="12"/>
                      <a:pt x="88" y="12"/>
                    </a:cubicBezTo>
                    <a:cubicBezTo>
                      <a:pt x="88" y="13"/>
                      <a:pt x="88" y="13"/>
                      <a:pt x="88" y="13"/>
                    </a:cubicBezTo>
                    <a:cubicBezTo>
                      <a:pt x="88" y="13"/>
                      <a:pt x="88" y="13"/>
                      <a:pt x="88" y="13"/>
                    </a:cubicBezTo>
                    <a:cubicBezTo>
                      <a:pt x="87" y="13"/>
                      <a:pt x="87" y="13"/>
                      <a:pt x="87" y="13"/>
                    </a:cubicBezTo>
                    <a:cubicBezTo>
                      <a:pt x="87" y="13"/>
                      <a:pt x="87" y="13"/>
                      <a:pt x="87" y="13"/>
                    </a:cubicBezTo>
                    <a:cubicBezTo>
                      <a:pt x="87" y="13"/>
                      <a:pt x="87" y="13"/>
                      <a:pt x="87" y="13"/>
                    </a:cubicBezTo>
                    <a:cubicBezTo>
                      <a:pt x="87" y="13"/>
                      <a:pt x="87" y="13"/>
                      <a:pt x="87" y="13"/>
                    </a:cubicBezTo>
                    <a:cubicBezTo>
                      <a:pt x="86" y="13"/>
                      <a:pt x="86" y="13"/>
                      <a:pt x="86" y="13"/>
                    </a:cubicBezTo>
                    <a:cubicBezTo>
                      <a:pt x="86" y="13"/>
                      <a:pt x="86" y="13"/>
                      <a:pt x="86" y="13"/>
                    </a:cubicBezTo>
                    <a:cubicBezTo>
                      <a:pt x="86" y="13"/>
                      <a:pt x="86" y="13"/>
                      <a:pt x="86" y="13"/>
                    </a:cubicBezTo>
                    <a:cubicBezTo>
                      <a:pt x="86" y="13"/>
                      <a:pt x="86" y="13"/>
                      <a:pt x="86" y="13"/>
                    </a:cubicBezTo>
                    <a:cubicBezTo>
                      <a:pt x="86" y="13"/>
                      <a:pt x="86" y="13"/>
                      <a:pt x="86" y="13"/>
                    </a:cubicBezTo>
                    <a:cubicBezTo>
                      <a:pt x="86" y="13"/>
                      <a:pt x="86" y="13"/>
                      <a:pt x="86" y="13"/>
                    </a:cubicBezTo>
                    <a:cubicBezTo>
                      <a:pt x="85" y="13"/>
                      <a:pt x="85" y="13"/>
                      <a:pt x="85" y="13"/>
                    </a:cubicBezTo>
                    <a:cubicBezTo>
                      <a:pt x="85" y="13"/>
                      <a:pt x="85" y="13"/>
                      <a:pt x="85" y="13"/>
                    </a:cubicBezTo>
                    <a:cubicBezTo>
                      <a:pt x="85" y="14"/>
                      <a:pt x="85" y="14"/>
                      <a:pt x="85" y="13"/>
                    </a:cubicBezTo>
                    <a:cubicBezTo>
                      <a:pt x="84" y="13"/>
                      <a:pt x="84" y="13"/>
                      <a:pt x="84" y="13"/>
                    </a:cubicBezTo>
                    <a:cubicBezTo>
                      <a:pt x="84" y="13"/>
                      <a:pt x="84" y="13"/>
                      <a:pt x="84" y="13"/>
                    </a:cubicBezTo>
                    <a:cubicBezTo>
                      <a:pt x="84" y="13"/>
                      <a:pt x="84" y="13"/>
                      <a:pt x="84" y="13"/>
                    </a:cubicBezTo>
                    <a:cubicBezTo>
                      <a:pt x="84" y="13"/>
                      <a:pt x="84" y="13"/>
                      <a:pt x="84" y="13"/>
                    </a:cubicBezTo>
                    <a:cubicBezTo>
                      <a:pt x="84" y="13"/>
                      <a:pt x="84" y="13"/>
                      <a:pt x="84" y="13"/>
                    </a:cubicBezTo>
                    <a:cubicBezTo>
                      <a:pt x="84" y="13"/>
                      <a:pt x="84" y="13"/>
                      <a:pt x="84" y="13"/>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2" y="14"/>
                      <a:pt x="82" y="14"/>
                      <a:pt x="82" y="14"/>
                    </a:cubicBezTo>
                    <a:cubicBezTo>
                      <a:pt x="82" y="14"/>
                      <a:pt x="82" y="14"/>
                      <a:pt x="82" y="14"/>
                    </a:cubicBezTo>
                    <a:cubicBezTo>
                      <a:pt x="82" y="14"/>
                      <a:pt x="82" y="14"/>
                      <a:pt x="82" y="14"/>
                    </a:cubicBezTo>
                    <a:cubicBezTo>
                      <a:pt x="82" y="14"/>
                      <a:pt x="82" y="14"/>
                      <a:pt x="82"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79" y="14"/>
                      <a:pt x="79" y="14"/>
                      <a:pt x="79" y="14"/>
                    </a:cubicBezTo>
                    <a:cubicBezTo>
                      <a:pt x="79" y="14"/>
                      <a:pt x="79" y="14"/>
                      <a:pt x="79" y="14"/>
                    </a:cubicBezTo>
                    <a:cubicBezTo>
                      <a:pt x="79" y="14"/>
                      <a:pt x="79" y="14"/>
                      <a:pt x="79" y="14"/>
                    </a:cubicBezTo>
                    <a:cubicBezTo>
                      <a:pt x="79" y="14"/>
                      <a:pt x="79" y="14"/>
                      <a:pt x="79" y="14"/>
                    </a:cubicBezTo>
                    <a:cubicBezTo>
                      <a:pt x="79" y="14"/>
                      <a:pt x="79" y="14"/>
                      <a:pt x="79" y="14"/>
                    </a:cubicBezTo>
                    <a:cubicBezTo>
                      <a:pt x="79" y="14"/>
                      <a:pt x="79" y="14"/>
                      <a:pt x="79" y="14"/>
                    </a:cubicBezTo>
                    <a:cubicBezTo>
                      <a:pt x="78" y="14"/>
                      <a:pt x="78" y="14"/>
                      <a:pt x="78"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3"/>
                      <a:pt x="77" y="13"/>
                      <a:pt x="77" y="13"/>
                    </a:cubicBezTo>
                    <a:cubicBezTo>
                      <a:pt x="76" y="13"/>
                      <a:pt x="76" y="13"/>
                      <a:pt x="76" y="13"/>
                    </a:cubicBezTo>
                    <a:cubicBezTo>
                      <a:pt x="76" y="13"/>
                      <a:pt x="76" y="13"/>
                      <a:pt x="76" y="13"/>
                    </a:cubicBezTo>
                    <a:cubicBezTo>
                      <a:pt x="76" y="13"/>
                      <a:pt x="76" y="13"/>
                      <a:pt x="76" y="13"/>
                    </a:cubicBezTo>
                    <a:cubicBezTo>
                      <a:pt x="76" y="13"/>
                      <a:pt x="76" y="13"/>
                      <a:pt x="76" y="13"/>
                    </a:cubicBezTo>
                    <a:cubicBezTo>
                      <a:pt x="74" y="13"/>
                      <a:pt x="74" y="13"/>
                      <a:pt x="74" y="13"/>
                    </a:cubicBezTo>
                    <a:cubicBezTo>
                      <a:pt x="74" y="13"/>
                      <a:pt x="74" y="13"/>
                      <a:pt x="74" y="13"/>
                    </a:cubicBezTo>
                    <a:cubicBezTo>
                      <a:pt x="74" y="14"/>
                      <a:pt x="74" y="13"/>
                      <a:pt x="74" y="13"/>
                    </a:cubicBezTo>
                    <a:cubicBezTo>
                      <a:pt x="74" y="13"/>
                      <a:pt x="74" y="13"/>
                      <a:pt x="74" y="13"/>
                    </a:cubicBezTo>
                    <a:cubicBezTo>
                      <a:pt x="74" y="13"/>
                      <a:pt x="74" y="13"/>
                      <a:pt x="74" y="13"/>
                    </a:cubicBezTo>
                    <a:cubicBezTo>
                      <a:pt x="74" y="13"/>
                      <a:pt x="74" y="13"/>
                      <a:pt x="74"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2"/>
                      <a:pt x="73" y="12"/>
                      <a:pt x="73" y="12"/>
                    </a:cubicBezTo>
                    <a:cubicBezTo>
                      <a:pt x="73" y="12"/>
                      <a:pt x="73" y="12"/>
                      <a:pt x="73" y="12"/>
                    </a:cubicBezTo>
                    <a:cubicBezTo>
                      <a:pt x="73" y="12"/>
                      <a:pt x="73" y="12"/>
                      <a:pt x="73"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1" y="11"/>
                      <a:pt x="71" y="11"/>
                      <a:pt x="71" y="11"/>
                    </a:cubicBezTo>
                    <a:cubicBezTo>
                      <a:pt x="71" y="11"/>
                      <a:pt x="71" y="11"/>
                      <a:pt x="71" y="11"/>
                    </a:cubicBezTo>
                    <a:cubicBezTo>
                      <a:pt x="71" y="11"/>
                      <a:pt x="71" y="11"/>
                      <a:pt x="71" y="11"/>
                    </a:cubicBezTo>
                    <a:cubicBezTo>
                      <a:pt x="71" y="11"/>
                      <a:pt x="71" y="11"/>
                      <a:pt x="71" y="11"/>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8" y="10"/>
                      <a:pt x="68" y="10"/>
                      <a:pt x="68" y="10"/>
                    </a:cubicBezTo>
                    <a:cubicBezTo>
                      <a:pt x="68" y="10"/>
                      <a:pt x="68" y="10"/>
                      <a:pt x="68" y="10"/>
                    </a:cubicBezTo>
                    <a:cubicBezTo>
                      <a:pt x="68" y="10"/>
                      <a:pt x="68" y="10"/>
                      <a:pt x="68" y="10"/>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5" y="9"/>
                      <a:pt x="65" y="9"/>
                      <a:pt x="65" y="9"/>
                    </a:cubicBezTo>
                    <a:cubicBezTo>
                      <a:pt x="65" y="9"/>
                      <a:pt x="65" y="9"/>
                      <a:pt x="65" y="9"/>
                    </a:cubicBezTo>
                    <a:cubicBezTo>
                      <a:pt x="65" y="8"/>
                      <a:pt x="65" y="8"/>
                      <a:pt x="65" y="8"/>
                    </a:cubicBezTo>
                    <a:cubicBezTo>
                      <a:pt x="65" y="8"/>
                      <a:pt x="65" y="8"/>
                      <a:pt x="65" y="8"/>
                    </a:cubicBezTo>
                    <a:cubicBezTo>
                      <a:pt x="65" y="8"/>
                      <a:pt x="65" y="8"/>
                      <a:pt x="65" y="8"/>
                    </a:cubicBezTo>
                    <a:cubicBezTo>
                      <a:pt x="64" y="8"/>
                      <a:pt x="64" y="8"/>
                      <a:pt x="64" y="8"/>
                    </a:cubicBezTo>
                    <a:cubicBezTo>
                      <a:pt x="64" y="8"/>
                      <a:pt x="64" y="8"/>
                      <a:pt x="64" y="8"/>
                    </a:cubicBezTo>
                    <a:cubicBezTo>
                      <a:pt x="64" y="8"/>
                      <a:pt x="64" y="8"/>
                      <a:pt x="64"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1" y="8"/>
                      <a:pt x="61" y="8"/>
                      <a:pt x="61" y="8"/>
                    </a:cubicBezTo>
                    <a:cubicBezTo>
                      <a:pt x="61" y="8"/>
                      <a:pt x="61" y="8"/>
                      <a:pt x="61" y="8"/>
                    </a:cubicBezTo>
                    <a:cubicBezTo>
                      <a:pt x="61" y="9"/>
                      <a:pt x="61" y="9"/>
                      <a:pt x="61" y="9"/>
                    </a:cubicBezTo>
                    <a:cubicBezTo>
                      <a:pt x="61" y="9"/>
                      <a:pt x="61" y="9"/>
                      <a:pt x="61" y="9"/>
                    </a:cubicBezTo>
                    <a:cubicBezTo>
                      <a:pt x="61" y="9"/>
                      <a:pt x="61" y="9"/>
                      <a:pt x="61" y="9"/>
                    </a:cubicBezTo>
                    <a:cubicBezTo>
                      <a:pt x="61" y="9"/>
                      <a:pt x="61" y="9"/>
                      <a:pt x="61" y="9"/>
                    </a:cubicBezTo>
                    <a:cubicBezTo>
                      <a:pt x="61" y="9"/>
                      <a:pt x="61" y="9"/>
                      <a:pt x="61"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10"/>
                      <a:pt x="59" y="10"/>
                      <a:pt x="59"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9"/>
                      <a:pt x="58" y="9"/>
                      <a:pt x="58" y="9"/>
                    </a:cubicBezTo>
                    <a:cubicBezTo>
                      <a:pt x="57" y="9"/>
                      <a:pt x="57" y="9"/>
                      <a:pt x="57" y="9"/>
                    </a:cubicBezTo>
                    <a:cubicBezTo>
                      <a:pt x="57" y="9"/>
                      <a:pt x="57" y="9"/>
                      <a:pt x="57" y="9"/>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6" y="10"/>
                      <a:pt x="56" y="10"/>
                      <a:pt x="56" y="10"/>
                    </a:cubicBezTo>
                    <a:cubicBezTo>
                      <a:pt x="56" y="10"/>
                      <a:pt x="56" y="10"/>
                      <a:pt x="56" y="10"/>
                    </a:cubicBezTo>
                    <a:cubicBezTo>
                      <a:pt x="56" y="10"/>
                      <a:pt x="56" y="10"/>
                      <a:pt x="56" y="10"/>
                    </a:cubicBezTo>
                    <a:cubicBezTo>
                      <a:pt x="56" y="10"/>
                      <a:pt x="56" y="10"/>
                      <a:pt x="56" y="10"/>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3" y="9"/>
                      <a:pt x="53" y="9"/>
                      <a:pt x="53"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1" y="7"/>
                      <a:pt x="51" y="7"/>
                      <a:pt x="51" y="7"/>
                    </a:cubicBezTo>
                    <a:cubicBezTo>
                      <a:pt x="51" y="7"/>
                      <a:pt x="51" y="7"/>
                      <a:pt x="51" y="7"/>
                    </a:cubicBezTo>
                    <a:cubicBezTo>
                      <a:pt x="52" y="7"/>
                      <a:pt x="52" y="7"/>
                      <a:pt x="52" y="7"/>
                    </a:cubicBezTo>
                    <a:cubicBezTo>
                      <a:pt x="52" y="7"/>
                      <a:pt x="52" y="7"/>
                      <a:pt x="52" y="7"/>
                    </a:cubicBezTo>
                    <a:cubicBezTo>
                      <a:pt x="52" y="7"/>
                      <a:pt x="52" y="7"/>
                      <a:pt x="52" y="7"/>
                    </a:cubicBezTo>
                    <a:cubicBezTo>
                      <a:pt x="52" y="7"/>
                      <a:pt x="52" y="7"/>
                      <a:pt x="52" y="7"/>
                    </a:cubicBezTo>
                    <a:cubicBezTo>
                      <a:pt x="51" y="7"/>
                      <a:pt x="51" y="7"/>
                      <a:pt x="51" y="7"/>
                    </a:cubicBezTo>
                    <a:cubicBezTo>
                      <a:pt x="51" y="7"/>
                      <a:pt x="51" y="7"/>
                      <a:pt x="51" y="7"/>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3"/>
                      <a:pt x="50" y="3"/>
                      <a:pt x="50" y="3"/>
                    </a:cubicBezTo>
                    <a:cubicBezTo>
                      <a:pt x="50" y="3"/>
                      <a:pt x="50" y="3"/>
                      <a:pt x="50" y="3"/>
                    </a:cubicBezTo>
                    <a:cubicBezTo>
                      <a:pt x="49" y="4"/>
                      <a:pt x="49" y="4"/>
                      <a:pt x="49" y="4"/>
                    </a:cubicBezTo>
                    <a:cubicBezTo>
                      <a:pt x="49" y="4"/>
                      <a:pt x="49" y="4"/>
                      <a:pt x="49" y="4"/>
                    </a:cubicBezTo>
                    <a:cubicBezTo>
                      <a:pt x="49" y="4"/>
                      <a:pt x="49" y="4"/>
                      <a:pt x="49" y="4"/>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6" y="3"/>
                      <a:pt x="46" y="3"/>
                      <a:pt x="46" y="3"/>
                    </a:cubicBezTo>
                    <a:cubicBezTo>
                      <a:pt x="46" y="3"/>
                      <a:pt x="46" y="3"/>
                      <a:pt x="46" y="3"/>
                    </a:cubicBezTo>
                    <a:cubicBezTo>
                      <a:pt x="46" y="3"/>
                      <a:pt x="46" y="3"/>
                      <a:pt x="46" y="3"/>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1"/>
                      <a:pt x="43" y="1"/>
                      <a:pt x="43" y="1"/>
                    </a:cubicBezTo>
                    <a:cubicBezTo>
                      <a:pt x="43" y="1"/>
                      <a:pt x="43" y="1"/>
                      <a:pt x="43" y="1"/>
                    </a:cubicBezTo>
                    <a:cubicBezTo>
                      <a:pt x="43" y="1"/>
                      <a:pt x="43" y="1"/>
                      <a:pt x="43"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1"/>
                      <a:pt x="40" y="1"/>
                      <a:pt x="40" y="1"/>
                    </a:cubicBezTo>
                    <a:cubicBezTo>
                      <a:pt x="40" y="1"/>
                      <a:pt x="40" y="1"/>
                      <a:pt x="40" y="1"/>
                    </a:cubicBezTo>
                    <a:cubicBezTo>
                      <a:pt x="40" y="1"/>
                      <a:pt x="40"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7" y="3"/>
                      <a:pt x="37" y="3"/>
                      <a:pt x="37"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8" y="7"/>
                      <a:pt x="38" y="7"/>
                      <a:pt x="38" y="7"/>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9"/>
                      <a:pt x="38" y="9"/>
                      <a:pt x="38" y="9"/>
                    </a:cubicBezTo>
                    <a:cubicBezTo>
                      <a:pt x="38" y="9"/>
                      <a:pt x="38" y="9"/>
                      <a:pt x="38" y="9"/>
                    </a:cubicBezTo>
                    <a:cubicBezTo>
                      <a:pt x="38" y="9"/>
                      <a:pt x="38" y="9"/>
                      <a:pt x="38"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0"/>
                      <a:pt x="36" y="10"/>
                      <a:pt x="36" y="10"/>
                    </a:cubicBezTo>
                    <a:cubicBezTo>
                      <a:pt x="36" y="10"/>
                      <a:pt x="36" y="10"/>
                      <a:pt x="36" y="10"/>
                    </a:cubicBezTo>
                    <a:cubicBezTo>
                      <a:pt x="35" y="10"/>
                      <a:pt x="35" y="10"/>
                      <a:pt x="35" y="10"/>
                    </a:cubicBezTo>
                    <a:cubicBezTo>
                      <a:pt x="35" y="10"/>
                      <a:pt x="35" y="10"/>
                      <a:pt x="35" y="10"/>
                    </a:cubicBezTo>
                    <a:cubicBezTo>
                      <a:pt x="35" y="10"/>
                      <a:pt x="35" y="10"/>
                      <a:pt x="35" y="10"/>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7" y="11"/>
                      <a:pt x="27" y="11"/>
                      <a:pt x="27" y="11"/>
                    </a:cubicBezTo>
                    <a:cubicBezTo>
                      <a:pt x="27" y="11"/>
                      <a:pt x="27" y="11"/>
                      <a:pt x="27" y="11"/>
                    </a:cubicBezTo>
                    <a:cubicBezTo>
                      <a:pt x="27" y="11"/>
                      <a:pt x="27" y="11"/>
                      <a:pt x="27" y="11"/>
                    </a:cubicBezTo>
                    <a:cubicBezTo>
                      <a:pt x="27" y="10"/>
                      <a:pt x="27" y="10"/>
                      <a:pt x="27"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2" y="7"/>
                      <a:pt x="22" y="7"/>
                      <a:pt x="22" y="7"/>
                    </a:cubicBezTo>
                    <a:cubicBezTo>
                      <a:pt x="22" y="8"/>
                      <a:pt x="22" y="8"/>
                      <a:pt x="22" y="8"/>
                    </a:cubicBezTo>
                    <a:cubicBezTo>
                      <a:pt x="22" y="8"/>
                      <a:pt x="22" y="8"/>
                      <a:pt x="22" y="8"/>
                    </a:cubicBezTo>
                    <a:cubicBezTo>
                      <a:pt x="22" y="7"/>
                      <a:pt x="22" y="7"/>
                      <a:pt x="22" y="7"/>
                    </a:cubicBezTo>
                    <a:cubicBezTo>
                      <a:pt x="21" y="7"/>
                      <a:pt x="21" y="7"/>
                      <a:pt x="21" y="7"/>
                    </a:cubicBezTo>
                    <a:cubicBezTo>
                      <a:pt x="21" y="8"/>
                      <a:pt x="21" y="8"/>
                      <a:pt x="21" y="8"/>
                    </a:cubicBezTo>
                    <a:cubicBezTo>
                      <a:pt x="21" y="8"/>
                      <a:pt x="21" y="8"/>
                      <a:pt x="21" y="8"/>
                    </a:cubicBezTo>
                    <a:cubicBezTo>
                      <a:pt x="21" y="8"/>
                      <a:pt x="21" y="8"/>
                      <a:pt x="21" y="8"/>
                    </a:cubicBezTo>
                    <a:cubicBezTo>
                      <a:pt x="21" y="8"/>
                      <a:pt x="21" y="8"/>
                      <a:pt x="21" y="8"/>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6"/>
                      <a:pt x="16" y="6"/>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1" y="15"/>
                      <a:pt x="1" y="15"/>
                      <a:pt x="1" y="15"/>
                    </a:cubicBezTo>
                    <a:cubicBezTo>
                      <a:pt x="1"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6" y="19"/>
                    </a:cubicBezTo>
                    <a:cubicBezTo>
                      <a:pt x="6"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1" y="23"/>
                      <a:pt x="11" y="23"/>
                      <a:pt x="11" y="23"/>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5"/>
                      <a:pt x="11"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7"/>
                      <a:pt x="12" y="27"/>
                      <a:pt x="12"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8"/>
                      <a:pt x="11" y="28"/>
                      <a:pt x="11"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10" y="30"/>
                      <a:pt x="10" y="30"/>
                      <a:pt x="10" y="30"/>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2"/>
                      <a:pt x="11" y="32"/>
                      <a:pt x="11" y="32"/>
                    </a:cubicBezTo>
                    <a:cubicBezTo>
                      <a:pt x="11" y="32"/>
                      <a:pt x="11" y="32"/>
                      <a:pt x="11" y="32"/>
                    </a:cubicBezTo>
                    <a:cubicBezTo>
                      <a:pt x="11" y="32"/>
                      <a:pt x="11" y="32"/>
                      <a:pt x="11" y="32"/>
                    </a:cubicBezTo>
                    <a:cubicBezTo>
                      <a:pt x="11" y="32"/>
                      <a:pt x="11" y="32"/>
                      <a:pt x="11"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5" y="32"/>
                      <a:pt x="15" y="32"/>
                      <a:pt x="15" y="32"/>
                    </a:cubicBezTo>
                    <a:cubicBezTo>
                      <a:pt x="15" y="32"/>
                      <a:pt x="15" y="32"/>
                      <a:pt x="15" y="32"/>
                    </a:cubicBezTo>
                    <a:cubicBezTo>
                      <a:pt x="16" y="32"/>
                      <a:pt x="16" y="32"/>
                      <a:pt x="16" y="32"/>
                    </a:cubicBezTo>
                    <a:cubicBezTo>
                      <a:pt x="16" y="32"/>
                      <a:pt x="16" y="32"/>
                      <a:pt x="16" y="32"/>
                    </a:cubicBezTo>
                    <a:cubicBezTo>
                      <a:pt x="16" y="32"/>
                      <a:pt x="16" y="32"/>
                      <a:pt x="16" y="32"/>
                    </a:cubicBezTo>
                    <a:cubicBezTo>
                      <a:pt x="16" y="32"/>
                      <a:pt x="16" y="32"/>
                      <a:pt x="16" y="32"/>
                    </a:cubicBezTo>
                    <a:cubicBezTo>
                      <a:pt x="16" y="32"/>
                      <a:pt x="16" y="32"/>
                      <a:pt x="16" y="32"/>
                    </a:cubicBezTo>
                    <a:cubicBezTo>
                      <a:pt x="17" y="33"/>
                      <a:pt x="17" y="33"/>
                      <a:pt x="17" y="33"/>
                    </a:cubicBezTo>
                    <a:cubicBezTo>
                      <a:pt x="17" y="33"/>
                      <a:pt x="17" y="33"/>
                      <a:pt x="17" y="33"/>
                    </a:cubicBezTo>
                    <a:cubicBezTo>
                      <a:pt x="17" y="33"/>
                      <a:pt x="17" y="33"/>
                      <a:pt x="17" y="33"/>
                    </a:cubicBezTo>
                    <a:cubicBezTo>
                      <a:pt x="17" y="32"/>
                      <a:pt x="17" y="32"/>
                      <a:pt x="17" y="32"/>
                    </a:cubicBezTo>
                    <a:cubicBezTo>
                      <a:pt x="17" y="32"/>
                      <a:pt x="17" y="32"/>
                      <a:pt x="17" y="32"/>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3"/>
                      <a:pt x="19" y="33"/>
                      <a:pt x="19" y="33"/>
                    </a:cubicBezTo>
                    <a:cubicBezTo>
                      <a:pt x="19" y="33"/>
                      <a:pt x="19" y="33"/>
                      <a:pt x="19" y="33"/>
                    </a:cubicBezTo>
                    <a:cubicBezTo>
                      <a:pt x="19" y="33"/>
                      <a:pt x="19" y="33"/>
                      <a:pt x="19"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5"/>
                      <a:pt x="23" y="35"/>
                      <a:pt x="23"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9" y="39"/>
                      <a:pt x="29" y="39"/>
                      <a:pt x="29" y="39"/>
                    </a:cubicBezTo>
                    <a:cubicBezTo>
                      <a:pt x="29" y="39"/>
                      <a:pt x="29" y="39"/>
                      <a:pt x="29" y="39"/>
                    </a:cubicBezTo>
                    <a:cubicBezTo>
                      <a:pt x="29" y="40"/>
                      <a:pt x="29" y="40"/>
                      <a:pt x="29" y="40"/>
                    </a:cubicBezTo>
                    <a:cubicBezTo>
                      <a:pt x="29" y="40"/>
                      <a:pt x="29" y="40"/>
                      <a:pt x="29" y="40"/>
                    </a:cubicBezTo>
                    <a:cubicBezTo>
                      <a:pt x="29" y="40"/>
                      <a:pt x="29" y="40"/>
                      <a:pt x="29" y="40"/>
                    </a:cubicBezTo>
                    <a:cubicBezTo>
                      <a:pt x="29" y="40"/>
                      <a:pt x="29" y="40"/>
                      <a:pt x="29" y="40"/>
                    </a:cubicBezTo>
                    <a:cubicBezTo>
                      <a:pt x="29" y="41"/>
                      <a:pt x="29" y="41"/>
                      <a:pt x="29" y="41"/>
                    </a:cubicBezTo>
                    <a:cubicBezTo>
                      <a:pt x="29" y="41"/>
                      <a:pt x="29" y="41"/>
                      <a:pt x="29" y="41"/>
                    </a:cubicBezTo>
                    <a:cubicBezTo>
                      <a:pt x="29" y="41"/>
                      <a:pt x="29" y="41"/>
                      <a:pt x="29"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2"/>
                      <a:pt x="30" y="42"/>
                      <a:pt x="30" y="42"/>
                    </a:cubicBezTo>
                    <a:cubicBezTo>
                      <a:pt x="31" y="42"/>
                      <a:pt x="31" y="42"/>
                      <a:pt x="31" y="42"/>
                    </a:cubicBezTo>
                    <a:cubicBezTo>
                      <a:pt x="31" y="42"/>
                      <a:pt x="31" y="42"/>
                      <a:pt x="31" y="42"/>
                    </a:cubicBezTo>
                    <a:cubicBezTo>
                      <a:pt x="31" y="42"/>
                      <a:pt x="31" y="42"/>
                      <a:pt x="31" y="42"/>
                    </a:cubicBezTo>
                    <a:cubicBezTo>
                      <a:pt x="31" y="42"/>
                      <a:pt x="31" y="42"/>
                      <a:pt x="31" y="42"/>
                    </a:cubicBezTo>
                    <a:cubicBezTo>
                      <a:pt x="31" y="42"/>
                      <a:pt x="31" y="42"/>
                      <a:pt x="31" y="42"/>
                    </a:cubicBezTo>
                    <a:cubicBezTo>
                      <a:pt x="31" y="42"/>
                      <a:pt x="31" y="42"/>
                      <a:pt x="31" y="42"/>
                    </a:cubicBezTo>
                    <a:cubicBezTo>
                      <a:pt x="32" y="42"/>
                      <a:pt x="32" y="42"/>
                      <a:pt x="32" y="42"/>
                    </a:cubicBezTo>
                    <a:cubicBezTo>
                      <a:pt x="33" y="42"/>
                      <a:pt x="33" y="42"/>
                      <a:pt x="33" y="42"/>
                    </a:cubicBezTo>
                    <a:cubicBezTo>
                      <a:pt x="33" y="42"/>
                      <a:pt x="33" y="42"/>
                      <a:pt x="33" y="42"/>
                    </a:cubicBezTo>
                    <a:cubicBezTo>
                      <a:pt x="33" y="42"/>
                      <a:pt x="33" y="42"/>
                      <a:pt x="33" y="42"/>
                    </a:cubicBezTo>
                    <a:cubicBezTo>
                      <a:pt x="33" y="42"/>
                      <a:pt x="33" y="42"/>
                      <a:pt x="33" y="42"/>
                    </a:cubicBezTo>
                    <a:cubicBezTo>
                      <a:pt x="34" y="42"/>
                      <a:pt x="34" y="42"/>
                      <a:pt x="34" y="42"/>
                    </a:cubicBezTo>
                    <a:cubicBezTo>
                      <a:pt x="35" y="42"/>
                      <a:pt x="35" y="42"/>
                      <a:pt x="35" y="42"/>
                    </a:cubicBezTo>
                    <a:cubicBezTo>
                      <a:pt x="35" y="42"/>
                      <a:pt x="35" y="42"/>
                      <a:pt x="35" y="42"/>
                    </a:cubicBezTo>
                    <a:cubicBezTo>
                      <a:pt x="36" y="43"/>
                      <a:pt x="36" y="43"/>
                      <a:pt x="36" y="43"/>
                    </a:cubicBezTo>
                    <a:cubicBezTo>
                      <a:pt x="36" y="43"/>
                      <a:pt x="36" y="43"/>
                      <a:pt x="36" y="43"/>
                    </a:cubicBezTo>
                    <a:cubicBezTo>
                      <a:pt x="37" y="43"/>
                      <a:pt x="37" y="43"/>
                      <a:pt x="37" y="43"/>
                    </a:cubicBezTo>
                    <a:cubicBezTo>
                      <a:pt x="38" y="43"/>
                      <a:pt x="38" y="43"/>
                      <a:pt x="38" y="43"/>
                    </a:cubicBezTo>
                    <a:cubicBezTo>
                      <a:pt x="39" y="43"/>
                      <a:pt x="39" y="43"/>
                      <a:pt x="39" y="43"/>
                    </a:cubicBezTo>
                    <a:cubicBezTo>
                      <a:pt x="39" y="43"/>
                      <a:pt x="39" y="43"/>
                      <a:pt x="39" y="43"/>
                    </a:cubicBezTo>
                    <a:cubicBezTo>
                      <a:pt x="40" y="43"/>
                      <a:pt x="40" y="43"/>
                      <a:pt x="40" y="43"/>
                    </a:cubicBezTo>
                    <a:cubicBezTo>
                      <a:pt x="42" y="43"/>
                      <a:pt x="42" y="43"/>
                      <a:pt x="42" y="43"/>
                    </a:cubicBezTo>
                    <a:cubicBezTo>
                      <a:pt x="42" y="43"/>
                      <a:pt x="42" y="43"/>
                      <a:pt x="42" y="43"/>
                    </a:cubicBezTo>
                    <a:cubicBezTo>
                      <a:pt x="42" y="43"/>
                      <a:pt x="42" y="43"/>
                      <a:pt x="42" y="43"/>
                    </a:cubicBezTo>
                    <a:cubicBezTo>
                      <a:pt x="43" y="43"/>
                      <a:pt x="43" y="43"/>
                      <a:pt x="43" y="43"/>
                    </a:cubicBezTo>
                    <a:cubicBezTo>
                      <a:pt x="43" y="43"/>
                      <a:pt x="43" y="43"/>
                      <a:pt x="43" y="43"/>
                    </a:cubicBezTo>
                    <a:cubicBezTo>
                      <a:pt x="43" y="43"/>
                      <a:pt x="43" y="43"/>
                      <a:pt x="43" y="43"/>
                    </a:cubicBezTo>
                    <a:cubicBezTo>
                      <a:pt x="43" y="43"/>
                      <a:pt x="43" y="43"/>
                      <a:pt x="43" y="43"/>
                    </a:cubicBezTo>
                    <a:cubicBezTo>
                      <a:pt x="44" y="43"/>
                      <a:pt x="44" y="43"/>
                      <a:pt x="44" y="43"/>
                    </a:cubicBezTo>
                    <a:cubicBezTo>
                      <a:pt x="44" y="43"/>
                      <a:pt x="44" y="43"/>
                      <a:pt x="44" y="43"/>
                    </a:cubicBezTo>
                    <a:cubicBezTo>
                      <a:pt x="44" y="43"/>
                      <a:pt x="44" y="43"/>
                      <a:pt x="44" y="43"/>
                    </a:cubicBezTo>
                    <a:cubicBezTo>
                      <a:pt x="44" y="43"/>
                      <a:pt x="44" y="43"/>
                      <a:pt x="44" y="43"/>
                    </a:cubicBezTo>
                    <a:cubicBezTo>
                      <a:pt x="45" y="43"/>
                      <a:pt x="45" y="43"/>
                      <a:pt x="45" y="43"/>
                    </a:cubicBezTo>
                    <a:cubicBezTo>
                      <a:pt x="45" y="43"/>
                      <a:pt x="45" y="43"/>
                      <a:pt x="45" y="43"/>
                    </a:cubicBezTo>
                    <a:cubicBezTo>
                      <a:pt x="47" y="43"/>
                      <a:pt x="47" y="43"/>
                      <a:pt x="47" y="43"/>
                    </a:cubicBezTo>
                    <a:cubicBezTo>
                      <a:pt x="47" y="43"/>
                      <a:pt x="47" y="43"/>
                      <a:pt x="47" y="43"/>
                    </a:cubicBezTo>
                    <a:cubicBezTo>
                      <a:pt x="47" y="43"/>
                      <a:pt x="47" y="43"/>
                      <a:pt x="47" y="43"/>
                    </a:cubicBezTo>
                    <a:cubicBezTo>
                      <a:pt x="47" y="43"/>
                      <a:pt x="47" y="43"/>
                      <a:pt x="47" y="43"/>
                    </a:cubicBezTo>
                    <a:cubicBezTo>
                      <a:pt x="48" y="43"/>
                      <a:pt x="48" y="43"/>
                      <a:pt x="48" y="43"/>
                    </a:cubicBezTo>
                    <a:cubicBezTo>
                      <a:pt x="48" y="43"/>
                      <a:pt x="48" y="43"/>
                      <a:pt x="48" y="43"/>
                    </a:cubicBezTo>
                    <a:cubicBezTo>
                      <a:pt x="49" y="43"/>
                      <a:pt x="49" y="43"/>
                      <a:pt x="49" y="43"/>
                    </a:cubicBezTo>
                    <a:cubicBezTo>
                      <a:pt x="49" y="43"/>
                      <a:pt x="49" y="43"/>
                      <a:pt x="49" y="43"/>
                    </a:cubicBezTo>
                    <a:cubicBezTo>
                      <a:pt x="50" y="43"/>
                      <a:pt x="50" y="43"/>
                      <a:pt x="50" y="43"/>
                    </a:cubicBezTo>
                    <a:cubicBezTo>
                      <a:pt x="50" y="44"/>
                      <a:pt x="50" y="44"/>
                      <a:pt x="50" y="44"/>
                    </a:cubicBezTo>
                    <a:cubicBezTo>
                      <a:pt x="51" y="44"/>
                      <a:pt x="51" y="44"/>
                      <a:pt x="51" y="44"/>
                    </a:cubicBezTo>
                    <a:cubicBezTo>
                      <a:pt x="51" y="44"/>
                      <a:pt x="51" y="44"/>
                      <a:pt x="51" y="44"/>
                    </a:cubicBezTo>
                    <a:cubicBezTo>
                      <a:pt x="51" y="45"/>
                      <a:pt x="51" y="45"/>
                      <a:pt x="51" y="45"/>
                    </a:cubicBezTo>
                    <a:cubicBezTo>
                      <a:pt x="52" y="45"/>
                      <a:pt x="52" y="45"/>
                      <a:pt x="52" y="45"/>
                    </a:cubicBezTo>
                    <a:cubicBezTo>
                      <a:pt x="52" y="45"/>
                      <a:pt x="52" y="45"/>
                      <a:pt x="52" y="45"/>
                    </a:cubicBezTo>
                    <a:cubicBezTo>
                      <a:pt x="53" y="45"/>
                      <a:pt x="53" y="45"/>
                      <a:pt x="53" y="45"/>
                    </a:cubicBezTo>
                    <a:cubicBezTo>
                      <a:pt x="53" y="45"/>
                      <a:pt x="53" y="45"/>
                      <a:pt x="53" y="45"/>
                    </a:cubicBezTo>
                    <a:cubicBezTo>
                      <a:pt x="53" y="45"/>
                      <a:pt x="53" y="45"/>
                      <a:pt x="53" y="45"/>
                    </a:cubicBezTo>
                    <a:cubicBezTo>
                      <a:pt x="53" y="45"/>
                      <a:pt x="53" y="45"/>
                      <a:pt x="53" y="45"/>
                    </a:cubicBezTo>
                    <a:cubicBezTo>
                      <a:pt x="54" y="45"/>
                      <a:pt x="54" y="45"/>
                      <a:pt x="54" y="45"/>
                    </a:cubicBezTo>
                    <a:cubicBezTo>
                      <a:pt x="54" y="45"/>
                      <a:pt x="54" y="45"/>
                      <a:pt x="54" y="45"/>
                    </a:cubicBezTo>
                    <a:cubicBezTo>
                      <a:pt x="54" y="45"/>
                      <a:pt x="54" y="45"/>
                      <a:pt x="54" y="45"/>
                    </a:cubicBezTo>
                    <a:cubicBezTo>
                      <a:pt x="55" y="46"/>
                      <a:pt x="55" y="46"/>
                      <a:pt x="55"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9" y="46"/>
                      <a:pt x="59" y="46"/>
                      <a:pt x="59" y="46"/>
                    </a:cubicBezTo>
                    <a:cubicBezTo>
                      <a:pt x="59" y="46"/>
                      <a:pt x="59" y="46"/>
                      <a:pt x="59"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1" y="47"/>
                      <a:pt x="61" y="47"/>
                      <a:pt x="61" y="47"/>
                    </a:cubicBezTo>
                    <a:cubicBezTo>
                      <a:pt x="61" y="47"/>
                      <a:pt x="61" y="47"/>
                      <a:pt x="61" y="47"/>
                    </a:cubicBezTo>
                    <a:cubicBezTo>
                      <a:pt x="61" y="47"/>
                      <a:pt x="61" y="47"/>
                      <a:pt x="61" y="47"/>
                    </a:cubicBezTo>
                    <a:cubicBezTo>
                      <a:pt x="62" y="47"/>
                      <a:pt x="62" y="47"/>
                      <a:pt x="62" y="47"/>
                    </a:cubicBezTo>
                    <a:cubicBezTo>
                      <a:pt x="62" y="47"/>
                      <a:pt x="62" y="47"/>
                      <a:pt x="62" y="47"/>
                    </a:cubicBezTo>
                    <a:cubicBezTo>
                      <a:pt x="62" y="47"/>
                      <a:pt x="62" y="47"/>
                      <a:pt x="62" y="47"/>
                    </a:cubicBezTo>
                    <a:cubicBezTo>
                      <a:pt x="62" y="47"/>
                      <a:pt x="62" y="47"/>
                      <a:pt x="62" y="47"/>
                    </a:cubicBezTo>
                    <a:cubicBezTo>
                      <a:pt x="62" y="47"/>
                      <a:pt x="62" y="47"/>
                      <a:pt x="62" y="47"/>
                    </a:cubicBezTo>
                    <a:cubicBezTo>
                      <a:pt x="63" y="47"/>
                      <a:pt x="63" y="47"/>
                      <a:pt x="63" y="47"/>
                    </a:cubicBezTo>
                    <a:cubicBezTo>
                      <a:pt x="63" y="47"/>
                      <a:pt x="63" y="47"/>
                      <a:pt x="63" y="47"/>
                    </a:cubicBezTo>
                    <a:cubicBezTo>
                      <a:pt x="63" y="47"/>
                      <a:pt x="63" y="47"/>
                      <a:pt x="63" y="47"/>
                    </a:cubicBezTo>
                    <a:cubicBezTo>
                      <a:pt x="63" y="46"/>
                      <a:pt x="63" y="46"/>
                      <a:pt x="63" y="46"/>
                    </a:cubicBezTo>
                    <a:cubicBezTo>
                      <a:pt x="64" y="46"/>
                      <a:pt x="64" y="46"/>
                      <a:pt x="64" y="46"/>
                    </a:cubicBezTo>
                    <a:cubicBezTo>
                      <a:pt x="64" y="46"/>
                      <a:pt x="64" y="46"/>
                      <a:pt x="64" y="46"/>
                    </a:cubicBezTo>
                    <a:cubicBezTo>
                      <a:pt x="65" y="45"/>
                      <a:pt x="65" y="45"/>
                      <a:pt x="65" y="45"/>
                    </a:cubicBezTo>
                    <a:cubicBezTo>
                      <a:pt x="66" y="45"/>
                      <a:pt x="66" y="45"/>
                      <a:pt x="66" y="45"/>
                    </a:cubicBezTo>
                    <a:cubicBezTo>
                      <a:pt x="67" y="45"/>
                      <a:pt x="67" y="45"/>
                      <a:pt x="67" y="45"/>
                    </a:cubicBezTo>
                    <a:cubicBezTo>
                      <a:pt x="67" y="45"/>
                      <a:pt x="67" y="45"/>
                      <a:pt x="67" y="45"/>
                    </a:cubicBezTo>
                    <a:cubicBezTo>
                      <a:pt x="67" y="45"/>
                      <a:pt x="67" y="45"/>
                      <a:pt x="67" y="45"/>
                    </a:cubicBezTo>
                    <a:cubicBezTo>
                      <a:pt x="67" y="45"/>
                      <a:pt x="67" y="45"/>
                      <a:pt x="67" y="45"/>
                    </a:cubicBezTo>
                    <a:cubicBezTo>
                      <a:pt x="68" y="44"/>
                      <a:pt x="68" y="44"/>
                      <a:pt x="68" y="44"/>
                    </a:cubicBezTo>
                    <a:cubicBezTo>
                      <a:pt x="68" y="44"/>
                      <a:pt x="68" y="44"/>
                      <a:pt x="68" y="44"/>
                    </a:cubicBezTo>
                    <a:cubicBezTo>
                      <a:pt x="69" y="44"/>
                      <a:pt x="69" y="44"/>
                      <a:pt x="69" y="44"/>
                    </a:cubicBezTo>
                    <a:cubicBezTo>
                      <a:pt x="69" y="44"/>
                      <a:pt x="69" y="44"/>
                      <a:pt x="69" y="44"/>
                    </a:cubicBezTo>
                    <a:cubicBezTo>
                      <a:pt x="69" y="44"/>
                      <a:pt x="69" y="44"/>
                      <a:pt x="69" y="44"/>
                    </a:cubicBezTo>
                    <a:cubicBezTo>
                      <a:pt x="69" y="44"/>
                      <a:pt x="69" y="44"/>
                      <a:pt x="69" y="44"/>
                    </a:cubicBezTo>
                    <a:cubicBezTo>
                      <a:pt x="70" y="44"/>
                      <a:pt x="70" y="44"/>
                      <a:pt x="70" y="44"/>
                    </a:cubicBezTo>
                    <a:cubicBezTo>
                      <a:pt x="70" y="44"/>
                      <a:pt x="70" y="44"/>
                      <a:pt x="70" y="44"/>
                    </a:cubicBezTo>
                    <a:cubicBezTo>
                      <a:pt x="70" y="44"/>
                      <a:pt x="70" y="44"/>
                      <a:pt x="70" y="44"/>
                    </a:cubicBezTo>
                    <a:cubicBezTo>
                      <a:pt x="70" y="44"/>
                      <a:pt x="70" y="44"/>
                      <a:pt x="70" y="44"/>
                    </a:cubicBezTo>
                    <a:cubicBezTo>
                      <a:pt x="70" y="44"/>
                      <a:pt x="70" y="44"/>
                      <a:pt x="70" y="44"/>
                    </a:cubicBezTo>
                    <a:cubicBezTo>
                      <a:pt x="71" y="44"/>
                      <a:pt x="71" y="44"/>
                      <a:pt x="71" y="44"/>
                    </a:cubicBezTo>
                    <a:cubicBezTo>
                      <a:pt x="71" y="44"/>
                      <a:pt x="71" y="44"/>
                      <a:pt x="71"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3" y="44"/>
                      <a:pt x="73" y="44"/>
                      <a:pt x="73" y="44"/>
                    </a:cubicBezTo>
                    <a:cubicBezTo>
                      <a:pt x="73" y="44"/>
                      <a:pt x="73" y="44"/>
                      <a:pt x="73" y="44"/>
                    </a:cubicBezTo>
                    <a:cubicBezTo>
                      <a:pt x="73" y="44"/>
                      <a:pt x="73" y="44"/>
                      <a:pt x="73" y="44"/>
                    </a:cubicBezTo>
                    <a:cubicBezTo>
                      <a:pt x="73" y="44"/>
                      <a:pt x="73" y="44"/>
                      <a:pt x="73" y="44"/>
                    </a:cubicBezTo>
                    <a:cubicBezTo>
                      <a:pt x="74" y="44"/>
                      <a:pt x="74" y="44"/>
                      <a:pt x="74" y="44"/>
                    </a:cubicBezTo>
                    <a:cubicBezTo>
                      <a:pt x="74" y="44"/>
                      <a:pt x="74" y="44"/>
                      <a:pt x="74" y="44"/>
                    </a:cubicBezTo>
                    <a:cubicBezTo>
                      <a:pt x="75" y="44"/>
                      <a:pt x="75" y="44"/>
                      <a:pt x="75" y="44"/>
                    </a:cubicBezTo>
                    <a:cubicBezTo>
                      <a:pt x="75" y="44"/>
                      <a:pt x="75" y="44"/>
                      <a:pt x="75" y="44"/>
                    </a:cubicBezTo>
                    <a:cubicBezTo>
                      <a:pt x="75" y="44"/>
                      <a:pt x="75" y="44"/>
                      <a:pt x="75" y="44"/>
                    </a:cubicBezTo>
                    <a:cubicBezTo>
                      <a:pt x="75" y="44"/>
                      <a:pt x="75" y="44"/>
                      <a:pt x="75" y="44"/>
                    </a:cubicBezTo>
                    <a:cubicBezTo>
                      <a:pt x="75" y="44"/>
                      <a:pt x="75" y="44"/>
                      <a:pt x="75" y="44"/>
                    </a:cubicBezTo>
                    <a:cubicBezTo>
                      <a:pt x="76" y="44"/>
                      <a:pt x="76" y="44"/>
                      <a:pt x="76" y="44"/>
                    </a:cubicBezTo>
                    <a:cubicBezTo>
                      <a:pt x="76" y="44"/>
                      <a:pt x="76" y="44"/>
                      <a:pt x="76" y="44"/>
                    </a:cubicBezTo>
                    <a:cubicBezTo>
                      <a:pt x="76" y="44"/>
                      <a:pt x="76" y="44"/>
                      <a:pt x="76" y="44"/>
                    </a:cubicBezTo>
                    <a:cubicBezTo>
                      <a:pt x="76" y="44"/>
                      <a:pt x="76" y="44"/>
                      <a:pt x="76" y="44"/>
                    </a:cubicBezTo>
                    <a:cubicBezTo>
                      <a:pt x="76" y="44"/>
                      <a:pt x="76" y="44"/>
                      <a:pt x="76" y="44"/>
                    </a:cubicBezTo>
                    <a:cubicBezTo>
                      <a:pt x="77" y="44"/>
                      <a:pt x="77" y="44"/>
                      <a:pt x="77" y="44"/>
                    </a:cubicBezTo>
                    <a:cubicBezTo>
                      <a:pt x="77" y="44"/>
                      <a:pt x="77" y="44"/>
                      <a:pt x="77" y="44"/>
                    </a:cubicBezTo>
                    <a:cubicBezTo>
                      <a:pt x="77" y="44"/>
                      <a:pt x="77" y="44"/>
                      <a:pt x="77" y="44"/>
                    </a:cubicBezTo>
                    <a:cubicBezTo>
                      <a:pt x="77" y="44"/>
                      <a:pt x="77" y="44"/>
                      <a:pt x="77" y="44"/>
                    </a:cubicBezTo>
                    <a:cubicBezTo>
                      <a:pt x="78" y="43"/>
                      <a:pt x="78" y="43"/>
                      <a:pt x="78" y="43"/>
                    </a:cubicBezTo>
                    <a:cubicBezTo>
                      <a:pt x="78" y="43"/>
                      <a:pt x="78" y="43"/>
                      <a:pt x="78" y="43"/>
                    </a:cubicBezTo>
                    <a:cubicBezTo>
                      <a:pt x="78" y="43"/>
                      <a:pt x="78" y="43"/>
                      <a:pt x="78" y="43"/>
                    </a:cubicBezTo>
                    <a:cubicBezTo>
                      <a:pt x="78" y="43"/>
                      <a:pt x="78" y="43"/>
                      <a:pt x="78" y="43"/>
                    </a:cubicBezTo>
                    <a:cubicBezTo>
                      <a:pt x="78" y="43"/>
                      <a:pt x="78" y="43"/>
                      <a:pt x="78" y="43"/>
                    </a:cubicBezTo>
                    <a:cubicBezTo>
                      <a:pt x="78" y="43"/>
                      <a:pt x="78" y="43"/>
                      <a:pt x="78" y="43"/>
                    </a:cubicBezTo>
                    <a:cubicBezTo>
                      <a:pt x="79" y="43"/>
                      <a:pt x="79" y="43"/>
                      <a:pt x="79" y="43"/>
                    </a:cubicBezTo>
                    <a:cubicBezTo>
                      <a:pt x="79" y="43"/>
                      <a:pt x="79" y="43"/>
                      <a:pt x="79" y="43"/>
                    </a:cubicBezTo>
                    <a:cubicBezTo>
                      <a:pt x="79" y="43"/>
                      <a:pt x="79" y="43"/>
                      <a:pt x="79" y="43"/>
                    </a:cubicBezTo>
                    <a:cubicBezTo>
                      <a:pt x="80" y="43"/>
                      <a:pt x="80" y="43"/>
                      <a:pt x="80" y="43"/>
                    </a:cubicBezTo>
                    <a:cubicBezTo>
                      <a:pt x="80" y="43"/>
                      <a:pt x="80" y="43"/>
                      <a:pt x="80" y="43"/>
                    </a:cubicBezTo>
                    <a:cubicBezTo>
                      <a:pt x="80" y="43"/>
                      <a:pt x="80" y="43"/>
                      <a:pt x="80" y="43"/>
                    </a:cubicBezTo>
                    <a:cubicBezTo>
                      <a:pt x="80" y="43"/>
                      <a:pt x="80" y="43"/>
                      <a:pt x="80" y="43"/>
                    </a:cubicBezTo>
                    <a:cubicBezTo>
                      <a:pt x="80" y="42"/>
                      <a:pt x="80" y="42"/>
                      <a:pt x="80" y="42"/>
                    </a:cubicBezTo>
                    <a:cubicBezTo>
                      <a:pt x="81" y="42"/>
                      <a:pt x="81" y="42"/>
                      <a:pt x="81" y="42"/>
                    </a:cubicBezTo>
                    <a:cubicBezTo>
                      <a:pt x="81" y="42"/>
                      <a:pt x="81" y="42"/>
                      <a:pt x="81" y="42"/>
                    </a:cubicBezTo>
                    <a:cubicBezTo>
                      <a:pt x="81" y="42"/>
                      <a:pt x="81" y="42"/>
                      <a:pt x="81" y="42"/>
                    </a:cubicBezTo>
                    <a:cubicBezTo>
                      <a:pt x="81" y="42"/>
                      <a:pt x="81" y="42"/>
                      <a:pt x="81" y="42"/>
                    </a:cubicBezTo>
                    <a:cubicBezTo>
                      <a:pt x="81" y="42"/>
                      <a:pt x="81" y="42"/>
                      <a:pt x="81" y="42"/>
                    </a:cubicBezTo>
                    <a:cubicBezTo>
                      <a:pt x="81" y="41"/>
                      <a:pt x="81" y="41"/>
                      <a:pt x="81" y="41"/>
                    </a:cubicBezTo>
                    <a:cubicBezTo>
                      <a:pt x="81" y="41"/>
                      <a:pt x="81" y="41"/>
                      <a:pt x="81"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0"/>
                      <a:pt x="82" y="40"/>
                      <a:pt x="82" y="40"/>
                    </a:cubicBezTo>
                    <a:cubicBezTo>
                      <a:pt x="82" y="40"/>
                      <a:pt x="82" y="40"/>
                      <a:pt x="82" y="40"/>
                    </a:cubicBezTo>
                    <a:cubicBezTo>
                      <a:pt x="83" y="40"/>
                      <a:pt x="83" y="40"/>
                      <a:pt x="83" y="40"/>
                    </a:cubicBezTo>
                    <a:cubicBezTo>
                      <a:pt x="83" y="40"/>
                      <a:pt x="83" y="40"/>
                      <a:pt x="83" y="40"/>
                    </a:cubicBezTo>
                    <a:cubicBezTo>
                      <a:pt x="83" y="40"/>
                      <a:pt x="83" y="40"/>
                      <a:pt x="83" y="40"/>
                    </a:cubicBezTo>
                    <a:cubicBezTo>
                      <a:pt x="83" y="40"/>
                      <a:pt x="83" y="40"/>
                      <a:pt x="83" y="40"/>
                    </a:cubicBezTo>
                    <a:cubicBezTo>
                      <a:pt x="83" y="40"/>
                      <a:pt x="83" y="40"/>
                      <a:pt x="83" y="40"/>
                    </a:cubicBezTo>
                    <a:cubicBezTo>
                      <a:pt x="83" y="40"/>
                      <a:pt x="83" y="40"/>
                      <a:pt x="83" y="40"/>
                    </a:cubicBezTo>
                    <a:cubicBezTo>
                      <a:pt x="84" y="40"/>
                      <a:pt x="84" y="40"/>
                      <a:pt x="84" y="40"/>
                    </a:cubicBezTo>
                    <a:cubicBezTo>
                      <a:pt x="84" y="40"/>
                      <a:pt x="84" y="40"/>
                      <a:pt x="84" y="40"/>
                    </a:cubicBezTo>
                    <a:cubicBezTo>
                      <a:pt x="84" y="39"/>
                      <a:pt x="84" y="39"/>
                      <a:pt x="84" y="39"/>
                    </a:cubicBezTo>
                    <a:cubicBezTo>
                      <a:pt x="84" y="39"/>
                      <a:pt x="84" y="39"/>
                      <a:pt x="84" y="39"/>
                    </a:cubicBezTo>
                    <a:cubicBezTo>
                      <a:pt x="84" y="39"/>
                      <a:pt x="84" y="39"/>
                      <a:pt x="84" y="39"/>
                    </a:cubicBezTo>
                    <a:cubicBezTo>
                      <a:pt x="84" y="39"/>
                      <a:pt x="84" y="39"/>
                      <a:pt x="84" y="39"/>
                    </a:cubicBezTo>
                    <a:cubicBezTo>
                      <a:pt x="84" y="39"/>
                      <a:pt x="84" y="39"/>
                      <a:pt x="84" y="39"/>
                    </a:cubicBezTo>
                    <a:cubicBezTo>
                      <a:pt x="85" y="39"/>
                      <a:pt x="85" y="39"/>
                      <a:pt x="85" y="39"/>
                    </a:cubicBezTo>
                    <a:cubicBezTo>
                      <a:pt x="85" y="39"/>
                      <a:pt x="85" y="39"/>
                      <a:pt x="85" y="39"/>
                    </a:cubicBezTo>
                    <a:cubicBezTo>
                      <a:pt x="85" y="39"/>
                      <a:pt x="85" y="39"/>
                      <a:pt x="85" y="39"/>
                    </a:cubicBezTo>
                    <a:cubicBezTo>
                      <a:pt x="85" y="39"/>
                      <a:pt x="85" y="39"/>
                      <a:pt x="85" y="39"/>
                    </a:cubicBezTo>
                    <a:cubicBezTo>
                      <a:pt x="85" y="39"/>
                      <a:pt x="85" y="39"/>
                      <a:pt x="85" y="39"/>
                    </a:cubicBezTo>
                    <a:cubicBezTo>
                      <a:pt x="85" y="39"/>
                      <a:pt x="85" y="39"/>
                      <a:pt x="85" y="39"/>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5" y="35"/>
                      <a:pt x="85" y="35"/>
                      <a:pt x="85" y="35"/>
                    </a:cubicBezTo>
                    <a:cubicBezTo>
                      <a:pt x="85" y="35"/>
                      <a:pt x="85" y="35"/>
                      <a:pt x="85" y="35"/>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6" y="33"/>
                      <a:pt x="86" y="33"/>
                      <a:pt x="86" y="33"/>
                    </a:cubicBezTo>
                    <a:cubicBezTo>
                      <a:pt x="86" y="33"/>
                      <a:pt x="86" y="33"/>
                      <a:pt x="86" y="33"/>
                    </a:cubicBezTo>
                    <a:cubicBezTo>
                      <a:pt x="86" y="33"/>
                      <a:pt x="86" y="33"/>
                      <a:pt x="86" y="33"/>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7" y="32"/>
                      <a:pt x="87" y="32"/>
                      <a:pt x="87" y="32"/>
                    </a:cubicBezTo>
                    <a:cubicBezTo>
                      <a:pt x="87" y="32"/>
                      <a:pt x="87" y="32"/>
                      <a:pt x="87" y="32"/>
                    </a:cubicBezTo>
                    <a:cubicBezTo>
                      <a:pt x="87" y="32"/>
                      <a:pt x="87" y="32"/>
                      <a:pt x="87" y="32"/>
                    </a:cubicBezTo>
                    <a:cubicBezTo>
                      <a:pt x="87" y="32"/>
                      <a:pt x="87" y="32"/>
                      <a:pt x="87" y="32"/>
                    </a:cubicBezTo>
                    <a:cubicBezTo>
                      <a:pt x="87" y="32"/>
                      <a:pt x="87" y="32"/>
                      <a:pt x="87" y="32"/>
                    </a:cubicBezTo>
                    <a:cubicBezTo>
                      <a:pt x="88" y="32"/>
                      <a:pt x="88" y="32"/>
                      <a:pt x="88" y="32"/>
                    </a:cubicBezTo>
                    <a:cubicBezTo>
                      <a:pt x="88" y="32"/>
                      <a:pt x="88" y="32"/>
                      <a:pt x="88" y="32"/>
                    </a:cubicBezTo>
                    <a:cubicBezTo>
                      <a:pt x="88" y="32"/>
                      <a:pt x="88" y="32"/>
                      <a:pt x="88" y="32"/>
                    </a:cubicBezTo>
                    <a:cubicBezTo>
                      <a:pt x="88" y="32"/>
                      <a:pt x="88" y="32"/>
                      <a:pt x="88" y="32"/>
                    </a:cubicBezTo>
                    <a:cubicBezTo>
                      <a:pt x="88" y="32"/>
                      <a:pt x="88" y="32"/>
                      <a:pt x="88" y="32"/>
                    </a:cubicBezTo>
                    <a:cubicBezTo>
                      <a:pt x="88" y="33"/>
                      <a:pt x="88" y="33"/>
                      <a:pt x="88"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90" y="33"/>
                      <a:pt x="90" y="33"/>
                      <a:pt x="90" y="33"/>
                    </a:cubicBezTo>
                    <a:cubicBezTo>
                      <a:pt x="90" y="33"/>
                      <a:pt x="90" y="33"/>
                      <a:pt x="90" y="33"/>
                    </a:cubicBezTo>
                    <a:cubicBezTo>
                      <a:pt x="90" y="33"/>
                      <a:pt x="90" y="33"/>
                      <a:pt x="90" y="33"/>
                    </a:cubicBezTo>
                    <a:cubicBezTo>
                      <a:pt x="90" y="33"/>
                      <a:pt x="90" y="33"/>
                      <a:pt x="90" y="33"/>
                    </a:cubicBezTo>
                    <a:cubicBezTo>
                      <a:pt x="90" y="33"/>
                      <a:pt x="90" y="33"/>
                      <a:pt x="90" y="33"/>
                    </a:cubicBezTo>
                    <a:cubicBezTo>
                      <a:pt x="90" y="33"/>
                      <a:pt x="90" y="33"/>
                      <a:pt x="90" y="33"/>
                    </a:cubicBezTo>
                    <a:cubicBezTo>
                      <a:pt x="91" y="33"/>
                      <a:pt x="91" y="33"/>
                      <a:pt x="91" y="33"/>
                    </a:cubicBezTo>
                    <a:cubicBezTo>
                      <a:pt x="91" y="33"/>
                      <a:pt x="91" y="33"/>
                      <a:pt x="91" y="33"/>
                    </a:cubicBezTo>
                    <a:cubicBezTo>
                      <a:pt x="91" y="34"/>
                      <a:pt x="91" y="34"/>
                      <a:pt x="91" y="34"/>
                    </a:cubicBezTo>
                    <a:cubicBezTo>
                      <a:pt x="92" y="34"/>
                      <a:pt x="92" y="34"/>
                      <a:pt x="92" y="34"/>
                    </a:cubicBezTo>
                    <a:cubicBezTo>
                      <a:pt x="92" y="34"/>
                      <a:pt x="92" y="34"/>
                      <a:pt x="92" y="34"/>
                    </a:cubicBezTo>
                    <a:cubicBezTo>
                      <a:pt x="92" y="34"/>
                      <a:pt x="92" y="34"/>
                      <a:pt x="92" y="34"/>
                    </a:cubicBezTo>
                    <a:cubicBezTo>
                      <a:pt x="92" y="34"/>
                      <a:pt x="92" y="34"/>
                      <a:pt x="92" y="34"/>
                    </a:cubicBezTo>
                    <a:cubicBezTo>
                      <a:pt x="92" y="34"/>
                      <a:pt x="92" y="34"/>
                      <a:pt x="92" y="34"/>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4" y="33"/>
                      <a:pt x="94" y="33"/>
                      <a:pt x="94" y="33"/>
                    </a:cubicBezTo>
                    <a:cubicBezTo>
                      <a:pt x="94" y="33"/>
                      <a:pt x="94" y="33"/>
                      <a:pt x="94" y="33"/>
                    </a:cubicBezTo>
                    <a:cubicBezTo>
                      <a:pt x="94" y="33"/>
                      <a:pt x="94" y="33"/>
                      <a:pt x="94" y="33"/>
                    </a:cubicBezTo>
                    <a:cubicBezTo>
                      <a:pt x="94" y="33"/>
                      <a:pt x="94" y="33"/>
                      <a:pt x="94" y="33"/>
                    </a:cubicBezTo>
                    <a:cubicBezTo>
                      <a:pt x="94" y="33"/>
                      <a:pt x="94" y="33"/>
                      <a:pt x="94" y="33"/>
                    </a:cubicBezTo>
                    <a:cubicBezTo>
                      <a:pt x="94" y="32"/>
                      <a:pt x="94" y="32"/>
                      <a:pt x="94" y="32"/>
                    </a:cubicBezTo>
                    <a:cubicBezTo>
                      <a:pt x="94" y="32"/>
                      <a:pt x="94" y="32"/>
                      <a:pt x="94" y="32"/>
                    </a:cubicBezTo>
                    <a:cubicBezTo>
                      <a:pt x="94" y="32"/>
                      <a:pt x="94" y="32"/>
                      <a:pt x="94" y="32"/>
                    </a:cubicBezTo>
                    <a:cubicBezTo>
                      <a:pt x="94" y="32"/>
                      <a:pt x="94" y="32"/>
                      <a:pt x="94" y="32"/>
                    </a:cubicBezTo>
                    <a:cubicBezTo>
                      <a:pt x="95" y="32"/>
                      <a:pt x="95" y="32"/>
                      <a:pt x="95" y="32"/>
                    </a:cubicBezTo>
                    <a:cubicBezTo>
                      <a:pt x="95" y="32"/>
                      <a:pt x="95" y="32"/>
                      <a:pt x="95" y="32"/>
                    </a:cubicBezTo>
                    <a:cubicBezTo>
                      <a:pt x="95" y="32"/>
                      <a:pt x="95" y="32"/>
                      <a:pt x="95" y="32"/>
                    </a:cubicBezTo>
                    <a:cubicBezTo>
                      <a:pt x="95" y="32"/>
                      <a:pt x="95" y="32"/>
                      <a:pt x="95" y="32"/>
                    </a:cubicBezTo>
                    <a:cubicBezTo>
                      <a:pt x="95" y="31"/>
                      <a:pt x="95" y="31"/>
                      <a:pt x="95" y="31"/>
                    </a:cubicBezTo>
                    <a:cubicBezTo>
                      <a:pt x="95" y="31"/>
                      <a:pt x="95" y="31"/>
                      <a:pt x="95" y="31"/>
                    </a:cubicBezTo>
                    <a:cubicBezTo>
                      <a:pt x="95" y="31"/>
                      <a:pt x="95" y="31"/>
                      <a:pt x="95" y="31"/>
                    </a:cubicBezTo>
                    <a:cubicBezTo>
                      <a:pt x="95" y="31"/>
                      <a:pt x="95" y="31"/>
                      <a:pt x="95" y="31"/>
                    </a:cubicBezTo>
                    <a:cubicBezTo>
                      <a:pt x="95" y="31"/>
                      <a:pt x="95" y="31"/>
                      <a:pt x="95" y="31"/>
                    </a:cubicBezTo>
                    <a:cubicBezTo>
                      <a:pt x="95" y="31"/>
                      <a:pt x="95" y="31"/>
                      <a:pt x="95" y="31"/>
                    </a:cubicBezTo>
                    <a:cubicBezTo>
                      <a:pt x="96" y="31"/>
                      <a:pt x="96" y="31"/>
                      <a:pt x="96" y="31"/>
                    </a:cubicBezTo>
                    <a:cubicBezTo>
                      <a:pt x="96" y="31"/>
                      <a:pt x="96" y="31"/>
                      <a:pt x="96" y="31"/>
                    </a:cubicBezTo>
                    <a:cubicBezTo>
                      <a:pt x="96" y="31"/>
                      <a:pt x="96" y="31"/>
                      <a:pt x="96" y="31"/>
                    </a:cubicBezTo>
                    <a:cubicBezTo>
                      <a:pt x="96" y="31"/>
                      <a:pt x="96" y="31"/>
                      <a:pt x="96" y="31"/>
                    </a:cubicBezTo>
                    <a:cubicBezTo>
                      <a:pt x="96" y="31"/>
                      <a:pt x="96" y="31"/>
                      <a:pt x="96" y="31"/>
                    </a:cubicBezTo>
                    <a:cubicBezTo>
                      <a:pt x="97" y="31"/>
                      <a:pt x="97" y="31"/>
                      <a:pt x="97" y="31"/>
                    </a:cubicBezTo>
                    <a:cubicBezTo>
                      <a:pt x="97" y="31"/>
                      <a:pt x="97" y="31"/>
                      <a:pt x="97" y="31"/>
                    </a:cubicBezTo>
                    <a:cubicBezTo>
                      <a:pt x="97" y="31"/>
                      <a:pt x="97" y="31"/>
                      <a:pt x="97" y="31"/>
                    </a:cubicBezTo>
                    <a:cubicBezTo>
                      <a:pt x="97" y="31"/>
                      <a:pt x="97" y="31"/>
                      <a:pt x="97" y="31"/>
                    </a:cubicBezTo>
                    <a:cubicBezTo>
                      <a:pt x="98" y="31"/>
                      <a:pt x="98" y="31"/>
                      <a:pt x="98" y="31"/>
                    </a:cubicBezTo>
                    <a:cubicBezTo>
                      <a:pt x="98" y="31"/>
                      <a:pt x="98" y="31"/>
                      <a:pt x="98" y="31"/>
                    </a:cubicBezTo>
                    <a:cubicBezTo>
                      <a:pt x="98" y="31"/>
                      <a:pt x="98" y="31"/>
                      <a:pt x="98" y="31"/>
                    </a:cubicBezTo>
                    <a:cubicBezTo>
                      <a:pt x="99" y="31"/>
                      <a:pt x="99" y="31"/>
                      <a:pt x="99" y="31"/>
                    </a:cubicBezTo>
                    <a:cubicBezTo>
                      <a:pt x="99" y="31"/>
                      <a:pt x="99" y="31"/>
                      <a:pt x="99" y="31"/>
                    </a:cubicBezTo>
                    <a:cubicBezTo>
                      <a:pt x="99" y="31"/>
                      <a:pt x="99" y="31"/>
                      <a:pt x="99" y="31"/>
                    </a:cubicBezTo>
                    <a:cubicBezTo>
                      <a:pt x="99" y="31"/>
                      <a:pt x="99" y="31"/>
                      <a:pt x="99" y="31"/>
                    </a:cubicBezTo>
                    <a:cubicBezTo>
                      <a:pt x="100" y="30"/>
                      <a:pt x="100" y="30"/>
                      <a:pt x="100" y="30"/>
                    </a:cubicBezTo>
                    <a:cubicBezTo>
                      <a:pt x="100" y="30"/>
                      <a:pt x="100" y="30"/>
                      <a:pt x="100" y="30"/>
                    </a:cubicBezTo>
                    <a:cubicBezTo>
                      <a:pt x="100" y="30"/>
                      <a:pt x="100" y="30"/>
                      <a:pt x="100"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8"/>
                      <a:pt x="101" y="28"/>
                      <a:pt x="101" y="28"/>
                    </a:cubicBezTo>
                    <a:cubicBezTo>
                      <a:pt x="101" y="28"/>
                      <a:pt x="101" y="28"/>
                      <a:pt x="101" y="28"/>
                    </a:cubicBezTo>
                    <a:cubicBezTo>
                      <a:pt x="102" y="28"/>
                      <a:pt x="102" y="28"/>
                      <a:pt x="102" y="28"/>
                    </a:cubicBezTo>
                    <a:cubicBezTo>
                      <a:pt x="102" y="28"/>
                      <a:pt x="102" y="28"/>
                      <a:pt x="102" y="28"/>
                    </a:cubicBezTo>
                    <a:cubicBezTo>
                      <a:pt x="102" y="28"/>
                      <a:pt x="102" y="28"/>
                      <a:pt x="102" y="28"/>
                    </a:cubicBezTo>
                    <a:cubicBezTo>
                      <a:pt x="102" y="27"/>
                      <a:pt x="102" y="27"/>
                      <a:pt x="102" y="27"/>
                    </a:cubicBezTo>
                    <a:cubicBezTo>
                      <a:pt x="102" y="27"/>
                      <a:pt x="102" y="27"/>
                      <a:pt x="102" y="27"/>
                    </a:cubicBezTo>
                    <a:cubicBezTo>
                      <a:pt x="102" y="27"/>
                      <a:pt x="102" y="27"/>
                      <a:pt x="102"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4" y="26"/>
                      <a:pt x="104" y="26"/>
                      <a:pt x="104" y="26"/>
                    </a:cubicBezTo>
                    <a:cubicBezTo>
                      <a:pt x="104" y="26"/>
                      <a:pt x="104" y="26"/>
                      <a:pt x="104" y="26"/>
                    </a:cubicBezTo>
                    <a:cubicBezTo>
                      <a:pt x="104" y="26"/>
                      <a:pt x="104" y="26"/>
                      <a:pt x="104" y="26"/>
                    </a:cubicBezTo>
                    <a:cubicBezTo>
                      <a:pt x="104" y="27"/>
                      <a:pt x="104" y="27"/>
                      <a:pt x="104" y="27"/>
                    </a:cubicBezTo>
                    <a:cubicBezTo>
                      <a:pt x="105" y="27"/>
                      <a:pt x="105" y="27"/>
                      <a:pt x="105" y="27"/>
                    </a:cubicBezTo>
                    <a:cubicBezTo>
                      <a:pt x="105" y="26"/>
                      <a:pt x="105" y="26"/>
                      <a:pt x="105" y="26"/>
                    </a:cubicBezTo>
                    <a:cubicBezTo>
                      <a:pt x="105" y="26"/>
                      <a:pt x="105" y="26"/>
                      <a:pt x="105" y="26"/>
                    </a:cubicBezTo>
                    <a:cubicBezTo>
                      <a:pt x="105" y="26"/>
                      <a:pt x="105" y="26"/>
                      <a:pt x="105" y="26"/>
                    </a:cubicBezTo>
                    <a:cubicBezTo>
                      <a:pt x="105" y="26"/>
                      <a:pt x="105" y="26"/>
                      <a:pt x="105" y="26"/>
                    </a:cubicBezTo>
                    <a:cubicBezTo>
                      <a:pt x="105" y="26"/>
                      <a:pt x="105" y="26"/>
                      <a:pt x="105" y="26"/>
                    </a:cubicBezTo>
                    <a:cubicBezTo>
                      <a:pt x="106" y="26"/>
                      <a:pt x="106" y="26"/>
                      <a:pt x="106" y="26"/>
                    </a:cubicBezTo>
                    <a:cubicBezTo>
                      <a:pt x="106" y="26"/>
                      <a:pt x="106" y="26"/>
                      <a:pt x="106" y="26"/>
                    </a:cubicBezTo>
                    <a:cubicBezTo>
                      <a:pt x="106" y="26"/>
                      <a:pt x="106" y="26"/>
                      <a:pt x="106" y="26"/>
                    </a:cubicBezTo>
                    <a:cubicBezTo>
                      <a:pt x="106" y="26"/>
                      <a:pt x="106" y="26"/>
                      <a:pt x="106" y="26"/>
                    </a:cubicBezTo>
                    <a:cubicBezTo>
                      <a:pt x="106" y="26"/>
                      <a:pt x="106" y="26"/>
                      <a:pt x="106" y="26"/>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5"/>
                      <a:pt x="107" y="25"/>
                      <a:pt x="107" y="25"/>
                    </a:cubicBezTo>
                    <a:cubicBezTo>
                      <a:pt x="107" y="25"/>
                      <a:pt x="107" y="25"/>
                      <a:pt x="107" y="25"/>
                    </a:cubicBezTo>
                    <a:cubicBezTo>
                      <a:pt x="107" y="25"/>
                      <a:pt x="107" y="25"/>
                      <a:pt x="107"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3" y="25"/>
                      <a:pt x="113" y="25"/>
                      <a:pt x="113" y="25"/>
                    </a:cubicBezTo>
                    <a:cubicBezTo>
                      <a:pt x="113" y="25"/>
                      <a:pt x="113" y="25"/>
                      <a:pt x="113" y="25"/>
                    </a:cubicBezTo>
                    <a:cubicBezTo>
                      <a:pt x="113" y="25"/>
                      <a:pt x="113" y="25"/>
                      <a:pt x="113" y="25"/>
                    </a:cubicBezTo>
                    <a:cubicBezTo>
                      <a:pt x="113" y="25"/>
                      <a:pt x="113" y="25"/>
                      <a:pt x="113" y="25"/>
                    </a:cubicBezTo>
                    <a:cubicBezTo>
                      <a:pt x="113" y="25"/>
                      <a:pt x="113" y="25"/>
                      <a:pt x="113"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1"/>
                    </a:cubicBezTo>
                    <a:cubicBezTo>
                      <a:pt x="112" y="21"/>
                      <a:pt x="112" y="21"/>
                      <a:pt x="112" y="21"/>
                    </a:cubicBezTo>
                    <a:cubicBezTo>
                      <a:pt x="111" y="21"/>
                      <a:pt x="111" y="21"/>
                      <a:pt x="111" y="21"/>
                    </a:cubicBezTo>
                    <a:cubicBezTo>
                      <a:pt x="111" y="21"/>
                      <a:pt x="111" y="21"/>
                      <a:pt x="111" y="21"/>
                    </a:cubicBezTo>
                    <a:cubicBezTo>
                      <a:pt x="110" y="20"/>
                      <a:pt x="110" y="20"/>
                      <a:pt x="110" y="20"/>
                    </a:cubicBezTo>
                    <a:cubicBezTo>
                      <a:pt x="110" y="20"/>
                      <a:pt x="110" y="20"/>
                      <a:pt x="110" y="20"/>
                    </a:cubicBezTo>
                    <a:cubicBezTo>
                      <a:pt x="110" y="20"/>
                      <a:pt x="110" y="20"/>
                      <a:pt x="110" y="20"/>
                    </a:cubicBezTo>
                    <a:cubicBezTo>
                      <a:pt x="110" y="20"/>
                      <a:pt x="110" y="20"/>
                      <a:pt x="110" y="20"/>
                    </a:cubicBezTo>
                    <a:cubicBezTo>
                      <a:pt x="110" y="20"/>
                      <a:pt x="110" y="20"/>
                      <a:pt x="110" y="20"/>
                    </a:cubicBezTo>
                    <a:cubicBezTo>
                      <a:pt x="109" y="20"/>
                      <a:pt x="109" y="20"/>
                      <a:pt x="109" y="20"/>
                    </a:cubicBezTo>
                    <a:cubicBezTo>
                      <a:pt x="109" y="19"/>
                      <a:pt x="109" y="19"/>
                      <a:pt x="109" y="19"/>
                    </a:cubicBezTo>
                    <a:cubicBezTo>
                      <a:pt x="109" y="19"/>
                      <a:pt x="109" y="19"/>
                      <a:pt x="109"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20"/>
                      <a:pt x="108" y="20"/>
                      <a:pt x="108" y="20"/>
                    </a:cubicBezTo>
                    <a:cubicBezTo>
                      <a:pt x="107" y="20"/>
                      <a:pt x="107" y="20"/>
                      <a:pt x="107" y="20"/>
                    </a:cubicBezTo>
                    <a:cubicBezTo>
                      <a:pt x="107" y="19"/>
                      <a:pt x="107" y="19"/>
                      <a:pt x="107" y="19"/>
                    </a:cubicBezTo>
                    <a:cubicBezTo>
                      <a:pt x="107" y="19"/>
                      <a:pt x="107" y="19"/>
                      <a:pt x="107" y="19"/>
                    </a:cubicBezTo>
                    <a:cubicBezTo>
                      <a:pt x="107" y="19"/>
                      <a:pt x="107" y="19"/>
                      <a:pt x="107" y="19"/>
                    </a:cubicBezTo>
                    <a:cubicBezTo>
                      <a:pt x="107" y="20"/>
                      <a:pt x="107" y="20"/>
                      <a:pt x="107" y="20"/>
                    </a:cubicBezTo>
                    <a:cubicBezTo>
                      <a:pt x="106" y="20"/>
                      <a:pt x="106" y="20"/>
                      <a:pt x="106" y="20"/>
                    </a:cubicBezTo>
                    <a:cubicBezTo>
                      <a:pt x="106" y="20"/>
                      <a:pt x="106" y="20"/>
                      <a:pt x="106" y="20"/>
                    </a:cubicBezTo>
                    <a:cubicBezTo>
                      <a:pt x="106" y="21"/>
                      <a:pt x="106" y="21"/>
                      <a:pt x="106" y="21"/>
                    </a:cubicBezTo>
                    <a:cubicBezTo>
                      <a:pt x="106" y="21"/>
                      <a:pt x="106" y="21"/>
                      <a:pt x="106" y="21"/>
                    </a:cubicBezTo>
                    <a:cubicBezTo>
                      <a:pt x="106" y="21"/>
                      <a:pt x="106" y="21"/>
                      <a:pt x="106" y="21"/>
                    </a:cubicBezTo>
                    <a:cubicBezTo>
                      <a:pt x="106" y="21"/>
                      <a:pt x="106" y="21"/>
                      <a:pt x="106" y="21"/>
                    </a:cubicBezTo>
                    <a:cubicBezTo>
                      <a:pt x="105" y="21"/>
                      <a:pt x="105" y="21"/>
                      <a:pt x="105" y="21"/>
                    </a:cubicBezTo>
                    <a:cubicBezTo>
                      <a:pt x="105" y="21"/>
                      <a:pt x="105" y="21"/>
                      <a:pt x="105" y="21"/>
                    </a:cubicBezTo>
                    <a:cubicBezTo>
                      <a:pt x="105" y="21"/>
                      <a:pt x="105" y="21"/>
                      <a:pt x="105" y="21"/>
                    </a:cubicBezTo>
                    <a:cubicBezTo>
                      <a:pt x="104" y="20"/>
                      <a:pt x="104" y="20"/>
                      <a:pt x="104" y="20"/>
                    </a:cubicBezTo>
                    <a:cubicBezTo>
                      <a:pt x="104" y="20"/>
                      <a:pt x="104" y="20"/>
                      <a:pt x="104" y="20"/>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1"/>
                      <a:pt x="101" y="21"/>
                      <a:pt x="101" y="21"/>
                    </a:cubicBezTo>
                    <a:cubicBezTo>
                      <a:pt x="101" y="21"/>
                      <a:pt x="101" y="21"/>
                      <a:pt x="101" y="21"/>
                    </a:cubicBezTo>
                    <a:cubicBezTo>
                      <a:pt x="101" y="21"/>
                      <a:pt x="101" y="21"/>
                      <a:pt x="101" y="21"/>
                    </a:cubicBezTo>
                    <a:cubicBezTo>
                      <a:pt x="101" y="21"/>
                      <a:pt x="101" y="21"/>
                      <a:pt x="101" y="21"/>
                    </a:cubicBezTo>
                    <a:cubicBezTo>
                      <a:pt x="101" y="21"/>
                      <a:pt x="101" y="21"/>
                      <a:pt x="101" y="21"/>
                    </a:cubicBezTo>
                    <a:cubicBezTo>
                      <a:pt x="100" y="21"/>
                      <a:pt x="100" y="21"/>
                      <a:pt x="100" y="21"/>
                    </a:cubicBezTo>
                    <a:cubicBezTo>
                      <a:pt x="100" y="21"/>
                      <a:pt x="100" y="21"/>
                      <a:pt x="100" y="21"/>
                    </a:cubicBezTo>
                    <a:cubicBezTo>
                      <a:pt x="100" y="20"/>
                      <a:pt x="100" y="20"/>
                      <a:pt x="100" y="20"/>
                    </a:cubicBezTo>
                    <a:cubicBezTo>
                      <a:pt x="100" y="20"/>
                      <a:pt x="100" y="20"/>
                      <a:pt x="100" y="20"/>
                    </a:cubicBezTo>
                    <a:cubicBezTo>
                      <a:pt x="99" y="20"/>
                      <a:pt x="99" y="20"/>
                      <a:pt x="99" y="20"/>
                    </a:cubicBezTo>
                    <a:cubicBezTo>
                      <a:pt x="99" y="20"/>
                      <a:pt x="99" y="20"/>
                      <a:pt x="99" y="20"/>
                    </a:cubicBezTo>
                    <a:cubicBezTo>
                      <a:pt x="99" y="19"/>
                      <a:pt x="99" y="19"/>
                      <a:pt x="99" y="19"/>
                    </a:cubicBezTo>
                    <a:cubicBezTo>
                      <a:pt x="99" y="19"/>
                      <a:pt x="99" y="19"/>
                      <a:pt x="99" y="19"/>
                    </a:cubicBezTo>
                    <a:cubicBezTo>
                      <a:pt x="99" y="19"/>
                      <a:pt x="99" y="19"/>
                      <a:pt x="99" y="19"/>
                    </a:cubicBezTo>
                    <a:cubicBezTo>
                      <a:pt x="99" y="19"/>
                      <a:pt x="99" y="19"/>
                      <a:pt x="99" y="19"/>
                    </a:cubicBezTo>
                    <a:cubicBezTo>
                      <a:pt x="99" y="19"/>
                      <a:pt x="99" y="18"/>
                      <a:pt x="99" y="18"/>
                    </a:cubicBezTo>
                    <a:cubicBezTo>
                      <a:pt x="99" y="18"/>
                      <a:pt x="99" y="18"/>
                      <a:pt x="99" y="18"/>
                    </a:cubicBezTo>
                    <a:cubicBezTo>
                      <a:pt x="100" y="18"/>
                      <a:pt x="100" y="18"/>
                      <a:pt x="100" y="18"/>
                    </a:cubicBezTo>
                    <a:cubicBezTo>
                      <a:pt x="100" y="17"/>
                      <a:pt x="100" y="17"/>
                      <a:pt x="100" y="17"/>
                    </a:cubicBezTo>
                    <a:cubicBezTo>
                      <a:pt x="100" y="17"/>
                      <a:pt x="100" y="17"/>
                      <a:pt x="100" y="17"/>
                    </a:cubicBezTo>
                    <a:cubicBezTo>
                      <a:pt x="100" y="16"/>
                      <a:pt x="100" y="16"/>
                      <a:pt x="100" y="16"/>
                    </a:cubicBezTo>
                    <a:cubicBezTo>
                      <a:pt x="100" y="16"/>
                      <a:pt x="100" y="16"/>
                      <a:pt x="100" y="16"/>
                    </a:cubicBezTo>
                    <a:cubicBezTo>
                      <a:pt x="101" y="16"/>
                      <a:pt x="101" y="16"/>
                      <a:pt x="101" y="16"/>
                    </a:cubicBezTo>
                    <a:cubicBezTo>
                      <a:pt x="101" y="15"/>
                      <a:pt x="101" y="15"/>
                      <a:pt x="101" y="15"/>
                    </a:cubicBezTo>
                    <a:cubicBezTo>
                      <a:pt x="101" y="15"/>
                      <a:pt x="101" y="15"/>
                      <a:pt x="101" y="15"/>
                    </a:cubicBezTo>
                    <a:cubicBezTo>
                      <a:pt x="101" y="15"/>
                      <a:pt x="101" y="15"/>
                      <a:pt x="101" y="15"/>
                    </a:cubicBezTo>
                    <a:cubicBezTo>
                      <a:pt x="101" y="15"/>
                      <a:pt x="101" y="15"/>
                      <a:pt x="101" y="15"/>
                    </a:cubicBezTo>
                    <a:cubicBezTo>
                      <a:pt x="101" y="14"/>
                      <a:pt x="101" y="14"/>
                      <a:pt x="101" y="14"/>
                    </a:cubicBezTo>
                    <a:cubicBezTo>
                      <a:pt x="102" y="13"/>
                      <a:pt x="102" y="13"/>
                      <a:pt x="102" y="13"/>
                    </a:cubicBezTo>
                    <a:cubicBezTo>
                      <a:pt x="102" y="13"/>
                      <a:pt x="102" y="13"/>
                      <a:pt x="102" y="13"/>
                    </a:cubicBezTo>
                    <a:cubicBezTo>
                      <a:pt x="102" y="13"/>
                      <a:pt x="102" y="13"/>
                      <a:pt x="102" y="13"/>
                    </a:cubicBezTo>
                    <a:cubicBezTo>
                      <a:pt x="102" y="12"/>
                      <a:pt x="102" y="12"/>
                      <a:pt x="102" y="12"/>
                    </a:cubicBezTo>
                    <a:cubicBezTo>
                      <a:pt x="102" y="12"/>
                      <a:pt x="102" y="12"/>
                      <a:pt x="102" y="12"/>
                    </a:cubicBezTo>
                    <a:cubicBezTo>
                      <a:pt x="103" y="12"/>
                      <a:pt x="103" y="12"/>
                      <a:pt x="103" y="12"/>
                    </a:cubicBezTo>
                    <a:cubicBezTo>
                      <a:pt x="103" y="11"/>
                      <a:pt x="103" y="11"/>
                      <a:pt x="103" y="11"/>
                    </a:cubicBezTo>
                    <a:cubicBezTo>
                      <a:pt x="103" y="11"/>
                      <a:pt x="103" y="11"/>
                      <a:pt x="103" y="11"/>
                    </a:cubicBezTo>
                    <a:cubicBezTo>
                      <a:pt x="103" y="11"/>
                      <a:pt x="103" y="11"/>
                      <a:pt x="103" y="11"/>
                    </a:cubicBezTo>
                    <a:cubicBezTo>
                      <a:pt x="103" y="11"/>
                      <a:pt x="103" y="11"/>
                      <a:pt x="10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Rectangle 346"/>
              <p:cNvSpPr>
                <a:spLocks noChangeArrowheads="1"/>
              </p:cNvSpPr>
              <p:nvPr/>
            </p:nvSpPr>
            <p:spPr bwMode="auto">
              <a:xfrm>
                <a:off x="3813" y="187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68" name="Freeform 347"/>
              <p:cNvSpPr/>
              <p:nvPr/>
            </p:nvSpPr>
            <p:spPr bwMode="auto">
              <a:xfrm>
                <a:off x="2465" y="1945"/>
                <a:ext cx="110" cy="86"/>
              </a:xfrm>
              <a:custGeom>
                <a:avLst/>
                <a:gdLst>
                  <a:gd name="T0" fmla="*/ 16 w 42"/>
                  <a:gd name="T1" fmla="*/ 28 h 33"/>
                  <a:gd name="T2" fmla="*/ 16 w 42"/>
                  <a:gd name="T3" fmla="*/ 28 h 33"/>
                  <a:gd name="T4" fmla="*/ 17 w 42"/>
                  <a:gd name="T5" fmla="*/ 27 h 33"/>
                  <a:gd name="T6" fmla="*/ 18 w 42"/>
                  <a:gd name="T7" fmla="*/ 27 h 33"/>
                  <a:gd name="T8" fmla="*/ 18 w 42"/>
                  <a:gd name="T9" fmla="*/ 27 h 33"/>
                  <a:gd name="T10" fmla="*/ 19 w 42"/>
                  <a:gd name="T11" fmla="*/ 26 h 33"/>
                  <a:gd name="T12" fmla="*/ 20 w 42"/>
                  <a:gd name="T13" fmla="*/ 26 h 33"/>
                  <a:gd name="T14" fmla="*/ 21 w 42"/>
                  <a:gd name="T15" fmla="*/ 25 h 33"/>
                  <a:gd name="T16" fmla="*/ 21 w 42"/>
                  <a:gd name="T17" fmla="*/ 25 h 33"/>
                  <a:gd name="T18" fmla="*/ 22 w 42"/>
                  <a:gd name="T19" fmla="*/ 26 h 33"/>
                  <a:gd name="T20" fmla="*/ 23 w 42"/>
                  <a:gd name="T21" fmla="*/ 25 h 33"/>
                  <a:gd name="T22" fmla="*/ 25 w 42"/>
                  <a:gd name="T23" fmla="*/ 25 h 33"/>
                  <a:gd name="T24" fmla="*/ 26 w 42"/>
                  <a:gd name="T25" fmla="*/ 25 h 33"/>
                  <a:gd name="T26" fmla="*/ 27 w 42"/>
                  <a:gd name="T27" fmla="*/ 25 h 33"/>
                  <a:gd name="T28" fmla="*/ 27 w 42"/>
                  <a:gd name="T29" fmla="*/ 25 h 33"/>
                  <a:gd name="T30" fmla="*/ 27 w 42"/>
                  <a:gd name="T31" fmla="*/ 24 h 33"/>
                  <a:gd name="T32" fmla="*/ 28 w 42"/>
                  <a:gd name="T33" fmla="*/ 23 h 33"/>
                  <a:gd name="T34" fmla="*/ 29 w 42"/>
                  <a:gd name="T35" fmla="*/ 23 h 33"/>
                  <a:gd name="T36" fmla="*/ 30 w 42"/>
                  <a:gd name="T37" fmla="*/ 22 h 33"/>
                  <a:gd name="T38" fmla="*/ 31 w 42"/>
                  <a:gd name="T39" fmla="*/ 22 h 33"/>
                  <a:gd name="T40" fmla="*/ 32 w 42"/>
                  <a:gd name="T41" fmla="*/ 21 h 33"/>
                  <a:gd name="T42" fmla="*/ 33 w 42"/>
                  <a:gd name="T43" fmla="*/ 21 h 33"/>
                  <a:gd name="T44" fmla="*/ 33 w 42"/>
                  <a:gd name="T45" fmla="*/ 20 h 33"/>
                  <a:gd name="T46" fmla="*/ 33 w 42"/>
                  <a:gd name="T47" fmla="*/ 20 h 33"/>
                  <a:gd name="T48" fmla="*/ 33 w 42"/>
                  <a:gd name="T49" fmla="*/ 20 h 33"/>
                  <a:gd name="T50" fmla="*/ 33 w 42"/>
                  <a:gd name="T51" fmla="*/ 19 h 33"/>
                  <a:gd name="T52" fmla="*/ 33 w 42"/>
                  <a:gd name="T53" fmla="*/ 17 h 33"/>
                  <a:gd name="T54" fmla="*/ 34 w 42"/>
                  <a:gd name="T55" fmla="*/ 17 h 33"/>
                  <a:gd name="T56" fmla="*/ 36 w 42"/>
                  <a:gd name="T57" fmla="*/ 17 h 33"/>
                  <a:gd name="T58" fmla="*/ 36 w 42"/>
                  <a:gd name="T59" fmla="*/ 16 h 33"/>
                  <a:gd name="T60" fmla="*/ 36 w 42"/>
                  <a:gd name="T61" fmla="*/ 15 h 33"/>
                  <a:gd name="T62" fmla="*/ 37 w 42"/>
                  <a:gd name="T63" fmla="*/ 15 h 33"/>
                  <a:gd name="T64" fmla="*/ 40 w 42"/>
                  <a:gd name="T65" fmla="*/ 15 h 33"/>
                  <a:gd name="T66" fmla="*/ 42 w 42"/>
                  <a:gd name="T67" fmla="*/ 15 h 33"/>
                  <a:gd name="T68" fmla="*/ 42 w 42"/>
                  <a:gd name="T69" fmla="*/ 14 h 33"/>
                  <a:gd name="T70" fmla="*/ 42 w 42"/>
                  <a:gd name="T71" fmla="*/ 14 h 33"/>
                  <a:gd name="T72" fmla="*/ 42 w 42"/>
                  <a:gd name="T73" fmla="*/ 13 h 33"/>
                  <a:gd name="T74" fmla="*/ 41 w 42"/>
                  <a:gd name="T75" fmla="*/ 12 h 33"/>
                  <a:gd name="T76" fmla="*/ 41 w 42"/>
                  <a:gd name="T77" fmla="*/ 12 h 33"/>
                  <a:gd name="T78" fmla="*/ 41 w 42"/>
                  <a:gd name="T79" fmla="*/ 11 h 33"/>
                  <a:gd name="T80" fmla="*/ 40 w 42"/>
                  <a:gd name="T81" fmla="*/ 11 h 33"/>
                  <a:gd name="T82" fmla="*/ 40 w 42"/>
                  <a:gd name="T83" fmla="*/ 10 h 33"/>
                  <a:gd name="T84" fmla="*/ 40 w 42"/>
                  <a:gd name="T85" fmla="*/ 10 h 33"/>
                  <a:gd name="T86" fmla="*/ 40 w 42"/>
                  <a:gd name="T87" fmla="*/ 9 h 33"/>
                  <a:gd name="T88" fmla="*/ 40 w 42"/>
                  <a:gd name="T89" fmla="*/ 7 h 33"/>
                  <a:gd name="T90" fmla="*/ 40 w 42"/>
                  <a:gd name="T91" fmla="*/ 6 h 33"/>
                  <a:gd name="T92" fmla="*/ 40 w 42"/>
                  <a:gd name="T93" fmla="*/ 6 h 33"/>
                  <a:gd name="T94" fmla="*/ 40 w 42"/>
                  <a:gd name="T95" fmla="*/ 5 h 33"/>
                  <a:gd name="T96" fmla="*/ 39 w 42"/>
                  <a:gd name="T97" fmla="*/ 5 h 33"/>
                  <a:gd name="T98" fmla="*/ 39 w 42"/>
                  <a:gd name="T99" fmla="*/ 4 h 33"/>
                  <a:gd name="T100" fmla="*/ 36 w 42"/>
                  <a:gd name="T101" fmla="*/ 3 h 33"/>
                  <a:gd name="T102" fmla="*/ 36 w 42"/>
                  <a:gd name="T103" fmla="*/ 2 h 33"/>
                  <a:gd name="T104" fmla="*/ 31 w 42"/>
                  <a:gd name="T105" fmla="*/ 3 h 33"/>
                  <a:gd name="T106" fmla="*/ 27 w 42"/>
                  <a:gd name="T107" fmla="*/ 0 h 33"/>
                  <a:gd name="T108" fmla="*/ 16 w 42"/>
                  <a:gd name="T109" fmla="*/ 11 h 33"/>
                  <a:gd name="T110" fmla="*/ 11 w 42"/>
                  <a:gd name="T111" fmla="*/ 21 h 33"/>
                  <a:gd name="T112" fmla="*/ 0 w 42"/>
                  <a:gd name="T113"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 h="33">
                    <a:moveTo>
                      <a:pt x="15" y="29"/>
                    </a:moveTo>
                    <a:cubicBezTo>
                      <a:pt x="15" y="29"/>
                      <a:pt x="15" y="29"/>
                      <a:pt x="15" y="29"/>
                    </a:cubicBezTo>
                    <a:cubicBezTo>
                      <a:pt x="15" y="29"/>
                      <a:pt x="15" y="29"/>
                      <a:pt x="15" y="29"/>
                    </a:cubicBezTo>
                    <a:cubicBezTo>
                      <a:pt x="15" y="29"/>
                      <a:pt x="15" y="29"/>
                      <a:pt x="15" y="29"/>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9" y="27"/>
                      <a:pt x="19" y="27"/>
                      <a:pt x="19" y="27"/>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6"/>
                      <a:pt x="22" y="26"/>
                      <a:pt x="22" y="26"/>
                    </a:cubicBezTo>
                    <a:cubicBezTo>
                      <a:pt x="22" y="25"/>
                      <a:pt x="22" y="25"/>
                      <a:pt x="22" y="25"/>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5"/>
                      <a:pt x="24" y="25"/>
                      <a:pt x="24" y="25"/>
                    </a:cubicBezTo>
                    <a:cubicBezTo>
                      <a:pt x="24" y="25"/>
                      <a:pt x="24" y="25"/>
                      <a:pt x="24" y="25"/>
                    </a:cubicBezTo>
                    <a:cubicBezTo>
                      <a:pt x="25" y="25"/>
                      <a:pt x="25" y="25"/>
                      <a:pt x="25" y="25"/>
                    </a:cubicBezTo>
                    <a:cubicBezTo>
                      <a:pt x="25" y="25"/>
                      <a:pt x="25" y="25"/>
                      <a:pt x="25" y="25"/>
                    </a:cubicBezTo>
                    <a:cubicBezTo>
                      <a:pt x="25" y="25"/>
                      <a:pt x="25" y="25"/>
                      <a:pt x="25"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6"/>
                      <a:pt x="26" y="26"/>
                      <a:pt x="26" y="26"/>
                    </a:cubicBezTo>
                    <a:cubicBezTo>
                      <a:pt x="26" y="26"/>
                      <a:pt x="26" y="26"/>
                      <a:pt x="26" y="26"/>
                    </a:cubicBezTo>
                    <a:cubicBezTo>
                      <a:pt x="26" y="26"/>
                      <a:pt x="26" y="26"/>
                      <a:pt x="26" y="26"/>
                    </a:cubicBezTo>
                    <a:cubicBezTo>
                      <a:pt x="26" y="26"/>
                      <a:pt x="26" y="26"/>
                      <a:pt x="26" y="26"/>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7"/>
                      <a:pt x="33" y="17"/>
                      <a:pt x="33" y="17"/>
                    </a:cubicBezTo>
                    <a:cubicBezTo>
                      <a:pt x="33" y="17"/>
                      <a:pt x="33" y="17"/>
                      <a:pt x="33" y="17"/>
                    </a:cubicBezTo>
                    <a:cubicBezTo>
                      <a:pt x="33" y="17"/>
                      <a:pt x="33" y="17"/>
                      <a:pt x="33"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3"/>
                      <a:pt x="42" y="13"/>
                      <a:pt x="42" y="13"/>
                    </a:cubicBezTo>
                    <a:cubicBezTo>
                      <a:pt x="42" y="13"/>
                      <a:pt x="42" y="13"/>
                      <a:pt x="42" y="13"/>
                    </a:cubicBezTo>
                    <a:cubicBezTo>
                      <a:pt x="42" y="13"/>
                      <a:pt x="42" y="13"/>
                      <a:pt x="42" y="13"/>
                    </a:cubicBezTo>
                    <a:cubicBezTo>
                      <a:pt x="41" y="13"/>
                      <a:pt x="41" y="13"/>
                      <a:pt x="41" y="13"/>
                    </a:cubicBezTo>
                    <a:cubicBezTo>
                      <a:pt x="41" y="13"/>
                      <a:pt x="41" y="13"/>
                      <a:pt x="41" y="13"/>
                    </a:cubicBezTo>
                    <a:cubicBezTo>
                      <a:pt x="41" y="13"/>
                      <a:pt x="41" y="13"/>
                      <a:pt x="41" y="13"/>
                    </a:cubicBezTo>
                    <a:cubicBezTo>
                      <a:pt x="41" y="13"/>
                      <a:pt x="41" y="13"/>
                      <a:pt x="41" y="13"/>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1"/>
                      <a:pt x="41" y="11"/>
                      <a:pt x="41" y="11"/>
                    </a:cubicBezTo>
                    <a:cubicBezTo>
                      <a:pt x="41" y="11"/>
                      <a:pt x="41" y="11"/>
                      <a:pt x="41"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3"/>
                      <a:pt x="37"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2"/>
                      <a:pt x="36" y="2"/>
                    </a:cubicBezTo>
                    <a:cubicBezTo>
                      <a:pt x="36" y="2"/>
                      <a:pt x="36" y="2"/>
                      <a:pt x="36" y="2"/>
                    </a:cubicBezTo>
                    <a:cubicBezTo>
                      <a:pt x="36" y="2"/>
                      <a:pt x="36" y="2"/>
                      <a:pt x="35" y="2"/>
                    </a:cubicBezTo>
                    <a:cubicBezTo>
                      <a:pt x="34" y="3"/>
                      <a:pt x="33" y="3"/>
                      <a:pt x="32" y="3"/>
                    </a:cubicBezTo>
                    <a:cubicBezTo>
                      <a:pt x="32" y="3"/>
                      <a:pt x="32"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0" y="3"/>
                    </a:cubicBezTo>
                    <a:cubicBezTo>
                      <a:pt x="30" y="3"/>
                      <a:pt x="29" y="3"/>
                      <a:pt x="29" y="3"/>
                    </a:cubicBezTo>
                    <a:cubicBezTo>
                      <a:pt x="29" y="2"/>
                      <a:pt x="28" y="2"/>
                      <a:pt x="28" y="2"/>
                    </a:cubicBezTo>
                    <a:cubicBezTo>
                      <a:pt x="28" y="1"/>
                      <a:pt x="28" y="1"/>
                      <a:pt x="27" y="1"/>
                    </a:cubicBezTo>
                    <a:cubicBezTo>
                      <a:pt x="27" y="1"/>
                      <a:pt x="27" y="1"/>
                      <a:pt x="27" y="1"/>
                    </a:cubicBezTo>
                    <a:cubicBezTo>
                      <a:pt x="27" y="1"/>
                      <a:pt x="27" y="1"/>
                      <a:pt x="27" y="0"/>
                    </a:cubicBezTo>
                    <a:cubicBezTo>
                      <a:pt x="27" y="0"/>
                      <a:pt x="27" y="0"/>
                      <a:pt x="27" y="0"/>
                    </a:cubicBezTo>
                    <a:cubicBezTo>
                      <a:pt x="27" y="0"/>
                      <a:pt x="27" y="0"/>
                      <a:pt x="27" y="0"/>
                    </a:cubicBezTo>
                    <a:cubicBezTo>
                      <a:pt x="27" y="0"/>
                      <a:pt x="27" y="0"/>
                      <a:pt x="27" y="0"/>
                    </a:cubicBezTo>
                    <a:cubicBezTo>
                      <a:pt x="26" y="0"/>
                      <a:pt x="25" y="0"/>
                      <a:pt x="25" y="1"/>
                    </a:cubicBezTo>
                    <a:cubicBezTo>
                      <a:pt x="25" y="2"/>
                      <a:pt x="25" y="2"/>
                      <a:pt x="24" y="3"/>
                    </a:cubicBezTo>
                    <a:cubicBezTo>
                      <a:pt x="24" y="5"/>
                      <a:pt x="23" y="6"/>
                      <a:pt x="22" y="7"/>
                    </a:cubicBezTo>
                    <a:cubicBezTo>
                      <a:pt x="22" y="8"/>
                      <a:pt x="21" y="9"/>
                      <a:pt x="20" y="9"/>
                    </a:cubicBezTo>
                    <a:cubicBezTo>
                      <a:pt x="20" y="9"/>
                      <a:pt x="19" y="10"/>
                      <a:pt x="18" y="10"/>
                    </a:cubicBezTo>
                    <a:cubicBezTo>
                      <a:pt x="17" y="10"/>
                      <a:pt x="16" y="11"/>
                      <a:pt x="16" y="11"/>
                    </a:cubicBezTo>
                    <a:cubicBezTo>
                      <a:pt x="15" y="12"/>
                      <a:pt x="15" y="12"/>
                      <a:pt x="14" y="13"/>
                    </a:cubicBezTo>
                    <a:cubicBezTo>
                      <a:pt x="14" y="13"/>
                      <a:pt x="13" y="13"/>
                      <a:pt x="13" y="14"/>
                    </a:cubicBezTo>
                    <a:cubicBezTo>
                      <a:pt x="13" y="14"/>
                      <a:pt x="13" y="15"/>
                      <a:pt x="13" y="15"/>
                    </a:cubicBezTo>
                    <a:cubicBezTo>
                      <a:pt x="13" y="16"/>
                      <a:pt x="12" y="17"/>
                      <a:pt x="12" y="18"/>
                    </a:cubicBezTo>
                    <a:cubicBezTo>
                      <a:pt x="11" y="18"/>
                      <a:pt x="11" y="18"/>
                      <a:pt x="11" y="19"/>
                    </a:cubicBezTo>
                    <a:cubicBezTo>
                      <a:pt x="11" y="19"/>
                      <a:pt x="11" y="20"/>
                      <a:pt x="11" y="20"/>
                    </a:cubicBezTo>
                    <a:cubicBezTo>
                      <a:pt x="11" y="21"/>
                      <a:pt x="11" y="21"/>
                      <a:pt x="11" y="21"/>
                    </a:cubicBezTo>
                    <a:cubicBezTo>
                      <a:pt x="11" y="21"/>
                      <a:pt x="11" y="21"/>
                      <a:pt x="11" y="21"/>
                    </a:cubicBezTo>
                    <a:cubicBezTo>
                      <a:pt x="12" y="22"/>
                      <a:pt x="12" y="22"/>
                      <a:pt x="12" y="23"/>
                    </a:cubicBezTo>
                    <a:cubicBezTo>
                      <a:pt x="12" y="23"/>
                      <a:pt x="12" y="23"/>
                      <a:pt x="12" y="23"/>
                    </a:cubicBezTo>
                    <a:cubicBezTo>
                      <a:pt x="12" y="25"/>
                      <a:pt x="10" y="26"/>
                      <a:pt x="9" y="27"/>
                    </a:cubicBezTo>
                    <a:cubicBezTo>
                      <a:pt x="9" y="28"/>
                      <a:pt x="8" y="28"/>
                      <a:pt x="7" y="29"/>
                    </a:cubicBezTo>
                    <a:cubicBezTo>
                      <a:pt x="6" y="29"/>
                      <a:pt x="5" y="30"/>
                      <a:pt x="4" y="31"/>
                    </a:cubicBezTo>
                    <a:cubicBezTo>
                      <a:pt x="4" y="31"/>
                      <a:pt x="4" y="31"/>
                      <a:pt x="3" y="31"/>
                    </a:cubicBezTo>
                    <a:cubicBezTo>
                      <a:pt x="3" y="31"/>
                      <a:pt x="2" y="31"/>
                      <a:pt x="1" y="32"/>
                    </a:cubicBezTo>
                    <a:cubicBezTo>
                      <a:pt x="1" y="32"/>
                      <a:pt x="0" y="32"/>
                      <a:pt x="0" y="32"/>
                    </a:cubicBezTo>
                    <a:cubicBezTo>
                      <a:pt x="0" y="32"/>
                      <a:pt x="0" y="32"/>
                      <a:pt x="0" y="33"/>
                    </a:cubicBezTo>
                    <a:cubicBezTo>
                      <a:pt x="15" y="33"/>
                      <a:pt x="15" y="33"/>
                      <a:pt x="15" y="33"/>
                    </a:cubicBezTo>
                    <a:lnTo>
                      <a:pt x="15" y="2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348"/>
              <p:cNvSpPr/>
              <p:nvPr/>
            </p:nvSpPr>
            <p:spPr bwMode="auto">
              <a:xfrm>
                <a:off x="2428" y="20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349"/>
              <p:cNvSpPr/>
              <p:nvPr/>
            </p:nvSpPr>
            <p:spPr bwMode="auto">
              <a:xfrm>
                <a:off x="2428" y="2031"/>
                <a:ext cx="76" cy="63"/>
              </a:xfrm>
              <a:custGeom>
                <a:avLst/>
                <a:gdLst>
                  <a:gd name="T0" fmla="*/ 14 w 29"/>
                  <a:gd name="T1" fmla="*/ 24 h 24"/>
                  <a:gd name="T2" fmla="*/ 14 w 29"/>
                  <a:gd name="T3" fmla="*/ 23 h 24"/>
                  <a:gd name="T4" fmla="*/ 14 w 29"/>
                  <a:gd name="T5" fmla="*/ 21 h 24"/>
                  <a:gd name="T6" fmla="*/ 14 w 29"/>
                  <a:gd name="T7" fmla="*/ 21 h 24"/>
                  <a:gd name="T8" fmla="*/ 13 w 29"/>
                  <a:gd name="T9" fmla="*/ 20 h 24"/>
                  <a:gd name="T10" fmla="*/ 13 w 29"/>
                  <a:gd name="T11" fmla="*/ 19 h 24"/>
                  <a:gd name="T12" fmla="*/ 13 w 29"/>
                  <a:gd name="T13" fmla="*/ 19 h 24"/>
                  <a:gd name="T14" fmla="*/ 13 w 29"/>
                  <a:gd name="T15" fmla="*/ 19 h 24"/>
                  <a:gd name="T16" fmla="*/ 13 w 29"/>
                  <a:gd name="T17" fmla="*/ 18 h 24"/>
                  <a:gd name="T18" fmla="*/ 13 w 29"/>
                  <a:gd name="T19" fmla="*/ 18 h 24"/>
                  <a:gd name="T20" fmla="*/ 14 w 29"/>
                  <a:gd name="T21" fmla="*/ 17 h 24"/>
                  <a:gd name="T22" fmla="*/ 14 w 29"/>
                  <a:gd name="T23" fmla="*/ 17 h 24"/>
                  <a:gd name="T24" fmla="*/ 14 w 29"/>
                  <a:gd name="T25" fmla="*/ 17 h 24"/>
                  <a:gd name="T26" fmla="*/ 15 w 29"/>
                  <a:gd name="T27" fmla="*/ 17 h 24"/>
                  <a:gd name="T28" fmla="*/ 15 w 29"/>
                  <a:gd name="T29" fmla="*/ 17 h 24"/>
                  <a:gd name="T30" fmla="*/ 15 w 29"/>
                  <a:gd name="T31" fmla="*/ 17 h 24"/>
                  <a:gd name="T32" fmla="*/ 15 w 29"/>
                  <a:gd name="T33" fmla="*/ 16 h 24"/>
                  <a:gd name="T34" fmla="*/ 15 w 29"/>
                  <a:gd name="T35" fmla="*/ 16 h 24"/>
                  <a:gd name="T36" fmla="*/ 16 w 29"/>
                  <a:gd name="T37" fmla="*/ 16 h 24"/>
                  <a:gd name="T38" fmla="*/ 16 w 29"/>
                  <a:gd name="T39" fmla="*/ 16 h 24"/>
                  <a:gd name="T40" fmla="*/ 16 w 29"/>
                  <a:gd name="T41" fmla="*/ 16 h 24"/>
                  <a:gd name="T42" fmla="*/ 17 w 29"/>
                  <a:gd name="T43" fmla="*/ 16 h 24"/>
                  <a:gd name="T44" fmla="*/ 17 w 29"/>
                  <a:gd name="T45" fmla="*/ 16 h 24"/>
                  <a:gd name="T46" fmla="*/ 17 w 29"/>
                  <a:gd name="T47" fmla="*/ 16 h 24"/>
                  <a:gd name="T48" fmla="*/ 17 w 29"/>
                  <a:gd name="T49" fmla="*/ 16 h 24"/>
                  <a:gd name="T50" fmla="*/ 17 w 29"/>
                  <a:gd name="T51" fmla="*/ 6 h 24"/>
                  <a:gd name="T52" fmla="*/ 29 w 29"/>
                  <a:gd name="T53" fmla="*/ 6 h 24"/>
                  <a:gd name="T54" fmla="*/ 13 w 29"/>
                  <a:gd name="T55" fmla="*/ 0 h 24"/>
                  <a:gd name="T56" fmla="*/ 9 w 29"/>
                  <a:gd name="T57" fmla="*/ 5 h 24"/>
                  <a:gd name="T58" fmla="*/ 8 w 29"/>
                  <a:gd name="T59" fmla="*/ 8 h 24"/>
                  <a:gd name="T60" fmla="*/ 6 w 29"/>
                  <a:gd name="T61" fmla="*/ 12 h 24"/>
                  <a:gd name="T62" fmla="*/ 4 w 29"/>
                  <a:gd name="T63" fmla="*/ 15 h 24"/>
                  <a:gd name="T64" fmla="*/ 2 w 29"/>
                  <a:gd name="T65" fmla="*/ 19 h 24"/>
                  <a:gd name="T66" fmla="*/ 1 w 29"/>
                  <a:gd name="T67" fmla="*/ 21 h 24"/>
                  <a:gd name="T68" fmla="*/ 0 w 29"/>
                  <a:gd name="T69" fmla="*/ 23 h 24"/>
                  <a:gd name="T70" fmla="*/ 0 w 29"/>
                  <a:gd name="T7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 h="24">
                    <a:moveTo>
                      <a:pt x="0" y="24"/>
                    </a:moveTo>
                    <a:cubicBezTo>
                      <a:pt x="14" y="24"/>
                      <a:pt x="14" y="24"/>
                      <a:pt x="14" y="24"/>
                    </a:cubicBezTo>
                    <a:cubicBezTo>
                      <a:pt x="14" y="23"/>
                      <a:pt x="14" y="23"/>
                      <a:pt x="14" y="23"/>
                    </a:cubicBezTo>
                    <a:cubicBezTo>
                      <a:pt x="14" y="23"/>
                      <a:pt x="14" y="23"/>
                      <a:pt x="14" y="23"/>
                    </a:cubicBezTo>
                    <a:cubicBezTo>
                      <a:pt x="14" y="23"/>
                      <a:pt x="14" y="23"/>
                      <a:pt x="14" y="23"/>
                    </a:cubicBezTo>
                    <a:cubicBezTo>
                      <a:pt x="14" y="21"/>
                      <a:pt x="14" y="21"/>
                      <a:pt x="14" y="21"/>
                    </a:cubicBezTo>
                    <a:cubicBezTo>
                      <a:pt x="14" y="21"/>
                      <a:pt x="14" y="21"/>
                      <a:pt x="14" y="21"/>
                    </a:cubicBezTo>
                    <a:cubicBezTo>
                      <a:pt x="14" y="21"/>
                      <a:pt x="14" y="21"/>
                      <a:pt x="14" y="21"/>
                    </a:cubicBezTo>
                    <a:cubicBezTo>
                      <a:pt x="14" y="20"/>
                      <a:pt x="14" y="20"/>
                      <a:pt x="14" y="20"/>
                    </a:cubicBezTo>
                    <a:cubicBezTo>
                      <a:pt x="13" y="20"/>
                      <a:pt x="13" y="20"/>
                      <a:pt x="13" y="20"/>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6"/>
                      <a:pt x="17" y="6"/>
                      <a:pt x="17" y="6"/>
                    </a:cubicBezTo>
                    <a:cubicBezTo>
                      <a:pt x="17" y="6"/>
                      <a:pt x="17" y="6"/>
                      <a:pt x="17" y="6"/>
                    </a:cubicBezTo>
                    <a:cubicBezTo>
                      <a:pt x="18" y="6"/>
                      <a:pt x="18" y="6"/>
                      <a:pt x="18" y="6"/>
                    </a:cubicBezTo>
                    <a:cubicBezTo>
                      <a:pt x="29" y="6"/>
                      <a:pt x="29" y="6"/>
                      <a:pt x="29" y="6"/>
                    </a:cubicBezTo>
                    <a:cubicBezTo>
                      <a:pt x="29" y="0"/>
                      <a:pt x="29" y="0"/>
                      <a:pt x="29" y="0"/>
                    </a:cubicBezTo>
                    <a:cubicBezTo>
                      <a:pt x="13" y="0"/>
                      <a:pt x="13" y="0"/>
                      <a:pt x="13" y="0"/>
                    </a:cubicBezTo>
                    <a:cubicBezTo>
                      <a:pt x="13" y="1"/>
                      <a:pt x="12" y="3"/>
                      <a:pt x="11" y="4"/>
                    </a:cubicBezTo>
                    <a:cubicBezTo>
                      <a:pt x="11" y="4"/>
                      <a:pt x="10" y="5"/>
                      <a:pt x="9" y="5"/>
                    </a:cubicBezTo>
                    <a:cubicBezTo>
                      <a:pt x="9" y="5"/>
                      <a:pt x="9" y="5"/>
                      <a:pt x="9" y="6"/>
                    </a:cubicBezTo>
                    <a:cubicBezTo>
                      <a:pt x="9" y="7"/>
                      <a:pt x="8" y="7"/>
                      <a:pt x="8" y="8"/>
                    </a:cubicBezTo>
                    <a:cubicBezTo>
                      <a:pt x="7" y="9"/>
                      <a:pt x="8" y="11"/>
                      <a:pt x="7" y="11"/>
                    </a:cubicBezTo>
                    <a:cubicBezTo>
                      <a:pt x="7" y="12"/>
                      <a:pt x="6" y="12"/>
                      <a:pt x="6" y="12"/>
                    </a:cubicBezTo>
                    <a:cubicBezTo>
                      <a:pt x="6" y="13"/>
                      <a:pt x="6" y="13"/>
                      <a:pt x="5" y="13"/>
                    </a:cubicBezTo>
                    <a:cubicBezTo>
                      <a:pt x="5" y="14"/>
                      <a:pt x="4" y="14"/>
                      <a:pt x="4" y="15"/>
                    </a:cubicBezTo>
                    <a:cubicBezTo>
                      <a:pt x="3" y="16"/>
                      <a:pt x="3" y="17"/>
                      <a:pt x="3" y="18"/>
                    </a:cubicBezTo>
                    <a:cubicBezTo>
                      <a:pt x="2" y="18"/>
                      <a:pt x="2" y="19"/>
                      <a:pt x="2" y="19"/>
                    </a:cubicBezTo>
                    <a:cubicBezTo>
                      <a:pt x="2" y="19"/>
                      <a:pt x="2" y="20"/>
                      <a:pt x="2" y="20"/>
                    </a:cubicBezTo>
                    <a:cubicBezTo>
                      <a:pt x="1" y="20"/>
                      <a:pt x="1" y="21"/>
                      <a:pt x="1" y="21"/>
                    </a:cubicBezTo>
                    <a:cubicBezTo>
                      <a:pt x="0" y="21"/>
                      <a:pt x="0" y="22"/>
                      <a:pt x="0" y="22"/>
                    </a:cubicBezTo>
                    <a:cubicBezTo>
                      <a:pt x="0" y="22"/>
                      <a:pt x="0" y="23"/>
                      <a:pt x="0" y="23"/>
                    </a:cubicBezTo>
                    <a:cubicBezTo>
                      <a:pt x="0" y="23"/>
                      <a:pt x="0" y="24"/>
                      <a:pt x="0" y="24"/>
                    </a:cubicBezTo>
                    <a:cubicBezTo>
                      <a:pt x="0" y="24"/>
                      <a:pt x="0" y="24"/>
                      <a:pt x="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350"/>
              <p:cNvSpPr>
                <a:spLocks noEditPoints="1"/>
              </p:cNvSpPr>
              <p:nvPr/>
            </p:nvSpPr>
            <p:spPr bwMode="auto">
              <a:xfrm>
                <a:off x="2431" y="2178"/>
                <a:ext cx="26" cy="16"/>
              </a:xfrm>
              <a:custGeom>
                <a:avLst/>
                <a:gdLst>
                  <a:gd name="T0" fmla="*/ 4 w 10"/>
                  <a:gd name="T1" fmla="*/ 5 h 6"/>
                  <a:gd name="T2" fmla="*/ 3 w 10"/>
                  <a:gd name="T3" fmla="*/ 5 h 6"/>
                  <a:gd name="T4" fmla="*/ 3 w 10"/>
                  <a:gd name="T5" fmla="*/ 4 h 6"/>
                  <a:gd name="T6" fmla="*/ 2 w 10"/>
                  <a:gd name="T7" fmla="*/ 5 h 6"/>
                  <a:gd name="T8" fmla="*/ 2 w 10"/>
                  <a:gd name="T9" fmla="*/ 3 h 6"/>
                  <a:gd name="T10" fmla="*/ 1 w 10"/>
                  <a:gd name="T11" fmla="*/ 4 h 6"/>
                  <a:gd name="T12" fmla="*/ 2 w 10"/>
                  <a:gd name="T13" fmla="*/ 6 h 6"/>
                  <a:gd name="T14" fmla="*/ 4 w 10"/>
                  <a:gd name="T15" fmla="*/ 4 h 6"/>
                  <a:gd name="T16" fmla="*/ 10 w 10"/>
                  <a:gd name="T17" fmla="*/ 1 h 6"/>
                  <a:gd name="T18" fmla="*/ 10 w 10"/>
                  <a:gd name="T19" fmla="*/ 0 h 6"/>
                  <a:gd name="T20" fmla="*/ 10 w 10"/>
                  <a:gd name="T21" fmla="*/ 0 h 6"/>
                  <a:gd name="T22" fmla="*/ 5 w 10"/>
                  <a:gd name="T23" fmla="*/ 0 h 6"/>
                  <a:gd name="T24" fmla="*/ 5 w 10"/>
                  <a:gd name="T25" fmla="*/ 0 h 6"/>
                  <a:gd name="T26" fmla="*/ 5 w 10"/>
                  <a:gd name="T27" fmla="*/ 0 h 6"/>
                  <a:gd name="T28" fmla="*/ 4 w 10"/>
                  <a:gd name="T29" fmla="*/ 0 h 6"/>
                  <a:gd name="T30" fmla="*/ 4 w 10"/>
                  <a:gd name="T31" fmla="*/ 0 h 6"/>
                  <a:gd name="T32" fmla="*/ 4 w 10"/>
                  <a:gd name="T33" fmla="*/ 1 h 6"/>
                  <a:gd name="T34" fmla="*/ 4 w 10"/>
                  <a:gd name="T35" fmla="*/ 1 h 6"/>
                  <a:gd name="T36" fmla="*/ 3 w 10"/>
                  <a:gd name="T37" fmla="*/ 1 h 6"/>
                  <a:gd name="T38" fmla="*/ 3 w 10"/>
                  <a:gd name="T39" fmla="*/ 1 h 6"/>
                  <a:gd name="T40" fmla="*/ 2 w 10"/>
                  <a:gd name="T41" fmla="*/ 1 h 6"/>
                  <a:gd name="T42" fmla="*/ 1 w 10"/>
                  <a:gd name="T43" fmla="*/ 1 h 6"/>
                  <a:gd name="T44" fmla="*/ 1 w 10"/>
                  <a:gd name="T45" fmla="*/ 1 h 6"/>
                  <a:gd name="T46" fmla="*/ 1 w 10"/>
                  <a:gd name="T47" fmla="*/ 1 h 6"/>
                  <a:gd name="T48" fmla="*/ 0 w 10"/>
                  <a:gd name="T49" fmla="*/ 1 h 6"/>
                  <a:gd name="T50" fmla="*/ 0 w 10"/>
                  <a:gd name="T51" fmla="*/ 1 h 6"/>
                  <a:gd name="T52" fmla="*/ 1 w 10"/>
                  <a:gd name="T53" fmla="*/ 2 h 6"/>
                  <a:gd name="T54" fmla="*/ 3 w 10"/>
                  <a:gd name="T55" fmla="*/ 2 h 6"/>
                  <a:gd name="T56" fmla="*/ 4 w 10"/>
                  <a:gd name="T57" fmla="*/ 3 h 6"/>
                  <a:gd name="T58" fmla="*/ 4 w 10"/>
                  <a:gd name="T59" fmla="*/ 3 h 6"/>
                  <a:gd name="T60" fmla="*/ 5 w 10"/>
                  <a:gd name="T61" fmla="*/ 4 h 6"/>
                  <a:gd name="T62" fmla="*/ 5 w 10"/>
                  <a:gd name="T63" fmla="*/ 4 h 6"/>
                  <a:gd name="T64" fmla="*/ 5 w 10"/>
                  <a:gd name="T65" fmla="*/ 4 h 6"/>
                  <a:gd name="T66" fmla="*/ 6 w 10"/>
                  <a:gd name="T67" fmla="*/ 5 h 6"/>
                  <a:gd name="T68" fmla="*/ 6 w 10"/>
                  <a:gd name="T69" fmla="*/ 6 h 6"/>
                  <a:gd name="T70" fmla="*/ 6 w 10"/>
                  <a:gd name="T71" fmla="*/ 5 h 6"/>
                  <a:gd name="T72" fmla="*/ 6 w 10"/>
                  <a:gd name="T73" fmla="*/ 5 h 6"/>
                  <a:gd name="T74" fmla="*/ 6 w 10"/>
                  <a:gd name="T75" fmla="*/ 4 h 6"/>
                  <a:gd name="T76" fmla="*/ 6 w 10"/>
                  <a:gd name="T77" fmla="*/ 4 h 6"/>
                  <a:gd name="T78" fmla="*/ 7 w 10"/>
                  <a:gd name="T79" fmla="*/ 4 h 6"/>
                  <a:gd name="T80" fmla="*/ 7 w 10"/>
                  <a:gd name="T81" fmla="*/ 4 h 6"/>
                  <a:gd name="T82" fmla="*/ 7 w 10"/>
                  <a:gd name="T83" fmla="*/ 4 h 6"/>
                  <a:gd name="T84" fmla="*/ 8 w 10"/>
                  <a:gd name="T85" fmla="*/ 4 h 6"/>
                  <a:gd name="T86" fmla="*/ 8 w 10"/>
                  <a:gd name="T87" fmla="*/ 3 h 6"/>
                  <a:gd name="T88" fmla="*/ 8 w 10"/>
                  <a:gd name="T89" fmla="*/ 3 h 6"/>
                  <a:gd name="T90" fmla="*/ 8 w 10"/>
                  <a:gd name="T91" fmla="*/ 3 h 6"/>
                  <a:gd name="T92" fmla="*/ 9 w 10"/>
                  <a:gd name="T93" fmla="*/ 3 h 6"/>
                  <a:gd name="T94" fmla="*/ 9 w 10"/>
                  <a:gd name="T95" fmla="*/ 3 h 6"/>
                  <a:gd name="T96" fmla="*/ 9 w 10"/>
                  <a:gd name="T97" fmla="*/ 3 h 6"/>
                  <a:gd name="T98" fmla="*/ 10 w 10"/>
                  <a:gd name="T99" fmla="*/ 3 h 6"/>
                  <a:gd name="T100" fmla="*/ 10 w 10"/>
                  <a:gd name="T101" fmla="*/ 3 h 6"/>
                  <a:gd name="T102" fmla="*/ 10 w 10"/>
                  <a:gd name="T103" fmla="*/ 3 h 6"/>
                  <a:gd name="T104" fmla="*/ 10 w 10"/>
                  <a:gd name="T105" fmla="*/ 2 h 6"/>
                  <a:gd name="T106" fmla="*/ 10 w 10"/>
                  <a:gd name="T107" fmla="*/ 2 h 6"/>
                  <a:gd name="T108" fmla="*/ 10 w 10"/>
                  <a:gd name="T109" fmla="*/ 2 h 6"/>
                  <a:gd name="T110" fmla="*/ 10 w 10"/>
                  <a:gd name="T111" fmla="*/ 2 h 6"/>
                  <a:gd name="T112" fmla="*/ 9 w 10"/>
                  <a:gd name="T113" fmla="*/ 1 h 6"/>
                  <a:gd name="T114" fmla="*/ 10 w 10"/>
                  <a:gd name="T115" fmla="*/ 1 h 6"/>
                  <a:gd name="T116" fmla="*/ 10 w 10"/>
                  <a:gd name="T117" fmla="*/ 1 h 6"/>
                  <a:gd name="T118" fmla="*/ 10 w 10"/>
                  <a:gd name="T119" fmla="*/ 1 h 6"/>
                  <a:gd name="T120" fmla="*/ 10 w 10"/>
                  <a:gd name="T121" fmla="*/ 1 h 6"/>
                  <a:gd name="T122" fmla="*/ 10 w 10"/>
                  <a:gd name="T123" fmla="*/ 1 h 6"/>
                  <a:gd name="T124" fmla="*/ 10 w 10"/>
                  <a:gd name="T1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6">
                    <a:moveTo>
                      <a:pt x="3" y="5"/>
                    </a:moveTo>
                    <a:cubicBezTo>
                      <a:pt x="3" y="5"/>
                      <a:pt x="3" y="5"/>
                      <a:pt x="4" y="5"/>
                    </a:cubicBezTo>
                    <a:cubicBezTo>
                      <a:pt x="4" y="5"/>
                      <a:pt x="4" y="5"/>
                      <a:pt x="4" y="5"/>
                    </a:cubicBezTo>
                    <a:cubicBezTo>
                      <a:pt x="3" y="5"/>
                      <a:pt x="3" y="5"/>
                      <a:pt x="3" y="5"/>
                    </a:cubicBezTo>
                    <a:close/>
                    <a:moveTo>
                      <a:pt x="3" y="6"/>
                    </a:moveTo>
                    <a:cubicBezTo>
                      <a:pt x="3" y="5"/>
                      <a:pt x="3" y="5"/>
                      <a:pt x="3" y="5"/>
                    </a:cubicBezTo>
                    <a:cubicBezTo>
                      <a:pt x="3" y="5"/>
                      <a:pt x="3" y="5"/>
                      <a:pt x="3" y="6"/>
                    </a:cubicBezTo>
                    <a:close/>
                    <a:moveTo>
                      <a:pt x="2" y="4"/>
                    </a:moveTo>
                    <a:cubicBezTo>
                      <a:pt x="2" y="4"/>
                      <a:pt x="2" y="4"/>
                      <a:pt x="3" y="4"/>
                    </a:cubicBezTo>
                    <a:cubicBezTo>
                      <a:pt x="3" y="4"/>
                      <a:pt x="2" y="4"/>
                      <a:pt x="2" y="4"/>
                    </a:cubicBezTo>
                    <a:close/>
                    <a:moveTo>
                      <a:pt x="1" y="5"/>
                    </a:moveTo>
                    <a:cubicBezTo>
                      <a:pt x="2" y="5"/>
                      <a:pt x="2" y="5"/>
                      <a:pt x="2" y="5"/>
                    </a:cubicBezTo>
                    <a:cubicBezTo>
                      <a:pt x="2" y="5"/>
                      <a:pt x="2" y="5"/>
                      <a:pt x="1" y="5"/>
                    </a:cubicBezTo>
                    <a:close/>
                    <a:moveTo>
                      <a:pt x="2" y="3"/>
                    </a:moveTo>
                    <a:cubicBezTo>
                      <a:pt x="2" y="3"/>
                      <a:pt x="2" y="3"/>
                      <a:pt x="2" y="3"/>
                    </a:cubicBezTo>
                    <a:cubicBezTo>
                      <a:pt x="2" y="3"/>
                      <a:pt x="2" y="3"/>
                      <a:pt x="2" y="3"/>
                    </a:cubicBezTo>
                    <a:close/>
                    <a:moveTo>
                      <a:pt x="1" y="4"/>
                    </a:moveTo>
                    <a:cubicBezTo>
                      <a:pt x="1" y="4"/>
                      <a:pt x="1" y="4"/>
                      <a:pt x="1" y="4"/>
                    </a:cubicBezTo>
                    <a:cubicBezTo>
                      <a:pt x="1" y="4"/>
                      <a:pt x="1" y="4"/>
                      <a:pt x="1" y="4"/>
                    </a:cubicBezTo>
                    <a:cubicBezTo>
                      <a:pt x="1" y="4"/>
                      <a:pt x="1" y="4"/>
                      <a:pt x="1" y="4"/>
                    </a:cubicBezTo>
                    <a:close/>
                    <a:moveTo>
                      <a:pt x="2" y="6"/>
                    </a:moveTo>
                    <a:cubicBezTo>
                      <a:pt x="2" y="6"/>
                      <a:pt x="2" y="5"/>
                      <a:pt x="2" y="5"/>
                    </a:cubicBezTo>
                    <a:cubicBezTo>
                      <a:pt x="2" y="5"/>
                      <a:pt x="1" y="5"/>
                      <a:pt x="2" y="6"/>
                    </a:cubicBezTo>
                    <a:close/>
                    <a:moveTo>
                      <a:pt x="4" y="4"/>
                    </a:moveTo>
                    <a:cubicBezTo>
                      <a:pt x="4" y="4"/>
                      <a:pt x="4" y="4"/>
                      <a:pt x="4" y="4"/>
                    </a:cubicBezTo>
                    <a:cubicBezTo>
                      <a:pt x="4" y="4"/>
                      <a:pt x="4" y="4"/>
                      <a:pt x="4" y="4"/>
                    </a:cubicBezTo>
                    <a:close/>
                    <a:moveTo>
                      <a:pt x="10" y="1"/>
                    </a:move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2"/>
                      <a:pt x="1" y="2"/>
                      <a:pt x="2" y="1"/>
                    </a:cubicBezTo>
                    <a:cubicBezTo>
                      <a:pt x="2" y="1"/>
                      <a:pt x="1" y="1"/>
                      <a:pt x="1" y="2"/>
                    </a:cubicBezTo>
                    <a:cubicBezTo>
                      <a:pt x="1" y="2"/>
                      <a:pt x="1" y="2"/>
                      <a:pt x="2" y="2"/>
                    </a:cubicBezTo>
                    <a:cubicBezTo>
                      <a:pt x="2" y="3"/>
                      <a:pt x="2" y="2"/>
                      <a:pt x="2" y="2"/>
                    </a:cubicBezTo>
                    <a:cubicBezTo>
                      <a:pt x="2" y="2"/>
                      <a:pt x="3" y="2"/>
                      <a:pt x="3" y="2"/>
                    </a:cubicBezTo>
                    <a:cubicBezTo>
                      <a:pt x="3" y="2"/>
                      <a:pt x="3" y="2"/>
                      <a:pt x="2" y="3"/>
                    </a:cubicBezTo>
                    <a:cubicBezTo>
                      <a:pt x="3" y="3"/>
                      <a:pt x="3" y="3"/>
                      <a:pt x="3" y="3"/>
                    </a:cubicBezTo>
                    <a:cubicBezTo>
                      <a:pt x="4" y="3"/>
                      <a:pt x="4" y="3"/>
                      <a:pt x="4" y="3"/>
                    </a:cubicBezTo>
                    <a:cubicBezTo>
                      <a:pt x="5" y="2"/>
                      <a:pt x="5" y="2"/>
                      <a:pt x="6" y="2"/>
                    </a:cubicBezTo>
                    <a:cubicBezTo>
                      <a:pt x="6" y="2"/>
                      <a:pt x="6" y="3"/>
                      <a:pt x="6" y="3"/>
                    </a:cubicBezTo>
                    <a:cubicBezTo>
                      <a:pt x="6" y="2"/>
                      <a:pt x="5" y="2"/>
                      <a:pt x="4" y="3"/>
                    </a:cubicBezTo>
                    <a:cubicBezTo>
                      <a:pt x="4" y="3"/>
                      <a:pt x="4" y="3"/>
                      <a:pt x="4" y="4"/>
                    </a:cubicBezTo>
                    <a:cubicBezTo>
                      <a:pt x="5" y="3"/>
                      <a:pt x="5" y="3"/>
                      <a:pt x="6" y="4"/>
                    </a:cubicBezTo>
                    <a:cubicBezTo>
                      <a:pt x="6" y="4"/>
                      <a:pt x="6" y="4"/>
                      <a:pt x="5" y="4"/>
                    </a:cubicBezTo>
                    <a:cubicBezTo>
                      <a:pt x="5" y="4"/>
                      <a:pt x="5" y="4"/>
                      <a:pt x="5" y="4"/>
                    </a:cubicBezTo>
                    <a:cubicBezTo>
                      <a:pt x="5" y="4"/>
                      <a:pt x="5" y="4"/>
                      <a:pt x="5" y="4"/>
                    </a:cubicBezTo>
                    <a:cubicBezTo>
                      <a:pt x="5" y="4"/>
                      <a:pt x="5" y="4"/>
                      <a:pt x="5" y="4"/>
                    </a:cubicBezTo>
                    <a:cubicBezTo>
                      <a:pt x="5" y="4"/>
                      <a:pt x="4" y="4"/>
                      <a:pt x="4" y="5"/>
                    </a:cubicBezTo>
                    <a:cubicBezTo>
                      <a:pt x="4" y="5"/>
                      <a:pt x="4" y="4"/>
                      <a:pt x="5" y="4"/>
                    </a:cubicBezTo>
                    <a:cubicBezTo>
                      <a:pt x="5" y="4"/>
                      <a:pt x="5" y="4"/>
                      <a:pt x="5" y="4"/>
                    </a:cubicBezTo>
                    <a:cubicBezTo>
                      <a:pt x="5" y="5"/>
                      <a:pt x="4" y="5"/>
                      <a:pt x="4" y="5"/>
                    </a:cubicBezTo>
                    <a:cubicBezTo>
                      <a:pt x="5" y="5"/>
                      <a:pt x="5" y="5"/>
                      <a:pt x="5" y="5"/>
                    </a:cubicBezTo>
                    <a:cubicBezTo>
                      <a:pt x="5" y="5"/>
                      <a:pt x="6" y="5"/>
                      <a:pt x="6" y="5"/>
                    </a:cubicBezTo>
                    <a:cubicBezTo>
                      <a:pt x="6" y="5"/>
                      <a:pt x="6" y="5"/>
                      <a:pt x="6" y="6"/>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351"/>
              <p:cNvSpPr/>
              <p:nvPr/>
            </p:nvSpPr>
            <p:spPr bwMode="auto">
              <a:xfrm>
                <a:off x="2864" y="2257"/>
                <a:ext cx="50" cy="53"/>
              </a:xfrm>
              <a:custGeom>
                <a:avLst/>
                <a:gdLst>
                  <a:gd name="T0" fmla="*/ 16 w 19"/>
                  <a:gd name="T1" fmla="*/ 14 h 20"/>
                  <a:gd name="T2" fmla="*/ 16 w 19"/>
                  <a:gd name="T3" fmla="*/ 13 h 20"/>
                  <a:gd name="T4" fmla="*/ 17 w 19"/>
                  <a:gd name="T5" fmla="*/ 13 h 20"/>
                  <a:gd name="T6" fmla="*/ 17 w 19"/>
                  <a:gd name="T7" fmla="*/ 12 h 20"/>
                  <a:gd name="T8" fmla="*/ 17 w 19"/>
                  <a:gd name="T9" fmla="*/ 11 h 20"/>
                  <a:gd name="T10" fmla="*/ 18 w 19"/>
                  <a:gd name="T11" fmla="*/ 11 h 20"/>
                  <a:gd name="T12" fmla="*/ 18 w 19"/>
                  <a:gd name="T13" fmla="*/ 11 h 20"/>
                  <a:gd name="T14" fmla="*/ 18 w 19"/>
                  <a:gd name="T15" fmla="*/ 10 h 20"/>
                  <a:gd name="T16" fmla="*/ 19 w 19"/>
                  <a:gd name="T17" fmla="*/ 10 h 20"/>
                  <a:gd name="T18" fmla="*/ 19 w 19"/>
                  <a:gd name="T19" fmla="*/ 9 h 20"/>
                  <a:gd name="T20" fmla="*/ 19 w 19"/>
                  <a:gd name="T21" fmla="*/ 7 h 20"/>
                  <a:gd name="T22" fmla="*/ 19 w 19"/>
                  <a:gd name="T23" fmla="*/ 6 h 20"/>
                  <a:gd name="T24" fmla="*/ 18 w 19"/>
                  <a:gd name="T25" fmla="*/ 5 h 20"/>
                  <a:gd name="T26" fmla="*/ 18 w 19"/>
                  <a:gd name="T27" fmla="*/ 5 h 20"/>
                  <a:gd name="T28" fmla="*/ 17 w 19"/>
                  <a:gd name="T29" fmla="*/ 4 h 20"/>
                  <a:gd name="T30" fmla="*/ 17 w 19"/>
                  <a:gd name="T31" fmla="*/ 3 h 20"/>
                  <a:gd name="T32" fmla="*/ 17 w 19"/>
                  <a:gd name="T33" fmla="*/ 3 h 20"/>
                  <a:gd name="T34" fmla="*/ 17 w 19"/>
                  <a:gd name="T35" fmla="*/ 2 h 20"/>
                  <a:gd name="T36" fmla="*/ 16 w 19"/>
                  <a:gd name="T37" fmla="*/ 2 h 20"/>
                  <a:gd name="T38" fmla="*/ 16 w 19"/>
                  <a:gd name="T39" fmla="*/ 1 h 20"/>
                  <a:gd name="T40" fmla="*/ 16 w 19"/>
                  <a:gd name="T41" fmla="*/ 1 h 20"/>
                  <a:gd name="T42" fmla="*/ 15 w 19"/>
                  <a:gd name="T43" fmla="*/ 1 h 20"/>
                  <a:gd name="T44" fmla="*/ 15 w 19"/>
                  <a:gd name="T45" fmla="*/ 2 h 20"/>
                  <a:gd name="T46" fmla="*/ 14 w 19"/>
                  <a:gd name="T47" fmla="*/ 2 h 20"/>
                  <a:gd name="T48" fmla="*/ 13 w 19"/>
                  <a:gd name="T49" fmla="*/ 2 h 20"/>
                  <a:gd name="T50" fmla="*/ 12 w 19"/>
                  <a:gd name="T51" fmla="*/ 2 h 20"/>
                  <a:gd name="T52" fmla="*/ 10 w 19"/>
                  <a:gd name="T53" fmla="*/ 2 h 20"/>
                  <a:gd name="T54" fmla="*/ 10 w 19"/>
                  <a:gd name="T55" fmla="*/ 2 h 20"/>
                  <a:gd name="T56" fmla="*/ 9 w 19"/>
                  <a:gd name="T57" fmla="*/ 3 h 20"/>
                  <a:gd name="T58" fmla="*/ 8 w 19"/>
                  <a:gd name="T59" fmla="*/ 2 h 20"/>
                  <a:gd name="T60" fmla="*/ 8 w 19"/>
                  <a:gd name="T61" fmla="*/ 2 h 20"/>
                  <a:gd name="T62" fmla="*/ 7 w 19"/>
                  <a:gd name="T63" fmla="*/ 2 h 20"/>
                  <a:gd name="T64" fmla="*/ 6 w 19"/>
                  <a:gd name="T65" fmla="*/ 2 h 20"/>
                  <a:gd name="T66" fmla="*/ 5 w 19"/>
                  <a:gd name="T67" fmla="*/ 2 h 20"/>
                  <a:gd name="T68" fmla="*/ 5 w 19"/>
                  <a:gd name="T69" fmla="*/ 3 h 20"/>
                  <a:gd name="T70" fmla="*/ 5 w 19"/>
                  <a:gd name="T71" fmla="*/ 3 h 20"/>
                  <a:gd name="T72" fmla="*/ 5 w 19"/>
                  <a:gd name="T73" fmla="*/ 4 h 20"/>
                  <a:gd name="T74" fmla="*/ 5 w 19"/>
                  <a:gd name="T75" fmla="*/ 5 h 20"/>
                  <a:gd name="T76" fmla="*/ 5 w 19"/>
                  <a:gd name="T77" fmla="*/ 6 h 20"/>
                  <a:gd name="T78" fmla="*/ 5 w 19"/>
                  <a:gd name="T79" fmla="*/ 6 h 20"/>
                  <a:gd name="T80" fmla="*/ 5 w 19"/>
                  <a:gd name="T81" fmla="*/ 7 h 20"/>
                  <a:gd name="T82" fmla="*/ 6 w 19"/>
                  <a:gd name="T83" fmla="*/ 7 h 20"/>
                  <a:gd name="T84" fmla="*/ 6 w 19"/>
                  <a:gd name="T85" fmla="*/ 8 h 20"/>
                  <a:gd name="T86" fmla="*/ 5 w 19"/>
                  <a:gd name="T87" fmla="*/ 9 h 20"/>
                  <a:gd name="T88" fmla="*/ 4 w 19"/>
                  <a:gd name="T89" fmla="*/ 11 h 20"/>
                  <a:gd name="T90" fmla="*/ 3 w 19"/>
                  <a:gd name="T91" fmla="*/ 11 h 20"/>
                  <a:gd name="T92" fmla="*/ 2 w 19"/>
                  <a:gd name="T93" fmla="*/ 12 h 20"/>
                  <a:gd name="T94" fmla="*/ 2 w 19"/>
                  <a:gd name="T95" fmla="*/ 12 h 20"/>
                  <a:gd name="T96" fmla="*/ 1 w 19"/>
                  <a:gd name="T97" fmla="*/ 14 h 20"/>
                  <a:gd name="T98" fmla="*/ 1 w 19"/>
                  <a:gd name="T99" fmla="*/ 15 h 20"/>
                  <a:gd name="T100" fmla="*/ 1 w 19"/>
                  <a:gd name="T101" fmla="*/ 16 h 20"/>
                  <a:gd name="T102" fmla="*/ 0 w 19"/>
                  <a:gd name="T103" fmla="*/ 18 h 20"/>
                  <a:gd name="T104" fmla="*/ 0 w 19"/>
                  <a:gd name="T105" fmla="*/ 19 h 20"/>
                  <a:gd name="T106" fmla="*/ 1 w 19"/>
                  <a:gd name="T107" fmla="*/ 20 h 20"/>
                  <a:gd name="T108" fmla="*/ 1 w 19"/>
                  <a:gd name="T109" fmla="*/ 20 h 20"/>
                  <a:gd name="T110" fmla="*/ 2 w 19"/>
                  <a:gd name="T111" fmla="*/ 20 h 20"/>
                  <a:gd name="T112" fmla="*/ 2 w 19"/>
                  <a:gd name="T113" fmla="*/ 19 h 20"/>
                  <a:gd name="T114" fmla="*/ 3 w 19"/>
                  <a:gd name="T115" fmla="*/ 19 h 20"/>
                  <a:gd name="T116" fmla="*/ 3 w 19"/>
                  <a:gd name="T117" fmla="*/ 19 h 20"/>
                  <a:gd name="T118" fmla="*/ 4 w 19"/>
                  <a:gd name="T119" fmla="*/ 19 h 20"/>
                  <a:gd name="T120" fmla="*/ 9 w 19"/>
                  <a:gd name="T121" fmla="*/ 16 h 20"/>
                  <a:gd name="T122" fmla="*/ 15 w 19"/>
                  <a:gd name="T12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 h="20">
                    <a:moveTo>
                      <a:pt x="16" y="14"/>
                    </a:move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7" y="13"/>
                      <a:pt x="17" y="13"/>
                      <a:pt x="17" y="13"/>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9" y="11"/>
                      <a:pt x="19" y="11"/>
                    </a:cubicBezTo>
                    <a:cubicBezTo>
                      <a:pt x="19" y="11"/>
                      <a:pt x="19" y="11"/>
                      <a:pt x="19" y="11"/>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8" y="6"/>
                      <a:pt x="18" y="6"/>
                      <a:pt x="18" y="6"/>
                    </a:cubicBezTo>
                    <a:cubicBezTo>
                      <a:pt x="18" y="6"/>
                      <a:pt x="18" y="6"/>
                      <a:pt x="18" y="6"/>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8" y="19"/>
                      <a:pt x="8" y="19"/>
                      <a:pt x="8" y="19"/>
                    </a:cubicBezTo>
                    <a:cubicBezTo>
                      <a:pt x="8" y="18"/>
                      <a:pt x="8" y="18"/>
                      <a:pt x="8" y="18"/>
                    </a:cubicBezTo>
                    <a:cubicBezTo>
                      <a:pt x="8" y="17"/>
                      <a:pt x="8" y="17"/>
                      <a:pt x="9" y="17"/>
                    </a:cubicBezTo>
                    <a:cubicBezTo>
                      <a:pt x="9" y="16"/>
                      <a:pt x="9" y="16"/>
                      <a:pt x="9" y="16"/>
                    </a:cubicBezTo>
                    <a:cubicBezTo>
                      <a:pt x="8" y="15"/>
                      <a:pt x="10" y="15"/>
                      <a:pt x="10" y="15"/>
                    </a:cubicBezTo>
                    <a:cubicBezTo>
                      <a:pt x="11" y="15"/>
                      <a:pt x="11" y="15"/>
                      <a:pt x="11" y="14"/>
                    </a:cubicBezTo>
                    <a:cubicBezTo>
                      <a:pt x="11" y="15"/>
                      <a:pt x="11" y="15"/>
                      <a:pt x="12" y="15"/>
                    </a:cubicBezTo>
                    <a:cubicBezTo>
                      <a:pt x="12" y="15"/>
                      <a:pt x="12" y="15"/>
                      <a:pt x="12" y="15"/>
                    </a:cubicBezTo>
                    <a:cubicBezTo>
                      <a:pt x="13" y="15"/>
                      <a:pt x="13" y="14"/>
                      <a:pt x="13" y="14"/>
                    </a:cubicBezTo>
                    <a:cubicBezTo>
                      <a:pt x="13" y="14"/>
                      <a:pt x="14" y="13"/>
                      <a:pt x="14" y="14"/>
                    </a:cubicBezTo>
                    <a:cubicBezTo>
                      <a:pt x="14" y="14"/>
                      <a:pt x="14" y="15"/>
                      <a:pt x="14" y="15"/>
                    </a:cubicBezTo>
                    <a:cubicBezTo>
                      <a:pt x="14" y="15"/>
                      <a:pt x="15" y="14"/>
                      <a:pt x="15" y="14"/>
                    </a:cubicBezTo>
                    <a:cubicBezTo>
                      <a:pt x="15" y="14"/>
                      <a:pt x="15" y="15"/>
                      <a:pt x="15" y="15"/>
                    </a:cubicBezTo>
                    <a:cubicBezTo>
                      <a:pt x="15" y="15"/>
                      <a:pt x="15" y="15"/>
                      <a:pt x="15" y="15"/>
                    </a:cubicBezTo>
                    <a:cubicBezTo>
                      <a:pt x="16" y="14"/>
                      <a:pt x="16" y="14"/>
                      <a:pt x="16"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Oval 352"/>
              <p:cNvSpPr>
                <a:spLocks noChangeArrowheads="1"/>
              </p:cNvSpPr>
              <p:nvPr/>
            </p:nvSpPr>
            <p:spPr bwMode="auto">
              <a:xfrm>
                <a:off x="3227" y="2071"/>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353"/>
              <p:cNvSpPr/>
              <p:nvPr/>
            </p:nvSpPr>
            <p:spPr bwMode="auto">
              <a:xfrm>
                <a:off x="2691" y="2263"/>
                <a:ext cx="71" cy="81"/>
              </a:xfrm>
              <a:custGeom>
                <a:avLst/>
                <a:gdLst>
                  <a:gd name="T0" fmla="*/ 4 w 27"/>
                  <a:gd name="T1" fmla="*/ 30 h 31"/>
                  <a:gd name="T2" fmla="*/ 6 w 27"/>
                  <a:gd name="T3" fmla="*/ 29 h 31"/>
                  <a:gd name="T4" fmla="*/ 7 w 27"/>
                  <a:gd name="T5" fmla="*/ 29 h 31"/>
                  <a:gd name="T6" fmla="*/ 8 w 27"/>
                  <a:gd name="T7" fmla="*/ 30 h 31"/>
                  <a:gd name="T8" fmla="*/ 9 w 27"/>
                  <a:gd name="T9" fmla="*/ 30 h 31"/>
                  <a:gd name="T10" fmla="*/ 10 w 27"/>
                  <a:gd name="T11" fmla="*/ 29 h 31"/>
                  <a:gd name="T12" fmla="*/ 11 w 27"/>
                  <a:gd name="T13" fmla="*/ 28 h 31"/>
                  <a:gd name="T14" fmla="*/ 12 w 27"/>
                  <a:gd name="T15" fmla="*/ 30 h 31"/>
                  <a:gd name="T16" fmla="*/ 13 w 27"/>
                  <a:gd name="T17" fmla="*/ 30 h 31"/>
                  <a:gd name="T18" fmla="*/ 14 w 27"/>
                  <a:gd name="T19" fmla="*/ 29 h 31"/>
                  <a:gd name="T20" fmla="*/ 15 w 27"/>
                  <a:gd name="T21" fmla="*/ 28 h 31"/>
                  <a:gd name="T22" fmla="*/ 17 w 27"/>
                  <a:gd name="T23" fmla="*/ 27 h 31"/>
                  <a:gd name="T24" fmla="*/ 18 w 27"/>
                  <a:gd name="T25" fmla="*/ 25 h 31"/>
                  <a:gd name="T26" fmla="*/ 18 w 27"/>
                  <a:gd name="T27" fmla="*/ 23 h 31"/>
                  <a:gd name="T28" fmla="*/ 19 w 27"/>
                  <a:gd name="T29" fmla="*/ 21 h 31"/>
                  <a:gd name="T30" fmla="*/ 19 w 27"/>
                  <a:gd name="T31" fmla="*/ 19 h 31"/>
                  <a:gd name="T32" fmla="*/ 20 w 27"/>
                  <a:gd name="T33" fmla="*/ 18 h 31"/>
                  <a:gd name="T34" fmla="*/ 22 w 27"/>
                  <a:gd name="T35" fmla="*/ 17 h 31"/>
                  <a:gd name="T36" fmla="*/ 23 w 27"/>
                  <a:gd name="T37" fmla="*/ 15 h 31"/>
                  <a:gd name="T38" fmla="*/ 24 w 27"/>
                  <a:gd name="T39" fmla="*/ 13 h 31"/>
                  <a:gd name="T40" fmla="*/ 24 w 27"/>
                  <a:gd name="T41" fmla="*/ 11 h 31"/>
                  <a:gd name="T42" fmla="*/ 24 w 27"/>
                  <a:gd name="T43" fmla="*/ 9 h 31"/>
                  <a:gd name="T44" fmla="*/ 25 w 27"/>
                  <a:gd name="T45" fmla="*/ 6 h 31"/>
                  <a:gd name="T46" fmla="*/ 25 w 27"/>
                  <a:gd name="T47" fmla="*/ 4 h 31"/>
                  <a:gd name="T48" fmla="*/ 26 w 27"/>
                  <a:gd name="T49" fmla="*/ 3 h 31"/>
                  <a:gd name="T50" fmla="*/ 27 w 27"/>
                  <a:gd name="T51" fmla="*/ 1 h 31"/>
                  <a:gd name="T52" fmla="*/ 25 w 27"/>
                  <a:gd name="T53" fmla="*/ 1 h 31"/>
                  <a:gd name="T54" fmla="*/ 23 w 27"/>
                  <a:gd name="T55" fmla="*/ 0 h 31"/>
                  <a:gd name="T56" fmla="*/ 21 w 27"/>
                  <a:gd name="T57" fmla="*/ 1 h 31"/>
                  <a:gd name="T58" fmla="*/ 20 w 27"/>
                  <a:gd name="T59" fmla="*/ 2 h 31"/>
                  <a:gd name="T60" fmla="*/ 19 w 27"/>
                  <a:gd name="T61" fmla="*/ 4 h 31"/>
                  <a:gd name="T62" fmla="*/ 19 w 27"/>
                  <a:gd name="T63" fmla="*/ 5 h 31"/>
                  <a:gd name="T64" fmla="*/ 18 w 27"/>
                  <a:gd name="T65" fmla="*/ 6 h 31"/>
                  <a:gd name="T66" fmla="*/ 17 w 27"/>
                  <a:gd name="T67" fmla="*/ 7 h 31"/>
                  <a:gd name="T68" fmla="*/ 16 w 27"/>
                  <a:gd name="T69" fmla="*/ 6 h 31"/>
                  <a:gd name="T70" fmla="*/ 14 w 27"/>
                  <a:gd name="T71" fmla="*/ 6 h 31"/>
                  <a:gd name="T72" fmla="*/ 12 w 27"/>
                  <a:gd name="T73" fmla="*/ 6 h 31"/>
                  <a:gd name="T74" fmla="*/ 8 w 27"/>
                  <a:gd name="T75" fmla="*/ 6 h 31"/>
                  <a:gd name="T76" fmla="*/ 8 w 27"/>
                  <a:gd name="T77" fmla="*/ 8 h 31"/>
                  <a:gd name="T78" fmla="*/ 10 w 27"/>
                  <a:gd name="T79" fmla="*/ 8 h 31"/>
                  <a:gd name="T80" fmla="*/ 12 w 27"/>
                  <a:gd name="T81" fmla="*/ 8 h 31"/>
                  <a:gd name="T82" fmla="*/ 12 w 27"/>
                  <a:gd name="T83" fmla="*/ 10 h 31"/>
                  <a:gd name="T84" fmla="*/ 11 w 27"/>
                  <a:gd name="T85" fmla="*/ 11 h 31"/>
                  <a:gd name="T86" fmla="*/ 10 w 27"/>
                  <a:gd name="T87" fmla="*/ 13 h 31"/>
                  <a:gd name="T88" fmla="*/ 11 w 27"/>
                  <a:gd name="T89" fmla="*/ 14 h 31"/>
                  <a:gd name="T90" fmla="*/ 12 w 27"/>
                  <a:gd name="T91" fmla="*/ 15 h 31"/>
                  <a:gd name="T92" fmla="*/ 12 w 27"/>
                  <a:gd name="T93" fmla="*/ 18 h 31"/>
                  <a:gd name="T94" fmla="*/ 12 w 27"/>
                  <a:gd name="T95" fmla="*/ 19 h 31"/>
                  <a:gd name="T96" fmla="*/ 12 w 27"/>
                  <a:gd name="T97" fmla="*/ 21 h 31"/>
                  <a:gd name="T98" fmla="*/ 11 w 27"/>
                  <a:gd name="T99" fmla="*/ 22 h 31"/>
                  <a:gd name="T100" fmla="*/ 10 w 27"/>
                  <a:gd name="T101" fmla="*/ 21 h 31"/>
                  <a:gd name="T102" fmla="*/ 9 w 27"/>
                  <a:gd name="T103" fmla="*/ 22 h 31"/>
                  <a:gd name="T104" fmla="*/ 7 w 27"/>
                  <a:gd name="T105" fmla="*/ 22 h 31"/>
                  <a:gd name="T106" fmla="*/ 6 w 27"/>
                  <a:gd name="T107" fmla="*/ 21 h 31"/>
                  <a:gd name="T108" fmla="*/ 5 w 27"/>
                  <a:gd name="T109" fmla="*/ 20 h 31"/>
                  <a:gd name="T110" fmla="*/ 3 w 27"/>
                  <a:gd name="T111" fmla="*/ 22 h 31"/>
                  <a:gd name="T112" fmla="*/ 2 w 27"/>
                  <a:gd name="T113" fmla="*/ 23 h 31"/>
                  <a:gd name="T114" fmla="*/ 3 w 27"/>
                  <a:gd name="T115" fmla="*/ 24 h 31"/>
                  <a:gd name="T116" fmla="*/ 3 w 27"/>
                  <a:gd name="T117" fmla="*/ 26 h 31"/>
                  <a:gd name="T118" fmla="*/ 2 w 27"/>
                  <a:gd name="T119" fmla="*/ 26 h 31"/>
                  <a:gd name="T120" fmla="*/ 1 w 27"/>
                  <a:gd name="T12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31">
                    <a:moveTo>
                      <a:pt x="3" y="31"/>
                    </a:moveTo>
                    <a:cubicBezTo>
                      <a:pt x="3" y="31"/>
                      <a:pt x="3" y="31"/>
                      <a:pt x="3" y="31"/>
                    </a:cubicBezTo>
                    <a:cubicBezTo>
                      <a:pt x="3" y="31"/>
                      <a:pt x="3" y="31"/>
                      <a:pt x="3" y="31"/>
                    </a:cubicBezTo>
                    <a:cubicBezTo>
                      <a:pt x="4" y="31"/>
                      <a:pt x="4" y="31"/>
                      <a:pt x="4" y="31"/>
                    </a:cubicBezTo>
                    <a:cubicBezTo>
                      <a:pt x="4" y="31"/>
                      <a:pt x="4" y="31"/>
                      <a:pt x="4" y="31"/>
                    </a:cubicBezTo>
                    <a:cubicBezTo>
                      <a:pt x="4" y="31"/>
                      <a:pt x="4" y="31"/>
                      <a:pt x="4" y="31"/>
                    </a:cubicBezTo>
                    <a:cubicBezTo>
                      <a:pt x="4" y="31"/>
                      <a:pt x="4" y="31"/>
                      <a:pt x="4" y="31"/>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7" y="30"/>
                      <a:pt x="7" y="30"/>
                      <a:pt x="7" y="30"/>
                    </a:cubicBezTo>
                    <a:cubicBezTo>
                      <a:pt x="7" y="30"/>
                      <a:pt x="7" y="30"/>
                      <a:pt x="7" y="30"/>
                    </a:cubicBezTo>
                    <a:cubicBezTo>
                      <a:pt x="7" y="29"/>
                      <a:pt x="7" y="29"/>
                      <a:pt x="7" y="29"/>
                    </a:cubicBezTo>
                    <a:cubicBezTo>
                      <a:pt x="7" y="29"/>
                      <a:pt x="7" y="29"/>
                      <a:pt x="7" y="29"/>
                    </a:cubicBezTo>
                    <a:cubicBezTo>
                      <a:pt x="7" y="30"/>
                      <a:pt x="7" y="30"/>
                      <a:pt x="7" y="30"/>
                    </a:cubicBezTo>
                    <a:cubicBezTo>
                      <a:pt x="7" y="30"/>
                      <a:pt x="7" y="30"/>
                      <a:pt x="7"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29"/>
                      <a:pt x="9" y="29"/>
                      <a:pt x="9" y="29"/>
                    </a:cubicBezTo>
                    <a:cubicBezTo>
                      <a:pt x="9" y="29"/>
                      <a:pt x="9" y="29"/>
                      <a:pt x="9" y="29"/>
                    </a:cubicBezTo>
                    <a:cubicBezTo>
                      <a:pt x="9" y="29"/>
                      <a:pt x="9" y="29"/>
                      <a:pt x="9" y="29"/>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8"/>
                      <a:pt x="11" y="28"/>
                      <a:pt x="11" y="28"/>
                    </a:cubicBezTo>
                    <a:cubicBezTo>
                      <a:pt x="11" y="28"/>
                      <a:pt x="11" y="28"/>
                      <a:pt x="11" y="28"/>
                    </a:cubicBezTo>
                    <a:cubicBezTo>
                      <a:pt x="12" y="28"/>
                      <a:pt x="12" y="28"/>
                      <a:pt x="12" y="28"/>
                    </a:cubicBezTo>
                    <a:cubicBezTo>
                      <a:pt x="12" y="28"/>
                      <a:pt x="12" y="28"/>
                      <a:pt x="12" y="28"/>
                    </a:cubicBezTo>
                    <a:cubicBezTo>
                      <a:pt x="12" y="28"/>
                      <a:pt x="12" y="28"/>
                      <a:pt x="12" y="28"/>
                    </a:cubicBezTo>
                    <a:cubicBezTo>
                      <a:pt x="12" y="28"/>
                      <a:pt x="12" y="28"/>
                      <a:pt x="12" y="28"/>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5" y="29"/>
                      <a:pt x="15" y="29"/>
                      <a:pt x="15" y="29"/>
                    </a:cubicBezTo>
                    <a:cubicBezTo>
                      <a:pt x="15" y="29"/>
                      <a:pt x="15" y="29"/>
                      <a:pt x="15" y="29"/>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7"/>
                      <a:pt x="16" y="27"/>
                      <a:pt x="16" y="27"/>
                    </a:cubicBezTo>
                    <a:cubicBezTo>
                      <a:pt x="16" y="27"/>
                      <a:pt x="16" y="27"/>
                      <a:pt x="16" y="27"/>
                    </a:cubicBezTo>
                    <a:cubicBezTo>
                      <a:pt x="16" y="27"/>
                      <a:pt x="16" y="27"/>
                      <a:pt x="16" y="27"/>
                    </a:cubicBezTo>
                    <a:cubicBezTo>
                      <a:pt x="16" y="27"/>
                      <a:pt x="16" y="27"/>
                      <a:pt x="16"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9" y="21"/>
                      <a:pt x="19" y="21"/>
                      <a:pt x="19" y="21"/>
                    </a:cubicBezTo>
                    <a:cubicBezTo>
                      <a:pt x="19" y="21"/>
                      <a:pt x="19" y="21"/>
                      <a:pt x="19" y="21"/>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19"/>
                      <a:pt x="19" y="19"/>
                      <a:pt x="19" y="19"/>
                    </a:cubicBezTo>
                    <a:cubicBezTo>
                      <a:pt x="19" y="19"/>
                      <a:pt x="19" y="19"/>
                      <a:pt x="19" y="19"/>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2"/>
                      <a:pt x="26" y="2"/>
                      <a:pt x="26" y="2"/>
                    </a:cubicBezTo>
                    <a:cubicBezTo>
                      <a:pt x="26" y="2"/>
                      <a:pt x="26" y="2"/>
                      <a:pt x="26" y="2"/>
                    </a:cubicBezTo>
                    <a:cubicBezTo>
                      <a:pt x="26" y="2"/>
                      <a:pt x="26" y="2"/>
                      <a:pt x="26" y="2"/>
                    </a:cubicBezTo>
                    <a:cubicBezTo>
                      <a:pt x="26" y="2"/>
                      <a:pt x="26"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20" y="2"/>
                      <a:pt x="20" y="2"/>
                      <a:pt x="20" y="2"/>
                    </a:cubicBezTo>
                    <a:cubicBezTo>
                      <a:pt x="20" y="2"/>
                      <a:pt x="20" y="2"/>
                      <a:pt x="20" y="2"/>
                    </a:cubicBezTo>
                    <a:cubicBezTo>
                      <a:pt x="19" y="3"/>
                      <a:pt x="19" y="3"/>
                      <a:pt x="19" y="3"/>
                    </a:cubicBezTo>
                    <a:cubicBezTo>
                      <a:pt x="19" y="3"/>
                      <a:pt x="19" y="3"/>
                      <a:pt x="19" y="3"/>
                    </a:cubicBezTo>
                    <a:cubicBezTo>
                      <a:pt x="19" y="3"/>
                      <a:pt x="19" y="3"/>
                      <a:pt x="19" y="3"/>
                    </a:cubicBezTo>
                    <a:cubicBezTo>
                      <a:pt x="19" y="3"/>
                      <a:pt x="19" y="3"/>
                      <a:pt x="19"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8" y="5"/>
                    </a:cubicBezTo>
                    <a:cubicBezTo>
                      <a:pt x="18" y="5"/>
                      <a:pt x="18" y="5"/>
                      <a:pt x="18" y="5"/>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6" y="6"/>
                      <a:pt x="16" y="6"/>
                      <a:pt x="16" y="6"/>
                    </a:cubicBezTo>
                    <a:cubicBezTo>
                      <a:pt x="15" y="6"/>
                      <a:pt x="15" y="6"/>
                      <a:pt x="15" y="6"/>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5"/>
                      <a:pt x="11" y="15"/>
                      <a:pt x="11" y="15"/>
                    </a:cubicBezTo>
                    <a:cubicBezTo>
                      <a:pt x="11" y="15"/>
                      <a:pt x="11" y="15"/>
                      <a:pt x="11" y="15"/>
                    </a:cubicBezTo>
                    <a:cubicBezTo>
                      <a:pt x="11" y="15"/>
                      <a:pt x="11" y="15"/>
                      <a:pt x="11"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6"/>
                      <a:pt x="12" y="16"/>
                      <a:pt x="12" y="16"/>
                    </a:cubicBezTo>
                    <a:cubicBezTo>
                      <a:pt x="12" y="16"/>
                      <a:pt x="12" y="16"/>
                      <a:pt x="12" y="16"/>
                    </a:cubicBezTo>
                    <a:cubicBezTo>
                      <a:pt x="12" y="16"/>
                      <a:pt x="12" y="16"/>
                      <a:pt x="12" y="16"/>
                    </a:cubicBezTo>
                    <a:cubicBezTo>
                      <a:pt x="12" y="16"/>
                      <a:pt x="12" y="16"/>
                      <a:pt x="12" y="16"/>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2"/>
                      <a:pt x="12" y="22"/>
                      <a:pt x="12" y="22"/>
                    </a:cubicBezTo>
                    <a:cubicBezTo>
                      <a:pt x="12" y="22"/>
                      <a:pt x="12" y="22"/>
                      <a:pt x="12"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2" y="27"/>
                      <a:pt x="2" y="27"/>
                      <a:pt x="2" y="27"/>
                    </a:cubicBezTo>
                    <a:cubicBezTo>
                      <a:pt x="2" y="27"/>
                      <a:pt x="2" y="27"/>
                      <a:pt x="2" y="27"/>
                    </a:cubicBezTo>
                    <a:cubicBezTo>
                      <a:pt x="2" y="27"/>
                      <a:pt x="2" y="27"/>
                      <a:pt x="2" y="27"/>
                    </a:cubicBezTo>
                    <a:cubicBezTo>
                      <a:pt x="2" y="27"/>
                      <a:pt x="2" y="27"/>
                      <a:pt x="2" y="27"/>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8"/>
                      <a:pt x="1" y="28"/>
                      <a:pt x="1" y="28"/>
                    </a:cubicBezTo>
                    <a:cubicBezTo>
                      <a:pt x="1" y="28"/>
                      <a:pt x="2" y="29"/>
                      <a:pt x="2" y="29"/>
                    </a:cubicBezTo>
                    <a:cubicBezTo>
                      <a:pt x="3" y="30"/>
                      <a:pt x="3" y="30"/>
                      <a:pt x="3" y="31"/>
                    </a:cubicBezTo>
                    <a:cubicBezTo>
                      <a:pt x="3" y="31"/>
                      <a:pt x="3" y="31"/>
                      <a:pt x="3"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354"/>
              <p:cNvSpPr/>
              <p:nvPr/>
            </p:nvSpPr>
            <p:spPr bwMode="auto">
              <a:xfrm>
                <a:off x="2675" y="2276"/>
                <a:ext cx="18" cy="13"/>
              </a:xfrm>
              <a:custGeom>
                <a:avLst/>
                <a:gdLst>
                  <a:gd name="T0" fmla="*/ 1 w 7"/>
                  <a:gd name="T1" fmla="*/ 4 h 5"/>
                  <a:gd name="T2" fmla="*/ 1 w 7"/>
                  <a:gd name="T3" fmla="*/ 4 h 5"/>
                  <a:gd name="T4" fmla="*/ 1 w 7"/>
                  <a:gd name="T5" fmla="*/ 4 h 5"/>
                  <a:gd name="T6" fmla="*/ 1 w 7"/>
                  <a:gd name="T7" fmla="*/ 4 h 5"/>
                  <a:gd name="T8" fmla="*/ 1 w 7"/>
                  <a:gd name="T9" fmla="*/ 4 h 5"/>
                  <a:gd name="T10" fmla="*/ 1 w 7"/>
                  <a:gd name="T11" fmla="*/ 4 h 5"/>
                  <a:gd name="T12" fmla="*/ 1 w 7"/>
                  <a:gd name="T13" fmla="*/ 4 h 5"/>
                  <a:gd name="T14" fmla="*/ 2 w 7"/>
                  <a:gd name="T15" fmla="*/ 4 h 5"/>
                  <a:gd name="T16" fmla="*/ 2 w 7"/>
                  <a:gd name="T17" fmla="*/ 4 h 5"/>
                  <a:gd name="T18" fmla="*/ 2 w 7"/>
                  <a:gd name="T19" fmla="*/ 5 h 5"/>
                  <a:gd name="T20" fmla="*/ 2 w 7"/>
                  <a:gd name="T21" fmla="*/ 5 h 5"/>
                  <a:gd name="T22" fmla="*/ 2 w 7"/>
                  <a:gd name="T23" fmla="*/ 4 h 5"/>
                  <a:gd name="T24" fmla="*/ 7 w 7"/>
                  <a:gd name="T25" fmla="*/ 4 h 5"/>
                  <a:gd name="T26" fmla="*/ 7 w 7"/>
                  <a:gd name="T27" fmla="*/ 1 h 5"/>
                  <a:gd name="T28" fmla="*/ 2 w 7"/>
                  <a:gd name="T29" fmla="*/ 1 h 5"/>
                  <a:gd name="T30" fmla="*/ 2 w 7"/>
                  <a:gd name="T31" fmla="*/ 1 h 5"/>
                  <a:gd name="T32" fmla="*/ 2 w 7"/>
                  <a:gd name="T33" fmla="*/ 1 h 5"/>
                  <a:gd name="T34" fmla="*/ 2 w 7"/>
                  <a:gd name="T35" fmla="*/ 1 h 5"/>
                  <a:gd name="T36" fmla="*/ 2 w 7"/>
                  <a:gd name="T37" fmla="*/ 1 h 5"/>
                  <a:gd name="T38" fmla="*/ 2 w 7"/>
                  <a:gd name="T39" fmla="*/ 0 h 5"/>
                  <a:gd name="T40" fmla="*/ 2 w 7"/>
                  <a:gd name="T41" fmla="*/ 0 h 5"/>
                  <a:gd name="T42" fmla="*/ 1 w 7"/>
                  <a:gd name="T43" fmla="*/ 2 h 5"/>
                  <a:gd name="T44" fmla="*/ 1 w 7"/>
                  <a:gd name="T45" fmla="*/ 3 h 5"/>
                  <a:gd name="T46" fmla="*/ 1 w 7"/>
                  <a:gd name="T47" fmla="*/ 3 h 5"/>
                  <a:gd name="T48" fmla="*/ 0 w 7"/>
                  <a:gd name="T49" fmla="*/ 4 h 5"/>
                  <a:gd name="T50" fmla="*/ 0 w 7"/>
                  <a:gd name="T51" fmla="*/ 4 h 5"/>
                  <a:gd name="T52" fmla="*/ 1 w 7"/>
                  <a:gd name="T53" fmla="*/ 4 h 5"/>
                  <a:gd name="T54" fmla="*/ 1 w 7"/>
                  <a:gd name="T55" fmla="*/ 4 h 5"/>
                  <a:gd name="T56" fmla="*/ 1 w 7"/>
                  <a:gd name="T5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5">
                    <a:moveTo>
                      <a:pt x="1" y="4"/>
                    </a:move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5"/>
                      <a:pt x="2" y="5"/>
                      <a:pt x="2" y="5"/>
                    </a:cubicBezTo>
                    <a:cubicBezTo>
                      <a:pt x="2" y="5"/>
                      <a:pt x="2" y="5"/>
                      <a:pt x="2" y="5"/>
                    </a:cubicBezTo>
                    <a:cubicBezTo>
                      <a:pt x="2" y="4"/>
                      <a:pt x="2" y="4"/>
                      <a:pt x="2" y="4"/>
                    </a:cubicBezTo>
                    <a:cubicBezTo>
                      <a:pt x="7" y="4"/>
                      <a:pt x="7" y="4"/>
                      <a:pt x="7" y="4"/>
                    </a:cubicBezTo>
                    <a:cubicBezTo>
                      <a:pt x="7" y="1"/>
                      <a:pt x="7" y="1"/>
                      <a:pt x="7"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1"/>
                      <a:pt x="2" y="1"/>
                      <a:pt x="1" y="2"/>
                    </a:cubicBezTo>
                    <a:cubicBezTo>
                      <a:pt x="1" y="2"/>
                      <a:pt x="1" y="3"/>
                      <a:pt x="1" y="3"/>
                    </a:cubicBezTo>
                    <a:cubicBezTo>
                      <a:pt x="1" y="3"/>
                      <a:pt x="1" y="3"/>
                      <a:pt x="1" y="3"/>
                    </a:cubicBezTo>
                    <a:cubicBezTo>
                      <a:pt x="1" y="3"/>
                      <a:pt x="0" y="3"/>
                      <a:pt x="0" y="4"/>
                    </a:cubicBezTo>
                    <a:cubicBezTo>
                      <a:pt x="0" y="4"/>
                      <a:pt x="0" y="4"/>
                      <a:pt x="0" y="4"/>
                    </a:cubicBezTo>
                    <a:cubicBezTo>
                      <a:pt x="0" y="4"/>
                      <a:pt x="0" y="4"/>
                      <a:pt x="1" y="4"/>
                    </a:cubicBezTo>
                    <a:cubicBezTo>
                      <a:pt x="1" y="4"/>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355"/>
              <p:cNvSpPr/>
              <p:nvPr/>
            </p:nvSpPr>
            <p:spPr bwMode="auto">
              <a:xfrm>
                <a:off x="3450" y="2097"/>
                <a:ext cx="3" cy="0"/>
              </a:xfrm>
              <a:custGeom>
                <a:avLst/>
                <a:gdLst>
                  <a:gd name="T0" fmla="*/ 1 w 1"/>
                  <a:gd name="T1" fmla="*/ 1 w 1"/>
                  <a:gd name="T2" fmla="*/ 1 w 1"/>
                  <a:gd name="T3" fmla="*/ 1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1" y="0"/>
                      <a:pt x="1" y="0"/>
                    </a:cubicBezTo>
                    <a:cubicBezTo>
                      <a:pt x="1" y="0"/>
                      <a:pt x="1" y="0"/>
                      <a:pt x="1" y="0"/>
                    </a:cubicBez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356"/>
              <p:cNvSpPr/>
              <p:nvPr/>
            </p:nvSpPr>
            <p:spPr bwMode="auto">
              <a:xfrm>
                <a:off x="3414" y="2044"/>
                <a:ext cx="42" cy="53"/>
              </a:xfrm>
              <a:custGeom>
                <a:avLst/>
                <a:gdLst>
                  <a:gd name="T0" fmla="*/ 14 w 16"/>
                  <a:gd name="T1" fmla="*/ 19 h 20"/>
                  <a:gd name="T2" fmla="*/ 15 w 16"/>
                  <a:gd name="T3" fmla="*/ 18 h 20"/>
                  <a:gd name="T4" fmla="*/ 16 w 16"/>
                  <a:gd name="T5" fmla="*/ 18 h 20"/>
                  <a:gd name="T6" fmla="*/ 16 w 16"/>
                  <a:gd name="T7" fmla="*/ 16 h 20"/>
                  <a:gd name="T8" fmla="*/ 16 w 16"/>
                  <a:gd name="T9" fmla="*/ 14 h 20"/>
                  <a:gd name="T10" fmla="*/ 15 w 16"/>
                  <a:gd name="T11" fmla="*/ 13 h 20"/>
                  <a:gd name="T12" fmla="*/ 15 w 16"/>
                  <a:gd name="T13" fmla="*/ 11 h 20"/>
                  <a:gd name="T14" fmla="*/ 14 w 16"/>
                  <a:gd name="T15" fmla="*/ 10 h 20"/>
                  <a:gd name="T16" fmla="*/ 14 w 16"/>
                  <a:gd name="T17" fmla="*/ 11 h 20"/>
                  <a:gd name="T18" fmla="*/ 13 w 16"/>
                  <a:gd name="T19" fmla="*/ 12 h 20"/>
                  <a:gd name="T20" fmla="*/ 13 w 16"/>
                  <a:gd name="T21" fmla="*/ 13 h 20"/>
                  <a:gd name="T22" fmla="*/ 12 w 16"/>
                  <a:gd name="T23" fmla="*/ 12 h 20"/>
                  <a:gd name="T24" fmla="*/ 11 w 16"/>
                  <a:gd name="T25" fmla="*/ 12 h 20"/>
                  <a:gd name="T26" fmla="*/ 11 w 16"/>
                  <a:gd name="T27" fmla="*/ 11 h 20"/>
                  <a:gd name="T28" fmla="*/ 11 w 16"/>
                  <a:gd name="T29" fmla="*/ 10 h 20"/>
                  <a:gd name="T30" fmla="*/ 11 w 16"/>
                  <a:gd name="T31" fmla="*/ 9 h 20"/>
                  <a:gd name="T32" fmla="*/ 12 w 16"/>
                  <a:gd name="T33" fmla="*/ 8 h 20"/>
                  <a:gd name="T34" fmla="*/ 13 w 16"/>
                  <a:gd name="T35" fmla="*/ 8 h 20"/>
                  <a:gd name="T36" fmla="*/ 14 w 16"/>
                  <a:gd name="T37" fmla="*/ 7 h 20"/>
                  <a:gd name="T38" fmla="*/ 15 w 16"/>
                  <a:gd name="T39" fmla="*/ 6 h 20"/>
                  <a:gd name="T40" fmla="*/ 15 w 16"/>
                  <a:gd name="T41" fmla="*/ 5 h 20"/>
                  <a:gd name="T42" fmla="*/ 15 w 16"/>
                  <a:gd name="T43" fmla="*/ 5 h 20"/>
                  <a:gd name="T44" fmla="*/ 13 w 16"/>
                  <a:gd name="T45" fmla="*/ 5 h 20"/>
                  <a:gd name="T46" fmla="*/ 11 w 16"/>
                  <a:gd name="T47" fmla="*/ 5 h 20"/>
                  <a:gd name="T48" fmla="*/ 9 w 16"/>
                  <a:gd name="T49" fmla="*/ 5 h 20"/>
                  <a:gd name="T50" fmla="*/ 8 w 16"/>
                  <a:gd name="T51" fmla="*/ 5 h 20"/>
                  <a:gd name="T52" fmla="*/ 6 w 16"/>
                  <a:gd name="T53" fmla="*/ 4 h 20"/>
                  <a:gd name="T54" fmla="*/ 6 w 16"/>
                  <a:gd name="T55" fmla="*/ 3 h 20"/>
                  <a:gd name="T56" fmla="*/ 6 w 16"/>
                  <a:gd name="T57" fmla="*/ 2 h 20"/>
                  <a:gd name="T58" fmla="*/ 6 w 16"/>
                  <a:gd name="T59" fmla="*/ 1 h 20"/>
                  <a:gd name="T60" fmla="*/ 5 w 16"/>
                  <a:gd name="T61" fmla="*/ 2 h 20"/>
                  <a:gd name="T62" fmla="*/ 4 w 16"/>
                  <a:gd name="T63" fmla="*/ 1 h 20"/>
                  <a:gd name="T64" fmla="*/ 4 w 16"/>
                  <a:gd name="T65" fmla="*/ 1 h 20"/>
                  <a:gd name="T66" fmla="*/ 3 w 16"/>
                  <a:gd name="T67" fmla="*/ 1 h 20"/>
                  <a:gd name="T68" fmla="*/ 2 w 16"/>
                  <a:gd name="T69" fmla="*/ 1 h 20"/>
                  <a:gd name="T70" fmla="*/ 1 w 16"/>
                  <a:gd name="T71" fmla="*/ 0 h 20"/>
                  <a:gd name="T72" fmla="*/ 1 w 16"/>
                  <a:gd name="T73" fmla="*/ 1 h 20"/>
                  <a:gd name="T74" fmla="*/ 0 w 16"/>
                  <a:gd name="T75" fmla="*/ 1 h 20"/>
                  <a:gd name="T76" fmla="*/ 1 w 16"/>
                  <a:gd name="T77" fmla="*/ 2 h 20"/>
                  <a:gd name="T78" fmla="*/ 1 w 16"/>
                  <a:gd name="T79" fmla="*/ 2 h 20"/>
                  <a:gd name="T80" fmla="*/ 2 w 16"/>
                  <a:gd name="T81" fmla="*/ 3 h 20"/>
                  <a:gd name="T82" fmla="*/ 3 w 16"/>
                  <a:gd name="T83" fmla="*/ 3 h 20"/>
                  <a:gd name="T84" fmla="*/ 3 w 16"/>
                  <a:gd name="T85" fmla="*/ 4 h 20"/>
                  <a:gd name="T86" fmla="*/ 2 w 16"/>
                  <a:gd name="T87" fmla="*/ 4 h 20"/>
                  <a:gd name="T88" fmla="*/ 1 w 16"/>
                  <a:gd name="T89" fmla="*/ 5 h 20"/>
                  <a:gd name="T90" fmla="*/ 0 w 16"/>
                  <a:gd name="T91" fmla="*/ 6 h 20"/>
                  <a:gd name="T92" fmla="*/ 0 w 16"/>
                  <a:gd name="T93" fmla="*/ 6 h 20"/>
                  <a:gd name="T94" fmla="*/ 1 w 16"/>
                  <a:gd name="T95" fmla="*/ 7 h 20"/>
                  <a:gd name="T96" fmla="*/ 2 w 16"/>
                  <a:gd name="T97" fmla="*/ 7 h 20"/>
                  <a:gd name="T98" fmla="*/ 3 w 16"/>
                  <a:gd name="T99" fmla="*/ 8 h 20"/>
                  <a:gd name="T100" fmla="*/ 2 w 16"/>
                  <a:gd name="T101" fmla="*/ 9 h 20"/>
                  <a:gd name="T102" fmla="*/ 2 w 16"/>
                  <a:gd name="T103" fmla="*/ 10 h 20"/>
                  <a:gd name="T104" fmla="*/ 2 w 16"/>
                  <a:gd name="T105" fmla="*/ 11 h 20"/>
                  <a:gd name="T106" fmla="*/ 3 w 16"/>
                  <a:gd name="T107" fmla="*/ 12 h 20"/>
                  <a:gd name="T108" fmla="*/ 3 w 16"/>
                  <a:gd name="T109" fmla="*/ 12 h 20"/>
                  <a:gd name="T110" fmla="*/ 3 w 16"/>
                  <a:gd name="T111" fmla="*/ 14 h 20"/>
                  <a:gd name="T112" fmla="*/ 3 w 16"/>
                  <a:gd name="T113" fmla="*/ 15 h 20"/>
                  <a:gd name="T114" fmla="*/ 4 w 16"/>
                  <a:gd name="T115" fmla="*/ 16 h 20"/>
                  <a:gd name="T116" fmla="*/ 5 w 16"/>
                  <a:gd name="T117" fmla="*/ 17 h 20"/>
                  <a:gd name="T118" fmla="*/ 8 w 16"/>
                  <a:gd name="T119" fmla="*/ 16 h 20"/>
                  <a:gd name="T120" fmla="*/ 9 w 16"/>
                  <a:gd name="T121" fmla="*/ 10 h 20"/>
                  <a:gd name="T122" fmla="*/ 14 w 16"/>
                  <a:gd name="T12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 h="20">
                    <a:moveTo>
                      <a:pt x="14" y="20"/>
                    </a:move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5" y="19"/>
                      <a:pt x="15" y="19"/>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19"/>
                      <a:pt x="15" y="19"/>
                      <a:pt x="15" y="19"/>
                    </a:cubicBezTo>
                    <a:cubicBezTo>
                      <a:pt x="15" y="19"/>
                      <a:pt x="15"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4"/>
                      <a:pt x="11" y="4"/>
                      <a:pt x="11" y="4"/>
                    </a:cubicBezTo>
                    <a:cubicBezTo>
                      <a:pt x="11" y="4"/>
                      <a:pt x="11" y="4"/>
                      <a:pt x="11" y="4"/>
                    </a:cubicBezTo>
                    <a:cubicBezTo>
                      <a:pt x="11" y="5"/>
                      <a:pt x="11" y="5"/>
                      <a:pt x="11" y="5"/>
                    </a:cubicBezTo>
                    <a:cubicBezTo>
                      <a:pt x="11" y="5"/>
                      <a:pt x="11" y="5"/>
                      <a:pt x="11"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3" y="8"/>
                      <a:pt x="3" y="8"/>
                      <a:pt x="3" y="8"/>
                    </a:cubicBezTo>
                    <a:cubicBezTo>
                      <a:pt x="3" y="8"/>
                      <a:pt x="2" y="8"/>
                      <a:pt x="2" y="8"/>
                    </a:cubicBezTo>
                    <a:cubicBezTo>
                      <a:pt x="2" y="8"/>
                      <a:pt x="2" y="8"/>
                      <a:pt x="2" y="8"/>
                    </a:cubicBezTo>
                    <a:cubicBezTo>
                      <a:pt x="2" y="8"/>
                      <a:pt x="2" y="8"/>
                      <a:pt x="2" y="8"/>
                    </a:cubicBezTo>
                    <a:cubicBezTo>
                      <a:pt x="2" y="8"/>
                      <a:pt x="2" y="8"/>
                      <a:pt x="2" y="8"/>
                    </a:cubicBezTo>
                    <a:cubicBezTo>
                      <a:pt x="2" y="8"/>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2" y="11"/>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8"/>
                      <a:pt x="4" y="18"/>
                    </a:cubicBezTo>
                    <a:cubicBezTo>
                      <a:pt x="4" y="18"/>
                      <a:pt x="5" y="17"/>
                      <a:pt x="5" y="17"/>
                    </a:cubicBezTo>
                    <a:cubicBezTo>
                      <a:pt x="5" y="17"/>
                      <a:pt x="5" y="17"/>
                      <a:pt x="5" y="17"/>
                    </a:cubicBezTo>
                    <a:cubicBezTo>
                      <a:pt x="5" y="17"/>
                      <a:pt x="5" y="16"/>
                      <a:pt x="5" y="15"/>
                    </a:cubicBezTo>
                    <a:cubicBezTo>
                      <a:pt x="5" y="16"/>
                      <a:pt x="5" y="16"/>
                      <a:pt x="5" y="16"/>
                    </a:cubicBezTo>
                    <a:cubicBezTo>
                      <a:pt x="5" y="16"/>
                      <a:pt x="5" y="16"/>
                      <a:pt x="6" y="15"/>
                    </a:cubicBezTo>
                    <a:cubicBezTo>
                      <a:pt x="6" y="16"/>
                      <a:pt x="5" y="17"/>
                      <a:pt x="6" y="17"/>
                    </a:cubicBezTo>
                    <a:cubicBezTo>
                      <a:pt x="6" y="17"/>
                      <a:pt x="6" y="17"/>
                      <a:pt x="6" y="17"/>
                    </a:cubicBezTo>
                    <a:cubicBezTo>
                      <a:pt x="6" y="17"/>
                      <a:pt x="7" y="17"/>
                      <a:pt x="7" y="16"/>
                    </a:cubicBezTo>
                    <a:cubicBezTo>
                      <a:pt x="7" y="16"/>
                      <a:pt x="6" y="15"/>
                      <a:pt x="7" y="15"/>
                    </a:cubicBezTo>
                    <a:cubicBezTo>
                      <a:pt x="6" y="15"/>
                      <a:pt x="7" y="16"/>
                      <a:pt x="7" y="16"/>
                    </a:cubicBezTo>
                    <a:cubicBezTo>
                      <a:pt x="7" y="16"/>
                      <a:pt x="7" y="16"/>
                      <a:pt x="7" y="16"/>
                    </a:cubicBezTo>
                    <a:cubicBezTo>
                      <a:pt x="7" y="16"/>
                      <a:pt x="7" y="16"/>
                      <a:pt x="7" y="16"/>
                    </a:cubicBezTo>
                    <a:cubicBezTo>
                      <a:pt x="7" y="16"/>
                      <a:pt x="8" y="16"/>
                      <a:pt x="8" y="16"/>
                    </a:cubicBezTo>
                    <a:cubicBezTo>
                      <a:pt x="8" y="16"/>
                      <a:pt x="7" y="17"/>
                      <a:pt x="8" y="17"/>
                    </a:cubicBezTo>
                    <a:cubicBezTo>
                      <a:pt x="8" y="17"/>
                      <a:pt x="8" y="17"/>
                      <a:pt x="8" y="17"/>
                    </a:cubicBezTo>
                    <a:cubicBezTo>
                      <a:pt x="8" y="17"/>
                      <a:pt x="8" y="16"/>
                      <a:pt x="8" y="15"/>
                    </a:cubicBezTo>
                    <a:cubicBezTo>
                      <a:pt x="9" y="17"/>
                      <a:pt x="9" y="14"/>
                      <a:pt x="9" y="14"/>
                    </a:cubicBezTo>
                    <a:cubicBezTo>
                      <a:pt x="9" y="14"/>
                      <a:pt x="9" y="14"/>
                      <a:pt x="8" y="14"/>
                    </a:cubicBezTo>
                    <a:cubicBezTo>
                      <a:pt x="8" y="14"/>
                      <a:pt x="9" y="13"/>
                      <a:pt x="9" y="13"/>
                    </a:cubicBezTo>
                    <a:cubicBezTo>
                      <a:pt x="9" y="12"/>
                      <a:pt x="9" y="13"/>
                      <a:pt x="9" y="12"/>
                    </a:cubicBezTo>
                    <a:cubicBezTo>
                      <a:pt x="9" y="12"/>
                      <a:pt x="8" y="11"/>
                      <a:pt x="8" y="11"/>
                    </a:cubicBezTo>
                    <a:cubicBezTo>
                      <a:pt x="8" y="11"/>
                      <a:pt x="8" y="11"/>
                      <a:pt x="8" y="11"/>
                    </a:cubicBezTo>
                    <a:cubicBezTo>
                      <a:pt x="8" y="11"/>
                      <a:pt x="8" y="11"/>
                      <a:pt x="9" y="11"/>
                    </a:cubicBezTo>
                    <a:cubicBezTo>
                      <a:pt x="9" y="11"/>
                      <a:pt x="9" y="11"/>
                      <a:pt x="9" y="10"/>
                    </a:cubicBezTo>
                    <a:cubicBezTo>
                      <a:pt x="9" y="11"/>
                      <a:pt x="9" y="10"/>
                      <a:pt x="9" y="10"/>
                    </a:cubicBezTo>
                    <a:cubicBezTo>
                      <a:pt x="9" y="10"/>
                      <a:pt x="9" y="11"/>
                      <a:pt x="9" y="11"/>
                    </a:cubicBezTo>
                    <a:cubicBezTo>
                      <a:pt x="9" y="11"/>
                      <a:pt x="9" y="11"/>
                      <a:pt x="9" y="11"/>
                    </a:cubicBezTo>
                    <a:cubicBezTo>
                      <a:pt x="9" y="11"/>
                      <a:pt x="9" y="11"/>
                      <a:pt x="9" y="11"/>
                    </a:cubicBezTo>
                    <a:cubicBezTo>
                      <a:pt x="9" y="11"/>
                      <a:pt x="9" y="12"/>
                      <a:pt x="9" y="12"/>
                    </a:cubicBezTo>
                    <a:cubicBezTo>
                      <a:pt x="9" y="13"/>
                      <a:pt x="10" y="13"/>
                      <a:pt x="10" y="13"/>
                    </a:cubicBezTo>
                    <a:cubicBezTo>
                      <a:pt x="11" y="13"/>
                      <a:pt x="12" y="14"/>
                      <a:pt x="12" y="13"/>
                    </a:cubicBezTo>
                    <a:cubicBezTo>
                      <a:pt x="13" y="14"/>
                      <a:pt x="13" y="15"/>
                      <a:pt x="13" y="16"/>
                    </a:cubicBezTo>
                    <a:cubicBezTo>
                      <a:pt x="13" y="15"/>
                      <a:pt x="13" y="15"/>
                      <a:pt x="14" y="15"/>
                    </a:cubicBezTo>
                    <a:cubicBezTo>
                      <a:pt x="14" y="15"/>
                      <a:pt x="14" y="15"/>
                      <a:pt x="14" y="16"/>
                    </a:cubicBezTo>
                    <a:cubicBezTo>
                      <a:pt x="14" y="16"/>
                      <a:pt x="14" y="16"/>
                      <a:pt x="14" y="17"/>
                    </a:cubicBezTo>
                    <a:cubicBezTo>
                      <a:pt x="14" y="17"/>
                      <a:pt x="14" y="17"/>
                      <a:pt x="14" y="17"/>
                    </a:cubicBezTo>
                    <a:cubicBezTo>
                      <a:pt x="14" y="17"/>
                      <a:pt x="14" y="18"/>
                      <a:pt x="14" y="18"/>
                    </a:cubicBezTo>
                    <a:cubicBezTo>
                      <a:pt x="14" y="18"/>
                      <a:pt x="14" y="18"/>
                      <a:pt x="14" y="19"/>
                    </a:cubicBezTo>
                    <a:cubicBezTo>
                      <a:pt x="14" y="19"/>
                      <a:pt x="14" y="19"/>
                      <a:pt x="14" y="20"/>
                    </a:cubicBezTo>
                    <a:cubicBezTo>
                      <a:pt x="14" y="20"/>
                      <a:pt x="14" y="20"/>
                      <a:pt x="14" y="20"/>
                    </a:cubicBezTo>
                    <a:cubicBezTo>
                      <a:pt x="14" y="20"/>
                      <a:pt x="14" y="20"/>
                      <a:pt x="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357"/>
              <p:cNvSpPr/>
              <p:nvPr/>
            </p:nvSpPr>
            <p:spPr bwMode="auto">
              <a:xfrm>
                <a:off x="2670" y="2276"/>
                <a:ext cx="52" cy="57"/>
              </a:xfrm>
              <a:custGeom>
                <a:avLst/>
                <a:gdLst>
                  <a:gd name="T0" fmla="*/ 8 w 20"/>
                  <a:gd name="T1" fmla="*/ 21 h 22"/>
                  <a:gd name="T2" fmla="*/ 9 w 20"/>
                  <a:gd name="T3" fmla="*/ 21 h 22"/>
                  <a:gd name="T4" fmla="*/ 10 w 20"/>
                  <a:gd name="T5" fmla="*/ 21 h 22"/>
                  <a:gd name="T6" fmla="*/ 11 w 20"/>
                  <a:gd name="T7" fmla="*/ 21 h 22"/>
                  <a:gd name="T8" fmla="*/ 10 w 20"/>
                  <a:gd name="T9" fmla="*/ 20 h 22"/>
                  <a:gd name="T10" fmla="*/ 10 w 20"/>
                  <a:gd name="T11" fmla="*/ 19 h 22"/>
                  <a:gd name="T12" fmla="*/ 10 w 20"/>
                  <a:gd name="T13" fmla="*/ 19 h 22"/>
                  <a:gd name="T14" fmla="*/ 9 w 20"/>
                  <a:gd name="T15" fmla="*/ 19 h 22"/>
                  <a:gd name="T16" fmla="*/ 10 w 20"/>
                  <a:gd name="T17" fmla="*/ 17 h 22"/>
                  <a:gd name="T18" fmla="*/ 10 w 20"/>
                  <a:gd name="T19" fmla="*/ 16 h 22"/>
                  <a:gd name="T20" fmla="*/ 11 w 20"/>
                  <a:gd name="T21" fmla="*/ 16 h 22"/>
                  <a:gd name="T22" fmla="*/ 13 w 20"/>
                  <a:gd name="T23" fmla="*/ 17 h 22"/>
                  <a:gd name="T24" fmla="*/ 13 w 20"/>
                  <a:gd name="T25" fmla="*/ 15 h 22"/>
                  <a:gd name="T26" fmla="*/ 13 w 20"/>
                  <a:gd name="T27" fmla="*/ 15 h 22"/>
                  <a:gd name="T28" fmla="*/ 14 w 20"/>
                  <a:gd name="T29" fmla="*/ 15 h 22"/>
                  <a:gd name="T30" fmla="*/ 15 w 20"/>
                  <a:gd name="T31" fmla="*/ 16 h 22"/>
                  <a:gd name="T32" fmla="*/ 15 w 20"/>
                  <a:gd name="T33" fmla="*/ 16 h 22"/>
                  <a:gd name="T34" fmla="*/ 16 w 20"/>
                  <a:gd name="T35" fmla="*/ 16 h 22"/>
                  <a:gd name="T36" fmla="*/ 17 w 20"/>
                  <a:gd name="T37" fmla="*/ 16 h 22"/>
                  <a:gd name="T38" fmla="*/ 17 w 20"/>
                  <a:gd name="T39" fmla="*/ 16 h 22"/>
                  <a:gd name="T40" fmla="*/ 18 w 20"/>
                  <a:gd name="T41" fmla="*/ 16 h 22"/>
                  <a:gd name="T42" fmla="*/ 18 w 20"/>
                  <a:gd name="T43" fmla="*/ 16 h 22"/>
                  <a:gd name="T44" fmla="*/ 19 w 20"/>
                  <a:gd name="T45" fmla="*/ 17 h 22"/>
                  <a:gd name="T46" fmla="*/ 19 w 20"/>
                  <a:gd name="T47" fmla="*/ 16 h 22"/>
                  <a:gd name="T48" fmla="*/ 19 w 20"/>
                  <a:gd name="T49" fmla="*/ 16 h 22"/>
                  <a:gd name="T50" fmla="*/ 20 w 20"/>
                  <a:gd name="T51" fmla="*/ 15 h 22"/>
                  <a:gd name="T52" fmla="*/ 20 w 20"/>
                  <a:gd name="T53" fmla="*/ 14 h 22"/>
                  <a:gd name="T54" fmla="*/ 20 w 20"/>
                  <a:gd name="T55" fmla="*/ 13 h 22"/>
                  <a:gd name="T56" fmla="*/ 20 w 20"/>
                  <a:gd name="T57" fmla="*/ 12 h 22"/>
                  <a:gd name="T58" fmla="*/ 20 w 20"/>
                  <a:gd name="T59" fmla="*/ 11 h 22"/>
                  <a:gd name="T60" fmla="*/ 20 w 20"/>
                  <a:gd name="T61" fmla="*/ 10 h 22"/>
                  <a:gd name="T62" fmla="*/ 19 w 20"/>
                  <a:gd name="T63" fmla="*/ 10 h 22"/>
                  <a:gd name="T64" fmla="*/ 18 w 20"/>
                  <a:gd name="T65" fmla="*/ 9 h 22"/>
                  <a:gd name="T66" fmla="*/ 18 w 20"/>
                  <a:gd name="T67" fmla="*/ 8 h 22"/>
                  <a:gd name="T68" fmla="*/ 18 w 20"/>
                  <a:gd name="T69" fmla="*/ 8 h 22"/>
                  <a:gd name="T70" fmla="*/ 18 w 20"/>
                  <a:gd name="T71" fmla="*/ 7 h 22"/>
                  <a:gd name="T72" fmla="*/ 19 w 20"/>
                  <a:gd name="T73" fmla="*/ 6 h 22"/>
                  <a:gd name="T74" fmla="*/ 20 w 20"/>
                  <a:gd name="T75" fmla="*/ 6 h 22"/>
                  <a:gd name="T76" fmla="*/ 20 w 20"/>
                  <a:gd name="T77" fmla="*/ 5 h 22"/>
                  <a:gd name="T78" fmla="*/ 19 w 20"/>
                  <a:gd name="T79" fmla="*/ 4 h 22"/>
                  <a:gd name="T80" fmla="*/ 18 w 20"/>
                  <a:gd name="T81" fmla="*/ 3 h 22"/>
                  <a:gd name="T82" fmla="*/ 17 w 20"/>
                  <a:gd name="T83" fmla="*/ 4 h 22"/>
                  <a:gd name="T84" fmla="*/ 17 w 20"/>
                  <a:gd name="T85" fmla="*/ 4 h 22"/>
                  <a:gd name="T86" fmla="*/ 15 w 20"/>
                  <a:gd name="T87" fmla="*/ 4 h 22"/>
                  <a:gd name="T88" fmla="*/ 15 w 20"/>
                  <a:gd name="T89" fmla="*/ 3 h 22"/>
                  <a:gd name="T90" fmla="*/ 15 w 20"/>
                  <a:gd name="T91" fmla="*/ 2 h 22"/>
                  <a:gd name="T92" fmla="*/ 15 w 20"/>
                  <a:gd name="T93" fmla="*/ 1 h 22"/>
                  <a:gd name="T94" fmla="*/ 16 w 20"/>
                  <a:gd name="T95" fmla="*/ 0 h 22"/>
                  <a:gd name="T96" fmla="*/ 14 w 20"/>
                  <a:gd name="T97" fmla="*/ 0 h 22"/>
                  <a:gd name="T98" fmla="*/ 13 w 20"/>
                  <a:gd name="T99" fmla="*/ 0 h 22"/>
                  <a:gd name="T100" fmla="*/ 10 w 20"/>
                  <a:gd name="T101" fmla="*/ 0 h 22"/>
                  <a:gd name="T102" fmla="*/ 4 w 20"/>
                  <a:gd name="T103" fmla="*/ 5 h 22"/>
                  <a:gd name="T104" fmla="*/ 3 w 20"/>
                  <a:gd name="T105" fmla="*/ 5 h 22"/>
                  <a:gd name="T106" fmla="*/ 3 w 20"/>
                  <a:gd name="T107" fmla="*/ 6 h 22"/>
                  <a:gd name="T108" fmla="*/ 2 w 20"/>
                  <a:gd name="T109" fmla="*/ 8 h 22"/>
                  <a:gd name="T110" fmla="*/ 2 w 20"/>
                  <a:gd name="T111" fmla="*/ 13 h 22"/>
                  <a:gd name="T112" fmla="*/ 3 w 20"/>
                  <a:gd name="T113"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22">
                    <a:moveTo>
                      <a:pt x="8" y="22"/>
                    </a:moveTo>
                    <a:cubicBezTo>
                      <a:pt x="8" y="22"/>
                      <a:pt x="8" y="22"/>
                      <a:pt x="8" y="22"/>
                    </a:cubicBezTo>
                    <a:cubicBezTo>
                      <a:pt x="8" y="22"/>
                      <a:pt x="8" y="22"/>
                      <a:pt x="8" y="22"/>
                    </a:cubicBezTo>
                    <a:cubicBezTo>
                      <a:pt x="8" y="22"/>
                      <a:pt x="8" y="22"/>
                      <a:pt x="8" y="22"/>
                    </a:cubicBezTo>
                    <a:cubicBezTo>
                      <a:pt x="8" y="22"/>
                      <a:pt x="8" y="22"/>
                      <a:pt x="8" y="22"/>
                    </a:cubicBezTo>
                    <a:cubicBezTo>
                      <a:pt x="8" y="22"/>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9" y="19"/>
                      <a:pt x="9" y="19"/>
                      <a:pt x="9" y="19"/>
                    </a:cubicBezTo>
                    <a:cubicBezTo>
                      <a:pt x="9" y="18"/>
                      <a:pt x="9" y="18"/>
                      <a:pt x="9"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3" y="17"/>
                      <a:pt x="13" y="17"/>
                      <a:pt x="13" y="17"/>
                    </a:cubicBezTo>
                    <a:cubicBezTo>
                      <a:pt x="13" y="17"/>
                      <a:pt x="13" y="17"/>
                      <a:pt x="13" y="17"/>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5" y="15"/>
                      <a:pt x="15" y="15"/>
                      <a:pt x="15" y="15"/>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6" y="16"/>
                      <a:pt x="16" y="16"/>
                      <a:pt x="16" y="16"/>
                    </a:cubicBezTo>
                    <a:cubicBezTo>
                      <a:pt x="16" y="16"/>
                      <a:pt x="16" y="16"/>
                      <a:pt x="16" y="16"/>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20" y="15"/>
                      <a:pt x="20" y="15"/>
                      <a:pt x="20" y="15"/>
                    </a:cubicBezTo>
                    <a:cubicBezTo>
                      <a:pt x="20" y="15"/>
                      <a:pt x="20" y="15"/>
                      <a:pt x="20" y="15"/>
                    </a:cubicBezTo>
                    <a:cubicBezTo>
                      <a:pt x="20" y="15"/>
                      <a:pt x="20" y="15"/>
                      <a:pt x="20" y="15"/>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5"/>
                      <a:pt x="9" y="5"/>
                      <a:pt x="9" y="5"/>
                    </a:cubicBezTo>
                    <a:cubicBezTo>
                      <a:pt x="9" y="5"/>
                      <a:pt x="9" y="5"/>
                      <a:pt x="9" y="5"/>
                    </a:cubicBezTo>
                    <a:cubicBezTo>
                      <a:pt x="9" y="5"/>
                      <a:pt x="9" y="5"/>
                      <a:pt x="9"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7"/>
                    </a:cubicBezTo>
                    <a:cubicBezTo>
                      <a:pt x="3" y="6"/>
                      <a:pt x="3" y="6"/>
                      <a:pt x="3" y="6"/>
                    </a:cubicBezTo>
                    <a:cubicBezTo>
                      <a:pt x="3" y="6"/>
                      <a:pt x="3" y="6"/>
                      <a:pt x="3" y="6"/>
                    </a:cubicBezTo>
                    <a:cubicBezTo>
                      <a:pt x="2" y="6"/>
                      <a:pt x="2" y="6"/>
                      <a:pt x="2" y="6"/>
                    </a:cubicBezTo>
                    <a:cubicBezTo>
                      <a:pt x="2" y="6"/>
                      <a:pt x="2" y="7"/>
                      <a:pt x="2" y="7"/>
                    </a:cubicBezTo>
                    <a:cubicBezTo>
                      <a:pt x="2" y="7"/>
                      <a:pt x="2" y="7"/>
                      <a:pt x="3" y="7"/>
                    </a:cubicBezTo>
                    <a:cubicBezTo>
                      <a:pt x="3" y="7"/>
                      <a:pt x="3" y="7"/>
                      <a:pt x="3" y="8"/>
                    </a:cubicBezTo>
                    <a:cubicBezTo>
                      <a:pt x="4" y="8"/>
                      <a:pt x="4" y="7"/>
                      <a:pt x="4" y="8"/>
                    </a:cubicBezTo>
                    <a:cubicBezTo>
                      <a:pt x="4" y="8"/>
                      <a:pt x="4" y="8"/>
                      <a:pt x="3" y="8"/>
                    </a:cubicBezTo>
                    <a:cubicBezTo>
                      <a:pt x="3" y="8"/>
                      <a:pt x="3" y="8"/>
                      <a:pt x="3" y="8"/>
                    </a:cubicBezTo>
                    <a:cubicBezTo>
                      <a:pt x="3" y="8"/>
                      <a:pt x="3" y="8"/>
                      <a:pt x="3" y="8"/>
                    </a:cubicBezTo>
                    <a:cubicBezTo>
                      <a:pt x="3" y="8"/>
                      <a:pt x="2" y="8"/>
                      <a:pt x="2" y="8"/>
                    </a:cubicBezTo>
                    <a:cubicBezTo>
                      <a:pt x="2" y="8"/>
                      <a:pt x="2" y="8"/>
                      <a:pt x="2" y="8"/>
                    </a:cubicBezTo>
                    <a:cubicBezTo>
                      <a:pt x="2" y="8"/>
                      <a:pt x="2" y="7"/>
                      <a:pt x="2" y="8"/>
                    </a:cubicBezTo>
                    <a:cubicBezTo>
                      <a:pt x="2" y="7"/>
                      <a:pt x="2" y="7"/>
                      <a:pt x="2" y="7"/>
                    </a:cubicBezTo>
                    <a:cubicBezTo>
                      <a:pt x="2" y="7"/>
                      <a:pt x="2" y="8"/>
                      <a:pt x="2" y="8"/>
                    </a:cubicBezTo>
                    <a:cubicBezTo>
                      <a:pt x="2" y="9"/>
                      <a:pt x="1" y="10"/>
                      <a:pt x="1" y="11"/>
                    </a:cubicBezTo>
                    <a:cubicBezTo>
                      <a:pt x="1" y="11"/>
                      <a:pt x="0" y="11"/>
                      <a:pt x="0" y="11"/>
                    </a:cubicBezTo>
                    <a:cubicBezTo>
                      <a:pt x="0" y="11"/>
                      <a:pt x="0" y="10"/>
                      <a:pt x="0" y="10"/>
                    </a:cubicBezTo>
                    <a:cubicBezTo>
                      <a:pt x="0" y="11"/>
                      <a:pt x="0" y="12"/>
                      <a:pt x="1" y="13"/>
                    </a:cubicBezTo>
                    <a:cubicBezTo>
                      <a:pt x="1" y="13"/>
                      <a:pt x="1" y="13"/>
                      <a:pt x="2" y="13"/>
                    </a:cubicBezTo>
                    <a:cubicBezTo>
                      <a:pt x="2" y="13"/>
                      <a:pt x="1" y="14"/>
                      <a:pt x="2" y="14"/>
                    </a:cubicBezTo>
                    <a:cubicBezTo>
                      <a:pt x="2" y="14"/>
                      <a:pt x="3" y="14"/>
                      <a:pt x="3" y="14"/>
                    </a:cubicBezTo>
                    <a:cubicBezTo>
                      <a:pt x="2" y="14"/>
                      <a:pt x="2" y="14"/>
                      <a:pt x="2" y="14"/>
                    </a:cubicBezTo>
                    <a:cubicBezTo>
                      <a:pt x="2" y="14"/>
                      <a:pt x="2" y="14"/>
                      <a:pt x="2" y="14"/>
                    </a:cubicBezTo>
                    <a:cubicBezTo>
                      <a:pt x="2" y="14"/>
                      <a:pt x="2" y="14"/>
                      <a:pt x="1" y="14"/>
                    </a:cubicBezTo>
                    <a:cubicBezTo>
                      <a:pt x="1" y="14"/>
                      <a:pt x="1" y="15"/>
                      <a:pt x="2" y="15"/>
                    </a:cubicBezTo>
                    <a:cubicBezTo>
                      <a:pt x="2" y="15"/>
                      <a:pt x="2" y="15"/>
                      <a:pt x="2" y="15"/>
                    </a:cubicBezTo>
                    <a:cubicBezTo>
                      <a:pt x="3" y="15"/>
                      <a:pt x="2" y="16"/>
                      <a:pt x="3" y="17"/>
                    </a:cubicBezTo>
                    <a:cubicBezTo>
                      <a:pt x="3" y="17"/>
                      <a:pt x="3" y="17"/>
                      <a:pt x="3" y="17"/>
                    </a:cubicBezTo>
                    <a:cubicBezTo>
                      <a:pt x="4" y="19"/>
                      <a:pt x="6" y="20"/>
                      <a:pt x="8" y="22"/>
                    </a:cubicBezTo>
                    <a:cubicBezTo>
                      <a:pt x="8" y="22"/>
                      <a:pt x="8" y="22"/>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358"/>
              <p:cNvSpPr/>
              <p:nvPr/>
            </p:nvSpPr>
            <p:spPr bwMode="auto">
              <a:xfrm>
                <a:off x="3521" y="21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359"/>
              <p:cNvSpPr/>
              <p:nvPr/>
            </p:nvSpPr>
            <p:spPr bwMode="auto">
              <a:xfrm>
                <a:off x="3521" y="21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360"/>
              <p:cNvSpPr/>
              <p:nvPr/>
            </p:nvSpPr>
            <p:spPr bwMode="auto">
              <a:xfrm>
                <a:off x="2996" y="1887"/>
                <a:ext cx="26" cy="26"/>
              </a:xfrm>
              <a:custGeom>
                <a:avLst/>
                <a:gdLst>
                  <a:gd name="T0" fmla="*/ 4 w 10"/>
                  <a:gd name="T1" fmla="*/ 6 h 10"/>
                  <a:gd name="T2" fmla="*/ 4 w 10"/>
                  <a:gd name="T3" fmla="*/ 6 h 10"/>
                  <a:gd name="T4" fmla="*/ 5 w 10"/>
                  <a:gd name="T5" fmla="*/ 6 h 10"/>
                  <a:gd name="T6" fmla="*/ 6 w 10"/>
                  <a:gd name="T7" fmla="*/ 6 h 10"/>
                  <a:gd name="T8" fmla="*/ 6 w 10"/>
                  <a:gd name="T9" fmla="*/ 7 h 10"/>
                  <a:gd name="T10" fmla="*/ 7 w 10"/>
                  <a:gd name="T11" fmla="*/ 7 h 10"/>
                  <a:gd name="T12" fmla="*/ 7 w 10"/>
                  <a:gd name="T13" fmla="*/ 7 h 10"/>
                  <a:gd name="T14" fmla="*/ 8 w 10"/>
                  <a:gd name="T15" fmla="*/ 7 h 10"/>
                  <a:gd name="T16" fmla="*/ 8 w 10"/>
                  <a:gd name="T17" fmla="*/ 8 h 10"/>
                  <a:gd name="T18" fmla="*/ 9 w 10"/>
                  <a:gd name="T19" fmla="*/ 8 h 10"/>
                  <a:gd name="T20" fmla="*/ 9 w 10"/>
                  <a:gd name="T21" fmla="*/ 9 h 10"/>
                  <a:gd name="T22" fmla="*/ 9 w 10"/>
                  <a:gd name="T23" fmla="*/ 9 h 10"/>
                  <a:gd name="T24" fmla="*/ 9 w 10"/>
                  <a:gd name="T25" fmla="*/ 10 h 10"/>
                  <a:gd name="T26" fmla="*/ 10 w 10"/>
                  <a:gd name="T27" fmla="*/ 10 h 10"/>
                  <a:gd name="T28" fmla="*/ 10 w 10"/>
                  <a:gd name="T29" fmla="*/ 10 h 10"/>
                  <a:gd name="T30" fmla="*/ 10 w 10"/>
                  <a:gd name="T31" fmla="*/ 9 h 10"/>
                  <a:gd name="T32" fmla="*/ 10 w 10"/>
                  <a:gd name="T33" fmla="*/ 8 h 10"/>
                  <a:gd name="T34" fmla="*/ 10 w 10"/>
                  <a:gd name="T35" fmla="*/ 8 h 10"/>
                  <a:gd name="T36" fmla="*/ 10 w 10"/>
                  <a:gd name="T37" fmla="*/ 7 h 10"/>
                  <a:gd name="T38" fmla="*/ 9 w 10"/>
                  <a:gd name="T39" fmla="*/ 7 h 10"/>
                  <a:gd name="T40" fmla="*/ 9 w 10"/>
                  <a:gd name="T41" fmla="*/ 7 h 10"/>
                  <a:gd name="T42" fmla="*/ 8 w 10"/>
                  <a:gd name="T43" fmla="*/ 6 h 10"/>
                  <a:gd name="T44" fmla="*/ 8 w 10"/>
                  <a:gd name="T45" fmla="*/ 6 h 10"/>
                  <a:gd name="T46" fmla="*/ 7 w 10"/>
                  <a:gd name="T47" fmla="*/ 6 h 10"/>
                  <a:gd name="T48" fmla="*/ 7 w 10"/>
                  <a:gd name="T49" fmla="*/ 5 h 10"/>
                  <a:gd name="T50" fmla="*/ 8 w 10"/>
                  <a:gd name="T51" fmla="*/ 5 h 10"/>
                  <a:gd name="T52" fmla="*/ 8 w 10"/>
                  <a:gd name="T53" fmla="*/ 4 h 10"/>
                  <a:gd name="T54" fmla="*/ 8 w 10"/>
                  <a:gd name="T55" fmla="*/ 4 h 10"/>
                  <a:gd name="T56" fmla="*/ 7 w 10"/>
                  <a:gd name="T57" fmla="*/ 4 h 10"/>
                  <a:gd name="T58" fmla="*/ 7 w 10"/>
                  <a:gd name="T59" fmla="*/ 3 h 10"/>
                  <a:gd name="T60" fmla="*/ 6 w 10"/>
                  <a:gd name="T61" fmla="*/ 3 h 10"/>
                  <a:gd name="T62" fmla="*/ 7 w 10"/>
                  <a:gd name="T63" fmla="*/ 2 h 10"/>
                  <a:gd name="T64" fmla="*/ 7 w 10"/>
                  <a:gd name="T65" fmla="*/ 2 h 10"/>
                  <a:gd name="T66" fmla="*/ 7 w 10"/>
                  <a:gd name="T67" fmla="*/ 1 h 10"/>
                  <a:gd name="T68" fmla="*/ 6 w 10"/>
                  <a:gd name="T69" fmla="*/ 1 h 10"/>
                  <a:gd name="T70" fmla="*/ 5 w 10"/>
                  <a:gd name="T71" fmla="*/ 1 h 10"/>
                  <a:gd name="T72" fmla="*/ 5 w 10"/>
                  <a:gd name="T73" fmla="*/ 1 h 10"/>
                  <a:gd name="T74" fmla="*/ 5 w 10"/>
                  <a:gd name="T75" fmla="*/ 0 h 10"/>
                  <a:gd name="T76" fmla="*/ 4 w 10"/>
                  <a:gd name="T77" fmla="*/ 0 h 10"/>
                  <a:gd name="T78" fmla="*/ 4 w 10"/>
                  <a:gd name="T79" fmla="*/ 0 h 10"/>
                  <a:gd name="T80" fmla="*/ 3 w 10"/>
                  <a:gd name="T81" fmla="*/ 0 h 10"/>
                  <a:gd name="T82" fmla="*/ 2 w 10"/>
                  <a:gd name="T83" fmla="*/ 0 h 10"/>
                  <a:gd name="T84" fmla="*/ 1 w 10"/>
                  <a:gd name="T85" fmla="*/ 1 h 10"/>
                  <a:gd name="T86" fmla="*/ 0 w 10"/>
                  <a:gd name="T87" fmla="*/ 1 h 10"/>
                  <a:gd name="T88" fmla="*/ 0 w 10"/>
                  <a:gd name="T89" fmla="*/ 1 h 10"/>
                  <a:gd name="T90" fmla="*/ 1 w 10"/>
                  <a:gd name="T91" fmla="*/ 1 h 10"/>
                  <a:gd name="T92" fmla="*/ 1 w 10"/>
                  <a:gd name="T93" fmla="*/ 2 h 10"/>
                  <a:gd name="T94" fmla="*/ 1 w 10"/>
                  <a:gd name="T95" fmla="*/ 2 h 10"/>
                  <a:gd name="T96" fmla="*/ 1 w 10"/>
                  <a:gd name="T97" fmla="*/ 3 h 10"/>
                  <a:gd name="T98" fmla="*/ 0 w 10"/>
                  <a:gd name="T99" fmla="*/ 3 h 10"/>
                  <a:gd name="T100" fmla="*/ 0 w 10"/>
                  <a:gd name="T101" fmla="*/ 4 h 10"/>
                  <a:gd name="T102" fmla="*/ 1 w 10"/>
                  <a:gd name="T103" fmla="*/ 4 h 10"/>
                  <a:gd name="T104" fmla="*/ 1 w 10"/>
                  <a:gd name="T105" fmla="*/ 5 h 10"/>
                  <a:gd name="T106" fmla="*/ 3 w 10"/>
                  <a:gd name="T107" fmla="*/ 5 h 10"/>
                  <a:gd name="T108" fmla="*/ 4 w 10"/>
                  <a:gd name="T10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 h="10">
                    <a:moveTo>
                      <a:pt x="4" y="6"/>
                    </a:move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361"/>
              <p:cNvSpPr/>
              <p:nvPr/>
            </p:nvSpPr>
            <p:spPr bwMode="auto">
              <a:xfrm>
                <a:off x="3009" y="1902"/>
                <a:ext cx="10" cy="11"/>
              </a:xfrm>
              <a:custGeom>
                <a:avLst/>
                <a:gdLst>
                  <a:gd name="T0" fmla="*/ 4 w 4"/>
                  <a:gd name="T1" fmla="*/ 4 h 4"/>
                  <a:gd name="T2" fmla="*/ 4 w 4"/>
                  <a:gd name="T3" fmla="*/ 3 h 4"/>
                  <a:gd name="T4" fmla="*/ 4 w 4"/>
                  <a:gd name="T5" fmla="*/ 3 h 4"/>
                  <a:gd name="T6" fmla="*/ 3 w 4"/>
                  <a:gd name="T7" fmla="*/ 2 h 4"/>
                  <a:gd name="T8" fmla="*/ 3 w 4"/>
                  <a:gd name="T9" fmla="*/ 2 h 4"/>
                  <a:gd name="T10" fmla="*/ 3 w 4"/>
                  <a:gd name="T11" fmla="*/ 2 h 4"/>
                  <a:gd name="T12" fmla="*/ 3 w 4"/>
                  <a:gd name="T13" fmla="*/ 2 h 4"/>
                  <a:gd name="T14" fmla="*/ 3 w 4"/>
                  <a:gd name="T15" fmla="*/ 2 h 4"/>
                  <a:gd name="T16" fmla="*/ 3 w 4"/>
                  <a:gd name="T17" fmla="*/ 2 h 4"/>
                  <a:gd name="T18" fmla="*/ 3 w 4"/>
                  <a:gd name="T19" fmla="*/ 1 h 4"/>
                  <a:gd name="T20" fmla="*/ 3 w 4"/>
                  <a:gd name="T21" fmla="*/ 1 h 4"/>
                  <a:gd name="T22" fmla="*/ 2 w 4"/>
                  <a:gd name="T23" fmla="*/ 1 h 4"/>
                  <a:gd name="T24" fmla="*/ 2 w 4"/>
                  <a:gd name="T25" fmla="*/ 1 h 4"/>
                  <a:gd name="T26" fmla="*/ 2 w 4"/>
                  <a:gd name="T27" fmla="*/ 2 h 4"/>
                  <a:gd name="T28" fmla="*/ 2 w 4"/>
                  <a:gd name="T29" fmla="*/ 2 h 4"/>
                  <a:gd name="T30" fmla="*/ 1 w 4"/>
                  <a:gd name="T31" fmla="*/ 1 h 4"/>
                  <a:gd name="T32" fmla="*/ 1 w 4"/>
                  <a:gd name="T33" fmla="*/ 1 h 4"/>
                  <a:gd name="T34" fmla="*/ 1 w 4"/>
                  <a:gd name="T35" fmla="*/ 1 h 4"/>
                  <a:gd name="T36" fmla="*/ 0 w 4"/>
                  <a:gd name="T37" fmla="*/ 1 h 4"/>
                  <a:gd name="T38" fmla="*/ 0 w 4"/>
                  <a:gd name="T39" fmla="*/ 1 h 4"/>
                  <a:gd name="T40" fmla="*/ 0 w 4"/>
                  <a:gd name="T41" fmla="*/ 1 h 4"/>
                  <a:gd name="T42" fmla="*/ 0 w 4"/>
                  <a:gd name="T43" fmla="*/ 0 h 4"/>
                  <a:gd name="T44" fmla="*/ 0 w 4"/>
                  <a:gd name="T45" fmla="*/ 1 h 4"/>
                  <a:gd name="T46" fmla="*/ 0 w 4"/>
                  <a:gd name="T47" fmla="*/ 1 h 4"/>
                  <a:gd name="T48" fmla="*/ 0 w 4"/>
                  <a:gd name="T49" fmla="*/ 1 h 4"/>
                  <a:gd name="T50" fmla="*/ 0 w 4"/>
                  <a:gd name="T51" fmla="*/ 1 h 4"/>
                  <a:gd name="T52" fmla="*/ 0 w 4"/>
                  <a:gd name="T53" fmla="*/ 1 h 4"/>
                  <a:gd name="T54" fmla="*/ 0 w 4"/>
                  <a:gd name="T55" fmla="*/ 1 h 4"/>
                  <a:gd name="T56" fmla="*/ 0 w 4"/>
                  <a:gd name="T57" fmla="*/ 1 h 4"/>
                  <a:gd name="T58" fmla="*/ 0 w 4"/>
                  <a:gd name="T59" fmla="*/ 2 h 4"/>
                  <a:gd name="T60" fmla="*/ 0 w 4"/>
                  <a:gd name="T61" fmla="*/ 2 h 4"/>
                  <a:gd name="T62" fmla="*/ 1 w 4"/>
                  <a:gd name="T63" fmla="*/ 2 h 4"/>
                  <a:gd name="T64" fmla="*/ 1 w 4"/>
                  <a:gd name="T65" fmla="*/ 2 h 4"/>
                  <a:gd name="T66" fmla="*/ 1 w 4"/>
                  <a:gd name="T67" fmla="*/ 3 h 4"/>
                  <a:gd name="T68" fmla="*/ 1 w 4"/>
                  <a:gd name="T69" fmla="*/ 3 h 4"/>
                  <a:gd name="T70" fmla="*/ 2 w 4"/>
                  <a:gd name="T71" fmla="*/ 3 h 4"/>
                  <a:gd name="T72" fmla="*/ 2 w 4"/>
                  <a:gd name="T73" fmla="*/ 3 h 4"/>
                  <a:gd name="T74" fmla="*/ 2 w 4"/>
                  <a:gd name="T75" fmla="*/ 3 h 4"/>
                  <a:gd name="T76" fmla="*/ 2 w 4"/>
                  <a:gd name="T77" fmla="*/ 3 h 4"/>
                  <a:gd name="T78" fmla="*/ 2 w 4"/>
                  <a:gd name="T79" fmla="*/ 4 h 4"/>
                  <a:gd name="T80" fmla="*/ 3 w 4"/>
                  <a:gd name="T81" fmla="*/ 4 h 4"/>
                  <a:gd name="T82" fmla="*/ 3 w 4"/>
                  <a:gd name="T83" fmla="*/ 4 h 4"/>
                  <a:gd name="T84" fmla="*/ 3 w 4"/>
                  <a:gd name="T85" fmla="*/ 4 h 4"/>
                  <a:gd name="T86" fmla="*/ 4 w 4"/>
                  <a:gd name="T87" fmla="*/ 4 h 4"/>
                  <a:gd name="T88" fmla="*/ 4 w 4"/>
                  <a:gd name="T8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 h="4">
                    <a:moveTo>
                      <a:pt x="4" y="4"/>
                    </a:moveTo>
                    <a:cubicBezTo>
                      <a:pt x="4" y="4"/>
                      <a:pt x="4" y="4"/>
                      <a:pt x="4" y="4"/>
                    </a:cubicBezTo>
                    <a:cubicBezTo>
                      <a:pt x="4" y="4"/>
                      <a:pt x="4" y="4"/>
                      <a:pt x="4" y="4"/>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362"/>
              <p:cNvSpPr>
                <a:spLocks noEditPoints="1"/>
              </p:cNvSpPr>
              <p:nvPr/>
            </p:nvSpPr>
            <p:spPr bwMode="auto">
              <a:xfrm>
                <a:off x="3001" y="1905"/>
                <a:ext cx="179" cy="153"/>
              </a:xfrm>
              <a:custGeom>
                <a:avLst/>
                <a:gdLst>
                  <a:gd name="T0" fmla="*/ 63 w 68"/>
                  <a:gd name="T1" fmla="*/ 53 h 58"/>
                  <a:gd name="T2" fmla="*/ 65 w 68"/>
                  <a:gd name="T3" fmla="*/ 52 h 58"/>
                  <a:gd name="T4" fmla="*/ 68 w 68"/>
                  <a:gd name="T5" fmla="*/ 51 h 58"/>
                  <a:gd name="T6" fmla="*/ 66 w 68"/>
                  <a:gd name="T7" fmla="*/ 49 h 58"/>
                  <a:gd name="T8" fmla="*/ 65 w 68"/>
                  <a:gd name="T9" fmla="*/ 45 h 58"/>
                  <a:gd name="T10" fmla="*/ 62 w 68"/>
                  <a:gd name="T11" fmla="*/ 44 h 58"/>
                  <a:gd name="T12" fmla="*/ 61 w 68"/>
                  <a:gd name="T13" fmla="*/ 41 h 58"/>
                  <a:gd name="T14" fmla="*/ 60 w 68"/>
                  <a:gd name="T15" fmla="*/ 38 h 58"/>
                  <a:gd name="T16" fmla="*/ 63 w 68"/>
                  <a:gd name="T17" fmla="*/ 36 h 58"/>
                  <a:gd name="T18" fmla="*/ 61 w 68"/>
                  <a:gd name="T19" fmla="*/ 33 h 58"/>
                  <a:gd name="T20" fmla="*/ 59 w 68"/>
                  <a:gd name="T21" fmla="*/ 29 h 58"/>
                  <a:gd name="T22" fmla="*/ 59 w 68"/>
                  <a:gd name="T23" fmla="*/ 26 h 58"/>
                  <a:gd name="T24" fmla="*/ 58 w 68"/>
                  <a:gd name="T25" fmla="*/ 23 h 58"/>
                  <a:gd name="T26" fmla="*/ 59 w 68"/>
                  <a:gd name="T27" fmla="*/ 21 h 58"/>
                  <a:gd name="T28" fmla="*/ 60 w 68"/>
                  <a:gd name="T29" fmla="*/ 19 h 58"/>
                  <a:gd name="T30" fmla="*/ 61 w 68"/>
                  <a:gd name="T31" fmla="*/ 16 h 58"/>
                  <a:gd name="T32" fmla="*/ 61 w 68"/>
                  <a:gd name="T33" fmla="*/ 14 h 58"/>
                  <a:gd name="T34" fmla="*/ 57 w 68"/>
                  <a:gd name="T35" fmla="*/ 12 h 58"/>
                  <a:gd name="T36" fmla="*/ 55 w 68"/>
                  <a:gd name="T37" fmla="*/ 10 h 58"/>
                  <a:gd name="T38" fmla="*/ 54 w 68"/>
                  <a:gd name="T39" fmla="*/ 9 h 58"/>
                  <a:gd name="T40" fmla="*/ 52 w 68"/>
                  <a:gd name="T41" fmla="*/ 8 h 58"/>
                  <a:gd name="T42" fmla="*/ 49 w 68"/>
                  <a:gd name="T43" fmla="*/ 7 h 58"/>
                  <a:gd name="T44" fmla="*/ 47 w 68"/>
                  <a:gd name="T45" fmla="*/ 6 h 58"/>
                  <a:gd name="T46" fmla="*/ 45 w 68"/>
                  <a:gd name="T47" fmla="*/ 6 h 58"/>
                  <a:gd name="T48" fmla="*/ 43 w 68"/>
                  <a:gd name="T49" fmla="*/ 6 h 58"/>
                  <a:gd name="T50" fmla="*/ 40 w 68"/>
                  <a:gd name="T51" fmla="*/ 7 h 58"/>
                  <a:gd name="T52" fmla="*/ 38 w 68"/>
                  <a:gd name="T53" fmla="*/ 8 h 58"/>
                  <a:gd name="T54" fmla="*/ 37 w 68"/>
                  <a:gd name="T55" fmla="*/ 9 h 58"/>
                  <a:gd name="T56" fmla="*/ 16 w 68"/>
                  <a:gd name="T57" fmla="*/ 5 h 58"/>
                  <a:gd name="T58" fmla="*/ 15 w 68"/>
                  <a:gd name="T59" fmla="*/ 4 h 58"/>
                  <a:gd name="T60" fmla="*/ 15 w 68"/>
                  <a:gd name="T61" fmla="*/ 2 h 58"/>
                  <a:gd name="T62" fmla="*/ 14 w 68"/>
                  <a:gd name="T63" fmla="*/ 1 h 58"/>
                  <a:gd name="T64" fmla="*/ 12 w 68"/>
                  <a:gd name="T65" fmla="*/ 1 h 58"/>
                  <a:gd name="T66" fmla="*/ 10 w 68"/>
                  <a:gd name="T67" fmla="*/ 2 h 58"/>
                  <a:gd name="T68" fmla="*/ 9 w 68"/>
                  <a:gd name="T69" fmla="*/ 3 h 58"/>
                  <a:gd name="T70" fmla="*/ 6 w 68"/>
                  <a:gd name="T71" fmla="*/ 3 h 58"/>
                  <a:gd name="T72" fmla="*/ 4 w 68"/>
                  <a:gd name="T73" fmla="*/ 2 h 58"/>
                  <a:gd name="T74" fmla="*/ 2 w 68"/>
                  <a:gd name="T75" fmla="*/ 0 h 58"/>
                  <a:gd name="T76" fmla="*/ 1 w 68"/>
                  <a:gd name="T77" fmla="*/ 1 h 58"/>
                  <a:gd name="T78" fmla="*/ 1 w 68"/>
                  <a:gd name="T79" fmla="*/ 2 h 58"/>
                  <a:gd name="T80" fmla="*/ 1 w 68"/>
                  <a:gd name="T81" fmla="*/ 5 h 58"/>
                  <a:gd name="T82" fmla="*/ 1 w 68"/>
                  <a:gd name="T83" fmla="*/ 7 h 58"/>
                  <a:gd name="T84" fmla="*/ 2 w 68"/>
                  <a:gd name="T85" fmla="*/ 8 h 58"/>
                  <a:gd name="T86" fmla="*/ 2 w 68"/>
                  <a:gd name="T87" fmla="*/ 10 h 58"/>
                  <a:gd name="T88" fmla="*/ 3 w 68"/>
                  <a:gd name="T89" fmla="*/ 13 h 58"/>
                  <a:gd name="T90" fmla="*/ 5 w 68"/>
                  <a:gd name="T91" fmla="*/ 14 h 58"/>
                  <a:gd name="T92" fmla="*/ 7 w 68"/>
                  <a:gd name="T93" fmla="*/ 15 h 58"/>
                  <a:gd name="T94" fmla="*/ 8 w 68"/>
                  <a:gd name="T95" fmla="*/ 16 h 58"/>
                  <a:gd name="T96" fmla="*/ 7 w 68"/>
                  <a:gd name="T97" fmla="*/ 17 h 58"/>
                  <a:gd name="T98" fmla="*/ 7 w 68"/>
                  <a:gd name="T99" fmla="*/ 19 h 58"/>
                  <a:gd name="T100" fmla="*/ 6 w 68"/>
                  <a:gd name="T101" fmla="*/ 21 h 58"/>
                  <a:gd name="T102" fmla="*/ 5 w 68"/>
                  <a:gd name="T103" fmla="*/ 23 h 58"/>
                  <a:gd name="T104" fmla="*/ 7 w 68"/>
                  <a:gd name="T105" fmla="*/ 24 h 58"/>
                  <a:gd name="T106" fmla="*/ 8 w 68"/>
                  <a:gd name="T107" fmla="*/ 26 h 58"/>
                  <a:gd name="T108" fmla="*/ 9 w 68"/>
                  <a:gd name="T109" fmla="*/ 28 h 58"/>
                  <a:gd name="T110" fmla="*/ 11 w 68"/>
                  <a:gd name="T111" fmla="*/ 29 h 58"/>
                  <a:gd name="T112" fmla="*/ 12 w 68"/>
                  <a:gd name="T113" fmla="*/ 30 h 58"/>
                  <a:gd name="T114" fmla="*/ 13 w 68"/>
                  <a:gd name="T115" fmla="*/ 33 h 58"/>
                  <a:gd name="T116" fmla="*/ 15 w 68"/>
                  <a:gd name="T117" fmla="*/ 38 h 58"/>
                  <a:gd name="T118" fmla="*/ 23 w 68"/>
                  <a:gd name="T119" fmla="*/ 42 h 58"/>
                  <a:gd name="T120" fmla="*/ 58 w 68"/>
                  <a:gd name="T121" fmla="*/ 5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58">
                    <a:moveTo>
                      <a:pt x="62" y="57"/>
                    </a:moveTo>
                    <a:cubicBezTo>
                      <a:pt x="62" y="57"/>
                      <a:pt x="62" y="57"/>
                      <a:pt x="62" y="57"/>
                    </a:cubicBezTo>
                    <a:cubicBezTo>
                      <a:pt x="62" y="56"/>
                      <a:pt x="62" y="56"/>
                      <a:pt x="62" y="56"/>
                    </a:cubicBezTo>
                    <a:cubicBezTo>
                      <a:pt x="62" y="56"/>
                      <a:pt x="62" y="56"/>
                      <a:pt x="62" y="56"/>
                    </a:cubicBezTo>
                    <a:cubicBezTo>
                      <a:pt x="62" y="56"/>
                      <a:pt x="62" y="56"/>
                      <a:pt x="62" y="56"/>
                    </a:cubicBezTo>
                    <a:cubicBezTo>
                      <a:pt x="62" y="55"/>
                      <a:pt x="62" y="55"/>
                      <a:pt x="62"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3"/>
                      <a:pt x="63" y="53"/>
                      <a:pt x="63" y="53"/>
                    </a:cubicBezTo>
                    <a:cubicBezTo>
                      <a:pt x="63" y="53"/>
                      <a:pt x="63" y="53"/>
                      <a:pt x="63" y="53"/>
                    </a:cubicBezTo>
                    <a:cubicBezTo>
                      <a:pt x="63" y="53"/>
                      <a:pt x="63" y="53"/>
                      <a:pt x="63" y="53"/>
                    </a:cubicBezTo>
                    <a:cubicBezTo>
                      <a:pt x="63" y="53"/>
                      <a:pt x="63" y="53"/>
                      <a:pt x="63"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5" y="53"/>
                    </a:cubicBezTo>
                    <a:cubicBezTo>
                      <a:pt x="64" y="53"/>
                      <a:pt x="64" y="53"/>
                      <a:pt x="64" y="53"/>
                    </a:cubicBezTo>
                    <a:cubicBezTo>
                      <a:pt x="64" y="53"/>
                      <a:pt x="64" y="53"/>
                      <a:pt x="64" y="53"/>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7" y="52"/>
                    </a:cubicBezTo>
                    <a:cubicBezTo>
                      <a:pt x="67" y="52"/>
                      <a:pt x="67" y="52"/>
                      <a:pt x="67" y="52"/>
                    </a:cubicBezTo>
                    <a:cubicBezTo>
                      <a:pt x="67" y="52"/>
                      <a:pt x="67" y="52"/>
                      <a:pt x="67" y="52"/>
                    </a:cubicBezTo>
                    <a:cubicBezTo>
                      <a:pt x="67" y="52"/>
                      <a:pt x="67" y="52"/>
                      <a:pt x="67" y="52"/>
                    </a:cubicBezTo>
                    <a:cubicBezTo>
                      <a:pt x="67" y="52"/>
                      <a:pt x="67" y="52"/>
                      <a:pt x="67" y="52"/>
                    </a:cubicBezTo>
                    <a:cubicBezTo>
                      <a:pt x="68" y="52"/>
                      <a:pt x="68" y="52"/>
                      <a:pt x="68" y="52"/>
                    </a:cubicBezTo>
                    <a:cubicBezTo>
                      <a:pt x="68" y="52"/>
                      <a:pt x="68" y="52"/>
                      <a:pt x="68" y="52"/>
                    </a:cubicBezTo>
                    <a:cubicBezTo>
                      <a:pt x="68" y="52"/>
                      <a:pt x="68" y="52"/>
                      <a:pt x="68" y="52"/>
                    </a:cubicBezTo>
                    <a:cubicBezTo>
                      <a:pt x="68" y="52"/>
                      <a:pt x="68" y="52"/>
                      <a:pt x="68" y="52"/>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7" y="50"/>
                      <a:pt x="67" y="50"/>
                      <a:pt x="67" y="50"/>
                    </a:cubicBezTo>
                    <a:cubicBezTo>
                      <a:pt x="67" y="50"/>
                      <a:pt x="67" y="50"/>
                      <a:pt x="67" y="50"/>
                    </a:cubicBezTo>
                    <a:cubicBezTo>
                      <a:pt x="67" y="50"/>
                      <a:pt x="67" y="50"/>
                      <a:pt x="67" y="50"/>
                    </a:cubicBezTo>
                    <a:cubicBezTo>
                      <a:pt x="67" y="50"/>
                      <a:pt x="67" y="50"/>
                      <a:pt x="67" y="50"/>
                    </a:cubicBezTo>
                    <a:cubicBezTo>
                      <a:pt x="66" y="50"/>
                      <a:pt x="66" y="50"/>
                      <a:pt x="66" y="50"/>
                    </a:cubicBezTo>
                    <a:cubicBezTo>
                      <a:pt x="66" y="49"/>
                      <a:pt x="66" y="49"/>
                      <a:pt x="66" y="49"/>
                    </a:cubicBezTo>
                    <a:cubicBezTo>
                      <a:pt x="66" y="49"/>
                      <a:pt x="66" y="49"/>
                      <a:pt x="66" y="49"/>
                    </a:cubicBezTo>
                    <a:cubicBezTo>
                      <a:pt x="66" y="49"/>
                      <a:pt x="66" y="49"/>
                      <a:pt x="66" y="49"/>
                    </a:cubicBezTo>
                    <a:cubicBezTo>
                      <a:pt x="66" y="49"/>
                      <a:pt x="66" y="49"/>
                      <a:pt x="66" y="49"/>
                    </a:cubicBezTo>
                    <a:cubicBezTo>
                      <a:pt x="67" y="49"/>
                      <a:pt x="67" y="49"/>
                      <a:pt x="67" y="49"/>
                    </a:cubicBezTo>
                    <a:cubicBezTo>
                      <a:pt x="67" y="49"/>
                      <a:pt x="67" y="49"/>
                      <a:pt x="67" y="49"/>
                    </a:cubicBezTo>
                    <a:cubicBezTo>
                      <a:pt x="67" y="48"/>
                      <a:pt x="67" y="48"/>
                      <a:pt x="67" y="48"/>
                    </a:cubicBezTo>
                    <a:cubicBezTo>
                      <a:pt x="67" y="47"/>
                      <a:pt x="67" y="47"/>
                      <a:pt x="67" y="47"/>
                    </a:cubicBezTo>
                    <a:cubicBezTo>
                      <a:pt x="66" y="47"/>
                      <a:pt x="66" y="47"/>
                      <a:pt x="66" y="47"/>
                    </a:cubicBezTo>
                    <a:cubicBezTo>
                      <a:pt x="66" y="47"/>
                      <a:pt x="66" y="47"/>
                      <a:pt x="66" y="47"/>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5" y="46"/>
                      <a:pt x="65" y="46"/>
                      <a:pt x="65" y="46"/>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3" y="45"/>
                      <a:pt x="63" y="45"/>
                      <a:pt x="63" y="45"/>
                    </a:cubicBezTo>
                    <a:cubicBezTo>
                      <a:pt x="63" y="45"/>
                      <a:pt x="63" y="45"/>
                      <a:pt x="63" y="45"/>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2" y="44"/>
                      <a:pt x="62" y="44"/>
                      <a:pt x="62" y="44"/>
                    </a:cubicBezTo>
                    <a:cubicBezTo>
                      <a:pt x="62" y="44"/>
                      <a:pt x="62" y="44"/>
                      <a:pt x="62" y="44"/>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2"/>
                      <a:pt x="62" y="42"/>
                    </a:cubicBezTo>
                    <a:cubicBezTo>
                      <a:pt x="62" y="42"/>
                      <a:pt x="62" y="42"/>
                      <a:pt x="62" y="42"/>
                    </a:cubicBezTo>
                    <a:cubicBezTo>
                      <a:pt x="62" y="42"/>
                      <a:pt x="62" y="42"/>
                      <a:pt x="62" y="42"/>
                    </a:cubicBezTo>
                    <a:cubicBezTo>
                      <a:pt x="62" y="42"/>
                      <a:pt x="62" y="42"/>
                      <a:pt x="62" y="42"/>
                    </a:cubicBezTo>
                    <a:cubicBezTo>
                      <a:pt x="62" y="42"/>
                      <a:pt x="62" y="42"/>
                      <a:pt x="62"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8"/>
                      <a:pt x="60" y="38"/>
                      <a:pt x="60" y="38"/>
                    </a:cubicBezTo>
                    <a:cubicBezTo>
                      <a:pt x="60" y="38"/>
                      <a:pt x="60" y="38"/>
                      <a:pt x="60" y="38"/>
                    </a:cubicBezTo>
                    <a:cubicBezTo>
                      <a:pt x="60" y="38"/>
                      <a:pt x="60" y="38"/>
                      <a:pt x="60"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2" y="37"/>
                      <a:pt x="62" y="37"/>
                      <a:pt x="62" y="37"/>
                    </a:cubicBezTo>
                    <a:cubicBezTo>
                      <a:pt x="62" y="37"/>
                      <a:pt x="62" y="37"/>
                      <a:pt x="62" y="37"/>
                    </a:cubicBezTo>
                    <a:cubicBezTo>
                      <a:pt x="62" y="37"/>
                      <a:pt x="62" y="37"/>
                      <a:pt x="62" y="37"/>
                    </a:cubicBezTo>
                    <a:cubicBezTo>
                      <a:pt x="62" y="37"/>
                      <a:pt x="62" y="37"/>
                      <a:pt x="62" y="37"/>
                    </a:cubicBezTo>
                    <a:cubicBezTo>
                      <a:pt x="62" y="37"/>
                      <a:pt x="62" y="37"/>
                      <a:pt x="62" y="37"/>
                    </a:cubicBezTo>
                    <a:cubicBezTo>
                      <a:pt x="62" y="36"/>
                      <a:pt x="62" y="36"/>
                      <a:pt x="62" y="36"/>
                    </a:cubicBezTo>
                    <a:cubicBezTo>
                      <a:pt x="62" y="36"/>
                      <a:pt x="62" y="36"/>
                      <a:pt x="62" y="36"/>
                    </a:cubicBezTo>
                    <a:cubicBezTo>
                      <a:pt x="62" y="36"/>
                      <a:pt x="62" y="36"/>
                      <a:pt x="62" y="36"/>
                    </a:cubicBezTo>
                    <a:cubicBezTo>
                      <a:pt x="62" y="36"/>
                      <a:pt x="62" y="36"/>
                      <a:pt x="62" y="36"/>
                    </a:cubicBezTo>
                    <a:cubicBezTo>
                      <a:pt x="63" y="36"/>
                      <a:pt x="63" y="36"/>
                      <a:pt x="63" y="36"/>
                    </a:cubicBezTo>
                    <a:cubicBezTo>
                      <a:pt x="63" y="36"/>
                      <a:pt x="63" y="36"/>
                      <a:pt x="63" y="36"/>
                    </a:cubicBezTo>
                    <a:cubicBezTo>
                      <a:pt x="63" y="36"/>
                      <a:pt x="63" y="36"/>
                      <a:pt x="63" y="36"/>
                    </a:cubicBezTo>
                    <a:cubicBezTo>
                      <a:pt x="63" y="36"/>
                      <a:pt x="63" y="36"/>
                      <a:pt x="63" y="36"/>
                    </a:cubicBezTo>
                    <a:cubicBezTo>
                      <a:pt x="63" y="36"/>
                      <a:pt x="63" y="36"/>
                      <a:pt x="63" y="36"/>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4"/>
                      <a:pt x="63" y="34"/>
                      <a:pt x="63" y="34"/>
                    </a:cubicBezTo>
                    <a:cubicBezTo>
                      <a:pt x="63" y="34"/>
                      <a:pt x="63" y="34"/>
                      <a:pt x="63" y="34"/>
                    </a:cubicBezTo>
                    <a:cubicBezTo>
                      <a:pt x="63" y="34"/>
                      <a:pt x="63" y="34"/>
                      <a:pt x="63" y="34"/>
                    </a:cubicBezTo>
                    <a:cubicBezTo>
                      <a:pt x="63" y="34"/>
                      <a:pt x="63" y="34"/>
                      <a:pt x="63" y="34"/>
                    </a:cubicBezTo>
                    <a:cubicBezTo>
                      <a:pt x="63" y="34"/>
                      <a:pt x="63" y="34"/>
                      <a:pt x="63" y="34"/>
                    </a:cubicBezTo>
                    <a:cubicBezTo>
                      <a:pt x="63" y="34"/>
                      <a:pt x="63" y="34"/>
                      <a:pt x="63" y="34"/>
                    </a:cubicBezTo>
                    <a:cubicBezTo>
                      <a:pt x="62" y="34"/>
                      <a:pt x="62" y="34"/>
                      <a:pt x="62" y="34"/>
                    </a:cubicBezTo>
                    <a:cubicBezTo>
                      <a:pt x="62" y="34"/>
                      <a:pt x="62" y="34"/>
                      <a:pt x="62" y="34"/>
                    </a:cubicBezTo>
                    <a:cubicBezTo>
                      <a:pt x="62" y="33"/>
                      <a:pt x="62" y="33"/>
                      <a:pt x="62" y="33"/>
                    </a:cubicBezTo>
                    <a:cubicBezTo>
                      <a:pt x="61" y="33"/>
                      <a:pt x="61" y="33"/>
                      <a:pt x="61" y="33"/>
                    </a:cubicBezTo>
                    <a:cubicBezTo>
                      <a:pt x="61" y="33"/>
                      <a:pt x="61" y="33"/>
                      <a:pt x="61" y="33"/>
                    </a:cubicBezTo>
                    <a:cubicBezTo>
                      <a:pt x="61" y="33"/>
                      <a:pt x="61" y="33"/>
                      <a:pt x="61"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59" y="33"/>
                      <a:pt x="59" y="33"/>
                      <a:pt x="59" y="33"/>
                    </a:cubicBezTo>
                    <a:cubicBezTo>
                      <a:pt x="59" y="33"/>
                      <a:pt x="59" y="33"/>
                      <a:pt x="59" y="33"/>
                    </a:cubicBezTo>
                    <a:cubicBezTo>
                      <a:pt x="59" y="32"/>
                      <a:pt x="59" y="32"/>
                      <a:pt x="59" y="32"/>
                    </a:cubicBezTo>
                    <a:cubicBezTo>
                      <a:pt x="59" y="32"/>
                      <a:pt x="59" y="32"/>
                      <a:pt x="59" y="32"/>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0"/>
                      <a:pt x="59" y="30"/>
                      <a:pt x="59" y="30"/>
                    </a:cubicBezTo>
                    <a:cubicBezTo>
                      <a:pt x="60" y="30"/>
                      <a:pt x="60" y="30"/>
                      <a:pt x="60" y="30"/>
                    </a:cubicBezTo>
                    <a:cubicBezTo>
                      <a:pt x="60" y="30"/>
                      <a:pt x="60" y="30"/>
                      <a:pt x="60" y="30"/>
                    </a:cubicBezTo>
                    <a:cubicBezTo>
                      <a:pt x="60" y="30"/>
                      <a:pt x="60" y="30"/>
                      <a:pt x="60" y="30"/>
                    </a:cubicBezTo>
                    <a:cubicBezTo>
                      <a:pt x="60" y="30"/>
                      <a:pt x="60" y="30"/>
                      <a:pt x="60" y="30"/>
                    </a:cubicBezTo>
                    <a:cubicBezTo>
                      <a:pt x="59" y="30"/>
                      <a:pt x="59" y="30"/>
                      <a:pt x="59" y="30"/>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59" y="25"/>
                      <a:pt x="59" y="25"/>
                      <a:pt x="60" y="25"/>
                    </a:cubicBezTo>
                    <a:cubicBezTo>
                      <a:pt x="60"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8" y="24"/>
                      <a:pt x="58" y="24"/>
                      <a:pt x="58" y="24"/>
                    </a:cubicBezTo>
                    <a:cubicBezTo>
                      <a:pt x="58" y="24"/>
                      <a:pt x="58" y="24"/>
                      <a:pt x="58" y="24"/>
                    </a:cubicBezTo>
                    <a:cubicBezTo>
                      <a:pt x="58" y="24"/>
                      <a:pt x="58" y="24"/>
                      <a:pt x="58" y="24"/>
                    </a:cubicBezTo>
                    <a:cubicBezTo>
                      <a:pt x="58" y="24"/>
                      <a:pt x="58" y="24"/>
                      <a:pt x="58" y="24"/>
                    </a:cubicBezTo>
                    <a:cubicBezTo>
                      <a:pt x="58" y="24"/>
                      <a:pt x="58" y="24"/>
                      <a:pt x="58" y="24"/>
                    </a:cubicBezTo>
                    <a:cubicBezTo>
                      <a:pt x="59" y="24"/>
                      <a:pt x="59" y="24"/>
                      <a:pt x="59" y="24"/>
                    </a:cubicBezTo>
                    <a:cubicBezTo>
                      <a:pt x="59" y="24"/>
                      <a:pt x="59" y="24"/>
                      <a:pt x="59" y="24"/>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60" y="21"/>
                      <a:pt x="60" y="21"/>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1" y="19"/>
                      <a:pt x="61" y="19"/>
                      <a:pt x="61" y="19"/>
                    </a:cubicBezTo>
                    <a:cubicBezTo>
                      <a:pt x="61" y="19"/>
                      <a:pt x="61" y="19"/>
                      <a:pt x="61" y="19"/>
                    </a:cubicBezTo>
                    <a:cubicBezTo>
                      <a:pt x="61" y="18"/>
                      <a:pt x="61" y="18"/>
                      <a:pt x="61" y="18"/>
                    </a:cubicBezTo>
                    <a:cubicBezTo>
                      <a:pt x="60" y="18"/>
                      <a:pt x="60" y="18"/>
                      <a:pt x="60" y="18"/>
                    </a:cubicBezTo>
                    <a:cubicBezTo>
                      <a:pt x="60" y="18"/>
                      <a:pt x="60" y="18"/>
                      <a:pt x="60" y="18"/>
                    </a:cubicBezTo>
                    <a:cubicBezTo>
                      <a:pt x="60" y="18"/>
                      <a:pt x="60" y="18"/>
                      <a:pt x="60" y="18"/>
                    </a:cubicBezTo>
                    <a:cubicBezTo>
                      <a:pt x="60" y="18"/>
                      <a:pt x="60" y="18"/>
                      <a:pt x="60"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3"/>
                      <a:pt x="61" y="13"/>
                      <a:pt x="61" y="13"/>
                    </a:cubicBezTo>
                    <a:cubicBezTo>
                      <a:pt x="61" y="13"/>
                      <a:pt x="61" y="13"/>
                      <a:pt x="61" y="13"/>
                    </a:cubicBezTo>
                    <a:cubicBezTo>
                      <a:pt x="61" y="13"/>
                      <a:pt x="61" y="13"/>
                      <a:pt x="61" y="13"/>
                    </a:cubicBezTo>
                    <a:cubicBezTo>
                      <a:pt x="61" y="13"/>
                      <a:pt x="61" y="13"/>
                      <a:pt x="61" y="13"/>
                    </a:cubicBezTo>
                    <a:cubicBezTo>
                      <a:pt x="58" y="13"/>
                      <a:pt x="58" y="13"/>
                      <a:pt x="58" y="13"/>
                    </a:cubicBezTo>
                    <a:cubicBezTo>
                      <a:pt x="58" y="13"/>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0"/>
                      <a:pt x="56" y="10"/>
                      <a:pt x="56" y="10"/>
                    </a:cubicBezTo>
                    <a:cubicBezTo>
                      <a:pt x="56" y="10"/>
                      <a:pt x="56" y="10"/>
                      <a:pt x="56"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49" y="8"/>
                      <a:pt x="49" y="8"/>
                      <a:pt x="49" y="8"/>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8" y="7"/>
                      <a:pt x="48" y="7"/>
                      <a:pt x="48" y="7"/>
                    </a:cubicBezTo>
                    <a:cubicBezTo>
                      <a:pt x="48" y="7"/>
                      <a:pt x="48" y="7"/>
                      <a:pt x="48" y="7"/>
                    </a:cubicBezTo>
                    <a:cubicBezTo>
                      <a:pt x="48" y="7"/>
                      <a:pt x="48" y="7"/>
                      <a:pt x="48"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7"/>
                      <a:pt x="44" y="7"/>
                      <a:pt x="44" y="7"/>
                    </a:cubicBezTo>
                    <a:cubicBezTo>
                      <a:pt x="44" y="7"/>
                      <a:pt x="44" y="7"/>
                      <a:pt x="44" y="7"/>
                    </a:cubicBezTo>
                    <a:cubicBezTo>
                      <a:pt x="43" y="7"/>
                      <a:pt x="43" y="7"/>
                      <a:pt x="43" y="7"/>
                    </a:cubicBezTo>
                    <a:cubicBezTo>
                      <a:pt x="43" y="7"/>
                      <a:pt x="43" y="7"/>
                      <a:pt x="43" y="7"/>
                    </a:cubicBezTo>
                    <a:cubicBezTo>
                      <a:pt x="43" y="7"/>
                      <a:pt x="43" y="7"/>
                      <a:pt x="43" y="7"/>
                    </a:cubicBezTo>
                    <a:cubicBezTo>
                      <a:pt x="43" y="7"/>
                      <a:pt x="43" y="7"/>
                      <a:pt x="43" y="7"/>
                    </a:cubicBezTo>
                    <a:cubicBezTo>
                      <a:pt x="43" y="6"/>
                      <a:pt x="43" y="6"/>
                      <a:pt x="43" y="6"/>
                    </a:cubicBezTo>
                    <a:cubicBezTo>
                      <a:pt x="43" y="6"/>
                      <a:pt x="43" y="6"/>
                      <a:pt x="43" y="6"/>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5" y="10"/>
                      <a:pt x="35" y="10"/>
                      <a:pt x="35" y="10"/>
                    </a:cubicBezTo>
                    <a:cubicBezTo>
                      <a:pt x="35" y="10"/>
                      <a:pt x="35" y="11"/>
                      <a:pt x="35" y="11"/>
                    </a:cubicBezTo>
                    <a:cubicBezTo>
                      <a:pt x="35" y="12"/>
                      <a:pt x="35" y="12"/>
                      <a:pt x="34" y="11"/>
                    </a:cubicBezTo>
                    <a:cubicBezTo>
                      <a:pt x="34" y="11"/>
                      <a:pt x="35" y="11"/>
                      <a:pt x="35" y="11"/>
                    </a:cubicBezTo>
                    <a:cubicBezTo>
                      <a:pt x="33" y="11"/>
                      <a:pt x="31" y="12"/>
                      <a:pt x="30" y="12"/>
                    </a:cubicBezTo>
                    <a:cubicBezTo>
                      <a:pt x="29" y="12"/>
                      <a:pt x="28" y="13"/>
                      <a:pt x="27" y="12"/>
                    </a:cubicBezTo>
                    <a:cubicBezTo>
                      <a:pt x="26" y="12"/>
                      <a:pt x="25" y="12"/>
                      <a:pt x="24" y="11"/>
                    </a:cubicBezTo>
                    <a:cubicBezTo>
                      <a:pt x="23" y="11"/>
                      <a:pt x="22" y="11"/>
                      <a:pt x="22" y="10"/>
                    </a:cubicBezTo>
                    <a:cubicBezTo>
                      <a:pt x="22" y="9"/>
                      <a:pt x="20" y="9"/>
                      <a:pt x="20" y="9"/>
                    </a:cubicBezTo>
                    <a:cubicBezTo>
                      <a:pt x="19" y="9"/>
                      <a:pt x="18" y="9"/>
                      <a:pt x="18" y="8"/>
                    </a:cubicBezTo>
                    <a:cubicBezTo>
                      <a:pt x="17" y="7"/>
                      <a:pt x="17" y="6"/>
                      <a:pt x="17" y="5"/>
                    </a:cubicBezTo>
                    <a:cubicBezTo>
                      <a:pt x="17" y="5"/>
                      <a:pt x="17" y="5"/>
                      <a:pt x="17"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5" y="1"/>
                      <a:pt x="15" y="1"/>
                      <a:pt x="15" y="1"/>
                    </a:cubicBezTo>
                    <a:cubicBezTo>
                      <a:pt x="15" y="1"/>
                      <a:pt x="15" y="1"/>
                      <a:pt x="15" y="1"/>
                    </a:cubicBezTo>
                    <a:cubicBezTo>
                      <a:pt x="15" y="1"/>
                      <a:pt x="15" y="1"/>
                      <a:pt x="15" y="1"/>
                    </a:cubicBezTo>
                    <a:cubicBezTo>
                      <a:pt x="15" y="1"/>
                      <a:pt x="15" y="1"/>
                      <a:pt x="15" y="1"/>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0" y="2"/>
                      <a:pt x="0" y="2"/>
                      <a:pt x="0" y="2"/>
                    </a:cubicBezTo>
                    <a:cubicBezTo>
                      <a:pt x="1" y="2"/>
                      <a:pt x="1" y="2"/>
                      <a:pt x="1"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3" y="10"/>
                      <a:pt x="3" y="10"/>
                      <a:pt x="3" y="10"/>
                    </a:cubicBezTo>
                    <a:cubicBezTo>
                      <a:pt x="3" y="10"/>
                      <a:pt x="3" y="10"/>
                      <a:pt x="3" y="10"/>
                    </a:cubicBezTo>
                    <a:cubicBezTo>
                      <a:pt x="3" y="10"/>
                      <a:pt x="3"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5" y="14"/>
                      <a:pt x="5" y="14"/>
                      <a:pt x="5" y="14"/>
                    </a:cubicBezTo>
                    <a:cubicBezTo>
                      <a:pt x="5" y="14"/>
                      <a:pt x="4" y="14"/>
                      <a:pt x="4"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6" y="19"/>
                      <a:pt x="6" y="19"/>
                      <a:pt x="6" y="19"/>
                    </a:cubicBezTo>
                    <a:cubicBezTo>
                      <a:pt x="7" y="19"/>
                      <a:pt x="7" y="19"/>
                      <a:pt x="7" y="19"/>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4"/>
                      <a:pt x="7" y="24"/>
                      <a:pt x="7"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0"/>
                      <a:pt x="13" y="30"/>
                      <a:pt x="13" y="30"/>
                    </a:cubicBezTo>
                    <a:cubicBezTo>
                      <a:pt x="13" y="30"/>
                      <a:pt x="13" y="30"/>
                      <a:pt x="13" y="30"/>
                    </a:cubicBezTo>
                    <a:cubicBezTo>
                      <a:pt x="13" y="30"/>
                      <a:pt x="13" y="30"/>
                      <a:pt x="13"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2"/>
                      <a:pt x="14" y="32"/>
                      <a:pt x="14" y="32"/>
                    </a:cubicBezTo>
                    <a:cubicBezTo>
                      <a:pt x="14" y="32"/>
                      <a:pt x="14" y="32"/>
                      <a:pt x="14" y="32"/>
                    </a:cubicBezTo>
                    <a:cubicBezTo>
                      <a:pt x="13" y="32"/>
                      <a:pt x="13" y="32"/>
                      <a:pt x="13" y="32"/>
                    </a:cubicBezTo>
                    <a:cubicBezTo>
                      <a:pt x="13" y="32"/>
                      <a:pt x="13" y="32"/>
                      <a:pt x="13" y="32"/>
                    </a:cubicBezTo>
                    <a:cubicBezTo>
                      <a:pt x="13" y="33"/>
                      <a:pt x="13" y="33"/>
                      <a:pt x="13" y="33"/>
                    </a:cubicBezTo>
                    <a:cubicBezTo>
                      <a:pt x="13" y="33"/>
                      <a:pt x="13" y="33"/>
                      <a:pt x="13" y="33"/>
                    </a:cubicBezTo>
                    <a:cubicBezTo>
                      <a:pt x="13" y="33"/>
                      <a:pt x="13" y="33"/>
                      <a:pt x="13" y="33"/>
                    </a:cubicBezTo>
                    <a:cubicBezTo>
                      <a:pt x="13" y="35"/>
                      <a:pt x="13" y="35"/>
                      <a:pt x="13" y="35"/>
                    </a:cubicBezTo>
                    <a:cubicBezTo>
                      <a:pt x="14" y="35"/>
                      <a:pt x="14" y="35"/>
                      <a:pt x="14" y="35"/>
                    </a:cubicBezTo>
                    <a:cubicBezTo>
                      <a:pt x="14" y="35"/>
                      <a:pt x="14" y="35"/>
                      <a:pt x="14" y="35"/>
                    </a:cubicBezTo>
                    <a:cubicBezTo>
                      <a:pt x="14" y="35"/>
                      <a:pt x="14" y="35"/>
                      <a:pt x="14" y="35"/>
                    </a:cubicBezTo>
                    <a:cubicBezTo>
                      <a:pt x="14" y="37"/>
                      <a:pt x="14" y="37"/>
                      <a:pt x="14" y="37"/>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8"/>
                      <a:pt x="16" y="38"/>
                      <a:pt x="16" y="38"/>
                    </a:cubicBezTo>
                    <a:cubicBezTo>
                      <a:pt x="16" y="38"/>
                      <a:pt x="16" y="38"/>
                      <a:pt x="16" y="38"/>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8"/>
                      <a:pt x="17" y="38"/>
                    </a:cubicBezTo>
                    <a:cubicBezTo>
                      <a:pt x="17" y="38"/>
                      <a:pt x="17" y="38"/>
                      <a:pt x="17" y="38"/>
                    </a:cubicBezTo>
                    <a:cubicBezTo>
                      <a:pt x="18" y="37"/>
                      <a:pt x="18" y="37"/>
                      <a:pt x="18" y="38"/>
                    </a:cubicBezTo>
                    <a:cubicBezTo>
                      <a:pt x="19" y="38"/>
                      <a:pt x="19" y="38"/>
                      <a:pt x="19" y="39"/>
                    </a:cubicBezTo>
                    <a:cubicBezTo>
                      <a:pt x="20" y="39"/>
                      <a:pt x="19" y="39"/>
                      <a:pt x="20" y="39"/>
                    </a:cubicBezTo>
                    <a:cubicBezTo>
                      <a:pt x="20" y="39"/>
                      <a:pt x="20" y="38"/>
                      <a:pt x="20" y="38"/>
                    </a:cubicBezTo>
                    <a:cubicBezTo>
                      <a:pt x="20" y="38"/>
                      <a:pt x="21" y="38"/>
                      <a:pt x="21" y="38"/>
                    </a:cubicBezTo>
                    <a:cubicBezTo>
                      <a:pt x="22" y="38"/>
                      <a:pt x="22" y="39"/>
                      <a:pt x="22" y="39"/>
                    </a:cubicBezTo>
                    <a:cubicBezTo>
                      <a:pt x="22" y="40"/>
                      <a:pt x="24" y="41"/>
                      <a:pt x="23" y="42"/>
                    </a:cubicBezTo>
                    <a:cubicBezTo>
                      <a:pt x="24" y="42"/>
                      <a:pt x="24" y="42"/>
                      <a:pt x="24" y="43"/>
                    </a:cubicBezTo>
                    <a:cubicBezTo>
                      <a:pt x="25" y="44"/>
                      <a:pt x="25" y="45"/>
                      <a:pt x="26" y="46"/>
                    </a:cubicBezTo>
                    <a:cubicBezTo>
                      <a:pt x="26" y="47"/>
                      <a:pt x="26" y="47"/>
                      <a:pt x="27" y="47"/>
                    </a:cubicBezTo>
                    <a:cubicBezTo>
                      <a:pt x="27" y="47"/>
                      <a:pt x="28" y="47"/>
                      <a:pt x="28" y="47"/>
                    </a:cubicBezTo>
                    <a:cubicBezTo>
                      <a:pt x="29" y="47"/>
                      <a:pt x="29" y="48"/>
                      <a:pt x="30" y="48"/>
                    </a:cubicBezTo>
                    <a:cubicBezTo>
                      <a:pt x="30" y="48"/>
                      <a:pt x="31" y="49"/>
                      <a:pt x="32" y="50"/>
                    </a:cubicBezTo>
                    <a:cubicBezTo>
                      <a:pt x="32" y="50"/>
                      <a:pt x="32" y="50"/>
                      <a:pt x="33" y="50"/>
                    </a:cubicBezTo>
                    <a:cubicBezTo>
                      <a:pt x="33" y="50"/>
                      <a:pt x="33" y="50"/>
                      <a:pt x="33" y="51"/>
                    </a:cubicBezTo>
                    <a:cubicBezTo>
                      <a:pt x="34" y="51"/>
                      <a:pt x="34" y="51"/>
                      <a:pt x="34" y="51"/>
                    </a:cubicBezTo>
                    <a:cubicBezTo>
                      <a:pt x="35" y="52"/>
                      <a:pt x="36" y="52"/>
                      <a:pt x="37" y="52"/>
                    </a:cubicBezTo>
                    <a:cubicBezTo>
                      <a:pt x="37" y="52"/>
                      <a:pt x="37" y="52"/>
                      <a:pt x="38" y="52"/>
                    </a:cubicBezTo>
                    <a:cubicBezTo>
                      <a:pt x="38" y="52"/>
                      <a:pt x="39" y="52"/>
                      <a:pt x="40" y="52"/>
                    </a:cubicBezTo>
                    <a:cubicBezTo>
                      <a:pt x="40" y="52"/>
                      <a:pt x="40" y="51"/>
                      <a:pt x="41" y="51"/>
                    </a:cubicBezTo>
                    <a:cubicBezTo>
                      <a:pt x="41" y="51"/>
                      <a:pt x="41" y="51"/>
                      <a:pt x="41" y="51"/>
                    </a:cubicBezTo>
                    <a:cubicBezTo>
                      <a:pt x="41" y="50"/>
                      <a:pt x="43" y="50"/>
                      <a:pt x="44" y="50"/>
                    </a:cubicBezTo>
                    <a:cubicBezTo>
                      <a:pt x="45" y="50"/>
                      <a:pt x="46" y="50"/>
                      <a:pt x="46" y="50"/>
                    </a:cubicBezTo>
                    <a:cubicBezTo>
                      <a:pt x="46" y="51"/>
                      <a:pt x="46" y="52"/>
                      <a:pt x="47" y="53"/>
                    </a:cubicBezTo>
                    <a:cubicBezTo>
                      <a:pt x="47" y="54"/>
                      <a:pt x="47" y="54"/>
                      <a:pt x="47" y="55"/>
                    </a:cubicBezTo>
                    <a:cubicBezTo>
                      <a:pt x="47" y="55"/>
                      <a:pt x="48" y="55"/>
                      <a:pt x="48" y="55"/>
                    </a:cubicBezTo>
                    <a:cubicBezTo>
                      <a:pt x="50" y="56"/>
                      <a:pt x="51" y="56"/>
                      <a:pt x="52" y="56"/>
                    </a:cubicBezTo>
                    <a:cubicBezTo>
                      <a:pt x="52" y="56"/>
                      <a:pt x="53" y="56"/>
                      <a:pt x="53" y="56"/>
                    </a:cubicBezTo>
                    <a:cubicBezTo>
                      <a:pt x="53" y="56"/>
                      <a:pt x="53" y="57"/>
                      <a:pt x="54" y="56"/>
                    </a:cubicBezTo>
                    <a:cubicBezTo>
                      <a:pt x="55" y="56"/>
                      <a:pt x="55" y="56"/>
                      <a:pt x="56" y="56"/>
                    </a:cubicBezTo>
                    <a:cubicBezTo>
                      <a:pt x="57" y="56"/>
                      <a:pt x="58" y="56"/>
                      <a:pt x="58" y="56"/>
                    </a:cubicBezTo>
                    <a:cubicBezTo>
                      <a:pt x="59" y="56"/>
                      <a:pt x="59" y="57"/>
                      <a:pt x="59" y="57"/>
                    </a:cubicBezTo>
                    <a:cubicBezTo>
                      <a:pt x="59" y="57"/>
                      <a:pt x="60" y="57"/>
                      <a:pt x="61" y="58"/>
                    </a:cubicBezTo>
                    <a:cubicBezTo>
                      <a:pt x="61" y="58"/>
                      <a:pt x="62" y="57"/>
                      <a:pt x="62" y="57"/>
                    </a:cubicBezTo>
                    <a:cubicBezTo>
                      <a:pt x="62" y="57"/>
                      <a:pt x="62" y="57"/>
                      <a:pt x="62" y="57"/>
                    </a:cubicBezTo>
                    <a:close/>
                    <a:moveTo>
                      <a:pt x="17" y="37"/>
                    </a:moveTo>
                    <a:cubicBezTo>
                      <a:pt x="18" y="37"/>
                      <a:pt x="18" y="37"/>
                      <a:pt x="17" y="37"/>
                    </a:cubicBezTo>
                    <a:cubicBezTo>
                      <a:pt x="18" y="37"/>
                      <a:pt x="18" y="37"/>
                      <a:pt x="18" y="37"/>
                    </a:cubicBezTo>
                    <a:cubicBezTo>
                      <a:pt x="18" y="38"/>
                      <a:pt x="18" y="37"/>
                      <a:pt x="17"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363"/>
              <p:cNvSpPr/>
              <p:nvPr/>
            </p:nvSpPr>
            <p:spPr bwMode="auto">
              <a:xfrm>
                <a:off x="2896" y="2386"/>
                <a:ext cx="26" cy="74"/>
              </a:xfrm>
              <a:custGeom>
                <a:avLst/>
                <a:gdLst>
                  <a:gd name="T0" fmla="*/ 3 w 10"/>
                  <a:gd name="T1" fmla="*/ 1 h 28"/>
                  <a:gd name="T2" fmla="*/ 2 w 10"/>
                  <a:gd name="T3" fmla="*/ 1 h 28"/>
                  <a:gd name="T4" fmla="*/ 1 w 10"/>
                  <a:gd name="T5" fmla="*/ 1 h 28"/>
                  <a:gd name="T6" fmla="*/ 1 w 10"/>
                  <a:gd name="T7" fmla="*/ 1 h 28"/>
                  <a:gd name="T8" fmla="*/ 2 w 10"/>
                  <a:gd name="T9" fmla="*/ 2 h 28"/>
                  <a:gd name="T10" fmla="*/ 2 w 10"/>
                  <a:gd name="T11" fmla="*/ 2 h 28"/>
                  <a:gd name="T12" fmla="*/ 2 w 10"/>
                  <a:gd name="T13" fmla="*/ 3 h 28"/>
                  <a:gd name="T14" fmla="*/ 3 w 10"/>
                  <a:gd name="T15" fmla="*/ 4 h 28"/>
                  <a:gd name="T16" fmla="*/ 3 w 10"/>
                  <a:gd name="T17" fmla="*/ 5 h 28"/>
                  <a:gd name="T18" fmla="*/ 2 w 10"/>
                  <a:gd name="T19" fmla="*/ 5 h 28"/>
                  <a:gd name="T20" fmla="*/ 2 w 10"/>
                  <a:gd name="T21" fmla="*/ 6 h 28"/>
                  <a:gd name="T22" fmla="*/ 2 w 10"/>
                  <a:gd name="T23" fmla="*/ 7 h 28"/>
                  <a:gd name="T24" fmla="*/ 1 w 10"/>
                  <a:gd name="T25" fmla="*/ 7 h 28"/>
                  <a:gd name="T26" fmla="*/ 2 w 10"/>
                  <a:gd name="T27" fmla="*/ 8 h 28"/>
                  <a:gd name="T28" fmla="*/ 2 w 10"/>
                  <a:gd name="T29" fmla="*/ 9 h 28"/>
                  <a:gd name="T30" fmla="*/ 2 w 10"/>
                  <a:gd name="T31" fmla="*/ 10 h 28"/>
                  <a:gd name="T32" fmla="*/ 2 w 10"/>
                  <a:gd name="T33" fmla="*/ 10 h 28"/>
                  <a:gd name="T34" fmla="*/ 2 w 10"/>
                  <a:gd name="T35" fmla="*/ 11 h 28"/>
                  <a:gd name="T36" fmla="*/ 1 w 10"/>
                  <a:gd name="T37" fmla="*/ 11 h 28"/>
                  <a:gd name="T38" fmla="*/ 1 w 10"/>
                  <a:gd name="T39" fmla="*/ 12 h 28"/>
                  <a:gd name="T40" fmla="*/ 0 w 10"/>
                  <a:gd name="T41" fmla="*/ 12 h 28"/>
                  <a:gd name="T42" fmla="*/ 0 w 10"/>
                  <a:gd name="T43" fmla="*/ 14 h 28"/>
                  <a:gd name="T44" fmla="*/ 0 w 10"/>
                  <a:gd name="T45" fmla="*/ 15 h 28"/>
                  <a:gd name="T46" fmla="*/ 0 w 10"/>
                  <a:gd name="T47" fmla="*/ 15 h 28"/>
                  <a:gd name="T48" fmla="*/ 0 w 10"/>
                  <a:gd name="T49" fmla="*/ 16 h 28"/>
                  <a:gd name="T50" fmla="*/ 1 w 10"/>
                  <a:gd name="T51" fmla="*/ 16 h 28"/>
                  <a:gd name="T52" fmla="*/ 2 w 10"/>
                  <a:gd name="T53" fmla="*/ 17 h 28"/>
                  <a:gd name="T54" fmla="*/ 2 w 10"/>
                  <a:gd name="T55" fmla="*/ 17 h 28"/>
                  <a:gd name="T56" fmla="*/ 2 w 10"/>
                  <a:gd name="T57" fmla="*/ 18 h 28"/>
                  <a:gd name="T58" fmla="*/ 3 w 10"/>
                  <a:gd name="T59" fmla="*/ 18 h 28"/>
                  <a:gd name="T60" fmla="*/ 4 w 10"/>
                  <a:gd name="T61" fmla="*/ 18 h 28"/>
                  <a:gd name="T62" fmla="*/ 5 w 10"/>
                  <a:gd name="T63" fmla="*/ 18 h 28"/>
                  <a:gd name="T64" fmla="*/ 6 w 10"/>
                  <a:gd name="T65" fmla="*/ 19 h 28"/>
                  <a:gd name="T66" fmla="*/ 6 w 10"/>
                  <a:gd name="T67" fmla="*/ 20 h 28"/>
                  <a:gd name="T68" fmla="*/ 6 w 10"/>
                  <a:gd name="T69" fmla="*/ 21 h 28"/>
                  <a:gd name="T70" fmla="*/ 6 w 10"/>
                  <a:gd name="T71" fmla="*/ 22 h 28"/>
                  <a:gd name="T72" fmla="*/ 5 w 10"/>
                  <a:gd name="T73" fmla="*/ 23 h 28"/>
                  <a:gd name="T74" fmla="*/ 5 w 10"/>
                  <a:gd name="T75" fmla="*/ 23 h 28"/>
                  <a:gd name="T76" fmla="*/ 6 w 10"/>
                  <a:gd name="T77" fmla="*/ 24 h 28"/>
                  <a:gd name="T78" fmla="*/ 6 w 10"/>
                  <a:gd name="T79" fmla="*/ 25 h 28"/>
                  <a:gd name="T80" fmla="*/ 6 w 10"/>
                  <a:gd name="T81" fmla="*/ 25 h 28"/>
                  <a:gd name="T82" fmla="*/ 7 w 10"/>
                  <a:gd name="T83" fmla="*/ 26 h 28"/>
                  <a:gd name="T84" fmla="*/ 7 w 10"/>
                  <a:gd name="T85" fmla="*/ 26 h 28"/>
                  <a:gd name="T86" fmla="*/ 8 w 10"/>
                  <a:gd name="T87" fmla="*/ 27 h 28"/>
                  <a:gd name="T88" fmla="*/ 8 w 10"/>
                  <a:gd name="T89" fmla="*/ 27 h 28"/>
                  <a:gd name="T90" fmla="*/ 8 w 10"/>
                  <a:gd name="T91" fmla="*/ 26 h 28"/>
                  <a:gd name="T92" fmla="*/ 8 w 10"/>
                  <a:gd name="T93" fmla="*/ 26 h 28"/>
                  <a:gd name="T94" fmla="*/ 8 w 10"/>
                  <a:gd name="T95" fmla="*/ 24 h 28"/>
                  <a:gd name="T96" fmla="*/ 9 w 10"/>
                  <a:gd name="T97" fmla="*/ 24 h 28"/>
                  <a:gd name="T98" fmla="*/ 10 w 10"/>
                  <a:gd name="T99" fmla="*/ 23 h 28"/>
                  <a:gd name="T100" fmla="*/ 10 w 10"/>
                  <a:gd name="T101" fmla="*/ 21 h 28"/>
                  <a:gd name="T102" fmla="*/ 10 w 10"/>
                  <a:gd name="T103" fmla="*/ 20 h 28"/>
                  <a:gd name="T104" fmla="*/ 10 w 10"/>
                  <a:gd name="T105" fmla="*/ 19 h 28"/>
                  <a:gd name="T106" fmla="*/ 10 w 10"/>
                  <a:gd name="T107" fmla="*/ 18 h 28"/>
                  <a:gd name="T108" fmla="*/ 9 w 10"/>
                  <a:gd name="T109" fmla="*/ 17 h 28"/>
                  <a:gd name="T110" fmla="*/ 9 w 10"/>
                  <a:gd name="T111" fmla="*/ 17 h 28"/>
                  <a:gd name="T112" fmla="*/ 8 w 10"/>
                  <a:gd name="T113" fmla="*/ 16 h 28"/>
                  <a:gd name="T114" fmla="*/ 7 w 10"/>
                  <a:gd name="T115" fmla="*/ 17 h 28"/>
                  <a:gd name="T116" fmla="*/ 5 w 10"/>
                  <a:gd name="T117"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 h="28">
                    <a:moveTo>
                      <a:pt x="3" y="1"/>
                    </a:move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3"/>
                      <a:pt x="1" y="13"/>
                      <a:pt x="1" y="13"/>
                    </a:cubicBezTo>
                    <a:cubicBezTo>
                      <a:pt x="0" y="13"/>
                      <a:pt x="0" y="13"/>
                      <a:pt x="0" y="13"/>
                    </a:cubicBezTo>
                    <a:cubicBezTo>
                      <a:pt x="0" y="13"/>
                      <a:pt x="0" y="13"/>
                      <a:pt x="0" y="13"/>
                    </a:cubicBezTo>
                    <a:cubicBezTo>
                      <a:pt x="0" y="13"/>
                      <a:pt x="0" y="13"/>
                      <a:pt x="0" y="13"/>
                    </a:cubicBezTo>
                    <a:cubicBezTo>
                      <a:pt x="0" y="13"/>
                      <a:pt x="1" y="13"/>
                      <a:pt x="1" y="14"/>
                    </a:cubicBezTo>
                    <a:cubicBezTo>
                      <a:pt x="1" y="14"/>
                      <a:pt x="1"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8"/>
                      <a:pt x="4" y="18"/>
                      <a:pt x="4" y="18"/>
                    </a:cubicBezTo>
                    <a:cubicBezTo>
                      <a:pt x="4" y="18"/>
                      <a:pt x="4" y="18"/>
                      <a:pt x="4" y="18"/>
                    </a:cubicBezTo>
                    <a:cubicBezTo>
                      <a:pt x="4" y="18"/>
                      <a:pt x="4" y="18"/>
                      <a:pt x="4" y="18"/>
                    </a:cubicBezTo>
                    <a:cubicBezTo>
                      <a:pt x="4" y="18"/>
                      <a:pt x="4" y="18"/>
                      <a:pt x="4"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4"/>
                      <a:pt x="5" y="24"/>
                      <a:pt x="5" y="24"/>
                    </a:cubicBezTo>
                    <a:cubicBezTo>
                      <a:pt x="6" y="24"/>
                      <a:pt x="6" y="24"/>
                      <a:pt x="6" y="24"/>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6"/>
                      <a:pt x="6" y="26"/>
                      <a:pt x="6"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8" y="26"/>
                      <a:pt x="8" y="26"/>
                      <a:pt x="8" y="26"/>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4"/>
                      <a:pt x="8" y="24"/>
                      <a:pt x="8" y="24"/>
                    </a:cubicBezTo>
                    <a:cubicBezTo>
                      <a:pt x="8" y="24"/>
                      <a:pt x="8" y="24"/>
                      <a:pt x="8" y="24"/>
                    </a:cubicBezTo>
                    <a:cubicBezTo>
                      <a:pt x="8" y="24"/>
                      <a:pt x="8" y="24"/>
                      <a:pt x="8" y="24"/>
                    </a:cubicBezTo>
                    <a:cubicBezTo>
                      <a:pt x="8" y="24"/>
                      <a:pt x="8" y="24"/>
                      <a:pt x="8" y="24"/>
                    </a:cubicBezTo>
                    <a:cubicBezTo>
                      <a:pt x="8"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3"/>
                      <a:pt x="10" y="23"/>
                      <a:pt x="10" y="23"/>
                    </a:cubicBezTo>
                    <a:cubicBezTo>
                      <a:pt x="10" y="23"/>
                      <a:pt x="10" y="23"/>
                      <a:pt x="10" y="23"/>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7"/>
                      <a:pt x="8" y="17"/>
                      <a:pt x="9" y="18"/>
                    </a:cubicBezTo>
                    <a:cubicBezTo>
                      <a:pt x="8" y="18"/>
                      <a:pt x="8" y="17"/>
                      <a:pt x="7" y="17"/>
                    </a:cubicBezTo>
                    <a:cubicBezTo>
                      <a:pt x="7" y="17"/>
                      <a:pt x="7" y="17"/>
                      <a:pt x="7" y="17"/>
                    </a:cubicBezTo>
                    <a:cubicBezTo>
                      <a:pt x="7" y="17"/>
                      <a:pt x="7" y="17"/>
                      <a:pt x="7" y="18"/>
                    </a:cubicBezTo>
                    <a:cubicBezTo>
                      <a:pt x="6" y="17"/>
                      <a:pt x="6" y="17"/>
                      <a:pt x="6" y="17"/>
                    </a:cubicBezTo>
                    <a:cubicBezTo>
                      <a:pt x="6" y="16"/>
                      <a:pt x="6" y="16"/>
                      <a:pt x="6" y="15"/>
                    </a:cubicBezTo>
                    <a:cubicBezTo>
                      <a:pt x="5" y="15"/>
                      <a:pt x="5" y="15"/>
                      <a:pt x="5" y="14"/>
                    </a:cubicBezTo>
                    <a:cubicBezTo>
                      <a:pt x="5" y="14"/>
                      <a:pt x="5" y="13"/>
                      <a:pt x="5" y="13"/>
                    </a:cubicBezTo>
                    <a:cubicBezTo>
                      <a:pt x="5" y="12"/>
                      <a:pt x="4" y="11"/>
                      <a:pt x="4" y="10"/>
                    </a:cubicBezTo>
                    <a:cubicBezTo>
                      <a:pt x="4" y="10"/>
                      <a:pt x="5" y="9"/>
                      <a:pt x="5" y="8"/>
                    </a:cubicBezTo>
                    <a:cubicBezTo>
                      <a:pt x="5" y="8"/>
                      <a:pt x="5" y="6"/>
                      <a:pt x="5" y="6"/>
                    </a:cubicBezTo>
                    <a:cubicBezTo>
                      <a:pt x="5" y="5"/>
                      <a:pt x="4" y="5"/>
                      <a:pt x="5" y="4"/>
                    </a:cubicBezTo>
                    <a:cubicBezTo>
                      <a:pt x="5" y="4"/>
                      <a:pt x="5" y="4"/>
                      <a:pt x="5" y="3"/>
                    </a:cubicBezTo>
                    <a:cubicBezTo>
                      <a:pt x="4" y="3"/>
                      <a:pt x="4" y="2"/>
                      <a:pt x="4" y="2"/>
                    </a:cubicBezTo>
                    <a:cubicBezTo>
                      <a:pt x="4" y="1"/>
                      <a:pt x="4" y="1"/>
                      <a:pt x="4" y="1"/>
                    </a:cubicBezTo>
                    <a:cubicBezTo>
                      <a:pt x="4" y="1"/>
                      <a:pt x="4" y="1"/>
                      <a:pt x="4" y="1"/>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364"/>
              <p:cNvSpPr/>
              <p:nvPr/>
            </p:nvSpPr>
            <p:spPr bwMode="auto">
              <a:xfrm>
                <a:off x="2896" y="2386"/>
                <a:ext cx="2" cy="0"/>
              </a:xfrm>
              <a:custGeom>
                <a:avLst/>
                <a:gdLst>
                  <a:gd name="T0" fmla="*/ 2 w 2"/>
                  <a:gd name="T1" fmla="*/ 2 w 2"/>
                  <a:gd name="T2" fmla="*/ 2 w 2"/>
                  <a:gd name="T3" fmla="*/ 2 w 2"/>
                  <a:gd name="T4" fmla="*/ 2 w 2"/>
                  <a:gd name="T5" fmla="*/ 2 w 2"/>
                  <a:gd name="T6" fmla="*/ 0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2" y="0"/>
                    </a:lnTo>
                    <a:lnTo>
                      <a:pt x="2" y="0"/>
                    </a:lnTo>
                    <a:lnTo>
                      <a:pt x="2" y="0"/>
                    </a:lnTo>
                    <a:lnTo>
                      <a:pt x="2" y="0"/>
                    </a:ln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365"/>
              <p:cNvSpPr/>
              <p:nvPr/>
            </p:nvSpPr>
            <p:spPr bwMode="auto">
              <a:xfrm>
                <a:off x="2914" y="2425"/>
                <a:ext cx="3" cy="3"/>
              </a:xfrm>
              <a:custGeom>
                <a:avLst/>
                <a:gdLst>
                  <a:gd name="T0" fmla="*/ 1 w 1"/>
                  <a:gd name="T1" fmla="*/ 1 h 1"/>
                  <a:gd name="T2" fmla="*/ 1 w 1"/>
                  <a:gd name="T3" fmla="*/ 1 h 1"/>
                  <a:gd name="T4" fmla="*/ 1 w 1"/>
                  <a:gd name="T5" fmla="*/ 1 h 1"/>
                  <a:gd name="T6" fmla="*/ 1 w 1"/>
                  <a:gd name="T7" fmla="*/ 1 h 1"/>
                  <a:gd name="T8" fmla="*/ 0 w 1"/>
                  <a:gd name="T9" fmla="*/ 0 h 1"/>
                  <a:gd name="T10" fmla="*/ 0 w 1"/>
                  <a:gd name="T11" fmla="*/ 0 h 1"/>
                  <a:gd name="T12" fmla="*/ 0 w 1"/>
                  <a:gd name="T13" fmla="*/ 0 h 1"/>
                  <a:gd name="T14" fmla="*/ 0 w 1"/>
                  <a:gd name="T15" fmla="*/ 0 h 1"/>
                  <a:gd name="T16" fmla="*/ 0 w 1"/>
                  <a:gd name="T17" fmla="*/ 0 h 1"/>
                  <a:gd name="T18" fmla="*/ 0 w 1"/>
                  <a:gd name="T19" fmla="*/ 1 h 1"/>
                  <a:gd name="T20" fmla="*/ 1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1"/>
                    </a:moveTo>
                    <a:cubicBezTo>
                      <a:pt x="1" y="1"/>
                      <a:pt x="1" y="1"/>
                      <a:pt x="1" y="1"/>
                    </a:cubicBezTo>
                    <a:cubicBezTo>
                      <a:pt x="1" y="1"/>
                      <a:pt x="1" y="1"/>
                      <a:pt x="1" y="1"/>
                    </a:cubicBezTo>
                    <a:cubicBezTo>
                      <a:pt x="1" y="1"/>
                      <a:pt x="1" y="1"/>
                      <a:pt x="1"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366"/>
              <p:cNvSpPr/>
              <p:nvPr/>
            </p:nvSpPr>
            <p:spPr bwMode="auto">
              <a:xfrm>
                <a:off x="2667" y="2173"/>
                <a:ext cx="71" cy="108"/>
              </a:xfrm>
              <a:custGeom>
                <a:avLst/>
                <a:gdLst>
                  <a:gd name="T0" fmla="*/ 10 w 27"/>
                  <a:gd name="T1" fmla="*/ 39 h 41"/>
                  <a:gd name="T2" fmla="*/ 15 w 27"/>
                  <a:gd name="T3" fmla="*/ 39 h 41"/>
                  <a:gd name="T4" fmla="*/ 17 w 27"/>
                  <a:gd name="T5" fmla="*/ 39 h 41"/>
                  <a:gd name="T6" fmla="*/ 22 w 27"/>
                  <a:gd name="T7" fmla="*/ 39 h 41"/>
                  <a:gd name="T8" fmla="*/ 23 w 27"/>
                  <a:gd name="T9" fmla="*/ 40 h 41"/>
                  <a:gd name="T10" fmla="*/ 24 w 27"/>
                  <a:gd name="T11" fmla="*/ 40 h 41"/>
                  <a:gd name="T12" fmla="*/ 26 w 27"/>
                  <a:gd name="T13" fmla="*/ 40 h 41"/>
                  <a:gd name="T14" fmla="*/ 27 w 27"/>
                  <a:gd name="T15" fmla="*/ 40 h 41"/>
                  <a:gd name="T16" fmla="*/ 27 w 27"/>
                  <a:gd name="T17" fmla="*/ 37 h 41"/>
                  <a:gd name="T18" fmla="*/ 26 w 27"/>
                  <a:gd name="T19" fmla="*/ 36 h 41"/>
                  <a:gd name="T20" fmla="*/ 25 w 27"/>
                  <a:gd name="T21" fmla="*/ 35 h 41"/>
                  <a:gd name="T22" fmla="*/ 24 w 27"/>
                  <a:gd name="T23" fmla="*/ 34 h 41"/>
                  <a:gd name="T24" fmla="*/ 23 w 27"/>
                  <a:gd name="T25" fmla="*/ 33 h 41"/>
                  <a:gd name="T26" fmla="*/ 22 w 27"/>
                  <a:gd name="T27" fmla="*/ 31 h 41"/>
                  <a:gd name="T28" fmla="*/ 22 w 27"/>
                  <a:gd name="T29" fmla="*/ 30 h 41"/>
                  <a:gd name="T30" fmla="*/ 21 w 27"/>
                  <a:gd name="T31" fmla="*/ 28 h 41"/>
                  <a:gd name="T32" fmla="*/ 21 w 27"/>
                  <a:gd name="T33" fmla="*/ 26 h 41"/>
                  <a:gd name="T34" fmla="*/ 22 w 27"/>
                  <a:gd name="T35" fmla="*/ 25 h 41"/>
                  <a:gd name="T36" fmla="*/ 22 w 27"/>
                  <a:gd name="T37" fmla="*/ 23 h 41"/>
                  <a:gd name="T38" fmla="*/ 23 w 27"/>
                  <a:gd name="T39" fmla="*/ 22 h 41"/>
                  <a:gd name="T40" fmla="*/ 24 w 27"/>
                  <a:gd name="T41" fmla="*/ 21 h 41"/>
                  <a:gd name="T42" fmla="*/ 25 w 27"/>
                  <a:gd name="T43" fmla="*/ 19 h 41"/>
                  <a:gd name="T44" fmla="*/ 24 w 27"/>
                  <a:gd name="T45" fmla="*/ 18 h 41"/>
                  <a:gd name="T46" fmla="*/ 23 w 27"/>
                  <a:gd name="T47" fmla="*/ 16 h 41"/>
                  <a:gd name="T48" fmla="*/ 21 w 27"/>
                  <a:gd name="T49" fmla="*/ 15 h 41"/>
                  <a:gd name="T50" fmla="*/ 20 w 27"/>
                  <a:gd name="T51" fmla="*/ 14 h 41"/>
                  <a:gd name="T52" fmla="*/ 20 w 27"/>
                  <a:gd name="T53" fmla="*/ 12 h 41"/>
                  <a:gd name="T54" fmla="*/ 23 w 27"/>
                  <a:gd name="T55" fmla="*/ 11 h 41"/>
                  <a:gd name="T56" fmla="*/ 25 w 27"/>
                  <a:gd name="T57" fmla="*/ 11 h 41"/>
                  <a:gd name="T58" fmla="*/ 24 w 27"/>
                  <a:gd name="T59" fmla="*/ 10 h 41"/>
                  <a:gd name="T60" fmla="*/ 23 w 27"/>
                  <a:gd name="T61" fmla="*/ 8 h 41"/>
                  <a:gd name="T62" fmla="*/ 23 w 27"/>
                  <a:gd name="T63" fmla="*/ 7 h 41"/>
                  <a:gd name="T64" fmla="*/ 23 w 27"/>
                  <a:gd name="T65" fmla="*/ 5 h 41"/>
                  <a:gd name="T66" fmla="*/ 22 w 27"/>
                  <a:gd name="T67" fmla="*/ 4 h 41"/>
                  <a:gd name="T68" fmla="*/ 22 w 27"/>
                  <a:gd name="T69" fmla="*/ 2 h 41"/>
                  <a:gd name="T70" fmla="*/ 20 w 27"/>
                  <a:gd name="T71" fmla="*/ 2 h 41"/>
                  <a:gd name="T72" fmla="*/ 22 w 27"/>
                  <a:gd name="T73" fmla="*/ 3 h 41"/>
                  <a:gd name="T74" fmla="*/ 22 w 27"/>
                  <a:gd name="T75" fmla="*/ 5 h 41"/>
                  <a:gd name="T76" fmla="*/ 22 w 27"/>
                  <a:gd name="T77" fmla="*/ 6 h 41"/>
                  <a:gd name="T78" fmla="*/ 20 w 27"/>
                  <a:gd name="T79" fmla="*/ 7 h 41"/>
                  <a:gd name="T80" fmla="*/ 19 w 27"/>
                  <a:gd name="T81" fmla="*/ 7 h 41"/>
                  <a:gd name="T82" fmla="*/ 18 w 27"/>
                  <a:gd name="T83" fmla="*/ 9 h 41"/>
                  <a:gd name="T84" fmla="*/ 18 w 27"/>
                  <a:gd name="T85" fmla="*/ 10 h 41"/>
                  <a:gd name="T86" fmla="*/ 17 w 27"/>
                  <a:gd name="T87" fmla="*/ 12 h 41"/>
                  <a:gd name="T88" fmla="*/ 16 w 27"/>
                  <a:gd name="T89" fmla="*/ 13 h 41"/>
                  <a:gd name="T90" fmla="*/ 15 w 27"/>
                  <a:gd name="T91" fmla="*/ 15 h 41"/>
                  <a:gd name="T92" fmla="*/ 15 w 27"/>
                  <a:gd name="T93" fmla="*/ 16 h 41"/>
                  <a:gd name="T94" fmla="*/ 13 w 27"/>
                  <a:gd name="T95" fmla="*/ 18 h 41"/>
                  <a:gd name="T96" fmla="*/ 13 w 27"/>
                  <a:gd name="T97" fmla="*/ 20 h 41"/>
                  <a:gd name="T98" fmla="*/ 12 w 27"/>
                  <a:gd name="T99" fmla="*/ 21 h 41"/>
                  <a:gd name="T100" fmla="*/ 11 w 27"/>
                  <a:gd name="T101" fmla="*/ 22 h 41"/>
                  <a:gd name="T102" fmla="*/ 11 w 27"/>
                  <a:gd name="T103" fmla="*/ 24 h 41"/>
                  <a:gd name="T104" fmla="*/ 9 w 27"/>
                  <a:gd name="T105" fmla="*/ 24 h 41"/>
                  <a:gd name="T106" fmla="*/ 8 w 27"/>
                  <a:gd name="T107" fmla="*/ 23 h 41"/>
                  <a:gd name="T108" fmla="*/ 6 w 27"/>
                  <a:gd name="T109" fmla="*/ 23 h 41"/>
                  <a:gd name="T110" fmla="*/ 4 w 27"/>
                  <a:gd name="T111" fmla="*/ 24 h 41"/>
                  <a:gd name="T112" fmla="*/ 3 w 27"/>
                  <a:gd name="T113" fmla="*/ 25 h 41"/>
                  <a:gd name="T114" fmla="*/ 1 w 27"/>
                  <a:gd name="T115" fmla="*/ 26 h 41"/>
                  <a:gd name="T116" fmla="*/ 1 w 27"/>
                  <a:gd name="T117" fmla="*/ 28 h 41"/>
                  <a:gd name="T118" fmla="*/ 0 w 27"/>
                  <a:gd name="T119" fmla="*/ 30 h 41"/>
                  <a:gd name="T120" fmla="*/ 3 w 27"/>
                  <a:gd name="T121" fmla="*/ 3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41">
                    <a:moveTo>
                      <a:pt x="5" y="39"/>
                    </a:move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1" y="39"/>
                      <a:pt x="11" y="39"/>
                      <a:pt x="11" y="39"/>
                    </a:cubicBezTo>
                    <a:cubicBezTo>
                      <a:pt x="11" y="39"/>
                      <a:pt x="11" y="39"/>
                      <a:pt x="11" y="39"/>
                    </a:cubicBezTo>
                    <a:cubicBezTo>
                      <a:pt x="11" y="39"/>
                      <a:pt x="11" y="39"/>
                      <a:pt x="11" y="39"/>
                    </a:cubicBezTo>
                    <a:cubicBezTo>
                      <a:pt x="11" y="39"/>
                      <a:pt x="11" y="39"/>
                      <a:pt x="11" y="39"/>
                    </a:cubicBezTo>
                    <a:cubicBezTo>
                      <a:pt x="11" y="39"/>
                      <a:pt x="11" y="39"/>
                      <a:pt x="11" y="39"/>
                    </a:cubicBezTo>
                    <a:cubicBezTo>
                      <a:pt x="13" y="39"/>
                      <a:pt x="13" y="39"/>
                      <a:pt x="13" y="39"/>
                    </a:cubicBezTo>
                    <a:cubicBezTo>
                      <a:pt x="13" y="39"/>
                      <a:pt x="13" y="39"/>
                      <a:pt x="13" y="39"/>
                    </a:cubicBezTo>
                    <a:cubicBezTo>
                      <a:pt x="13" y="39"/>
                      <a:pt x="13" y="39"/>
                      <a:pt x="13"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20" y="39"/>
                      <a:pt x="20" y="39"/>
                      <a:pt x="20" y="39"/>
                    </a:cubicBezTo>
                    <a:cubicBezTo>
                      <a:pt x="20" y="39"/>
                      <a:pt x="20" y="39"/>
                      <a:pt x="20" y="39"/>
                    </a:cubicBezTo>
                    <a:cubicBezTo>
                      <a:pt x="20" y="39"/>
                      <a:pt x="20" y="39"/>
                      <a:pt x="20"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1"/>
                      <a:pt x="26" y="41"/>
                      <a:pt x="26" y="41"/>
                    </a:cubicBezTo>
                    <a:cubicBezTo>
                      <a:pt x="26" y="41"/>
                      <a:pt x="26" y="41"/>
                      <a:pt x="26" y="41"/>
                    </a:cubicBezTo>
                    <a:cubicBezTo>
                      <a:pt x="26" y="41"/>
                      <a:pt x="26" y="41"/>
                      <a:pt x="26" y="41"/>
                    </a:cubicBezTo>
                    <a:cubicBezTo>
                      <a:pt x="26" y="41"/>
                      <a:pt x="26" y="41"/>
                      <a:pt x="26" y="41"/>
                    </a:cubicBezTo>
                    <a:cubicBezTo>
                      <a:pt x="26" y="41"/>
                      <a:pt x="26" y="41"/>
                      <a:pt x="26"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6" y="37"/>
                      <a:pt x="26" y="37"/>
                      <a:pt x="26" y="37"/>
                    </a:cubicBezTo>
                    <a:cubicBezTo>
                      <a:pt x="26" y="37"/>
                      <a:pt x="26" y="37"/>
                      <a:pt x="26" y="37"/>
                    </a:cubicBezTo>
                    <a:cubicBezTo>
                      <a:pt x="26" y="37"/>
                      <a:pt x="26" y="37"/>
                      <a:pt x="26" y="37"/>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1"/>
                      <a:pt x="23" y="31"/>
                      <a:pt x="23" y="31"/>
                    </a:cubicBezTo>
                    <a:cubicBezTo>
                      <a:pt x="23" y="31"/>
                      <a:pt x="23" y="31"/>
                      <a:pt x="23" y="31"/>
                    </a:cubicBezTo>
                    <a:cubicBezTo>
                      <a:pt x="23" y="31"/>
                      <a:pt x="23" y="31"/>
                      <a:pt x="23"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7"/>
                      <a:pt x="21" y="27"/>
                      <a:pt x="21" y="27"/>
                    </a:cubicBezTo>
                    <a:cubicBezTo>
                      <a:pt x="21" y="27"/>
                      <a:pt x="21" y="27"/>
                      <a:pt x="21" y="27"/>
                    </a:cubicBezTo>
                    <a:cubicBezTo>
                      <a:pt x="21" y="27"/>
                      <a:pt x="21" y="27"/>
                      <a:pt x="21" y="27"/>
                    </a:cubicBezTo>
                    <a:cubicBezTo>
                      <a:pt x="21" y="27"/>
                      <a:pt x="21" y="27"/>
                      <a:pt x="21" y="27"/>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19"/>
                    </a:cubicBezTo>
                    <a:cubicBezTo>
                      <a:pt x="25"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2" y="15"/>
                      <a:pt x="22" y="15"/>
                      <a:pt x="22" y="15"/>
                    </a:cubicBezTo>
                    <a:cubicBezTo>
                      <a:pt x="22" y="15"/>
                      <a:pt x="22" y="15"/>
                      <a:pt x="22"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0" y="14"/>
                      <a:pt x="20" y="14"/>
                      <a:pt x="20" y="14"/>
                    </a:cubicBezTo>
                    <a:cubicBezTo>
                      <a:pt x="20" y="14"/>
                      <a:pt x="20" y="14"/>
                      <a:pt x="20" y="14"/>
                    </a:cubicBezTo>
                    <a:cubicBezTo>
                      <a:pt x="21" y="14"/>
                      <a:pt x="21" y="14"/>
                      <a:pt x="21" y="14"/>
                    </a:cubicBezTo>
                    <a:cubicBezTo>
                      <a:pt x="21" y="14"/>
                      <a:pt x="21" y="14"/>
                      <a:pt x="21" y="14"/>
                    </a:cubicBezTo>
                    <a:cubicBezTo>
                      <a:pt x="21" y="14"/>
                      <a:pt x="21" y="14"/>
                      <a:pt x="21" y="14"/>
                    </a:cubicBezTo>
                    <a:cubicBezTo>
                      <a:pt x="21" y="14"/>
                      <a:pt x="21" y="14"/>
                      <a:pt x="21"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2"/>
                      <a:pt x="19" y="12"/>
                      <a:pt x="19" y="12"/>
                    </a:cubicBezTo>
                    <a:cubicBezTo>
                      <a:pt x="19" y="12"/>
                      <a:pt x="19" y="12"/>
                      <a:pt x="19" y="12"/>
                    </a:cubicBezTo>
                    <a:cubicBezTo>
                      <a:pt x="19" y="12"/>
                      <a:pt x="19" y="12"/>
                      <a:pt x="19"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10"/>
                      <a:pt x="23" y="10"/>
                      <a:pt x="23"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0"/>
                      <a:pt x="21" y="0"/>
                      <a:pt x="21" y="0"/>
                    </a:cubicBezTo>
                    <a:cubicBezTo>
                      <a:pt x="20" y="0"/>
                      <a:pt x="20" y="0"/>
                      <a:pt x="20" y="0"/>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3" y="17"/>
                      <a:pt x="13" y="17"/>
                      <a:pt x="13" y="17"/>
                    </a:cubicBezTo>
                    <a:cubicBezTo>
                      <a:pt x="13" y="17"/>
                      <a:pt x="13" y="17"/>
                      <a:pt x="13" y="17"/>
                    </a:cubicBezTo>
                    <a:cubicBezTo>
                      <a:pt x="13" y="17"/>
                      <a:pt x="13" y="17"/>
                      <a:pt x="13" y="17"/>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3"/>
                      <a:pt x="9" y="23"/>
                      <a:pt x="9" y="23"/>
                    </a:cubicBezTo>
                    <a:cubicBezTo>
                      <a:pt x="9" y="23"/>
                      <a:pt x="9" y="23"/>
                      <a:pt x="9" y="23"/>
                    </a:cubicBezTo>
                    <a:cubicBezTo>
                      <a:pt x="9" y="23"/>
                      <a:pt x="9" y="23"/>
                      <a:pt x="9" y="23"/>
                    </a:cubicBezTo>
                    <a:cubicBezTo>
                      <a:pt x="9" y="24"/>
                      <a:pt x="9" y="24"/>
                      <a:pt x="9" y="24"/>
                    </a:cubicBezTo>
                    <a:cubicBezTo>
                      <a:pt x="9" y="24"/>
                      <a:pt x="9" y="24"/>
                      <a:pt x="9" y="24"/>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6" y="23"/>
                      <a:pt x="6" y="23"/>
                      <a:pt x="6" y="23"/>
                    </a:cubicBezTo>
                    <a:cubicBezTo>
                      <a:pt x="6" y="23"/>
                      <a:pt x="6" y="23"/>
                      <a:pt x="6" y="23"/>
                    </a:cubicBezTo>
                    <a:cubicBezTo>
                      <a:pt x="6" y="23"/>
                      <a:pt x="6" y="23"/>
                      <a:pt x="6" y="23"/>
                    </a:cubicBezTo>
                    <a:cubicBezTo>
                      <a:pt x="6" y="23"/>
                      <a:pt x="6" y="23"/>
                      <a:pt x="6" y="23"/>
                    </a:cubicBezTo>
                    <a:cubicBezTo>
                      <a:pt x="6" y="22"/>
                      <a:pt x="6" y="22"/>
                      <a:pt x="6" y="22"/>
                    </a:cubicBezTo>
                    <a:cubicBezTo>
                      <a:pt x="5" y="22"/>
                      <a:pt x="5" y="22"/>
                      <a:pt x="5" y="22"/>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4" y="23"/>
                      <a:pt x="4" y="23"/>
                      <a:pt x="4" y="23"/>
                    </a:cubicBezTo>
                    <a:cubicBezTo>
                      <a:pt x="4" y="23"/>
                      <a:pt x="4" y="23"/>
                      <a:pt x="4" y="23"/>
                    </a:cubicBezTo>
                    <a:cubicBezTo>
                      <a:pt x="4" y="23"/>
                      <a:pt x="4" y="23"/>
                      <a:pt x="4" y="23"/>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1"/>
                      <a:pt x="0" y="31"/>
                      <a:pt x="0" y="31"/>
                    </a:cubicBezTo>
                    <a:cubicBezTo>
                      <a:pt x="0" y="31"/>
                      <a:pt x="0" y="31"/>
                      <a:pt x="0" y="31"/>
                    </a:cubicBezTo>
                    <a:cubicBezTo>
                      <a:pt x="0" y="31"/>
                      <a:pt x="0" y="31"/>
                      <a:pt x="0" y="31"/>
                    </a:cubicBezTo>
                    <a:cubicBezTo>
                      <a:pt x="0" y="31"/>
                      <a:pt x="0" y="31"/>
                      <a:pt x="0" y="30"/>
                    </a:cubicBezTo>
                    <a:cubicBezTo>
                      <a:pt x="1" y="31"/>
                      <a:pt x="1" y="31"/>
                      <a:pt x="1" y="31"/>
                    </a:cubicBezTo>
                    <a:cubicBezTo>
                      <a:pt x="1" y="31"/>
                      <a:pt x="1" y="31"/>
                      <a:pt x="1" y="31"/>
                    </a:cubicBezTo>
                    <a:cubicBezTo>
                      <a:pt x="1" y="31"/>
                      <a:pt x="1" y="32"/>
                      <a:pt x="1" y="32"/>
                    </a:cubicBezTo>
                    <a:cubicBezTo>
                      <a:pt x="2" y="33"/>
                      <a:pt x="2" y="33"/>
                      <a:pt x="2" y="33"/>
                    </a:cubicBezTo>
                    <a:cubicBezTo>
                      <a:pt x="3" y="33"/>
                      <a:pt x="3" y="33"/>
                      <a:pt x="3" y="33"/>
                    </a:cubicBezTo>
                    <a:cubicBezTo>
                      <a:pt x="4" y="33"/>
                      <a:pt x="3" y="33"/>
                      <a:pt x="3" y="33"/>
                    </a:cubicBezTo>
                    <a:cubicBezTo>
                      <a:pt x="3" y="33"/>
                      <a:pt x="3" y="33"/>
                      <a:pt x="3" y="33"/>
                    </a:cubicBezTo>
                    <a:cubicBezTo>
                      <a:pt x="3" y="33"/>
                      <a:pt x="3" y="33"/>
                      <a:pt x="3" y="33"/>
                    </a:cubicBezTo>
                    <a:cubicBezTo>
                      <a:pt x="4" y="33"/>
                      <a:pt x="4" y="33"/>
                      <a:pt x="4" y="32"/>
                    </a:cubicBezTo>
                    <a:cubicBezTo>
                      <a:pt x="4" y="33"/>
                      <a:pt x="4" y="33"/>
                      <a:pt x="4" y="33"/>
                    </a:cubicBezTo>
                    <a:cubicBezTo>
                      <a:pt x="4" y="33"/>
                      <a:pt x="4" y="33"/>
                      <a:pt x="4" y="33"/>
                    </a:cubicBezTo>
                    <a:cubicBezTo>
                      <a:pt x="4" y="34"/>
                      <a:pt x="4" y="34"/>
                      <a:pt x="4" y="34"/>
                    </a:cubicBezTo>
                    <a:cubicBezTo>
                      <a:pt x="4" y="34"/>
                      <a:pt x="4" y="34"/>
                      <a:pt x="4" y="34"/>
                    </a:cubicBezTo>
                    <a:cubicBezTo>
                      <a:pt x="4" y="35"/>
                      <a:pt x="4" y="35"/>
                      <a:pt x="5" y="35"/>
                    </a:cubicBezTo>
                    <a:cubicBezTo>
                      <a:pt x="5" y="36"/>
                      <a:pt x="5" y="37"/>
                      <a:pt x="5" y="37"/>
                    </a:cubicBezTo>
                    <a:cubicBezTo>
                      <a:pt x="5" y="38"/>
                      <a:pt x="5" y="38"/>
                      <a:pt x="5" y="38"/>
                    </a:cubicBezTo>
                    <a:cubicBezTo>
                      <a:pt x="5" y="39"/>
                      <a:pt x="5" y="39"/>
                      <a:pt x="5" y="39"/>
                    </a:cubicBezTo>
                    <a:cubicBezTo>
                      <a:pt x="5" y="39"/>
                      <a:pt x="5" y="39"/>
                      <a:pt x="5"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367"/>
              <p:cNvSpPr/>
              <p:nvPr/>
            </p:nvSpPr>
            <p:spPr bwMode="auto">
              <a:xfrm>
                <a:off x="2481" y="2218"/>
                <a:ext cx="36" cy="39"/>
              </a:xfrm>
              <a:custGeom>
                <a:avLst/>
                <a:gdLst>
                  <a:gd name="T0" fmla="*/ 13 w 14"/>
                  <a:gd name="T1" fmla="*/ 14 h 15"/>
                  <a:gd name="T2" fmla="*/ 13 w 14"/>
                  <a:gd name="T3" fmla="*/ 13 h 15"/>
                  <a:gd name="T4" fmla="*/ 13 w 14"/>
                  <a:gd name="T5" fmla="*/ 12 h 15"/>
                  <a:gd name="T6" fmla="*/ 13 w 14"/>
                  <a:gd name="T7" fmla="*/ 12 h 15"/>
                  <a:gd name="T8" fmla="*/ 14 w 14"/>
                  <a:gd name="T9" fmla="*/ 11 h 15"/>
                  <a:gd name="T10" fmla="*/ 14 w 14"/>
                  <a:gd name="T11" fmla="*/ 11 h 15"/>
                  <a:gd name="T12" fmla="*/ 14 w 14"/>
                  <a:gd name="T13" fmla="*/ 10 h 15"/>
                  <a:gd name="T14" fmla="*/ 14 w 14"/>
                  <a:gd name="T15" fmla="*/ 10 h 15"/>
                  <a:gd name="T16" fmla="*/ 13 w 14"/>
                  <a:gd name="T17" fmla="*/ 9 h 15"/>
                  <a:gd name="T18" fmla="*/ 13 w 14"/>
                  <a:gd name="T19" fmla="*/ 9 h 15"/>
                  <a:gd name="T20" fmla="*/ 12 w 14"/>
                  <a:gd name="T21" fmla="*/ 9 h 15"/>
                  <a:gd name="T22" fmla="*/ 12 w 14"/>
                  <a:gd name="T23" fmla="*/ 8 h 15"/>
                  <a:gd name="T24" fmla="*/ 12 w 14"/>
                  <a:gd name="T25" fmla="*/ 8 h 15"/>
                  <a:gd name="T26" fmla="*/ 11 w 14"/>
                  <a:gd name="T27" fmla="*/ 8 h 15"/>
                  <a:gd name="T28" fmla="*/ 10 w 14"/>
                  <a:gd name="T29" fmla="*/ 8 h 15"/>
                  <a:gd name="T30" fmla="*/ 10 w 14"/>
                  <a:gd name="T31" fmla="*/ 7 h 15"/>
                  <a:gd name="T32" fmla="*/ 9 w 14"/>
                  <a:gd name="T33" fmla="*/ 7 h 15"/>
                  <a:gd name="T34" fmla="*/ 10 w 14"/>
                  <a:gd name="T35" fmla="*/ 7 h 15"/>
                  <a:gd name="T36" fmla="*/ 10 w 14"/>
                  <a:gd name="T37" fmla="*/ 6 h 15"/>
                  <a:gd name="T38" fmla="*/ 10 w 14"/>
                  <a:gd name="T39" fmla="*/ 6 h 15"/>
                  <a:gd name="T40" fmla="*/ 10 w 14"/>
                  <a:gd name="T41" fmla="*/ 5 h 15"/>
                  <a:gd name="T42" fmla="*/ 10 w 14"/>
                  <a:gd name="T43" fmla="*/ 5 h 15"/>
                  <a:gd name="T44" fmla="*/ 10 w 14"/>
                  <a:gd name="T45" fmla="*/ 4 h 15"/>
                  <a:gd name="T46" fmla="*/ 10 w 14"/>
                  <a:gd name="T47" fmla="*/ 4 h 15"/>
                  <a:gd name="T48" fmla="*/ 10 w 14"/>
                  <a:gd name="T49" fmla="*/ 3 h 15"/>
                  <a:gd name="T50" fmla="*/ 10 w 14"/>
                  <a:gd name="T51" fmla="*/ 3 h 15"/>
                  <a:gd name="T52" fmla="*/ 9 w 14"/>
                  <a:gd name="T53" fmla="*/ 3 h 15"/>
                  <a:gd name="T54" fmla="*/ 9 w 14"/>
                  <a:gd name="T55" fmla="*/ 4 h 15"/>
                  <a:gd name="T56" fmla="*/ 9 w 14"/>
                  <a:gd name="T57" fmla="*/ 4 h 15"/>
                  <a:gd name="T58" fmla="*/ 8 w 14"/>
                  <a:gd name="T59" fmla="*/ 4 h 15"/>
                  <a:gd name="T60" fmla="*/ 8 w 14"/>
                  <a:gd name="T61" fmla="*/ 4 h 15"/>
                  <a:gd name="T62" fmla="*/ 7 w 14"/>
                  <a:gd name="T63" fmla="*/ 4 h 15"/>
                  <a:gd name="T64" fmla="*/ 7 w 14"/>
                  <a:gd name="T65" fmla="*/ 4 h 15"/>
                  <a:gd name="T66" fmla="*/ 7 w 14"/>
                  <a:gd name="T67" fmla="*/ 3 h 15"/>
                  <a:gd name="T68" fmla="*/ 7 w 14"/>
                  <a:gd name="T69" fmla="*/ 3 h 15"/>
                  <a:gd name="T70" fmla="*/ 7 w 14"/>
                  <a:gd name="T71" fmla="*/ 2 h 15"/>
                  <a:gd name="T72" fmla="*/ 6 w 14"/>
                  <a:gd name="T73" fmla="*/ 2 h 15"/>
                  <a:gd name="T74" fmla="*/ 6 w 14"/>
                  <a:gd name="T75" fmla="*/ 1 h 15"/>
                  <a:gd name="T76" fmla="*/ 6 w 14"/>
                  <a:gd name="T77" fmla="*/ 1 h 15"/>
                  <a:gd name="T78" fmla="*/ 6 w 14"/>
                  <a:gd name="T79" fmla="*/ 0 h 15"/>
                  <a:gd name="T80" fmla="*/ 5 w 14"/>
                  <a:gd name="T81" fmla="*/ 0 h 15"/>
                  <a:gd name="T82" fmla="*/ 5 w 14"/>
                  <a:gd name="T83" fmla="*/ 0 h 15"/>
                  <a:gd name="T84" fmla="*/ 5 w 14"/>
                  <a:gd name="T85" fmla="*/ 0 h 15"/>
                  <a:gd name="T86" fmla="*/ 4 w 14"/>
                  <a:gd name="T87" fmla="*/ 0 h 15"/>
                  <a:gd name="T88" fmla="*/ 4 w 14"/>
                  <a:gd name="T89" fmla="*/ 1 h 15"/>
                  <a:gd name="T90" fmla="*/ 4 w 14"/>
                  <a:gd name="T91" fmla="*/ 1 h 15"/>
                  <a:gd name="T92" fmla="*/ 3 w 14"/>
                  <a:gd name="T93" fmla="*/ 1 h 15"/>
                  <a:gd name="T94" fmla="*/ 3 w 14"/>
                  <a:gd name="T95" fmla="*/ 2 h 15"/>
                  <a:gd name="T96" fmla="*/ 2 w 14"/>
                  <a:gd name="T97" fmla="*/ 3 h 15"/>
                  <a:gd name="T98" fmla="*/ 2 w 14"/>
                  <a:gd name="T99" fmla="*/ 3 h 15"/>
                  <a:gd name="T100" fmla="*/ 2 w 14"/>
                  <a:gd name="T101" fmla="*/ 3 h 15"/>
                  <a:gd name="T102" fmla="*/ 1 w 14"/>
                  <a:gd name="T103" fmla="*/ 4 h 15"/>
                  <a:gd name="T104" fmla="*/ 1 w 14"/>
                  <a:gd name="T105" fmla="*/ 4 h 15"/>
                  <a:gd name="T106" fmla="*/ 1 w 14"/>
                  <a:gd name="T107" fmla="*/ 4 h 15"/>
                  <a:gd name="T108" fmla="*/ 0 w 14"/>
                  <a:gd name="T109" fmla="*/ 5 h 15"/>
                  <a:gd name="T110" fmla="*/ 0 w 14"/>
                  <a:gd name="T111" fmla="*/ 5 h 15"/>
                  <a:gd name="T112" fmla="*/ 0 w 14"/>
                  <a:gd name="T113" fmla="*/ 6 h 15"/>
                  <a:gd name="T114" fmla="*/ 12 w 14"/>
                  <a:gd name="T11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 h="15">
                    <a:moveTo>
                      <a:pt x="13" y="14"/>
                    </a:move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9" y="3"/>
                      <a:pt x="9" y="3"/>
                      <a:pt x="9" y="3"/>
                    </a:cubicBezTo>
                    <a:cubicBezTo>
                      <a:pt x="9" y="3"/>
                      <a:pt x="9" y="3"/>
                      <a:pt x="9" y="3"/>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3"/>
                      <a:pt x="6" y="3"/>
                      <a:pt x="6"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7" y="2"/>
                      <a:pt x="7" y="2"/>
                      <a:pt x="7" y="2"/>
                    </a:cubicBezTo>
                    <a:cubicBezTo>
                      <a:pt x="6" y="2"/>
                      <a:pt x="6"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1" y="6"/>
                      <a:pt x="1" y="7"/>
                    </a:cubicBezTo>
                    <a:cubicBezTo>
                      <a:pt x="2" y="7"/>
                      <a:pt x="2" y="8"/>
                      <a:pt x="3" y="8"/>
                    </a:cubicBezTo>
                    <a:cubicBezTo>
                      <a:pt x="4" y="8"/>
                      <a:pt x="5" y="10"/>
                      <a:pt x="6" y="11"/>
                    </a:cubicBezTo>
                    <a:cubicBezTo>
                      <a:pt x="7" y="12"/>
                      <a:pt x="8" y="13"/>
                      <a:pt x="9" y="13"/>
                    </a:cubicBezTo>
                    <a:cubicBezTo>
                      <a:pt x="10" y="13"/>
                      <a:pt x="11" y="14"/>
                      <a:pt x="12" y="14"/>
                    </a:cubicBezTo>
                    <a:cubicBezTo>
                      <a:pt x="12" y="14"/>
                      <a:pt x="13" y="15"/>
                      <a:pt x="13" y="15"/>
                    </a:cubicBezTo>
                    <a:cubicBezTo>
                      <a:pt x="13" y="15"/>
                      <a:pt x="13" y="15"/>
                      <a:pt x="13" y="15"/>
                    </a:cubicBezTo>
                    <a:lnTo>
                      <a:pt x="13"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Rectangle 368"/>
              <p:cNvSpPr>
                <a:spLocks noChangeArrowheads="1"/>
              </p:cNvSpPr>
              <p:nvPr/>
            </p:nvSpPr>
            <p:spPr bwMode="auto">
              <a:xfrm>
                <a:off x="2507" y="223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90" name="Freeform 369"/>
              <p:cNvSpPr/>
              <p:nvPr/>
            </p:nvSpPr>
            <p:spPr bwMode="auto">
              <a:xfrm>
                <a:off x="2507" y="2197"/>
                <a:ext cx="55" cy="60"/>
              </a:xfrm>
              <a:custGeom>
                <a:avLst/>
                <a:gdLst>
                  <a:gd name="T0" fmla="*/ 20 w 21"/>
                  <a:gd name="T1" fmla="*/ 19 h 23"/>
                  <a:gd name="T2" fmla="*/ 20 w 21"/>
                  <a:gd name="T3" fmla="*/ 18 h 23"/>
                  <a:gd name="T4" fmla="*/ 19 w 21"/>
                  <a:gd name="T5" fmla="*/ 16 h 23"/>
                  <a:gd name="T6" fmla="*/ 19 w 21"/>
                  <a:gd name="T7" fmla="*/ 15 h 23"/>
                  <a:gd name="T8" fmla="*/ 19 w 21"/>
                  <a:gd name="T9" fmla="*/ 13 h 23"/>
                  <a:gd name="T10" fmla="*/ 19 w 21"/>
                  <a:gd name="T11" fmla="*/ 13 h 23"/>
                  <a:gd name="T12" fmla="*/ 20 w 21"/>
                  <a:gd name="T13" fmla="*/ 12 h 23"/>
                  <a:gd name="T14" fmla="*/ 20 w 21"/>
                  <a:gd name="T15" fmla="*/ 10 h 23"/>
                  <a:gd name="T16" fmla="*/ 20 w 21"/>
                  <a:gd name="T17" fmla="*/ 10 h 23"/>
                  <a:gd name="T18" fmla="*/ 21 w 21"/>
                  <a:gd name="T19" fmla="*/ 9 h 23"/>
                  <a:gd name="T20" fmla="*/ 21 w 21"/>
                  <a:gd name="T21" fmla="*/ 7 h 23"/>
                  <a:gd name="T22" fmla="*/ 21 w 21"/>
                  <a:gd name="T23" fmla="*/ 6 h 23"/>
                  <a:gd name="T24" fmla="*/ 21 w 21"/>
                  <a:gd name="T25" fmla="*/ 5 h 23"/>
                  <a:gd name="T26" fmla="*/ 20 w 21"/>
                  <a:gd name="T27" fmla="*/ 4 h 23"/>
                  <a:gd name="T28" fmla="*/ 19 w 21"/>
                  <a:gd name="T29" fmla="*/ 4 h 23"/>
                  <a:gd name="T30" fmla="*/ 19 w 21"/>
                  <a:gd name="T31" fmla="*/ 3 h 23"/>
                  <a:gd name="T32" fmla="*/ 17 w 21"/>
                  <a:gd name="T33" fmla="*/ 3 h 23"/>
                  <a:gd name="T34" fmla="*/ 16 w 21"/>
                  <a:gd name="T35" fmla="*/ 3 h 23"/>
                  <a:gd name="T36" fmla="*/ 15 w 21"/>
                  <a:gd name="T37" fmla="*/ 4 h 23"/>
                  <a:gd name="T38" fmla="*/ 14 w 21"/>
                  <a:gd name="T39" fmla="*/ 4 h 23"/>
                  <a:gd name="T40" fmla="*/ 13 w 21"/>
                  <a:gd name="T41" fmla="*/ 3 h 23"/>
                  <a:gd name="T42" fmla="*/ 12 w 21"/>
                  <a:gd name="T43" fmla="*/ 3 h 23"/>
                  <a:gd name="T44" fmla="*/ 12 w 21"/>
                  <a:gd name="T45" fmla="*/ 2 h 23"/>
                  <a:gd name="T46" fmla="*/ 11 w 21"/>
                  <a:gd name="T47" fmla="*/ 2 h 23"/>
                  <a:gd name="T48" fmla="*/ 10 w 21"/>
                  <a:gd name="T49" fmla="*/ 1 h 23"/>
                  <a:gd name="T50" fmla="*/ 9 w 21"/>
                  <a:gd name="T51" fmla="*/ 2 h 23"/>
                  <a:gd name="T52" fmla="*/ 8 w 21"/>
                  <a:gd name="T53" fmla="*/ 2 h 23"/>
                  <a:gd name="T54" fmla="*/ 8 w 21"/>
                  <a:gd name="T55" fmla="*/ 1 h 23"/>
                  <a:gd name="T56" fmla="*/ 8 w 21"/>
                  <a:gd name="T57" fmla="*/ 0 h 23"/>
                  <a:gd name="T58" fmla="*/ 7 w 21"/>
                  <a:gd name="T59" fmla="*/ 0 h 23"/>
                  <a:gd name="T60" fmla="*/ 7 w 21"/>
                  <a:gd name="T61" fmla="*/ 1 h 23"/>
                  <a:gd name="T62" fmla="*/ 6 w 21"/>
                  <a:gd name="T63" fmla="*/ 2 h 23"/>
                  <a:gd name="T64" fmla="*/ 4 w 21"/>
                  <a:gd name="T65" fmla="*/ 2 h 23"/>
                  <a:gd name="T66" fmla="*/ 3 w 21"/>
                  <a:gd name="T67" fmla="*/ 1 h 23"/>
                  <a:gd name="T68" fmla="*/ 3 w 21"/>
                  <a:gd name="T69" fmla="*/ 2 h 23"/>
                  <a:gd name="T70" fmla="*/ 2 w 21"/>
                  <a:gd name="T71" fmla="*/ 2 h 23"/>
                  <a:gd name="T72" fmla="*/ 2 w 21"/>
                  <a:gd name="T73" fmla="*/ 3 h 23"/>
                  <a:gd name="T74" fmla="*/ 2 w 21"/>
                  <a:gd name="T75" fmla="*/ 4 h 23"/>
                  <a:gd name="T76" fmla="*/ 2 w 21"/>
                  <a:gd name="T77" fmla="*/ 5 h 23"/>
                  <a:gd name="T78" fmla="*/ 3 w 21"/>
                  <a:gd name="T79" fmla="*/ 6 h 23"/>
                  <a:gd name="T80" fmla="*/ 3 w 21"/>
                  <a:gd name="T81" fmla="*/ 7 h 23"/>
                  <a:gd name="T82" fmla="*/ 3 w 21"/>
                  <a:gd name="T83" fmla="*/ 8 h 23"/>
                  <a:gd name="T84" fmla="*/ 2 w 21"/>
                  <a:gd name="T85" fmla="*/ 8 h 23"/>
                  <a:gd name="T86" fmla="*/ 1 w 21"/>
                  <a:gd name="T87" fmla="*/ 9 h 23"/>
                  <a:gd name="T88" fmla="*/ 2 w 21"/>
                  <a:gd name="T89" fmla="*/ 9 h 23"/>
                  <a:gd name="T90" fmla="*/ 2 w 21"/>
                  <a:gd name="T91" fmla="*/ 10 h 23"/>
                  <a:gd name="T92" fmla="*/ 2 w 21"/>
                  <a:gd name="T93" fmla="*/ 10 h 23"/>
                  <a:gd name="T94" fmla="*/ 1 w 21"/>
                  <a:gd name="T95" fmla="*/ 11 h 23"/>
                  <a:gd name="T96" fmla="*/ 1 w 21"/>
                  <a:gd name="T97" fmla="*/ 12 h 23"/>
                  <a:gd name="T98" fmla="*/ 1 w 21"/>
                  <a:gd name="T99" fmla="*/ 14 h 23"/>
                  <a:gd name="T100" fmla="*/ 0 w 21"/>
                  <a:gd name="T101" fmla="*/ 15 h 23"/>
                  <a:gd name="T102" fmla="*/ 1 w 21"/>
                  <a:gd name="T103" fmla="*/ 15 h 23"/>
                  <a:gd name="T104" fmla="*/ 1 w 21"/>
                  <a:gd name="T105" fmla="*/ 15 h 23"/>
                  <a:gd name="T106" fmla="*/ 3 w 21"/>
                  <a:gd name="T107" fmla="*/ 16 h 23"/>
                  <a:gd name="T108" fmla="*/ 3 w 21"/>
                  <a:gd name="T109" fmla="*/ 17 h 23"/>
                  <a:gd name="T110" fmla="*/ 4 w 21"/>
                  <a:gd name="T111" fmla="*/ 17 h 23"/>
                  <a:gd name="T112" fmla="*/ 4 w 21"/>
                  <a:gd name="T113" fmla="*/ 18 h 23"/>
                  <a:gd name="T114" fmla="*/ 4 w 21"/>
                  <a:gd name="T115" fmla="*/ 19 h 23"/>
                  <a:gd name="T116" fmla="*/ 4 w 21"/>
                  <a:gd name="T117" fmla="*/ 20 h 23"/>
                  <a:gd name="T118" fmla="*/ 4 w 21"/>
                  <a:gd name="T119" fmla="*/ 21 h 23"/>
                  <a:gd name="T120" fmla="*/ 4 w 21"/>
                  <a:gd name="T121" fmla="*/ 22 h 23"/>
                  <a:gd name="T122" fmla="*/ 4 w 21"/>
                  <a:gd name="T123" fmla="*/ 23 h 23"/>
                  <a:gd name="T124" fmla="*/ 13 w 21"/>
                  <a:gd name="T125"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23">
                    <a:moveTo>
                      <a:pt x="20" y="20"/>
                    </a:move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19" y="18"/>
                      <a:pt x="19" y="18"/>
                      <a:pt x="19" y="18"/>
                    </a:cubicBezTo>
                    <a:cubicBezTo>
                      <a:pt x="19" y="18"/>
                      <a:pt x="19" y="18"/>
                      <a:pt x="19" y="18"/>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1"/>
                    </a:cubicBezTo>
                    <a:cubicBezTo>
                      <a:pt x="12" y="2"/>
                      <a:pt x="12" y="2"/>
                      <a:pt x="12" y="2"/>
                    </a:cubicBezTo>
                    <a:cubicBezTo>
                      <a:pt x="12" y="1"/>
                      <a:pt x="12" y="1"/>
                      <a:pt x="12" y="1"/>
                    </a:cubicBezTo>
                    <a:cubicBezTo>
                      <a:pt x="12" y="2"/>
                      <a:pt x="12" y="2"/>
                      <a:pt x="12"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3"/>
                    </a:cubicBezTo>
                    <a:cubicBezTo>
                      <a:pt x="4" y="23"/>
                      <a:pt x="4" y="23"/>
                      <a:pt x="4" y="23"/>
                    </a:cubicBezTo>
                    <a:cubicBezTo>
                      <a:pt x="4" y="23"/>
                      <a:pt x="4" y="23"/>
                      <a:pt x="4" y="23"/>
                    </a:cubicBezTo>
                    <a:cubicBezTo>
                      <a:pt x="4" y="23"/>
                      <a:pt x="4" y="22"/>
                      <a:pt x="5" y="22"/>
                    </a:cubicBezTo>
                    <a:cubicBezTo>
                      <a:pt x="5" y="22"/>
                      <a:pt x="7" y="21"/>
                      <a:pt x="7" y="21"/>
                    </a:cubicBezTo>
                    <a:cubicBezTo>
                      <a:pt x="8" y="21"/>
                      <a:pt x="9" y="20"/>
                      <a:pt x="10" y="20"/>
                    </a:cubicBezTo>
                    <a:cubicBezTo>
                      <a:pt x="11" y="20"/>
                      <a:pt x="12" y="20"/>
                      <a:pt x="13"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4" y="20"/>
                      <a:pt x="15" y="20"/>
                      <a:pt x="16" y="20"/>
                    </a:cubicBezTo>
                    <a:cubicBezTo>
                      <a:pt x="16" y="19"/>
                      <a:pt x="13" y="20"/>
                      <a:pt x="13" y="20"/>
                    </a:cubicBezTo>
                    <a:cubicBezTo>
                      <a:pt x="14" y="20"/>
                      <a:pt x="15" y="19"/>
                      <a:pt x="15" y="19"/>
                    </a:cubicBezTo>
                    <a:cubicBezTo>
                      <a:pt x="16" y="19"/>
                      <a:pt x="17" y="19"/>
                      <a:pt x="17" y="20"/>
                    </a:cubicBezTo>
                    <a:cubicBezTo>
                      <a:pt x="17" y="19"/>
                      <a:pt x="16" y="19"/>
                      <a:pt x="16" y="19"/>
                    </a:cubicBezTo>
                    <a:cubicBezTo>
                      <a:pt x="16" y="20"/>
                      <a:pt x="17" y="20"/>
                      <a:pt x="17" y="20"/>
                    </a:cubicBezTo>
                    <a:cubicBezTo>
                      <a:pt x="17" y="20"/>
                      <a:pt x="18" y="20"/>
                      <a:pt x="19" y="20"/>
                    </a:cubicBezTo>
                    <a:cubicBezTo>
                      <a:pt x="19" y="20"/>
                      <a:pt x="19" y="20"/>
                      <a:pt x="19" y="20"/>
                    </a:cubicBezTo>
                    <a:cubicBezTo>
                      <a:pt x="19" y="19"/>
                      <a:pt x="19" y="19"/>
                      <a:pt x="19" y="19"/>
                    </a:cubicBezTo>
                    <a:cubicBezTo>
                      <a:pt x="19" y="19"/>
                      <a:pt x="19" y="20"/>
                      <a:pt x="19" y="20"/>
                    </a:cubicBezTo>
                    <a:cubicBezTo>
                      <a:pt x="19" y="20"/>
                      <a:pt x="19" y="20"/>
                      <a:pt x="19" y="20"/>
                    </a:cubicBezTo>
                    <a:lnTo>
                      <a:pt x="20"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370"/>
              <p:cNvSpPr/>
              <p:nvPr/>
            </p:nvSpPr>
            <p:spPr bwMode="auto">
              <a:xfrm>
                <a:off x="3414" y="2013"/>
                <a:ext cx="86" cy="73"/>
              </a:xfrm>
              <a:custGeom>
                <a:avLst/>
                <a:gdLst>
                  <a:gd name="T0" fmla="*/ 2 w 33"/>
                  <a:gd name="T1" fmla="*/ 12 h 28"/>
                  <a:gd name="T2" fmla="*/ 4 w 33"/>
                  <a:gd name="T3" fmla="*/ 12 h 28"/>
                  <a:gd name="T4" fmla="*/ 5 w 33"/>
                  <a:gd name="T5" fmla="*/ 13 h 28"/>
                  <a:gd name="T6" fmla="*/ 6 w 33"/>
                  <a:gd name="T7" fmla="*/ 12 h 28"/>
                  <a:gd name="T8" fmla="*/ 6 w 33"/>
                  <a:gd name="T9" fmla="*/ 14 h 28"/>
                  <a:gd name="T10" fmla="*/ 7 w 33"/>
                  <a:gd name="T11" fmla="*/ 16 h 28"/>
                  <a:gd name="T12" fmla="*/ 11 w 33"/>
                  <a:gd name="T13" fmla="*/ 16 h 28"/>
                  <a:gd name="T14" fmla="*/ 15 w 33"/>
                  <a:gd name="T15" fmla="*/ 16 h 28"/>
                  <a:gd name="T16" fmla="*/ 16 w 33"/>
                  <a:gd name="T17" fmla="*/ 18 h 28"/>
                  <a:gd name="T18" fmla="*/ 15 w 33"/>
                  <a:gd name="T19" fmla="*/ 19 h 28"/>
                  <a:gd name="T20" fmla="*/ 13 w 33"/>
                  <a:gd name="T21" fmla="*/ 20 h 28"/>
                  <a:gd name="T22" fmla="*/ 12 w 33"/>
                  <a:gd name="T23" fmla="*/ 21 h 28"/>
                  <a:gd name="T24" fmla="*/ 11 w 33"/>
                  <a:gd name="T25" fmla="*/ 23 h 28"/>
                  <a:gd name="T26" fmla="*/ 12 w 33"/>
                  <a:gd name="T27" fmla="*/ 24 h 28"/>
                  <a:gd name="T28" fmla="*/ 13 w 33"/>
                  <a:gd name="T29" fmla="*/ 23 h 28"/>
                  <a:gd name="T30" fmla="*/ 14 w 33"/>
                  <a:gd name="T31" fmla="*/ 22 h 28"/>
                  <a:gd name="T32" fmla="*/ 15 w 33"/>
                  <a:gd name="T33" fmla="*/ 23 h 28"/>
                  <a:gd name="T34" fmla="*/ 16 w 33"/>
                  <a:gd name="T35" fmla="*/ 25 h 28"/>
                  <a:gd name="T36" fmla="*/ 16 w 33"/>
                  <a:gd name="T37" fmla="*/ 27 h 28"/>
                  <a:gd name="T38" fmla="*/ 17 w 33"/>
                  <a:gd name="T39" fmla="*/ 28 h 28"/>
                  <a:gd name="T40" fmla="*/ 18 w 33"/>
                  <a:gd name="T41" fmla="*/ 25 h 28"/>
                  <a:gd name="T42" fmla="*/ 19 w 33"/>
                  <a:gd name="T43" fmla="*/ 23 h 28"/>
                  <a:gd name="T44" fmla="*/ 19 w 33"/>
                  <a:gd name="T45" fmla="*/ 20 h 28"/>
                  <a:gd name="T46" fmla="*/ 22 w 33"/>
                  <a:gd name="T47" fmla="*/ 21 h 28"/>
                  <a:gd name="T48" fmla="*/ 22 w 33"/>
                  <a:gd name="T49" fmla="*/ 19 h 28"/>
                  <a:gd name="T50" fmla="*/ 23 w 33"/>
                  <a:gd name="T51" fmla="*/ 17 h 28"/>
                  <a:gd name="T52" fmla="*/ 24 w 33"/>
                  <a:gd name="T53" fmla="*/ 15 h 28"/>
                  <a:gd name="T54" fmla="*/ 25 w 33"/>
                  <a:gd name="T55" fmla="*/ 13 h 28"/>
                  <a:gd name="T56" fmla="*/ 25 w 33"/>
                  <a:gd name="T57" fmla="*/ 12 h 28"/>
                  <a:gd name="T58" fmla="*/ 26 w 33"/>
                  <a:gd name="T59" fmla="*/ 11 h 28"/>
                  <a:gd name="T60" fmla="*/ 27 w 33"/>
                  <a:gd name="T61" fmla="*/ 10 h 28"/>
                  <a:gd name="T62" fmla="*/ 28 w 33"/>
                  <a:gd name="T63" fmla="*/ 8 h 28"/>
                  <a:gd name="T64" fmla="*/ 31 w 33"/>
                  <a:gd name="T65" fmla="*/ 8 h 28"/>
                  <a:gd name="T66" fmla="*/ 32 w 33"/>
                  <a:gd name="T67" fmla="*/ 8 h 28"/>
                  <a:gd name="T68" fmla="*/ 32 w 33"/>
                  <a:gd name="T69" fmla="*/ 7 h 28"/>
                  <a:gd name="T70" fmla="*/ 33 w 33"/>
                  <a:gd name="T71" fmla="*/ 6 h 28"/>
                  <a:gd name="T72" fmla="*/ 32 w 33"/>
                  <a:gd name="T73" fmla="*/ 5 h 28"/>
                  <a:gd name="T74" fmla="*/ 30 w 33"/>
                  <a:gd name="T75" fmla="*/ 4 h 28"/>
                  <a:gd name="T76" fmla="*/ 30 w 33"/>
                  <a:gd name="T77" fmla="*/ 3 h 28"/>
                  <a:gd name="T78" fmla="*/ 29 w 33"/>
                  <a:gd name="T79" fmla="*/ 2 h 28"/>
                  <a:gd name="T80" fmla="*/ 29 w 33"/>
                  <a:gd name="T81" fmla="*/ 1 h 28"/>
                  <a:gd name="T82" fmla="*/ 27 w 33"/>
                  <a:gd name="T83" fmla="*/ 1 h 28"/>
                  <a:gd name="T84" fmla="*/ 25 w 33"/>
                  <a:gd name="T85" fmla="*/ 2 h 28"/>
                  <a:gd name="T86" fmla="*/ 23 w 33"/>
                  <a:gd name="T87" fmla="*/ 1 h 28"/>
                  <a:gd name="T88" fmla="*/ 22 w 33"/>
                  <a:gd name="T89" fmla="*/ 2 h 28"/>
                  <a:gd name="T90" fmla="*/ 20 w 33"/>
                  <a:gd name="T91" fmla="*/ 3 h 28"/>
                  <a:gd name="T92" fmla="*/ 19 w 33"/>
                  <a:gd name="T93" fmla="*/ 4 h 28"/>
                  <a:gd name="T94" fmla="*/ 17 w 33"/>
                  <a:gd name="T95" fmla="*/ 5 h 28"/>
                  <a:gd name="T96" fmla="*/ 16 w 33"/>
                  <a:gd name="T97" fmla="*/ 6 h 28"/>
                  <a:gd name="T98" fmla="*/ 15 w 33"/>
                  <a:gd name="T99" fmla="*/ 6 h 28"/>
                  <a:gd name="T100" fmla="*/ 13 w 33"/>
                  <a:gd name="T101" fmla="*/ 7 h 28"/>
                  <a:gd name="T102" fmla="*/ 15 w 33"/>
                  <a:gd name="T103" fmla="*/ 8 h 28"/>
                  <a:gd name="T104" fmla="*/ 14 w 33"/>
                  <a:gd name="T105" fmla="*/ 10 h 28"/>
                  <a:gd name="T106" fmla="*/ 11 w 33"/>
                  <a:gd name="T107" fmla="*/ 10 h 28"/>
                  <a:gd name="T108" fmla="*/ 8 w 33"/>
                  <a:gd name="T109" fmla="*/ 10 h 28"/>
                  <a:gd name="T110" fmla="*/ 5 w 33"/>
                  <a:gd name="T111" fmla="*/ 10 h 28"/>
                  <a:gd name="T112" fmla="*/ 3 w 33"/>
                  <a:gd name="T113" fmla="*/ 10 h 28"/>
                  <a:gd name="T114" fmla="*/ 3 w 33"/>
                  <a:gd name="T115" fmla="*/ 8 h 28"/>
                  <a:gd name="T116" fmla="*/ 3 w 33"/>
                  <a:gd name="T117" fmla="*/ 6 h 28"/>
                  <a:gd name="T118" fmla="*/ 1 w 33"/>
                  <a:gd name="T119" fmla="*/ 6 h 28"/>
                  <a:gd name="T120" fmla="*/ 0 w 33"/>
                  <a:gd name="T121" fmla="*/ 7 h 28"/>
                  <a:gd name="T122" fmla="*/ 0 w 33"/>
                  <a:gd name="T123"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28">
                    <a:moveTo>
                      <a:pt x="1" y="11"/>
                    </a:move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4" y="11"/>
                    </a:cubicBezTo>
                    <a:cubicBezTo>
                      <a:pt x="4" y="11"/>
                      <a:pt x="4" y="11"/>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4" y="16"/>
                      <a:pt x="14" y="16"/>
                      <a:pt x="14"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1"/>
                      <a:pt x="14" y="21"/>
                      <a:pt x="14" y="21"/>
                    </a:cubicBezTo>
                    <a:cubicBezTo>
                      <a:pt x="14" y="21"/>
                      <a:pt x="14" y="21"/>
                      <a:pt x="14" y="21"/>
                    </a:cubicBezTo>
                    <a:cubicBezTo>
                      <a:pt x="13" y="21"/>
                      <a:pt x="13" y="21"/>
                      <a:pt x="13" y="21"/>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3" y="24"/>
                      <a:pt x="13" y="24"/>
                      <a:pt x="13" y="24"/>
                    </a:cubicBezTo>
                    <a:cubicBezTo>
                      <a:pt x="13" y="25"/>
                      <a:pt x="13" y="25"/>
                      <a:pt x="13" y="25"/>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4" y="22"/>
                      <a:pt x="14" y="22"/>
                      <a:pt x="14"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8" y="28"/>
                      <a:pt x="18" y="28"/>
                      <a:pt x="18" y="28"/>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9" y="23"/>
                      <a:pt x="19" y="23"/>
                      <a:pt x="19" y="23"/>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0"/>
                      <a:pt x="19" y="20"/>
                      <a:pt x="19" y="20"/>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20" y="21"/>
                      <a:pt x="20" y="21"/>
                      <a:pt x="20" y="21"/>
                    </a:cubicBezTo>
                    <a:cubicBezTo>
                      <a:pt x="20" y="21"/>
                      <a:pt x="20" y="21"/>
                      <a:pt x="20" y="21"/>
                    </a:cubicBezTo>
                    <a:cubicBezTo>
                      <a:pt x="20" y="21"/>
                      <a:pt x="20" y="21"/>
                      <a:pt x="20" y="21"/>
                    </a:cubicBezTo>
                    <a:cubicBezTo>
                      <a:pt x="20" y="21"/>
                      <a:pt x="20" y="21"/>
                      <a:pt x="20"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1"/>
                      <a:pt x="22" y="21"/>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2" y="8"/>
                      <a:pt x="32" y="8"/>
                      <a:pt x="32" y="8"/>
                    </a:cubicBezTo>
                    <a:cubicBezTo>
                      <a:pt x="32" y="8"/>
                      <a:pt x="32" y="8"/>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7"/>
                    </a:cubicBezTo>
                    <a:cubicBezTo>
                      <a:pt x="31" y="7"/>
                      <a:pt x="31" y="7"/>
                      <a:pt x="31" y="7"/>
                    </a:cubicBezTo>
                    <a:cubicBezTo>
                      <a:pt x="31" y="7"/>
                      <a:pt x="31" y="7"/>
                      <a:pt x="31" y="7"/>
                    </a:cubicBezTo>
                    <a:cubicBezTo>
                      <a:pt x="31" y="7"/>
                      <a:pt x="31" y="7"/>
                      <a:pt x="31" y="7"/>
                    </a:cubicBezTo>
                    <a:cubicBezTo>
                      <a:pt x="31" y="7"/>
                      <a:pt x="31" y="7"/>
                      <a:pt x="31" y="7"/>
                    </a:cubicBezTo>
                    <a:cubicBezTo>
                      <a:pt x="31" y="7"/>
                      <a:pt x="31" y="7"/>
                      <a:pt x="31" y="7"/>
                    </a:cubicBezTo>
                    <a:cubicBezTo>
                      <a:pt x="31" y="7"/>
                      <a:pt x="31" y="7"/>
                      <a:pt x="31"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5"/>
                      <a:pt x="32" y="5"/>
                    </a:cubicBezTo>
                    <a:cubicBezTo>
                      <a:pt x="32" y="5"/>
                      <a:pt x="32" y="5"/>
                      <a:pt x="32" y="5"/>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3"/>
                      <a:pt x="31" y="3"/>
                    </a:cubicBezTo>
                    <a:cubicBezTo>
                      <a:pt x="30" y="3"/>
                      <a:pt x="30" y="3"/>
                      <a:pt x="30" y="3"/>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29" y="4"/>
                      <a:pt x="29" y="4"/>
                      <a:pt x="29" y="4"/>
                    </a:cubicBezTo>
                    <a:cubicBezTo>
                      <a:pt x="29" y="4"/>
                      <a:pt x="29" y="4"/>
                      <a:pt x="29" y="4"/>
                    </a:cubicBezTo>
                    <a:cubicBezTo>
                      <a:pt x="29" y="3"/>
                      <a:pt x="29" y="3"/>
                      <a:pt x="29"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3" y="1"/>
                      <a:pt x="23" y="1"/>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8"/>
                      <a:pt x="15" y="8"/>
                      <a:pt x="15" y="8"/>
                    </a:cubicBezTo>
                    <a:cubicBezTo>
                      <a:pt x="15" y="8"/>
                      <a:pt x="15" y="8"/>
                      <a:pt x="15" y="8"/>
                    </a:cubicBezTo>
                    <a:cubicBezTo>
                      <a:pt x="15" y="9"/>
                      <a:pt x="15" y="9"/>
                      <a:pt x="15"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10"/>
                      <a:pt x="15" y="10"/>
                      <a:pt x="15" y="10"/>
                    </a:cubicBezTo>
                    <a:cubicBezTo>
                      <a:pt x="15" y="10"/>
                      <a:pt x="15"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1"/>
                      <a:pt x="7" y="11"/>
                      <a:pt x="7" y="11"/>
                    </a:cubicBezTo>
                    <a:cubicBezTo>
                      <a:pt x="7" y="11"/>
                      <a:pt x="7" y="11"/>
                      <a:pt x="7" y="11"/>
                    </a:cubicBezTo>
                    <a:cubicBezTo>
                      <a:pt x="7" y="11"/>
                      <a:pt x="7" y="11"/>
                      <a:pt x="7" y="11"/>
                    </a:cubicBezTo>
                    <a:cubicBezTo>
                      <a:pt x="7" y="11"/>
                      <a:pt x="7" y="11"/>
                      <a:pt x="7"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6"/>
                      <a:pt x="2" y="6"/>
                    </a:cubicBezTo>
                    <a:cubicBezTo>
                      <a:pt x="2" y="6"/>
                      <a:pt x="2" y="6"/>
                      <a:pt x="2" y="6"/>
                    </a:cubicBezTo>
                    <a:cubicBezTo>
                      <a:pt x="2" y="6"/>
                      <a:pt x="2" y="6"/>
                      <a:pt x="2" y="6"/>
                    </a:cubicBezTo>
                    <a:cubicBezTo>
                      <a:pt x="2" y="6"/>
                      <a:pt x="2" y="6"/>
                      <a:pt x="2" y="6"/>
                    </a:cubicBezTo>
                    <a:cubicBezTo>
                      <a:pt x="2" y="6"/>
                      <a:pt x="2"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1" y="6"/>
                      <a:pt x="1" y="6"/>
                      <a:pt x="1" y="6"/>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1" y="11"/>
                    </a:cubicBezTo>
                    <a:cubicBezTo>
                      <a:pt x="1" y="11"/>
                      <a:pt x="1" y="11"/>
                      <a:pt x="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371"/>
              <p:cNvSpPr/>
              <p:nvPr/>
            </p:nvSpPr>
            <p:spPr bwMode="auto">
              <a:xfrm>
                <a:off x="3279" y="19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Rectangle 372"/>
              <p:cNvSpPr>
                <a:spLocks noChangeArrowheads="1"/>
              </p:cNvSpPr>
              <p:nvPr/>
            </p:nvSpPr>
            <p:spPr bwMode="auto">
              <a:xfrm>
                <a:off x="3222" y="19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94" name="Freeform 373"/>
              <p:cNvSpPr/>
              <p:nvPr/>
            </p:nvSpPr>
            <p:spPr bwMode="auto">
              <a:xfrm>
                <a:off x="3159" y="1934"/>
                <a:ext cx="155" cy="137"/>
              </a:xfrm>
              <a:custGeom>
                <a:avLst/>
                <a:gdLst>
                  <a:gd name="T0" fmla="*/ 29 w 59"/>
                  <a:gd name="T1" fmla="*/ 50 h 52"/>
                  <a:gd name="T2" fmla="*/ 33 w 59"/>
                  <a:gd name="T3" fmla="*/ 50 h 52"/>
                  <a:gd name="T4" fmla="*/ 35 w 59"/>
                  <a:gd name="T5" fmla="*/ 50 h 52"/>
                  <a:gd name="T6" fmla="*/ 35 w 59"/>
                  <a:gd name="T7" fmla="*/ 47 h 52"/>
                  <a:gd name="T8" fmla="*/ 33 w 59"/>
                  <a:gd name="T9" fmla="*/ 44 h 52"/>
                  <a:gd name="T10" fmla="*/ 32 w 59"/>
                  <a:gd name="T11" fmla="*/ 41 h 52"/>
                  <a:gd name="T12" fmla="*/ 31 w 59"/>
                  <a:gd name="T13" fmla="*/ 39 h 52"/>
                  <a:gd name="T14" fmla="*/ 32 w 59"/>
                  <a:gd name="T15" fmla="*/ 37 h 52"/>
                  <a:gd name="T16" fmla="*/ 35 w 59"/>
                  <a:gd name="T17" fmla="*/ 36 h 52"/>
                  <a:gd name="T18" fmla="*/ 37 w 59"/>
                  <a:gd name="T19" fmla="*/ 36 h 52"/>
                  <a:gd name="T20" fmla="*/ 40 w 59"/>
                  <a:gd name="T21" fmla="*/ 34 h 52"/>
                  <a:gd name="T22" fmla="*/ 42 w 59"/>
                  <a:gd name="T23" fmla="*/ 32 h 52"/>
                  <a:gd name="T24" fmla="*/ 44 w 59"/>
                  <a:gd name="T25" fmla="*/ 29 h 52"/>
                  <a:gd name="T26" fmla="*/ 46 w 59"/>
                  <a:gd name="T27" fmla="*/ 27 h 52"/>
                  <a:gd name="T28" fmla="*/ 47 w 59"/>
                  <a:gd name="T29" fmla="*/ 25 h 52"/>
                  <a:gd name="T30" fmla="*/ 48 w 59"/>
                  <a:gd name="T31" fmla="*/ 23 h 52"/>
                  <a:gd name="T32" fmla="*/ 49 w 59"/>
                  <a:gd name="T33" fmla="*/ 20 h 52"/>
                  <a:gd name="T34" fmla="*/ 51 w 59"/>
                  <a:gd name="T35" fmla="*/ 19 h 52"/>
                  <a:gd name="T36" fmla="*/ 50 w 59"/>
                  <a:gd name="T37" fmla="*/ 18 h 52"/>
                  <a:gd name="T38" fmla="*/ 48 w 59"/>
                  <a:gd name="T39" fmla="*/ 16 h 52"/>
                  <a:gd name="T40" fmla="*/ 47 w 59"/>
                  <a:gd name="T41" fmla="*/ 14 h 52"/>
                  <a:gd name="T42" fmla="*/ 47 w 59"/>
                  <a:gd name="T43" fmla="*/ 12 h 52"/>
                  <a:gd name="T44" fmla="*/ 46 w 59"/>
                  <a:gd name="T45" fmla="*/ 11 h 52"/>
                  <a:gd name="T46" fmla="*/ 47 w 59"/>
                  <a:gd name="T47" fmla="*/ 9 h 52"/>
                  <a:gd name="T48" fmla="*/ 51 w 59"/>
                  <a:gd name="T49" fmla="*/ 9 h 52"/>
                  <a:gd name="T50" fmla="*/ 55 w 59"/>
                  <a:gd name="T51" fmla="*/ 9 h 52"/>
                  <a:gd name="T52" fmla="*/ 57 w 59"/>
                  <a:gd name="T53" fmla="*/ 8 h 52"/>
                  <a:gd name="T54" fmla="*/ 57 w 59"/>
                  <a:gd name="T55" fmla="*/ 6 h 52"/>
                  <a:gd name="T56" fmla="*/ 55 w 59"/>
                  <a:gd name="T57" fmla="*/ 5 h 52"/>
                  <a:gd name="T58" fmla="*/ 54 w 59"/>
                  <a:gd name="T59" fmla="*/ 3 h 52"/>
                  <a:gd name="T60" fmla="*/ 52 w 59"/>
                  <a:gd name="T61" fmla="*/ 1 h 52"/>
                  <a:gd name="T62" fmla="*/ 50 w 59"/>
                  <a:gd name="T63" fmla="*/ 0 h 52"/>
                  <a:gd name="T64" fmla="*/ 48 w 59"/>
                  <a:gd name="T65" fmla="*/ 0 h 52"/>
                  <a:gd name="T66" fmla="*/ 45 w 59"/>
                  <a:gd name="T67" fmla="*/ 0 h 52"/>
                  <a:gd name="T68" fmla="*/ 41 w 59"/>
                  <a:gd name="T69" fmla="*/ 1 h 52"/>
                  <a:gd name="T70" fmla="*/ 39 w 59"/>
                  <a:gd name="T71" fmla="*/ 2 h 52"/>
                  <a:gd name="T72" fmla="*/ 37 w 59"/>
                  <a:gd name="T73" fmla="*/ 3 h 52"/>
                  <a:gd name="T74" fmla="*/ 38 w 59"/>
                  <a:gd name="T75" fmla="*/ 6 h 52"/>
                  <a:gd name="T76" fmla="*/ 38 w 59"/>
                  <a:gd name="T77" fmla="*/ 8 h 52"/>
                  <a:gd name="T78" fmla="*/ 36 w 59"/>
                  <a:gd name="T79" fmla="*/ 10 h 52"/>
                  <a:gd name="T80" fmla="*/ 36 w 59"/>
                  <a:gd name="T81" fmla="*/ 12 h 52"/>
                  <a:gd name="T82" fmla="*/ 32 w 59"/>
                  <a:gd name="T83" fmla="*/ 12 h 52"/>
                  <a:gd name="T84" fmla="*/ 33 w 59"/>
                  <a:gd name="T85" fmla="*/ 14 h 52"/>
                  <a:gd name="T86" fmla="*/ 32 w 59"/>
                  <a:gd name="T87" fmla="*/ 16 h 52"/>
                  <a:gd name="T88" fmla="*/ 31 w 59"/>
                  <a:gd name="T89" fmla="*/ 17 h 52"/>
                  <a:gd name="T90" fmla="*/ 30 w 59"/>
                  <a:gd name="T91" fmla="*/ 19 h 52"/>
                  <a:gd name="T92" fmla="*/ 29 w 59"/>
                  <a:gd name="T93" fmla="*/ 21 h 52"/>
                  <a:gd name="T94" fmla="*/ 27 w 59"/>
                  <a:gd name="T95" fmla="*/ 21 h 52"/>
                  <a:gd name="T96" fmla="*/ 25 w 59"/>
                  <a:gd name="T97" fmla="*/ 22 h 52"/>
                  <a:gd name="T98" fmla="*/ 23 w 59"/>
                  <a:gd name="T99" fmla="*/ 23 h 52"/>
                  <a:gd name="T100" fmla="*/ 21 w 59"/>
                  <a:gd name="T101" fmla="*/ 24 h 52"/>
                  <a:gd name="T102" fmla="*/ 19 w 59"/>
                  <a:gd name="T103" fmla="*/ 26 h 52"/>
                  <a:gd name="T104" fmla="*/ 18 w 59"/>
                  <a:gd name="T105" fmla="*/ 29 h 52"/>
                  <a:gd name="T106" fmla="*/ 12 w 59"/>
                  <a:gd name="T107" fmla="*/ 30 h 52"/>
                  <a:gd name="T108" fmla="*/ 6 w 59"/>
                  <a:gd name="T109" fmla="*/ 30 h 52"/>
                  <a:gd name="T110" fmla="*/ 1 w 59"/>
                  <a:gd name="T111" fmla="*/ 30 h 52"/>
                  <a:gd name="T112" fmla="*/ 3 w 59"/>
                  <a:gd name="T113" fmla="*/ 32 h 52"/>
                  <a:gd name="T114" fmla="*/ 6 w 59"/>
                  <a:gd name="T115" fmla="*/ 34 h 52"/>
                  <a:gd name="T116" fmla="*/ 7 w 59"/>
                  <a:gd name="T117" fmla="*/ 38 h 52"/>
                  <a:gd name="T118" fmla="*/ 8 w 59"/>
                  <a:gd name="T119" fmla="*/ 41 h 52"/>
                  <a:gd name="T120" fmla="*/ 5 w 59"/>
                  <a:gd name="T121" fmla="*/ 42 h 52"/>
                  <a:gd name="T122" fmla="*/ 3 w 59"/>
                  <a:gd name="T123" fmla="*/ 45 h 52"/>
                  <a:gd name="T124" fmla="*/ 21 w 59"/>
                  <a:gd name="T125"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52">
                    <a:moveTo>
                      <a:pt x="26" y="52"/>
                    </a:moveTo>
                    <a:cubicBezTo>
                      <a:pt x="26" y="52"/>
                      <a:pt x="26" y="52"/>
                      <a:pt x="26" y="52"/>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8" y="51"/>
                      <a:pt x="28" y="51"/>
                      <a:pt x="28" y="51"/>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30" y="50"/>
                      <a:pt x="30" y="50"/>
                      <a:pt x="30" y="50"/>
                    </a:cubicBezTo>
                    <a:cubicBezTo>
                      <a:pt x="30" y="50"/>
                      <a:pt x="30" y="50"/>
                      <a:pt x="30" y="50"/>
                    </a:cubicBezTo>
                    <a:cubicBezTo>
                      <a:pt x="30" y="50"/>
                      <a:pt x="30" y="50"/>
                      <a:pt x="30" y="50"/>
                    </a:cubicBezTo>
                    <a:cubicBezTo>
                      <a:pt x="31" y="50"/>
                      <a:pt x="31" y="50"/>
                      <a:pt x="31" y="50"/>
                    </a:cubicBezTo>
                    <a:cubicBezTo>
                      <a:pt x="31" y="50"/>
                      <a:pt x="31" y="50"/>
                      <a:pt x="31" y="50"/>
                    </a:cubicBezTo>
                    <a:cubicBezTo>
                      <a:pt x="31" y="50"/>
                      <a:pt x="31" y="50"/>
                      <a:pt x="31" y="50"/>
                    </a:cubicBezTo>
                    <a:cubicBezTo>
                      <a:pt x="31" y="50"/>
                      <a:pt x="31" y="50"/>
                      <a:pt x="31" y="50"/>
                    </a:cubicBezTo>
                    <a:cubicBezTo>
                      <a:pt x="31" y="50"/>
                      <a:pt x="31" y="50"/>
                      <a:pt x="31" y="50"/>
                    </a:cubicBezTo>
                    <a:cubicBezTo>
                      <a:pt x="31" y="50"/>
                      <a:pt x="31" y="50"/>
                      <a:pt x="31"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49"/>
                      <a:pt x="33" y="49"/>
                      <a:pt x="33" y="49"/>
                    </a:cubicBezTo>
                    <a:cubicBezTo>
                      <a:pt x="33" y="49"/>
                      <a:pt x="33" y="49"/>
                      <a:pt x="33" y="49"/>
                    </a:cubicBezTo>
                    <a:cubicBezTo>
                      <a:pt x="33" y="49"/>
                      <a:pt x="33" y="49"/>
                      <a:pt x="33" y="49"/>
                    </a:cubicBezTo>
                    <a:cubicBezTo>
                      <a:pt x="33" y="49"/>
                      <a:pt x="33" y="49"/>
                      <a:pt x="33"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5" y="49"/>
                      <a:pt x="35" y="49"/>
                      <a:pt x="35" y="49"/>
                    </a:cubicBezTo>
                    <a:cubicBezTo>
                      <a:pt x="35" y="49"/>
                      <a:pt x="35" y="49"/>
                      <a:pt x="35" y="49"/>
                    </a:cubicBezTo>
                    <a:cubicBezTo>
                      <a:pt x="35" y="49"/>
                      <a:pt x="35" y="49"/>
                      <a:pt x="35" y="49"/>
                    </a:cubicBezTo>
                    <a:cubicBezTo>
                      <a:pt x="35" y="49"/>
                      <a:pt x="35" y="49"/>
                      <a:pt x="35" y="49"/>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49"/>
                      <a:pt x="35" y="49"/>
                      <a:pt x="35"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7"/>
                      <a:pt x="36" y="47"/>
                      <a:pt x="36" y="47"/>
                    </a:cubicBezTo>
                    <a:cubicBezTo>
                      <a:pt x="36" y="47"/>
                      <a:pt x="36" y="47"/>
                      <a:pt x="36" y="47"/>
                    </a:cubicBezTo>
                    <a:cubicBezTo>
                      <a:pt x="35" y="47"/>
                      <a:pt x="35" y="47"/>
                      <a:pt x="35" y="47"/>
                    </a:cubicBezTo>
                    <a:cubicBezTo>
                      <a:pt x="35" y="47"/>
                      <a:pt x="35" y="47"/>
                      <a:pt x="35" y="47"/>
                    </a:cubicBezTo>
                    <a:cubicBezTo>
                      <a:pt x="35" y="47"/>
                      <a:pt x="35" y="47"/>
                      <a:pt x="35" y="47"/>
                    </a:cubicBezTo>
                    <a:cubicBezTo>
                      <a:pt x="35" y="47"/>
                      <a:pt x="35" y="47"/>
                      <a:pt x="35" y="47"/>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5"/>
                      <a:pt x="35" y="45"/>
                      <a:pt x="35" y="45"/>
                    </a:cubicBezTo>
                    <a:cubicBezTo>
                      <a:pt x="34" y="45"/>
                      <a:pt x="34" y="45"/>
                      <a:pt x="34" y="45"/>
                    </a:cubicBezTo>
                    <a:cubicBezTo>
                      <a:pt x="34" y="45"/>
                      <a:pt x="34" y="45"/>
                      <a:pt x="34" y="45"/>
                    </a:cubicBezTo>
                    <a:cubicBezTo>
                      <a:pt x="34" y="45"/>
                      <a:pt x="34" y="45"/>
                      <a:pt x="34" y="45"/>
                    </a:cubicBezTo>
                    <a:cubicBezTo>
                      <a:pt x="34" y="45"/>
                      <a:pt x="34" y="45"/>
                      <a:pt x="34" y="45"/>
                    </a:cubicBezTo>
                    <a:cubicBezTo>
                      <a:pt x="34" y="45"/>
                      <a:pt x="34" y="45"/>
                      <a:pt x="34" y="45"/>
                    </a:cubicBezTo>
                    <a:cubicBezTo>
                      <a:pt x="33" y="45"/>
                      <a:pt x="33" y="45"/>
                      <a:pt x="33" y="45"/>
                    </a:cubicBezTo>
                    <a:cubicBezTo>
                      <a:pt x="33" y="45"/>
                      <a:pt x="33" y="45"/>
                      <a:pt x="33" y="45"/>
                    </a:cubicBezTo>
                    <a:cubicBezTo>
                      <a:pt x="33" y="45"/>
                      <a:pt x="33" y="45"/>
                      <a:pt x="33" y="45"/>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3"/>
                      <a:pt x="33" y="43"/>
                      <a:pt x="33" y="43"/>
                    </a:cubicBezTo>
                    <a:cubicBezTo>
                      <a:pt x="32" y="43"/>
                      <a:pt x="32" y="43"/>
                      <a:pt x="32" y="43"/>
                    </a:cubicBezTo>
                    <a:cubicBezTo>
                      <a:pt x="32" y="43"/>
                      <a:pt x="32" y="43"/>
                      <a:pt x="32" y="43"/>
                    </a:cubicBezTo>
                    <a:cubicBezTo>
                      <a:pt x="32" y="43"/>
                      <a:pt x="32" y="43"/>
                      <a:pt x="32" y="43"/>
                    </a:cubicBezTo>
                    <a:cubicBezTo>
                      <a:pt x="32" y="43"/>
                      <a:pt x="32" y="43"/>
                      <a:pt x="32" y="43"/>
                    </a:cubicBezTo>
                    <a:cubicBezTo>
                      <a:pt x="33" y="43"/>
                      <a:pt x="33" y="43"/>
                      <a:pt x="33" y="43"/>
                    </a:cubicBezTo>
                    <a:cubicBezTo>
                      <a:pt x="33" y="43"/>
                      <a:pt x="33" y="43"/>
                      <a:pt x="33" y="43"/>
                    </a:cubicBezTo>
                    <a:cubicBezTo>
                      <a:pt x="33" y="43"/>
                      <a:pt x="33" y="43"/>
                      <a:pt x="33" y="43"/>
                    </a:cubicBezTo>
                    <a:cubicBezTo>
                      <a:pt x="33" y="43"/>
                      <a:pt x="33" y="43"/>
                      <a:pt x="33" y="43"/>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2" y="41"/>
                      <a:pt x="32" y="41"/>
                      <a:pt x="32" y="41"/>
                    </a:cubicBezTo>
                    <a:cubicBezTo>
                      <a:pt x="32" y="41"/>
                      <a:pt x="32" y="41"/>
                      <a:pt x="32" y="41"/>
                    </a:cubicBezTo>
                    <a:cubicBezTo>
                      <a:pt x="32" y="41"/>
                      <a:pt x="32" y="41"/>
                      <a:pt x="32" y="41"/>
                    </a:cubicBezTo>
                    <a:cubicBezTo>
                      <a:pt x="32" y="41"/>
                      <a:pt x="32" y="41"/>
                      <a:pt x="32" y="41"/>
                    </a:cubicBezTo>
                    <a:cubicBezTo>
                      <a:pt x="32" y="41"/>
                      <a:pt x="32" y="41"/>
                      <a:pt x="32"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0" y="41"/>
                      <a:pt x="30" y="41"/>
                      <a:pt x="30" y="41"/>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39"/>
                      <a:pt x="30" y="39"/>
                      <a:pt x="30" y="39"/>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3" y="37"/>
                      <a:pt x="33" y="37"/>
                      <a:pt x="33" y="37"/>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4" y="35"/>
                      <a:pt x="34" y="35"/>
                      <a:pt x="34" y="35"/>
                    </a:cubicBezTo>
                    <a:cubicBezTo>
                      <a:pt x="34" y="35"/>
                      <a:pt x="34" y="35"/>
                      <a:pt x="34" y="35"/>
                    </a:cubicBezTo>
                    <a:cubicBezTo>
                      <a:pt x="34" y="35"/>
                      <a:pt x="34" y="35"/>
                      <a:pt x="34" y="35"/>
                    </a:cubicBezTo>
                    <a:cubicBezTo>
                      <a:pt x="34" y="35"/>
                      <a:pt x="34" y="35"/>
                      <a:pt x="34" y="35"/>
                    </a:cubicBezTo>
                    <a:cubicBezTo>
                      <a:pt x="34" y="35"/>
                      <a:pt x="34" y="35"/>
                      <a:pt x="34" y="35"/>
                    </a:cubicBezTo>
                    <a:cubicBezTo>
                      <a:pt x="35" y="35"/>
                      <a:pt x="35" y="35"/>
                      <a:pt x="35" y="35"/>
                    </a:cubicBezTo>
                    <a:cubicBezTo>
                      <a:pt x="35" y="35"/>
                      <a:pt x="35" y="35"/>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7"/>
                      <a:pt x="35" y="37"/>
                      <a:pt x="35" y="37"/>
                    </a:cubicBezTo>
                    <a:cubicBezTo>
                      <a:pt x="36" y="37"/>
                      <a:pt x="36" y="37"/>
                      <a:pt x="36" y="37"/>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8" y="36"/>
                      <a:pt x="38" y="36"/>
                      <a:pt x="38"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3"/>
                      <a:pt x="40" y="33"/>
                      <a:pt x="40" y="33"/>
                    </a:cubicBezTo>
                    <a:cubicBezTo>
                      <a:pt x="40" y="33"/>
                      <a:pt x="40" y="33"/>
                      <a:pt x="40" y="33"/>
                    </a:cubicBezTo>
                    <a:cubicBezTo>
                      <a:pt x="40" y="33"/>
                      <a:pt x="40" y="33"/>
                      <a:pt x="40" y="33"/>
                    </a:cubicBezTo>
                    <a:cubicBezTo>
                      <a:pt x="40" y="33"/>
                      <a:pt x="40" y="33"/>
                      <a:pt x="40" y="33"/>
                    </a:cubicBezTo>
                    <a:cubicBezTo>
                      <a:pt x="41" y="33"/>
                      <a:pt x="41" y="33"/>
                      <a:pt x="41" y="33"/>
                    </a:cubicBezTo>
                    <a:cubicBezTo>
                      <a:pt x="41" y="33"/>
                      <a:pt x="41" y="33"/>
                      <a:pt x="41" y="33"/>
                    </a:cubicBezTo>
                    <a:cubicBezTo>
                      <a:pt x="41" y="33"/>
                      <a:pt x="41" y="33"/>
                      <a:pt x="41" y="33"/>
                    </a:cubicBezTo>
                    <a:cubicBezTo>
                      <a:pt x="41" y="33"/>
                      <a:pt x="41" y="33"/>
                      <a:pt x="41" y="33"/>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0"/>
                      <a:pt x="43" y="30"/>
                      <a:pt x="43"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7"/>
                      <a:pt x="45" y="27"/>
                      <a:pt x="45" y="27"/>
                    </a:cubicBezTo>
                    <a:cubicBezTo>
                      <a:pt x="45" y="27"/>
                      <a:pt x="45" y="27"/>
                      <a:pt x="45"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7" y="26"/>
                      <a:pt x="47" y="26"/>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8" y="25"/>
                      <a:pt x="48" y="25"/>
                      <a:pt x="48" y="25"/>
                    </a:cubicBezTo>
                    <a:cubicBezTo>
                      <a:pt x="48" y="25"/>
                      <a:pt x="48" y="25"/>
                      <a:pt x="48" y="25"/>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8" y="22"/>
                      <a:pt x="48" y="22"/>
                      <a:pt x="48" y="22"/>
                    </a:cubicBezTo>
                    <a:cubicBezTo>
                      <a:pt x="49" y="22"/>
                      <a:pt x="49" y="22"/>
                      <a:pt x="49" y="22"/>
                    </a:cubicBezTo>
                    <a:cubicBezTo>
                      <a:pt x="49" y="22"/>
                      <a:pt x="49" y="22"/>
                      <a:pt x="49" y="22"/>
                    </a:cubicBezTo>
                    <a:cubicBezTo>
                      <a:pt x="49" y="22"/>
                      <a:pt x="49" y="22"/>
                      <a:pt x="49" y="22"/>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50" y="20"/>
                      <a:pt x="50" y="20"/>
                      <a:pt x="50" y="20"/>
                    </a:cubicBezTo>
                    <a:cubicBezTo>
                      <a:pt x="50" y="20"/>
                      <a:pt x="50" y="20"/>
                      <a:pt x="50" y="20"/>
                    </a:cubicBezTo>
                    <a:cubicBezTo>
                      <a:pt x="50" y="20"/>
                      <a:pt x="50" y="20"/>
                      <a:pt x="50" y="20"/>
                    </a:cubicBezTo>
                    <a:cubicBezTo>
                      <a:pt x="50" y="20"/>
                      <a:pt x="50" y="20"/>
                      <a:pt x="50" y="20"/>
                    </a:cubicBezTo>
                    <a:cubicBezTo>
                      <a:pt x="50" y="19"/>
                      <a:pt x="50" y="19"/>
                      <a:pt x="50" y="19"/>
                    </a:cubicBezTo>
                    <a:cubicBezTo>
                      <a:pt x="50" y="19"/>
                      <a:pt x="50" y="19"/>
                      <a:pt x="50" y="19"/>
                    </a:cubicBezTo>
                    <a:cubicBezTo>
                      <a:pt x="50" y="20"/>
                      <a:pt x="50" y="20"/>
                      <a:pt x="50" y="20"/>
                    </a:cubicBezTo>
                    <a:cubicBezTo>
                      <a:pt x="50" y="20"/>
                      <a:pt x="50" y="20"/>
                      <a:pt x="50" y="20"/>
                    </a:cubicBezTo>
                    <a:cubicBezTo>
                      <a:pt x="50" y="20"/>
                      <a:pt x="50" y="20"/>
                      <a:pt x="50" y="20"/>
                    </a:cubicBezTo>
                    <a:cubicBezTo>
                      <a:pt x="50" y="20"/>
                      <a:pt x="50" y="20"/>
                      <a:pt x="50" y="20"/>
                    </a:cubicBezTo>
                    <a:cubicBezTo>
                      <a:pt x="50" y="19"/>
                      <a:pt x="50" y="19"/>
                      <a:pt x="50"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5"/>
                      <a:pt x="47" y="15"/>
                      <a:pt x="47" y="15"/>
                    </a:cubicBezTo>
                    <a:cubicBezTo>
                      <a:pt x="47" y="15"/>
                      <a:pt x="47" y="15"/>
                      <a:pt x="47" y="15"/>
                    </a:cubicBezTo>
                    <a:cubicBezTo>
                      <a:pt x="47" y="15"/>
                      <a:pt x="47" y="15"/>
                      <a:pt x="47" y="15"/>
                    </a:cubicBezTo>
                    <a:cubicBezTo>
                      <a:pt x="47" y="15"/>
                      <a:pt x="47" y="15"/>
                      <a:pt x="47" y="15"/>
                    </a:cubicBezTo>
                    <a:cubicBezTo>
                      <a:pt x="46" y="15"/>
                      <a:pt x="46" y="15"/>
                      <a:pt x="46" y="15"/>
                    </a:cubicBezTo>
                    <a:cubicBezTo>
                      <a:pt x="46" y="15"/>
                      <a:pt x="46" y="15"/>
                      <a:pt x="46"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9" y="9"/>
                      <a:pt x="49" y="9"/>
                      <a:pt x="49" y="9"/>
                    </a:cubicBezTo>
                    <a:cubicBezTo>
                      <a:pt x="49" y="9"/>
                      <a:pt x="49" y="9"/>
                      <a:pt x="49" y="9"/>
                    </a:cubicBezTo>
                    <a:cubicBezTo>
                      <a:pt x="49" y="9"/>
                      <a:pt x="49" y="9"/>
                      <a:pt x="49" y="9"/>
                    </a:cubicBezTo>
                    <a:cubicBezTo>
                      <a:pt x="49" y="9"/>
                      <a:pt x="49" y="9"/>
                      <a:pt x="49"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10"/>
                      <a:pt x="51" y="10"/>
                      <a:pt x="51"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9"/>
                      <a:pt x="53" y="9"/>
                      <a:pt x="53"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5" y="9"/>
                      <a:pt x="54"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8"/>
                      <a:pt x="56" y="8"/>
                      <a:pt x="56" y="8"/>
                    </a:cubicBezTo>
                    <a:cubicBezTo>
                      <a:pt x="56" y="8"/>
                      <a:pt x="56" y="8"/>
                      <a:pt x="56" y="8"/>
                    </a:cubicBezTo>
                    <a:cubicBezTo>
                      <a:pt x="56" y="8"/>
                      <a:pt x="56" y="8"/>
                      <a:pt x="56" y="8"/>
                    </a:cubicBezTo>
                    <a:cubicBezTo>
                      <a:pt x="56" y="8"/>
                      <a:pt x="56" y="8"/>
                      <a:pt x="56"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7"/>
                      <a:pt x="58" y="7"/>
                      <a:pt x="58" y="7"/>
                    </a:cubicBezTo>
                    <a:cubicBezTo>
                      <a:pt x="58" y="7"/>
                      <a:pt x="58" y="7"/>
                      <a:pt x="58" y="7"/>
                    </a:cubicBezTo>
                    <a:cubicBezTo>
                      <a:pt x="58" y="7"/>
                      <a:pt x="59" y="6"/>
                      <a:pt x="59" y="6"/>
                    </a:cubicBezTo>
                    <a:cubicBezTo>
                      <a:pt x="59" y="6"/>
                      <a:pt x="59" y="6"/>
                      <a:pt x="59" y="6"/>
                    </a:cubicBezTo>
                    <a:cubicBezTo>
                      <a:pt x="59" y="6"/>
                      <a:pt x="59" y="6"/>
                      <a:pt x="59"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5"/>
                      <a:pt x="57" y="5"/>
                      <a:pt x="57" y="5"/>
                    </a:cubicBezTo>
                    <a:cubicBezTo>
                      <a:pt x="57" y="5"/>
                      <a:pt x="57" y="5"/>
                      <a:pt x="57" y="5"/>
                    </a:cubicBezTo>
                    <a:cubicBezTo>
                      <a:pt x="57" y="5"/>
                      <a:pt x="57" y="5"/>
                      <a:pt x="57" y="5"/>
                    </a:cubicBezTo>
                    <a:cubicBezTo>
                      <a:pt x="57" y="6"/>
                      <a:pt x="57" y="6"/>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5" y="5"/>
                      <a:pt x="55" y="5"/>
                      <a:pt x="55" y="5"/>
                    </a:cubicBezTo>
                    <a:cubicBezTo>
                      <a:pt x="55" y="5"/>
                      <a:pt x="55" y="5"/>
                      <a:pt x="55" y="5"/>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4" y="5"/>
                      <a:pt x="54" y="5"/>
                      <a:pt x="54" y="5"/>
                    </a:cubicBezTo>
                    <a:cubicBezTo>
                      <a:pt x="54" y="5"/>
                      <a:pt x="54" y="5"/>
                      <a:pt x="54" y="5"/>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3" y="4"/>
                      <a:pt x="53" y="4"/>
                      <a:pt x="53" y="4"/>
                    </a:cubicBezTo>
                    <a:cubicBezTo>
                      <a:pt x="53" y="4"/>
                      <a:pt x="53" y="4"/>
                      <a:pt x="53" y="4"/>
                    </a:cubicBezTo>
                    <a:cubicBezTo>
                      <a:pt x="53" y="3"/>
                      <a:pt x="53" y="3"/>
                      <a:pt x="53" y="3"/>
                    </a:cubicBezTo>
                    <a:cubicBezTo>
                      <a:pt x="53" y="3"/>
                      <a:pt x="53" y="3"/>
                      <a:pt x="53"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3" y="2"/>
                      <a:pt x="53" y="2"/>
                      <a:pt x="54" y="2"/>
                    </a:cubicBezTo>
                    <a:cubicBezTo>
                      <a:pt x="54" y="2"/>
                      <a:pt x="54" y="2"/>
                      <a:pt x="54" y="2"/>
                    </a:cubicBezTo>
                    <a:cubicBezTo>
                      <a:pt x="54" y="2"/>
                      <a:pt x="54" y="2"/>
                      <a:pt x="54" y="2"/>
                    </a:cubicBezTo>
                    <a:cubicBezTo>
                      <a:pt x="54" y="2"/>
                      <a:pt x="54" y="2"/>
                      <a:pt x="54" y="2"/>
                    </a:cubicBezTo>
                    <a:cubicBezTo>
                      <a:pt x="54" y="2"/>
                      <a:pt x="54" y="2"/>
                      <a:pt x="54" y="2"/>
                    </a:cubicBezTo>
                    <a:cubicBezTo>
                      <a:pt x="54" y="2"/>
                      <a:pt x="54" y="2"/>
                      <a:pt x="54" y="2"/>
                    </a:cubicBezTo>
                    <a:cubicBezTo>
                      <a:pt x="53" y="2"/>
                      <a:pt x="53" y="2"/>
                      <a:pt x="53" y="2"/>
                    </a:cubicBezTo>
                    <a:cubicBezTo>
                      <a:pt x="53" y="2"/>
                      <a:pt x="53" y="2"/>
                      <a:pt x="53" y="2"/>
                    </a:cubicBezTo>
                    <a:cubicBezTo>
                      <a:pt x="53" y="2"/>
                      <a:pt x="53" y="2"/>
                      <a:pt x="53" y="2"/>
                    </a:cubicBezTo>
                    <a:cubicBezTo>
                      <a:pt x="53" y="2"/>
                      <a:pt x="53" y="2"/>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1" y="1"/>
                    </a:cubicBezTo>
                    <a:cubicBezTo>
                      <a:pt x="51" y="1"/>
                      <a:pt x="51" y="1"/>
                      <a:pt x="51" y="1"/>
                    </a:cubicBezTo>
                    <a:cubicBezTo>
                      <a:pt x="51" y="1"/>
                      <a:pt x="51" y="1"/>
                      <a:pt x="52" y="0"/>
                    </a:cubicBezTo>
                    <a:cubicBezTo>
                      <a:pt x="52" y="0"/>
                      <a:pt x="52" y="0"/>
                      <a:pt x="52" y="0"/>
                    </a:cubicBezTo>
                    <a:cubicBezTo>
                      <a:pt x="52" y="0"/>
                      <a:pt x="52" y="0"/>
                      <a:pt x="52" y="0"/>
                    </a:cubicBezTo>
                    <a:cubicBezTo>
                      <a:pt x="52" y="0"/>
                      <a:pt x="52" y="0"/>
                      <a:pt x="52"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3" y="0"/>
                      <a:pt x="43" y="0"/>
                      <a:pt x="43" y="0"/>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3"/>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9" y="6"/>
                      <a:pt x="39" y="6"/>
                      <a:pt x="39" y="6"/>
                    </a:cubicBezTo>
                    <a:cubicBezTo>
                      <a:pt x="39" y="6"/>
                      <a:pt x="38" y="6"/>
                      <a:pt x="38" y="6"/>
                    </a:cubicBezTo>
                    <a:cubicBezTo>
                      <a:pt x="38" y="6"/>
                      <a:pt x="38" y="6"/>
                      <a:pt x="38" y="6"/>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9" y="7"/>
                      <a:pt x="39" y="7"/>
                    </a:cubicBezTo>
                    <a:cubicBezTo>
                      <a:pt x="39" y="7"/>
                      <a:pt x="39" y="7"/>
                      <a:pt x="39" y="7"/>
                    </a:cubicBezTo>
                    <a:cubicBezTo>
                      <a:pt x="38" y="7"/>
                      <a:pt x="38" y="7"/>
                      <a:pt x="38" y="7"/>
                    </a:cubicBezTo>
                    <a:cubicBezTo>
                      <a:pt x="38" y="7"/>
                      <a:pt x="38" y="7"/>
                      <a:pt x="38" y="7"/>
                    </a:cubicBezTo>
                    <a:cubicBezTo>
                      <a:pt x="38" y="7"/>
                      <a:pt x="38" y="7"/>
                      <a:pt x="38" y="7"/>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5" y="21"/>
                      <a:pt x="25" y="21"/>
                      <a:pt x="25" y="21"/>
                    </a:cubicBezTo>
                    <a:cubicBezTo>
                      <a:pt x="25" y="21"/>
                      <a:pt x="25" y="21"/>
                      <a:pt x="25"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4" y="22"/>
                      <a:pt x="24" y="22"/>
                      <a:pt x="24" y="22"/>
                    </a:cubicBezTo>
                    <a:cubicBezTo>
                      <a:pt x="24" y="22"/>
                      <a:pt x="24" y="22"/>
                      <a:pt x="24" y="22"/>
                    </a:cubicBezTo>
                    <a:cubicBezTo>
                      <a:pt x="24" y="22"/>
                      <a:pt x="24" y="22"/>
                      <a:pt x="24" y="22"/>
                    </a:cubicBezTo>
                    <a:cubicBezTo>
                      <a:pt x="24" y="22"/>
                      <a:pt x="24" y="22"/>
                      <a:pt x="24"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19" y="25"/>
                      <a:pt x="19" y="25"/>
                      <a:pt x="19" y="25"/>
                    </a:cubicBezTo>
                    <a:cubicBezTo>
                      <a:pt x="19" y="25"/>
                      <a:pt x="19" y="25"/>
                      <a:pt x="19" y="25"/>
                    </a:cubicBezTo>
                    <a:cubicBezTo>
                      <a:pt x="19" y="25"/>
                      <a:pt x="19" y="25"/>
                      <a:pt x="19" y="25"/>
                    </a:cubicBezTo>
                    <a:cubicBezTo>
                      <a:pt x="19" y="25"/>
                      <a:pt x="19" y="25"/>
                      <a:pt x="19" y="25"/>
                    </a:cubicBezTo>
                    <a:cubicBezTo>
                      <a:pt x="19" y="26"/>
                      <a:pt x="19" y="26"/>
                      <a:pt x="19" y="26"/>
                    </a:cubicBezTo>
                    <a:cubicBezTo>
                      <a:pt x="19" y="26"/>
                      <a:pt x="19" y="26"/>
                      <a:pt x="19" y="26"/>
                    </a:cubicBezTo>
                    <a:cubicBezTo>
                      <a:pt x="19" y="26"/>
                      <a:pt x="19" y="26"/>
                      <a:pt x="19"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19" y="26"/>
                      <a:pt x="19" y="26"/>
                      <a:pt x="19" y="26"/>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8"/>
                      <a:pt x="19" y="28"/>
                      <a:pt x="19" y="28"/>
                    </a:cubicBezTo>
                    <a:cubicBezTo>
                      <a:pt x="19" y="28"/>
                      <a:pt x="19" y="28"/>
                      <a:pt x="19"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8" y="29"/>
                      <a:pt x="18" y="29"/>
                      <a:pt x="18" y="29"/>
                    </a:cubicBezTo>
                    <a:cubicBezTo>
                      <a:pt x="18" y="29"/>
                      <a:pt x="18" y="29"/>
                      <a:pt x="18" y="29"/>
                    </a:cubicBezTo>
                    <a:cubicBezTo>
                      <a:pt x="17" y="29"/>
                      <a:pt x="17" y="29"/>
                      <a:pt x="17" y="29"/>
                    </a:cubicBezTo>
                    <a:cubicBezTo>
                      <a:pt x="17" y="29"/>
                      <a:pt x="17" y="29"/>
                      <a:pt x="17" y="29"/>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6" y="30"/>
                      <a:pt x="16" y="30"/>
                      <a:pt x="16" y="30"/>
                    </a:cubicBezTo>
                    <a:cubicBezTo>
                      <a:pt x="15" y="30"/>
                      <a:pt x="15" y="30"/>
                      <a:pt x="15" y="30"/>
                    </a:cubicBezTo>
                    <a:cubicBezTo>
                      <a:pt x="15" y="30"/>
                      <a:pt x="15" y="30"/>
                      <a:pt x="15" y="30"/>
                    </a:cubicBezTo>
                    <a:cubicBezTo>
                      <a:pt x="15" y="30"/>
                      <a:pt x="15" y="30"/>
                      <a:pt x="15" y="30"/>
                    </a:cubicBezTo>
                    <a:cubicBezTo>
                      <a:pt x="15" y="30"/>
                      <a:pt x="15" y="30"/>
                      <a:pt x="15" y="30"/>
                    </a:cubicBezTo>
                    <a:cubicBezTo>
                      <a:pt x="14" y="30"/>
                      <a:pt x="14" y="30"/>
                      <a:pt x="14" y="30"/>
                    </a:cubicBezTo>
                    <a:cubicBezTo>
                      <a:pt x="14" y="30"/>
                      <a:pt x="14" y="30"/>
                      <a:pt x="14" y="30"/>
                    </a:cubicBezTo>
                    <a:cubicBezTo>
                      <a:pt x="14" y="30"/>
                      <a:pt x="14" y="30"/>
                      <a:pt x="14" y="30"/>
                    </a:cubicBezTo>
                    <a:cubicBezTo>
                      <a:pt x="14" y="30"/>
                      <a:pt x="14" y="30"/>
                      <a:pt x="14"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6" y="30"/>
                      <a:pt x="6" y="30"/>
                      <a:pt x="6" y="30"/>
                    </a:cubicBezTo>
                    <a:cubicBezTo>
                      <a:pt x="6" y="30"/>
                      <a:pt x="6" y="30"/>
                      <a:pt x="6" y="30"/>
                    </a:cubicBezTo>
                    <a:cubicBezTo>
                      <a:pt x="5" y="30"/>
                      <a:pt x="5" y="30"/>
                      <a:pt x="5" y="30"/>
                    </a:cubicBezTo>
                    <a:cubicBezTo>
                      <a:pt x="5" y="30"/>
                      <a:pt x="5" y="30"/>
                      <a:pt x="5" y="30"/>
                    </a:cubicBezTo>
                    <a:cubicBezTo>
                      <a:pt x="5" y="30"/>
                      <a:pt x="5" y="30"/>
                      <a:pt x="5" y="30"/>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3" y="30"/>
                      <a:pt x="3" y="30"/>
                      <a:pt x="3" y="30"/>
                    </a:cubicBezTo>
                    <a:cubicBezTo>
                      <a:pt x="3" y="29"/>
                      <a:pt x="3" y="29"/>
                      <a:pt x="3" y="29"/>
                    </a:cubicBezTo>
                    <a:cubicBezTo>
                      <a:pt x="2" y="29"/>
                      <a:pt x="2" y="29"/>
                      <a:pt x="2" y="29"/>
                    </a:cubicBezTo>
                    <a:cubicBezTo>
                      <a:pt x="2" y="29"/>
                      <a:pt x="2" y="29"/>
                      <a:pt x="2" y="29"/>
                    </a:cubicBezTo>
                    <a:cubicBezTo>
                      <a:pt x="2" y="29"/>
                      <a:pt x="2" y="29"/>
                      <a:pt x="2"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0" y="29"/>
                      <a:pt x="0" y="29"/>
                      <a:pt x="0"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2"/>
                      <a:pt x="2" y="32"/>
                      <a:pt x="2" y="32"/>
                    </a:cubicBezTo>
                    <a:cubicBezTo>
                      <a:pt x="3" y="32"/>
                      <a:pt x="3" y="32"/>
                      <a:pt x="3" y="32"/>
                    </a:cubicBezTo>
                    <a:cubicBezTo>
                      <a:pt x="3" y="32"/>
                      <a:pt x="3" y="32"/>
                      <a:pt x="3" y="32"/>
                    </a:cubicBezTo>
                    <a:cubicBezTo>
                      <a:pt x="3" y="32"/>
                      <a:pt x="3" y="32"/>
                      <a:pt x="3" y="32"/>
                    </a:cubicBezTo>
                    <a:cubicBezTo>
                      <a:pt x="3" y="32"/>
                      <a:pt x="3" y="32"/>
                      <a:pt x="3" y="32"/>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8" y="38"/>
                      <a:pt x="8" y="38"/>
                      <a:pt x="8" y="38"/>
                    </a:cubicBezTo>
                    <a:cubicBezTo>
                      <a:pt x="8" y="38"/>
                      <a:pt x="8" y="38"/>
                      <a:pt x="8" y="38"/>
                    </a:cubicBezTo>
                    <a:cubicBezTo>
                      <a:pt x="8" y="38"/>
                      <a:pt x="8" y="38"/>
                      <a:pt x="8" y="38"/>
                    </a:cubicBezTo>
                    <a:cubicBezTo>
                      <a:pt x="8" y="38"/>
                      <a:pt x="8" y="38"/>
                      <a:pt x="8" y="38"/>
                    </a:cubicBezTo>
                    <a:cubicBezTo>
                      <a:pt x="8"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8" y="39"/>
                      <a:pt x="8" y="39"/>
                      <a:pt x="8" y="39"/>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5" y="41"/>
                      <a:pt x="5" y="41"/>
                      <a:pt x="5" y="41"/>
                    </a:cubicBezTo>
                    <a:cubicBezTo>
                      <a:pt x="5" y="41"/>
                      <a:pt x="5" y="41"/>
                      <a:pt x="5" y="41"/>
                    </a:cubicBezTo>
                    <a:cubicBezTo>
                      <a:pt x="5" y="41"/>
                      <a:pt x="5" y="41"/>
                      <a:pt x="5"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3"/>
                      <a:pt x="4" y="43"/>
                      <a:pt x="4" y="43"/>
                    </a:cubicBezTo>
                    <a:cubicBezTo>
                      <a:pt x="3" y="43"/>
                      <a:pt x="3" y="43"/>
                      <a:pt x="3" y="43"/>
                    </a:cubicBezTo>
                    <a:cubicBezTo>
                      <a:pt x="3" y="43"/>
                      <a:pt x="3" y="43"/>
                      <a:pt x="3" y="43"/>
                    </a:cubicBezTo>
                    <a:cubicBezTo>
                      <a:pt x="3" y="43"/>
                      <a:pt x="3" y="43"/>
                      <a:pt x="3" y="43"/>
                    </a:cubicBezTo>
                    <a:cubicBezTo>
                      <a:pt x="3" y="43"/>
                      <a:pt x="3" y="43"/>
                      <a:pt x="3" y="43"/>
                    </a:cubicBezTo>
                    <a:cubicBezTo>
                      <a:pt x="4" y="44"/>
                      <a:pt x="4" y="44"/>
                      <a:pt x="4" y="44"/>
                    </a:cubicBezTo>
                    <a:cubicBezTo>
                      <a:pt x="4" y="44"/>
                      <a:pt x="4" y="44"/>
                      <a:pt x="4"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7"/>
                    </a:cubicBezTo>
                    <a:cubicBezTo>
                      <a:pt x="3" y="47"/>
                      <a:pt x="4" y="47"/>
                      <a:pt x="4" y="47"/>
                    </a:cubicBezTo>
                    <a:cubicBezTo>
                      <a:pt x="5" y="47"/>
                      <a:pt x="5" y="46"/>
                      <a:pt x="5" y="47"/>
                    </a:cubicBezTo>
                    <a:cubicBezTo>
                      <a:pt x="6" y="46"/>
                      <a:pt x="6" y="46"/>
                      <a:pt x="7" y="46"/>
                    </a:cubicBezTo>
                    <a:cubicBezTo>
                      <a:pt x="7" y="46"/>
                      <a:pt x="8" y="46"/>
                      <a:pt x="9" y="46"/>
                    </a:cubicBezTo>
                    <a:cubicBezTo>
                      <a:pt x="9" y="46"/>
                      <a:pt x="10" y="46"/>
                      <a:pt x="9" y="46"/>
                    </a:cubicBezTo>
                    <a:cubicBezTo>
                      <a:pt x="10" y="46"/>
                      <a:pt x="11" y="46"/>
                      <a:pt x="11" y="46"/>
                    </a:cubicBezTo>
                    <a:cubicBezTo>
                      <a:pt x="11" y="45"/>
                      <a:pt x="11" y="45"/>
                      <a:pt x="12" y="45"/>
                    </a:cubicBezTo>
                    <a:cubicBezTo>
                      <a:pt x="11" y="45"/>
                      <a:pt x="11" y="46"/>
                      <a:pt x="11" y="46"/>
                    </a:cubicBezTo>
                    <a:cubicBezTo>
                      <a:pt x="12" y="46"/>
                      <a:pt x="12" y="46"/>
                      <a:pt x="12" y="46"/>
                    </a:cubicBezTo>
                    <a:cubicBezTo>
                      <a:pt x="12" y="46"/>
                      <a:pt x="13" y="46"/>
                      <a:pt x="13" y="46"/>
                    </a:cubicBezTo>
                    <a:cubicBezTo>
                      <a:pt x="13" y="46"/>
                      <a:pt x="13" y="47"/>
                      <a:pt x="14" y="46"/>
                    </a:cubicBezTo>
                    <a:cubicBezTo>
                      <a:pt x="14" y="46"/>
                      <a:pt x="14" y="46"/>
                      <a:pt x="13" y="46"/>
                    </a:cubicBezTo>
                    <a:cubicBezTo>
                      <a:pt x="15" y="46"/>
                      <a:pt x="17" y="46"/>
                      <a:pt x="19" y="46"/>
                    </a:cubicBezTo>
                    <a:cubicBezTo>
                      <a:pt x="19" y="46"/>
                      <a:pt x="20" y="46"/>
                      <a:pt x="20" y="45"/>
                    </a:cubicBezTo>
                    <a:cubicBezTo>
                      <a:pt x="20" y="46"/>
                      <a:pt x="20" y="45"/>
                      <a:pt x="20" y="45"/>
                    </a:cubicBezTo>
                    <a:cubicBezTo>
                      <a:pt x="20" y="45"/>
                      <a:pt x="20" y="45"/>
                      <a:pt x="20" y="45"/>
                    </a:cubicBezTo>
                    <a:cubicBezTo>
                      <a:pt x="20" y="45"/>
                      <a:pt x="20" y="45"/>
                      <a:pt x="20" y="45"/>
                    </a:cubicBezTo>
                    <a:cubicBezTo>
                      <a:pt x="20" y="46"/>
                      <a:pt x="20" y="46"/>
                      <a:pt x="20" y="46"/>
                    </a:cubicBezTo>
                    <a:cubicBezTo>
                      <a:pt x="21" y="46"/>
                      <a:pt x="21" y="46"/>
                      <a:pt x="21" y="47"/>
                    </a:cubicBezTo>
                    <a:cubicBezTo>
                      <a:pt x="21" y="47"/>
                      <a:pt x="21" y="47"/>
                      <a:pt x="21" y="47"/>
                    </a:cubicBezTo>
                    <a:cubicBezTo>
                      <a:pt x="21" y="48"/>
                      <a:pt x="22" y="48"/>
                      <a:pt x="22" y="48"/>
                    </a:cubicBezTo>
                    <a:cubicBezTo>
                      <a:pt x="23" y="48"/>
                      <a:pt x="23" y="49"/>
                      <a:pt x="23" y="49"/>
                    </a:cubicBezTo>
                    <a:cubicBezTo>
                      <a:pt x="23" y="50"/>
                      <a:pt x="23" y="51"/>
                      <a:pt x="24" y="51"/>
                    </a:cubicBezTo>
                    <a:cubicBezTo>
                      <a:pt x="24" y="51"/>
                      <a:pt x="24" y="51"/>
                      <a:pt x="24" y="51"/>
                    </a:cubicBezTo>
                    <a:cubicBezTo>
                      <a:pt x="25" y="50"/>
                      <a:pt x="26" y="51"/>
                      <a:pt x="26" y="52"/>
                    </a:cubicBezTo>
                    <a:cubicBezTo>
                      <a:pt x="26" y="52"/>
                      <a:pt x="26" y="52"/>
                      <a:pt x="26" y="52"/>
                    </a:cubicBezTo>
                    <a:cubicBezTo>
                      <a:pt x="26" y="52"/>
                      <a:pt x="26" y="52"/>
                      <a:pt x="26"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374"/>
              <p:cNvSpPr/>
              <p:nvPr/>
            </p:nvSpPr>
            <p:spPr bwMode="auto">
              <a:xfrm>
                <a:off x="3327" y="1992"/>
                <a:ext cx="5" cy="5"/>
              </a:xfrm>
              <a:custGeom>
                <a:avLst/>
                <a:gdLst>
                  <a:gd name="T0" fmla="*/ 1 w 2"/>
                  <a:gd name="T1" fmla="*/ 1 h 2"/>
                  <a:gd name="T2" fmla="*/ 1 w 2"/>
                  <a:gd name="T3" fmla="*/ 1 h 2"/>
                  <a:gd name="T4" fmla="*/ 0 w 2"/>
                  <a:gd name="T5" fmla="*/ 1 h 2"/>
                  <a:gd name="T6" fmla="*/ 0 w 2"/>
                  <a:gd name="T7" fmla="*/ 1 h 2"/>
                  <a:gd name="T8" fmla="*/ 0 w 2"/>
                  <a:gd name="T9" fmla="*/ 1 h 2"/>
                  <a:gd name="T10" fmla="*/ 0 w 2"/>
                  <a:gd name="T11" fmla="*/ 1 h 2"/>
                  <a:gd name="T12" fmla="*/ 1 w 2"/>
                  <a:gd name="T13" fmla="*/ 1 h 2"/>
                  <a:gd name="T14" fmla="*/ 1 w 2"/>
                  <a:gd name="T15" fmla="*/ 1 h 2"/>
                  <a:gd name="T16" fmla="*/ 1 w 2"/>
                  <a:gd name="T17" fmla="*/ 1 h 2"/>
                  <a:gd name="T18" fmla="*/ 1 w 2"/>
                  <a:gd name="T19" fmla="*/ 1 h 2"/>
                  <a:gd name="T20" fmla="*/ 1 w 2"/>
                  <a:gd name="T21" fmla="*/ 1 h 2"/>
                  <a:gd name="T22" fmla="*/ 1 w 2"/>
                  <a:gd name="T23" fmla="*/ 1 h 2"/>
                  <a:gd name="T24" fmla="*/ 1 w 2"/>
                  <a:gd name="T25" fmla="*/ 2 h 2"/>
                  <a:gd name="T26" fmla="*/ 1 w 2"/>
                  <a:gd name="T27" fmla="*/ 2 h 2"/>
                  <a:gd name="T28" fmla="*/ 1 w 2"/>
                  <a:gd name="T29" fmla="*/ 2 h 2"/>
                  <a:gd name="T30" fmla="*/ 1 w 2"/>
                  <a:gd name="T31" fmla="*/ 2 h 2"/>
                  <a:gd name="T32" fmla="*/ 1 w 2"/>
                  <a:gd name="T33" fmla="*/ 2 h 2"/>
                  <a:gd name="T34" fmla="*/ 1 w 2"/>
                  <a:gd name="T35" fmla="*/ 2 h 2"/>
                  <a:gd name="T36" fmla="*/ 1 w 2"/>
                  <a:gd name="T37" fmla="*/ 2 h 2"/>
                  <a:gd name="T38" fmla="*/ 1 w 2"/>
                  <a:gd name="T39" fmla="*/ 2 h 2"/>
                  <a:gd name="T40" fmla="*/ 1 w 2"/>
                  <a:gd name="T41" fmla="*/ 2 h 2"/>
                  <a:gd name="T42" fmla="*/ 1 w 2"/>
                  <a:gd name="T43" fmla="*/ 2 h 2"/>
                  <a:gd name="T44" fmla="*/ 2 w 2"/>
                  <a:gd name="T45" fmla="*/ 2 h 2"/>
                  <a:gd name="T46" fmla="*/ 2 w 2"/>
                  <a:gd name="T47" fmla="*/ 2 h 2"/>
                  <a:gd name="T48" fmla="*/ 1 w 2"/>
                  <a:gd name="T49" fmla="*/ 1 h 2"/>
                  <a:gd name="T50" fmla="*/ 1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1 w 2"/>
                  <a:gd name="T65" fmla="*/ 1 h 2"/>
                  <a:gd name="T66" fmla="*/ 1 w 2"/>
                  <a:gd name="T67" fmla="*/ 1 h 2"/>
                  <a:gd name="T68" fmla="*/ 1 w 2"/>
                  <a:gd name="T69" fmla="*/ 1 h 2"/>
                  <a:gd name="T70" fmla="*/ 1 w 2"/>
                  <a:gd name="T71" fmla="*/ 1 h 2"/>
                  <a:gd name="T72" fmla="*/ 1 w 2"/>
                  <a:gd name="T73" fmla="*/ 1 h 2"/>
                  <a:gd name="T74" fmla="*/ 1 w 2"/>
                  <a:gd name="T75" fmla="*/ 0 h 2"/>
                  <a:gd name="T76" fmla="*/ 1 w 2"/>
                  <a:gd name="T77" fmla="*/ 0 h 2"/>
                  <a:gd name="T78" fmla="*/ 1 w 2"/>
                  <a:gd name="T79" fmla="*/ 0 h 2"/>
                  <a:gd name="T80" fmla="*/ 1 w 2"/>
                  <a:gd name="T8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 h="2">
                    <a:moveTo>
                      <a:pt x="1" y="1"/>
                    </a:move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375"/>
              <p:cNvSpPr/>
              <p:nvPr/>
            </p:nvSpPr>
            <p:spPr bwMode="auto">
              <a:xfrm>
                <a:off x="3319" y="19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376"/>
              <p:cNvSpPr>
                <a:spLocks noEditPoints="1"/>
              </p:cNvSpPr>
              <p:nvPr/>
            </p:nvSpPr>
            <p:spPr bwMode="auto">
              <a:xfrm>
                <a:off x="3227" y="1950"/>
                <a:ext cx="242" cy="284"/>
              </a:xfrm>
              <a:custGeom>
                <a:avLst/>
                <a:gdLst>
                  <a:gd name="T0" fmla="*/ 91 w 92"/>
                  <a:gd name="T1" fmla="*/ 106 h 108"/>
                  <a:gd name="T2" fmla="*/ 74 w 92"/>
                  <a:gd name="T3" fmla="*/ 52 h 108"/>
                  <a:gd name="T4" fmla="*/ 74 w 92"/>
                  <a:gd name="T5" fmla="*/ 48 h 108"/>
                  <a:gd name="T6" fmla="*/ 73 w 92"/>
                  <a:gd name="T7" fmla="*/ 45 h 108"/>
                  <a:gd name="T8" fmla="*/ 72 w 92"/>
                  <a:gd name="T9" fmla="*/ 44 h 108"/>
                  <a:gd name="T10" fmla="*/ 71 w 92"/>
                  <a:gd name="T11" fmla="*/ 41 h 108"/>
                  <a:gd name="T12" fmla="*/ 74 w 92"/>
                  <a:gd name="T13" fmla="*/ 40 h 108"/>
                  <a:gd name="T14" fmla="*/ 72 w 92"/>
                  <a:gd name="T15" fmla="*/ 38 h 108"/>
                  <a:gd name="T16" fmla="*/ 72 w 92"/>
                  <a:gd name="T17" fmla="*/ 36 h 108"/>
                  <a:gd name="T18" fmla="*/ 70 w 92"/>
                  <a:gd name="T19" fmla="*/ 36 h 108"/>
                  <a:gd name="T20" fmla="*/ 67 w 92"/>
                  <a:gd name="T21" fmla="*/ 36 h 108"/>
                  <a:gd name="T22" fmla="*/ 65 w 92"/>
                  <a:gd name="T23" fmla="*/ 35 h 108"/>
                  <a:gd name="T24" fmla="*/ 62 w 92"/>
                  <a:gd name="T25" fmla="*/ 34 h 108"/>
                  <a:gd name="T26" fmla="*/ 60 w 92"/>
                  <a:gd name="T27" fmla="*/ 34 h 108"/>
                  <a:gd name="T28" fmla="*/ 57 w 92"/>
                  <a:gd name="T29" fmla="*/ 32 h 108"/>
                  <a:gd name="T30" fmla="*/ 54 w 92"/>
                  <a:gd name="T31" fmla="*/ 32 h 108"/>
                  <a:gd name="T32" fmla="*/ 50 w 92"/>
                  <a:gd name="T33" fmla="*/ 31 h 108"/>
                  <a:gd name="T34" fmla="*/ 48 w 92"/>
                  <a:gd name="T35" fmla="*/ 30 h 108"/>
                  <a:gd name="T36" fmla="*/ 45 w 92"/>
                  <a:gd name="T37" fmla="*/ 28 h 108"/>
                  <a:gd name="T38" fmla="*/ 42 w 92"/>
                  <a:gd name="T39" fmla="*/ 27 h 108"/>
                  <a:gd name="T40" fmla="*/ 43 w 92"/>
                  <a:gd name="T41" fmla="*/ 23 h 108"/>
                  <a:gd name="T42" fmla="*/ 45 w 92"/>
                  <a:gd name="T43" fmla="*/ 21 h 108"/>
                  <a:gd name="T44" fmla="*/ 42 w 92"/>
                  <a:gd name="T45" fmla="*/ 19 h 108"/>
                  <a:gd name="T46" fmla="*/ 40 w 92"/>
                  <a:gd name="T47" fmla="*/ 18 h 108"/>
                  <a:gd name="T48" fmla="*/ 37 w 92"/>
                  <a:gd name="T49" fmla="*/ 16 h 108"/>
                  <a:gd name="T50" fmla="*/ 37 w 92"/>
                  <a:gd name="T51" fmla="*/ 14 h 108"/>
                  <a:gd name="T52" fmla="*/ 37 w 92"/>
                  <a:gd name="T53" fmla="*/ 11 h 108"/>
                  <a:gd name="T54" fmla="*/ 39 w 92"/>
                  <a:gd name="T55" fmla="*/ 12 h 108"/>
                  <a:gd name="T56" fmla="*/ 39 w 92"/>
                  <a:gd name="T57" fmla="*/ 9 h 108"/>
                  <a:gd name="T58" fmla="*/ 37 w 92"/>
                  <a:gd name="T59" fmla="*/ 7 h 108"/>
                  <a:gd name="T60" fmla="*/ 38 w 92"/>
                  <a:gd name="T61" fmla="*/ 5 h 108"/>
                  <a:gd name="T62" fmla="*/ 36 w 92"/>
                  <a:gd name="T63" fmla="*/ 3 h 108"/>
                  <a:gd name="T64" fmla="*/ 35 w 92"/>
                  <a:gd name="T65" fmla="*/ 0 h 108"/>
                  <a:gd name="T66" fmla="*/ 32 w 92"/>
                  <a:gd name="T67" fmla="*/ 2 h 108"/>
                  <a:gd name="T68" fmla="*/ 29 w 92"/>
                  <a:gd name="T69" fmla="*/ 4 h 108"/>
                  <a:gd name="T70" fmla="*/ 24 w 92"/>
                  <a:gd name="T71" fmla="*/ 4 h 108"/>
                  <a:gd name="T72" fmla="*/ 21 w 92"/>
                  <a:gd name="T73" fmla="*/ 4 h 108"/>
                  <a:gd name="T74" fmla="*/ 22 w 92"/>
                  <a:gd name="T75" fmla="*/ 7 h 108"/>
                  <a:gd name="T76" fmla="*/ 21 w 92"/>
                  <a:gd name="T77" fmla="*/ 9 h 108"/>
                  <a:gd name="T78" fmla="*/ 23 w 92"/>
                  <a:gd name="T79" fmla="*/ 10 h 108"/>
                  <a:gd name="T80" fmla="*/ 25 w 92"/>
                  <a:gd name="T81" fmla="*/ 12 h 108"/>
                  <a:gd name="T82" fmla="*/ 24 w 92"/>
                  <a:gd name="T83" fmla="*/ 14 h 108"/>
                  <a:gd name="T84" fmla="*/ 23 w 92"/>
                  <a:gd name="T85" fmla="*/ 16 h 108"/>
                  <a:gd name="T86" fmla="*/ 22 w 92"/>
                  <a:gd name="T87" fmla="*/ 19 h 108"/>
                  <a:gd name="T88" fmla="*/ 21 w 92"/>
                  <a:gd name="T89" fmla="*/ 21 h 108"/>
                  <a:gd name="T90" fmla="*/ 19 w 92"/>
                  <a:gd name="T91" fmla="*/ 23 h 108"/>
                  <a:gd name="T92" fmla="*/ 17 w 92"/>
                  <a:gd name="T93" fmla="*/ 26 h 108"/>
                  <a:gd name="T94" fmla="*/ 14 w 92"/>
                  <a:gd name="T95" fmla="*/ 29 h 108"/>
                  <a:gd name="T96" fmla="*/ 10 w 92"/>
                  <a:gd name="T97" fmla="*/ 31 h 108"/>
                  <a:gd name="T98" fmla="*/ 7 w 92"/>
                  <a:gd name="T99" fmla="*/ 30 h 108"/>
                  <a:gd name="T100" fmla="*/ 5 w 92"/>
                  <a:gd name="T101" fmla="*/ 33 h 108"/>
                  <a:gd name="T102" fmla="*/ 7 w 92"/>
                  <a:gd name="T103" fmla="*/ 35 h 108"/>
                  <a:gd name="T104" fmla="*/ 8 w 92"/>
                  <a:gd name="T105" fmla="*/ 38 h 108"/>
                  <a:gd name="T106" fmla="*/ 10 w 92"/>
                  <a:gd name="T107" fmla="*/ 43 h 108"/>
                  <a:gd name="T108" fmla="*/ 8 w 92"/>
                  <a:gd name="T109" fmla="*/ 44 h 108"/>
                  <a:gd name="T110" fmla="*/ 5 w 92"/>
                  <a:gd name="T111" fmla="*/ 44 h 108"/>
                  <a:gd name="T112" fmla="*/ 0 w 92"/>
                  <a:gd name="T113" fmla="*/ 46 h 108"/>
                  <a:gd name="T114" fmla="*/ 16 w 92"/>
                  <a:gd name="T115" fmla="*/ 54 h 108"/>
                  <a:gd name="T116" fmla="*/ 22 w 92"/>
                  <a:gd name="T117" fmla="*/ 79 h 108"/>
                  <a:gd name="T118" fmla="*/ 41 w 92"/>
                  <a:gd name="T119" fmla="*/ 91 h 108"/>
                  <a:gd name="T120" fmla="*/ 61 w 92"/>
                  <a:gd name="T121" fmla="*/ 61 h 108"/>
                  <a:gd name="T122" fmla="*/ 75 w 92"/>
                  <a:gd name="T123"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108">
                    <a:moveTo>
                      <a:pt x="90" y="104"/>
                    </a:moveTo>
                    <a:cubicBezTo>
                      <a:pt x="90" y="104"/>
                      <a:pt x="90" y="104"/>
                      <a:pt x="90" y="104"/>
                    </a:cubicBezTo>
                    <a:cubicBezTo>
                      <a:pt x="90" y="104"/>
                      <a:pt x="90" y="104"/>
                      <a:pt x="90" y="104"/>
                    </a:cubicBezTo>
                    <a:close/>
                    <a:moveTo>
                      <a:pt x="90" y="104"/>
                    </a:moveTo>
                    <a:cubicBezTo>
                      <a:pt x="90" y="103"/>
                      <a:pt x="91" y="103"/>
                      <a:pt x="91" y="103"/>
                    </a:cubicBezTo>
                    <a:cubicBezTo>
                      <a:pt x="90" y="103"/>
                      <a:pt x="90" y="103"/>
                      <a:pt x="90" y="104"/>
                    </a:cubicBezTo>
                    <a:close/>
                    <a:moveTo>
                      <a:pt x="89" y="84"/>
                    </a:moveTo>
                    <a:cubicBezTo>
                      <a:pt x="89" y="84"/>
                      <a:pt x="89" y="84"/>
                      <a:pt x="89" y="84"/>
                    </a:cubicBezTo>
                    <a:cubicBezTo>
                      <a:pt x="89" y="84"/>
                      <a:pt x="89" y="84"/>
                      <a:pt x="89" y="83"/>
                    </a:cubicBezTo>
                    <a:cubicBezTo>
                      <a:pt x="89" y="84"/>
                      <a:pt x="88" y="85"/>
                      <a:pt x="88" y="86"/>
                    </a:cubicBezTo>
                    <a:cubicBezTo>
                      <a:pt x="88" y="86"/>
                      <a:pt x="88" y="86"/>
                      <a:pt x="88" y="86"/>
                    </a:cubicBezTo>
                    <a:cubicBezTo>
                      <a:pt x="88" y="86"/>
                      <a:pt x="88" y="88"/>
                      <a:pt x="88" y="88"/>
                    </a:cubicBezTo>
                    <a:cubicBezTo>
                      <a:pt x="88" y="88"/>
                      <a:pt x="88" y="88"/>
                      <a:pt x="88" y="88"/>
                    </a:cubicBezTo>
                    <a:cubicBezTo>
                      <a:pt x="88" y="88"/>
                      <a:pt x="88" y="89"/>
                      <a:pt x="88" y="89"/>
                    </a:cubicBezTo>
                    <a:cubicBezTo>
                      <a:pt x="88" y="89"/>
                      <a:pt x="88" y="88"/>
                      <a:pt x="88" y="88"/>
                    </a:cubicBezTo>
                    <a:cubicBezTo>
                      <a:pt x="88" y="88"/>
                      <a:pt x="88" y="88"/>
                      <a:pt x="88" y="88"/>
                    </a:cubicBezTo>
                    <a:cubicBezTo>
                      <a:pt x="88" y="88"/>
                      <a:pt x="89" y="88"/>
                      <a:pt x="89" y="87"/>
                    </a:cubicBezTo>
                    <a:cubicBezTo>
                      <a:pt x="89" y="87"/>
                      <a:pt x="88" y="86"/>
                      <a:pt x="88" y="86"/>
                    </a:cubicBezTo>
                    <a:cubicBezTo>
                      <a:pt x="88" y="86"/>
                      <a:pt x="88" y="86"/>
                      <a:pt x="88" y="86"/>
                    </a:cubicBezTo>
                    <a:cubicBezTo>
                      <a:pt x="88" y="86"/>
                      <a:pt x="88" y="85"/>
                      <a:pt x="88" y="85"/>
                    </a:cubicBezTo>
                    <a:cubicBezTo>
                      <a:pt x="89" y="85"/>
                      <a:pt x="89" y="85"/>
                      <a:pt x="89" y="85"/>
                    </a:cubicBezTo>
                    <a:cubicBezTo>
                      <a:pt x="89" y="85"/>
                      <a:pt x="89" y="85"/>
                      <a:pt x="89" y="84"/>
                    </a:cubicBezTo>
                    <a:cubicBezTo>
                      <a:pt x="89" y="84"/>
                      <a:pt x="89" y="84"/>
                      <a:pt x="89" y="84"/>
                    </a:cubicBezTo>
                    <a:close/>
                    <a:moveTo>
                      <a:pt x="89" y="103"/>
                    </a:moveTo>
                    <a:cubicBezTo>
                      <a:pt x="89" y="103"/>
                      <a:pt x="89" y="103"/>
                      <a:pt x="89" y="102"/>
                    </a:cubicBezTo>
                    <a:cubicBezTo>
                      <a:pt x="89" y="103"/>
                      <a:pt x="89" y="103"/>
                      <a:pt x="89" y="103"/>
                    </a:cubicBezTo>
                    <a:close/>
                    <a:moveTo>
                      <a:pt x="91" y="107"/>
                    </a:moveTo>
                    <a:cubicBezTo>
                      <a:pt x="91" y="107"/>
                      <a:pt x="91" y="107"/>
                      <a:pt x="91" y="108"/>
                    </a:cubicBezTo>
                    <a:cubicBezTo>
                      <a:pt x="92" y="108"/>
                      <a:pt x="92" y="108"/>
                      <a:pt x="92" y="108"/>
                    </a:cubicBezTo>
                    <a:cubicBezTo>
                      <a:pt x="92" y="108"/>
                      <a:pt x="92" y="107"/>
                      <a:pt x="92" y="107"/>
                    </a:cubicBezTo>
                    <a:cubicBezTo>
                      <a:pt x="91" y="106"/>
                      <a:pt x="91" y="107"/>
                      <a:pt x="91" y="107"/>
                    </a:cubicBezTo>
                    <a:close/>
                    <a:moveTo>
                      <a:pt x="91" y="106"/>
                    </a:moveTo>
                    <a:cubicBezTo>
                      <a:pt x="91" y="106"/>
                      <a:pt x="91" y="106"/>
                      <a:pt x="91" y="106"/>
                    </a:cubicBezTo>
                    <a:cubicBezTo>
                      <a:pt x="91" y="106"/>
                      <a:pt x="91" y="106"/>
                      <a:pt x="91" y="106"/>
                    </a:cubicBezTo>
                    <a:close/>
                    <a:moveTo>
                      <a:pt x="88" y="86"/>
                    </a:moveTo>
                    <a:cubicBezTo>
                      <a:pt x="88" y="86"/>
                      <a:pt x="87" y="86"/>
                      <a:pt x="88" y="86"/>
                    </a:cubicBezTo>
                    <a:cubicBezTo>
                      <a:pt x="88" y="86"/>
                      <a:pt x="88" y="86"/>
                      <a:pt x="88" y="86"/>
                    </a:cubicBezTo>
                    <a:close/>
                    <a:moveTo>
                      <a:pt x="87" y="92"/>
                    </a:moveTo>
                    <a:cubicBezTo>
                      <a:pt x="88" y="91"/>
                      <a:pt x="88" y="91"/>
                      <a:pt x="87" y="91"/>
                    </a:cubicBezTo>
                    <a:cubicBezTo>
                      <a:pt x="87" y="91"/>
                      <a:pt x="87" y="91"/>
                      <a:pt x="87" y="92"/>
                    </a:cubicBezTo>
                    <a:close/>
                    <a:moveTo>
                      <a:pt x="88" y="100"/>
                    </a:moveTo>
                    <a:cubicBezTo>
                      <a:pt x="88" y="99"/>
                      <a:pt x="88" y="99"/>
                      <a:pt x="88" y="99"/>
                    </a:cubicBezTo>
                    <a:cubicBezTo>
                      <a:pt x="88" y="99"/>
                      <a:pt x="88" y="99"/>
                      <a:pt x="88" y="100"/>
                    </a:cubicBezTo>
                    <a:close/>
                    <a:moveTo>
                      <a:pt x="74" y="54"/>
                    </a:moveTo>
                    <a:cubicBezTo>
                      <a:pt x="74" y="54"/>
                      <a:pt x="74" y="54"/>
                      <a:pt x="74" y="54"/>
                    </a:cubicBezTo>
                    <a:cubicBezTo>
                      <a:pt x="74" y="54"/>
                      <a:pt x="74" y="54"/>
                      <a:pt x="74" y="54"/>
                    </a:cubicBezTo>
                    <a:cubicBezTo>
                      <a:pt x="74" y="54"/>
                      <a:pt x="74" y="54"/>
                      <a:pt x="74" y="54"/>
                    </a:cubicBezTo>
                    <a:cubicBezTo>
                      <a:pt x="74" y="53"/>
                      <a:pt x="74" y="53"/>
                      <a:pt x="74" y="53"/>
                    </a:cubicBezTo>
                    <a:cubicBezTo>
                      <a:pt x="74" y="53"/>
                      <a:pt x="74" y="53"/>
                      <a:pt x="74" y="53"/>
                    </a:cubicBezTo>
                    <a:cubicBezTo>
                      <a:pt x="74" y="53"/>
                      <a:pt x="74" y="53"/>
                      <a:pt x="74" y="53"/>
                    </a:cubicBezTo>
                    <a:cubicBezTo>
                      <a:pt x="74" y="53"/>
                      <a:pt x="74" y="53"/>
                      <a:pt x="74" y="53"/>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0"/>
                      <a:pt x="74" y="50"/>
                      <a:pt x="74" y="50"/>
                    </a:cubicBezTo>
                    <a:cubicBezTo>
                      <a:pt x="74" y="50"/>
                      <a:pt x="74" y="50"/>
                      <a:pt x="74" y="50"/>
                    </a:cubicBezTo>
                    <a:cubicBezTo>
                      <a:pt x="74" y="50"/>
                      <a:pt x="74" y="50"/>
                      <a:pt x="74" y="50"/>
                    </a:cubicBezTo>
                    <a:cubicBezTo>
                      <a:pt x="74" y="50"/>
                      <a:pt x="74" y="50"/>
                      <a:pt x="74" y="50"/>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3" y="49"/>
                      <a:pt x="73" y="49"/>
                      <a:pt x="73" y="49"/>
                    </a:cubicBezTo>
                    <a:cubicBezTo>
                      <a:pt x="73" y="49"/>
                      <a:pt x="73" y="49"/>
                      <a:pt x="73" y="49"/>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3" y="48"/>
                      <a:pt x="73" y="48"/>
                      <a:pt x="73" y="48"/>
                    </a:cubicBezTo>
                    <a:cubicBezTo>
                      <a:pt x="73" y="48"/>
                      <a:pt x="73" y="48"/>
                      <a:pt x="73" y="48"/>
                    </a:cubicBezTo>
                    <a:cubicBezTo>
                      <a:pt x="73" y="48"/>
                      <a:pt x="73" y="48"/>
                      <a:pt x="73" y="48"/>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6"/>
                      <a:pt x="73" y="46"/>
                      <a:pt x="73" y="46"/>
                    </a:cubicBezTo>
                    <a:cubicBezTo>
                      <a:pt x="73" y="46"/>
                      <a:pt x="73" y="46"/>
                      <a:pt x="73"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3"/>
                      <a:pt x="72"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0"/>
                      <a:pt x="72" y="40"/>
                      <a:pt x="72" y="40"/>
                    </a:cubicBezTo>
                    <a:cubicBezTo>
                      <a:pt x="72" y="40"/>
                      <a:pt x="72" y="40"/>
                      <a:pt x="72" y="40"/>
                    </a:cubicBezTo>
                    <a:cubicBezTo>
                      <a:pt x="72" y="40"/>
                      <a:pt x="72" y="40"/>
                      <a:pt x="72"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3" y="40"/>
                      <a:pt x="73" y="40"/>
                      <a:pt x="73" y="40"/>
                    </a:cubicBezTo>
                    <a:cubicBezTo>
                      <a:pt x="73" y="40"/>
                      <a:pt x="73" y="40"/>
                      <a:pt x="73" y="40"/>
                    </a:cubicBezTo>
                    <a:cubicBezTo>
                      <a:pt x="73" y="40"/>
                      <a:pt x="73" y="40"/>
                      <a:pt x="73" y="40"/>
                    </a:cubicBezTo>
                    <a:cubicBezTo>
                      <a:pt x="73" y="40"/>
                      <a:pt x="73" y="40"/>
                      <a:pt x="73" y="40"/>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8"/>
                      <a:pt x="72" y="38"/>
                      <a:pt x="72" y="38"/>
                    </a:cubicBezTo>
                    <a:cubicBezTo>
                      <a:pt x="72" y="38"/>
                      <a:pt x="72" y="38"/>
                      <a:pt x="72" y="38"/>
                    </a:cubicBezTo>
                    <a:cubicBezTo>
                      <a:pt x="72" y="38"/>
                      <a:pt x="72" y="38"/>
                      <a:pt x="72" y="38"/>
                    </a:cubicBezTo>
                    <a:cubicBezTo>
                      <a:pt x="72" y="38"/>
                      <a:pt x="72" y="38"/>
                      <a:pt x="72" y="38"/>
                    </a:cubicBezTo>
                    <a:cubicBezTo>
                      <a:pt x="72" y="38"/>
                      <a:pt x="72" y="38"/>
                      <a:pt x="72" y="38"/>
                    </a:cubicBezTo>
                    <a:cubicBezTo>
                      <a:pt x="71" y="38"/>
                      <a:pt x="71" y="38"/>
                      <a:pt x="71" y="38"/>
                    </a:cubicBezTo>
                    <a:cubicBezTo>
                      <a:pt x="71" y="38"/>
                      <a:pt x="71" y="38"/>
                      <a:pt x="71" y="38"/>
                    </a:cubicBezTo>
                    <a:cubicBezTo>
                      <a:pt x="71" y="38"/>
                      <a:pt x="71" y="38"/>
                      <a:pt x="71" y="38"/>
                    </a:cubicBezTo>
                    <a:cubicBezTo>
                      <a:pt x="71" y="38"/>
                      <a:pt x="71" y="38"/>
                      <a:pt x="71" y="38"/>
                    </a:cubicBezTo>
                    <a:cubicBezTo>
                      <a:pt x="71" y="38"/>
                      <a:pt x="71" y="38"/>
                      <a:pt x="71" y="38"/>
                    </a:cubicBezTo>
                    <a:cubicBezTo>
                      <a:pt x="71" y="38"/>
                      <a:pt x="71" y="38"/>
                      <a:pt x="71" y="38"/>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6"/>
                      <a:pt x="71" y="36"/>
                      <a:pt x="71" y="36"/>
                    </a:cubicBezTo>
                    <a:cubicBezTo>
                      <a:pt x="71" y="36"/>
                      <a:pt x="71" y="36"/>
                      <a:pt x="71" y="36"/>
                    </a:cubicBezTo>
                    <a:cubicBezTo>
                      <a:pt x="71" y="36"/>
                      <a:pt x="71" y="36"/>
                      <a:pt x="71" y="36"/>
                    </a:cubicBezTo>
                    <a:cubicBezTo>
                      <a:pt x="71" y="36"/>
                      <a:pt x="71" y="36"/>
                      <a:pt x="71"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1" y="35"/>
                    </a:cubicBezTo>
                    <a:cubicBezTo>
                      <a:pt x="71" y="35"/>
                      <a:pt x="71" y="35"/>
                      <a:pt x="71" y="35"/>
                    </a:cubicBezTo>
                    <a:cubicBezTo>
                      <a:pt x="71" y="35"/>
                      <a:pt x="71" y="35"/>
                      <a:pt x="71" y="35"/>
                    </a:cubicBezTo>
                    <a:cubicBezTo>
                      <a:pt x="71" y="35"/>
                      <a:pt x="71" y="35"/>
                      <a:pt x="71" y="35"/>
                    </a:cubicBezTo>
                    <a:cubicBezTo>
                      <a:pt x="71" y="35"/>
                      <a:pt x="71" y="35"/>
                      <a:pt x="71" y="35"/>
                    </a:cubicBezTo>
                    <a:cubicBezTo>
                      <a:pt x="71" y="35"/>
                      <a:pt x="71" y="35"/>
                      <a:pt x="71" y="35"/>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5"/>
                      <a:pt x="67" y="35"/>
                      <a:pt x="67" y="35"/>
                    </a:cubicBezTo>
                    <a:cubicBezTo>
                      <a:pt x="67" y="35"/>
                      <a:pt x="67" y="35"/>
                      <a:pt x="67" y="35"/>
                    </a:cubicBezTo>
                    <a:cubicBezTo>
                      <a:pt x="67" y="35"/>
                      <a:pt x="67" y="35"/>
                      <a:pt x="67" y="35"/>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5" y="36"/>
                      <a:pt x="65" y="36"/>
                      <a:pt x="65" y="36"/>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2" y="35"/>
                      <a:pt x="62" y="35"/>
                      <a:pt x="62" y="35"/>
                    </a:cubicBezTo>
                    <a:cubicBezTo>
                      <a:pt x="62" y="35"/>
                      <a:pt x="62" y="35"/>
                      <a:pt x="62" y="35"/>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4"/>
                      <a:pt x="61" y="34"/>
                      <a:pt x="61"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9" y="33"/>
                      <a:pt x="59" y="33"/>
                      <a:pt x="59" y="33"/>
                    </a:cubicBezTo>
                    <a:cubicBezTo>
                      <a:pt x="59" y="33"/>
                      <a:pt x="59" y="33"/>
                      <a:pt x="59" y="33"/>
                    </a:cubicBezTo>
                    <a:cubicBezTo>
                      <a:pt x="59" y="33"/>
                      <a:pt x="59" y="33"/>
                      <a:pt x="59" y="33"/>
                    </a:cubicBezTo>
                    <a:cubicBezTo>
                      <a:pt x="59" y="33"/>
                      <a:pt x="59" y="33"/>
                      <a:pt x="59" y="33"/>
                    </a:cubicBezTo>
                    <a:cubicBezTo>
                      <a:pt x="59" y="33"/>
                      <a:pt x="59" y="33"/>
                      <a:pt x="59" y="33"/>
                    </a:cubicBezTo>
                    <a:cubicBezTo>
                      <a:pt x="59" y="32"/>
                      <a:pt x="59" y="32"/>
                      <a:pt x="59" y="32"/>
                    </a:cubicBezTo>
                    <a:cubicBezTo>
                      <a:pt x="59" y="32"/>
                      <a:pt x="59" y="32"/>
                      <a:pt x="59" y="32"/>
                    </a:cubicBezTo>
                    <a:cubicBezTo>
                      <a:pt x="59" y="32"/>
                      <a:pt x="59" y="32"/>
                      <a:pt x="59"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1"/>
                      <a:pt x="52" y="31"/>
                      <a:pt x="52" y="31"/>
                    </a:cubicBezTo>
                    <a:cubicBezTo>
                      <a:pt x="52" y="31"/>
                      <a:pt x="52" y="31"/>
                      <a:pt x="52" y="31"/>
                    </a:cubicBezTo>
                    <a:cubicBezTo>
                      <a:pt x="52" y="31"/>
                      <a:pt x="52" y="31"/>
                      <a:pt x="52" y="31"/>
                    </a:cubicBezTo>
                    <a:cubicBezTo>
                      <a:pt x="52" y="31"/>
                      <a:pt x="52" y="31"/>
                      <a:pt x="52" y="31"/>
                    </a:cubicBezTo>
                    <a:cubicBezTo>
                      <a:pt x="52" y="31"/>
                      <a:pt x="52" y="31"/>
                      <a:pt x="52" y="31"/>
                    </a:cubicBezTo>
                    <a:cubicBezTo>
                      <a:pt x="52" y="31"/>
                      <a:pt x="52" y="31"/>
                      <a:pt x="52" y="31"/>
                    </a:cubicBezTo>
                    <a:cubicBezTo>
                      <a:pt x="51" y="31"/>
                      <a:pt x="51" y="31"/>
                      <a:pt x="51" y="31"/>
                    </a:cubicBezTo>
                    <a:cubicBezTo>
                      <a:pt x="51" y="31"/>
                      <a:pt x="51" y="31"/>
                      <a:pt x="51"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0"/>
                      <a:pt x="50" y="30"/>
                      <a:pt x="50" y="30"/>
                    </a:cubicBezTo>
                    <a:cubicBezTo>
                      <a:pt x="50" y="30"/>
                      <a:pt x="50" y="30"/>
                      <a:pt x="50" y="30"/>
                    </a:cubicBezTo>
                    <a:cubicBezTo>
                      <a:pt x="50" y="30"/>
                      <a:pt x="50" y="30"/>
                      <a:pt x="50" y="30"/>
                    </a:cubicBezTo>
                    <a:cubicBezTo>
                      <a:pt x="50" y="30"/>
                      <a:pt x="50" y="30"/>
                      <a:pt x="50"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7" y="30"/>
                      <a:pt x="47" y="30"/>
                      <a:pt x="47" y="30"/>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4" y="28"/>
                      <a:pt x="44" y="28"/>
                      <a:pt x="44" y="28"/>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8"/>
                      <a:pt x="44" y="28"/>
                      <a:pt x="44" y="28"/>
                    </a:cubicBezTo>
                    <a:cubicBezTo>
                      <a:pt x="44" y="28"/>
                      <a:pt x="44" y="28"/>
                      <a:pt x="44" y="28"/>
                    </a:cubicBezTo>
                    <a:cubicBezTo>
                      <a:pt x="44" y="28"/>
                      <a:pt x="44" y="28"/>
                      <a:pt x="44" y="28"/>
                    </a:cubicBezTo>
                    <a:cubicBezTo>
                      <a:pt x="44" y="28"/>
                      <a:pt x="44" y="28"/>
                      <a:pt x="44" y="28"/>
                    </a:cubicBezTo>
                    <a:cubicBezTo>
                      <a:pt x="44" y="27"/>
                      <a:pt x="44" y="27"/>
                      <a:pt x="44" y="27"/>
                    </a:cubicBezTo>
                    <a:cubicBezTo>
                      <a:pt x="44" y="27"/>
                      <a:pt x="44" y="27"/>
                      <a:pt x="44" y="27"/>
                    </a:cubicBezTo>
                    <a:cubicBezTo>
                      <a:pt x="44" y="27"/>
                      <a:pt x="44" y="27"/>
                      <a:pt x="44"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5" y="22"/>
                      <a:pt x="45" y="22"/>
                    </a:cubicBezTo>
                    <a:cubicBezTo>
                      <a:pt x="45" y="22"/>
                      <a:pt x="45" y="22"/>
                      <a:pt x="45" y="22"/>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4" y="21"/>
                      <a:pt x="44" y="21"/>
                      <a:pt x="44" y="21"/>
                    </a:cubicBezTo>
                    <a:cubicBezTo>
                      <a:pt x="44" y="21"/>
                      <a:pt x="44" y="21"/>
                      <a:pt x="44" y="21"/>
                    </a:cubicBezTo>
                    <a:cubicBezTo>
                      <a:pt x="44" y="21"/>
                      <a:pt x="44" y="21"/>
                      <a:pt x="44" y="21"/>
                    </a:cubicBezTo>
                    <a:cubicBezTo>
                      <a:pt x="44" y="21"/>
                      <a:pt x="44" y="21"/>
                      <a:pt x="44" y="21"/>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1" y="19"/>
                      <a:pt x="41" y="19"/>
                      <a:pt x="41" y="19"/>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7" y="17"/>
                      <a:pt x="37" y="17"/>
                      <a:pt x="37" y="17"/>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8" y="16"/>
                      <a:pt x="38" y="16"/>
                      <a:pt x="38" y="16"/>
                    </a:cubicBezTo>
                    <a:cubicBezTo>
                      <a:pt x="38" y="16"/>
                      <a:pt x="38" y="16"/>
                      <a:pt x="38" y="16"/>
                    </a:cubicBezTo>
                    <a:cubicBezTo>
                      <a:pt x="38" y="16"/>
                      <a:pt x="38" y="16"/>
                      <a:pt x="38" y="16"/>
                    </a:cubicBezTo>
                    <a:cubicBezTo>
                      <a:pt x="38" y="15"/>
                      <a:pt x="38" y="15"/>
                      <a:pt x="38" y="15"/>
                    </a:cubicBezTo>
                    <a:cubicBezTo>
                      <a:pt x="38" y="15"/>
                      <a:pt x="38" y="15"/>
                      <a:pt x="38" y="15"/>
                    </a:cubicBezTo>
                    <a:cubicBezTo>
                      <a:pt x="38" y="15"/>
                      <a:pt x="38" y="15"/>
                      <a:pt x="38" y="15"/>
                    </a:cubicBezTo>
                    <a:cubicBezTo>
                      <a:pt x="38" y="15"/>
                      <a:pt x="38" y="15"/>
                      <a:pt x="38"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6" y="14"/>
                      <a:pt x="36" y="14"/>
                      <a:pt x="36" y="14"/>
                    </a:cubicBezTo>
                    <a:cubicBezTo>
                      <a:pt x="36" y="14"/>
                      <a:pt x="36" y="14"/>
                      <a:pt x="36" y="14"/>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7" y="13"/>
                      <a:pt x="37" y="13"/>
                      <a:pt x="37" y="13"/>
                    </a:cubicBezTo>
                    <a:cubicBezTo>
                      <a:pt x="37" y="13"/>
                      <a:pt x="37" y="13"/>
                      <a:pt x="37" y="13"/>
                    </a:cubicBezTo>
                    <a:cubicBezTo>
                      <a:pt x="36" y="13"/>
                      <a:pt x="36" y="13"/>
                      <a:pt x="36" y="13"/>
                    </a:cubicBezTo>
                    <a:cubicBezTo>
                      <a:pt x="36" y="13"/>
                      <a:pt x="36" y="13"/>
                      <a:pt x="36" y="13"/>
                    </a:cubicBezTo>
                    <a:cubicBezTo>
                      <a:pt x="36" y="13"/>
                      <a:pt x="36" y="13"/>
                      <a:pt x="36" y="13"/>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8" y="7"/>
                      <a:pt x="38" y="7"/>
                      <a:pt x="38" y="7"/>
                    </a:cubicBezTo>
                    <a:cubicBezTo>
                      <a:pt x="38" y="7"/>
                      <a:pt x="38" y="7"/>
                      <a:pt x="38"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6" y="3"/>
                      <a:pt x="36" y="3"/>
                      <a:pt x="36" y="3"/>
                    </a:cubicBezTo>
                    <a:cubicBezTo>
                      <a:pt x="36" y="3"/>
                      <a:pt x="36" y="3"/>
                      <a:pt x="36" y="3"/>
                    </a:cubicBezTo>
                    <a:cubicBezTo>
                      <a:pt x="36" y="3"/>
                      <a:pt x="36" y="3"/>
                      <a:pt x="36" y="3"/>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1"/>
                      <a:pt x="33" y="1"/>
                    </a:cubicBezTo>
                    <a:cubicBezTo>
                      <a:pt x="33" y="1"/>
                      <a:pt x="33" y="1"/>
                      <a:pt x="32" y="1"/>
                    </a:cubicBezTo>
                    <a:cubicBezTo>
                      <a:pt x="32" y="1"/>
                      <a:pt x="32" y="1"/>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3"/>
                      <a:pt x="29" y="3"/>
                      <a:pt x="29" y="3"/>
                    </a:cubicBezTo>
                    <a:cubicBezTo>
                      <a:pt x="29" y="4"/>
                      <a:pt x="29" y="4"/>
                      <a:pt x="29" y="4"/>
                    </a:cubicBezTo>
                    <a:cubicBezTo>
                      <a:pt x="29" y="4"/>
                      <a:pt x="29" y="4"/>
                      <a:pt x="29" y="4"/>
                    </a:cubicBezTo>
                    <a:cubicBezTo>
                      <a:pt x="29" y="4"/>
                      <a:pt x="29" y="4"/>
                      <a:pt x="29" y="4"/>
                    </a:cubicBezTo>
                    <a:cubicBezTo>
                      <a:pt x="28" y="4"/>
                      <a:pt x="28" y="4"/>
                      <a:pt x="28" y="4"/>
                    </a:cubicBezTo>
                    <a:cubicBezTo>
                      <a:pt x="28" y="4"/>
                      <a:pt x="28" y="4"/>
                      <a:pt x="28" y="4"/>
                    </a:cubicBezTo>
                    <a:cubicBezTo>
                      <a:pt x="28" y="4"/>
                      <a:pt x="28" y="4"/>
                      <a:pt x="28" y="4"/>
                    </a:cubicBezTo>
                    <a:cubicBezTo>
                      <a:pt x="28" y="3"/>
                      <a:pt x="28" y="3"/>
                      <a:pt x="28" y="3"/>
                    </a:cubicBezTo>
                    <a:cubicBezTo>
                      <a:pt x="28" y="3"/>
                      <a:pt x="28" y="3"/>
                      <a:pt x="28" y="3"/>
                    </a:cubicBezTo>
                    <a:cubicBezTo>
                      <a:pt x="28" y="3"/>
                      <a:pt x="28" y="3"/>
                      <a:pt x="28" y="3"/>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3"/>
                      <a:pt x="24" y="3"/>
                      <a:pt x="24" y="3"/>
                    </a:cubicBezTo>
                    <a:cubicBezTo>
                      <a:pt x="24" y="3"/>
                      <a:pt x="24" y="3"/>
                      <a:pt x="24" y="3"/>
                    </a:cubicBezTo>
                    <a:cubicBezTo>
                      <a:pt x="24" y="3"/>
                      <a:pt x="24" y="3"/>
                      <a:pt x="24" y="3"/>
                    </a:cubicBezTo>
                    <a:cubicBezTo>
                      <a:pt x="24" y="3"/>
                      <a:pt x="24" y="4"/>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1" y="4"/>
                    </a:cubicBezTo>
                    <a:cubicBezTo>
                      <a:pt x="21" y="4"/>
                      <a:pt x="21" y="4"/>
                      <a:pt x="21" y="4"/>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2" y="8"/>
                      <a:pt x="22" y="8"/>
                      <a:pt x="22" y="8"/>
                    </a:cubicBezTo>
                    <a:cubicBezTo>
                      <a:pt x="22" y="8"/>
                      <a:pt x="22" y="8"/>
                      <a:pt x="22" y="8"/>
                    </a:cubicBezTo>
                    <a:cubicBezTo>
                      <a:pt x="22" y="8"/>
                      <a:pt x="22" y="8"/>
                      <a:pt x="22" y="8"/>
                    </a:cubicBezTo>
                    <a:cubicBezTo>
                      <a:pt x="22" y="9"/>
                      <a:pt x="22" y="9"/>
                      <a:pt x="22"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6" y="12"/>
                      <a:pt x="26" y="12"/>
                      <a:pt x="26" y="12"/>
                    </a:cubicBezTo>
                    <a:cubicBezTo>
                      <a:pt x="26" y="12"/>
                      <a:pt x="26" y="12"/>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7"/>
                      <a:pt x="16" y="27"/>
                      <a:pt x="16"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8"/>
                      <a:pt x="15" y="28"/>
                      <a:pt x="15" y="28"/>
                    </a:cubicBezTo>
                    <a:cubicBezTo>
                      <a:pt x="15" y="28"/>
                      <a:pt x="15" y="28"/>
                      <a:pt x="15" y="28"/>
                    </a:cubicBezTo>
                    <a:cubicBezTo>
                      <a:pt x="15" y="28"/>
                      <a:pt x="15" y="28"/>
                      <a:pt x="15" y="28"/>
                    </a:cubicBezTo>
                    <a:cubicBezTo>
                      <a:pt x="15" y="28"/>
                      <a:pt x="15" y="28"/>
                      <a:pt x="15"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3" y="29"/>
                      <a:pt x="13" y="29"/>
                      <a:pt x="13" y="29"/>
                    </a:cubicBezTo>
                    <a:cubicBezTo>
                      <a:pt x="13" y="29"/>
                      <a:pt x="13" y="29"/>
                      <a:pt x="13" y="29"/>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5" y="32"/>
                      <a:pt x="5" y="32"/>
                      <a:pt x="5" y="32"/>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5"/>
                      <a:pt x="5" y="35"/>
                      <a:pt x="5" y="35"/>
                    </a:cubicBezTo>
                    <a:cubicBezTo>
                      <a:pt x="5" y="35"/>
                      <a:pt x="5" y="35"/>
                      <a:pt x="5"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9" y="38"/>
                      <a:pt x="9" y="38"/>
                      <a:pt x="9" y="38"/>
                    </a:cubicBezTo>
                    <a:cubicBezTo>
                      <a:pt x="9" y="38"/>
                      <a:pt x="9" y="38"/>
                      <a:pt x="9" y="38"/>
                    </a:cubicBezTo>
                    <a:cubicBezTo>
                      <a:pt x="9" y="38"/>
                      <a:pt x="9" y="38"/>
                      <a:pt x="9" y="38"/>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0"/>
                      <a:pt x="9" y="40"/>
                      <a:pt x="9" y="40"/>
                    </a:cubicBezTo>
                    <a:cubicBezTo>
                      <a:pt x="9" y="40"/>
                      <a:pt x="9" y="40"/>
                      <a:pt x="9" y="40"/>
                    </a:cubicBezTo>
                    <a:cubicBezTo>
                      <a:pt x="10" y="40"/>
                      <a:pt x="10" y="40"/>
                      <a:pt x="10" y="40"/>
                    </a:cubicBezTo>
                    <a:cubicBezTo>
                      <a:pt x="10" y="40"/>
                      <a:pt x="10" y="40"/>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0" y="42"/>
                      <a:pt x="10" y="42"/>
                      <a:pt x="10" y="42"/>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6" y="45"/>
                      <a:pt x="6" y="45"/>
                      <a:pt x="6" y="45"/>
                    </a:cubicBezTo>
                    <a:cubicBezTo>
                      <a:pt x="6" y="45"/>
                      <a:pt x="6" y="45"/>
                      <a:pt x="6" y="45"/>
                    </a:cubicBezTo>
                    <a:cubicBezTo>
                      <a:pt x="6" y="44"/>
                      <a:pt x="6" y="44"/>
                      <a:pt x="6" y="44"/>
                    </a:cubicBezTo>
                    <a:cubicBezTo>
                      <a:pt x="6" y="44"/>
                      <a:pt x="6" y="44"/>
                      <a:pt x="6" y="44"/>
                    </a:cubicBezTo>
                    <a:cubicBezTo>
                      <a:pt x="6" y="44"/>
                      <a:pt x="6" y="44"/>
                      <a:pt x="6" y="44"/>
                    </a:cubicBezTo>
                    <a:cubicBezTo>
                      <a:pt x="6" y="45"/>
                      <a:pt x="6" y="45"/>
                      <a:pt x="6" y="45"/>
                    </a:cubicBezTo>
                    <a:cubicBezTo>
                      <a:pt x="6" y="45"/>
                      <a:pt x="6" y="45"/>
                      <a:pt x="6" y="45"/>
                    </a:cubicBezTo>
                    <a:cubicBezTo>
                      <a:pt x="6" y="45"/>
                      <a:pt x="6" y="45"/>
                      <a:pt x="6" y="45"/>
                    </a:cubicBezTo>
                    <a:cubicBezTo>
                      <a:pt x="6" y="44"/>
                      <a:pt x="6" y="44"/>
                      <a:pt x="6" y="44"/>
                    </a:cubicBezTo>
                    <a:cubicBezTo>
                      <a:pt x="6" y="44"/>
                      <a:pt x="6" y="44"/>
                      <a:pt x="6" y="44"/>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4"/>
                      <a:pt x="4" y="44"/>
                      <a:pt x="4"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2" y="44"/>
                      <a:pt x="2" y="44"/>
                      <a:pt x="2" y="44"/>
                    </a:cubicBezTo>
                    <a:cubicBezTo>
                      <a:pt x="2" y="44"/>
                      <a:pt x="2" y="44"/>
                      <a:pt x="2" y="44"/>
                    </a:cubicBezTo>
                    <a:cubicBezTo>
                      <a:pt x="2" y="44"/>
                      <a:pt x="2" y="44"/>
                      <a:pt x="2" y="44"/>
                    </a:cubicBezTo>
                    <a:cubicBezTo>
                      <a:pt x="2" y="45"/>
                      <a:pt x="2" y="45"/>
                      <a:pt x="2" y="45"/>
                    </a:cubicBezTo>
                    <a:cubicBezTo>
                      <a:pt x="2" y="45"/>
                      <a:pt x="2" y="45"/>
                      <a:pt x="2"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0" y="45"/>
                      <a:pt x="0" y="45"/>
                      <a:pt x="0" y="45"/>
                    </a:cubicBezTo>
                    <a:cubicBezTo>
                      <a:pt x="0" y="45"/>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7"/>
                      <a:pt x="0" y="46"/>
                      <a:pt x="1" y="46"/>
                    </a:cubicBezTo>
                    <a:cubicBezTo>
                      <a:pt x="1" y="46"/>
                      <a:pt x="2" y="46"/>
                      <a:pt x="2" y="45"/>
                    </a:cubicBezTo>
                    <a:cubicBezTo>
                      <a:pt x="2" y="46"/>
                      <a:pt x="2" y="46"/>
                      <a:pt x="2" y="46"/>
                    </a:cubicBezTo>
                    <a:cubicBezTo>
                      <a:pt x="1" y="46"/>
                      <a:pt x="1" y="46"/>
                      <a:pt x="1" y="46"/>
                    </a:cubicBezTo>
                    <a:cubicBezTo>
                      <a:pt x="1" y="46"/>
                      <a:pt x="1" y="46"/>
                      <a:pt x="1" y="46"/>
                    </a:cubicBezTo>
                    <a:cubicBezTo>
                      <a:pt x="1" y="47"/>
                      <a:pt x="2" y="48"/>
                      <a:pt x="2" y="49"/>
                    </a:cubicBezTo>
                    <a:cubicBezTo>
                      <a:pt x="3" y="49"/>
                      <a:pt x="4" y="49"/>
                      <a:pt x="4" y="49"/>
                    </a:cubicBezTo>
                    <a:cubicBezTo>
                      <a:pt x="4" y="49"/>
                      <a:pt x="5" y="50"/>
                      <a:pt x="5" y="50"/>
                    </a:cubicBezTo>
                    <a:cubicBezTo>
                      <a:pt x="6" y="50"/>
                      <a:pt x="6" y="49"/>
                      <a:pt x="6" y="49"/>
                    </a:cubicBezTo>
                    <a:cubicBezTo>
                      <a:pt x="6" y="49"/>
                      <a:pt x="7" y="49"/>
                      <a:pt x="7" y="49"/>
                    </a:cubicBezTo>
                    <a:cubicBezTo>
                      <a:pt x="7" y="49"/>
                      <a:pt x="8" y="49"/>
                      <a:pt x="8" y="49"/>
                    </a:cubicBezTo>
                    <a:cubicBezTo>
                      <a:pt x="8" y="49"/>
                      <a:pt x="8" y="48"/>
                      <a:pt x="8" y="48"/>
                    </a:cubicBezTo>
                    <a:cubicBezTo>
                      <a:pt x="8" y="49"/>
                      <a:pt x="8" y="50"/>
                      <a:pt x="7" y="50"/>
                    </a:cubicBezTo>
                    <a:cubicBezTo>
                      <a:pt x="6" y="51"/>
                      <a:pt x="6" y="51"/>
                      <a:pt x="5" y="51"/>
                    </a:cubicBezTo>
                    <a:cubicBezTo>
                      <a:pt x="5" y="51"/>
                      <a:pt x="3" y="52"/>
                      <a:pt x="4" y="51"/>
                    </a:cubicBezTo>
                    <a:cubicBezTo>
                      <a:pt x="3" y="50"/>
                      <a:pt x="3" y="51"/>
                      <a:pt x="3" y="52"/>
                    </a:cubicBezTo>
                    <a:cubicBezTo>
                      <a:pt x="3" y="52"/>
                      <a:pt x="4" y="53"/>
                      <a:pt x="4" y="53"/>
                    </a:cubicBezTo>
                    <a:cubicBezTo>
                      <a:pt x="5" y="53"/>
                      <a:pt x="6" y="54"/>
                      <a:pt x="6" y="55"/>
                    </a:cubicBezTo>
                    <a:cubicBezTo>
                      <a:pt x="7" y="55"/>
                      <a:pt x="8" y="57"/>
                      <a:pt x="8" y="57"/>
                    </a:cubicBezTo>
                    <a:cubicBezTo>
                      <a:pt x="9" y="57"/>
                      <a:pt x="10" y="57"/>
                      <a:pt x="10" y="57"/>
                    </a:cubicBezTo>
                    <a:cubicBezTo>
                      <a:pt x="11" y="57"/>
                      <a:pt x="11" y="57"/>
                      <a:pt x="12" y="56"/>
                    </a:cubicBezTo>
                    <a:cubicBezTo>
                      <a:pt x="12" y="56"/>
                      <a:pt x="14" y="56"/>
                      <a:pt x="14" y="55"/>
                    </a:cubicBezTo>
                    <a:cubicBezTo>
                      <a:pt x="14" y="55"/>
                      <a:pt x="14" y="55"/>
                      <a:pt x="15" y="54"/>
                    </a:cubicBezTo>
                    <a:cubicBezTo>
                      <a:pt x="15" y="54"/>
                      <a:pt x="15" y="54"/>
                      <a:pt x="15" y="54"/>
                    </a:cubicBezTo>
                    <a:cubicBezTo>
                      <a:pt x="14" y="53"/>
                      <a:pt x="14" y="53"/>
                      <a:pt x="14" y="53"/>
                    </a:cubicBezTo>
                    <a:cubicBezTo>
                      <a:pt x="14" y="53"/>
                      <a:pt x="15" y="53"/>
                      <a:pt x="14" y="52"/>
                    </a:cubicBezTo>
                    <a:cubicBezTo>
                      <a:pt x="14" y="52"/>
                      <a:pt x="15" y="52"/>
                      <a:pt x="15" y="52"/>
                    </a:cubicBezTo>
                    <a:cubicBezTo>
                      <a:pt x="15" y="51"/>
                      <a:pt x="14" y="51"/>
                      <a:pt x="14" y="51"/>
                    </a:cubicBezTo>
                    <a:cubicBezTo>
                      <a:pt x="15" y="51"/>
                      <a:pt x="16" y="51"/>
                      <a:pt x="17" y="51"/>
                    </a:cubicBezTo>
                    <a:cubicBezTo>
                      <a:pt x="17" y="51"/>
                      <a:pt x="17" y="52"/>
                      <a:pt x="17" y="51"/>
                    </a:cubicBezTo>
                    <a:cubicBezTo>
                      <a:pt x="16" y="52"/>
                      <a:pt x="16" y="52"/>
                      <a:pt x="16" y="52"/>
                    </a:cubicBezTo>
                    <a:cubicBezTo>
                      <a:pt x="15" y="52"/>
                      <a:pt x="15" y="53"/>
                      <a:pt x="16" y="54"/>
                    </a:cubicBezTo>
                    <a:cubicBezTo>
                      <a:pt x="16" y="54"/>
                      <a:pt x="17" y="53"/>
                      <a:pt x="18" y="53"/>
                    </a:cubicBezTo>
                    <a:cubicBezTo>
                      <a:pt x="17" y="54"/>
                      <a:pt x="16" y="54"/>
                      <a:pt x="16" y="55"/>
                    </a:cubicBezTo>
                    <a:cubicBezTo>
                      <a:pt x="16" y="55"/>
                      <a:pt x="16" y="54"/>
                      <a:pt x="16" y="54"/>
                    </a:cubicBezTo>
                    <a:cubicBezTo>
                      <a:pt x="16" y="55"/>
                      <a:pt x="16" y="55"/>
                      <a:pt x="16" y="56"/>
                    </a:cubicBezTo>
                    <a:cubicBezTo>
                      <a:pt x="16" y="56"/>
                      <a:pt x="16" y="56"/>
                      <a:pt x="16" y="56"/>
                    </a:cubicBezTo>
                    <a:cubicBezTo>
                      <a:pt x="16" y="56"/>
                      <a:pt x="16" y="56"/>
                      <a:pt x="16" y="56"/>
                    </a:cubicBezTo>
                    <a:cubicBezTo>
                      <a:pt x="16" y="56"/>
                      <a:pt x="17" y="56"/>
                      <a:pt x="17" y="56"/>
                    </a:cubicBezTo>
                    <a:cubicBezTo>
                      <a:pt x="17" y="57"/>
                      <a:pt x="17" y="57"/>
                      <a:pt x="17" y="58"/>
                    </a:cubicBezTo>
                    <a:cubicBezTo>
                      <a:pt x="17" y="59"/>
                      <a:pt x="16" y="59"/>
                      <a:pt x="16" y="59"/>
                    </a:cubicBezTo>
                    <a:cubicBezTo>
                      <a:pt x="16" y="60"/>
                      <a:pt x="16" y="60"/>
                      <a:pt x="16" y="60"/>
                    </a:cubicBezTo>
                    <a:cubicBezTo>
                      <a:pt x="16" y="61"/>
                      <a:pt x="16" y="61"/>
                      <a:pt x="16" y="61"/>
                    </a:cubicBezTo>
                    <a:cubicBezTo>
                      <a:pt x="16" y="62"/>
                      <a:pt x="16" y="62"/>
                      <a:pt x="17" y="62"/>
                    </a:cubicBezTo>
                    <a:cubicBezTo>
                      <a:pt x="16" y="62"/>
                      <a:pt x="16" y="62"/>
                      <a:pt x="17" y="62"/>
                    </a:cubicBezTo>
                    <a:cubicBezTo>
                      <a:pt x="17" y="62"/>
                      <a:pt x="17" y="63"/>
                      <a:pt x="17" y="63"/>
                    </a:cubicBezTo>
                    <a:cubicBezTo>
                      <a:pt x="17" y="63"/>
                      <a:pt x="17" y="63"/>
                      <a:pt x="17" y="62"/>
                    </a:cubicBezTo>
                    <a:cubicBezTo>
                      <a:pt x="16" y="62"/>
                      <a:pt x="17" y="63"/>
                      <a:pt x="17" y="64"/>
                    </a:cubicBezTo>
                    <a:cubicBezTo>
                      <a:pt x="17" y="63"/>
                      <a:pt x="17" y="63"/>
                      <a:pt x="17" y="63"/>
                    </a:cubicBezTo>
                    <a:cubicBezTo>
                      <a:pt x="17" y="63"/>
                      <a:pt x="17" y="64"/>
                      <a:pt x="17" y="64"/>
                    </a:cubicBezTo>
                    <a:cubicBezTo>
                      <a:pt x="17" y="64"/>
                      <a:pt x="17" y="64"/>
                      <a:pt x="17" y="64"/>
                    </a:cubicBezTo>
                    <a:cubicBezTo>
                      <a:pt x="17" y="64"/>
                      <a:pt x="17" y="64"/>
                      <a:pt x="17" y="64"/>
                    </a:cubicBezTo>
                    <a:cubicBezTo>
                      <a:pt x="17" y="65"/>
                      <a:pt x="17" y="65"/>
                      <a:pt x="17" y="65"/>
                    </a:cubicBezTo>
                    <a:cubicBezTo>
                      <a:pt x="17" y="65"/>
                      <a:pt x="17" y="65"/>
                      <a:pt x="17" y="65"/>
                    </a:cubicBezTo>
                    <a:cubicBezTo>
                      <a:pt x="17" y="66"/>
                      <a:pt x="17" y="66"/>
                      <a:pt x="17" y="66"/>
                    </a:cubicBezTo>
                    <a:cubicBezTo>
                      <a:pt x="17" y="66"/>
                      <a:pt x="17" y="67"/>
                      <a:pt x="17" y="66"/>
                    </a:cubicBezTo>
                    <a:cubicBezTo>
                      <a:pt x="17" y="67"/>
                      <a:pt x="17" y="68"/>
                      <a:pt x="18" y="69"/>
                    </a:cubicBezTo>
                    <a:cubicBezTo>
                      <a:pt x="18" y="70"/>
                      <a:pt x="18" y="71"/>
                      <a:pt x="18" y="72"/>
                    </a:cubicBezTo>
                    <a:cubicBezTo>
                      <a:pt x="18" y="73"/>
                      <a:pt x="18" y="74"/>
                      <a:pt x="19" y="75"/>
                    </a:cubicBezTo>
                    <a:cubicBezTo>
                      <a:pt x="19" y="75"/>
                      <a:pt x="20" y="76"/>
                      <a:pt x="21" y="77"/>
                    </a:cubicBezTo>
                    <a:cubicBezTo>
                      <a:pt x="20" y="77"/>
                      <a:pt x="20" y="77"/>
                      <a:pt x="20" y="77"/>
                    </a:cubicBezTo>
                    <a:cubicBezTo>
                      <a:pt x="20" y="77"/>
                      <a:pt x="21" y="78"/>
                      <a:pt x="21" y="78"/>
                    </a:cubicBezTo>
                    <a:cubicBezTo>
                      <a:pt x="21" y="78"/>
                      <a:pt x="21" y="79"/>
                      <a:pt x="21" y="79"/>
                    </a:cubicBezTo>
                    <a:cubicBezTo>
                      <a:pt x="21" y="79"/>
                      <a:pt x="21" y="79"/>
                      <a:pt x="22" y="79"/>
                    </a:cubicBezTo>
                    <a:cubicBezTo>
                      <a:pt x="21" y="79"/>
                      <a:pt x="21" y="79"/>
                      <a:pt x="21" y="79"/>
                    </a:cubicBezTo>
                    <a:cubicBezTo>
                      <a:pt x="22" y="79"/>
                      <a:pt x="22" y="80"/>
                      <a:pt x="22" y="80"/>
                    </a:cubicBezTo>
                    <a:cubicBezTo>
                      <a:pt x="23" y="81"/>
                      <a:pt x="22" y="81"/>
                      <a:pt x="23" y="82"/>
                    </a:cubicBezTo>
                    <a:cubicBezTo>
                      <a:pt x="23" y="83"/>
                      <a:pt x="24" y="84"/>
                      <a:pt x="24" y="85"/>
                    </a:cubicBezTo>
                    <a:cubicBezTo>
                      <a:pt x="24" y="86"/>
                      <a:pt x="24" y="86"/>
                      <a:pt x="24" y="86"/>
                    </a:cubicBezTo>
                    <a:cubicBezTo>
                      <a:pt x="24" y="87"/>
                      <a:pt x="24" y="87"/>
                      <a:pt x="25" y="88"/>
                    </a:cubicBezTo>
                    <a:cubicBezTo>
                      <a:pt x="25" y="89"/>
                      <a:pt x="26" y="90"/>
                      <a:pt x="26" y="90"/>
                    </a:cubicBezTo>
                    <a:cubicBezTo>
                      <a:pt x="27" y="91"/>
                      <a:pt x="27" y="92"/>
                      <a:pt x="28" y="93"/>
                    </a:cubicBezTo>
                    <a:cubicBezTo>
                      <a:pt x="28" y="94"/>
                      <a:pt x="28" y="95"/>
                      <a:pt x="29" y="96"/>
                    </a:cubicBezTo>
                    <a:cubicBezTo>
                      <a:pt x="29" y="96"/>
                      <a:pt x="30" y="98"/>
                      <a:pt x="29" y="98"/>
                    </a:cubicBezTo>
                    <a:cubicBezTo>
                      <a:pt x="29" y="98"/>
                      <a:pt x="29" y="97"/>
                      <a:pt x="29" y="97"/>
                    </a:cubicBezTo>
                    <a:cubicBezTo>
                      <a:pt x="29" y="98"/>
                      <a:pt x="29" y="98"/>
                      <a:pt x="29" y="99"/>
                    </a:cubicBezTo>
                    <a:cubicBezTo>
                      <a:pt x="30" y="99"/>
                      <a:pt x="30" y="99"/>
                      <a:pt x="30" y="100"/>
                    </a:cubicBezTo>
                    <a:cubicBezTo>
                      <a:pt x="30" y="100"/>
                      <a:pt x="30" y="100"/>
                      <a:pt x="30" y="100"/>
                    </a:cubicBezTo>
                    <a:cubicBezTo>
                      <a:pt x="30" y="100"/>
                      <a:pt x="30" y="100"/>
                      <a:pt x="30" y="100"/>
                    </a:cubicBezTo>
                    <a:cubicBezTo>
                      <a:pt x="31" y="101"/>
                      <a:pt x="31" y="102"/>
                      <a:pt x="32" y="102"/>
                    </a:cubicBezTo>
                    <a:cubicBezTo>
                      <a:pt x="32" y="103"/>
                      <a:pt x="33" y="103"/>
                      <a:pt x="33" y="103"/>
                    </a:cubicBezTo>
                    <a:cubicBezTo>
                      <a:pt x="34" y="103"/>
                      <a:pt x="34" y="103"/>
                      <a:pt x="35" y="102"/>
                    </a:cubicBezTo>
                    <a:cubicBezTo>
                      <a:pt x="35" y="102"/>
                      <a:pt x="35" y="102"/>
                      <a:pt x="36" y="101"/>
                    </a:cubicBezTo>
                    <a:cubicBezTo>
                      <a:pt x="36" y="101"/>
                      <a:pt x="36" y="100"/>
                      <a:pt x="37" y="100"/>
                    </a:cubicBezTo>
                    <a:cubicBezTo>
                      <a:pt x="37" y="100"/>
                      <a:pt x="38" y="99"/>
                      <a:pt x="38" y="99"/>
                    </a:cubicBezTo>
                    <a:cubicBezTo>
                      <a:pt x="39" y="99"/>
                      <a:pt x="40" y="99"/>
                      <a:pt x="40" y="99"/>
                    </a:cubicBezTo>
                    <a:cubicBezTo>
                      <a:pt x="40" y="99"/>
                      <a:pt x="40" y="99"/>
                      <a:pt x="39" y="99"/>
                    </a:cubicBezTo>
                    <a:cubicBezTo>
                      <a:pt x="39" y="99"/>
                      <a:pt x="39" y="99"/>
                      <a:pt x="39" y="99"/>
                    </a:cubicBezTo>
                    <a:cubicBezTo>
                      <a:pt x="39" y="99"/>
                      <a:pt x="38" y="99"/>
                      <a:pt x="38" y="98"/>
                    </a:cubicBezTo>
                    <a:cubicBezTo>
                      <a:pt x="39" y="98"/>
                      <a:pt x="39" y="97"/>
                      <a:pt x="39" y="97"/>
                    </a:cubicBezTo>
                    <a:cubicBezTo>
                      <a:pt x="39" y="97"/>
                      <a:pt x="39" y="96"/>
                      <a:pt x="40" y="96"/>
                    </a:cubicBezTo>
                    <a:cubicBezTo>
                      <a:pt x="40" y="96"/>
                      <a:pt x="40" y="95"/>
                      <a:pt x="41" y="95"/>
                    </a:cubicBezTo>
                    <a:cubicBezTo>
                      <a:pt x="41" y="95"/>
                      <a:pt x="41" y="95"/>
                      <a:pt x="41" y="95"/>
                    </a:cubicBezTo>
                    <a:cubicBezTo>
                      <a:pt x="41" y="95"/>
                      <a:pt x="42" y="96"/>
                      <a:pt x="42" y="95"/>
                    </a:cubicBezTo>
                    <a:cubicBezTo>
                      <a:pt x="42" y="94"/>
                      <a:pt x="42" y="93"/>
                      <a:pt x="41" y="92"/>
                    </a:cubicBezTo>
                    <a:cubicBezTo>
                      <a:pt x="42" y="91"/>
                      <a:pt x="41" y="91"/>
                      <a:pt x="41" y="91"/>
                    </a:cubicBezTo>
                    <a:cubicBezTo>
                      <a:pt x="41" y="91"/>
                      <a:pt x="41" y="90"/>
                      <a:pt x="42" y="90"/>
                    </a:cubicBezTo>
                    <a:cubicBezTo>
                      <a:pt x="42" y="89"/>
                      <a:pt x="43" y="88"/>
                      <a:pt x="43" y="87"/>
                    </a:cubicBezTo>
                    <a:cubicBezTo>
                      <a:pt x="43" y="86"/>
                      <a:pt x="43" y="86"/>
                      <a:pt x="43" y="86"/>
                    </a:cubicBezTo>
                    <a:cubicBezTo>
                      <a:pt x="43" y="85"/>
                      <a:pt x="43" y="84"/>
                      <a:pt x="43" y="84"/>
                    </a:cubicBezTo>
                    <a:cubicBezTo>
                      <a:pt x="42" y="84"/>
                      <a:pt x="42" y="83"/>
                      <a:pt x="43" y="83"/>
                    </a:cubicBezTo>
                    <a:cubicBezTo>
                      <a:pt x="43" y="83"/>
                      <a:pt x="43" y="83"/>
                      <a:pt x="43" y="84"/>
                    </a:cubicBezTo>
                    <a:cubicBezTo>
                      <a:pt x="43" y="83"/>
                      <a:pt x="43" y="82"/>
                      <a:pt x="43" y="82"/>
                    </a:cubicBezTo>
                    <a:cubicBezTo>
                      <a:pt x="42" y="81"/>
                      <a:pt x="43" y="81"/>
                      <a:pt x="43" y="81"/>
                    </a:cubicBezTo>
                    <a:cubicBezTo>
                      <a:pt x="42" y="80"/>
                      <a:pt x="42" y="78"/>
                      <a:pt x="43" y="77"/>
                    </a:cubicBezTo>
                    <a:cubicBezTo>
                      <a:pt x="43" y="77"/>
                      <a:pt x="43" y="76"/>
                      <a:pt x="44" y="75"/>
                    </a:cubicBezTo>
                    <a:cubicBezTo>
                      <a:pt x="44" y="75"/>
                      <a:pt x="45" y="75"/>
                      <a:pt x="45" y="76"/>
                    </a:cubicBezTo>
                    <a:cubicBezTo>
                      <a:pt x="45" y="75"/>
                      <a:pt x="46" y="75"/>
                      <a:pt x="45" y="75"/>
                    </a:cubicBezTo>
                    <a:cubicBezTo>
                      <a:pt x="46" y="75"/>
                      <a:pt x="46" y="75"/>
                      <a:pt x="46" y="75"/>
                    </a:cubicBezTo>
                    <a:cubicBezTo>
                      <a:pt x="46" y="75"/>
                      <a:pt x="46" y="75"/>
                      <a:pt x="46" y="75"/>
                    </a:cubicBezTo>
                    <a:cubicBezTo>
                      <a:pt x="46" y="75"/>
                      <a:pt x="46" y="74"/>
                      <a:pt x="46" y="74"/>
                    </a:cubicBezTo>
                    <a:cubicBezTo>
                      <a:pt x="47" y="74"/>
                      <a:pt x="47" y="73"/>
                      <a:pt x="47" y="73"/>
                    </a:cubicBezTo>
                    <a:cubicBezTo>
                      <a:pt x="48" y="73"/>
                      <a:pt x="48" y="73"/>
                      <a:pt x="48" y="73"/>
                    </a:cubicBezTo>
                    <a:cubicBezTo>
                      <a:pt x="49" y="73"/>
                      <a:pt x="49" y="73"/>
                      <a:pt x="50" y="73"/>
                    </a:cubicBezTo>
                    <a:cubicBezTo>
                      <a:pt x="50" y="72"/>
                      <a:pt x="50" y="72"/>
                      <a:pt x="51" y="72"/>
                    </a:cubicBezTo>
                    <a:cubicBezTo>
                      <a:pt x="51" y="72"/>
                      <a:pt x="50" y="71"/>
                      <a:pt x="50" y="71"/>
                    </a:cubicBezTo>
                    <a:cubicBezTo>
                      <a:pt x="50" y="71"/>
                      <a:pt x="50" y="71"/>
                      <a:pt x="51" y="71"/>
                    </a:cubicBezTo>
                    <a:cubicBezTo>
                      <a:pt x="51" y="70"/>
                      <a:pt x="53" y="69"/>
                      <a:pt x="54" y="68"/>
                    </a:cubicBezTo>
                    <a:cubicBezTo>
                      <a:pt x="55" y="67"/>
                      <a:pt x="55" y="67"/>
                      <a:pt x="56" y="66"/>
                    </a:cubicBezTo>
                    <a:cubicBezTo>
                      <a:pt x="57" y="66"/>
                      <a:pt x="57" y="66"/>
                      <a:pt x="58" y="65"/>
                    </a:cubicBezTo>
                    <a:cubicBezTo>
                      <a:pt x="58" y="65"/>
                      <a:pt x="58" y="65"/>
                      <a:pt x="58" y="65"/>
                    </a:cubicBezTo>
                    <a:cubicBezTo>
                      <a:pt x="58" y="65"/>
                      <a:pt x="58" y="65"/>
                      <a:pt x="58" y="65"/>
                    </a:cubicBezTo>
                    <a:cubicBezTo>
                      <a:pt x="59" y="64"/>
                      <a:pt x="59" y="63"/>
                      <a:pt x="59" y="63"/>
                    </a:cubicBezTo>
                    <a:cubicBezTo>
                      <a:pt x="60" y="62"/>
                      <a:pt x="61" y="62"/>
                      <a:pt x="62" y="61"/>
                    </a:cubicBezTo>
                    <a:cubicBezTo>
                      <a:pt x="62" y="61"/>
                      <a:pt x="62" y="61"/>
                      <a:pt x="61" y="61"/>
                    </a:cubicBezTo>
                    <a:cubicBezTo>
                      <a:pt x="62" y="61"/>
                      <a:pt x="62" y="61"/>
                      <a:pt x="61" y="61"/>
                    </a:cubicBezTo>
                    <a:cubicBezTo>
                      <a:pt x="61" y="61"/>
                      <a:pt x="61" y="62"/>
                      <a:pt x="61" y="62"/>
                    </a:cubicBezTo>
                    <a:cubicBezTo>
                      <a:pt x="61" y="61"/>
                      <a:pt x="61" y="61"/>
                      <a:pt x="61" y="61"/>
                    </a:cubicBezTo>
                    <a:cubicBezTo>
                      <a:pt x="62" y="60"/>
                      <a:pt x="62" y="60"/>
                      <a:pt x="62" y="60"/>
                    </a:cubicBezTo>
                    <a:cubicBezTo>
                      <a:pt x="62" y="61"/>
                      <a:pt x="62" y="61"/>
                      <a:pt x="62" y="61"/>
                    </a:cubicBezTo>
                    <a:cubicBezTo>
                      <a:pt x="62" y="61"/>
                      <a:pt x="63" y="61"/>
                      <a:pt x="63" y="61"/>
                    </a:cubicBezTo>
                    <a:cubicBezTo>
                      <a:pt x="64" y="61"/>
                      <a:pt x="64" y="60"/>
                      <a:pt x="65" y="60"/>
                    </a:cubicBezTo>
                    <a:cubicBezTo>
                      <a:pt x="65" y="60"/>
                      <a:pt x="64" y="60"/>
                      <a:pt x="64" y="60"/>
                    </a:cubicBezTo>
                    <a:cubicBezTo>
                      <a:pt x="64" y="59"/>
                      <a:pt x="64" y="59"/>
                      <a:pt x="64" y="59"/>
                    </a:cubicBezTo>
                    <a:cubicBezTo>
                      <a:pt x="64" y="59"/>
                      <a:pt x="64" y="59"/>
                      <a:pt x="64" y="60"/>
                    </a:cubicBezTo>
                    <a:cubicBezTo>
                      <a:pt x="65" y="60"/>
                      <a:pt x="65" y="60"/>
                      <a:pt x="66" y="59"/>
                    </a:cubicBezTo>
                    <a:cubicBezTo>
                      <a:pt x="66" y="58"/>
                      <a:pt x="67" y="58"/>
                      <a:pt x="67" y="57"/>
                    </a:cubicBezTo>
                    <a:cubicBezTo>
                      <a:pt x="67" y="57"/>
                      <a:pt x="67" y="55"/>
                      <a:pt x="67" y="55"/>
                    </a:cubicBezTo>
                    <a:cubicBezTo>
                      <a:pt x="67" y="54"/>
                      <a:pt x="68" y="54"/>
                      <a:pt x="69" y="54"/>
                    </a:cubicBezTo>
                    <a:cubicBezTo>
                      <a:pt x="70" y="54"/>
                      <a:pt x="70" y="53"/>
                      <a:pt x="71" y="53"/>
                    </a:cubicBezTo>
                    <a:cubicBezTo>
                      <a:pt x="71" y="53"/>
                      <a:pt x="72" y="52"/>
                      <a:pt x="71" y="52"/>
                    </a:cubicBezTo>
                    <a:cubicBezTo>
                      <a:pt x="71" y="52"/>
                      <a:pt x="71" y="52"/>
                      <a:pt x="71" y="52"/>
                    </a:cubicBezTo>
                    <a:cubicBezTo>
                      <a:pt x="71" y="51"/>
                      <a:pt x="71" y="51"/>
                      <a:pt x="71" y="51"/>
                    </a:cubicBezTo>
                    <a:cubicBezTo>
                      <a:pt x="71" y="51"/>
                      <a:pt x="71" y="51"/>
                      <a:pt x="71" y="52"/>
                    </a:cubicBezTo>
                    <a:cubicBezTo>
                      <a:pt x="72" y="52"/>
                      <a:pt x="71" y="53"/>
                      <a:pt x="72" y="54"/>
                    </a:cubicBezTo>
                    <a:cubicBezTo>
                      <a:pt x="72" y="54"/>
                      <a:pt x="72" y="54"/>
                      <a:pt x="72" y="54"/>
                    </a:cubicBezTo>
                    <a:cubicBezTo>
                      <a:pt x="73" y="54"/>
                      <a:pt x="72" y="53"/>
                      <a:pt x="73" y="53"/>
                    </a:cubicBezTo>
                    <a:cubicBezTo>
                      <a:pt x="73" y="53"/>
                      <a:pt x="73" y="54"/>
                      <a:pt x="73" y="54"/>
                    </a:cubicBezTo>
                    <a:cubicBezTo>
                      <a:pt x="73" y="54"/>
                      <a:pt x="73" y="54"/>
                      <a:pt x="73" y="53"/>
                    </a:cubicBezTo>
                    <a:cubicBezTo>
                      <a:pt x="73" y="53"/>
                      <a:pt x="73" y="53"/>
                      <a:pt x="73" y="53"/>
                    </a:cubicBezTo>
                    <a:cubicBezTo>
                      <a:pt x="73" y="53"/>
                      <a:pt x="73" y="53"/>
                      <a:pt x="73" y="53"/>
                    </a:cubicBezTo>
                    <a:cubicBezTo>
                      <a:pt x="73" y="52"/>
                      <a:pt x="73" y="52"/>
                      <a:pt x="73" y="52"/>
                    </a:cubicBezTo>
                    <a:cubicBezTo>
                      <a:pt x="73" y="52"/>
                      <a:pt x="73" y="52"/>
                      <a:pt x="73" y="53"/>
                    </a:cubicBezTo>
                    <a:cubicBezTo>
                      <a:pt x="73" y="52"/>
                      <a:pt x="73" y="52"/>
                      <a:pt x="73" y="52"/>
                    </a:cubicBezTo>
                    <a:cubicBezTo>
                      <a:pt x="73" y="52"/>
                      <a:pt x="73" y="52"/>
                      <a:pt x="74" y="52"/>
                    </a:cubicBezTo>
                    <a:cubicBezTo>
                      <a:pt x="74" y="52"/>
                      <a:pt x="73" y="52"/>
                      <a:pt x="73" y="52"/>
                    </a:cubicBezTo>
                    <a:cubicBezTo>
                      <a:pt x="74" y="52"/>
                      <a:pt x="73" y="53"/>
                      <a:pt x="73" y="53"/>
                    </a:cubicBezTo>
                    <a:cubicBezTo>
                      <a:pt x="73" y="53"/>
                      <a:pt x="73" y="53"/>
                      <a:pt x="73" y="54"/>
                    </a:cubicBezTo>
                    <a:cubicBezTo>
                      <a:pt x="73" y="54"/>
                      <a:pt x="74" y="54"/>
                      <a:pt x="74" y="54"/>
                    </a:cubicBezTo>
                    <a:cubicBezTo>
                      <a:pt x="74" y="54"/>
                      <a:pt x="74" y="54"/>
                      <a:pt x="75" y="54"/>
                    </a:cubicBezTo>
                    <a:cubicBezTo>
                      <a:pt x="75" y="54"/>
                      <a:pt x="75" y="54"/>
                      <a:pt x="75" y="54"/>
                    </a:cubicBezTo>
                    <a:lnTo>
                      <a:pt x="74" y="5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377"/>
              <p:cNvSpPr/>
              <p:nvPr/>
            </p:nvSpPr>
            <p:spPr bwMode="auto">
              <a:xfrm>
                <a:off x="3337" y="2000"/>
                <a:ext cx="3" cy="0"/>
              </a:xfrm>
              <a:custGeom>
                <a:avLst/>
                <a:gdLst>
                  <a:gd name="T0" fmla="*/ 0 w 1"/>
                  <a:gd name="T1" fmla="*/ 0 w 1"/>
                  <a:gd name="T2" fmla="*/ 0 w 1"/>
                  <a:gd name="T3" fmla="*/ 0 w 1"/>
                  <a:gd name="T4" fmla="*/ 0 w 1"/>
                  <a:gd name="T5" fmla="*/ 1 w 1"/>
                  <a:gd name="T6" fmla="*/ 1 w 1"/>
                  <a:gd name="T7" fmla="*/ 1 w 1"/>
                  <a:gd name="T8" fmla="*/ 1 w 1"/>
                  <a:gd name="T9" fmla="*/ 1 w 1"/>
                  <a:gd name="T10" fmla="*/ 1 w 1"/>
                  <a:gd name="T11" fmla="*/ 0 w 1"/>
                  <a:gd name="T12" fmla="*/ 0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378"/>
              <p:cNvSpPr/>
              <p:nvPr/>
            </p:nvSpPr>
            <p:spPr bwMode="auto">
              <a:xfrm>
                <a:off x="3340" y="20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379"/>
              <p:cNvSpPr/>
              <p:nvPr/>
            </p:nvSpPr>
            <p:spPr bwMode="auto">
              <a:xfrm>
                <a:off x="3319" y="194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380"/>
              <p:cNvSpPr/>
              <p:nvPr/>
            </p:nvSpPr>
            <p:spPr bwMode="auto">
              <a:xfrm>
                <a:off x="3327" y="1966"/>
                <a:ext cx="2" cy="0"/>
              </a:xfrm>
              <a:custGeom>
                <a:avLst/>
                <a:gdLst>
                  <a:gd name="T0" fmla="*/ 1 w 1"/>
                  <a:gd name="T1" fmla="*/ 0 w 1"/>
                  <a:gd name="T2" fmla="*/ 0 w 1"/>
                  <a:gd name="T3" fmla="*/ 0 w 1"/>
                  <a:gd name="T4" fmla="*/ 0 w 1"/>
                  <a:gd name="T5" fmla="*/ 0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381"/>
              <p:cNvSpPr/>
              <p:nvPr/>
            </p:nvSpPr>
            <p:spPr bwMode="auto">
              <a:xfrm>
                <a:off x="3319" y="1945"/>
                <a:ext cx="21" cy="26"/>
              </a:xfrm>
              <a:custGeom>
                <a:avLst/>
                <a:gdLst>
                  <a:gd name="T0" fmla="*/ 6 w 8"/>
                  <a:gd name="T1" fmla="*/ 5 h 10"/>
                  <a:gd name="T2" fmla="*/ 7 w 8"/>
                  <a:gd name="T3" fmla="*/ 5 h 10"/>
                  <a:gd name="T4" fmla="*/ 7 w 8"/>
                  <a:gd name="T5" fmla="*/ 5 h 10"/>
                  <a:gd name="T6" fmla="*/ 8 w 8"/>
                  <a:gd name="T7" fmla="*/ 4 h 10"/>
                  <a:gd name="T8" fmla="*/ 8 w 8"/>
                  <a:gd name="T9" fmla="*/ 3 h 10"/>
                  <a:gd name="T10" fmla="*/ 8 w 8"/>
                  <a:gd name="T11" fmla="*/ 3 h 10"/>
                  <a:gd name="T12" fmla="*/ 8 w 8"/>
                  <a:gd name="T13" fmla="*/ 2 h 10"/>
                  <a:gd name="T14" fmla="*/ 8 w 8"/>
                  <a:gd name="T15" fmla="*/ 2 h 10"/>
                  <a:gd name="T16" fmla="*/ 8 w 8"/>
                  <a:gd name="T17" fmla="*/ 2 h 10"/>
                  <a:gd name="T18" fmla="*/ 8 w 8"/>
                  <a:gd name="T19" fmla="*/ 2 h 10"/>
                  <a:gd name="T20" fmla="*/ 8 w 8"/>
                  <a:gd name="T21" fmla="*/ 2 h 10"/>
                  <a:gd name="T22" fmla="*/ 7 w 8"/>
                  <a:gd name="T23" fmla="*/ 2 h 10"/>
                  <a:gd name="T24" fmla="*/ 7 w 8"/>
                  <a:gd name="T25" fmla="*/ 2 h 10"/>
                  <a:gd name="T26" fmla="*/ 6 w 8"/>
                  <a:gd name="T27" fmla="*/ 2 h 10"/>
                  <a:gd name="T28" fmla="*/ 6 w 8"/>
                  <a:gd name="T29" fmla="*/ 1 h 10"/>
                  <a:gd name="T30" fmla="*/ 6 w 8"/>
                  <a:gd name="T31" fmla="*/ 1 h 10"/>
                  <a:gd name="T32" fmla="*/ 5 w 8"/>
                  <a:gd name="T33" fmla="*/ 1 h 10"/>
                  <a:gd name="T34" fmla="*/ 5 w 8"/>
                  <a:gd name="T35" fmla="*/ 0 h 10"/>
                  <a:gd name="T36" fmla="*/ 5 w 8"/>
                  <a:gd name="T37" fmla="*/ 0 h 10"/>
                  <a:gd name="T38" fmla="*/ 4 w 8"/>
                  <a:gd name="T39" fmla="*/ 0 h 10"/>
                  <a:gd name="T40" fmla="*/ 3 w 8"/>
                  <a:gd name="T41" fmla="*/ 0 h 10"/>
                  <a:gd name="T42" fmla="*/ 3 w 8"/>
                  <a:gd name="T43" fmla="*/ 0 h 10"/>
                  <a:gd name="T44" fmla="*/ 3 w 8"/>
                  <a:gd name="T45" fmla="*/ 1 h 10"/>
                  <a:gd name="T46" fmla="*/ 2 w 8"/>
                  <a:gd name="T47" fmla="*/ 1 h 10"/>
                  <a:gd name="T48" fmla="*/ 2 w 8"/>
                  <a:gd name="T49" fmla="*/ 1 h 10"/>
                  <a:gd name="T50" fmla="*/ 1 w 8"/>
                  <a:gd name="T51" fmla="*/ 1 h 10"/>
                  <a:gd name="T52" fmla="*/ 1 w 8"/>
                  <a:gd name="T53" fmla="*/ 1 h 10"/>
                  <a:gd name="T54" fmla="*/ 1 w 8"/>
                  <a:gd name="T55" fmla="*/ 2 h 10"/>
                  <a:gd name="T56" fmla="*/ 1 w 8"/>
                  <a:gd name="T57" fmla="*/ 2 h 10"/>
                  <a:gd name="T58" fmla="*/ 0 w 8"/>
                  <a:gd name="T59" fmla="*/ 3 h 10"/>
                  <a:gd name="T60" fmla="*/ 0 w 8"/>
                  <a:gd name="T61" fmla="*/ 3 h 10"/>
                  <a:gd name="T62" fmla="*/ 0 w 8"/>
                  <a:gd name="T63" fmla="*/ 3 h 10"/>
                  <a:gd name="T64" fmla="*/ 1 w 8"/>
                  <a:gd name="T65" fmla="*/ 4 h 10"/>
                  <a:gd name="T66" fmla="*/ 1 w 8"/>
                  <a:gd name="T67" fmla="*/ 4 h 10"/>
                  <a:gd name="T68" fmla="*/ 1 w 8"/>
                  <a:gd name="T69" fmla="*/ 4 h 10"/>
                  <a:gd name="T70" fmla="*/ 1 w 8"/>
                  <a:gd name="T71" fmla="*/ 5 h 10"/>
                  <a:gd name="T72" fmla="*/ 1 w 8"/>
                  <a:gd name="T73" fmla="*/ 5 h 10"/>
                  <a:gd name="T74" fmla="*/ 2 w 8"/>
                  <a:gd name="T75" fmla="*/ 5 h 10"/>
                  <a:gd name="T76" fmla="*/ 2 w 8"/>
                  <a:gd name="T77" fmla="*/ 6 h 10"/>
                  <a:gd name="T78" fmla="*/ 3 w 8"/>
                  <a:gd name="T79" fmla="*/ 6 h 10"/>
                  <a:gd name="T80" fmla="*/ 3 w 8"/>
                  <a:gd name="T81" fmla="*/ 6 h 10"/>
                  <a:gd name="T82" fmla="*/ 4 w 8"/>
                  <a:gd name="T83" fmla="*/ 6 h 10"/>
                  <a:gd name="T84" fmla="*/ 4 w 8"/>
                  <a:gd name="T85" fmla="*/ 7 h 10"/>
                  <a:gd name="T86" fmla="*/ 3 w 8"/>
                  <a:gd name="T87" fmla="*/ 7 h 10"/>
                  <a:gd name="T88" fmla="*/ 3 w 8"/>
                  <a:gd name="T89" fmla="*/ 8 h 10"/>
                  <a:gd name="T90" fmla="*/ 3 w 8"/>
                  <a:gd name="T91" fmla="*/ 8 h 10"/>
                  <a:gd name="T92" fmla="*/ 3 w 8"/>
                  <a:gd name="T93" fmla="*/ 8 h 10"/>
                  <a:gd name="T94" fmla="*/ 3 w 8"/>
                  <a:gd name="T95" fmla="*/ 9 h 10"/>
                  <a:gd name="T96" fmla="*/ 3 w 8"/>
                  <a:gd name="T97" fmla="*/ 9 h 10"/>
                  <a:gd name="T98" fmla="*/ 3 w 8"/>
                  <a:gd name="T99" fmla="*/ 10 h 10"/>
                  <a:gd name="T100" fmla="*/ 3 w 8"/>
                  <a:gd name="T101" fmla="*/ 9 h 10"/>
                  <a:gd name="T102" fmla="*/ 3 w 8"/>
                  <a:gd name="T103" fmla="*/ 9 h 10"/>
                  <a:gd name="T104" fmla="*/ 3 w 8"/>
                  <a:gd name="T105" fmla="*/ 9 h 10"/>
                  <a:gd name="T106" fmla="*/ 3 w 8"/>
                  <a:gd name="T107" fmla="*/ 8 h 10"/>
                  <a:gd name="T108" fmla="*/ 3 w 8"/>
                  <a:gd name="T109" fmla="*/ 8 h 10"/>
                  <a:gd name="T110" fmla="*/ 4 w 8"/>
                  <a:gd name="T111" fmla="*/ 8 h 10"/>
                  <a:gd name="T112" fmla="*/ 5 w 8"/>
                  <a:gd name="T113" fmla="*/ 8 h 10"/>
                  <a:gd name="T114" fmla="*/ 5 w 8"/>
                  <a:gd name="T115" fmla="*/ 7 h 10"/>
                  <a:gd name="T116" fmla="*/ 5 w 8"/>
                  <a:gd name="T117" fmla="*/ 7 h 10"/>
                  <a:gd name="T118" fmla="*/ 5 w 8"/>
                  <a:gd name="T119" fmla="*/ 7 h 10"/>
                  <a:gd name="T120" fmla="*/ 5 w 8"/>
                  <a:gd name="T121" fmla="*/ 6 h 10"/>
                  <a:gd name="T122" fmla="*/ 6 w 8"/>
                  <a:gd name="T1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 h="10">
                    <a:moveTo>
                      <a:pt x="6" y="6"/>
                    </a:move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382"/>
              <p:cNvSpPr>
                <a:spLocks noEditPoints="1"/>
              </p:cNvSpPr>
              <p:nvPr/>
            </p:nvSpPr>
            <p:spPr bwMode="auto">
              <a:xfrm>
                <a:off x="3277" y="1740"/>
                <a:ext cx="573" cy="386"/>
              </a:xfrm>
              <a:custGeom>
                <a:avLst/>
                <a:gdLst>
                  <a:gd name="T0" fmla="*/ 217 w 218"/>
                  <a:gd name="T1" fmla="*/ 25 h 147"/>
                  <a:gd name="T2" fmla="*/ 206 w 218"/>
                  <a:gd name="T3" fmla="*/ 28 h 147"/>
                  <a:gd name="T4" fmla="*/ 200 w 218"/>
                  <a:gd name="T5" fmla="*/ 21 h 147"/>
                  <a:gd name="T6" fmla="*/ 192 w 218"/>
                  <a:gd name="T7" fmla="*/ 16 h 147"/>
                  <a:gd name="T8" fmla="*/ 189 w 218"/>
                  <a:gd name="T9" fmla="*/ 7 h 147"/>
                  <a:gd name="T10" fmla="*/ 183 w 218"/>
                  <a:gd name="T11" fmla="*/ 2 h 147"/>
                  <a:gd name="T12" fmla="*/ 171 w 218"/>
                  <a:gd name="T13" fmla="*/ 1 h 147"/>
                  <a:gd name="T14" fmla="*/ 169 w 218"/>
                  <a:gd name="T15" fmla="*/ 6 h 147"/>
                  <a:gd name="T16" fmla="*/ 164 w 218"/>
                  <a:gd name="T17" fmla="*/ 14 h 147"/>
                  <a:gd name="T18" fmla="*/ 158 w 218"/>
                  <a:gd name="T19" fmla="*/ 20 h 147"/>
                  <a:gd name="T20" fmla="*/ 164 w 218"/>
                  <a:gd name="T21" fmla="*/ 29 h 147"/>
                  <a:gd name="T22" fmla="*/ 160 w 218"/>
                  <a:gd name="T23" fmla="*/ 32 h 147"/>
                  <a:gd name="T24" fmla="*/ 146 w 218"/>
                  <a:gd name="T25" fmla="*/ 39 h 147"/>
                  <a:gd name="T26" fmla="*/ 136 w 218"/>
                  <a:gd name="T27" fmla="*/ 43 h 147"/>
                  <a:gd name="T28" fmla="*/ 123 w 218"/>
                  <a:gd name="T29" fmla="*/ 51 h 147"/>
                  <a:gd name="T30" fmla="*/ 81 w 218"/>
                  <a:gd name="T31" fmla="*/ 50 h 147"/>
                  <a:gd name="T32" fmla="*/ 71 w 218"/>
                  <a:gd name="T33" fmla="*/ 40 h 147"/>
                  <a:gd name="T34" fmla="*/ 62 w 218"/>
                  <a:gd name="T35" fmla="*/ 35 h 147"/>
                  <a:gd name="T36" fmla="*/ 58 w 218"/>
                  <a:gd name="T37" fmla="*/ 27 h 147"/>
                  <a:gd name="T38" fmla="*/ 51 w 218"/>
                  <a:gd name="T39" fmla="*/ 23 h 147"/>
                  <a:gd name="T40" fmla="*/ 44 w 218"/>
                  <a:gd name="T41" fmla="*/ 25 h 147"/>
                  <a:gd name="T42" fmla="*/ 37 w 218"/>
                  <a:gd name="T43" fmla="*/ 31 h 147"/>
                  <a:gd name="T44" fmla="*/ 28 w 218"/>
                  <a:gd name="T45" fmla="*/ 39 h 147"/>
                  <a:gd name="T46" fmla="*/ 25 w 218"/>
                  <a:gd name="T47" fmla="*/ 44 h 147"/>
                  <a:gd name="T48" fmla="*/ 22 w 218"/>
                  <a:gd name="T49" fmla="*/ 54 h 147"/>
                  <a:gd name="T50" fmla="*/ 14 w 218"/>
                  <a:gd name="T51" fmla="*/ 57 h 147"/>
                  <a:gd name="T52" fmla="*/ 7 w 218"/>
                  <a:gd name="T53" fmla="*/ 59 h 147"/>
                  <a:gd name="T54" fmla="*/ 0 w 218"/>
                  <a:gd name="T55" fmla="*/ 64 h 147"/>
                  <a:gd name="T56" fmla="*/ 5 w 218"/>
                  <a:gd name="T57" fmla="*/ 71 h 147"/>
                  <a:gd name="T58" fmla="*/ 8 w 218"/>
                  <a:gd name="T59" fmla="*/ 75 h 147"/>
                  <a:gd name="T60" fmla="*/ 15 w 218"/>
                  <a:gd name="T61" fmla="*/ 80 h 147"/>
                  <a:gd name="T62" fmla="*/ 23 w 218"/>
                  <a:gd name="T63" fmla="*/ 80 h 147"/>
                  <a:gd name="T64" fmla="*/ 21 w 218"/>
                  <a:gd name="T65" fmla="*/ 86 h 147"/>
                  <a:gd name="T66" fmla="*/ 19 w 218"/>
                  <a:gd name="T67" fmla="*/ 93 h 147"/>
                  <a:gd name="T68" fmla="*/ 21 w 218"/>
                  <a:gd name="T69" fmla="*/ 96 h 147"/>
                  <a:gd name="T70" fmla="*/ 27 w 218"/>
                  <a:gd name="T71" fmla="*/ 101 h 147"/>
                  <a:gd name="T72" fmla="*/ 33 w 218"/>
                  <a:gd name="T73" fmla="*/ 103 h 147"/>
                  <a:gd name="T74" fmla="*/ 40 w 218"/>
                  <a:gd name="T75" fmla="*/ 107 h 147"/>
                  <a:gd name="T76" fmla="*/ 46 w 218"/>
                  <a:gd name="T77" fmla="*/ 110 h 147"/>
                  <a:gd name="T78" fmla="*/ 55 w 218"/>
                  <a:gd name="T79" fmla="*/ 110 h 147"/>
                  <a:gd name="T80" fmla="*/ 61 w 218"/>
                  <a:gd name="T81" fmla="*/ 109 h 147"/>
                  <a:gd name="T82" fmla="*/ 69 w 218"/>
                  <a:gd name="T83" fmla="*/ 109 h 147"/>
                  <a:gd name="T84" fmla="*/ 77 w 218"/>
                  <a:gd name="T85" fmla="*/ 105 h 147"/>
                  <a:gd name="T86" fmla="*/ 85 w 218"/>
                  <a:gd name="T87" fmla="*/ 108 h 147"/>
                  <a:gd name="T88" fmla="*/ 90 w 218"/>
                  <a:gd name="T89" fmla="*/ 112 h 147"/>
                  <a:gd name="T90" fmla="*/ 88 w 218"/>
                  <a:gd name="T91" fmla="*/ 120 h 147"/>
                  <a:gd name="T92" fmla="*/ 87 w 218"/>
                  <a:gd name="T93" fmla="*/ 124 h 147"/>
                  <a:gd name="T94" fmla="*/ 93 w 218"/>
                  <a:gd name="T95" fmla="*/ 129 h 147"/>
                  <a:gd name="T96" fmla="*/ 97 w 218"/>
                  <a:gd name="T97" fmla="*/ 134 h 147"/>
                  <a:gd name="T98" fmla="*/ 101 w 218"/>
                  <a:gd name="T99" fmla="*/ 131 h 147"/>
                  <a:gd name="T100" fmla="*/ 108 w 218"/>
                  <a:gd name="T101" fmla="*/ 130 h 147"/>
                  <a:gd name="T102" fmla="*/ 116 w 218"/>
                  <a:gd name="T103" fmla="*/ 129 h 147"/>
                  <a:gd name="T104" fmla="*/ 121 w 218"/>
                  <a:gd name="T105" fmla="*/ 133 h 147"/>
                  <a:gd name="T106" fmla="*/ 143 w 218"/>
                  <a:gd name="T107" fmla="*/ 129 h 147"/>
                  <a:gd name="T108" fmla="*/ 169 w 218"/>
                  <a:gd name="T109" fmla="*/ 109 h 147"/>
                  <a:gd name="T110" fmla="*/ 162 w 218"/>
                  <a:gd name="T111" fmla="*/ 69 h 147"/>
                  <a:gd name="T112" fmla="*/ 184 w 218"/>
                  <a:gd name="T113" fmla="*/ 59 h 147"/>
                  <a:gd name="T114" fmla="*/ 191 w 218"/>
                  <a:gd name="T115" fmla="*/ 54 h 147"/>
                  <a:gd name="T116" fmla="*/ 198 w 218"/>
                  <a:gd name="T117" fmla="*/ 52 h 147"/>
                  <a:gd name="T118" fmla="*/ 204 w 218"/>
                  <a:gd name="T119" fmla="*/ 49 h 147"/>
                  <a:gd name="T120" fmla="*/ 205 w 218"/>
                  <a:gd name="T121" fmla="*/ 40 h 147"/>
                  <a:gd name="T122" fmla="*/ 213 w 218"/>
                  <a:gd name="T123" fmla="*/ 38 h 147"/>
                  <a:gd name="T124" fmla="*/ 216 w 218"/>
                  <a:gd name="T125" fmla="*/ 3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47">
                    <a:moveTo>
                      <a:pt x="132" y="136"/>
                    </a:moveTo>
                    <a:cubicBezTo>
                      <a:pt x="132" y="136"/>
                      <a:pt x="132" y="136"/>
                      <a:pt x="132" y="136"/>
                    </a:cubicBezTo>
                    <a:cubicBezTo>
                      <a:pt x="132" y="136"/>
                      <a:pt x="132" y="136"/>
                      <a:pt x="132" y="136"/>
                    </a:cubicBezTo>
                    <a:cubicBezTo>
                      <a:pt x="132" y="136"/>
                      <a:pt x="131" y="136"/>
                      <a:pt x="131" y="136"/>
                    </a:cubicBezTo>
                    <a:cubicBezTo>
                      <a:pt x="131" y="136"/>
                      <a:pt x="132" y="136"/>
                      <a:pt x="132" y="136"/>
                    </a:cubicBezTo>
                    <a:close/>
                    <a:moveTo>
                      <a:pt x="133" y="139"/>
                    </a:moveTo>
                    <a:cubicBezTo>
                      <a:pt x="132" y="140"/>
                      <a:pt x="133" y="140"/>
                      <a:pt x="132" y="140"/>
                    </a:cubicBezTo>
                    <a:cubicBezTo>
                      <a:pt x="131" y="140"/>
                      <a:pt x="131" y="139"/>
                      <a:pt x="131" y="140"/>
                    </a:cubicBezTo>
                    <a:cubicBezTo>
                      <a:pt x="130" y="140"/>
                      <a:pt x="130" y="140"/>
                      <a:pt x="130" y="140"/>
                    </a:cubicBezTo>
                    <a:cubicBezTo>
                      <a:pt x="130" y="140"/>
                      <a:pt x="130" y="140"/>
                      <a:pt x="130" y="140"/>
                    </a:cubicBezTo>
                    <a:cubicBezTo>
                      <a:pt x="130" y="140"/>
                      <a:pt x="129" y="140"/>
                      <a:pt x="129" y="140"/>
                    </a:cubicBezTo>
                    <a:cubicBezTo>
                      <a:pt x="129" y="140"/>
                      <a:pt x="129" y="140"/>
                      <a:pt x="129" y="140"/>
                    </a:cubicBezTo>
                    <a:cubicBezTo>
                      <a:pt x="129" y="140"/>
                      <a:pt x="129" y="140"/>
                      <a:pt x="128" y="140"/>
                    </a:cubicBezTo>
                    <a:cubicBezTo>
                      <a:pt x="128" y="140"/>
                      <a:pt x="128" y="140"/>
                      <a:pt x="128" y="140"/>
                    </a:cubicBezTo>
                    <a:cubicBezTo>
                      <a:pt x="128" y="140"/>
                      <a:pt x="128" y="140"/>
                      <a:pt x="128" y="140"/>
                    </a:cubicBezTo>
                    <a:cubicBezTo>
                      <a:pt x="128" y="140"/>
                      <a:pt x="128" y="140"/>
                      <a:pt x="128" y="140"/>
                    </a:cubicBezTo>
                    <a:cubicBezTo>
                      <a:pt x="128" y="140"/>
                      <a:pt x="128" y="141"/>
                      <a:pt x="128" y="141"/>
                    </a:cubicBezTo>
                    <a:cubicBezTo>
                      <a:pt x="128" y="141"/>
                      <a:pt x="127" y="142"/>
                      <a:pt x="127" y="142"/>
                    </a:cubicBezTo>
                    <a:cubicBezTo>
                      <a:pt x="126" y="142"/>
                      <a:pt x="126" y="142"/>
                      <a:pt x="126" y="143"/>
                    </a:cubicBezTo>
                    <a:cubicBezTo>
                      <a:pt x="125" y="143"/>
                      <a:pt x="126" y="143"/>
                      <a:pt x="126" y="144"/>
                    </a:cubicBezTo>
                    <a:cubicBezTo>
                      <a:pt x="126" y="144"/>
                      <a:pt x="126" y="144"/>
                      <a:pt x="126" y="145"/>
                    </a:cubicBezTo>
                    <a:cubicBezTo>
                      <a:pt x="126" y="145"/>
                      <a:pt x="126" y="145"/>
                      <a:pt x="126" y="145"/>
                    </a:cubicBezTo>
                    <a:cubicBezTo>
                      <a:pt x="126" y="146"/>
                      <a:pt x="128" y="146"/>
                      <a:pt x="128" y="146"/>
                    </a:cubicBezTo>
                    <a:cubicBezTo>
                      <a:pt x="128" y="147"/>
                      <a:pt x="129" y="147"/>
                      <a:pt x="129" y="146"/>
                    </a:cubicBezTo>
                    <a:cubicBezTo>
                      <a:pt x="129" y="146"/>
                      <a:pt x="130" y="146"/>
                      <a:pt x="130" y="146"/>
                    </a:cubicBezTo>
                    <a:cubicBezTo>
                      <a:pt x="130" y="146"/>
                      <a:pt x="130" y="146"/>
                      <a:pt x="130" y="146"/>
                    </a:cubicBezTo>
                    <a:cubicBezTo>
                      <a:pt x="131" y="146"/>
                      <a:pt x="131" y="145"/>
                      <a:pt x="131" y="145"/>
                    </a:cubicBezTo>
                    <a:cubicBezTo>
                      <a:pt x="131" y="145"/>
                      <a:pt x="131" y="145"/>
                      <a:pt x="131" y="145"/>
                    </a:cubicBezTo>
                    <a:cubicBezTo>
                      <a:pt x="131" y="145"/>
                      <a:pt x="132" y="144"/>
                      <a:pt x="132" y="145"/>
                    </a:cubicBezTo>
                    <a:cubicBezTo>
                      <a:pt x="132" y="145"/>
                      <a:pt x="132" y="145"/>
                      <a:pt x="132" y="144"/>
                    </a:cubicBezTo>
                    <a:cubicBezTo>
                      <a:pt x="132" y="144"/>
                      <a:pt x="132" y="144"/>
                      <a:pt x="132" y="144"/>
                    </a:cubicBezTo>
                    <a:cubicBezTo>
                      <a:pt x="133" y="144"/>
                      <a:pt x="132" y="143"/>
                      <a:pt x="133" y="143"/>
                    </a:cubicBezTo>
                    <a:cubicBezTo>
                      <a:pt x="133" y="142"/>
                      <a:pt x="133" y="142"/>
                      <a:pt x="133" y="141"/>
                    </a:cubicBezTo>
                    <a:cubicBezTo>
                      <a:pt x="133" y="141"/>
                      <a:pt x="133" y="141"/>
                      <a:pt x="133" y="142"/>
                    </a:cubicBezTo>
                    <a:cubicBezTo>
                      <a:pt x="134" y="141"/>
                      <a:pt x="134" y="141"/>
                      <a:pt x="134" y="141"/>
                    </a:cubicBezTo>
                    <a:cubicBezTo>
                      <a:pt x="134" y="141"/>
                      <a:pt x="134" y="140"/>
                      <a:pt x="134" y="140"/>
                    </a:cubicBezTo>
                    <a:cubicBezTo>
                      <a:pt x="134" y="140"/>
                      <a:pt x="133" y="140"/>
                      <a:pt x="133" y="139"/>
                    </a:cubicBezTo>
                    <a:close/>
                    <a:moveTo>
                      <a:pt x="132" y="135"/>
                    </a:moveTo>
                    <a:cubicBezTo>
                      <a:pt x="132" y="135"/>
                      <a:pt x="132" y="135"/>
                      <a:pt x="132" y="135"/>
                    </a:cubicBezTo>
                    <a:cubicBezTo>
                      <a:pt x="132" y="136"/>
                      <a:pt x="132" y="136"/>
                      <a:pt x="132" y="136"/>
                    </a:cubicBezTo>
                    <a:cubicBezTo>
                      <a:pt x="132" y="136"/>
                      <a:pt x="132" y="136"/>
                      <a:pt x="132" y="135"/>
                    </a:cubicBezTo>
                    <a:close/>
                    <a:moveTo>
                      <a:pt x="146" y="131"/>
                    </a:moveTo>
                    <a:cubicBezTo>
                      <a:pt x="146" y="131"/>
                      <a:pt x="146" y="131"/>
                      <a:pt x="146" y="131"/>
                    </a:cubicBezTo>
                    <a:cubicBezTo>
                      <a:pt x="146" y="131"/>
                      <a:pt x="146" y="131"/>
                      <a:pt x="146" y="131"/>
                    </a:cubicBezTo>
                    <a:cubicBezTo>
                      <a:pt x="146" y="131"/>
                      <a:pt x="146" y="131"/>
                      <a:pt x="146" y="131"/>
                    </a:cubicBezTo>
                    <a:cubicBezTo>
                      <a:pt x="146"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4" y="131"/>
                      <a:pt x="144" y="131"/>
                    </a:cubicBezTo>
                    <a:cubicBezTo>
                      <a:pt x="145" y="131"/>
                      <a:pt x="145" y="131"/>
                      <a:pt x="146" y="131"/>
                    </a:cubicBezTo>
                    <a:cubicBezTo>
                      <a:pt x="146" y="131"/>
                      <a:pt x="146" y="131"/>
                      <a:pt x="146" y="131"/>
                    </a:cubicBezTo>
                    <a:cubicBezTo>
                      <a:pt x="146" y="131"/>
                      <a:pt x="146" y="131"/>
                      <a:pt x="146" y="131"/>
                    </a:cubicBezTo>
                    <a:cubicBezTo>
                      <a:pt x="146" y="131"/>
                      <a:pt x="146" y="131"/>
                      <a:pt x="146" y="131"/>
                    </a:cubicBezTo>
                    <a:close/>
                    <a:moveTo>
                      <a:pt x="218" y="27"/>
                    </a:move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2" y="26"/>
                      <a:pt x="212" y="26"/>
                      <a:pt x="212" y="26"/>
                    </a:cubicBezTo>
                    <a:cubicBezTo>
                      <a:pt x="212" y="26"/>
                      <a:pt x="212" y="26"/>
                      <a:pt x="212" y="26"/>
                    </a:cubicBezTo>
                    <a:cubicBezTo>
                      <a:pt x="212" y="26"/>
                      <a:pt x="212" y="26"/>
                      <a:pt x="212" y="26"/>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8"/>
                      <a:pt x="211" y="28"/>
                      <a:pt x="211" y="28"/>
                    </a:cubicBezTo>
                    <a:cubicBezTo>
                      <a:pt x="211" y="28"/>
                      <a:pt x="211" y="28"/>
                      <a:pt x="211" y="28"/>
                    </a:cubicBezTo>
                    <a:cubicBezTo>
                      <a:pt x="211" y="28"/>
                      <a:pt x="211" y="28"/>
                      <a:pt x="211" y="28"/>
                    </a:cubicBezTo>
                    <a:cubicBezTo>
                      <a:pt x="211" y="28"/>
                      <a:pt x="211" y="28"/>
                      <a:pt x="211"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5" y="28"/>
                      <a:pt x="205" y="28"/>
                      <a:pt x="205" y="28"/>
                    </a:cubicBezTo>
                    <a:cubicBezTo>
                      <a:pt x="205" y="28"/>
                      <a:pt x="205" y="28"/>
                      <a:pt x="205" y="28"/>
                    </a:cubicBezTo>
                    <a:cubicBezTo>
                      <a:pt x="205" y="28"/>
                      <a:pt x="205" y="28"/>
                      <a:pt x="205" y="28"/>
                    </a:cubicBezTo>
                    <a:cubicBezTo>
                      <a:pt x="205" y="28"/>
                      <a:pt x="205" y="28"/>
                      <a:pt x="205" y="28"/>
                    </a:cubicBezTo>
                    <a:cubicBezTo>
                      <a:pt x="205" y="28"/>
                      <a:pt x="205" y="28"/>
                      <a:pt x="205" y="28"/>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4" y="27"/>
                      <a:pt x="204" y="27"/>
                      <a:pt x="204" y="27"/>
                    </a:cubicBezTo>
                    <a:cubicBezTo>
                      <a:pt x="204" y="27"/>
                      <a:pt x="204" y="27"/>
                      <a:pt x="204" y="27"/>
                    </a:cubicBezTo>
                    <a:cubicBezTo>
                      <a:pt x="204" y="27"/>
                      <a:pt x="204" y="27"/>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3" y="24"/>
                      <a:pt x="203" y="24"/>
                      <a:pt x="203" y="24"/>
                    </a:cubicBezTo>
                    <a:cubicBezTo>
                      <a:pt x="203" y="24"/>
                      <a:pt x="203" y="24"/>
                      <a:pt x="203" y="24"/>
                    </a:cubicBezTo>
                    <a:cubicBezTo>
                      <a:pt x="203" y="24"/>
                      <a:pt x="203" y="24"/>
                      <a:pt x="203" y="24"/>
                    </a:cubicBezTo>
                    <a:cubicBezTo>
                      <a:pt x="203" y="23"/>
                      <a:pt x="203" y="23"/>
                      <a:pt x="203" y="23"/>
                    </a:cubicBezTo>
                    <a:cubicBezTo>
                      <a:pt x="203" y="23"/>
                      <a:pt x="203" y="23"/>
                      <a:pt x="203" y="23"/>
                    </a:cubicBezTo>
                    <a:cubicBezTo>
                      <a:pt x="203" y="23"/>
                      <a:pt x="203" y="23"/>
                      <a:pt x="203" y="23"/>
                    </a:cubicBezTo>
                    <a:cubicBezTo>
                      <a:pt x="203" y="23"/>
                      <a:pt x="203" y="23"/>
                      <a:pt x="203" y="23"/>
                    </a:cubicBezTo>
                    <a:cubicBezTo>
                      <a:pt x="203" y="23"/>
                      <a:pt x="203" y="23"/>
                      <a:pt x="203" y="23"/>
                    </a:cubicBezTo>
                    <a:cubicBezTo>
                      <a:pt x="204" y="23"/>
                      <a:pt x="204" y="23"/>
                      <a:pt x="204" y="23"/>
                    </a:cubicBezTo>
                    <a:cubicBezTo>
                      <a:pt x="204" y="23"/>
                      <a:pt x="204" y="23"/>
                      <a:pt x="204" y="23"/>
                    </a:cubicBezTo>
                    <a:cubicBezTo>
                      <a:pt x="203" y="23"/>
                      <a:pt x="203" y="23"/>
                      <a:pt x="203" y="23"/>
                    </a:cubicBezTo>
                    <a:cubicBezTo>
                      <a:pt x="203" y="23"/>
                      <a:pt x="203" y="23"/>
                      <a:pt x="203" y="23"/>
                    </a:cubicBezTo>
                    <a:cubicBezTo>
                      <a:pt x="203" y="22"/>
                      <a:pt x="203" y="22"/>
                      <a:pt x="203" y="22"/>
                    </a:cubicBezTo>
                    <a:cubicBezTo>
                      <a:pt x="203" y="22"/>
                      <a:pt x="203" y="22"/>
                      <a:pt x="203" y="22"/>
                    </a:cubicBezTo>
                    <a:cubicBezTo>
                      <a:pt x="203" y="22"/>
                      <a:pt x="203" y="22"/>
                      <a:pt x="203" y="22"/>
                    </a:cubicBezTo>
                    <a:cubicBezTo>
                      <a:pt x="203" y="22"/>
                      <a:pt x="203" y="22"/>
                      <a:pt x="203" y="22"/>
                    </a:cubicBezTo>
                    <a:cubicBezTo>
                      <a:pt x="203" y="22"/>
                      <a:pt x="203" y="22"/>
                      <a:pt x="203" y="22"/>
                    </a:cubicBezTo>
                    <a:cubicBezTo>
                      <a:pt x="203" y="23"/>
                      <a:pt x="203" y="23"/>
                      <a:pt x="203" y="23"/>
                    </a:cubicBezTo>
                    <a:cubicBezTo>
                      <a:pt x="203" y="23"/>
                      <a:pt x="203" y="23"/>
                      <a:pt x="203" y="23"/>
                    </a:cubicBezTo>
                    <a:cubicBezTo>
                      <a:pt x="202" y="23"/>
                      <a:pt x="202" y="23"/>
                      <a:pt x="202" y="23"/>
                    </a:cubicBezTo>
                    <a:cubicBezTo>
                      <a:pt x="202" y="23"/>
                      <a:pt x="202" y="23"/>
                      <a:pt x="202" y="23"/>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7" y="20"/>
                      <a:pt x="197" y="20"/>
                      <a:pt x="197" y="20"/>
                    </a:cubicBezTo>
                    <a:cubicBezTo>
                      <a:pt x="197" y="20"/>
                      <a:pt x="197" y="20"/>
                      <a:pt x="197" y="20"/>
                    </a:cubicBezTo>
                    <a:cubicBezTo>
                      <a:pt x="197" y="20"/>
                      <a:pt x="197" y="20"/>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5" y="19"/>
                      <a:pt x="195" y="19"/>
                      <a:pt x="195"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7"/>
                      <a:pt x="193" y="17"/>
                      <a:pt x="193" y="17"/>
                    </a:cubicBezTo>
                    <a:cubicBezTo>
                      <a:pt x="193" y="17"/>
                      <a:pt x="193" y="17"/>
                      <a:pt x="193" y="17"/>
                    </a:cubicBezTo>
                    <a:cubicBezTo>
                      <a:pt x="192" y="17"/>
                      <a:pt x="192" y="17"/>
                      <a:pt x="192" y="17"/>
                    </a:cubicBezTo>
                    <a:cubicBezTo>
                      <a:pt x="192" y="17"/>
                      <a:pt x="192" y="17"/>
                      <a:pt x="192" y="17"/>
                    </a:cubicBezTo>
                    <a:cubicBezTo>
                      <a:pt x="193" y="17"/>
                      <a:pt x="193" y="17"/>
                      <a:pt x="193" y="17"/>
                    </a:cubicBezTo>
                    <a:cubicBezTo>
                      <a:pt x="193" y="17"/>
                      <a:pt x="193" y="17"/>
                      <a:pt x="193" y="17"/>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1" y="14"/>
                      <a:pt x="191" y="14"/>
                      <a:pt x="191" y="14"/>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2"/>
                      <a:pt x="191" y="12"/>
                      <a:pt x="191" y="12"/>
                    </a:cubicBezTo>
                    <a:cubicBezTo>
                      <a:pt x="191" y="12"/>
                      <a:pt x="191" y="12"/>
                      <a:pt x="191" y="12"/>
                    </a:cubicBezTo>
                    <a:cubicBezTo>
                      <a:pt x="191" y="12"/>
                      <a:pt x="191" y="12"/>
                      <a:pt x="191" y="12"/>
                    </a:cubicBezTo>
                    <a:cubicBezTo>
                      <a:pt x="191" y="12"/>
                      <a:pt x="190" y="12"/>
                      <a:pt x="190" y="12"/>
                    </a:cubicBezTo>
                    <a:cubicBezTo>
                      <a:pt x="190" y="12"/>
                      <a:pt x="190" y="12"/>
                      <a:pt x="190" y="12"/>
                    </a:cubicBezTo>
                    <a:cubicBezTo>
                      <a:pt x="190" y="12"/>
                      <a:pt x="190" y="12"/>
                      <a:pt x="190" y="12"/>
                    </a:cubicBezTo>
                    <a:cubicBezTo>
                      <a:pt x="190" y="12"/>
                      <a:pt x="190" y="12"/>
                      <a:pt x="190" y="12"/>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8" y="7"/>
                      <a:pt x="188" y="7"/>
                      <a:pt x="188" y="7"/>
                    </a:cubicBezTo>
                    <a:cubicBezTo>
                      <a:pt x="188" y="7"/>
                      <a:pt x="188" y="7"/>
                      <a:pt x="188" y="7"/>
                    </a:cubicBezTo>
                    <a:cubicBezTo>
                      <a:pt x="188" y="7"/>
                      <a:pt x="188" y="7"/>
                      <a:pt x="188" y="7"/>
                    </a:cubicBezTo>
                    <a:cubicBezTo>
                      <a:pt x="188" y="7"/>
                      <a:pt x="188" y="7"/>
                      <a:pt x="188" y="7"/>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7" y="5"/>
                      <a:pt x="187" y="5"/>
                      <a:pt x="187" y="5"/>
                    </a:cubicBezTo>
                    <a:cubicBezTo>
                      <a:pt x="187" y="5"/>
                      <a:pt x="187" y="5"/>
                      <a:pt x="187" y="5"/>
                    </a:cubicBezTo>
                    <a:cubicBezTo>
                      <a:pt x="187" y="5"/>
                      <a:pt x="187" y="5"/>
                      <a:pt x="187" y="5"/>
                    </a:cubicBezTo>
                    <a:cubicBezTo>
                      <a:pt x="187" y="5"/>
                      <a:pt x="187" y="5"/>
                      <a:pt x="187" y="5"/>
                    </a:cubicBezTo>
                    <a:cubicBezTo>
                      <a:pt x="187" y="5"/>
                      <a:pt x="187" y="5"/>
                      <a:pt x="187" y="5"/>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5" y="3"/>
                      <a:pt x="185" y="3"/>
                      <a:pt x="185" y="3"/>
                    </a:cubicBezTo>
                    <a:cubicBezTo>
                      <a:pt x="185" y="3"/>
                      <a:pt x="185" y="3"/>
                      <a:pt x="185" y="3"/>
                    </a:cubicBezTo>
                    <a:cubicBezTo>
                      <a:pt x="185" y="3"/>
                      <a:pt x="185" y="3"/>
                      <a:pt x="185" y="3"/>
                    </a:cubicBezTo>
                    <a:cubicBezTo>
                      <a:pt x="185" y="3"/>
                      <a:pt x="185" y="3"/>
                      <a:pt x="185" y="3"/>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3" y="3"/>
                      <a:pt x="183" y="3"/>
                      <a:pt x="183" y="3"/>
                    </a:cubicBezTo>
                    <a:cubicBezTo>
                      <a:pt x="183" y="3"/>
                      <a:pt x="183" y="3"/>
                      <a:pt x="183" y="3"/>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1" y="2"/>
                      <a:pt x="181" y="2"/>
                      <a:pt x="181" y="2"/>
                    </a:cubicBezTo>
                    <a:cubicBezTo>
                      <a:pt x="181" y="2"/>
                      <a:pt x="181" y="2"/>
                      <a:pt x="181" y="2"/>
                    </a:cubicBezTo>
                    <a:cubicBezTo>
                      <a:pt x="181" y="2"/>
                      <a:pt x="181" y="2"/>
                      <a:pt x="181" y="2"/>
                    </a:cubicBezTo>
                    <a:cubicBezTo>
                      <a:pt x="181" y="2"/>
                      <a:pt x="181" y="2"/>
                      <a:pt x="181" y="2"/>
                    </a:cubicBezTo>
                    <a:cubicBezTo>
                      <a:pt x="181" y="2"/>
                      <a:pt x="181" y="2"/>
                      <a:pt x="181" y="2"/>
                    </a:cubicBezTo>
                    <a:cubicBezTo>
                      <a:pt x="181" y="2"/>
                      <a:pt x="181" y="2"/>
                      <a:pt x="181" y="2"/>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8" y="1"/>
                      <a:pt x="178" y="1"/>
                      <a:pt x="178" y="1"/>
                    </a:cubicBezTo>
                    <a:cubicBezTo>
                      <a:pt x="178" y="1"/>
                      <a:pt x="178" y="1"/>
                      <a:pt x="178" y="1"/>
                    </a:cubicBezTo>
                    <a:cubicBezTo>
                      <a:pt x="178" y="1"/>
                      <a:pt x="178" y="1"/>
                      <a:pt x="178" y="1"/>
                    </a:cubicBezTo>
                    <a:cubicBezTo>
                      <a:pt x="178" y="1"/>
                      <a:pt x="178" y="1"/>
                      <a:pt x="178" y="1"/>
                    </a:cubicBezTo>
                    <a:cubicBezTo>
                      <a:pt x="178" y="0"/>
                      <a:pt x="178" y="0"/>
                      <a:pt x="178" y="0"/>
                    </a:cubicBezTo>
                    <a:cubicBezTo>
                      <a:pt x="178" y="0"/>
                      <a:pt x="178" y="0"/>
                      <a:pt x="178" y="0"/>
                    </a:cubicBezTo>
                    <a:cubicBezTo>
                      <a:pt x="178" y="0"/>
                      <a:pt x="178" y="0"/>
                      <a:pt x="178" y="0"/>
                    </a:cubicBezTo>
                    <a:cubicBezTo>
                      <a:pt x="178" y="0"/>
                      <a:pt x="178" y="0"/>
                      <a:pt x="178" y="0"/>
                    </a:cubicBezTo>
                    <a:cubicBezTo>
                      <a:pt x="178" y="0"/>
                      <a:pt x="178" y="0"/>
                      <a:pt x="178" y="0"/>
                    </a:cubicBezTo>
                    <a:cubicBezTo>
                      <a:pt x="178" y="0"/>
                      <a:pt x="178" y="0"/>
                      <a:pt x="178" y="0"/>
                    </a:cubicBezTo>
                    <a:cubicBezTo>
                      <a:pt x="177" y="0"/>
                      <a:pt x="177" y="0"/>
                      <a:pt x="177" y="0"/>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5" y="1"/>
                    </a:cubicBezTo>
                    <a:cubicBezTo>
                      <a:pt x="175" y="1"/>
                      <a:pt x="175" y="1"/>
                      <a:pt x="175" y="1"/>
                    </a:cubicBezTo>
                    <a:cubicBezTo>
                      <a:pt x="175" y="1"/>
                      <a:pt x="175" y="1"/>
                      <a:pt x="175" y="1"/>
                    </a:cubicBezTo>
                    <a:cubicBezTo>
                      <a:pt x="175" y="1"/>
                      <a:pt x="175" y="1"/>
                      <a:pt x="175" y="1"/>
                    </a:cubicBezTo>
                    <a:cubicBezTo>
                      <a:pt x="175" y="1"/>
                      <a:pt x="175" y="1"/>
                      <a:pt x="175"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3" y="1"/>
                      <a:pt x="173" y="1"/>
                      <a:pt x="173" y="1"/>
                    </a:cubicBezTo>
                    <a:cubicBezTo>
                      <a:pt x="173" y="1"/>
                      <a:pt x="173" y="1"/>
                      <a:pt x="173"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1" y="1"/>
                      <a:pt x="171" y="1"/>
                      <a:pt x="171" y="1"/>
                    </a:cubicBezTo>
                    <a:cubicBezTo>
                      <a:pt x="171" y="1"/>
                      <a:pt x="171" y="1"/>
                      <a:pt x="171" y="1"/>
                    </a:cubicBezTo>
                    <a:cubicBezTo>
                      <a:pt x="171" y="1"/>
                      <a:pt x="171" y="1"/>
                      <a:pt x="171" y="1"/>
                    </a:cubicBezTo>
                    <a:cubicBezTo>
                      <a:pt x="171" y="1"/>
                      <a:pt x="171" y="1"/>
                      <a:pt x="171" y="1"/>
                    </a:cubicBezTo>
                    <a:cubicBezTo>
                      <a:pt x="171" y="2"/>
                      <a:pt x="171" y="2"/>
                      <a:pt x="171" y="2"/>
                    </a:cubicBezTo>
                    <a:cubicBezTo>
                      <a:pt x="171" y="2"/>
                      <a:pt x="171" y="2"/>
                      <a:pt x="171" y="2"/>
                    </a:cubicBezTo>
                    <a:cubicBezTo>
                      <a:pt x="171" y="2"/>
                      <a:pt x="171" y="2"/>
                      <a:pt x="171" y="2"/>
                    </a:cubicBezTo>
                    <a:cubicBezTo>
                      <a:pt x="171" y="2"/>
                      <a:pt x="171" y="2"/>
                      <a:pt x="171" y="2"/>
                    </a:cubicBezTo>
                    <a:cubicBezTo>
                      <a:pt x="171" y="2"/>
                      <a:pt x="171" y="2"/>
                      <a:pt x="171" y="2"/>
                    </a:cubicBezTo>
                    <a:cubicBezTo>
                      <a:pt x="170" y="2"/>
                      <a:pt x="170" y="2"/>
                      <a:pt x="170" y="2"/>
                    </a:cubicBezTo>
                    <a:cubicBezTo>
                      <a:pt x="170" y="2"/>
                      <a:pt x="170" y="2"/>
                      <a:pt x="170" y="2"/>
                    </a:cubicBezTo>
                    <a:cubicBezTo>
                      <a:pt x="170" y="2"/>
                      <a:pt x="170" y="2"/>
                      <a:pt x="170" y="2"/>
                    </a:cubicBezTo>
                    <a:cubicBezTo>
                      <a:pt x="170" y="2"/>
                      <a:pt x="170" y="2"/>
                      <a:pt x="170" y="2"/>
                    </a:cubicBezTo>
                    <a:cubicBezTo>
                      <a:pt x="170" y="2"/>
                      <a:pt x="170" y="2"/>
                      <a:pt x="170" y="2"/>
                    </a:cubicBezTo>
                    <a:cubicBezTo>
                      <a:pt x="170" y="2"/>
                      <a:pt x="170" y="2"/>
                      <a:pt x="170"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8" y="2"/>
                      <a:pt x="168" y="2"/>
                      <a:pt x="168" y="2"/>
                    </a:cubicBezTo>
                    <a:cubicBezTo>
                      <a:pt x="168" y="2"/>
                      <a:pt x="168" y="2"/>
                      <a:pt x="168" y="2"/>
                    </a:cubicBezTo>
                    <a:cubicBezTo>
                      <a:pt x="168" y="2"/>
                      <a:pt x="168" y="2"/>
                      <a:pt x="168" y="2"/>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7" y="3"/>
                      <a:pt x="167" y="3"/>
                      <a:pt x="167" y="3"/>
                    </a:cubicBezTo>
                    <a:cubicBezTo>
                      <a:pt x="167" y="3"/>
                      <a:pt x="167" y="3"/>
                      <a:pt x="167" y="3"/>
                    </a:cubicBezTo>
                    <a:cubicBezTo>
                      <a:pt x="167" y="3"/>
                      <a:pt x="167" y="3"/>
                      <a:pt x="167" y="3"/>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6" y="4"/>
                      <a:pt x="166" y="4"/>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5"/>
                      <a:pt x="166" y="5"/>
                      <a:pt x="166" y="5"/>
                    </a:cubicBezTo>
                    <a:cubicBezTo>
                      <a:pt x="166" y="5"/>
                      <a:pt x="166" y="5"/>
                      <a:pt x="166" y="5"/>
                    </a:cubicBezTo>
                    <a:cubicBezTo>
                      <a:pt x="166" y="5"/>
                      <a:pt x="166" y="5"/>
                      <a:pt x="166" y="5"/>
                    </a:cubicBezTo>
                    <a:cubicBezTo>
                      <a:pt x="166" y="5"/>
                      <a:pt x="166" y="5"/>
                      <a:pt x="166" y="5"/>
                    </a:cubicBezTo>
                    <a:cubicBezTo>
                      <a:pt x="167" y="5"/>
                      <a:pt x="167" y="5"/>
                      <a:pt x="167" y="5"/>
                    </a:cubicBezTo>
                    <a:cubicBezTo>
                      <a:pt x="167" y="5"/>
                      <a:pt x="167" y="5"/>
                      <a:pt x="167" y="5"/>
                    </a:cubicBezTo>
                    <a:cubicBezTo>
                      <a:pt x="167" y="5"/>
                      <a:pt x="167" y="5"/>
                      <a:pt x="167" y="5"/>
                    </a:cubicBezTo>
                    <a:cubicBezTo>
                      <a:pt x="167" y="5"/>
                      <a:pt x="167" y="5"/>
                      <a:pt x="167" y="5"/>
                    </a:cubicBezTo>
                    <a:cubicBezTo>
                      <a:pt x="167" y="4"/>
                      <a:pt x="167" y="4"/>
                      <a:pt x="167" y="4"/>
                    </a:cubicBezTo>
                    <a:cubicBezTo>
                      <a:pt x="167" y="4"/>
                      <a:pt x="167" y="4"/>
                      <a:pt x="167" y="4"/>
                    </a:cubicBezTo>
                    <a:cubicBezTo>
                      <a:pt x="167" y="4"/>
                      <a:pt x="167" y="4"/>
                      <a:pt x="167" y="4"/>
                    </a:cubicBezTo>
                    <a:cubicBezTo>
                      <a:pt x="168" y="4"/>
                      <a:pt x="168" y="4"/>
                      <a:pt x="168" y="4"/>
                    </a:cubicBezTo>
                    <a:cubicBezTo>
                      <a:pt x="168" y="4"/>
                      <a:pt x="168" y="4"/>
                      <a:pt x="168" y="4"/>
                    </a:cubicBezTo>
                    <a:cubicBezTo>
                      <a:pt x="168" y="4"/>
                      <a:pt x="168" y="4"/>
                      <a:pt x="168" y="4"/>
                    </a:cubicBezTo>
                    <a:cubicBezTo>
                      <a:pt x="168" y="4"/>
                      <a:pt x="168" y="4"/>
                      <a:pt x="168" y="4"/>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9" y="5"/>
                      <a:pt x="169" y="5"/>
                      <a:pt x="169" y="5"/>
                    </a:cubicBezTo>
                    <a:cubicBezTo>
                      <a:pt x="169" y="5"/>
                      <a:pt x="169" y="5"/>
                      <a:pt x="169" y="5"/>
                    </a:cubicBezTo>
                    <a:cubicBezTo>
                      <a:pt x="169" y="5"/>
                      <a:pt x="169" y="5"/>
                      <a:pt x="169" y="5"/>
                    </a:cubicBezTo>
                    <a:cubicBezTo>
                      <a:pt x="169" y="5"/>
                      <a:pt x="169" y="5"/>
                      <a:pt x="169" y="5"/>
                    </a:cubicBezTo>
                    <a:cubicBezTo>
                      <a:pt x="169" y="5"/>
                      <a:pt x="169" y="5"/>
                      <a:pt x="169" y="5"/>
                    </a:cubicBezTo>
                    <a:cubicBezTo>
                      <a:pt x="169" y="6"/>
                      <a:pt x="169" y="6"/>
                      <a:pt x="169" y="6"/>
                    </a:cubicBezTo>
                    <a:cubicBezTo>
                      <a:pt x="169" y="6"/>
                      <a:pt x="169" y="6"/>
                      <a:pt x="169" y="6"/>
                    </a:cubicBezTo>
                    <a:cubicBezTo>
                      <a:pt x="168" y="6"/>
                      <a:pt x="168" y="6"/>
                      <a:pt x="168" y="6"/>
                    </a:cubicBezTo>
                    <a:cubicBezTo>
                      <a:pt x="168" y="6"/>
                      <a:pt x="168" y="6"/>
                      <a:pt x="168" y="6"/>
                    </a:cubicBezTo>
                    <a:cubicBezTo>
                      <a:pt x="168" y="6"/>
                      <a:pt x="168" y="6"/>
                      <a:pt x="168" y="6"/>
                    </a:cubicBezTo>
                    <a:cubicBezTo>
                      <a:pt x="169" y="6"/>
                      <a:pt x="169" y="6"/>
                      <a:pt x="169" y="6"/>
                    </a:cubicBezTo>
                    <a:cubicBezTo>
                      <a:pt x="169" y="6"/>
                      <a:pt x="169" y="6"/>
                      <a:pt x="169" y="6"/>
                    </a:cubicBezTo>
                    <a:cubicBezTo>
                      <a:pt x="169" y="6"/>
                      <a:pt x="169" y="6"/>
                      <a:pt x="169" y="6"/>
                    </a:cubicBezTo>
                    <a:cubicBezTo>
                      <a:pt x="169" y="6"/>
                      <a:pt x="169" y="6"/>
                      <a:pt x="169" y="6"/>
                    </a:cubicBezTo>
                    <a:cubicBezTo>
                      <a:pt x="169" y="6"/>
                      <a:pt x="169" y="6"/>
                      <a:pt x="169" y="6"/>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8"/>
                    </a:cubicBezTo>
                    <a:cubicBezTo>
                      <a:pt x="169" y="8"/>
                      <a:pt x="169" y="8"/>
                      <a:pt x="169" y="8"/>
                    </a:cubicBezTo>
                    <a:cubicBezTo>
                      <a:pt x="169" y="8"/>
                      <a:pt x="169" y="8"/>
                      <a:pt x="169" y="8"/>
                    </a:cubicBezTo>
                    <a:cubicBezTo>
                      <a:pt x="169" y="8"/>
                      <a:pt x="169" y="8"/>
                      <a:pt x="169" y="8"/>
                    </a:cubicBezTo>
                    <a:cubicBezTo>
                      <a:pt x="169" y="8"/>
                      <a:pt x="169" y="8"/>
                      <a:pt x="169"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9"/>
                      <a:pt x="168" y="9"/>
                      <a:pt x="168" y="9"/>
                    </a:cubicBezTo>
                    <a:cubicBezTo>
                      <a:pt x="168" y="9"/>
                      <a:pt x="168" y="9"/>
                      <a:pt x="168" y="9"/>
                    </a:cubicBezTo>
                    <a:cubicBezTo>
                      <a:pt x="168" y="9"/>
                      <a:pt x="168" y="9"/>
                      <a:pt x="168" y="9"/>
                    </a:cubicBezTo>
                    <a:cubicBezTo>
                      <a:pt x="168" y="9"/>
                      <a:pt x="168" y="9"/>
                      <a:pt x="168" y="9"/>
                    </a:cubicBezTo>
                    <a:cubicBezTo>
                      <a:pt x="168" y="9"/>
                      <a:pt x="168" y="9"/>
                      <a:pt x="168"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6" y="9"/>
                      <a:pt x="166" y="9"/>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5" y="11"/>
                      <a:pt x="165" y="11"/>
                      <a:pt x="165" y="11"/>
                    </a:cubicBezTo>
                    <a:cubicBezTo>
                      <a:pt x="165" y="11"/>
                      <a:pt x="165" y="11"/>
                      <a:pt x="165" y="11"/>
                    </a:cubicBezTo>
                    <a:cubicBezTo>
                      <a:pt x="165" y="11"/>
                      <a:pt x="165" y="11"/>
                      <a:pt x="165" y="11"/>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4" y="13"/>
                      <a:pt x="164" y="13"/>
                      <a:pt x="164" y="13"/>
                    </a:cubicBezTo>
                    <a:cubicBezTo>
                      <a:pt x="164" y="13"/>
                      <a:pt x="164" y="13"/>
                      <a:pt x="164" y="13"/>
                    </a:cubicBezTo>
                    <a:cubicBezTo>
                      <a:pt x="164" y="13"/>
                      <a:pt x="164" y="13"/>
                      <a:pt x="164" y="13"/>
                    </a:cubicBezTo>
                    <a:cubicBezTo>
                      <a:pt x="164" y="13"/>
                      <a:pt x="164" y="13"/>
                      <a:pt x="164" y="13"/>
                    </a:cubicBezTo>
                    <a:cubicBezTo>
                      <a:pt x="164" y="13"/>
                      <a:pt x="164" y="13"/>
                      <a:pt x="164" y="13"/>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5"/>
                      <a:pt x="164" y="15"/>
                      <a:pt x="164" y="15"/>
                    </a:cubicBezTo>
                    <a:cubicBezTo>
                      <a:pt x="164" y="15"/>
                      <a:pt x="164" y="15"/>
                      <a:pt x="164" y="15"/>
                    </a:cubicBezTo>
                    <a:cubicBezTo>
                      <a:pt x="163" y="15"/>
                      <a:pt x="163" y="15"/>
                      <a:pt x="163" y="15"/>
                    </a:cubicBezTo>
                    <a:cubicBezTo>
                      <a:pt x="163" y="15"/>
                      <a:pt x="163" y="15"/>
                      <a:pt x="163" y="15"/>
                    </a:cubicBezTo>
                    <a:cubicBezTo>
                      <a:pt x="163" y="15"/>
                      <a:pt x="163" y="15"/>
                      <a:pt x="163" y="15"/>
                    </a:cubicBezTo>
                    <a:cubicBezTo>
                      <a:pt x="163" y="15"/>
                      <a:pt x="163" y="15"/>
                      <a:pt x="163" y="15"/>
                    </a:cubicBezTo>
                    <a:cubicBezTo>
                      <a:pt x="163" y="15"/>
                      <a:pt x="163" y="15"/>
                      <a:pt x="163"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2" y="17"/>
                      <a:pt x="162" y="17"/>
                      <a:pt x="162" y="17"/>
                    </a:cubicBezTo>
                    <a:cubicBezTo>
                      <a:pt x="162" y="17"/>
                      <a:pt x="162" y="17"/>
                      <a:pt x="162" y="17"/>
                    </a:cubicBezTo>
                    <a:cubicBezTo>
                      <a:pt x="162" y="17"/>
                      <a:pt x="162" y="17"/>
                      <a:pt x="162" y="17"/>
                    </a:cubicBezTo>
                    <a:cubicBezTo>
                      <a:pt x="162" y="17"/>
                      <a:pt x="162" y="17"/>
                      <a:pt x="162" y="17"/>
                    </a:cubicBezTo>
                    <a:cubicBezTo>
                      <a:pt x="162" y="18"/>
                      <a:pt x="162" y="18"/>
                      <a:pt x="162" y="18"/>
                    </a:cubicBezTo>
                    <a:cubicBezTo>
                      <a:pt x="162" y="18"/>
                      <a:pt x="162" y="18"/>
                      <a:pt x="162" y="18"/>
                    </a:cubicBezTo>
                    <a:cubicBezTo>
                      <a:pt x="162" y="18"/>
                      <a:pt x="162" y="18"/>
                      <a:pt x="162" y="18"/>
                    </a:cubicBezTo>
                    <a:cubicBezTo>
                      <a:pt x="162" y="18"/>
                      <a:pt x="162" y="18"/>
                      <a:pt x="162"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0" y="18"/>
                      <a:pt x="160" y="18"/>
                      <a:pt x="160" y="18"/>
                    </a:cubicBezTo>
                    <a:cubicBezTo>
                      <a:pt x="160" y="18"/>
                      <a:pt x="160" y="18"/>
                      <a:pt x="160" y="18"/>
                    </a:cubicBezTo>
                    <a:cubicBezTo>
                      <a:pt x="160" y="18"/>
                      <a:pt x="160" y="18"/>
                      <a:pt x="160" y="18"/>
                    </a:cubicBezTo>
                    <a:cubicBezTo>
                      <a:pt x="160" y="18"/>
                      <a:pt x="160" y="18"/>
                      <a:pt x="160" y="18"/>
                    </a:cubicBezTo>
                    <a:cubicBezTo>
                      <a:pt x="160" y="18"/>
                      <a:pt x="160" y="18"/>
                      <a:pt x="160" y="18"/>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7" y="19"/>
                      <a:pt x="157" y="19"/>
                      <a:pt x="157" y="19"/>
                    </a:cubicBezTo>
                    <a:cubicBezTo>
                      <a:pt x="157" y="19"/>
                      <a:pt x="157" y="19"/>
                      <a:pt x="157" y="19"/>
                    </a:cubicBezTo>
                    <a:cubicBezTo>
                      <a:pt x="157" y="19"/>
                      <a:pt x="157" y="19"/>
                      <a:pt x="157" y="19"/>
                    </a:cubicBezTo>
                    <a:cubicBezTo>
                      <a:pt x="156" y="19"/>
                      <a:pt x="156" y="19"/>
                      <a:pt x="156" y="19"/>
                    </a:cubicBezTo>
                    <a:cubicBezTo>
                      <a:pt x="156" y="19"/>
                      <a:pt x="156" y="19"/>
                      <a:pt x="156" y="19"/>
                    </a:cubicBezTo>
                    <a:cubicBezTo>
                      <a:pt x="155" y="19"/>
                      <a:pt x="155" y="19"/>
                      <a:pt x="155" y="19"/>
                    </a:cubicBezTo>
                    <a:cubicBezTo>
                      <a:pt x="155" y="19"/>
                      <a:pt x="155" y="19"/>
                      <a:pt x="155" y="19"/>
                    </a:cubicBezTo>
                    <a:cubicBezTo>
                      <a:pt x="155" y="18"/>
                      <a:pt x="155" y="18"/>
                      <a:pt x="155" y="18"/>
                    </a:cubicBezTo>
                    <a:cubicBezTo>
                      <a:pt x="155" y="18"/>
                      <a:pt x="155" y="18"/>
                      <a:pt x="155" y="18"/>
                    </a:cubicBezTo>
                    <a:cubicBezTo>
                      <a:pt x="155" y="18"/>
                      <a:pt x="155" y="18"/>
                      <a:pt x="155" y="18"/>
                    </a:cubicBezTo>
                    <a:cubicBezTo>
                      <a:pt x="154" y="18"/>
                      <a:pt x="154" y="18"/>
                      <a:pt x="154" y="18"/>
                    </a:cubicBezTo>
                    <a:cubicBezTo>
                      <a:pt x="154" y="18"/>
                      <a:pt x="154" y="18"/>
                      <a:pt x="154" y="18"/>
                    </a:cubicBezTo>
                    <a:cubicBezTo>
                      <a:pt x="154" y="18"/>
                      <a:pt x="154" y="18"/>
                      <a:pt x="154" y="18"/>
                    </a:cubicBezTo>
                    <a:cubicBezTo>
                      <a:pt x="154" y="19"/>
                      <a:pt x="154" y="19"/>
                      <a:pt x="154" y="19"/>
                    </a:cubicBezTo>
                    <a:cubicBezTo>
                      <a:pt x="154" y="19"/>
                      <a:pt x="154" y="19"/>
                      <a:pt x="154" y="19"/>
                    </a:cubicBezTo>
                    <a:cubicBezTo>
                      <a:pt x="153" y="20"/>
                      <a:pt x="153" y="20"/>
                      <a:pt x="153" y="20"/>
                    </a:cubicBezTo>
                    <a:cubicBezTo>
                      <a:pt x="153" y="21"/>
                      <a:pt x="153" y="21"/>
                      <a:pt x="153" y="21"/>
                    </a:cubicBezTo>
                    <a:cubicBezTo>
                      <a:pt x="153" y="21"/>
                      <a:pt x="153" y="21"/>
                      <a:pt x="153" y="21"/>
                    </a:cubicBezTo>
                    <a:cubicBezTo>
                      <a:pt x="153" y="21"/>
                      <a:pt x="153" y="21"/>
                      <a:pt x="153" y="21"/>
                    </a:cubicBezTo>
                    <a:cubicBezTo>
                      <a:pt x="152" y="22"/>
                      <a:pt x="152" y="22"/>
                      <a:pt x="152" y="22"/>
                    </a:cubicBezTo>
                    <a:cubicBezTo>
                      <a:pt x="152" y="22"/>
                      <a:pt x="152" y="22"/>
                      <a:pt x="152" y="22"/>
                    </a:cubicBezTo>
                    <a:cubicBezTo>
                      <a:pt x="152" y="23"/>
                      <a:pt x="152" y="23"/>
                      <a:pt x="152" y="23"/>
                    </a:cubicBezTo>
                    <a:cubicBezTo>
                      <a:pt x="152" y="23"/>
                      <a:pt x="152" y="23"/>
                      <a:pt x="152" y="23"/>
                    </a:cubicBezTo>
                    <a:cubicBezTo>
                      <a:pt x="152" y="23"/>
                      <a:pt x="152" y="23"/>
                      <a:pt x="152" y="23"/>
                    </a:cubicBezTo>
                    <a:cubicBezTo>
                      <a:pt x="151" y="24"/>
                      <a:pt x="151" y="24"/>
                      <a:pt x="151" y="24"/>
                    </a:cubicBezTo>
                    <a:cubicBezTo>
                      <a:pt x="151" y="25"/>
                      <a:pt x="151" y="25"/>
                      <a:pt x="151" y="25"/>
                    </a:cubicBezTo>
                    <a:cubicBezTo>
                      <a:pt x="151" y="25"/>
                      <a:pt x="151" y="25"/>
                      <a:pt x="151" y="25"/>
                    </a:cubicBezTo>
                    <a:cubicBezTo>
                      <a:pt x="151" y="26"/>
                      <a:pt x="151" y="26"/>
                      <a:pt x="151" y="26"/>
                    </a:cubicBezTo>
                    <a:cubicBezTo>
                      <a:pt x="150" y="26"/>
                      <a:pt x="150" y="26"/>
                      <a:pt x="150" y="26"/>
                    </a:cubicBezTo>
                    <a:cubicBezTo>
                      <a:pt x="150" y="26"/>
                      <a:pt x="150" y="26"/>
                      <a:pt x="150" y="26"/>
                    </a:cubicBezTo>
                    <a:cubicBezTo>
                      <a:pt x="150" y="26"/>
                      <a:pt x="150" y="26"/>
                      <a:pt x="150" y="26"/>
                    </a:cubicBezTo>
                    <a:cubicBezTo>
                      <a:pt x="150" y="26"/>
                      <a:pt x="150" y="26"/>
                      <a:pt x="150" y="26"/>
                    </a:cubicBezTo>
                    <a:cubicBezTo>
                      <a:pt x="150" y="27"/>
                      <a:pt x="150" y="27"/>
                      <a:pt x="150" y="27"/>
                    </a:cubicBezTo>
                    <a:cubicBezTo>
                      <a:pt x="151" y="27"/>
                      <a:pt x="151" y="27"/>
                      <a:pt x="151" y="27"/>
                    </a:cubicBezTo>
                    <a:cubicBezTo>
                      <a:pt x="151" y="28"/>
                      <a:pt x="151" y="28"/>
                      <a:pt x="151" y="28"/>
                    </a:cubicBezTo>
                    <a:cubicBezTo>
                      <a:pt x="151" y="27"/>
                      <a:pt x="151" y="27"/>
                      <a:pt x="151" y="27"/>
                    </a:cubicBezTo>
                    <a:cubicBezTo>
                      <a:pt x="152" y="27"/>
                      <a:pt x="152" y="27"/>
                      <a:pt x="152" y="27"/>
                    </a:cubicBezTo>
                    <a:cubicBezTo>
                      <a:pt x="152" y="27"/>
                      <a:pt x="152" y="27"/>
                      <a:pt x="152" y="27"/>
                    </a:cubicBezTo>
                    <a:cubicBezTo>
                      <a:pt x="152" y="27"/>
                      <a:pt x="152" y="27"/>
                      <a:pt x="152" y="27"/>
                    </a:cubicBezTo>
                    <a:cubicBezTo>
                      <a:pt x="152" y="27"/>
                      <a:pt x="152" y="27"/>
                      <a:pt x="152" y="27"/>
                    </a:cubicBezTo>
                    <a:cubicBezTo>
                      <a:pt x="153" y="27"/>
                      <a:pt x="153" y="27"/>
                      <a:pt x="153" y="27"/>
                    </a:cubicBezTo>
                    <a:cubicBezTo>
                      <a:pt x="153" y="27"/>
                      <a:pt x="153" y="27"/>
                      <a:pt x="153" y="27"/>
                    </a:cubicBezTo>
                    <a:cubicBezTo>
                      <a:pt x="154" y="27"/>
                      <a:pt x="154" y="27"/>
                      <a:pt x="154" y="27"/>
                    </a:cubicBezTo>
                    <a:cubicBezTo>
                      <a:pt x="154" y="27"/>
                      <a:pt x="154" y="27"/>
                      <a:pt x="154" y="27"/>
                    </a:cubicBezTo>
                    <a:cubicBezTo>
                      <a:pt x="154" y="27"/>
                      <a:pt x="154" y="27"/>
                      <a:pt x="154" y="27"/>
                    </a:cubicBezTo>
                    <a:cubicBezTo>
                      <a:pt x="154" y="27"/>
                      <a:pt x="154" y="27"/>
                      <a:pt x="154" y="27"/>
                    </a:cubicBezTo>
                    <a:cubicBezTo>
                      <a:pt x="155" y="27"/>
                      <a:pt x="155" y="27"/>
                      <a:pt x="155" y="27"/>
                    </a:cubicBezTo>
                    <a:cubicBezTo>
                      <a:pt x="155" y="27"/>
                      <a:pt x="155" y="27"/>
                      <a:pt x="155" y="27"/>
                    </a:cubicBezTo>
                    <a:cubicBezTo>
                      <a:pt x="155" y="27"/>
                      <a:pt x="155" y="27"/>
                      <a:pt x="155" y="27"/>
                    </a:cubicBezTo>
                    <a:cubicBezTo>
                      <a:pt x="156" y="27"/>
                      <a:pt x="156" y="27"/>
                      <a:pt x="156" y="27"/>
                    </a:cubicBezTo>
                    <a:cubicBezTo>
                      <a:pt x="156" y="27"/>
                      <a:pt x="156" y="27"/>
                      <a:pt x="156" y="27"/>
                    </a:cubicBezTo>
                    <a:cubicBezTo>
                      <a:pt x="156" y="27"/>
                      <a:pt x="156" y="27"/>
                      <a:pt x="156" y="27"/>
                    </a:cubicBezTo>
                    <a:cubicBezTo>
                      <a:pt x="157" y="28"/>
                      <a:pt x="157" y="28"/>
                      <a:pt x="157" y="28"/>
                    </a:cubicBezTo>
                    <a:cubicBezTo>
                      <a:pt x="157" y="27"/>
                      <a:pt x="157" y="27"/>
                      <a:pt x="157" y="27"/>
                    </a:cubicBezTo>
                    <a:cubicBezTo>
                      <a:pt x="157" y="27"/>
                      <a:pt x="157" y="27"/>
                      <a:pt x="157" y="27"/>
                    </a:cubicBezTo>
                    <a:cubicBezTo>
                      <a:pt x="157" y="27"/>
                      <a:pt x="157" y="27"/>
                      <a:pt x="157" y="27"/>
                    </a:cubicBezTo>
                    <a:cubicBezTo>
                      <a:pt x="157" y="27"/>
                      <a:pt x="157" y="27"/>
                      <a:pt x="157" y="27"/>
                    </a:cubicBezTo>
                    <a:cubicBezTo>
                      <a:pt x="157" y="27"/>
                      <a:pt x="157" y="27"/>
                      <a:pt x="157" y="27"/>
                    </a:cubicBezTo>
                    <a:cubicBezTo>
                      <a:pt x="158" y="26"/>
                      <a:pt x="158" y="26"/>
                      <a:pt x="158" y="26"/>
                    </a:cubicBezTo>
                    <a:cubicBezTo>
                      <a:pt x="158" y="26"/>
                      <a:pt x="158" y="26"/>
                      <a:pt x="158" y="26"/>
                    </a:cubicBezTo>
                    <a:cubicBezTo>
                      <a:pt x="158" y="26"/>
                      <a:pt x="158" y="26"/>
                      <a:pt x="158" y="26"/>
                    </a:cubicBezTo>
                    <a:cubicBezTo>
                      <a:pt x="158" y="26"/>
                      <a:pt x="158" y="26"/>
                      <a:pt x="158" y="26"/>
                    </a:cubicBezTo>
                    <a:cubicBezTo>
                      <a:pt x="158" y="26"/>
                      <a:pt x="158" y="26"/>
                      <a:pt x="158"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1" y="26"/>
                      <a:pt x="161" y="26"/>
                      <a:pt x="161" y="26"/>
                    </a:cubicBezTo>
                    <a:cubicBezTo>
                      <a:pt x="161" y="26"/>
                      <a:pt x="161" y="26"/>
                      <a:pt x="161" y="26"/>
                    </a:cubicBezTo>
                    <a:cubicBezTo>
                      <a:pt x="161" y="27"/>
                      <a:pt x="161" y="27"/>
                      <a:pt x="161" y="27"/>
                    </a:cubicBezTo>
                    <a:cubicBezTo>
                      <a:pt x="162" y="27"/>
                      <a:pt x="162" y="27"/>
                      <a:pt x="162" y="27"/>
                    </a:cubicBezTo>
                    <a:cubicBezTo>
                      <a:pt x="162" y="27"/>
                      <a:pt x="162" y="27"/>
                      <a:pt x="162" y="27"/>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4" y="28"/>
                      <a:pt x="164" y="28"/>
                      <a:pt x="164" y="28"/>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5" y="29"/>
                      <a:pt x="165" y="29"/>
                      <a:pt x="165" y="29"/>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1"/>
                      <a:pt x="165" y="31"/>
                      <a:pt x="165" y="31"/>
                    </a:cubicBezTo>
                    <a:cubicBezTo>
                      <a:pt x="165" y="31"/>
                      <a:pt x="165" y="31"/>
                      <a:pt x="165" y="31"/>
                    </a:cubicBezTo>
                    <a:cubicBezTo>
                      <a:pt x="165" y="31"/>
                      <a:pt x="165" y="31"/>
                      <a:pt x="165" y="31"/>
                    </a:cubicBezTo>
                    <a:cubicBezTo>
                      <a:pt x="165" y="31"/>
                      <a:pt x="165" y="31"/>
                      <a:pt x="165" y="31"/>
                    </a:cubicBezTo>
                    <a:cubicBezTo>
                      <a:pt x="165" y="31"/>
                      <a:pt x="165" y="31"/>
                      <a:pt x="165"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5" y="32"/>
                      <a:pt x="165" y="32"/>
                      <a:pt x="165" y="32"/>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59" y="32"/>
                      <a:pt x="159" y="32"/>
                      <a:pt x="159" y="32"/>
                    </a:cubicBezTo>
                    <a:cubicBezTo>
                      <a:pt x="159" y="32"/>
                      <a:pt x="159" y="32"/>
                      <a:pt x="159" y="32"/>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4"/>
                      <a:pt x="157" y="34"/>
                      <a:pt x="157" y="34"/>
                    </a:cubicBezTo>
                    <a:cubicBezTo>
                      <a:pt x="157" y="34"/>
                      <a:pt x="157" y="34"/>
                      <a:pt x="157" y="34"/>
                    </a:cubicBezTo>
                    <a:cubicBezTo>
                      <a:pt x="157" y="34"/>
                      <a:pt x="157" y="34"/>
                      <a:pt x="157" y="34"/>
                    </a:cubicBezTo>
                    <a:cubicBezTo>
                      <a:pt x="156" y="34"/>
                      <a:pt x="156" y="34"/>
                      <a:pt x="156" y="34"/>
                    </a:cubicBezTo>
                    <a:cubicBezTo>
                      <a:pt x="156" y="34"/>
                      <a:pt x="156" y="34"/>
                      <a:pt x="156" y="34"/>
                    </a:cubicBezTo>
                    <a:cubicBezTo>
                      <a:pt x="156" y="34"/>
                      <a:pt x="156" y="34"/>
                      <a:pt x="156"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5"/>
                      <a:pt x="154" y="35"/>
                      <a:pt x="154" y="35"/>
                    </a:cubicBezTo>
                    <a:cubicBezTo>
                      <a:pt x="153" y="35"/>
                      <a:pt x="153" y="35"/>
                      <a:pt x="153" y="35"/>
                    </a:cubicBezTo>
                    <a:cubicBezTo>
                      <a:pt x="153" y="35"/>
                      <a:pt x="153" y="35"/>
                      <a:pt x="153" y="35"/>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2" y="37"/>
                      <a:pt x="152" y="37"/>
                      <a:pt x="152" y="37"/>
                    </a:cubicBezTo>
                    <a:cubicBezTo>
                      <a:pt x="152" y="37"/>
                      <a:pt x="152" y="37"/>
                      <a:pt x="152" y="37"/>
                    </a:cubicBezTo>
                    <a:cubicBezTo>
                      <a:pt x="152" y="37"/>
                      <a:pt x="152" y="37"/>
                      <a:pt x="152" y="37"/>
                    </a:cubicBezTo>
                    <a:cubicBezTo>
                      <a:pt x="152" y="37"/>
                      <a:pt x="152" y="37"/>
                      <a:pt x="152" y="37"/>
                    </a:cubicBezTo>
                    <a:cubicBezTo>
                      <a:pt x="152" y="37"/>
                      <a:pt x="152" y="37"/>
                      <a:pt x="152" y="37"/>
                    </a:cubicBezTo>
                    <a:cubicBezTo>
                      <a:pt x="151" y="37"/>
                      <a:pt x="151" y="37"/>
                      <a:pt x="151" y="37"/>
                    </a:cubicBezTo>
                    <a:cubicBezTo>
                      <a:pt x="151" y="38"/>
                      <a:pt x="151" y="38"/>
                      <a:pt x="151" y="38"/>
                    </a:cubicBezTo>
                    <a:cubicBezTo>
                      <a:pt x="151" y="38"/>
                      <a:pt x="151" y="38"/>
                      <a:pt x="151" y="38"/>
                    </a:cubicBezTo>
                    <a:cubicBezTo>
                      <a:pt x="151" y="38"/>
                      <a:pt x="151" y="38"/>
                      <a:pt x="151" y="38"/>
                    </a:cubicBezTo>
                    <a:cubicBezTo>
                      <a:pt x="150" y="38"/>
                      <a:pt x="150" y="38"/>
                      <a:pt x="150" y="38"/>
                    </a:cubicBezTo>
                    <a:cubicBezTo>
                      <a:pt x="150" y="38"/>
                      <a:pt x="150" y="38"/>
                      <a:pt x="150" y="38"/>
                    </a:cubicBezTo>
                    <a:cubicBezTo>
                      <a:pt x="150" y="38"/>
                      <a:pt x="150" y="38"/>
                      <a:pt x="150" y="38"/>
                    </a:cubicBezTo>
                    <a:cubicBezTo>
                      <a:pt x="149" y="38"/>
                      <a:pt x="149" y="38"/>
                      <a:pt x="149" y="38"/>
                    </a:cubicBezTo>
                    <a:cubicBezTo>
                      <a:pt x="149" y="38"/>
                      <a:pt x="149" y="38"/>
                      <a:pt x="149" y="38"/>
                    </a:cubicBezTo>
                    <a:cubicBezTo>
                      <a:pt x="149" y="38"/>
                      <a:pt x="149" y="38"/>
                      <a:pt x="149" y="38"/>
                    </a:cubicBezTo>
                    <a:cubicBezTo>
                      <a:pt x="148" y="38"/>
                      <a:pt x="148" y="38"/>
                      <a:pt x="148" y="38"/>
                    </a:cubicBezTo>
                    <a:cubicBezTo>
                      <a:pt x="148" y="38"/>
                      <a:pt x="148" y="38"/>
                      <a:pt x="148" y="38"/>
                    </a:cubicBezTo>
                    <a:cubicBezTo>
                      <a:pt x="148" y="38"/>
                      <a:pt x="148" y="38"/>
                      <a:pt x="148" y="38"/>
                    </a:cubicBezTo>
                    <a:cubicBezTo>
                      <a:pt x="148" y="38"/>
                      <a:pt x="148" y="38"/>
                      <a:pt x="148"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9"/>
                      <a:pt x="147" y="39"/>
                      <a:pt x="147" y="39"/>
                    </a:cubicBezTo>
                    <a:cubicBezTo>
                      <a:pt x="146" y="39"/>
                      <a:pt x="146" y="39"/>
                      <a:pt x="146" y="39"/>
                    </a:cubicBezTo>
                    <a:cubicBezTo>
                      <a:pt x="146" y="39"/>
                      <a:pt x="146" y="39"/>
                      <a:pt x="146" y="39"/>
                    </a:cubicBezTo>
                    <a:cubicBezTo>
                      <a:pt x="146" y="39"/>
                      <a:pt x="146" y="39"/>
                      <a:pt x="146" y="39"/>
                    </a:cubicBezTo>
                    <a:cubicBezTo>
                      <a:pt x="146" y="39"/>
                      <a:pt x="146" y="39"/>
                      <a:pt x="146" y="39"/>
                    </a:cubicBezTo>
                    <a:cubicBezTo>
                      <a:pt x="146" y="39"/>
                      <a:pt x="146" y="39"/>
                      <a:pt x="146" y="39"/>
                    </a:cubicBezTo>
                    <a:cubicBezTo>
                      <a:pt x="146" y="40"/>
                      <a:pt x="146" y="40"/>
                      <a:pt x="146"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4" y="40"/>
                      <a:pt x="144" y="40"/>
                      <a:pt x="144" y="40"/>
                    </a:cubicBezTo>
                    <a:cubicBezTo>
                      <a:pt x="144" y="40"/>
                      <a:pt x="144" y="40"/>
                      <a:pt x="144" y="40"/>
                    </a:cubicBezTo>
                    <a:cubicBezTo>
                      <a:pt x="144" y="40"/>
                      <a:pt x="144" y="40"/>
                      <a:pt x="144" y="40"/>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3" y="41"/>
                      <a:pt x="143" y="41"/>
                      <a:pt x="143" y="41"/>
                    </a:cubicBezTo>
                    <a:cubicBezTo>
                      <a:pt x="143" y="41"/>
                      <a:pt x="143" y="41"/>
                      <a:pt x="143" y="41"/>
                    </a:cubicBezTo>
                    <a:cubicBezTo>
                      <a:pt x="143" y="41"/>
                      <a:pt x="143" y="41"/>
                      <a:pt x="143" y="41"/>
                    </a:cubicBezTo>
                    <a:cubicBezTo>
                      <a:pt x="143" y="41"/>
                      <a:pt x="143" y="41"/>
                      <a:pt x="143" y="41"/>
                    </a:cubicBezTo>
                    <a:cubicBezTo>
                      <a:pt x="143" y="41"/>
                      <a:pt x="143" y="41"/>
                      <a:pt x="143" y="41"/>
                    </a:cubicBezTo>
                    <a:cubicBezTo>
                      <a:pt x="142" y="41"/>
                      <a:pt x="142" y="41"/>
                      <a:pt x="142" y="41"/>
                    </a:cubicBezTo>
                    <a:cubicBezTo>
                      <a:pt x="142" y="41"/>
                      <a:pt x="142" y="41"/>
                      <a:pt x="142" y="41"/>
                    </a:cubicBezTo>
                    <a:cubicBezTo>
                      <a:pt x="142" y="41"/>
                      <a:pt x="142" y="41"/>
                      <a:pt x="142"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0" y="41"/>
                      <a:pt x="140" y="41"/>
                      <a:pt x="140" y="41"/>
                    </a:cubicBezTo>
                    <a:cubicBezTo>
                      <a:pt x="140" y="41"/>
                      <a:pt x="140" y="41"/>
                      <a:pt x="140" y="41"/>
                    </a:cubicBezTo>
                    <a:cubicBezTo>
                      <a:pt x="140" y="41"/>
                      <a:pt x="140" y="41"/>
                      <a:pt x="140" y="41"/>
                    </a:cubicBezTo>
                    <a:cubicBezTo>
                      <a:pt x="140" y="41"/>
                      <a:pt x="140" y="41"/>
                      <a:pt x="140" y="41"/>
                    </a:cubicBezTo>
                    <a:cubicBezTo>
                      <a:pt x="140" y="41"/>
                      <a:pt x="140" y="41"/>
                      <a:pt x="140" y="41"/>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8" y="40"/>
                      <a:pt x="138" y="40"/>
                      <a:pt x="138" y="40"/>
                    </a:cubicBezTo>
                    <a:cubicBezTo>
                      <a:pt x="138" y="40"/>
                      <a:pt x="138" y="40"/>
                      <a:pt x="138" y="40"/>
                    </a:cubicBezTo>
                    <a:cubicBezTo>
                      <a:pt x="138" y="40"/>
                      <a:pt x="138" y="40"/>
                      <a:pt x="138"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6" y="40"/>
                      <a:pt x="136" y="40"/>
                      <a:pt x="136" y="40"/>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5"/>
                      <a:pt x="137" y="45"/>
                      <a:pt x="137" y="45"/>
                    </a:cubicBezTo>
                    <a:cubicBezTo>
                      <a:pt x="137" y="45"/>
                      <a:pt x="137" y="45"/>
                      <a:pt x="137" y="45"/>
                    </a:cubicBezTo>
                    <a:cubicBezTo>
                      <a:pt x="137" y="45"/>
                      <a:pt x="137" y="45"/>
                      <a:pt x="137" y="45"/>
                    </a:cubicBezTo>
                    <a:cubicBezTo>
                      <a:pt x="137" y="45"/>
                      <a:pt x="137" y="45"/>
                      <a:pt x="137" y="45"/>
                    </a:cubicBezTo>
                    <a:cubicBezTo>
                      <a:pt x="137" y="46"/>
                      <a:pt x="137" y="46"/>
                      <a:pt x="137" y="46"/>
                    </a:cubicBezTo>
                    <a:cubicBezTo>
                      <a:pt x="137" y="46"/>
                      <a:pt x="137" y="46"/>
                      <a:pt x="137" y="46"/>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6" y="47"/>
                      <a:pt x="136" y="47"/>
                      <a:pt x="136" y="47"/>
                    </a:cubicBezTo>
                    <a:cubicBezTo>
                      <a:pt x="136" y="47"/>
                      <a:pt x="136" y="47"/>
                      <a:pt x="136" y="47"/>
                    </a:cubicBezTo>
                    <a:cubicBezTo>
                      <a:pt x="136" y="47"/>
                      <a:pt x="136" y="47"/>
                      <a:pt x="136" y="47"/>
                    </a:cubicBezTo>
                    <a:cubicBezTo>
                      <a:pt x="136" y="47"/>
                      <a:pt x="136" y="47"/>
                      <a:pt x="136" y="47"/>
                    </a:cubicBezTo>
                    <a:cubicBezTo>
                      <a:pt x="136" y="47"/>
                      <a:pt x="136" y="47"/>
                      <a:pt x="136"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9"/>
                      <a:pt x="133" y="49"/>
                      <a:pt x="133" y="49"/>
                    </a:cubicBezTo>
                    <a:cubicBezTo>
                      <a:pt x="133" y="49"/>
                      <a:pt x="133" y="49"/>
                      <a:pt x="133" y="49"/>
                    </a:cubicBezTo>
                    <a:cubicBezTo>
                      <a:pt x="133" y="49"/>
                      <a:pt x="133" y="49"/>
                      <a:pt x="133" y="49"/>
                    </a:cubicBezTo>
                    <a:cubicBezTo>
                      <a:pt x="132" y="49"/>
                      <a:pt x="132" y="49"/>
                      <a:pt x="132" y="49"/>
                    </a:cubicBezTo>
                    <a:cubicBezTo>
                      <a:pt x="132" y="49"/>
                      <a:pt x="132" y="49"/>
                      <a:pt x="132" y="49"/>
                    </a:cubicBezTo>
                    <a:cubicBezTo>
                      <a:pt x="132" y="49"/>
                      <a:pt x="132" y="49"/>
                      <a:pt x="132" y="49"/>
                    </a:cubicBezTo>
                    <a:cubicBezTo>
                      <a:pt x="132" y="50"/>
                      <a:pt x="132" y="50"/>
                      <a:pt x="132" y="50"/>
                    </a:cubicBezTo>
                    <a:cubicBezTo>
                      <a:pt x="132" y="50"/>
                      <a:pt x="132" y="50"/>
                      <a:pt x="132" y="50"/>
                    </a:cubicBezTo>
                    <a:cubicBezTo>
                      <a:pt x="132" y="50"/>
                      <a:pt x="132" y="50"/>
                      <a:pt x="132" y="50"/>
                    </a:cubicBezTo>
                    <a:cubicBezTo>
                      <a:pt x="131" y="50"/>
                      <a:pt x="131" y="50"/>
                      <a:pt x="131" y="50"/>
                    </a:cubicBezTo>
                    <a:cubicBezTo>
                      <a:pt x="131" y="50"/>
                      <a:pt x="131" y="50"/>
                      <a:pt x="131" y="50"/>
                    </a:cubicBezTo>
                    <a:cubicBezTo>
                      <a:pt x="131" y="50"/>
                      <a:pt x="131" y="50"/>
                      <a:pt x="131" y="50"/>
                    </a:cubicBezTo>
                    <a:cubicBezTo>
                      <a:pt x="131" y="50"/>
                      <a:pt x="131" y="50"/>
                      <a:pt x="131" y="50"/>
                    </a:cubicBezTo>
                    <a:cubicBezTo>
                      <a:pt x="131" y="50"/>
                      <a:pt x="131" y="50"/>
                      <a:pt x="131" y="50"/>
                    </a:cubicBezTo>
                    <a:cubicBezTo>
                      <a:pt x="130" y="50"/>
                      <a:pt x="130" y="50"/>
                      <a:pt x="130" y="50"/>
                    </a:cubicBezTo>
                    <a:cubicBezTo>
                      <a:pt x="130" y="50"/>
                      <a:pt x="130" y="50"/>
                      <a:pt x="130" y="50"/>
                    </a:cubicBezTo>
                    <a:cubicBezTo>
                      <a:pt x="130" y="50"/>
                      <a:pt x="130" y="50"/>
                      <a:pt x="130" y="50"/>
                    </a:cubicBezTo>
                    <a:cubicBezTo>
                      <a:pt x="130" y="50"/>
                      <a:pt x="130" y="50"/>
                      <a:pt x="130" y="50"/>
                    </a:cubicBezTo>
                    <a:cubicBezTo>
                      <a:pt x="129" y="50"/>
                      <a:pt x="129" y="50"/>
                      <a:pt x="129" y="50"/>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8" y="51"/>
                      <a:pt x="128" y="51"/>
                      <a:pt x="128"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5" y="51"/>
                      <a:pt x="125" y="51"/>
                      <a:pt x="125" y="51"/>
                    </a:cubicBezTo>
                    <a:cubicBezTo>
                      <a:pt x="125" y="51"/>
                      <a:pt x="125" y="51"/>
                      <a:pt x="125" y="51"/>
                    </a:cubicBezTo>
                    <a:cubicBezTo>
                      <a:pt x="124" y="51"/>
                      <a:pt x="124" y="51"/>
                      <a:pt x="124" y="51"/>
                    </a:cubicBezTo>
                    <a:cubicBezTo>
                      <a:pt x="124" y="51"/>
                      <a:pt x="124" y="51"/>
                      <a:pt x="124" y="51"/>
                    </a:cubicBezTo>
                    <a:cubicBezTo>
                      <a:pt x="124" y="51"/>
                      <a:pt x="124" y="51"/>
                      <a:pt x="124" y="51"/>
                    </a:cubicBezTo>
                    <a:cubicBezTo>
                      <a:pt x="124" y="51"/>
                      <a:pt x="124" y="51"/>
                      <a:pt x="124" y="51"/>
                    </a:cubicBezTo>
                    <a:cubicBezTo>
                      <a:pt x="124" y="51"/>
                      <a:pt x="124" y="51"/>
                      <a:pt x="124"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2" y="51"/>
                      <a:pt x="122" y="51"/>
                      <a:pt x="122"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0" y="52"/>
                      <a:pt x="120" y="52"/>
                      <a:pt x="120" y="52"/>
                    </a:cubicBezTo>
                    <a:cubicBezTo>
                      <a:pt x="120" y="52"/>
                      <a:pt x="120" y="52"/>
                      <a:pt x="120" y="52"/>
                    </a:cubicBezTo>
                    <a:cubicBezTo>
                      <a:pt x="119" y="52"/>
                      <a:pt x="119" y="52"/>
                      <a:pt x="119" y="52"/>
                    </a:cubicBezTo>
                    <a:cubicBezTo>
                      <a:pt x="118" y="52"/>
                      <a:pt x="118" y="52"/>
                      <a:pt x="118" y="52"/>
                    </a:cubicBezTo>
                    <a:cubicBezTo>
                      <a:pt x="118" y="52"/>
                      <a:pt x="118" y="52"/>
                      <a:pt x="118" y="52"/>
                    </a:cubicBezTo>
                    <a:cubicBezTo>
                      <a:pt x="117" y="53"/>
                      <a:pt x="117" y="53"/>
                      <a:pt x="117" y="53"/>
                    </a:cubicBezTo>
                    <a:cubicBezTo>
                      <a:pt x="117" y="53"/>
                      <a:pt x="117" y="53"/>
                      <a:pt x="117" y="53"/>
                    </a:cubicBezTo>
                    <a:cubicBezTo>
                      <a:pt x="116" y="53"/>
                      <a:pt x="116" y="53"/>
                      <a:pt x="116" y="53"/>
                    </a:cubicBezTo>
                    <a:cubicBezTo>
                      <a:pt x="115" y="53"/>
                      <a:pt x="115" y="53"/>
                      <a:pt x="115" y="53"/>
                    </a:cubicBezTo>
                    <a:cubicBezTo>
                      <a:pt x="114" y="54"/>
                      <a:pt x="114" y="54"/>
                      <a:pt x="114" y="54"/>
                    </a:cubicBezTo>
                    <a:cubicBezTo>
                      <a:pt x="114" y="54"/>
                      <a:pt x="114" y="54"/>
                      <a:pt x="114" y="54"/>
                    </a:cubicBezTo>
                    <a:cubicBezTo>
                      <a:pt x="114" y="54"/>
                      <a:pt x="114" y="54"/>
                      <a:pt x="114" y="54"/>
                    </a:cubicBezTo>
                    <a:cubicBezTo>
                      <a:pt x="114" y="54"/>
                      <a:pt x="114" y="54"/>
                      <a:pt x="114" y="54"/>
                    </a:cubicBezTo>
                    <a:cubicBezTo>
                      <a:pt x="114" y="54"/>
                      <a:pt x="114" y="54"/>
                      <a:pt x="114" y="54"/>
                    </a:cubicBezTo>
                    <a:cubicBezTo>
                      <a:pt x="113" y="54"/>
                      <a:pt x="113" y="54"/>
                      <a:pt x="113" y="54"/>
                    </a:cubicBezTo>
                    <a:cubicBezTo>
                      <a:pt x="113" y="54"/>
                      <a:pt x="113" y="54"/>
                      <a:pt x="113" y="54"/>
                    </a:cubicBezTo>
                    <a:cubicBezTo>
                      <a:pt x="113" y="54"/>
                      <a:pt x="113" y="54"/>
                      <a:pt x="113" y="54"/>
                    </a:cubicBezTo>
                    <a:cubicBezTo>
                      <a:pt x="113" y="54"/>
                      <a:pt x="113" y="54"/>
                      <a:pt x="113" y="54"/>
                    </a:cubicBezTo>
                    <a:cubicBezTo>
                      <a:pt x="113" y="55"/>
                      <a:pt x="113" y="55"/>
                      <a:pt x="113" y="55"/>
                    </a:cubicBezTo>
                    <a:cubicBezTo>
                      <a:pt x="112" y="55"/>
                      <a:pt x="112" y="55"/>
                      <a:pt x="112" y="55"/>
                    </a:cubicBezTo>
                    <a:cubicBezTo>
                      <a:pt x="112" y="54"/>
                      <a:pt x="112" y="54"/>
                      <a:pt x="112" y="54"/>
                    </a:cubicBezTo>
                    <a:cubicBezTo>
                      <a:pt x="111" y="55"/>
                      <a:pt x="111" y="55"/>
                      <a:pt x="111" y="55"/>
                    </a:cubicBezTo>
                    <a:cubicBezTo>
                      <a:pt x="111" y="55"/>
                      <a:pt x="111" y="55"/>
                      <a:pt x="111" y="55"/>
                    </a:cubicBezTo>
                    <a:cubicBezTo>
                      <a:pt x="111" y="54"/>
                      <a:pt x="111" y="54"/>
                      <a:pt x="111" y="54"/>
                    </a:cubicBezTo>
                    <a:cubicBezTo>
                      <a:pt x="111" y="54"/>
                      <a:pt x="110" y="54"/>
                      <a:pt x="110" y="54"/>
                    </a:cubicBezTo>
                    <a:cubicBezTo>
                      <a:pt x="110" y="54"/>
                      <a:pt x="110" y="54"/>
                      <a:pt x="110" y="54"/>
                    </a:cubicBezTo>
                    <a:cubicBezTo>
                      <a:pt x="110" y="54"/>
                      <a:pt x="110" y="54"/>
                      <a:pt x="110" y="54"/>
                    </a:cubicBezTo>
                    <a:cubicBezTo>
                      <a:pt x="109" y="54"/>
                      <a:pt x="109" y="54"/>
                      <a:pt x="109" y="54"/>
                    </a:cubicBezTo>
                    <a:cubicBezTo>
                      <a:pt x="109" y="54"/>
                      <a:pt x="109" y="54"/>
                      <a:pt x="109" y="54"/>
                    </a:cubicBezTo>
                    <a:cubicBezTo>
                      <a:pt x="108" y="54"/>
                      <a:pt x="108" y="54"/>
                      <a:pt x="108" y="54"/>
                    </a:cubicBezTo>
                    <a:cubicBezTo>
                      <a:pt x="108" y="54"/>
                      <a:pt x="108" y="54"/>
                      <a:pt x="108" y="54"/>
                    </a:cubicBezTo>
                    <a:cubicBezTo>
                      <a:pt x="107" y="54"/>
                      <a:pt x="107" y="54"/>
                      <a:pt x="107" y="54"/>
                    </a:cubicBezTo>
                    <a:cubicBezTo>
                      <a:pt x="107" y="54"/>
                      <a:pt x="107" y="54"/>
                      <a:pt x="107" y="54"/>
                    </a:cubicBezTo>
                    <a:cubicBezTo>
                      <a:pt x="107" y="54"/>
                      <a:pt x="107" y="54"/>
                      <a:pt x="107" y="54"/>
                    </a:cubicBezTo>
                    <a:cubicBezTo>
                      <a:pt x="106" y="53"/>
                      <a:pt x="106" y="53"/>
                      <a:pt x="106" y="53"/>
                    </a:cubicBezTo>
                    <a:cubicBezTo>
                      <a:pt x="106" y="53"/>
                      <a:pt x="106" y="53"/>
                      <a:pt x="106" y="53"/>
                    </a:cubicBezTo>
                    <a:cubicBezTo>
                      <a:pt x="105" y="53"/>
                      <a:pt x="105" y="53"/>
                      <a:pt x="105" y="53"/>
                    </a:cubicBezTo>
                    <a:cubicBezTo>
                      <a:pt x="105" y="53"/>
                      <a:pt x="105" y="53"/>
                      <a:pt x="105" y="53"/>
                    </a:cubicBezTo>
                    <a:cubicBezTo>
                      <a:pt x="105" y="53"/>
                      <a:pt x="105" y="53"/>
                      <a:pt x="105" y="53"/>
                    </a:cubicBezTo>
                    <a:cubicBezTo>
                      <a:pt x="104" y="52"/>
                      <a:pt x="104" y="52"/>
                      <a:pt x="104" y="52"/>
                    </a:cubicBezTo>
                    <a:cubicBezTo>
                      <a:pt x="104" y="52"/>
                      <a:pt x="104" y="52"/>
                      <a:pt x="104"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1" y="51"/>
                      <a:pt x="101" y="51"/>
                      <a:pt x="101" y="51"/>
                    </a:cubicBezTo>
                    <a:cubicBezTo>
                      <a:pt x="101" y="51"/>
                      <a:pt x="101" y="51"/>
                      <a:pt x="101" y="51"/>
                    </a:cubicBezTo>
                    <a:cubicBezTo>
                      <a:pt x="100" y="51"/>
                      <a:pt x="100" y="51"/>
                      <a:pt x="100" y="51"/>
                    </a:cubicBezTo>
                    <a:cubicBezTo>
                      <a:pt x="100" y="51"/>
                      <a:pt x="100" y="51"/>
                      <a:pt x="100" y="51"/>
                    </a:cubicBezTo>
                    <a:cubicBezTo>
                      <a:pt x="99" y="51"/>
                      <a:pt x="99" y="51"/>
                      <a:pt x="99" y="51"/>
                    </a:cubicBezTo>
                    <a:cubicBezTo>
                      <a:pt x="99" y="50"/>
                      <a:pt x="99" y="50"/>
                      <a:pt x="99" y="50"/>
                    </a:cubicBezTo>
                    <a:cubicBezTo>
                      <a:pt x="99" y="50"/>
                      <a:pt x="99" y="50"/>
                      <a:pt x="99" y="50"/>
                    </a:cubicBezTo>
                    <a:cubicBezTo>
                      <a:pt x="98" y="50"/>
                      <a:pt x="98" y="50"/>
                      <a:pt x="98" y="50"/>
                    </a:cubicBezTo>
                    <a:cubicBezTo>
                      <a:pt x="98" y="50"/>
                      <a:pt x="98" y="50"/>
                      <a:pt x="98" y="50"/>
                    </a:cubicBezTo>
                    <a:cubicBezTo>
                      <a:pt x="96" y="50"/>
                      <a:pt x="96" y="50"/>
                      <a:pt x="96" y="50"/>
                    </a:cubicBezTo>
                    <a:cubicBezTo>
                      <a:pt x="96" y="50"/>
                      <a:pt x="96" y="50"/>
                      <a:pt x="96" y="50"/>
                    </a:cubicBezTo>
                    <a:cubicBezTo>
                      <a:pt x="96" y="50"/>
                      <a:pt x="96" y="50"/>
                      <a:pt x="96" y="50"/>
                    </a:cubicBezTo>
                    <a:cubicBezTo>
                      <a:pt x="95" y="50"/>
                      <a:pt x="95" y="50"/>
                      <a:pt x="95" y="50"/>
                    </a:cubicBezTo>
                    <a:cubicBezTo>
                      <a:pt x="95" y="50"/>
                      <a:pt x="95" y="50"/>
                      <a:pt x="95" y="50"/>
                    </a:cubicBezTo>
                    <a:cubicBezTo>
                      <a:pt x="94" y="50"/>
                      <a:pt x="94" y="50"/>
                      <a:pt x="94" y="50"/>
                    </a:cubicBezTo>
                    <a:cubicBezTo>
                      <a:pt x="94" y="50"/>
                      <a:pt x="94" y="50"/>
                      <a:pt x="94" y="50"/>
                    </a:cubicBezTo>
                    <a:cubicBezTo>
                      <a:pt x="94" y="50"/>
                      <a:pt x="94" y="50"/>
                      <a:pt x="94" y="50"/>
                    </a:cubicBezTo>
                    <a:cubicBezTo>
                      <a:pt x="94" y="50"/>
                      <a:pt x="94" y="50"/>
                      <a:pt x="94" y="50"/>
                    </a:cubicBezTo>
                    <a:cubicBezTo>
                      <a:pt x="93" y="50"/>
                      <a:pt x="93" y="50"/>
                      <a:pt x="93" y="50"/>
                    </a:cubicBezTo>
                    <a:cubicBezTo>
                      <a:pt x="93" y="51"/>
                      <a:pt x="93" y="51"/>
                      <a:pt x="93" y="51"/>
                    </a:cubicBezTo>
                    <a:cubicBezTo>
                      <a:pt x="93" y="51"/>
                      <a:pt x="93" y="51"/>
                      <a:pt x="93" y="51"/>
                    </a:cubicBezTo>
                    <a:cubicBezTo>
                      <a:pt x="91" y="50"/>
                      <a:pt x="91" y="50"/>
                      <a:pt x="91" y="50"/>
                    </a:cubicBezTo>
                    <a:cubicBezTo>
                      <a:pt x="90" y="50"/>
                      <a:pt x="90" y="50"/>
                      <a:pt x="90" y="50"/>
                    </a:cubicBezTo>
                    <a:cubicBezTo>
                      <a:pt x="89" y="50"/>
                      <a:pt x="89" y="50"/>
                      <a:pt x="89" y="50"/>
                    </a:cubicBezTo>
                    <a:cubicBezTo>
                      <a:pt x="89" y="50"/>
                      <a:pt x="89" y="50"/>
                      <a:pt x="89" y="50"/>
                    </a:cubicBezTo>
                    <a:cubicBezTo>
                      <a:pt x="88" y="50"/>
                      <a:pt x="88" y="50"/>
                      <a:pt x="88" y="50"/>
                    </a:cubicBezTo>
                    <a:cubicBezTo>
                      <a:pt x="88" y="50"/>
                      <a:pt x="88" y="50"/>
                      <a:pt x="88" y="50"/>
                    </a:cubicBezTo>
                    <a:cubicBezTo>
                      <a:pt x="87" y="50"/>
                      <a:pt x="87" y="50"/>
                      <a:pt x="87" y="50"/>
                    </a:cubicBezTo>
                    <a:cubicBezTo>
                      <a:pt x="86" y="50"/>
                      <a:pt x="86" y="50"/>
                      <a:pt x="86" y="50"/>
                    </a:cubicBezTo>
                    <a:cubicBezTo>
                      <a:pt x="85" y="50"/>
                      <a:pt x="85" y="50"/>
                      <a:pt x="85" y="50"/>
                    </a:cubicBezTo>
                    <a:cubicBezTo>
                      <a:pt x="85" y="50"/>
                      <a:pt x="85" y="50"/>
                      <a:pt x="85" y="50"/>
                    </a:cubicBezTo>
                    <a:cubicBezTo>
                      <a:pt x="84" y="50"/>
                      <a:pt x="84" y="50"/>
                      <a:pt x="84" y="50"/>
                    </a:cubicBezTo>
                    <a:cubicBezTo>
                      <a:pt x="84" y="50"/>
                      <a:pt x="84" y="50"/>
                      <a:pt x="84" y="50"/>
                    </a:cubicBezTo>
                    <a:cubicBezTo>
                      <a:pt x="84" y="50"/>
                      <a:pt x="84" y="50"/>
                      <a:pt x="84" y="50"/>
                    </a:cubicBezTo>
                    <a:cubicBezTo>
                      <a:pt x="84" y="50"/>
                      <a:pt x="84" y="50"/>
                      <a:pt x="84" y="50"/>
                    </a:cubicBezTo>
                    <a:cubicBezTo>
                      <a:pt x="84" y="50"/>
                      <a:pt x="84" y="50"/>
                      <a:pt x="84" y="50"/>
                    </a:cubicBezTo>
                    <a:cubicBezTo>
                      <a:pt x="83" y="50"/>
                      <a:pt x="83" y="50"/>
                      <a:pt x="83" y="50"/>
                    </a:cubicBezTo>
                    <a:cubicBezTo>
                      <a:pt x="82" y="50"/>
                      <a:pt x="82" y="50"/>
                      <a:pt x="82" y="50"/>
                    </a:cubicBezTo>
                    <a:cubicBezTo>
                      <a:pt x="82" y="50"/>
                      <a:pt x="82" y="50"/>
                      <a:pt x="82" y="50"/>
                    </a:cubicBezTo>
                    <a:cubicBezTo>
                      <a:pt x="82" y="50"/>
                      <a:pt x="82" y="50"/>
                      <a:pt x="82" y="50"/>
                    </a:cubicBezTo>
                    <a:cubicBezTo>
                      <a:pt x="82" y="50"/>
                      <a:pt x="81" y="50"/>
                      <a:pt x="81" y="50"/>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8"/>
                      <a:pt x="81" y="48"/>
                      <a:pt x="81"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79" y="47"/>
                      <a:pt x="79" y="47"/>
                      <a:pt x="79" y="47"/>
                    </a:cubicBezTo>
                    <a:cubicBezTo>
                      <a:pt x="79" y="47"/>
                      <a:pt x="79" y="47"/>
                      <a:pt x="79" y="47"/>
                    </a:cubicBezTo>
                    <a:cubicBezTo>
                      <a:pt x="79" y="46"/>
                      <a:pt x="79" y="46"/>
                      <a:pt x="79" y="46"/>
                    </a:cubicBezTo>
                    <a:cubicBezTo>
                      <a:pt x="79" y="46"/>
                      <a:pt x="79" y="46"/>
                      <a:pt x="79" y="46"/>
                    </a:cubicBezTo>
                    <a:cubicBezTo>
                      <a:pt x="79" y="45"/>
                      <a:pt x="79" y="45"/>
                      <a:pt x="79" y="45"/>
                    </a:cubicBezTo>
                    <a:cubicBezTo>
                      <a:pt x="79" y="45"/>
                      <a:pt x="79" y="45"/>
                      <a:pt x="79" y="45"/>
                    </a:cubicBezTo>
                    <a:cubicBezTo>
                      <a:pt x="79" y="45"/>
                      <a:pt x="79" y="45"/>
                      <a:pt x="79" y="45"/>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3"/>
                      <a:pt x="78" y="43"/>
                      <a:pt x="78" y="43"/>
                    </a:cubicBezTo>
                    <a:cubicBezTo>
                      <a:pt x="78" y="43"/>
                      <a:pt x="78" y="43"/>
                      <a:pt x="78" y="43"/>
                    </a:cubicBezTo>
                    <a:cubicBezTo>
                      <a:pt x="78" y="43"/>
                      <a:pt x="78" y="43"/>
                      <a:pt x="78" y="43"/>
                    </a:cubicBezTo>
                    <a:cubicBezTo>
                      <a:pt x="77" y="43"/>
                      <a:pt x="77" y="43"/>
                      <a:pt x="77" y="43"/>
                    </a:cubicBezTo>
                    <a:cubicBezTo>
                      <a:pt x="77" y="43"/>
                      <a:pt x="77" y="43"/>
                      <a:pt x="77" y="43"/>
                    </a:cubicBezTo>
                    <a:cubicBezTo>
                      <a:pt x="77" y="43"/>
                      <a:pt x="77" y="43"/>
                      <a:pt x="77" y="43"/>
                    </a:cubicBezTo>
                    <a:cubicBezTo>
                      <a:pt x="77" y="43"/>
                      <a:pt x="77" y="43"/>
                      <a:pt x="77" y="43"/>
                    </a:cubicBezTo>
                    <a:cubicBezTo>
                      <a:pt x="77" y="43"/>
                      <a:pt x="77" y="43"/>
                      <a:pt x="77"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5" y="43"/>
                      <a:pt x="75" y="43"/>
                      <a:pt x="75" y="43"/>
                    </a:cubicBezTo>
                    <a:cubicBezTo>
                      <a:pt x="75" y="43"/>
                      <a:pt x="75" y="43"/>
                      <a:pt x="75" y="43"/>
                    </a:cubicBezTo>
                    <a:cubicBezTo>
                      <a:pt x="75" y="43"/>
                      <a:pt x="75" y="43"/>
                      <a:pt x="75" y="43"/>
                    </a:cubicBezTo>
                    <a:cubicBezTo>
                      <a:pt x="75" y="43"/>
                      <a:pt x="75" y="43"/>
                      <a:pt x="75" y="43"/>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1"/>
                      <a:pt x="74" y="41"/>
                      <a:pt x="74" y="41"/>
                    </a:cubicBezTo>
                    <a:cubicBezTo>
                      <a:pt x="74" y="41"/>
                      <a:pt x="74" y="41"/>
                      <a:pt x="74" y="41"/>
                    </a:cubicBezTo>
                    <a:cubicBezTo>
                      <a:pt x="74" y="41"/>
                      <a:pt x="74" y="41"/>
                      <a:pt x="74" y="41"/>
                    </a:cubicBezTo>
                    <a:cubicBezTo>
                      <a:pt x="73" y="41"/>
                      <a:pt x="73" y="41"/>
                      <a:pt x="73" y="41"/>
                    </a:cubicBezTo>
                    <a:cubicBezTo>
                      <a:pt x="73" y="41"/>
                      <a:pt x="73" y="41"/>
                      <a:pt x="73" y="41"/>
                    </a:cubicBezTo>
                    <a:cubicBezTo>
                      <a:pt x="73" y="41"/>
                      <a:pt x="73" y="41"/>
                      <a:pt x="73" y="41"/>
                    </a:cubicBezTo>
                    <a:cubicBezTo>
                      <a:pt x="73" y="41"/>
                      <a:pt x="73" y="41"/>
                      <a:pt x="73" y="41"/>
                    </a:cubicBezTo>
                    <a:cubicBezTo>
                      <a:pt x="73" y="41"/>
                      <a:pt x="73" y="41"/>
                      <a:pt x="73" y="41"/>
                    </a:cubicBezTo>
                    <a:cubicBezTo>
                      <a:pt x="73" y="41"/>
                      <a:pt x="73" y="41"/>
                      <a:pt x="73" y="41"/>
                    </a:cubicBezTo>
                    <a:cubicBezTo>
                      <a:pt x="72" y="41"/>
                      <a:pt x="72" y="41"/>
                      <a:pt x="72" y="41"/>
                    </a:cubicBezTo>
                    <a:cubicBezTo>
                      <a:pt x="72" y="41"/>
                      <a:pt x="72" y="41"/>
                      <a:pt x="72" y="41"/>
                    </a:cubicBezTo>
                    <a:cubicBezTo>
                      <a:pt x="72" y="41"/>
                      <a:pt x="72" y="41"/>
                      <a:pt x="72" y="41"/>
                    </a:cubicBezTo>
                    <a:cubicBezTo>
                      <a:pt x="72" y="41"/>
                      <a:pt x="72" y="41"/>
                      <a:pt x="72" y="41"/>
                    </a:cubicBezTo>
                    <a:cubicBezTo>
                      <a:pt x="72" y="40"/>
                      <a:pt x="72" y="40"/>
                      <a:pt x="72" y="40"/>
                    </a:cubicBezTo>
                    <a:cubicBezTo>
                      <a:pt x="72" y="40"/>
                      <a:pt x="72" y="40"/>
                      <a:pt x="72" y="40"/>
                    </a:cubicBezTo>
                    <a:cubicBezTo>
                      <a:pt x="72" y="40"/>
                      <a:pt x="72" y="40"/>
                      <a:pt x="72" y="40"/>
                    </a:cubicBezTo>
                    <a:cubicBezTo>
                      <a:pt x="72" y="40"/>
                      <a:pt x="72" y="40"/>
                      <a:pt x="72" y="40"/>
                    </a:cubicBezTo>
                    <a:cubicBezTo>
                      <a:pt x="72" y="40"/>
                      <a:pt x="72" y="40"/>
                      <a:pt x="72"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8" y="40"/>
                      <a:pt x="68" y="40"/>
                      <a:pt x="68" y="40"/>
                    </a:cubicBezTo>
                    <a:cubicBezTo>
                      <a:pt x="68" y="40"/>
                      <a:pt x="68" y="40"/>
                      <a:pt x="68" y="40"/>
                    </a:cubicBezTo>
                    <a:cubicBezTo>
                      <a:pt x="68" y="40"/>
                      <a:pt x="68" y="40"/>
                      <a:pt x="68" y="40"/>
                    </a:cubicBezTo>
                    <a:cubicBezTo>
                      <a:pt x="68" y="40"/>
                      <a:pt x="68" y="40"/>
                      <a:pt x="68" y="40"/>
                    </a:cubicBezTo>
                    <a:cubicBezTo>
                      <a:pt x="68" y="40"/>
                      <a:pt x="68" y="40"/>
                      <a:pt x="68" y="40"/>
                    </a:cubicBezTo>
                    <a:cubicBezTo>
                      <a:pt x="67" y="40"/>
                      <a:pt x="67" y="40"/>
                      <a:pt x="67" y="40"/>
                    </a:cubicBezTo>
                    <a:cubicBezTo>
                      <a:pt x="67" y="40"/>
                      <a:pt x="67" y="40"/>
                      <a:pt x="67" y="40"/>
                    </a:cubicBezTo>
                    <a:cubicBezTo>
                      <a:pt x="67" y="40"/>
                      <a:pt x="67" y="40"/>
                      <a:pt x="67" y="40"/>
                    </a:cubicBezTo>
                    <a:cubicBezTo>
                      <a:pt x="67" y="40"/>
                      <a:pt x="67" y="40"/>
                      <a:pt x="67" y="40"/>
                    </a:cubicBezTo>
                    <a:cubicBezTo>
                      <a:pt x="66" y="40"/>
                      <a:pt x="66" y="40"/>
                      <a:pt x="66" y="40"/>
                    </a:cubicBezTo>
                    <a:cubicBezTo>
                      <a:pt x="64" y="40"/>
                      <a:pt x="64" y="40"/>
                      <a:pt x="64" y="40"/>
                    </a:cubicBezTo>
                    <a:cubicBezTo>
                      <a:pt x="64" y="40"/>
                      <a:pt x="64" y="40"/>
                      <a:pt x="64" y="40"/>
                    </a:cubicBezTo>
                    <a:cubicBezTo>
                      <a:pt x="64" y="40"/>
                      <a:pt x="64" y="40"/>
                      <a:pt x="64" y="40"/>
                    </a:cubicBezTo>
                    <a:cubicBezTo>
                      <a:pt x="64" y="39"/>
                      <a:pt x="64" y="39"/>
                      <a:pt x="64" y="39"/>
                    </a:cubicBezTo>
                    <a:cubicBezTo>
                      <a:pt x="64" y="39"/>
                      <a:pt x="64" y="39"/>
                      <a:pt x="64" y="39"/>
                    </a:cubicBezTo>
                    <a:cubicBezTo>
                      <a:pt x="64" y="39"/>
                      <a:pt x="64" y="39"/>
                      <a:pt x="64" y="39"/>
                    </a:cubicBezTo>
                    <a:cubicBezTo>
                      <a:pt x="64" y="39"/>
                      <a:pt x="64" y="39"/>
                      <a:pt x="64" y="39"/>
                    </a:cubicBezTo>
                    <a:cubicBezTo>
                      <a:pt x="64" y="39"/>
                      <a:pt x="64" y="39"/>
                      <a:pt x="64" y="39"/>
                    </a:cubicBezTo>
                    <a:cubicBezTo>
                      <a:pt x="64" y="40"/>
                      <a:pt x="64" y="40"/>
                      <a:pt x="64" y="40"/>
                    </a:cubicBezTo>
                    <a:cubicBezTo>
                      <a:pt x="64" y="39"/>
                      <a:pt x="64" y="39"/>
                      <a:pt x="64" y="39"/>
                    </a:cubicBezTo>
                    <a:cubicBezTo>
                      <a:pt x="64" y="39"/>
                      <a:pt x="64" y="39"/>
                      <a:pt x="64"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8"/>
                      <a:pt x="62" y="38"/>
                      <a:pt x="62" y="38"/>
                    </a:cubicBezTo>
                    <a:cubicBezTo>
                      <a:pt x="62" y="38"/>
                      <a:pt x="62" y="38"/>
                      <a:pt x="62"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6"/>
                      <a:pt x="61" y="36"/>
                      <a:pt x="61" y="36"/>
                    </a:cubicBezTo>
                    <a:cubicBezTo>
                      <a:pt x="61" y="36"/>
                      <a:pt x="61" y="36"/>
                      <a:pt x="61" y="36"/>
                    </a:cubicBezTo>
                    <a:cubicBezTo>
                      <a:pt x="61" y="36"/>
                      <a:pt x="61" y="36"/>
                      <a:pt x="61" y="36"/>
                    </a:cubicBezTo>
                    <a:cubicBezTo>
                      <a:pt x="61" y="36"/>
                      <a:pt x="61" y="36"/>
                      <a:pt x="61" y="36"/>
                    </a:cubicBezTo>
                    <a:cubicBezTo>
                      <a:pt x="62" y="36"/>
                      <a:pt x="62" y="36"/>
                      <a:pt x="62" y="36"/>
                    </a:cubicBezTo>
                    <a:cubicBezTo>
                      <a:pt x="62" y="36"/>
                      <a:pt x="62" y="36"/>
                      <a:pt x="62" y="36"/>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8" y="27"/>
                      <a:pt x="58" y="27"/>
                      <a:pt x="58" y="27"/>
                    </a:cubicBezTo>
                    <a:cubicBezTo>
                      <a:pt x="58" y="27"/>
                      <a:pt x="58" y="27"/>
                      <a:pt x="58" y="27"/>
                    </a:cubicBezTo>
                    <a:cubicBezTo>
                      <a:pt x="58" y="27"/>
                      <a:pt x="58" y="27"/>
                      <a:pt x="58" y="27"/>
                    </a:cubicBezTo>
                    <a:cubicBezTo>
                      <a:pt x="58" y="27"/>
                      <a:pt x="58" y="27"/>
                      <a:pt x="58" y="27"/>
                    </a:cubicBezTo>
                    <a:cubicBezTo>
                      <a:pt x="58" y="27"/>
                      <a:pt x="58" y="27"/>
                      <a:pt x="58" y="27"/>
                    </a:cubicBezTo>
                    <a:cubicBezTo>
                      <a:pt x="57" y="27"/>
                      <a:pt x="57" y="27"/>
                      <a:pt x="57" y="27"/>
                    </a:cubicBezTo>
                    <a:cubicBezTo>
                      <a:pt x="57" y="27"/>
                      <a:pt x="57" y="27"/>
                      <a:pt x="57" y="27"/>
                    </a:cubicBezTo>
                    <a:cubicBezTo>
                      <a:pt x="57" y="27"/>
                      <a:pt x="57" y="27"/>
                      <a:pt x="57" y="27"/>
                    </a:cubicBezTo>
                    <a:cubicBezTo>
                      <a:pt x="57" y="27"/>
                      <a:pt x="57" y="27"/>
                      <a:pt x="57" y="27"/>
                    </a:cubicBezTo>
                    <a:cubicBezTo>
                      <a:pt x="57" y="27"/>
                      <a:pt x="57" y="27"/>
                      <a:pt x="57" y="27"/>
                    </a:cubicBezTo>
                    <a:cubicBezTo>
                      <a:pt x="57" y="27"/>
                      <a:pt x="57" y="27"/>
                      <a:pt x="57" y="27"/>
                    </a:cubicBezTo>
                    <a:cubicBezTo>
                      <a:pt x="57" y="26"/>
                      <a:pt x="57" y="26"/>
                      <a:pt x="57" y="26"/>
                    </a:cubicBezTo>
                    <a:cubicBezTo>
                      <a:pt x="57" y="26"/>
                      <a:pt x="57" y="26"/>
                      <a:pt x="57" y="26"/>
                    </a:cubicBezTo>
                    <a:cubicBezTo>
                      <a:pt x="57" y="26"/>
                      <a:pt x="57" y="26"/>
                      <a:pt x="57" y="26"/>
                    </a:cubicBezTo>
                    <a:cubicBezTo>
                      <a:pt x="57" y="26"/>
                      <a:pt x="57" y="26"/>
                      <a:pt x="57" y="26"/>
                    </a:cubicBezTo>
                    <a:cubicBezTo>
                      <a:pt x="57" y="27"/>
                      <a:pt x="57" y="27"/>
                      <a:pt x="56" y="26"/>
                    </a:cubicBezTo>
                    <a:cubicBezTo>
                      <a:pt x="56" y="27"/>
                      <a:pt x="56" y="27"/>
                      <a:pt x="56" y="27"/>
                    </a:cubicBezTo>
                    <a:cubicBezTo>
                      <a:pt x="56" y="27"/>
                      <a:pt x="56" y="27"/>
                      <a:pt x="56" y="27"/>
                    </a:cubicBezTo>
                    <a:cubicBezTo>
                      <a:pt x="56" y="27"/>
                      <a:pt x="56" y="27"/>
                      <a:pt x="56" y="27"/>
                    </a:cubicBezTo>
                    <a:cubicBezTo>
                      <a:pt x="56" y="27"/>
                      <a:pt x="56" y="27"/>
                      <a:pt x="56" y="27"/>
                    </a:cubicBezTo>
                    <a:cubicBezTo>
                      <a:pt x="56" y="27"/>
                      <a:pt x="56" y="27"/>
                      <a:pt x="56" y="27"/>
                    </a:cubicBezTo>
                    <a:cubicBezTo>
                      <a:pt x="56" y="27"/>
                      <a:pt x="56" y="27"/>
                      <a:pt x="56" y="27"/>
                    </a:cubicBezTo>
                    <a:cubicBezTo>
                      <a:pt x="55" y="27"/>
                      <a:pt x="55" y="27"/>
                      <a:pt x="55" y="27"/>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5"/>
                      <a:pt x="54" y="25"/>
                      <a:pt x="54" y="25"/>
                    </a:cubicBezTo>
                    <a:cubicBezTo>
                      <a:pt x="54" y="25"/>
                      <a:pt x="54" y="25"/>
                      <a:pt x="54" y="25"/>
                    </a:cubicBezTo>
                    <a:cubicBezTo>
                      <a:pt x="54" y="25"/>
                      <a:pt x="54" y="25"/>
                      <a:pt x="54" y="25"/>
                    </a:cubicBezTo>
                    <a:cubicBezTo>
                      <a:pt x="54" y="25"/>
                      <a:pt x="54" y="25"/>
                      <a:pt x="54" y="25"/>
                    </a:cubicBezTo>
                    <a:cubicBezTo>
                      <a:pt x="54" y="25"/>
                      <a:pt x="54" y="25"/>
                      <a:pt x="54" y="25"/>
                    </a:cubicBezTo>
                    <a:cubicBezTo>
                      <a:pt x="53" y="25"/>
                      <a:pt x="53" y="25"/>
                      <a:pt x="53" y="25"/>
                    </a:cubicBezTo>
                    <a:cubicBezTo>
                      <a:pt x="53" y="25"/>
                      <a:pt x="53" y="25"/>
                      <a:pt x="53" y="25"/>
                    </a:cubicBezTo>
                    <a:cubicBezTo>
                      <a:pt x="54" y="25"/>
                      <a:pt x="54" y="25"/>
                      <a:pt x="54" y="25"/>
                    </a:cubicBezTo>
                    <a:cubicBezTo>
                      <a:pt x="54" y="25"/>
                      <a:pt x="54" y="25"/>
                      <a:pt x="54"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4"/>
                      <a:pt x="53" y="24"/>
                      <a:pt x="53" y="24"/>
                    </a:cubicBezTo>
                    <a:cubicBezTo>
                      <a:pt x="53" y="24"/>
                      <a:pt x="53" y="24"/>
                      <a:pt x="53" y="24"/>
                    </a:cubicBezTo>
                    <a:cubicBezTo>
                      <a:pt x="53" y="24"/>
                      <a:pt x="53" y="24"/>
                      <a:pt x="53" y="24"/>
                    </a:cubicBezTo>
                    <a:cubicBezTo>
                      <a:pt x="53" y="24"/>
                      <a:pt x="53" y="24"/>
                      <a:pt x="53" y="24"/>
                    </a:cubicBezTo>
                    <a:cubicBezTo>
                      <a:pt x="53" y="24"/>
                      <a:pt x="53" y="24"/>
                      <a:pt x="53"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1" y="24"/>
                      <a:pt x="51" y="24"/>
                      <a:pt x="51" y="24"/>
                    </a:cubicBezTo>
                    <a:cubicBezTo>
                      <a:pt x="51" y="24"/>
                      <a:pt x="51" y="24"/>
                      <a:pt x="51" y="24"/>
                    </a:cubicBezTo>
                    <a:cubicBezTo>
                      <a:pt x="51" y="24"/>
                      <a:pt x="51" y="24"/>
                      <a:pt x="51" y="24"/>
                    </a:cubicBezTo>
                    <a:cubicBezTo>
                      <a:pt x="51" y="24"/>
                      <a:pt x="51" y="24"/>
                      <a:pt x="51" y="24"/>
                    </a:cubicBezTo>
                    <a:cubicBezTo>
                      <a:pt x="51" y="24"/>
                      <a:pt x="51" y="24"/>
                      <a:pt x="51" y="23"/>
                    </a:cubicBezTo>
                    <a:cubicBezTo>
                      <a:pt x="51" y="23"/>
                      <a:pt x="51" y="23"/>
                      <a:pt x="51" y="23"/>
                    </a:cubicBezTo>
                    <a:cubicBezTo>
                      <a:pt x="51" y="23"/>
                      <a:pt x="51" y="23"/>
                      <a:pt x="51" y="23"/>
                    </a:cubicBezTo>
                    <a:cubicBezTo>
                      <a:pt x="51"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2"/>
                    </a:cubicBezTo>
                    <a:cubicBezTo>
                      <a:pt x="51" y="22"/>
                      <a:pt x="51" y="22"/>
                      <a:pt x="51" y="22"/>
                    </a:cubicBezTo>
                    <a:cubicBezTo>
                      <a:pt x="50" y="22"/>
                      <a:pt x="50" y="22"/>
                      <a:pt x="50" y="22"/>
                    </a:cubicBezTo>
                    <a:cubicBezTo>
                      <a:pt x="50" y="22"/>
                      <a:pt x="50" y="22"/>
                      <a:pt x="50"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2"/>
                      <a:pt x="50" y="22"/>
                      <a:pt x="50" y="22"/>
                    </a:cubicBezTo>
                    <a:cubicBezTo>
                      <a:pt x="50" y="22"/>
                      <a:pt x="50" y="22"/>
                      <a:pt x="50" y="22"/>
                    </a:cubicBezTo>
                    <a:cubicBezTo>
                      <a:pt x="50" y="22"/>
                      <a:pt x="50" y="22"/>
                      <a:pt x="50" y="22"/>
                    </a:cubicBezTo>
                    <a:cubicBezTo>
                      <a:pt x="49" y="22"/>
                      <a:pt x="49" y="22"/>
                      <a:pt x="49" y="22"/>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2"/>
                      <a:pt x="48" y="22"/>
                      <a:pt x="48" y="22"/>
                    </a:cubicBezTo>
                    <a:cubicBezTo>
                      <a:pt x="48" y="22"/>
                      <a:pt x="48" y="22"/>
                      <a:pt x="48" y="22"/>
                    </a:cubicBezTo>
                    <a:cubicBezTo>
                      <a:pt x="48" y="22"/>
                      <a:pt x="48" y="22"/>
                      <a:pt x="48" y="22"/>
                    </a:cubicBezTo>
                    <a:cubicBezTo>
                      <a:pt x="48" y="22"/>
                      <a:pt x="48" y="22"/>
                      <a:pt x="48"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3"/>
                      <a:pt x="48" y="23"/>
                      <a:pt x="48" y="23"/>
                    </a:cubicBezTo>
                    <a:cubicBezTo>
                      <a:pt x="48" y="23"/>
                      <a:pt x="48" y="23"/>
                      <a:pt x="48" y="23"/>
                    </a:cubicBezTo>
                    <a:cubicBezTo>
                      <a:pt x="48" y="23"/>
                      <a:pt x="48" y="23"/>
                      <a:pt x="48" y="23"/>
                    </a:cubicBezTo>
                    <a:cubicBezTo>
                      <a:pt x="47" y="23"/>
                      <a:pt x="47" y="23"/>
                      <a:pt x="47" y="23"/>
                    </a:cubicBezTo>
                    <a:cubicBezTo>
                      <a:pt x="47" y="23"/>
                      <a:pt x="47" y="23"/>
                      <a:pt x="47" y="23"/>
                    </a:cubicBezTo>
                    <a:cubicBezTo>
                      <a:pt x="47" y="23"/>
                      <a:pt x="47" y="23"/>
                      <a:pt x="47" y="23"/>
                    </a:cubicBezTo>
                    <a:cubicBezTo>
                      <a:pt x="48" y="23"/>
                      <a:pt x="48" y="23"/>
                      <a:pt x="48" y="23"/>
                    </a:cubicBezTo>
                    <a:cubicBezTo>
                      <a:pt x="48"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5" y="25"/>
                      <a:pt x="45" y="25"/>
                      <a:pt x="45" y="25"/>
                    </a:cubicBezTo>
                    <a:cubicBezTo>
                      <a:pt x="45" y="25"/>
                      <a:pt x="45" y="25"/>
                      <a:pt x="45"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3" y="25"/>
                      <a:pt x="43" y="25"/>
                      <a:pt x="43" y="25"/>
                    </a:cubicBezTo>
                    <a:cubicBezTo>
                      <a:pt x="43" y="25"/>
                      <a:pt x="43" y="25"/>
                      <a:pt x="43" y="25"/>
                    </a:cubicBezTo>
                    <a:cubicBezTo>
                      <a:pt x="43" y="25"/>
                      <a:pt x="43" y="25"/>
                      <a:pt x="43" y="25"/>
                    </a:cubicBezTo>
                    <a:cubicBezTo>
                      <a:pt x="43" y="25"/>
                      <a:pt x="43" y="25"/>
                      <a:pt x="43" y="25"/>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8"/>
                      <a:pt x="43" y="28"/>
                      <a:pt x="43"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2"/>
                      <a:pt x="41" y="32"/>
                      <a:pt x="41" y="32"/>
                    </a:cubicBezTo>
                    <a:cubicBezTo>
                      <a:pt x="41" y="32"/>
                      <a:pt x="41" y="32"/>
                      <a:pt x="41" y="32"/>
                    </a:cubicBezTo>
                    <a:cubicBezTo>
                      <a:pt x="41" y="32"/>
                      <a:pt x="41" y="32"/>
                      <a:pt x="41" y="32"/>
                    </a:cubicBezTo>
                    <a:cubicBezTo>
                      <a:pt x="41" y="32"/>
                      <a:pt x="41" y="32"/>
                      <a:pt x="41"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1"/>
                      <a:pt x="40" y="31"/>
                      <a:pt x="40" y="31"/>
                    </a:cubicBezTo>
                    <a:cubicBezTo>
                      <a:pt x="40" y="31"/>
                      <a:pt x="40" y="31"/>
                      <a:pt x="40" y="31"/>
                    </a:cubicBezTo>
                    <a:cubicBezTo>
                      <a:pt x="40" y="31"/>
                      <a:pt x="40" y="31"/>
                      <a:pt x="40" y="31"/>
                    </a:cubicBezTo>
                    <a:cubicBezTo>
                      <a:pt x="40" y="31"/>
                      <a:pt x="40" y="31"/>
                      <a:pt x="40" y="31"/>
                    </a:cubicBezTo>
                    <a:cubicBezTo>
                      <a:pt x="39" y="31"/>
                      <a:pt x="39" y="31"/>
                      <a:pt x="39" y="31"/>
                    </a:cubicBezTo>
                    <a:cubicBezTo>
                      <a:pt x="39" y="31"/>
                      <a:pt x="39" y="31"/>
                      <a:pt x="39" y="31"/>
                    </a:cubicBezTo>
                    <a:cubicBezTo>
                      <a:pt x="39" y="31"/>
                      <a:pt x="39" y="31"/>
                      <a:pt x="39" y="31"/>
                    </a:cubicBezTo>
                    <a:cubicBezTo>
                      <a:pt x="39" y="31"/>
                      <a:pt x="39" y="31"/>
                      <a:pt x="39" y="31"/>
                    </a:cubicBezTo>
                    <a:cubicBezTo>
                      <a:pt x="38" y="31"/>
                      <a:pt x="38" y="31"/>
                      <a:pt x="38" y="31"/>
                    </a:cubicBezTo>
                    <a:cubicBezTo>
                      <a:pt x="38" y="31"/>
                      <a:pt x="38" y="31"/>
                      <a:pt x="38" y="31"/>
                    </a:cubicBezTo>
                    <a:cubicBezTo>
                      <a:pt x="38" y="31"/>
                      <a:pt x="38" y="31"/>
                      <a:pt x="38"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5" y="30"/>
                      <a:pt x="35" y="30"/>
                      <a:pt x="35" y="30"/>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3" y="32"/>
                      <a:pt x="33" y="32"/>
                      <a:pt x="33" y="32"/>
                    </a:cubicBezTo>
                    <a:cubicBezTo>
                      <a:pt x="33" y="32"/>
                      <a:pt x="33" y="32"/>
                      <a:pt x="33" y="32"/>
                    </a:cubicBezTo>
                    <a:cubicBezTo>
                      <a:pt x="33" y="32"/>
                      <a:pt x="33" y="32"/>
                      <a:pt x="33" y="32"/>
                    </a:cubicBezTo>
                    <a:cubicBezTo>
                      <a:pt x="33" y="32"/>
                      <a:pt x="33" y="32"/>
                      <a:pt x="33" y="32"/>
                    </a:cubicBezTo>
                    <a:cubicBezTo>
                      <a:pt x="33" y="32"/>
                      <a:pt x="33" y="32"/>
                      <a:pt x="33" y="32"/>
                    </a:cubicBezTo>
                    <a:cubicBezTo>
                      <a:pt x="33" y="32"/>
                      <a:pt x="33" y="32"/>
                      <a:pt x="33" y="32"/>
                    </a:cubicBezTo>
                    <a:cubicBezTo>
                      <a:pt x="33" y="33"/>
                      <a:pt x="33" y="33"/>
                      <a:pt x="33" y="33"/>
                    </a:cubicBezTo>
                    <a:cubicBezTo>
                      <a:pt x="33" y="33"/>
                      <a:pt x="33" y="33"/>
                      <a:pt x="33" y="33"/>
                    </a:cubicBezTo>
                    <a:cubicBezTo>
                      <a:pt x="32" y="35"/>
                      <a:pt x="32" y="35"/>
                      <a:pt x="32" y="35"/>
                    </a:cubicBezTo>
                    <a:cubicBezTo>
                      <a:pt x="32" y="36"/>
                      <a:pt x="32" y="36"/>
                      <a:pt x="32" y="36"/>
                    </a:cubicBezTo>
                    <a:cubicBezTo>
                      <a:pt x="32" y="36"/>
                      <a:pt x="32" y="36"/>
                      <a:pt x="32" y="36"/>
                    </a:cubicBezTo>
                    <a:cubicBezTo>
                      <a:pt x="32" y="36"/>
                      <a:pt x="32" y="36"/>
                      <a:pt x="32" y="36"/>
                    </a:cubicBezTo>
                    <a:cubicBezTo>
                      <a:pt x="32" y="37"/>
                      <a:pt x="32" y="37"/>
                      <a:pt x="32" y="37"/>
                    </a:cubicBezTo>
                    <a:cubicBezTo>
                      <a:pt x="32" y="37"/>
                      <a:pt x="32" y="37"/>
                      <a:pt x="32" y="37"/>
                    </a:cubicBezTo>
                    <a:cubicBezTo>
                      <a:pt x="31" y="37"/>
                      <a:pt x="31" y="37"/>
                      <a:pt x="31" y="37"/>
                    </a:cubicBezTo>
                    <a:cubicBezTo>
                      <a:pt x="32" y="37"/>
                      <a:pt x="32" y="37"/>
                      <a:pt x="32" y="37"/>
                    </a:cubicBezTo>
                    <a:cubicBezTo>
                      <a:pt x="32" y="38"/>
                      <a:pt x="32" y="38"/>
                      <a:pt x="32" y="38"/>
                    </a:cubicBezTo>
                    <a:cubicBezTo>
                      <a:pt x="33" y="38"/>
                      <a:pt x="33" y="38"/>
                      <a:pt x="33" y="38"/>
                    </a:cubicBezTo>
                    <a:cubicBezTo>
                      <a:pt x="33" y="38"/>
                      <a:pt x="33" y="38"/>
                      <a:pt x="33" y="38"/>
                    </a:cubicBezTo>
                    <a:cubicBezTo>
                      <a:pt x="33" y="38"/>
                      <a:pt x="33" y="38"/>
                      <a:pt x="33" y="38"/>
                    </a:cubicBezTo>
                    <a:cubicBezTo>
                      <a:pt x="33" y="39"/>
                      <a:pt x="33" y="39"/>
                      <a:pt x="33" y="39"/>
                    </a:cubicBezTo>
                    <a:cubicBezTo>
                      <a:pt x="32" y="39"/>
                      <a:pt x="32" y="39"/>
                      <a:pt x="32" y="39"/>
                    </a:cubicBezTo>
                    <a:cubicBezTo>
                      <a:pt x="32" y="39"/>
                      <a:pt x="32" y="39"/>
                      <a:pt x="32" y="39"/>
                    </a:cubicBezTo>
                    <a:cubicBezTo>
                      <a:pt x="32" y="39"/>
                      <a:pt x="32" y="39"/>
                      <a:pt x="32"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5" y="39"/>
                      <a:pt x="25" y="39"/>
                      <a:pt x="25" y="39"/>
                    </a:cubicBezTo>
                    <a:cubicBezTo>
                      <a:pt x="25" y="39"/>
                      <a:pt x="25" y="39"/>
                      <a:pt x="25" y="39"/>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5" y="40"/>
                      <a:pt x="25" y="40"/>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6" y="46"/>
                      <a:pt x="26" y="46"/>
                      <a:pt x="26" y="46"/>
                    </a:cubicBezTo>
                    <a:cubicBezTo>
                      <a:pt x="26" y="46"/>
                      <a:pt x="26" y="46"/>
                      <a:pt x="26" y="46"/>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6"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2"/>
                      <a:pt x="24" y="52"/>
                      <a:pt x="24" y="52"/>
                    </a:cubicBezTo>
                    <a:cubicBezTo>
                      <a:pt x="24" y="52"/>
                      <a:pt x="24" y="52"/>
                      <a:pt x="24" y="52"/>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2" y="53"/>
                      <a:pt x="22" y="53"/>
                      <a:pt x="22" y="53"/>
                    </a:cubicBezTo>
                    <a:cubicBezTo>
                      <a:pt x="22" y="53"/>
                      <a:pt x="22" y="53"/>
                      <a:pt x="22" y="53"/>
                    </a:cubicBezTo>
                    <a:cubicBezTo>
                      <a:pt x="22" y="53"/>
                      <a:pt x="22" y="53"/>
                      <a:pt x="22"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0"/>
                      <a:pt x="11" y="60"/>
                      <a:pt x="11" y="60"/>
                    </a:cubicBezTo>
                    <a:cubicBezTo>
                      <a:pt x="11" y="60"/>
                      <a:pt x="11" y="60"/>
                      <a:pt x="11" y="60"/>
                    </a:cubicBezTo>
                    <a:cubicBezTo>
                      <a:pt x="11" y="60"/>
                      <a:pt x="11" y="60"/>
                      <a:pt x="11" y="60"/>
                    </a:cubicBezTo>
                    <a:cubicBezTo>
                      <a:pt x="11" y="60"/>
                      <a:pt x="11" y="60"/>
                      <a:pt x="11"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7" y="60"/>
                      <a:pt x="7" y="60"/>
                      <a:pt x="7" y="60"/>
                    </a:cubicBezTo>
                    <a:cubicBezTo>
                      <a:pt x="7" y="60"/>
                      <a:pt x="7" y="60"/>
                      <a:pt x="7" y="60"/>
                    </a:cubicBezTo>
                    <a:cubicBezTo>
                      <a:pt x="7" y="60"/>
                      <a:pt x="7" y="60"/>
                      <a:pt x="7" y="60"/>
                    </a:cubicBezTo>
                    <a:cubicBezTo>
                      <a:pt x="7" y="60"/>
                      <a:pt x="7" y="60"/>
                      <a:pt x="7" y="60"/>
                    </a:cubicBezTo>
                    <a:cubicBezTo>
                      <a:pt x="7" y="60"/>
                      <a:pt x="7" y="60"/>
                      <a:pt x="7" y="60"/>
                    </a:cubicBezTo>
                    <a:cubicBezTo>
                      <a:pt x="7" y="59"/>
                      <a:pt x="7" y="59"/>
                      <a:pt x="7" y="59"/>
                    </a:cubicBezTo>
                    <a:cubicBezTo>
                      <a:pt x="8" y="59"/>
                      <a:pt x="8" y="59"/>
                      <a:pt x="8"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6" y="59"/>
                      <a:pt x="6" y="59"/>
                      <a:pt x="6" y="59"/>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59"/>
                      <a:pt x="5" y="59"/>
                      <a:pt x="5" y="59"/>
                    </a:cubicBezTo>
                    <a:cubicBezTo>
                      <a:pt x="5" y="59"/>
                      <a:pt x="5" y="59"/>
                      <a:pt x="5" y="59"/>
                    </a:cubicBezTo>
                    <a:cubicBezTo>
                      <a:pt x="5" y="59"/>
                      <a:pt x="5" y="59"/>
                      <a:pt x="5" y="59"/>
                    </a:cubicBezTo>
                    <a:cubicBezTo>
                      <a:pt x="5" y="59"/>
                      <a:pt x="5" y="59"/>
                      <a:pt x="5" y="59"/>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1"/>
                      <a:pt x="4" y="61"/>
                      <a:pt x="4" y="61"/>
                    </a:cubicBezTo>
                    <a:cubicBezTo>
                      <a:pt x="4" y="61"/>
                      <a:pt x="4" y="61"/>
                      <a:pt x="4" y="61"/>
                    </a:cubicBezTo>
                    <a:cubicBezTo>
                      <a:pt x="4" y="61"/>
                      <a:pt x="4" y="61"/>
                      <a:pt x="4"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1" y="62"/>
                      <a:pt x="1" y="62"/>
                      <a:pt x="1" y="62"/>
                    </a:cubicBezTo>
                    <a:cubicBezTo>
                      <a:pt x="1" y="62"/>
                      <a:pt x="1" y="62"/>
                      <a:pt x="1" y="62"/>
                    </a:cubicBezTo>
                    <a:cubicBezTo>
                      <a:pt x="1" y="62"/>
                      <a:pt x="1" y="62"/>
                      <a:pt x="1" y="62"/>
                    </a:cubicBezTo>
                    <a:cubicBezTo>
                      <a:pt x="1" y="62"/>
                      <a:pt x="1" y="62"/>
                      <a:pt x="1" y="62"/>
                    </a:cubicBezTo>
                    <a:cubicBezTo>
                      <a:pt x="1" y="62"/>
                      <a:pt x="1" y="62"/>
                      <a:pt x="1" y="62"/>
                    </a:cubicBezTo>
                    <a:cubicBezTo>
                      <a:pt x="1" y="62"/>
                      <a:pt x="1" y="62"/>
                      <a:pt x="1" y="62"/>
                    </a:cubicBezTo>
                    <a:cubicBezTo>
                      <a:pt x="2" y="62"/>
                      <a:pt x="2" y="62"/>
                      <a:pt x="2" y="62"/>
                    </a:cubicBezTo>
                    <a:cubicBezTo>
                      <a:pt x="2" y="63"/>
                      <a:pt x="2" y="63"/>
                      <a:pt x="2" y="63"/>
                    </a:cubicBezTo>
                    <a:cubicBezTo>
                      <a:pt x="2" y="63"/>
                      <a:pt x="2" y="63"/>
                      <a:pt x="2" y="63"/>
                    </a:cubicBezTo>
                    <a:cubicBezTo>
                      <a:pt x="2" y="63"/>
                      <a:pt x="2" y="63"/>
                      <a:pt x="2" y="63"/>
                    </a:cubicBezTo>
                    <a:cubicBezTo>
                      <a:pt x="2" y="63"/>
                      <a:pt x="2" y="63"/>
                      <a:pt x="2" y="63"/>
                    </a:cubicBezTo>
                    <a:cubicBezTo>
                      <a:pt x="2" y="63"/>
                      <a:pt x="2" y="63"/>
                      <a:pt x="2" y="63"/>
                    </a:cubicBezTo>
                    <a:cubicBezTo>
                      <a:pt x="2" y="63"/>
                      <a:pt x="2" y="63"/>
                      <a:pt x="2"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8"/>
                      <a:pt x="3" y="68"/>
                      <a:pt x="3"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9"/>
                      <a:pt x="4" y="69"/>
                      <a:pt x="4"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6" y="71"/>
                      <a:pt x="6" y="71"/>
                      <a:pt x="6" y="71"/>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5" y="73"/>
                      <a:pt x="5" y="73"/>
                      <a:pt x="5" y="73"/>
                    </a:cubicBezTo>
                    <a:cubicBezTo>
                      <a:pt x="5" y="73"/>
                      <a:pt x="5" y="73"/>
                      <a:pt x="5" y="73"/>
                    </a:cubicBezTo>
                    <a:cubicBezTo>
                      <a:pt x="5" y="73"/>
                      <a:pt x="5" y="73"/>
                      <a:pt x="5" y="73"/>
                    </a:cubicBezTo>
                    <a:cubicBezTo>
                      <a:pt x="5" y="74"/>
                      <a:pt x="5" y="74"/>
                      <a:pt x="5" y="74"/>
                    </a:cubicBezTo>
                    <a:cubicBezTo>
                      <a:pt x="5" y="74"/>
                      <a:pt x="5" y="74"/>
                      <a:pt x="5" y="74"/>
                    </a:cubicBezTo>
                    <a:cubicBezTo>
                      <a:pt x="5" y="74"/>
                      <a:pt x="5" y="74"/>
                      <a:pt x="5" y="74"/>
                    </a:cubicBezTo>
                    <a:cubicBezTo>
                      <a:pt x="5" y="74"/>
                      <a:pt x="5" y="74"/>
                      <a:pt x="5" y="74"/>
                    </a:cubicBezTo>
                    <a:cubicBezTo>
                      <a:pt x="5" y="74"/>
                      <a:pt x="5" y="74"/>
                      <a:pt x="5" y="74"/>
                    </a:cubicBezTo>
                    <a:cubicBezTo>
                      <a:pt x="5" y="74"/>
                      <a:pt x="5" y="74"/>
                      <a:pt x="5" y="74"/>
                    </a:cubicBezTo>
                    <a:cubicBezTo>
                      <a:pt x="6" y="74"/>
                      <a:pt x="6" y="74"/>
                      <a:pt x="6" y="74"/>
                    </a:cubicBezTo>
                    <a:cubicBezTo>
                      <a:pt x="6" y="73"/>
                      <a:pt x="6" y="73"/>
                      <a:pt x="6" y="73"/>
                    </a:cubicBezTo>
                    <a:cubicBezTo>
                      <a:pt x="6" y="73"/>
                      <a:pt x="6" y="73"/>
                      <a:pt x="6" y="73"/>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5"/>
                      <a:pt x="7" y="75"/>
                      <a:pt x="7" y="75"/>
                    </a:cubicBezTo>
                    <a:cubicBezTo>
                      <a:pt x="7" y="75"/>
                      <a:pt x="7" y="75"/>
                      <a:pt x="7" y="75"/>
                    </a:cubicBezTo>
                    <a:cubicBezTo>
                      <a:pt x="7" y="75"/>
                      <a:pt x="7" y="75"/>
                      <a:pt x="7" y="75"/>
                    </a:cubicBezTo>
                    <a:cubicBezTo>
                      <a:pt x="7" y="75"/>
                      <a:pt x="7" y="75"/>
                      <a:pt x="7"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9" y="75"/>
                      <a:pt x="9" y="75"/>
                      <a:pt x="9" y="75"/>
                    </a:cubicBezTo>
                    <a:cubicBezTo>
                      <a:pt x="9" y="75"/>
                      <a:pt x="9" y="75"/>
                      <a:pt x="9" y="75"/>
                    </a:cubicBezTo>
                    <a:cubicBezTo>
                      <a:pt x="9" y="75"/>
                      <a:pt x="9" y="75"/>
                      <a:pt x="9" y="75"/>
                    </a:cubicBezTo>
                    <a:cubicBezTo>
                      <a:pt x="9" y="75"/>
                      <a:pt x="9" y="75"/>
                      <a:pt x="9" y="75"/>
                    </a:cubicBezTo>
                    <a:cubicBezTo>
                      <a:pt x="9" y="75"/>
                      <a:pt x="9" y="75"/>
                      <a:pt x="9" y="75"/>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3" y="79"/>
                      <a:pt x="13" y="79"/>
                      <a:pt x="13" y="79"/>
                    </a:cubicBezTo>
                    <a:cubicBezTo>
                      <a:pt x="13" y="79"/>
                      <a:pt x="13" y="79"/>
                      <a:pt x="13" y="79"/>
                    </a:cubicBezTo>
                    <a:cubicBezTo>
                      <a:pt x="13" y="79"/>
                      <a:pt x="13" y="79"/>
                      <a:pt x="13" y="79"/>
                    </a:cubicBezTo>
                    <a:cubicBezTo>
                      <a:pt x="13" y="79"/>
                      <a:pt x="13" y="79"/>
                      <a:pt x="13" y="79"/>
                    </a:cubicBezTo>
                    <a:cubicBezTo>
                      <a:pt x="13" y="79"/>
                      <a:pt x="13" y="79"/>
                      <a:pt x="13" y="79"/>
                    </a:cubicBezTo>
                    <a:cubicBezTo>
                      <a:pt x="13" y="79"/>
                      <a:pt x="13" y="79"/>
                      <a:pt x="13" y="79"/>
                    </a:cubicBezTo>
                    <a:cubicBezTo>
                      <a:pt x="13" y="80"/>
                      <a:pt x="13" y="80"/>
                      <a:pt x="13" y="80"/>
                    </a:cubicBezTo>
                    <a:cubicBezTo>
                      <a:pt x="13" y="80"/>
                      <a:pt x="13" y="80"/>
                      <a:pt x="13" y="80"/>
                    </a:cubicBezTo>
                    <a:cubicBezTo>
                      <a:pt x="13" y="80"/>
                      <a:pt x="13" y="80"/>
                      <a:pt x="13" y="80"/>
                    </a:cubicBezTo>
                    <a:cubicBezTo>
                      <a:pt x="13" y="80"/>
                      <a:pt x="13" y="80"/>
                      <a:pt x="13"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2" y="78"/>
                      <a:pt x="22" y="78"/>
                      <a:pt x="22" y="78"/>
                    </a:cubicBezTo>
                    <a:cubicBezTo>
                      <a:pt x="22" y="78"/>
                      <a:pt x="22" y="78"/>
                      <a:pt x="22" y="78"/>
                    </a:cubicBezTo>
                    <a:cubicBezTo>
                      <a:pt x="22" y="78"/>
                      <a:pt x="22" y="78"/>
                      <a:pt x="22" y="78"/>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4" y="80"/>
                      <a:pt x="24" y="80"/>
                      <a:pt x="24" y="80"/>
                    </a:cubicBezTo>
                    <a:cubicBezTo>
                      <a:pt x="24" y="80"/>
                      <a:pt x="24" y="80"/>
                      <a:pt x="24" y="80"/>
                    </a:cubicBezTo>
                    <a:cubicBezTo>
                      <a:pt x="24" y="79"/>
                      <a:pt x="24" y="79"/>
                      <a:pt x="24" y="79"/>
                    </a:cubicBezTo>
                    <a:cubicBezTo>
                      <a:pt x="24" y="79"/>
                      <a:pt x="24" y="79"/>
                      <a:pt x="24" y="79"/>
                    </a:cubicBezTo>
                    <a:cubicBezTo>
                      <a:pt x="24" y="79"/>
                      <a:pt x="24" y="79"/>
                      <a:pt x="24" y="79"/>
                    </a:cubicBezTo>
                    <a:cubicBezTo>
                      <a:pt x="24" y="79"/>
                      <a:pt x="24" y="79"/>
                      <a:pt x="24" y="79"/>
                    </a:cubicBezTo>
                    <a:cubicBezTo>
                      <a:pt x="24" y="80"/>
                      <a:pt x="24" y="80"/>
                      <a:pt x="24" y="80"/>
                    </a:cubicBezTo>
                    <a:cubicBezTo>
                      <a:pt x="24" y="80"/>
                      <a:pt x="24" y="80"/>
                      <a:pt x="24"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1"/>
                      <a:pt x="25" y="81"/>
                      <a:pt x="25"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3" y="83"/>
                      <a:pt x="23" y="83"/>
                      <a:pt x="23" y="83"/>
                    </a:cubicBezTo>
                    <a:cubicBezTo>
                      <a:pt x="23" y="83"/>
                      <a:pt x="23" y="83"/>
                      <a:pt x="23" y="83"/>
                    </a:cubicBezTo>
                    <a:cubicBezTo>
                      <a:pt x="23" y="83"/>
                      <a:pt x="23" y="83"/>
                      <a:pt x="23" y="83"/>
                    </a:cubicBezTo>
                    <a:cubicBezTo>
                      <a:pt x="23" y="83"/>
                      <a:pt x="23" y="83"/>
                      <a:pt x="23" y="83"/>
                    </a:cubicBezTo>
                    <a:cubicBezTo>
                      <a:pt x="23" y="83"/>
                      <a:pt x="23" y="83"/>
                      <a:pt x="23" y="83"/>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8"/>
                      <a:pt x="20" y="88"/>
                      <a:pt x="20" y="88"/>
                    </a:cubicBezTo>
                    <a:cubicBezTo>
                      <a:pt x="20" y="88"/>
                      <a:pt x="20" y="88"/>
                      <a:pt x="20" y="88"/>
                    </a:cubicBezTo>
                    <a:cubicBezTo>
                      <a:pt x="20" y="88"/>
                      <a:pt x="20" y="88"/>
                      <a:pt x="20" y="88"/>
                    </a:cubicBezTo>
                    <a:cubicBezTo>
                      <a:pt x="20" y="88"/>
                      <a:pt x="20" y="88"/>
                      <a:pt x="20" y="88"/>
                    </a:cubicBezTo>
                    <a:cubicBezTo>
                      <a:pt x="20" y="88"/>
                      <a:pt x="20" y="88"/>
                      <a:pt x="20" y="88"/>
                    </a:cubicBezTo>
                    <a:cubicBezTo>
                      <a:pt x="19" y="88"/>
                      <a:pt x="19" y="88"/>
                      <a:pt x="19" y="88"/>
                    </a:cubicBezTo>
                    <a:cubicBezTo>
                      <a:pt x="19" y="88"/>
                      <a:pt x="19" y="88"/>
                      <a:pt x="19" y="88"/>
                    </a:cubicBezTo>
                    <a:cubicBezTo>
                      <a:pt x="19" y="88"/>
                      <a:pt x="19" y="88"/>
                      <a:pt x="19" y="88"/>
                    </a:cubicBezTo>
                    <a:cubicBezTo>
                      <a:pt x="19" y="88"/>
                      <a:pt x="19" y="88"/>
                      <a:pt x="19" y="88"/>
                    </a:cubicBezTo>
                    <a:cubicBezTo>
                      <a:pt x="20" y="88"/>
                      <a:pt x="20" y="88"/>
                      <a:pt x="20" y="88"/>
                    </a:cubicBezTo>
                    <a:cubicBezTo>
                      <a:pt x="20" y="88"/>
                      <a:pt x="20" y="88"/>
                      <a:pt x="20" y="88"/>
                    </a:cubicBezTo>
                    <a:cubicBezTo>
                      <a:pt x="20" y="88"/>
                      <a:pt x="20" y="88"/>
                      <a:pt x="20" y="88"/>
                    </a:cubicBezTo>
                    <a:cubicBezTo>
                      <a:pt x="20" y="88"/>
                      <a:pt x="20" y="88"/>
                      <a:pt x="20" y="88"/>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1"/>
                      <a:pt x="21" y="91"/>
                      <a:pt x="21" y="91"/>
                    </a:cubicBezTo>
                    <a:cubicBezTo>
                      <a:pt x="21" y="91"/>
                      <a:pt x="21" y="91"/>
                      <a:pt x="21"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2"/>
                      <a:pt x="20" y="92"/>
                      <a:pt x="20" y="92"/>
                    </a:cubicBezTo>
                    <a:cubicBezTo>
                      <a:pt x="20" y="92"/>
                      <a:pt x="20" y="92"/>
                      <a:pt x="20" y="92"/>
                    </a:cubicBezTo>
                    <a:cubicBezTo>
                      <a:pt x="20" y="92"/>
                      <a:pt x="20" y="92"/>
                      <a:pt x="20" y="92"/>
                    </a:cubicBezTo>
                    <a:cubicBezTo>
                      <a:pt x="20" y="92"/>
                      <a:pt x="20" y="92"/>
                      <a:pt x="20" y="92"/>
                    </a:cubicBezTo>
                    <a:cubicBezTo>
                      <a:pt x="20" y="93"/>
                      <a:pt x="20" y="93"/>
                      <a:pt x="20" y="93"/>
                    </a:cubicBezTo>
                    <a:cubicBezTo>
                      <a:pt x="20" y="93"/>
                      <a:pt x="20" y="93"/>
                      <a:pt x="20" y="93"/>
                    </a:cubicBezTo>
                    <a:cubicBezTo>
                      <a:pt x="20" y="93"/>
                      <a:pt x="20" y="93"/>
                      <a:pt x="20" y="93"/>
                    </a:cubicBezTo>
                    <a:cubicBezTo>
                      <a:pt x="20" y="93"/>
                      <a:pt x="20" y="93"/>
                      <a:pt x="20"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9" y="93"/>
                      <a:pt x="19" y="93"/>
                      <a:pt x="19" y="93"/>
                    </a:cubicBezTo>
                    <a:cubicBezTo>
                      <a:pt x="19" y="93"/>
                      <a:pt x="19" y="93"/>
                      <a:pt x="19" y="93"/>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1" y="96"/>
                      <a:pt x="21" y="96"/>
                      <a:pt x="21" y="96"/>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8"/>
                      <a:pt x="21" y="98"/>
                      <a:pt x="21" y="98"/>
                    </a:cubicBezTo>
                    <a:cubicBezTo>
                      <a:pt x="21" y="98"/>
                      <a:pt x="21" y="98"/>
                      <a:pt x="21"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4" y="98"/>
                      <a:pt x="24" y="98"/>
                      <a:pt x="24" y="98"/>
                    </a:cubicBezTo>
                    <a:cubicBezTo>
                      <a:pt x="24" y="98"/>
                      <a:pt x="24" y="98"/>
                      <a:pt x="24" y="98"/>
                    </a:cubicBezTo>
                    <a:cubicBezTo>
                      <a:pt x="24" y="98"/>
                      <a:pt x="24" y="98"/>
                      <a:pt x="24" y="98"/>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100"/>
                      <a:pt x="24" y="100"/>
                      <a:pt x="24" y="100"/>
                    </a:cubicBezTo>
                    <a:cubicBezTo>
                      <a:pt x="24" y="100"/>
                      <a:pt x="24" y="100"/>
                      <a:pt x="24" y="100"/>
                    </a:cubicBezTo>
                    <a:cubicBezTo>
                      <a:pt x="24" y="100"/>
                      <a:pt x="24" y="100"/>
                      <a:pt x="24"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1" y="100"/>
                      <a:pt x="31" y="100"/>
                      <a:pt x="31" y="100"/>
                    </a:cubicBezTo>
                    <a:cubicBezTo>
                      <a:pt x="31" y="100"/>
                      <a:pt x="31" y="100"/>
                      <a:pt x="31" y="100"/>
                    </a:cubicBezTo>
                    <a:cubicBezTo>
                      <a:pt x="31" y="100"/>
                      <a:pt x="31" y="100"/>
                      <a:pt x="31" y="100"/>
                    </a:cubicBezTo>
                    <a:cubicBezTo>
                      <a:pt x="31" y="100"/>
                      <a:pt x="31" y="100"/>
                      <a:pt x="31" y="100"/>
                    </a:cubicBezTo>
                    <a:cubicBezTo>
                      <a:pt x="31" y="100"/>
                      <a:pt x="31" y="100"/>
                      <a:pt x="31" y="100"/>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2" y="101"/>
                      <a:pt x="32" y="101"/>
                      <a:pt x="32" y="101"/>
                    </a:cubicBezTo>
                    <a:cubicBezTo>
                      <a:pt x="32" y="101"/>
                      <a:pt x="32" y="101"/>
                      <a:pt x="32" y="101"/>
                    </a:cubicBezTo>
                    <a:cubicBezTo>
                      <a:pt x="32" y="101"/>
                      <a:pt x="32" y="101"/>
                      <a:pt x="32" y="101"/>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6" y="104"/>
                      <a:pt x="36" y="104"/>
                      <a:pt x="36" y="104"/>
                    </a:cubicBezTo>
                    <a:cubicBezTo>
                      <a:pt x="36" y="104"/>
                      <a:pt x="36" y="104"/>
                      <a:pt x="36" y="104"/>
                    </a:cubicBezTo>
                    <a:cubicBezTo>
                      <a:pt x="36" y="104"/>
                      <a:pt x="36" y="104"/>
                      <a:pt x="36" y="104"/>
                    </a:cubicBezTo>
                    <a:cubicBezTo>
                      <a:pt x="36" y="104"/>
                      <a:pt x="36" y="104"/>
                      <a:pt x="36" y="104"/>
                    </a:cubicBezTo>
                    <a:cubicBezTo>
                      <a:pt x="36" y="104"/>
                      <a:pt x="36" y="104"/>
                      <a:pt x="36" y="104"/>
                    </a:cubicBezTo>
                    <a:cubicBezTo>
                      <a:pt x="36" y="104"/>
                      <a:pt x="36" y="104"/>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4"/>
                      <a:pt x="36" y="104"/>
                      <a:pt x="36" y="104"/>
                    </a:cubicBezTo>
                    <a:cubicBezTo>
                      <a:pt x="36" y="105"/>
                      <a:pt x="36" y="105"/>
                      <a:pt x="36" y="105"/>
                    </a:cubicBezTo>
                    <a:cubicBezTo>
                      <a:pt x="36" y="104"/>
                      <a:pt x="36" y="104"/>
                      <a:pt x="36"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8" y="104"/>
                      <a:pt x="38" y="104"/>
                      <a:pt x="38" y="104"/>
                    </a:cubicBezTo>
                    <a:cubicBezTo>
                      <a:pt x="38" y="104"/>
                      <a:pt x="38" y="104"/>
                      <a:pt x="38" y="104"/>
                    </a:cubicBezTo>
                    <a:cubicBezTo>
                      <a:pt x="38" y="104"/>
                      <a:pt x="38" y="104"/>
                      <a:pt x="38" y="104"/>
                    </a:cubicBezTo>
                    <a:cubicBezTo>
                      <a:pt x="38" y="104"/>
                      <a:pt x="38" y="104"/>
                      <a:pt x="38" y="104"/>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9" y="106"/>
                      <a:pt x="39" y="106"/>
                      <a:pt x="39" y="106"/>
                    </a:cubicBezTo>
                    <a:cubicBezTo>
                      <a:pt x="39" y="106"/>
                      <a:pt x="39" y="106"/>
                      <a:pt x="39" y="106"/>
                    </a:cubicBezTo>
                    <a:cubicBezTo>
                      <a:pt x="38" y="106"/>
                      <a:pt x="38" y="106"/>
                      <a:pt x="38" y="106"/>
                    </a:cubicBezTo>
                    <a:cubicBezTo>
                      <a:pt x="38" y="106"/>
                      <a:pt x="38" y="106"/>
                      <a:pt x="38" y="106"/>
                    </a:cubicBezTo>
                    <a:cubicBezTo>
                      <a:pt x="38" y="106"/>
                      <a:pt x="38" y="106"/>
                      <a:pt x="38" y="106"/>
                    </a:cubicBezTo>
                    <a:cubicBezTo>
                      <a:pt x="38" y="106"/>
                      <a:pt x="38" y="106"/>
                      <a:pt x="38" y="106"/>
                    </a:cubicBezTo>
                    <a:cubicBezTo>
                      <a:pt x="38" y="106"/>
                      <a:pt x="38" y="106"/>
                      <a:pt x="38"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40" y="106"/>
                      <a:pt x="40" y="106"/>
                      <a:pt x="40" y="106"/>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8" y="109"/>
                      <a:pt x="48" y="109"/>
                      <a:pt x="48" y="109"/>
                    </a:cubicBezTo>
                    <a:cubicBezTo>
                      <a:pt x="48" y="109"/>
                      <a:pt x="48" y="109"/>
                      <a:pt x="48" y="109"/>
                    </a:cubicBezTo>
                    <a:cubicBezTo>
                      <a:pt x="48" y="109"/>
                      <a:pt x="48" y="109"/>
                      <a:pt x="48" y="109"/>
                    </a:cubicBezTo>
                    <a:cubicBezTo>
                      <a:pt x="48" y="109"/>
                      <a:pt x="48" y="109"/>
                      <a:pt x="48" y="109"/>
                    </a:cubicBezTo>
                    <a:cubicBezTo>
                      <a:pt x="48" y="110"/>
                      <a:pt x="48" y="110"/>
                      <a:pt x="48" y="110"/>
                    </a:cubicBezTo>
                    <a:cubicBezTo>
                      <a:pt x="48" y="110"/>
                      <a:pt x="48" y="110"/>
                      <a:pt x="48" y="110"/>
                    </a:cubicBezTo>
                    <a:cubicBezTo>
                      <a:pt x="48" y="110"/>
                      <a:pt x="48" y="110"/>
                      <a:pt x="48" y="110"/>
                    </a:cubicBezTo>
                    <a:cubicBezTo>
                      <a:pt x="48" y="110"/>
                      <a:pt x="48" y="110"/>
                      <a:pt x="48" y="110"/>
                    </a:cubicBezTo>
                    <a:cubicBezTo>
                      <a:pt x="48" y="110"/>
                      <a:pt x="48" y="110"/>
                      <a:pt x="48"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3" y="110"/>
                      <a:pt x="53" y="110"/>
                      <a:pt x="53" y="110"/>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5" y="109"/>
                      <a:pt x="55" y="109"/>
                      <a:pt x="55" y="109"/>
                    </a:cubicBezTo>
                    <a:cubicBezTo>
                      <a:pt x="55" y="109"/>
                      <a:pt x="55" y="109"/>
                      <a:pt x="55" y="109"/>
                    </a:cubicBezTo>
                    <a:cubicBezTo>
                      <a:pt x="55" y="109"/>
                      <a:pt x="55" y="109"/>
                      <a:pt x="55" y="109"/>
                    </a:cubicBezTo>
                    <a:cubicBezTo>
                      <a:pt x="55" y="109"/>
                      <a:pt x="55" y="109"/>
                      <a:pt x="55" y="109"/>
                    </a:cubicBezTo>
                    <a:cubicBezTo>
                      <a:pt x="55" y="109"/>
                      <a:pt x="55" y="109"/>
                      <a:pt x="55" y="109"/>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7" y="110"/>
                      <a:pt x="57" y="110"/>
                      <a:pt x="57" y="110"/>
                    </a:cubicBezTo>
                    <a:cubicBezTo>
                      <a:pt x="57" y="110"/>
                      <a:pt x="57" y="110"/>
                      <a:pt x="57" y="110"/>
                    </a:cubicBezTo>
                    <a:cubicBezTo>
                      <a:pt x="57" y="110"/>
                      <a:pt x="57" y="110"/>
                      <a:pt x="57" y="110"/>
                    </a:cubicBezTo>
                    <a:cubicBezTo>
                      <a:pt x="57" y="110"/>
                      <a:pt x="57" y="110"/>
                      <a:pt x="57" y="110"/>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1" y="108"/>
                      <a:pt x="61" y="108"/>
                      <a:pt x="61" y="108"/>
                    </a:cubicBezTo>
                    <a:cubicBezTo>
                      <a:pt x="61" y="108"/>
                      <a:pt x="61" y="108"/>
                      <a:pt x="61" y="108"/>
                    </a:cubicBezTo>
                    <a:cubicBezTo>
                      <a:pt x="61" y="108"/>
                      <a:pt x="61" y="108"/>
                      <a:pt x="61" y="108"/>
                    </a:cubicBezTo>
                    <a:cubicBezTo>
                      <a:pt x="61" y="108"/>
                      <a:pt x="61" y="108"/>
                      <a:pt x="61" y="108"/>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10"/>
                      <a:pt x="64" y="110"/>
                      <a:pt x="64" y="110"/>
                    </a:cubicBezTo>
                    <a:cubicBezTo>
                      <a:pt x="64" y="110"/>
                      <a:pt x="64" y="110"/>
                      <a:pt x="64" y="110"/>
                    </a:cubicBezTo>
                    <a:cubicBezTo>
                      <a:pt x="64" y="110"/>
                      <a:pt x="64" y="110"/>
                      <a:pt x="64" y="110"/>
                    </a:cubicBezTo>
                    <a:cubicBezTo>
                      <a:pt x="64" y="110"/>
                      <a:pt x="64" y="110"/>
                      <a:pt x="64" y="110"/>
                    </a:cubicBezTo>
                    <a:cubicBezTo>
                      <a:pt x="64" y="110"/>
                      <a:pt x="64" y="110"/>
                      <a:pt x="64"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8"/>
                      <a:pt x="69" y="108"/>
                      <a:pt x="69" y="108"/>
                    </a:cubicBezTo>
                    <a:cubicBezTo>
                      <a:pt x="69" y="108"/>
                      <a:pt x="69" y="108"/>
                      <a:pt x="69" y="108"/>
                    </a:cubicBezTo>
                    <a:cubicBezTo>
                      <a:pt x="69" y="108"/>
                      <a:pt x="69" y="108"/>
                      <a:pt x="69" y="108"/>
                    </a:cubicBezTo>
                    <a:cubicBezTo>
                      <a:pt x="69" y="108"/>
                      <a:pt x="69" y="108"/>
                      <a:pt x="69" y="108"/>
                    </a:cubicBezTo>
                    <a:cubicBezTo>
                      <a:pt x="69" y="108"/>
                      <a:pt x="69" y="108"/>
                      <a:pt x="69"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6"/>
                      <a:pt x="72" y="106"/>
                      <a:pt x="72"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4"/>
                      <a:pt x="75" y="104"/>
                      <a:pt x="75" y="104"/>
                    </a:cubicBezTo>
                    <a:cubicBezTo>
                      <a:pt x="75" y="104"/>
                      <a:pt x="75" y="104"/>
                      <a:pt x="75" y="104"/>
                    </a:cubicBezTo>
                    <a:cubicBezTo>
                      <a:pt x="75" y="104"/>
                      <a:pt x="75" y="104"/>
                      <a:pt x="75" y="104"/>
                    </a:cubicBezTo>
                    <a:cubicBezTo>
                      <a:pt x="75" y="104"/>
                      <a:pt x="75" y="104"/>
                      <a:pt x="75" y="104"/>
                    </a:cubicBezTo>
                    <a:cubicBezTo>
                      <a:pt x="76" y="104"/>
                      <a:pt x="76" y="104"/>
                      <a:pt x="76" y="104"/>
                    </a:cubicBezTo>
                    <a:cubicBezTo>
                      <a:pt x="76" y="104"/>
                      <a:pt x="76" y="104"/>
                      <a:pt x="76" y="104"/>
                    </a:cubicBezTo>
                    <a:cubicBezTo>
                      <a:pt x="76" y="104"/>
                      <a:pt x="76" y="104"/>
                      <a:pt x="76" y="104"/>
                    </a:cubicBezTo>
                    <a:cubicBezTo>
                      <a:pt x="76" y="104"/>
                      <a:pt x="76" y="104"/>
                      <a:pt x="76" y="104"/>
                    </a:cubicBezTo>
                    <a:cubicBezTo>
                      <a:pt x="76" y="104"/>
                      <a:pt x="76" y="104"/>
                      <a:pt x="76" y="104"/>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4"/>
                      <a:pt x="79" y="104"/>
                      <a:pt x="79" y="104"/>
                    </a:cubicBezTo>
                    <a:cubicBezTo>
                      <a:pt x="79" y="104"/>
                      <a:pt x="79" y="104"/>
                      <a:pt x="79" y="104"/>
                    </a:cubicBezTo>
                    <a:cubicBezTo>
                      <a:pt x="79" y="104"/>
                      <a:pt x="79" y="104"/>
                      <a:pt x="79" y="104"/>
                    </a:cubicBezTo>
                    <a:cubicBezTo>
                      <a:pt x="79" y="104"/>
                      <a:pt x="79" y="104"/>
                      <a:pt x="79"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5"/>
                      <a:pt x="81" y="105"/>
                      <a:pt x="81" y="105"/>
                    </a:cubicBezTo>
                    <a:cubicBezTo>
                      <a:pt x="81" y="105"/>
                      <a:pt x="81" y="105"/>
                      <a:pt x="81" y="105"/>
                    </a:cubicBezTo>
                    <a:cubicBezTo>
                      <a:pt x="81" y="105"/>
                      <a:pt x="81" y="105"/>
                      <a:pt x="81" y="105"/>
                    </a:cubicBezTo>
                    <a:cubicBezTo>
                      <a:pt x="81" y="105"/>
                      <a:pt x="81" y="105"/>
                      <a:pt x="81"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3" y="106"/>
                      <a:pt x="83" y="106"/>
                      <a:pt x="83" y="106"/>
                    </a:cubicBezTo>
                    <a:cubicBezTo>
                      <a:pt x="83" y="106"/>
                      <a:pt x="83" y="106"/>
                      <a:pt x="83" y="106"/>
                    </a:cubicBezTo>
                    <a:cubicBezTo>
                      <a:pt x="83" y="106"/>
                      <a:pt x="83" y="106"/>
                      <a:pt x="83" y="106"/>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8"/>
                      <a:pt x="83" y="108"/>
                      <a:pt x="83"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7"/>
                      <a:pt x="85" y="107"/>
                      <a:pt x="85"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8" y="108"/>
                      <a:pt x="88" y="108"/>
                      <a:pt x="88" y="108"/>
                    </a:cubicBezTo>
                    <a:cubicBezTo>
                      <a:pt x="88" y="108"/>
                      <a:pt x="88" y="108"/>
                      <a:pt x="88" y="108"/>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1"/>
                      <a:pt x="88" y="111"/>
                      <a:pt x="88" y="111"/>
                    </a:cubicBezTo>
                    <a:cubicBezTo>
                      <a:pt x="88" y="111"/>
                      <a:pt x="88" y="111"/>
                      <a:pt x="88"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2"/>
                      <a:pt x="87" y="122"/>
                      <a:pt x="87" y="122"/>
                    </a:cubicBezTo>
                    <a:cubicBezTo>
                      <a:pt x="87" y="122"/>
                      <a:pt x="87" y="122"/>
                      <a:pt x="87" y="122"/>
                    </a:cubicBezTo>
                    <a:cubicBezTo>
                      <a:pt x="87" y="122"/>
                      <a:pt x="87" y="122"/>
                      <a:pt x="87" y="122"/>
                    </a:cubicBezTo>
                    <a:cubicBezTo>
                      <a:pt x="87" y="122"/>
                      <a:pt x="87" y="122"/>
                      <a:pt x="87" y="122"/>
                    </a:cubicBezTo>
                    <a:cubicBezTo>
                      <a:pt x="87" y="122"/>
                      <a:pt x="87" y="122"/>
                      <a:pt x="87"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7" y="123"/>
                      <a:pt x="87" y="123"/>
                      <a:pt x="87" y="123"/>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5"/>
                      <a:pt x="87" y="125"/>
                      <a:pt x="87" y="125"/>
                    </a:cubicBezTo>
                    <a:cubicBezTo>
                      <a:pt x="87" y="125"/>
                      <a:pt x="87" y="125"/>
                      <a:pt x="87"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4"/>
                      <a:pt x="87" y="124"/>
                      <a:pt x="87" y="124"/>
                    </a:cubicBezTo>
                    <a:cubicBezTo>
                      <a:pt x="87" y="124"/>
                      <a:pt x="87" y="124"/>
                      <a:pt x="87" y="124"/>
                    </a:cubicBezTo>
                    <a:cubicBezTo>
                      <a:pt x="87" y="124"/>
                      <a:pt x="87" y="124"/>
                      <a:pt x="87"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9" y="124"/>
                      <a:pt x="89" y="124"/>
                      <a:pt x="89" y="124"/>
                    </a:cubicBezTo>
                    <a:cubicBezTo>
                      <a:pt x="89" y="124"/>
                      <a:pt x="89" y="124"/>
                      <a:pt x="89" y="124"/>
                    </a:cubicBezTo>
                    <a:cubicBezTo>
                      <a:pt x="89" y="124"/>
                      <a:pt x="89" y="124"/>
                      <a:pt x="89"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1" y="124"/>
                      <a:pt x="91" y="124"/>
                      <a:pt x="91" y="124"/>
                    </a:cubicBezTo>
                    <a:cubicBezTo>
                      <a:pt x="91" y="124"/>
                      <a:pt x="91" y="124"/>
                      <a:pt x="91" y="124"/>
                    </a:cubicBezTo>
                    <a:cubicBezTo>
                      <a:pt x="91" y="125"/>
                      <a:pt x="91" y="125"/>
                      <a:pt x="91" y="125"/>
                    </a:cubicBezTo>
                    <a:cubicBezTo>
                      <a:pt x="91" y="125"/>
                      <a:pt x="91" y="125"/>
                      <a:pt x="91" y="125"/>
                    </a:cubicBezTo>
                    <a:cubicBezTo>
                      <a:pt x="91" y="125"/>
                      <a:pt x="91" y="125"/>
                      <a:pt x="91" y="125"/>
                    </a:cubicBezTo>
                    <a:cubicBezTo>
                      <a:pt x="91" y="125"/>
                      <a:pt x="91" y="125"/>
                      <a:pt x="91" y="125"/>
                    </a:cubicBezTo>
                    <a:cubicBezTo>
                      <a:pt x="91" y="125"/>
                      <a:pt x="91" y="125"/>
                      <a:pt x="91"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6"/>
                      <a:pt x="90" y="126"/>
                      <a:pt x="90" y="126"/>
                    </a:cubicBezTo>
                    <a:cubicBezTo>
                      <a:pt x="90" y="126"/>
                      <a:pt x="90" y="126"/>
                      <a:pt x="90"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3" y="128"/>
                      <a:pt x="93" y="128"/>
                      <a:pt x="93" y="128"/>
                    </a:cubicBezTo>
                    <a:cubicBezTo>
                      <a:pt x="93" y="128"/>
                      <a:pt x="93" y="128"/>
                      <a:pt x="93" y="128"/>
                    </a:cubicBezTo>
                    <a:cubicBezTo>
                      <a:pt x="93" y="128"/>
                      <a:pt x="93" y="128"/>
                      <a:pt x="93" y="128"/>
                    </a:cubicBezTo>
                    <a:cubicBezTo>
                      <a:pt x="93" y="128"/>
                      <a:pt x="93" y="128"/>
                      <a:pt x="93" y="128"/>
                    </a:cubicBezTo>
                    <a:cubicBezTo>
                      <a:pt x="93" y="128"/>
                      <a:pt x="93" y="128"/>
                      <a:pt x="93" y="128"/>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30"/>
                      <a:pt x="93" y="130"/>
                      <a:pt x="93" y="130"/>
                    </a:cubicBezTo>
                    <a:cubicBezTo>
                      <a:pt x="92" y="130"/>
                      <a:pt x="92" y="130"/>
                      <a:pt x="92" y="130"/>
                    </a:cubicBezTo>
                    <a:cubicBezTo>
                      <a:pt x="92" y="130"/>
                      <a:pt x="92" y="130"/>
                      <a:pt x="92" y="130"/>
                    </a:cubicBezTo>
                    <a:cubicBezTo>
                      <a:pt x="92" y="130"/>
                      <a:pt x="92" y="130"/>
                      <a:pt x="92" y="130"/>
                    </a:cubicBezTo>
                    <a:cubicBezTo>
                      <a:pt x="92" y="130"/>
                      <a:pt x="92" y="130"/>
                      <a:pt x="92" y="130"/>
                    </a:cubicBezTo>
                    <a:cubicBezTo>
                      <a:pt x="92" y="130"/>
                      <a:pt x="92" y="130"/>
                      <a:pt x="92" y="130"/>
                    </a:cubicBezTo>
                    <a:cubicBezTo>
                      <a:pt x="93" y="130"/>
                      <a:pt x="93" y="130"/>
                      <a:pt x="93" y="130"/>
                    </a:cubicBezTo>
                    <a:cubicBezTo>
                      <a:pt x="93" y="130"/>
                      <a:pt x="93" y="130"/>
                      <a:pt x="93" y="130"/>
                    </a:cubicBezTo>
                    <a:cubicBezTo>
                      <a:pt x="93" y="130"/>
                      <a:pt x="93" y="130"/>
                      <a:pt x="93" y="130"/>
                    </a:cubicBezTo>
                    <a:cubicBezTo>
                      <a:pt x="93" y="130"/>
                      <a:pt x="93" y="130"/>
                      <a:pt x="93" y="130"/>
                    </a:cubicBezTo>
                    <a:cubicBezTo>
                      <a:pt x="93" y="131"/>
                      <a:pt x="93" y="131"/>
                      <a:pt x="93"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5" y="132"/>
                      <a:pt x="95" y="132"/>
                      <a:pt x="95" y="132"/>
                    </a:cubicBezTo>
                    <a:cubicBezTo>
                      <a:pt x="95" y="132"/>
                      <a:pt x="95" y="132"/>
                      <a:pt x="95" y="132"/>
                    </a:cubicBezTo>
                    <a:cubicBezTo>
                      <a:pt x="95" y="132"/>
                      <a:pt x="95" y="132"/>
                      <a:pt x="95" y="132"/>
                    </a:cubicBezTo>
                    <a:cubicBezTo>
                      <a:pt x="95" y="132"/>
                      <a:pt x="95" y="132"/>
                      <a:pt x="95" y="132"/>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0" y="135"/>
                      <a:pt x="100" y="135"/>
                      <a:pt x="100" y="135"/>
                    </a:cubicBezTo>
                    <a:cubicBezTo>
                      <a:pt x="100" y="135"/>
                      <a:pt x="100" y="135"/>
                      <a:pt x="100" y="135"/>
                    </a:cubicBezTo>
                    <a:cubicBezTo>
                      <a:pt x="101" y="135"/>
                      <a:pt x="101" y="135"/>
                      <a:pt x="101" y="135"/>
                    </a:cubicBezTo>
                    <a:cubicBezTo>
                      <a:pt x="101" y="135"/>
                      <a:pt x="101" y="135"/>
                      <a:pt x="101" y="135"/>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3"/>
                      <a:pt x="101" y="133"/>
                      <a:pt x="101" y="133"/>
                    </a:cubicBezTo>
                    <a:cubicBezTo>
                      <a:pt x="101" y="133"/>
                      <a:pt x="101" y="133"/>
                      <a:pt x="101" y="133"/>
                    </a:cubicBezTo>
                    <a:cubicBezTo>
                      <a:pt x="101" y="133"/>
                      <a:pt x="101" y="133"/>
                      <a:pt x="101" y="133"/>
                    </a:cubicBezTo>
                    <a:cubicBezTo>
                      <a:pt x="101" y="133"/>
                      <a:pt x="101"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0"/>
                      <a:pt x="100" y="130"/>
                      <a:pt x="100" y="130"/>
                    </a:cubicBezTo>
                    <a:cubicBezTo>
                      <a:pt x="100" y="130"/>
                      <a:pt x="100" y="130"/>
                      <a:pt x="100" y="130"/>
                    </a:cubicBezTo>
                    <a:cubicBezTo>
                      <a:pt x="101" y="130"/>
                      <a:pt x="101" y="130"/>
                      <a:pt x="101" y="130"/>
                    </a:cubicBezTo>
                    <a:cubicBezTo>
                      <a:pt x="101" y="130"/>
                      <a:pt x="101" y="130"/>
                      <a:pt x="101" y="130"/>
                    </a:cubicBezTo>
                    <a:cubicBezTo>
                      <a:pt x="101" y="130"/>
                      <a:pt x="101" y="130"/>
                      <a:pt x="101" y="130"/>
                    </a:cubicBezTo>
                    <a:cubicBezTo>
                      <a:pt x="101" y="130"/>
                      <a:pt x="101" y="130"/>
                      <a:pt x="101" y="130"/>
                    </a:cubicBezTo>
                    <a:cubicBezTo>
                      <a:pt x="101" y="131"/>
                      <a:pt x="101" y="131"/>
                      <a:pt x="101" y="131"/>
                    </a:cubicBezTo>
                    <a:cubicBezTo>
                      <a:pt x="101" y="131"/>
                      <a:pt x="101" y="131"/>
                      <a:pt x="101" y="131"/>
                    </a:cubicBezTo>
                    <a:cubicBezTo>
                      <a:pt x="101" y="131"/>
                      <a:pt x="101" y="131"/>
                      <a:pt x="101" y="131"/>
                    </a:cubicBezTo>
                    <a:cubicBezTo>
                      <a:pt x="101" y="131"/>
                      <a:pt x="101" y="131"/>
                      <a:pt x="101" y="131"/>
                    </a:cubicBezTo>
                    <a:cubicBezTo>
                      <a:pt x="102" y="131"/>
                      <a:pt x="102" y="131"/>
                      <a:pt x="102" y="131"/>
                    </a:cubicBezTo>
                    <a:cubicBezTo>
                      <a:pt x="102" y="130"/>
                      <a:pt x="102" y="130"/>
                      <a:pt x="102" y="130"/>
                    </a:cubicBezTo>
                    <a:cubicBezTo>
                      <a:pt x="102" y="130"/>
                      <a:pt x="102" y="130"/>
                      <a:pt x="102" y="130"/>
                    </a:cubicBezTo>
                    <a:cubicBezTo>
                      <a:pt x="102" y="130"/>
                      <a:pt x="102" y="130"/>
                      <a:pt x="102" y="130"/>
                    </a:cubicBezTo>
                    <a:cubicBezTo>
                      <a:pt x="102" y="130"/>
                      <a:pt x="102" y="130"/>
                      <a:pt x="102" y="130"/>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0"/>
                      <a:pt x="102" y="130"/>
                      <a:pt x="102"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29"/>
                      <a:pt x="103" y="129"/>
                      <a:pt x="103" y="129"/>
                    </a:cubicBezTo>
                    <a:cubicBezTo>
                      <a:pt x="104" y="129"/>
                      <a:pt x="104" y="129"/>
                      <a:pt x="104" y="129"/>
                    </a:cubicBezTo>
                    <a:cubicBezTo>
                      <a:pt x="104" y="129"/>
                      <a:pt x="104" y="129"/>
                      <a:pt x="104" y="129"/>
                    </a:cubicBezTo>
                    <a:cubicBezTo>
                      <a:pt x="104" y="129"/>
                      <a:pt x="104" y="129"/>
                      <a:pt x="104" y="129"/>
                    </a:cubicBezTo>
                    <a:cubicBezTo>
                      <a:pt x="104" y="129"/>
                      <a:pt x="104" y="129"/>
                      <a:pt x="104" y="130"/>
                    </a:cubicBezTo>
                    <a:cubicBezTo>
                      <a:pt x="104" y="130"/>
                      <a:pt x="104" y="130"/>
                      <a:pt x="104" y="130"/>
                    </a:cubicBezTo>
                    <a:cubicBezTo>
                      <a:pt x="104" y="130"/>
                      <a:pt x="104" y="130"/>
                      <a:pt x="104" y="130"/>
                    </a:cubicBezTo>
                    <a:cubicBezTo>
                      <a:pt x="104" y="130"/>
                      <a:pt x="104" y="130"/>
                      <a:pt x="104" y="130"/>
                    </a:cubicBezTo>
                    <a:cubicBezTo>
                      <a:pt x="104" y="130"/>
                      <a:pt x="104" y="130"/>
                      <a:pt x="104" y="130"/>
                    </a:cubicBezTo>
                    <a:cubicBezTo>
                      <a:pt x="104" y="130"/>
                      <a:pt x="104" y="130"/>
                      <a:pt x="104"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29"/>
                      <a:pt x="106" y="129"/>
                      <a:pt x="106" y="129"/>
                    </a:cubicBezTo>
                    <a:cubicBezTo>
                      <a:pt x="106" y="129"/>
                      <a:pt x="106" y="129"/>
                      <a:pt x="106" y="129"/>
                    </a:cubicBezTo>
                    <a:cubicBezTo>
                      <a:pt x="106" y="129"/>
                      <a:pt x="106" y="129"/>
                      <a:pt x="106" y="129"/>
                    </a:cubicBezTo>
                    <a:cubicBezTo>
                      <a:pt x="106" y="129"/>
                      <a:pt x="106" y="129"/>
                      <a:pt x="106" y="129"/>
                    </a:cubicBezTo>
                    <a:cubicBezTo>
                      <a:pt x="106" y="129"/>
                      <a:pt x="106" y="129"/>
                      <a:pt x="106"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30"/>
                      <a:pt x="110" y="130"/>
                      <a:pt x="110" y="130"/>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2" y="129"/>
                      <a:pt x="112" y="129"/>
                      <a:pt x="112" y="129"/>
                    </a:cubicBezTo>
                    <a:cubicBezTo>
                      <a:pt x="112" y="129"/>
                      <a:pt x="112" y="129"/>
                      <a:pt x="112" y="129"/>
                    </a:cubicBezTo>
                    <a:cubicBezTo>
                      <a:pt x="112" y="129"/>
                      <a:pt x="112" y="129"/>
                      <a:pt x="112" y="129"/>
                    </a:cubicBezTo>
                    <a:cubicBezTo>
                      <a:pt x="112" y="129"/>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7"/>
                      <a:pt x="112" y="127"/>
                      <a:pt x="112"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8"/>
                      <a:pt x="114" y="128"/>
                      <a:pt x="114" y="128"/>
                    </a:cubicBezTo>
                    <a:cubicBezTo>
                      <a:pt x="114" y="128"/>
                      <a:pt x="114" y="128"/>
                      <a:pt x="114" y="128"/>
                    </a:cubicBezTo>
                    <a:cubicBezTo>
                      <a:pt x="114" y="128"/>
                      <a:pt x="114" y="128"/>
                      <a:pt x="114"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6" y="129"/>
                      <a:pt x="116" y="129"/>
                      <a:pt x="116" y="129"/>
                    </a:cubicBezTo>
                    <a:cubicBezTo>
                      <a:pt x="116" y="129"/>
                      <a:pt x="116" y="129"/>
                      <a:pt x="116" y="129"/>
                    </a:cubicBezTo>
                    <a:cubicBezTo>
                      <a:pt x="116" y="129"/>
                      <a:pt x="116" y="129"/>
                      <a:pt x="116" y="129"/>
                    </a:cubicBezTo>
                    <a:cubicBezTo>
                      <a:pt x="116" y="129"/>
                      <a:pt x="116" y="129"/>
                      <a:pt x="116" y="129"/>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7" y="128"/>
                      <a:pt x="117" y="128"/>
                      <a:pt x="117" y="128"/>
                    </a:cubicBezTo>
                    <a:cubicBezTo>
                      <a:pt x="117" y="128"/>
                      <a:pt x="117" y="128"/>
                      <a:pt x="117" y="128"/>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8" y="130"/>
                    </a:cubicBezTo>
                    <a:cubicBezTo>
                      <a:pt x="118" y="130"/>
                      <a:pt x="118" y="130"/>
                      <a:pt x="118" y="130"/>
                    </a:cubicBezTo>
                    <a:cubicBezTo>
                      <a:pt x="118" y="130"/>
                      <a:pt x="118" y="130"/>
                      <a:pt x="118" y="130"/>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9" y="131"/>
                      <a:pt x="119" y="131"/>
                      <a:pt x="119" y="131"/>
                    </a:cubicBezTo>
                    <a:cubicBezTo>
                      <a:pt x="119" y="131"/>
                      <a:pt x="119" y="131"/>
                      <a:pt x="119" y="131"/>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20" y="132"/>
                      <a:pt x="120" y="132"/>
                      <a:pt x="120" y="132"/>
                    </a:cubicBezTo>
                    <a:cubicBezTo>
                      <a:pt x="120" y="132"/>
                      <a:pt x="120" y="132"/>
                      <a:pt x="120" y="132"/>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1" y="133"/>
                      <a:pt x="121" y="133"/>
                      <a:pt x="121" y="133"/>
                    </a:cubicBezTo>
                    <a:cubicBezTo>
                      <a:pt x="121" y="133"/>
                      <a:pt x="121" y="133"/>
                      <a:pt x="121" y="133"/>
                    </a:cubicBezTo>
                    <a:cubicBezTo>
                      <a:pt x="121" y="133"/>
                      <a:pt x="121" y="133"/>
                      <a:pt x="121" y="133"/>
                    </a:cubicBezTo>
                    <a:cubicBezTo>
                      <a:pt x="121" y="133"/>
                      <a:pt x="121" y="133"/>
                      <a:pt x="121" y="133"/>
                    </a:cubicBezTo>
                    <a:cubicBezTo>
                      <a:pt x="121" y="134"/>
                      <a:pt x="121" y="134"/>
                      <a:pt x="121" y="134"/>
                    </a:cubicBezTo>
                    <a:cubicBezTo>
                      <a:pt x="121" y="133"/>
                      <a:pt x="121" y="133"/>
                      <a:pt x="121" y="133"/>
                    </a:cubicBezTo>
                    <a:cubicBezTo>
                      <a:pt x="121" y="133"/>
                      <a:pt x="121" y="133"/>
                      <a:pt x="121" y="133"/>
                    </a:cubicBezTo>
                    <a:cubicBezTo>
                      <a:pt x="121" y="133"/>
                      <a:pt x="121" y="134"/>
                      <a:pt x="121" y="134"/>
                    </a:cubicBezTo>
                    <a:cubicBezTo>
                      <a:pt x="121" y="134"/>
                      <a:pt x="121" y="134"/>
                      <a:pt x="121" y="134"/>
                    </a:cubicBezTo>
                    <a:cubicBezTo>
                      <a:pt x="121" y="134"/>
                      <a:pt x="121" y="134"/>
                      <a:pt x="121"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3"/>
                      <a:pt x="122" y="133"/>
                      <a:pt x="122" y="133"/>
                    </a:cubicBezTo>
                    <a:cubicBezTo>
                      <a:pt x="123" y="133"/>
                      <a:pt x="123" y="133"/>
                      <a:pt x="123" y="133"/>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4" y="134"/>
                      <a:pt x="124" y="134"/>
                      <a:pt x="124" y="134"/>
                    </a:cubicBezTo>
                    <a:cubicBezTo>
                      <a:pt x="124" y="134"/>
                      <a:pt x="124" y="134"/>
                      <a:pt x="124" y="134"/>
                    </a:cubicBezTo>
                    <a:cubicBezTo>
                      <a:pt x="124" y="134"/>
                      <a:pt x="124" y="134"/>
                      <a:pt x="124" y="134"/>
                    </a:cubicBezTo>
                    <a:cubicBezTo>
                      <a:pt x="124" y="134"/>
                      <a:pt x="124" y="134"/>
                      <a:pt x="124" y="133"/>
                    </a:cubicBezTo>
                    <a:cubicBezTo>
                      <a:pt x="124" y="133"/>
                      <a:pt x="125" y="134"/>
                      <a:pt x="125" y="134"/>
                    </a:cubicBezTo>
                    <a:cubicBezTo>
                      <a:pt x="125" y="134"/>
                      <a:pt x="125" y="134"/>
                      <a:pt x="125" y="134"/>
                    </a:cubicBezTo>
                    <a:cubicBezTo>
                      <a:pt x="125" y="134"/>
                      <a:pt x="125" y="134"/>
                      <a:pt x="125" y="133"/>
                    </a:cubicBezTo>
                    <a:cubicBezTo>
                      <a:pt x="125" y="133"/>
                      <a:pt x="125" y="133"/>
                      <a:pt x="125" y="133"/>
                    </a:cubicBezTo>
                    <a:cubicBezTo>
                      <a:pt x="125" y="133"/>
                      <a:pt x="125" y="133"/>
                      <a:pt x="125" y="133"/>
                    </a:cubicBezTo>
                    <a:cubicBezTo>
                      <a:pt x="125" y="133"/>
                      <a:pt x="125" y="133"/>
                      <a:pt x="126" y="133"/>
                    </a:cubicBezTo>
                    <a:cubicBezTo>
                      <a:pt x="125" y="133"/>
                      <a:pt x="125" y="133"/>
                      <a:pt x="125" y="133"/>
                    </a:cubicBezTo>
                    <a:cubicBezTo>
                      <a:pt x="126" y="133"/>
                      <a:pt x="126" y="133"/>
                      <a:pt x="126" y="133"/>
                    </a:cubicBezTo>
                    <a:cubicBezTo>
                      <a:pt x="126" y="133"/>
                      <a:pt x="126" y="133"/>
                      <a:pt x="126" y="133"/>
                    </a:cubicBezTo>
                    <a:cubicBezTo>
                      <a:pt x="126" y="134"/>
                      <a:pt x="126" y="134"/>
                      <a:pt x="126" y="134"/>
                    </a:cubicBezTo>
                    <a:cubicBezTo>
                      <a:pt x="126" y="134"/>
                      <a:pt x="126" y="133"/>
                      <a:pt x="127" y="133"/>
                    </a:cubicBezTo>
                    <a:cubicBezTo>
                      <a:pt x="127" y="134"/>
                      <a:pt x="126" y="134"/>
                      <a:pt x="127" y="134"/>
                    </a:cubicBezTo>
                    <a:cubicBezTo>
                      <a:pt x="127" y="134"/>
                      <a:pt x="127" y="134"/>
                      <a:pt x="127" y="134"/>
                    </a:cubicBezTo>
                    <a:cubicBezTo>
                      <a:pt x="127" y="134"/>
                      <a:pt x="127" y="134"/>
                      <a:pt x="127" y="135"/>
                    </a:cubicBezTo>
                    <a:cubicBezTo>
                      <a:pt x="128" y="135"/>
                      <a:pt x="128" y="135"/>
                      <a:pt x="129" y="134"/>
                    </a:cubicBezTo>
                    <a:cubicBezTo>
                      <a:pt x="129" y="134"/>
                      <a:pt x="129" y="134"/>
                      <a:pt x="129" y="134"/>
                    </a:cubicBezTo>
                    <a:cubicBezTo>
                      <a:pt x="129" y="134"/>
                      <a:pt x="129" y="134"/>
                      <a:pt x="129" y="133"/>
                    </a:cubicBezTo>
                    <a:cubicBezTo>
                      <a:pt x="129" y="133"/>
                      <a:pt x="129" y="133"/>
                      <a:pt x="129" y="133"/>
                    </a:cubicBezTo>
                    <a:cubicBezTo>
                      <a:pt x="129" y="133"/>
                      <a:pt x="129" y="134"/>
                      <a:pt x="129" y="134"/>
                    </a:cubicBezTo>
                    <a:cubicBezTo>
                      <a:pt x="129" y="134"/>
                      <a:pt x="129" y="134"/>
                      <a:pt x="129" y="134"/>
                    </a:cubicBezTo>
                    <a:cubicBezTo>
                      <a:pt x="129" y="134"/>
                      <a:pt x="129" y="134"/>
                      <a:pt x="129" y="134"/>
                    </a:cubicBezTo>
                    <a:cubicBezTo>
                      <a:pt x="129" y="134"/>
                      <a:pt x="130" y="134"/>
                      <a:pt x="130" y="134"/>
                    </a:cubicBezTo>
                    <a:cubicBezTo>
                      <a:pt x="130" y="134"/>
                      <a:pt x="130" y="134"/>
                      <a:pt x="130" y="134"/>
                    </a:cubicBezTo>
                    <a:cubicBezTo>
                      <a:pt x="130" y="135"/>
                      <a:pt x="130" y="135"/>
                      <a:pt x="130" y="135"/>
                    </a:cubicBezTo>
                    <a:cubicBezTo>
                      <a:pt x="130" y="135"/>
                      <a:pt x="130" y="135"/>
                      <a:pt x="129" y="136"/>
                    </a:cubicBezTo>
                    <a:cubicBezTo>
                      <a:pt x="129" y="135"/>
                      <a:pt x="129" y="136"/>
                      <a:pt x="129" y="136"/>
                    </a:cubicBezTo>
                    <a:cubicBezTo>
                      <a:pt x="129" y="137"/>
                      <a:pt x="129" y="137"/>
                      <a:pt x="130" y="138"/>
                    </a:cubicBezTo>
                    <a:cubicBezTo>
                      <a:pt x="130" y="138"/>
                      <a:pt x="130" y="139"/>
                      <a:pt x="130" y="139"/>
                    </a:cubicBezTo>
                    <a:cubicBezTo>
                      <a:pt x="131" y="139"/>
                      <a:pt x="132" y="139"/>
                      <a:pt x="132" y="139"/>
                    </a:cubicBezTo>
                    <a:cubicBezTo>
                      <a:pt x="132" y="138"/>
                      <a:pt x="132" y="138"/>
                      <a:pt x="132" y="138"/>
                    </a:cubicBezTo>
                    <a:cubicBezTo>
                      <a:pt x="132" y="138"/>
                      <a:pt x="132" y="138"/>
                      <a:pt x="132" y="137"/>
                    </a:cubicBezTo>
                    <a:cubicBezTo>
                      <a:pt x="131" y="137"/>
                      <a:pt x="131" y="137"/>
                      <a:pt x="131" y="137"/>
                    </a:cubicBezTo>
                    <a:cubicBezTo>
                      <a:pt x="132" y="137"/>
                      <a:pt x="132" y="137"/>
                      <a:pt x="132" y="137"/>
                    </a:cubicBezTo>
                    <a:cubicBezTo>
                      <a:pt x="132" y="137"/>
                      <a:pt x="132" y="137"/>
                      <a:pt x="132" y="137"/>
                    </a:cubicBezTo>
                    <a:cubicBezTo>
                      <a:pt x="132" y="136"/>
                      <a:pt x="131" y="137"/>
                      <a:pt x="131" y="136"/>
                    </a:cubicBezTo>
                    <a:cubicBezTo>
                      <a:pt x="131" y="136"/>
                      <a:pt x="132" y="136"/>
                      <a:pt x="132" y="135"/>
                    </a:cubicBezTo>
                    <a:cubicBezTo>
                      <a:pt x="132" y="135"/>
                      <a:pt x="132" y="135"/>
                      <a:pt x="132" y="135"/>
                    </a:cubicBezTo>
                    <a:cubicBezTo>
                      <a:pt x="132" y="135"/>
                      <a:pt x="132" y="135"/>
                      <a:pt x="132" y="135"/>
                    </a:cubicBezTo>
                    <a:cubicBezTo>
                      <a:pt x="132" y="135"/>
                      <a:pt x="132" y="135"/>
                      <a:pt x="132" y="135"/>
                    </a:cubicBezTo>
                    <a:cubicBezTo>
                      <a:pt x="132" y="135"/>
                      <a:pt x="132" y="135"/>
                      <a:pt x="132" y="135"/>
                    </a:cubicBezTo>
                    <a:cubicBezTo>
                      <a:pt x="133" y="135"/>
                      <a:pt x="133" y="135"/>
                      <a:pt x="134" y="134"/>
                    </a:cubicBezTo>
                    <a:cubicBezTo>
                      <a:pt x="135" y="134"/>
                      <a:pt x="136" y="134"/>
                      <a:pt x="137" y="134"/>
                    </a:cubicBezTo>
                    <a:cubicBezTo>
                      <a:pt x="137" y="134"/>
                      <a:pt x="137" y="133"/>
                      <a:pt x="136" y="133"/>
                    </a:cubicBezTo>
                    <a:cubicBezTo>
                      <a:pt x="137" y="133"/>
                      <a:pt x="137" y="134"/>
                      <a:pt x="138" y="133"/>
                    </a:cubicBezTo>
                    <a:cubicBezTo>
                      <a:pt x="137" y="133"/>
                      <a:pt x="137" y="133"/>
                      <a:pt x="137" y="133"/>
                    </a:cubicBezTo>
                    <a:cubicBezTo>
                      <a:pt x="137" y="133"/>
                      <a:pt x="138" y="133"/>
                      <a:pt x="138" y="133"/>
                    </a:cubicBezTo>
                    <a:cubicBezTo>
                      <a:pt x="138" y="133"/>
                      <a:pt x="138" y="133"/>
                      <a:pt x="138" y="133"/>
                    </a:cubicBezTo>
                    <a:cubicBezTo>
                      <a:pt x="138" y="133"/>
                      <a:pt x="138" y="133"/>
                      <a:pt x="138" y="133"/>
                    </a:cubicBezTo>
                    <a:cubicBezTo>
                      <a:pt x="138" y="133"/>
                      <a:pt x="139" y="133"/>
                      <a:pt x="139" y="134"/>
                    </a:cubicBezTo>
                    <a:cubicBezTo>
                      <a:pt x="139" y="133"/>
                      <a:pt x="139" y="133"/>
                      <a:pt x="139" y="132"/>
                    </a:cubicBezTo>
                    <a:cubicBezTo>
                      <a:pt x="139" y="133"/>
                      <a:pt x="139" y="133"/>
                      <a:pt x="139" y="133"/>
                    </a:cubicBezTo>
                    <a:cubicBezTo>
                      <a:pt x="139" y="133"/>
                      <a:pt x="139" y="133"/>
                      <a:pt x="139" y="133"/>
                    </a:cubicBezTo>
                    <a:cubicBezTo>
                      <a:pt x="139" y="133"/>
                      <a:pt x="140" y="132"/>
                      <a:pt x="141" y="133"/>
                    </a:cubicBezTo>
                    <a:cubicBezTo>
                      <a:pt x="141" y="133"/>
                      <a:pt x="141" y="133"/>
                      <a:pt x="141" y="133"/>
                    </a:cubicBezTo>
                    <a:cubicBezTo>
                      <a:pt x="141" y="133"/>
                      <a:pt x="141" y="132"/>
                      <a:pt x="141" y="132"/>
                    </a:cubicBezTo>
                    <a:cubicBezTo>
                      <a:pt x="141" y="132"/>
                      <a:pt x="141" y="132"/>
                      <a:pt x="142" y="132"/>
                    </a:cubicBezTo>
                    <a:cubicBezTo>
                      <a:pt x="142" y="132"/>
                      <a:pt x="142" y="132"/>
                      <a:pt x="142" y="132"/>
                    </a:cubicBezTo>
                    <a:cubicBezTo>
                      <a:pt x="142" y="132"/>
                      <a:pt x="142" y="132"/>
                      <a:pt x="142" y="132"/>
                    </a:cubicBezTo>
                    <a:cubicBezTo>
                      <a:pt x="142" y="131"/>
                      <a:pt x="142" y="131"/>
                      <a:pt x="142" y="131"/>
                    </a:cubicBezTo>
                    <a:cubicBezTo>
                      <a:pt x="142" y="131"/>
                      <a:pt x="142" y="131"/>
                      <a:pt x="142" y="130"/>
                    </a:cubicBezTo>
                    <a:cubicBezTo>
                      <a:pt x="142" y="131"/>
                      <a:pt x="142" y="131"/>
                      <a:pt x="143" y="132"/>
                    </a:cubicBezTo>
                    <a:cubicBezTo>
                      <a:pt x="143" y="132"/>
                      <a:pt x="143" y="132"/>
                      <a:pt x="143" y="132"/>
                    </a:cubicBezTo>
                    <a:cubicBezTo>
                      <a:pt x="143" y="132"/>
                      <a:pt x="143" y="132"/>
                      <a:pt x="143" y="132"/>
                    </a:cubicBezTo>
                    <a:cubicBezTo>
                      <a:pt x="143" y="132"/>
                      <a:pt x="143" y="132"/>
                      <a:pt x="143" y="132"/>
                    </a:cubicBezTo>
                    <a:cubicBezTo>
                      <a:pt x="143" y="131"/>
                      <a:pt x="143" y="131"/>
                      <a:pt x="143" y="131"/>
                    </a:cubicBezTo>
                    <a:cubicBezTo>
                      <a:pt x="143" y="131"/>
                      <a:pt x="143" y="131"/>
                      <a:pt x="143" y="131"/>
                    </a:cubicBezTo>
                    <a:cubicBezTo>
                      <a:pt x="143" y="131"/>
                      <a:pt x="143" y="131"/>
                      <a:pt x="143" y="131"/>
                    </a:cubicBezTo>
                    <a:cubicBezTo>
                      <a:pt x="143" y="130"/>
                      <a:pt x="142" y="130"/>
                      <a:pt x="142" y="129"/>
                    </a:cubicBezTo>
                    <a:cubicBezTo>
                      <a:pt x="143" y="129"/>
                      <a:pt x="143" y="129"/>
                      <a:pt x="143" y="128"/>
                    </a:cubicBezTo>
                    <a:cubicBezTo>
                      <a:pt x="143" y="128"/>
                      <a:pt x="144" y="128"/>
                      <a:pt x="144" y="128"/>
                    </a:cubicBezTo>
                    <a:cubicBezTo>
                      <a:pt x="144" y="128"/>
                      <a:pt x="143" y="128"/>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4" y="130"/>
                      <a:pt x="144" y="129"/>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6" y="130"/>
                      <a:pt x="146" y="130"/>
                      <a:pt x="146" y="130"/>
                    </a:cubicBezTo>
                    <a:cubicBezTo>
                      <a:pt x="146" y="130"/>
                      <a:pt x="146" y="130"/>
                      <a:pt x="146" y="130"/>
                    </a:cubicBezTo>
                    <a:cubicBezTo>
                      <a:pt x="146" y="130"/>
                      <a:pt x="146" y="130"/>
                      <a:pt x="146" y="130"/>
                    </a:cubicBezTo>
                    <a:cubicBezTo>
                      <a:pt x="146" y="130"/>
                      <a:pt x="146" y="130"/>
                      <a:pt x="146" y="130"/>
                    </a:cubicBezTo>
                    <a:cubicBezTo>
                      <a:pt x="146" y="130"/>
                      <a:pt x="146" y="131"/>
                      <a:pt x="146" y="131"/>
                    </a:cubicBezTo>
                    <a:cubicBezTo>
                      <a:pt x="147" y="131"/>
                      <a:pt x="147" y="131"/>
                      <a:pt x="147" y="130"/>
                    </a:cubicBezTo>
                    <a:cubicBezTo>
                      <a:pt x="147" y="130"/>
                      <a:pt x="147" y="130"/>
                      <a:pt x="147" y="130"/>
                    </a:cubicBezTo>
                    <a:cubicBezTo>
                      <a:pt x="147" y="130"/>
                      <a:pt x="148" y="129"/>
                      <a:pt x="148" y="130"/>
                    </a:cubicBezTo>
                    <a:cubicBezTo>
                      <a:pt x="148" y="130"/>
                      <a:pt x="147" y="130"/>
                      <a:pt x="147" y="130"/>
                    </a:cubicBezTo>
                    <a:cubicBezTo>
                      <a:pt x="147" y="130"/>
                      <a:pt x="148" y="130"/>
                      <a:pt x="148" y="130"/>
                    </a:cubicBezTo>
                    <a:cubicBezTo>
                      <a:pt x="148" y="130"/>
                      <a:pt x="148" y="130"/>
                      <a:pt x="148" y="130"/>
                    </a:cubicBezTo>
                    <a:cubicBezTo>
                      <a:pt x="148" y="130"/>
                      <a:pt x="148" y="130"/>
                      <a:pt x="149" y="130"/>
                    </a:cubicBezTo>
                    <a:cubicBezTo>
                      <a:pt x="149" y="129"/>
                      <a:pt x="149" y="129"/>
                      <a:pt x="149" y="129"/>
                    </a:cubicBezTo>
                    <a:cubicBezTo>
                      <a:pt x="149" y="129"/>
                      <a:pt x="149" y="129"/>
                      <a:pt x="149" y="129"/>
                    </a:cubicBezTo>
                    <a:cubicBezTo>
                      <a:pt x="150" y="129"/>
                      <a:pt x="150" y="130"/>
                      <a:pt x="150" y="130"/>
                    </a:cubicBezTo>
                    <a:cubicBezTo>
                      <a:pt x="150" y="130"/>
                      <a:pt x="150" y="130"/>
                      <a:pt x="150" y="130"/>
                    </a:cubicBezTo>
                    <a:cubicBezTo>
                      <a:pt x="150" y="130"/>
                      <a:pt x="150" y="129"/>
                      <a:pt x="150" y="129"/>
                    </a:cubicBezTo>
                    <a:cubicBezTo>
                      <a:pt x="150" y="129"/>
                      <a:pt x="150" y="129"/>
                      <a:pt x="150" y="129"/>
                    </a:cubicBezTo>
                    <a:cubicBezTo>
                      <a:pt x="150" y="129"/>
                      <a:pt x="151" y="129"/>
                      <a:pt x="151" y="129"/>
                    </a:cubicBezTo>
                    <a:cubicBezTo>
                      <a:pt x="150" y="129"/>
                      <a:pt x="151" y="129"/>
                      <a:pt x="151" y="130"/>
                    </a:cubicBezTo>
                    <a:cubicBezTo>
                      <a:pt x="151" y="130"/>
                      <a:pt x="151" y="129"/>
                      <a:pt x="151" y="129"/>
                    </a:cubicBezTo>
                    <a:cubicBezTo>
                      <a:pt x="152" y="129"/>
                      <a:pt x="152" y="129"/>
                      <a:pt x="152" y="129"/>
                    </a:cubicBezTo>
                    <a:cubicBezTo>
                      <a:pt x="152" y="129"/>
                      <a:pt x="152" y="129"/>
                      <a:pt x="152" y="129"/>
                    </a:cubicBezTo>
                    <a:cubicBezTo>
                      <a:pt x="153" y="129"/>
                      <a:pt x="154" y="129"/>
                      <a:pt x="154" y="129"/>
                    </a:cubicBezTo>
                    <a:cubicBezTo>
                      <a:pt x="154" y="128"/>
                      <a:pt x="154" y="128"/>
                      <a:pt x="154" y="128"/>
                    </a:cubicBezTo>
                    <a:cubicBezTo>
                      <a:pt x="154" y="128"/>
                      <a:pt x="154" y="128"/>
                      <a:pt x="155" y="128"/>
                    </a:cubicBezTo>
                    <a:cubicBezTo>
                      <a:pt x="154" y="127"/>
                      <a:pt x="154" y="128"/>
                      <a:pt x="154" y="127"/>
                    </a:cubicBezTo>
                    <a:cubicBezTo>
                      <a:pt x="154" y="127"/>
                      <a:pt x="154" y="127"/>
                      <a:pt x="154" y="127"/>
                    </a:cubicBezTo>
                    <a:cubicBezTo>
                      <a:pt x="155" y="127"/>
                      <a:pt x="155" y="126"/>
                      <a:pt x="155" y="126"/>
                    </a:cubicBezTo>
                    <a:cubicBezTo>
                      <a:pt x="155" y="126"/>
                      <a:pt x="155" y="126"/>
                      <a:pt x="155" y="126"/>
                    </a:cubicBezTo>
                    <a:cubicBezTo>
                      <a:pt x="155" y="126"/>
                      <a:pt x="156" y="126"/>
                      <a:pt x="156" y="127"/>
                    </a:cubicBezTo>
                    <a:cubicBezTo>
                      <a:pt x="156" y="126"/>
                      <a:pt x="158" y="126"/>
                      <a:pt x="157" y="125"/>
                    </a:cubicBezTo>
                    <a:cubicBezTo>
                      <a:pt x="157" y="125"/>
                      <a:pt x="158" y="125"/>
                      <a:pt x="157" y="126"/>
                    </a:cubicBezTo>
                    <a:cubicBezTo>
                      <a:pt x="158" y="125"/>
                      <a:pt x="159" y="125"/>
                      <a:pt x="159" y="124"/>
                    </a:cubicBezTo>
                    <a:cubicBezTo>
                      <a:pt x="159" y="124"/>
                      <a:pt x="159" y="123"/>
                      <a:pt x="159" y="124"/>
                    </a:cubicBezTo>
                    <a:cubicBezTo>
                      <a:pt x="159" y="123"/>
                      <a:pt x="159" y="123"/>
                      <a:pt x="159" y="123"/>
                    </a:cubicBezTo>
                    <a:cubicBezTo>
                      <a:pt x="159" y="123"/>
                      <a:pt x="159" y="123"/>
                      <a:pt x="158" y="123"/>
                    </a:cubicBezTo>
                    <a:cubicBezTo>
                      <a:pt x="158" y="123"/>
                      <a:pt x="159" y="123"/>
                      <a:pt x="159" y="123"/>
                    </a:cubicBezTo>
                    <a:cubicBezTo>
                      <a:pt x="159" y="123"/>
                      <a:pt x="159" y="122"/>
                      <a:pt x="160" y="122"/>
                    </a:cubicBezTo>
                    <a:cubicBezTo>
                      <a:pt x="160" y="122"/>
                      <a:pt x="160" y="123"/>
                      <a:pt x="160" y="123"/>
                    </a:cubicBezTo>
                    <a:cubicBezTo>
                      <a:pt x="160" y="123"/>
                      <a:pt x="161" y="122"/>
                      <a:pt x="161" y="122"/>
                    </a:cubicBezTo>
                    <a:cubicBezTo>
                      <a:pt x="161" y="122"/>
                      <a:pt x="161" y="123"/>
                      <a:pt x="161" y="123"/>
                    </a:cubicBezTo>
                    <a:cubicBezTo>
                      <a:pt x="161" y="123"/>
                      <a:pt x="161" y="123"/>
                      <a:pt x="161" y="123"/>
                    </a:cubicBezTo>
                    <a:cubicBezTo>
                      <a:pt x="162" y="122"/>
                      <a:pt x="162" y="122"/>
                      <a:pt x="162" y="122"/>
                    </a:cubicBezTo>
                    <a:cubicBezTo>
                      <a:pt x="162" y="122"/>
                      <a:pt x="161" y="122"/>
                      <a:pt x="161" y="122"/>
                    </a:cubicBezTo>
                    <a:cubicBezTo>
                      <a:pt x="162" y="122"/>
                      <a:pt x="162" y="122"/>
                      <a:pt x="162" y="122"/>
                    </a:cubicBezTo>
                    <a:cubicBezTo>
                      <a:pt x="162" y="122"/>
                      <a:pt x="162" y="122"/>
                      <a:pt x="163" y="122"/>
                    </a:cubicBezTo>
                    <a:cubicBezTo>
                      <a:pt x="163" y="121"/>
                      <a:pt x="162" y="120"/>
                      <a:pt x="162" y="120"/>
                    </a:cubicBezTo>
                    <a:cubicBezTo>
                      <a:pt x="162" y="120"/>
                      <a:pt x="164" y="121"/>
                      <a:pt x="164" y="120"/>
                    </a:cubicBezTo>
                    <a:cubicBezTo>
                      <a:pt x="164" y="120"/>
                      <a:pt x="163" y="120"/>
                      <a:pt x="163" y="120"/>
                    </a:cubicBezTo>
                    <a:cubicBezTo>
                      <a:pt x="163" y="120"/>
                      <a:pt x="164" y="119"/>
                      <a:pt x="164" y="119"/>
                    </a:cubicBezTo>
                    <a:cubicBezTo>
                      <a:pt x="164" y="119"/>
                      <a:pt x="165" y="120"/>
                      <a:pt x="165" y="120"/>
                    </a:cubicBezTo>
                    <a:cubicBezTo>
                      <a:pt x="165" y="119"/>
                      <a:pt x="165" y="119"/>
                      <a:pt x="165" y="119"/>
                    </a:cubicBezTo>
                    <a:cubicBezTo>
                      <a:pt x="164" y="119"/>
                      <a:pt x="165" y="117"/>
                      <a:pt x="165" y="117"/>
                    </a:cubicBezTo>
                    <a:cubicBezTo>
                      <a:pt x="165" y="117"/>
                      <a:pt x="164" y="117"/>
                      <a:pt x="163" y="117"/>
                    </a:cubicBezTo>
                    <a:cubicBezTo>
                      <a:pt x="163" y="117"/>
                      <a:pt x="163" y="117"/>
                      <a:pt x="163" y="117"/>
                    </a:cubicBezTo>
                    <a:cubicBezTo>
                      <a:pt x="163" y="117"/>
                      <a:pt x="164" y="117"/>
                      <a:pt x="164" y="117"/>
                    </a:cubicBezTo>
                    <a:cubicBezTo>
                      <a:pt x="164" y="117"/>
                      <a:pt x="164" y="117"/>
                      <a:pt x="165" y="117"/>
                    </a:cubicBezTo>
                    <a:cubicBezTo>
                      <a:pt x="165" y="116"/>
                      <a:pt x="165" y="116"/>
                      <a:pt x="166" y="116"/>
                    </a:cubicBezTo>
                    <a:cubicBezTo>
                      <a:pt x="166" y="116"/>
                      <a:pt x="166" y="116"/>
                      <a:pt x="165" y="116"/>
                    </a:cubicBezTo>
                    <a:cubicBezTo>
                      <a:pt x="165" y="116"/>
                      <a:pt x="165" y="116"/>
                      <a:pt x="165" y="116"/>
                    </a:cubicBezTo>
                    <a:cubicBezTo>
                      <a:pt x="165" y="116"/>
                      <a:pt x="165" y="116"/>
                      <a:pt x="165" y="116"/>
                    </a:cubicBezTo>
                    <a:cubicBezTo>
                      <a:pt x="165" y="116"/>
                      <a:pt x="165" y="116"/>
                      <a:pt x="165" y="116"/>
                    </a:cubicBezTo>
                    <a:cubicBezTo>
                      <a:pt x="165" y="116"/>
                      <a:pt x="165" y="115"/>
                      <a:pt x="165" y="115"/>
                    </a:cubicBezTo>
                    <a:cubicBezTo>
                      <a:pt x="165" y="115"/>
                      <a:pt x="165" y="115"/>
                      <a:pt x="165" y="115"/>
                    </a:cubicBezTo>
                    <a:cubicBezTo>
                      <a:pt x="164" y="114"/>
                      <a:pt x="165" y="114"/>
                      <a:pt x="165" y="114"/>
                    </a:cubicBezTo>
                    <a:cubicBezTo>
                      <a:pt x="165" y="114"/>
                      <a:pt x="165" y="114"/>
                      <a:pt x="165" y="114"/>
                    </a:cubicBezTo>
                    <a:cubicBezTo>
                      <a:pt x="165" y="114"/>
                      <a:pt x="165" y="114"/>
                      <a:pt x="165" y="114"/>
                    </a:cubicBezTo>
                    <a:cubicBezTo>
                      <a:pt x="165" y="114"/>
                      <a:pt x="166" y="114"/>
                      <a:pt x="165" y="114"/>
                    </a:cubicBezTo>
                    <a:cubicBezTo>
                      <a:pt x="166" y="114"/>
                      <a:pt x="167" y="114"/>
                      <a:pt x="166" y="114"/>
                    </a:cubicBezTo>
                    <a:cubicBezTo>
                      <a:pt x="166" y="115"/>
                      <a:pt x="166" y="115"/>
                      <a:pt x="167" y="115"/>
                    </a:cubicBezTo>
                    <a:cubicBezTo>
                      <a:pt x="167" y="114"/>
                      <a:pt x="166" y="114"/>
                      <a:pt x="166" y="114"/>
                    </a:cubicBezTo>
                    <a:cubicBezTo>
                      <a:pt x="167" y="114"/>
                      <a:pt x="167" y="114"/>
                      <a:pt x="167" y="114"/>
                    </a:cubicBezTo>
                    <a:cubicBezTo>
                      <a:pt x="167" y="113"/>
                      <a:pt x="167" y="113"/>
                      <a:pt x="168" y="113"/>
                    </a:cubicBezTo>
                    <a:cubicBezTo>
                      <a:pt x="167" y="113"/>
                      <a:pt x="168" y="113"/>
                      <a:pt x="167" y="113"/>
                    </a:cubicBezTo>
                    <a:cubicBezTo>
                      <a:pt x="168" y="113"/>
                      <a:pt x="168" y="112"/>
                      <a:pt x="168" y="112"/>
                    </a:cubicBezTo>
                    <a:cubicBezTo>
                      <a:pt x="169" y="112"/>
                      <a:pt x="168" y="111"/>
                      <a:pt x="169" y="111"/>
                    </a:cubicBezTo>
                    <a:cubicBezTo>
                      <a:pt x="169" y="111"/>
                      <a:pt x="169" y="110"/>
                      <a:pt x="169" y="110"/>
                    </a:cubicBezTo>
                    <a:cubicBezTo>
                      <a:pt x="169" y="110"/>
                      <a:pt x="169" y="110"/>
                      <a:pt x="169" y="109"/>
                    </a:cubicBezTo>
                    <a:cubicBezTo>
                      <a:pt x="168" y="110"/>
                      <a:pt x="168" y="109"/>
                      <a:pt x="168" y="109"/>
                    </a:cubicBezTo>
                    <a:cubicBezTo>
                      <a:pt x="168" y="109"/>
                      <a:pt x="168" y="109"/>
                      <a:pt x="169" y="109"/>
                    </a:cubicBezTo>
                    <a:cubicBezTo>
                      <a:pt x="169" y="110"/>
                      <a:pt x="169" y="109"/>
                      <a:pt x="170" y="109"/>
                    </a:cubicBezTo>
                    <a:cubicBezTo>
                      <a:pt x="170" y="109"/>
                      <a:pt x="170" y="109"/>
                      <a:pt x="170" y="109"/>
                    </a:cubicBezTo>
                    <a:cubicBezTo>
                      <a:pt x="170" y="108"/>
                      <a:pt x="170" y="108"/>
                      <a:pt x="170" y="108"/>
                    </a:cubicBezTo>
                    <a:cubicBezTo>
                      <a:pt x="171" y="108"/>
                      <a:pt x="171" y="109"/>
                      <a:pt x="171" y="109"/>
                    </a:cubicBezTo>
                    <a:cubicBezTo>
                      <a:pt x="171" y="109"/>
                      <a:pt x="172" y="109"/>
                      <a:pt x="172" y="108"/>
                    </a:cubicBezTo>
                    <a:cubicBezTo>
                      <a:pt x="172" y="108"/>
                      <a:pt x="172" y="107"/>
                      <a:pt x="171" y="107"/>
                    </a:cubicBezTo>
                    <a:cubicBezTo>
                      <a:pt x="171" y="107"/>
                      <a:pt x="171" y="107"/>
                      <a:pt x="171" y="107"/>
                    </a:cubicBezTo>
                    <a:cubicBezTo>
                      <a:pt x="171" y="107"/>
                      <a:pt x="171" y="107"/>
                      <a:pt x="171" y="107"/>
                    </a:cubicBezTo>
                    <a:cubicBezTo>
                      <a:pt x="171" y="107"/>
                      <a:pt x="171" y="107"/>
                      <a:pt x="172" y="107"/>
                    </a:cubicBezTo>
                    <a:cubicBezTo>
                      <a:pt x="172" y="106"/>
                      <a:pt x="172" y="106"/>
                      <a:pt x="171" y="106"/>
                    </a:cubicBezTo>
                    <a:cubicBezTo>
                      <a:pt x="172" y="106"/>
                      <a:pt x="172" y="106"/>
                      <a:pt x="172" y="106"/>
                    </a:cubicBezTo>
                    <a:cubicBezTo>
                      <a:pt x="172" y="106"/>
                      <a:pt x="172" y="106"/>
                      <a:pt x="172" y="105"/>
                    </a:cubicBezTo>
                    <a:cubicBezTo>
                      <a:pt x="172" y="105"/>
                      <a:pt x="171" y="105"/>
                      <a:pt x="171" y="105"/>
                    </a:cubicBezTo>
                    <a:cubicBezTo>
                      <a:pt x="171" y="105"/>
                      <a:pt x="172" y="104"/>
                      <a:pt x="172" y="105"/>
                    </a:cubicBezTo>
                    <a:cubicBezTo>
                      <a:pt x="172" y="105"/>
                      <a:pt x="172" y="105"/>
                      <a:pt x="172" y="105"/>
                    </a:cubicBezTo>
                    <a:cubicBezTo>
                      <a:pt x="172" y="105"/>
                      <a:pt x="172" y="104"/>
                      <a:pt x="173" y="104"/>
                    </a:cubicBezTo>
                    <a:cubicBezTo>
                      <a:pt x="173" y="105"/>
                      <a:pt x="173" y="104"/>
                      <a:pt x="173" y="105"/>
                    </a:cubicBezTo>
                    <a:cubicBezTo>
                      <a:pt x="173" y="104"/>
                      <a:pt x="173" y="103"/>
                      <a:pt x="173" y="103"/>
                    </a:cubicBezTo>
                    <a:cubicBezTo>
                      <a:pt x="173" y="103"/>
                      <a:pt x="172" y="103"/>
                      <a:pt x="173" y="104"/>
                    </a:cubicBezTo>
                    <a:cubicBezTo>
                      <a:pt x="173" y="104"/>
                      <a:pt x="172" y="104"/>
                      <a:pt x="172" y="104"/>
                    </a:cubicBezTo>
                    <a:cubicBezTo>
                      <a:pt x="172" y="104"/>
                      <a:pt x="172" y="104"/>
                      <a:pt x="171" y="104"/>
                    </a:cubicBezTo>
                    <a:cubicBezTo>
                      <a:pt x="172" y="103"/>
                      <a:pt x="173" y="103"/>
                      <a:pt x="174" y="102"/>
                    </a:cubicBezTo>
                    <a:cubicBezTo>
                      <a:pt x="173" y="102"/>
                      <a:pt x="173" y="102"/>
                      <a:pt x="172" y="102"/>
                    </a:cubicBezTo>
                    <a:cubicBezTo>
                      <a:pt x="172" y="102"/>
                      <a:pt x="171" y="100"/>
                      <a:pt x="170" y="101"/>
                    </a:cubicBezTo>
                    <a:cubicBezTo>
                      <a:pt x="170" y="101"/>
                      <a:pt x="170" y="101"/>
                      <a:pt x="169" y="101"/>
                    </a:cubicBezTo>
                    <a:cubicBezTo>
                      <a:pt x="169" y="101"/>
                      <a:pt x="168" y="101"/>
                      <a:pt x="168" y="101"/>
                    </a:cubicBezTo>
                    <a:cubicBezTo>
                      <a:pt x="168" y="101"/>
                      <a:pt x="168" y="101"/>
                      <a:pt x="168" y="100"/>
                    </a:cubicBezTo>
                    <a:cubicBezTo>
                      <a:pt x="168" y="100"/>
                      <a:pt x="168" y="100"/>
                      <a:pt x="168" y="100"/>
                    </a:cubicBezTo>
                    <a:cubicBezTo>
                      <a:pt x="168" y="101"/>
                      <a:pt x="167" y="101"/>
                      <a:pt x="167" y="101"/>
                    </a:cubicBezTo>
                    <a:cubicBezTo>
                      <a:pt x="167" y="101"/>
                      <a:pt x="167" y="100"/>
                      <a:pt x="168" y="100"/>
                    </a:cubicBezTo>
                    <a:cubicBezTo>
                      <a:pt x="168" y="100"/>
                      <a:pt x="168" y="100"/>
                      <a:pt x="168" y="100"/>
                    </a:cubicBezTo>
                    <a:cubicBezTo>
                      <a:pt x="168" y="100"/>
                      <a:pt x="169" y="101"/>
                      <a:pt x="169" y="100"/>
                    </a:cubicBezTo>
                    <a:cubicBezTo>
                      <a:pt x="171" y="99"/>
                      <a:pt x="171" y="99"/>
                      <a:pt x="171" y="99"/>
                    </a:cubicBezTo>
                    <a:cubicBezTo>
                      <a:pt x="171" y="99"/>
                      <a:pt x="171" y="99"/>
                      <a:pt x="172" y="99"/>
                    </a:cubicBezTo>
                    <a:cubicBezTo>
                      <a:pt x="172" y="99"/>
                      <a:pt x="173" y="98"/>
                      <a:pt x="173" y="98"/>
                    </a:cubicBezTo>
                    <a:cubicBezTo>
                      <a:pt x="173" y="98"/>
                      <a:pt x="172" y="97"/>
                      <a:pt x="172" y="96"/>
                    </a:cubicBezTo>
                    <a:cubicBezTo>
                      <a:pt x="172" y="96"/>
                      <a:pt x="172" y="96"/>
                      <a:pt x="171" y="96"/>
                    </a:cubicBezTo>
                    <a:cubicBezTo>
                      <a:pt x="171" y="96"/>
                      <a:pt x="170" y="95"/>
                      <a:pt x="170" y="95"/>
                    </a:cubicBezTo>
                    <a:cubicBezTo>
                      <a:pt x="169" y="95"/>
                      <a:pt x="169" y="95"/>
                      <a:pt x="169" y="95"/>
                    </a:cubicBezTo>
                    <a:cubicBezTo>
                      <a:pt x="169" y="95"/>
                      <a:pt x="169" y="94"/>
                      <a:pt x="169" y="94"/>
                    </a:cubicBezTo>
                    <a:cubicBezTo>
                      <a:pt x="169" y="94"/>
                      <a:pt x="169" y="94"/>
                      <a:pt x="168" y="94"/>
                    </a:cubicBezTo>
                    <a:cubicBezTo>
                      <a:pt x="168" y="94"/>
                      <a:pt x="168" y="94"/>
                      <a:pt x="167" y="94"/>
                    </a:cubicBezTo>
                    <a:cubicBezTo>
                      <a:pt x="167" y="94"/>
                      <a:pt x="167" y="94"/>
                      <a:pt x="167" y="94"/>
                    </a:cubicBezTo>
                    <a:cubicBezTo>
                      <a:pt x="167" y="94"/>
                      <a:pt x="167" y="94"/>
                      <a:pt x="167" y="94"/>
                    </a:cubicBezTo>
                    <a:cubicBezTo>
                      <a:pt x="167" y="94"/>
                      <a:pt x="167" y="94"/>
                      <a:pt x="167" y="94"/>
                    </a:cubicBezTo>
                    <a:cubicBezTo>
                      <a:pt x="168" y="93"/>
                      <a:pt x="169" y="94"/>
                      <a:pt x="169" y="94"/>
                    </a:cubicBezTo>
                    <a:cubicBezTo>
                      <a:pt x="169" y="94"/>
                      <a:pt x="169" y="95"/>
                      <a:pt x="170" y="95"/>
                    </a:cubicBezTo>
                    <a:cubicBezTo>
                      <a:pt x="170" y="95"/>
                      <a:pt x="170" y="95"/>
                      <a:pt x="171" y="95"/>
                    </a:cubicBezTo>
                    <a:cubicBezTo>
                      <a:pt x="172" y="95"/>
                      <a:pt x="172" y="95"/>
                      <a:pt x="173" y="95"/>
                    </a:cubicBezTo>
                    <a:cubicBezTo>
                      <a:pt x="173" y="95"/>
                      <a:pt x="173" y="94"/>
                      <a:pt x="172" y="94"/>
                    </a:cubicBezTo>
                    <a:cubicBezTo>
                      <a:pt x="172" y="94"/>
                      <a:pt x="171" y="94"/>
                      <a:pt x="171" y="93"/>
                    </a:cubicBezTo>
                    <a:cubicBezTo>
                      <a:pt x="171" y="93"/>
                      <a:pt x="171" y="92"/>
                      <a:pt x="171" y="92"/>
                    </a:cubicBezTo>
                    <a:cubicBezTo>
                      <a:pt x="171" y="92"/>
                      <a:pt x="170" y="92"/>
                      <a:pt x="170" y="92"/>
                    </a:cubicBezTo>
                    <a:cubicBezTo>
                      <a:pt x="169" y="92"/>
                      <a:pt x="169" y="92"/>
                      <a:pt x="169" y="91"/>
                    </a:cubicBezTo>
                    <a:cubicBezTo>
                      <a:pt x="169" y="90"/>
                      <a:pt x="169" y="90"/>
                      <a:pt x="169" y="89"/>
                    </a:cubicBezTo>
                    <a:cubicBezTo>
                      <a:pt x="169" y="88"/>
                      <a:pt x="168" y="87"/>
                      <a:pt x="168" y="86"/>
                    </a:cubicBezTo>
                    <a:cubicBezTo>
                      <a:pt x="167" y="86"/>
                      <a:pt x="167" y="85"/>
                      <a:pt x="167" y="85"/>
                    </a:cubicBezTo>
                    <a:cubicBezTo>
                      <a:pt x="167" y="85"/>
                      <a:pt x="166" y="84"/>
                      <a:pt x="166" y="84"/>
                    </a:cubicBezTo>
                    <a:cubicBezTo>
                      <a:pt x="166" y="84"/>
                      <a:pt x="166" y="84"/>
                      <a:pt x="165" y="84"/>
                    </a:cubicBezTo>
                    <a:cubicBezTo>
                      <a:pt x="165" y="84"/>
                      <a:pt x="164" y="83"/>
                      <a:pt x="164" y="83"/>
                    </a:cubicBezTo>
                    <a:cubicBezTo>
                      <a:pt x="163" y="83"/>
                      <a:pt x="163" y="83"/>
                      <a:pt x="163" y="83"/>
                    </a:cubicBezTo>
                    <a:cubicBezTo>
                      <a:pt x="163" y="82"/>
                      <a:pt x="163" y="82"/>
                      <a:pt x="163" y="82"/>
                    </a:cubicBezTo>
                    <a:cubicBezTo>
                      <a:pt x="163" y="82"/>
                      <a:pt x="163" y="82"/>
                      <a:pt x="163" y="82"/>
                    </a:cubicBezTo>
                    <a:cubicBezTo>
                      <a:pt x="163" y="82"/>
                      <a:pt x="163" y="82"/>
                      <a:pt x="163" y="82"/>
                    </a:cubicBezTo>
                    <a:cubicBezTo>
                      <a:pt x="164" y="81"/>
                      <a:pt x="164" y="80"/>
                      <a:pt x="165" y="80"/>
                    </a:cubicBezTo>
                    <a:cubicBezTo>
                      <a:pt x="166" y="79"/>
                      <a:pt x="166" y="79"/>
                      <a:pt x="166" y="79"/>
                    </a:cubicBezTo>
                    <a:cubicBezTo>
                      <a:pt x="167" y="78"/>
                      <a:pt x="167" y="78"/>
                      <a:pt x="167" y="78"/>
                    </a:cubicBezTo>
                    <a:cubicBezTo>
                      <a:pt x="167" y="78"/>
                      <a:pt x="167" y="78"/>
                      <a:pt x="166" y="77"/>
                    </a:cubicBezTo>
                    <a:cubicBezTo>
                      <a:pt x="166" y="77"/>
                      <a:pt x="167" y="77"/>
                      <a:pt x="167" y="77"/>
                    </a:cubicBezTo>
                    <a:cubicBezTo>
                      <a:pt x="167" y="77"/>
                      <a:pt x="167" y="77"/>
                      <a:pt x="167" y="77"/>
                    </a:cubicBezTo>
                    <a:cubicBezTo>
                      <a:pt x="167" y="78"/>
                      <a:pt x="168" y="78"/>
                      <a:pt x="168" y="78"/>
                    </a:cubicBezTo>
                    <a:cubicBezTo>
                      <a:pt x="168" y="78"/>
                      <a:pt x="169" y="77"/>
                      <a:pt x="169" y="77"/>
                    </a:cubicBezTo>
                    <a:cubicBezTo>
                      <a:pt x="169" y="77"/>
                      <a:pt x="169" y="77"/>
                      <a:pt x="168" y="77"/>
                    </a:cubicBezTo>
                    <a:cubicBezTo>
                      <a:pt x="168" y="76"/>
                      <a:pt x="169" y="76"/>
                      <a:pt x="169" y="76"/>
                    </a:cubicBezTo>
                    <a:cubicBezTo>
                      <a:pt x="169" y="76"/>
                      <a:pt x="170" y="76"/>
                      <a:pt x="170" y="76"/>
                    </a:cubicBezTo>
                    <a:cubicBezTo>
                      <a:pt x="169" y="76"/>
                      <a:pt x="169" y="75"/>
                      <a:pt x="169" y="75"/>
                    </a:cubicBezTo>
                    <a:cubicBezTo>
                      <a:pt x="169" y="75"/>
                      <a:pt x="170" y="75"/>
                      <a:pt x="170" y="75"/>
                    </a:cubicBezTo>
                    <a:cubicBezTo>
                      <a:pt x="170" y="75"/>
                      <a:pt x="171" y="75"/>
                      <a:pt x="171" y="75"/>
                    </a:cubicBezTo>
                    <a:cubicBezTo>
                      <a:pt x="172" y="74"/>
                      <a:pt x="173" y="74"/>
                      <a:pt x="174" y="74"/>
                    </a:cubicBezTo>
                    <a:cubicBezTo>
                      <a:pt x="174" y="74"/>
                      <a:pt x="174" y="75"/>
                      <a:pt x="175" y="74"/>
                    </a:cubicBezTo>
                    <a:cubicBezTo>
                      <a:pt x="175" y="74"/>
                      <a:pt x="175" y="74"/>
                      <a:pt x="175" y="74"/>
                    </a:cubicBezTo>
                    <a:cubicBezTo>
                      <a:pt x="175" y="74"/>
                      <a:pt x="175" y="74"/>
                      <a:pt x="175" y="74"/>
                    </a:cubicBezTo>
                    <a:cubicBezTo>
                      <a:pt x="175" y="73"/>
                      <a:pt x="176" y="72"/>
                      <a:pt x="176" y="72"/>
                    </a:cubicBezTo>
                    <a:cubicBezTo>
                      <a:pt x="176" y="72"/>
                      <a:pt x="175" y="72"/>
                      <a:pt x="175" y="72"/>
                    </a:cubicBezTo>
                    <a:cubicBezTo>
                      <a:pt x="175" y="72"/>
                      <a:pt x="175" y="72"/>
                      <a:pt x="175" y="72"/>
                    </a:cubicBezTo>
                    <a:cubicBezTo>
                      <a:pt x="174" y="72"/>
                      <a:pt x="174" y="72"/>
                      <a:pt x="174" y="72"/>
                    </a:cubicBezTo>
                    <a:cubicBezTo>
                      <a:pt x="173" y="72"/>
                      <a:pt x="173" y="72"/>
                      <a:pt x="173" y="72"/>
                    </a:cubicBezTo>
                    <a:cubicBezTo>
                      <a:pt x="173" y="72"/>
                      <a:pt x="172" y="72"/>
                      <a:pt x="172" y="72"/>
                    </a:cubicBezTo>
                    <a:cubicBezTo>
                      <a:pt x="171" y="72"/>
                      <a:pt x="171" y="72"/>
                      <a:pt x="170" y="71"/>
                    </a:cubicBezTo>
                    <a:cubicBezTo>
                      <a:pt x="170" y="71"/>
                      <a:pt x="169" y="71"/>
                      <a:pt x="169" y="70"/>
                    </a:cubicBezTo>
                    <a:cubicBezTo>
                      <a:pt x="169" y="70"/>
                      <a:pt x="168" y="71"/>
                      <a:pt x="168" y="71"/>
                    </a:cubicBezTo>
                    <a:cubicBezTo>
                      <a:pt x="167" y="71"/>
                      <a:pt x="167" y="71"/>
                      <a:pt x="167" y="71"/>
                    </a:cubicBezTo>
                    <a:cubicBezTo>
                      <a:pt x="167" y="72"/>
                      <a:pt x="166" y="72"/>
                      <a:pt x="166" y="72"/>
                    </a:cubicBezTo>
                    <a:cubicBezTo>
                      <a:pt x="166" y="72"/>
                      <a:pt x="165" y="73"/>
                      <a:pt x="165" y="73"/>
                    </a:cubicBezTo>
                    <a:cubicBezTo>
                      <a:pt x="164" y="73"/>
                      <a:pt x="163" y="73"/>
                      <a:pt x="163" y="73"/>
                    </a:cubicBezTo>
                    <a:cubicBezTo>
                      <a:pt x="162" y="73"/>
                      <a:pt x="162" y="73"/>
                      <a:pt x="163" y="72"/>
                    </a:cubicBezTo>
                    <a:cubicBezTo>
                      <a:pt x="163" y="71"/>
                      <a:pt x="163" y="71"/>
                      <a:pt x="163" y="70"/>
                    </a:cubicBezTo>
                    <a:cubicBezTo>
                      <a:pt x="163" y="70"/>
                      <a:pt x="163" y="69"/>
                      <a:pt x="162" y="69"/>
                    </a:cubicBezTo>
                    <a:cubicBezTo>
                      <a:pt x="162" y="69"/>
                      <a:pt x="161" y="69"/>
                      <a:pt x="161" y="69"/>
                    </a:cubicBezTo>
                    <a:cubicBezTo>
                      <a:pt x="161" y="69"/>
                      <a:pt x="161" y="69"/>
                      <a:pt x="161" y="69"/>
                    </a:cubicBezTo>
                    <a:cubicBezTo>
                      <a:pt x="161" y="69"/>
                      <a:pt x="161" y="69"/>
                      <a:pt x="161" y="70"/>
                    </a:cubicBezTo>
                    <a:cubicBezTo>
                      <a:pt x="161" y="69"/>
                      <a:pt x="161" y="69"/>
                      <a:pt x="160" y="69"/>
                    </a:cubicBezTo>
                    <a:cubicBezTo>
                      <a:pt x="160" y="69"/>
                      <a:pt x="160" y="69"/>
                      <a:pt x="160" y="69"/>
                    </a:cubicBezTo>
                    <a:cubicBezTo>
                      <a:pt x="159" y="69"/>
                      <a:pt x="159" y="69"/>
                      <a:pt x="159" y="69"/>
                    </a:cubicBezTo>
                    <a:cubicBezTo>
                      <a:pt x="158" y="69"/>
                      <a:pt x="157" y="67"/>
                      <a:pt x="157" y="67"/>
                    </a:cubicBezTo>
                    <a:cubicBezTo>
                      <a:pt x="158" y="66"/>
                      <a:pt x="158" y="66"/>
                      <a:pt x="158" y="65"/>
                    </a:cubicBezTo>
                    <a:cubicBezTo>
                      <a:pt x="158" y="65"/>
                      <a:pt x="158" y="65"/>
                      <a:pt x="158" y="65"/>
                    </a:cubicBezTo>
                    <a:cubicBezTo>
                      <a:pt x="159" y="64"/>
                      <a:pt x="159" y="65"/>
                      <a:pt x="160" y="65"/>
                    </a:cubicBezTo>
                    <a:cubicBezTo>
                      <a:pt x="160" y="65"/>
                      <a:pt x="161" y="65"/>
                      <a:pt x="161" y="65"/>
                    </a:cubicBezTo>
                    <a:cubicBezTo>
                      <a:pt x="162" y="65"/>
                      <a:pt x="162" y="65"/>
                      <a:pt x="162" y="65"/>
                    </a:cubicBezTo>
                    <a:cubicBezTo>
                      <a:pt x="163" y="65"/>
                      <a:pt x="163" y="65"/>
                      <a:pt x="163" y="64"/>
                    </a:cubicBezTo>
                    <a:cubicBezTo>
                      <a:pt x="163" y="64"/>
                      <a:pt x="163" y="64"/>
                      <a:pt x="164" y="63"/>
                    </a:cubicBezTo>
                    <a:cubicBezTo>
                      <a:pt x="164" y="63"/>
                      <a:pt x="164" y="62"/>
                      <a:pt x="165" y="62"/>
                    </a:cubicBezTo>
                    <a:cubicBezTo>
                      <a:pt x="166" y="61"/>
                      <a:pt x="167" y="61"/>
                      <a:pt x="168" y="60"/>
                    </a:cubicBezTo>
                    <a:cubicBezTo>
                      <a:pt x="168" y="60"/>
                      <a:pt x="169" y="59"/>
                      <a:pt x="169" y="58"/>
                    </a:cubicBezTo>
                    <a:cubicBezTo>
                      <a:pt x="170" y="58"/>
                      <a:pt x="170" y="58"/>
                      <a:pt x="171" y="58"/>
                    </a:cubicBezTo>
                    <a:cubicBezTo>
                      <a:pt x="171" y="58"/>
                      <a:pt x="172" y="58"/>
                      <a:pt x="172" y="58"/>
                    </a:cubicBezTo>
                    <a:cubicBezTo>
                      <a:pt x="173" y="58"/>
                      <a:pt x="173" y="57"/>
                      <a:pt x="173" y="57"/>
                    </a:cubicBezTo>
                    <a:cubicBezTo>
                      <a:pt x="173" y="58"/>
                      <a:pt x="173" y="58"/>
                      <a:pt x="173" y="58"/>
                    </a:cubicBezTo>
                    <a:cubicBezTo>
                      <a:pt x="174" y="58"/>
                      <a:pt x="174" y="58"/>
                      <a:pt x="174" y="59"/>
                    </a:cubicBezTo>
                    <a:cubicBezTo>
                      <a:pt x="174" y="59"/>
                      <a:pt x="174" y="59"/>
                      <a:pt x="174" y="59"/>
                    </a:cubicBezTo>
                    <a:cubicBezTo>
                      <a:pt x="174" y="59"/>
                      <a:pt x="174" y="60"/>
                      <a:pt x="174" y="60"/>
                    </a:cubicBezTo>
                    <a:cubicBezTo>
                      <a:pt x="174" y="60"/>
                      <a:pt x="173" y="61"/>
                      <a:pt x="173" y="61"/>
                    </a:cubicBezTo>
                    <a:cubicBezTo>
                      <a:pt x="173" y="61"/>
                      <a:pt x="173" y="62"/>
                      <a:pt x="172" y="62"/>
                    </a:cubicBezTo>
                    <a:cubicBezTo>
                      <a:pt x="172" y="62"/>
                      <a:pt x="172" y="62"/>
                      <a:pt x="171" y="62"/>
                    </a:cubicBezTo>
                    <a:cubicBezTo>
                      <a:pt x="171" y="62"/>
                      <a:pt x="171" y="63"/>
                      <a:pt x="171" y="63"/>
                    </a:cubicBezTo>
                    <a:cubicBezTo>
                      <a:pt x="171" y="63"/>
                      <a:pt x="171" y="63"/>
                      <a:pt x="171" y="63"/>
                    </a:cubicBezTo>
                    <a:cubicBezTo>
                      <a:pt x="171" y="63"/>
                      <a:pt x="171" y="63"/>
                      <a:pt x="171" y="63"/>
                    </a:cubicBezTo>
                    <a:cubicBezTo>
                      <a:pt x="171" y="64"/>
                      <a:pt x="172" y="64"/>
                      <a:pt x="173" y="64"/>
                    </a:cubicBezTo>
                    <a:cubicBezTo>
                      <a:pt x="173" y="64"/>
                      <a:pt x="172" y="64"/>
                      <a:pt x="172" y="64"/>
                    </a:cubicBezTo>
                    <a:cubicBezTo>
                      <a:pt x="172" y="65"/>
                      <a:pt x="172" y="65"/>
                      <a:pt x="172" y="65"/>
                    </a:cubicBezTo>
                    <a:cubicBezTo>
                      <a:pt x="172" y="65"/>
                      <a:pt x="171" y="65"/>
                      <a:pt x="171" y="65"/>
                    </a:cubicBezTo>
                    <a:cubicBezTo>
                      <a:pt x="171" y="65"/>
                      <a:pt x="171" y="66"/>
                      <a:pt x="170" y="66"/>
                    </a:cubicBezTo>
                    <a:cubicBezTo>
                      <a:pt x="170" y="66"/>
                      <a:pt x="170" y="66"/>
                      <a:pt x="170" y="66"/>
                    </a:cubicBezTo>
                    <a:cubicBezTo>
                      <a:pt x="170" y="66"/>
                      <a:pt x="170" y="67"/>
                      <a:pt x="170" y="67"/>
                    </a:cubicBezTo>
                    <a:cubicBezTo>
                      <a:pt x="172" y="66"/>
                      <a:pt x="173" y="65"/>
                      <a:pt x="174" y="64"/>
                    </a:cubicBezTo>
                    <a:cubicBezTo>
                      <a:pt x="175" y="64"/>
                      <a:pt x="175" y="63"/>
                      <a:pt x="176" y="63"/>
                    </a:cubicBezTo>
                    <a:cubicBezTo>
                      <a:pt x="177" y="63"/>
                      <a:pt x="177" y="62"/>
                      <a:pt x="178" y="62"/>
                    </a:cubicBezTo>
                    <a:cubicBezTo>
                      <a:pt x="178" y="62"/>
                      <a:pt x="178" y="62"/>
                      <a:pt x="179" y="62"/>
                    </a:cubicBezTo>
                    <a:cubicBezTo>
                      <a:pt x="179" y="62"/>
                      <a:pt x="180"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2" y="61"/>
                      <a:pt x="182" y="61"/>
                      <a:pt x="182" y="61"/>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5" y="59"/>
                      <a:pt x="185" y="59"/>
                      <a:pt x="185" y="59"/>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7"/>
                      <a:pt x="186" y="57"/>
                      <a:pt x="186" y="57"/>
                    </a:cubicBezTo>
                    <a:cubicBezTo>
                      <a:pt x="186" y="57"/>
                      <a:pt x="186" y="57"/>
                      <a:pt x="186"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8" y="57"/>
                      <a:pt x="188" y="57"/>
                    </a:cubicBezTo>
                    <a:cubicBezTo>
                      <a:pt x="188" y="57"/>
                      <a:pt x="188" y="57"/>
                      <a:pt x="188" y="57"/>
                    </a:cubicBezTo>
                    <a:cubicBezTo>
                      <a:pt x="188" y="57"/>
                      <a:pt x="188" y="57"/>
                      <a:pt x="188" y="57"/>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9" y="56"/>
                      <a:pt x="189" y="56"/>
                      <a:pt x="189" y="56"/>
                    </a:cubicBezTo>
                    <a:cubicBezTo>
                      <a:pt x="189" y="56"/>
                      <a:pt x="189" y="56"/>
                      <a:pt x="189" y="56"/>
                    </a:cubicBezTo>
                    <a:cubicBezTo>
                      <a:pt x="189" y="56"/>
                      <a:pt x="189" y="56"/>
                      <a:pt x="189" y="56"/>
                    </a:cubicBezTo>
                    <a:cubicBezTo>
                      <a:pt x="189" y="56"/>
                      <a:pt x="189" y="56"/>
                      <a:pt x="189" y="56"/>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4"/>
                      <a:pt x="189" y="54"/>
                    </a:cubicBezTo>
                    <a:cubicBezTo>
                      <a:pt x="189" y="54"/>
                      <a:pt x="189" y="54"/>
                      <a:pt x="189" y="54"/>
                    </a:cubicBezTo>
                    <a:cubicBezTo>
                      <a:pt x="189" y="54"/>
                      <a:pt x="189" y="54"/>
                      <a:pt x="189" y="54"/>
                    </a:cubicBezTo>
                    <a:cubicBezTo>
                      <a:pt x="189" y="54"/>
                      <a:pt x="189" y="54"/>
                      <a:pt x="189" y="54"/>
                    </a:cubicBezTo>
                    <a:cubicBezTo>
                      <a:pt x="189" y="54"/>
                      <a:pt x="189" y="54"/>
                      <a:pt x="189"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3"/>
                      <a:pt x="190" y="53"/>
                      <a:pt x="190" y="53"/>
                    </a:cubicBezTo>
                    <a:cubicBezTo>
                      <a:pt x="191" y="53"/>
                      <a:pt x="191" y="53"/>
                      <a:pt x="191" y="53"/>
                    </a:cubicBezTo>
                    <a:cubicBezTo>
                      <a:pt x="191" y="53"/>
                      <a:pt x="191" y="53"/>
                      <a:pt x="191" y="53"/>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2" y="54"/>
                      <a:pt x="192" y="54"/>
                      <a:pt x="192" y="54"/>
                    </a:cubicBezTo>
                    <a:cubicBezTo>
                      <a:pt x="192" y="54"/>
                      <a:pt x="192" y="54"/>
                      <a:pt x="192" y="54"/>
                    </a:cubicBezTo>
                    <a:cubicBezTo>
                      <a:pt x="192" y="54"/>
                      <a:pt x="192" y="54"/>
                      <a:pt x="192" y="54"/>
                    </a:cubicBezTo>
                    <a:cubicBezTo>
                      <a:pt x="192" y="54"/>
                      <a:pt x="192" y="54"/>
                      <a:pt x="192" y="54"/>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3"/>
                      <a:pt x="195" y="53"/>
                      <a:pt x="195" y="53"/>
                    </a:cubicBezTo>
                    <a:cubicBezTo>
                      <a:pt x="195" y="53"/>
                      <a:pt x="195" y="53"/>
                      <a:pt x="195" y="53"/>
                    </a:cubicBezTo>
                    <a:cubicBezTo>
                      <a:pt x="195" y="53"/>
                      <a:pt x="195" y="53"/>
                      <a:pt x="195" y="53"/>
                    </a:cubicBezTo>
                    <a:cubicBezTo>
                      <a:pt x="195" y="53"/>
                      <a:pt x="195" y="53"/>
                      <a:pt x="195" y="53"/>
                    </a:cubicBezTo>
                    <a:cubicBezTo>
                      <a:pt x="194" y="53"/>
                      <a:pt x="194" y="53"/>
                      <a:pt x="194" y="53"/>
                    </a:cubicBezTo>
                    <a:cubicBezTo>
                      <a:pt x="194" y="53"/>
                      <a:pt x="194" y="53"/>
                      <a:pt x="194" y="53"/>
                    </a:cubicBezTo>
                    <a:cubicBezTo>
                      <a:pt x="195" y="53"/>
                      <a:pt x="195" y="53"/>
                      <a:pt x="195" y="53"/>
                    </a:cubicBezTo>
                    <a:cubicBezTo>
                      <a:pt x="195" y="53"/>
                      <a:pt x="195" y="53"/>
                      <a:pt x="195" y="53"/>
                    </a:cubicBezTo>
                    <a:cubicBezTo>
                      <a:pt x="195" y="52"/>
                      <a:pt x="195" y="52"/>
                      <a:pt x="195" y="52"/>
                    </a:cubicBezTo>
                    <a:cubicBezTo>
                      <a:pt x="196" y="52"/>
                      <a:pt x="196" y="52"/>
                      <a:pt x="196" y="52"/>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9" y="52"/>
                      <a:pt x="199" y="52"/>
                      <a:pt x="199" y="52"/>
                    </a:cubicBezTo>
                    <a:cubicBezTo>
                      <a:pt x="199" y="52"/>
                      <a:pt x="199" y="52"/>
                      <a:pt x="199" y="52"/>
                    </a:cubicBezTo>
                    <a:cubicBezTo>
                      <a:pt x="198" y="52"/>
                      <a:pt x="198" y="52"/>
                      <a:pt x="198" y="52"/>
                    </a:cubicBezTo>
                    <a:cubicBezTo>
                      <a:pt x="198" y="52"/>
                      <a:pt x="198" y="52"/>
                      <a:pt x="198" y="52"/>
                    </a:cubicBezTo>
                    <a:cubicBezTo>
                      <a:pt x="199" y="52"/>
                      <a:pt x="199" y="52"/>
                      <a:pt x="199" y="52"/>
                    </a:cubicBezTo>
                    <a:cubicBezTo>
                      <a:pt x="199" y="52"/>
                      <a:pt x="199" y="52"/>
                      <a:pt x="199" y="52"/>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1" y="50"/>
                      <a:pt x="201" y="50"/>
                      <a:pt x="201" y="50"/>
                    </a:cubicBezTo>
                    <a:cubicBezTo>
                      <a:pt x="200" y="50"/>
                      <a:pt x="200" y="50"/>
                      <a:pt x="200" y="50"/>
                    </a:cubicBezTo>
                    <a:cubicBezTo>
                      <a:pt x="200" y="50"/>
                      <a:pt x="200" y="50"/>
                      <a:pt x="200"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8"/>
                      <a:pt x="201" y="48"/>
                      <a:pt x="201" y="48"/>
                    </a:cubicBezTo>
                    <a:cubicBezTo>
                      <a:pt x="201" y="48"/>
                      <a:pt x="201" y="48"/>
                      <a:pt x="201" y="48"/>
                    </a:cubicBezTo>
                    <a:cubicBezTo>
                      <a:pt x="201" y="48"/>
                      <a:pt x="201" y="48"/>
                      <a:pt x="201" y="48"/>
                    </a:cubicBezTo>
                    <a:cubicBezTo>
                      <a:pt x="201" y="48"/>
                      <a:pt x="201" y="48"/>
                      <a:pt x="201"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9"/>
                      <a:pt x="202" y="49"/>
                      <a:pt x="202" y="49"/>
                    </a:cubicBezTo>
                    <a:cubicBezTo>
                      <a:pt x="202" y="49"/>
                      <a:pt x="202" y="49"/>
                      <a:pt x="202" y="49"/>
                    </a:cubicBezTo>
                    <a:cubicBezTo>
                      <a:pt x="202" y="49"/>
                      <a:pt x="202" y="49"/>
                      <a:pt x="202"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50"/>
                    </a:cubicBezTo>
                    <a:cubicBezTo>
                      <a:pt x="203" y="50"/>
                      <a:pt x="203" y="50"/>
                      <a:pt x="203" y="50"/>
                    </a:cubicBezTo>
                    <a:cubicBezTo>
                      <a:pt x="203" y="50"/>
                      <a:pt x="203" y="50"/>
                      <a:pt x="203" y="50"/>
                    </a:cubicBezTo>
                    <a:cubicBezTo>
                      <a:pt x="203" y="50"/>
                      <a:pt x="203" y="50"/>
                      <a:pt x="203" y="50"/>
                    </a:cubicBezTo>
                    <a:cubicBezTo>
                      <a:pt x="203" y="50"/>
                      <a:pt x="203" y="50"/>
                      <a:pt x="203" y="50"/>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8"/>
                      <a:pt x="205" y="48"/>
                      <a:pt x="205" y="48"/>
                    </a:cubicBezTo>
                    <a:cubicBezTo>
                      <a:pt x="205" y="48"/>
                      <a:pt x="205" y="48"/>
                      <a:pt x="205" y="48"/>
                    </a:cubicBezTo>
                    <a:cubicBezTo>
                      <a:pt x="205" y="48"/>
                      <a:pt x="205" y="48"/>
                      <a:pt x="205" y="48"/>
                    </a:cubicBezTo>
                    <a:cubicBezTo>
                      <a:pt x="205"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1"/>
                      <a:pt x="206" y="41"/>
                      <a:pt x="206"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8" y="39"/>
                      <a:pt x="208" y="39"/>
                      <a:pt x="208" y="39"/>
                    </a:cubicBezTo>
                    <a:cubicBezTo>
                      <a:pt x="208" y="39"/>
                      <a:pt x="208" y="39"/>
                      <a:pt x="208" y="39"/>
                    </a:cubicBezTo>
                    <a:cubicBezTo>
                      <a:pt x="208" y="39"/>
                      <a:pt x="208" y="39"/>
                      <a:pt x="208" y="39"/>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9"/>
                      <a:pt x="209" y="39"/>
                      <a:pt x="209" y="39"/>
                    </a:cubicBezTo>
                    <a:cubicBezTo>
                      <a:pt x="209" y="39"/>
                      <a:pt x="209" y="39"/>
                      <a:pt x="209" y="39"/>
                    </a:cubicBezTo>
                    <a:cubicBezTo>
                      <a:pt x="209" y="39"/>
                      <a:pt x="209" y="39"/>
                      <a:pt x="209"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5"/>
                      <a:pt x="214" y="35"/>
                      <a:pt x="214" y="35"/>
                    </a:cubicBezTo>
                    <a:cubicBezTo>
                      <a:pt x="214" y="35"/>
                      <a:pt x="214" y="35"/>
                      <a:pt x="214"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2"/>
                      <a:pt x="215" y="32"/>
                      <a:pt x="215"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29"/>
                      <a:pt x="216" y="29"/>
                      <a:pt x="216" y="29"/>
                    </a:cubicBezTo>
                    <a:cubicBezTo>
                      <a:pt x="216" y="29"/>
                      <a:pt x="216" y="29"/>
                      <a:pt x="216" y="29"/>
                    </a:cubicBezTo>
                    <a:cubicBezTo>
                      <a:pt x="216" y="29"/>
                      <a:pt x="216" y="29"/>
                      <a:pt x="216" y="29"/>
                    </a:cubicBezTo>
                    <a:cubicBezTo>
                      <a:pt x="216" y="29"/>
                      <a:pt x="216" y="29"/>
                      <a:pt x="216" y="29"/>
                    </a:cubicBezTo>
                    <a:cubicBezTo>
                      <a:pt x="216" y="29"/>
                      <a:pt x="216" y="29"/>
                      <a:pt x="216"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8" y="29"/>
                      <a:pt x="218" y="29"/>
                      <a:pt x="218" y="29"/>
                    </a:cubicBezTo>
                    <a:cubicBezTo>
                      <a:pt x="218" y="29"/>
                      <a:pt x="218" y="29"/>
                      <a:pt x="218" y="29"/>
                    </a:cubicBezTo>
                    <a:cubicBezTo>
                      <a:pt x="218" y="29"/>
                      <a:pt x="218" y="29"/>
                      <a:pt x="218" y="29"/>
                    </a:cubicBezTo>
                    <a:cubicBezTo>
                      <a:pt x="218" y="29"/>
                      <a:pt x="218" y="29"/>
                      <a:pt x="218" y="29"/>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lnTo>
                      <a:pt x="218" y="27"/>
                    </a:lnTo>
                    <a:close/>
                    <a:moveTo>
                      <a:pt x="118" y="92"/>
                    </a:moveTo>
                    <a:cubicBezTo>
                      <a:pt x="118" y="92"/>
                      <a:pt x="118" y="92"/>
                      <a:pt x="118" y="92"/>
                    </a:cubicBezTo>
                    <a:cubicBezTo>
                      <a:pt x="118" y="92"/>
                      <a:pt x="118" y="92"/>
                      <a:pt x="118" y="92"/>
                    </a:cubicBezTo>
                    <a:close/>
                    <a:moveTo>
                      <a:pt x="166" y="93"/>
                    </a:moveTo>
                    <a:cubicBezTo>
                      <a:pt x="166" y="93"/>
                      <a:pt x="166" y="94"/>
                      <a:pt x="166" y="94"/>
                    </a:cubicBezTo>
                    <a:cubicBezTo>
                      <a:pt x="166" y="94"/>
                      <a:pt x="166" y="94"/>
                      <a:pt x="165" y="93"/>
                    </a:cubicBezTo>
                    <a:cubicBezTo>
                      <a:pt x="165" y="93"/>
                      <a:pt x="165" y="93"/>
                      <a:pt x="165" y="93"/>
                    </a:cubicBezTo>
                    <a:cubicBezTo>
                      <a:pt x="165" y="93"/>
                      <a:pt x="165" y="93"/>
                      <a:pt x="165" y="93"/>
                    </a:cubicBezTo>
                    <a:cubicBezTo>
                      <a:pt x="165" y="93"/>
                      <a:pt x="166" y="93"/>
                      <a:pt x="166" y="9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83"/>
              <p:cNvSpPr/>
              <p:nvPr/>
            </p:nvSpPr>
            <p:spPr bwMode="auto">
              <a:xfrm>
                <a:off x="3332" y="1976"/>
                <a:ext cx="0" cy="5"/>
              </a:xfrm>
              <a:custGeom>
                <a:avLst/>
                <a:gdLst>
                  <a:gd name="T0" fmla="*/ 0 h 2"/>
                  <a:gd name="T1" fmla="*/ 0 h 2"/>
                  <a:gd name="T2" fmla="*/ 1 h 2"/>
                  <a:gd name="T3" fmla="*/ 1 h 2"/>
                  <a:gd name="T4" fmla="*/ 1 h 2"/>
                  <a:gd name="T5" fmla="*/ 1 h 2"/>
                  <a:gd name="T6" fmla="*/ 1 h 2"/>
                  <a:gd name="T7" fmla="*/ 1 h 2"/>
                  <a:gd name="T8" fmla="*/ 1 h 2"/>
                  <a:gd name="T9" fmla="*/ 1 h 2"/>
                  <a:gd name="T10" fmla="*/ 1 h 2"/>
                  <a:gd name="T11" fmla="*/ 1 h 2"/>
                  <a:gd name="T12" fmla="*/ 2 h 2"/>
                  <a:gd name="T13" fmla="*/ 1 h 2"/>
                  <a:gd name="T14" fmla="*/ 1 h 2"/>
                  <a:gd name="T15" fmla="*/ 1 h 2"/>
                  <a:gd name="T16" fmla="*/ 1 h 2"/>
                  <a:gd name="T17" fmla="*/ 1 h 2"/>
                  <a:gd name="T18" fmla="*/ 1 h 2"/>
                  <a:gd name="T19" fmla="*/ 1 h 2"/>
                  <a:gd name="T20" fmla="*/ 1 h 2"/>
                  <a:gd name="T21" fmla="*/ 1 h 2"/>
                  <a:gd name="T22" fmla="*/ 1 h 2"/>
                  <a:gd name="T23" fmla="*/ 1 h 2"/>
                  <a:gd name="T24" fmla="*/ 1 h 2"/>
                  <a:gd name="T25" fmla="*/ 1 h 2"/>
                  <a:gd name="T26" fmla="*/ 1 h 2"/>
                  <a:gd name="T27" fmla="*/ 1 h 2"/>
                  <a:gd name="T28" fmla="*/ 1 h 2"/>
                  <a:gd name="T29" fmla="*/ 1 h 2"/>
                  <a:gd name="T30" fmla="*/ 1 h 2"/>
                  <a:gd name="T31" fmla="*/ 1 h 2"/>
                  <a:gd name="T32" fmla="*/ 0 h 2"/>
                  <a:gd name="T33" fmla="*/ 0 h 2"/>
                  <a:gd name="T34" fmla="*/ 0 h 2"/>
                  <a:gd name="T35" fmla="*/ 0 h 2"/>
                  <a:gd name="T36" fmla="*/ 0 h 2"/>
                  <a:gd name="T37" fmla="*/ 0 h 2"/>
                  <a:gd name="T3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Lst>
                <a:rect l="0" t="0" r="r" b="b"/>
                <a:pathLst>
                  <a:path h="2">
                    <a:moveTo>
                      <a:pt x="0" y="0"/>
                    </a:move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84"/>
              <p:cNvSpPr/>
              <p:nvPr/>
            </p:nvSpPr>
            <p:spPr bwMode="auto">
              <a:xfrm>
                <a:off x="3329" y="1973"/>
                <a:ext cx="3" cy="3"/>
              </a:xfrm>
              <a:custGeom>
                <a:avLst/>
                <a:gdLst>
                  <a:gd name="T0" fmla="*/ 0 w 3"/>
                  <a:gd name="T1" fmla="*/ 0 h 3"/>
                  <a:gd name="T2" fmla="*/ 0 w 3"/>
                  <a:gd name="T3" fmla="*/ 0 h 3"/>
                  <a:gd name="T4" fmla="*/ 0 w 3"/>
                  <a:gd name="T5" fmla="*/ 0 h 3"/>
                  <a:gd name="T6" fmla="*/ 0 w 3"/>
                  <a:gd name="T7" fmla="*/ 0 h 3"/>
                  <a:gd name="T8" fmla="*/ 0 w 3"/>
                  <a:gd name="T9" fmla="*/ 0 h 3"/>
                  <a:gd name="T10" fmla="*/ 0 w 3"/>
                  <a:gd name="T11" fmla="*/ 0 h 3"/>
                  <a:gd name="T12" fmla="*/ 0 w 3"/>
                  <a:gd name="T13" fmla="*/ 3 h 3"/>
                  <a:gd name="T14" fmla="*/ 0 w 3"/>
                  <a:gd name="T15" fmla="*/ 3 h 3"/>
                  <a:gd name="T16" fmla="*/ 0 w 3"/>
                  <a:gd name="T17" fmla="*/ 3 h 3"/>
                  <a:gd name="T18" fmla="*/ 0 w 3"/>
                  <a:gd name="T19" fmla="*/ 3 h 3"/>
                  <a:gd name="T20" fmla="*/ 0 w 3"/>
                  <a:gd name="T21" fmla="*/ 3 h 3"/>
                  <a:gd name="T22" fmla="*/ 3 w 3"/>
                  <a:gd name="T23" fmla="*/ 3 h 3"/>
                  <a:gd name="T24" fmla="*/ 3 w 3"/>
                  <a:gd name="T25" fmla="*/ 3 h 3"/>
                  <a:gd name="T26" fmla="*/ 3 w 3"/>
                  <a:gd name="T27" fmla="*/ 3 h 3"/>
                  <a:gd name="T28" fmla="*/ 3 w 3"/>
                  <a:gd name="T29" fmla="*/ 3 h 3"/>
                  <a:gd name="T30" fmla="*/ 3 w 3"/>
                  <a:gd name="T31" fmla="*/ 0 h 3"/>
                  <a:gd name="T32" fmla="*/ 3 w 3"/>
                  <a:gd name="T33" fmla="*/ 0 h 3"/>
                  <a:gd name="T34" fmla="*/ 3 w 3"/>
                  <a:gd name="T35" fmla="*/ 0 h 3"/>
                  <a:gd name="T36" fmla="*/ 0 w 3"/>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3">
                    <a:moveTo>
                      <a:pt x="0" y="0"/>
                    </a:moveTo>
                    <a:lnTo>
                      <a:pt x="0" y="0"/>
                    </a:lnTo>
                    <a:lnTo>
                      <a:pt x="0" y="0"/>
                    </a:lnTo>
                    <a:lnTo>
                      <a:pt x="0" y="0"/>
                    </a:lnTo>
                    <a:lnTo>
                      <a:pt x="0" y="0"/>
                    </a:lnTo>
                    <a:lnTo>
                      <a:pt x="0" y="0"/>
                    </a:lnTo>
                    <a:lnTo>
                      <a:pt x="0" y="3"/>
                    </a:lnTo>
                    <a:lnTo>
                      <a:pt x="0" y="3"/>
                    </a:lnTo>
                    <a:lnTo>
                      <a:pt x="0" y="3"/>
                    </a:lnTo>
                    <a:lnTo>
                      <a:pt x="0" y="3"/>
                    </a:lnTo>
                    <a:lnTo>
                      <a:pt x="0" y="3"/>
                    </a:lnTo>
                    <a:lnTo>
                      <a:pt x="3" y="3"/>
                    </a:lnTo>
                    <a:lnTo>
                      <a:pt x="3" y="3"/>
                    </a:lnTo>
                    <a:lnTo>
                      <a:pt x="3" y="3"/>
                    </a:lnTo>
                    <a:lnTo>
                      <a:pt x="3" y="3"/>
                    </a:lnTo>
                    <a:lnTo>
                      <a:pt x="3" y="0"/>
                    </a:lnTo>
                    <a:lnTo>
                      <a:pt x="3" y="0"/>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85"/>
              <p:cNvSpPr/>
              <p:nvPr/>
            </p:nvSpPr>
            <p:spPr bwMode="auto">
              <a:xfrm>
                <a:off x="3435" y="2026"/>
                <a:ext cx="2" cy="0"/>
              </a:xfrm>
              <a:custGeom>
                <a:avLst/>
                <a:gdLst>
                  <a:gd name="T0" fmla="*/ 0 w 2"/>
                  <a:gd name="T1" fmla="*/ 0 w 2"/>
                  <a:gd name="T2" fmla="*/ 0 w 2"/>
                  <a:gd name="T3" fmla="*/ 0 w 2"/>
                  <a:gd name="T4" fmla="*/ 0 w 2"/>
                  <a:gd name="T5" fmla="*/ 2 w 2"/>
                  <a:gd name="T6" fmla="*/ 2 w 2"/>
                  <a:gd name="T7" fmla="*/ 0 w 2"/>
                  <a:gd name="T8" fmla="*/ 0 w 2"/>
                  <a:gd name="T9" fmla="*/ 0 w 2"/>
                  <a:gd name="T10" fmla="*/ 0 w 2"/>
                  <a:gd name="T11" fmla="*/ 0 w 2"/>
                  <a:gd name="T12" fmla="*/ 0 w 2"/>
                  <a:gd name="T13" fmla="*/ 0 w 2"/>
                  <a:gd name="T14"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0" y="0"/>
                    </a:moveTo>
                    <a:lnTo>
                      <a:pt x="0" y="0"/>
                    </a:lnTo>
                    <a:lnTo>
                      <a:pt x="0" y="0"/>
                    </a:lnTo>
                    <a:lnTo>
                      <a:pt x="0" y="0"/>
                    </a:lnTo>
                    <a:lnTo>
                      <a:pt x="0" y="0"/>
                    </a:lnTo>
                    <a:lnTo>
                      <a:pt x="2" y="0"/>
                    </a:lnTo>
                    <a:lnTo>
                      <a:pt x="2"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86"/>
              <p:cNvSpPr/>
              <p:nvPr/>
            </p:nvSpPr>
            <p:spPr bwMode="auto">
              <a:xfrm>
                <a:off x="3432" y="2023"/>
                <a:ext cx="3" cy="3"/>
              </a:xfrm>
              <a:custGeom>
                <a:avLst/>
                <a:gdLst>
                  <a:gd name="T0" fmla="*/ 0 w 3"/>
                  <a:gd name="T1" fmla="*/ 3 h 3"/>
                  <a:gd name="T2" fmla="*/ 0 w 3"/>
                  <a:gd name="T3" fmla="*/ 3 h 3"/>
                  <a:gd name="T4" fmla="*/ 0 w 3"/>
                  <a:gd name="T5" fmla="*/ 3 h 3"/>
                  <a:gd name="T6" fmla="*/ 0 w 3"/>
                  <a:gd name="T7" fmla="*/ 3 h 3"/>
                  <a:gd name="T8" fmla="*/ 3 w 3"/>
                  <a:gd name="T9" fmla="*/ 3 h 3"/>
                  <a:gd name="T10" fmla="*/ 3 w 3"/>
                  <a:gd name="T11" fmla="*/ 3 h 3"/>
                  <a:gd name="T12" fmla="*/ 3 w 3"/>
                  <a:gd name="T13" fmla="*/ 3 h 3"/>
                  <a:gd name="T14" fmla="*/ 3 w 3"/>
                  <a:gd name="T15" fmla="*/ 3 h 3"/>
                  <a:gd name="T16" fmla="*/ 3 w 3"/>
                  <a:gd name="T17" fmla="*/ 3 h 3"/>
                  <a:gd name="T18" fmla="*/ 3 w 3"/>
                  <a:gd name="T19" fmla="*/ 3 h 3"/>
                  <a:gd name="T20" fmla="*/ 3 w 3"/>
                  <a:gd name="T21" fmla="*/ 3 h 3"/>
                  <a:gd name="T22" fmla="*/ 0 w 3"/>
                  <a:gd name="T23" fmla="*/ 3 h 3"/>
                  <a:gd name="T24" fmla="*/ 0 w 3"/>
                  <a:gd name="T25" fmla="*/ 3 h 3"/>
                  <a:gd name="T26" fmla="*/ 0 w 3"/>
                  <a:gd name="T27" fmla="*/ 3 h 3"/>
                  <a:gd name="T28" fmla="*/ 0 w 3"/>
                  <a:gd name="T29" fmla="*/ 0 h 3"/>
                  <a:gd name="T30" fmla="*/ 0 w 3"/>
                  <a:gd name="T31" fmla="*/ 0 h 3"/>
                  <a:gd name="T32" fmla="*/ 0 w 3"/>
                  <a:gd name="T33" fmla="*/ 3 h 3"/>
                  <a:gd name="T34" fmla="*/ 0 w 3"/>
                  <a:gd name="T35" fmla="*/ 3 h 3"/>
                  <a:gd name="T36" fmla="*/ 0 w 3"/>
                  <a:gd name="T37" fmla="*/ 3 h 3"/>
                  <a:gd name="T38" fmla="*/ 0 w 3"/>
                  <a:gd name="T39" fmla="*/ 3 h 3"/>
                  <a:gd name="T40" fmla="*/ 0 w 3"/>
                  <a:gd name="T41" fmla="*/ 3 h 3"/>
                  <a:gd name="T42" fmla="*/ 0 w 3"/>
                  <a:gd name="T43" fmla="*/ 3 h 3"/>
                  <a:gd name="T44" fmla="*/ 0 w 3"/>
                  <a:gd name="T45" fmla="*/ 3 h 3"/>
                  <a:gd name="T46" fmla="*/ 0 w 3"/>
                  <a:gd name="T47" fmla="*/ 3 h 3"/>
                  <a:gd name="T48" fmla="*/ 0 w 3"/>
                  <a:gd name="T49" fmla="*/ 3 h 3"/>
                  <a:gd name="T50" fmla="*/ 0 w 3"/>
                  <a:gd name="T51" fmla="*/ 3 h 3"/>
                  <a:gd name="T52" fmla="*/ 0 w 3"/>
                  <a:gd name="T53" fmla="*/ 3 h 3"/>
                  <a:gd name="T54" fmla="*/ 0 w 3"/>
                  <a:gd name="T5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 h="3">
                    <a:moveTo>
                      <a:pt x="0" y="3"/>
                    </a:moveTo>
                    <a:lnTo>
                      <a:pt x="0" y="3"/>
                    </a:lnTo>
                    <a:lnTo>
                      <a:pt x="0" y="3"/>
                    </a:lnTo>
                    <a:lnTo>
                      <a:pt x="0" y="3"/>
                    </a:lnTo>
                    <a:lnTo>
                      <a:pt x="3" y="3"/>
                    </a:lnTo>
                    <a:lnTo>
                      <a:pt x="3" y="3"/>
                    </a:lnTo>
                    <a:lnTo>
                      <a:pt x="3" y="3"/>
                    </a:lnTo>
                    <a:lnTo>
                      <a:pt x="3" y="3"/>
                    </a:lnTo>
                    <a:lnTo>
                      <a:pt x="3" y="3"/>
                    </a:lnTo>
                    <a:lnTo>
                      <a:pt x="3" y="3"/>
                    </a:lnTo>
                    <a:lnTo>
                      <a:pt x="3" y="3"/>
                    </a:lnTo>
                    <a:lnTo>
                      <a:pt x="0" y="3"/>
                    </a:lnTo>
                    <a:lnTo>
                      <a:pt x="0" y="3"/>
                    </a:lnTo>
                    <a:lnTo>
                      <a:pt x="0" y="3"/>
                    </a:lnTo>
                    <a:lnTo>
                      <a:pt x="0" y="0"/>
                    </a:lnTo>
                    <a:lnTo>
                      <a:pt x="0" y="0"/>
                    </a:lnTo>
                    <a:lnTo>
                      <a:pt x="0" y="3"/>
                    </a:lnTo>
                    <a:lnTo>
                      <a:pt x="0" y="3"/>
                    </a:lnTo>
                    <a:lnTo>
                      <a:pt x="0" y="3"/>
                    </a:lnTo>
                    <a:lnTo>
                      <a:pt x="0" y="3"/>
                    </a:lnTo>
                    <a:lnTo>
                      <a:pt x="0" y="3"/>
                    </a:lnTo>
                    <a:lnTo>
                      <a:pt x="0" y="3"/>
                    </a:lnTo>
                    <a:lnTo>
                      <a:pt x="0" y="3"/>
                    </a:lnTo>
                    <a:lnTo>
                      <a:pt x="0" y="3"/>
                    </a:lnTo>
                    <a:lnTo>
                      <a:pt x="0" y="3"/>
                    </a:lnTo>
                    <a:lnTo>
                      <a:pt x="0" y="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87"/>
              <p:cNvSpPr/>
              <p:nvPr/>
            </p:nvSpPr>
            <p:spPr bwMode="auto">
              <a:xfrm>
                <a:off x="3421" y="2026"/>
                <a:ext cx="29" cy="13"/>
              </a:xfrm>
              <a:custGeom>
                <a:avLst/>
                <a:gdLst>
                  <a:gd name="T0" fmla="*/ 9 w 11"/>
                  <a:gd name="T1" fmla="*/ 2 h 5"/>
                  <a:gd name="T2" fmla="*/ 9 w 11"/>
                  <a:gd name="T3" fmla="*/ 2 h 5"/>
                  <a:gd name="T4" fmla="*/ 9 w 11"/>
                  <a:gd name="T5" fmla="*/ 1 h 5"/>
                  <a:gd name="T6" fmla="*/ 9 w 11"/>
                  <a:gd name="T7" fmla="*/ 1 h 5"/>
                  <a:gd name="T8" fmla="*/ 9 w 11"/>
                  <a:gd name="T9" fmla="*/ 1 h 5"/>
                  <a:gd name="T10" fmla="*/ 9 w 11"/>
                  <a:gd name="T11" fmla="*/ 1 h 5"/>
                  <a:gd name="T12" fmla="*/ 8 w 11"/>
                  <a:gd name="T13" fmla="*/ 1 h 5"/>
                  <a:gd name="T14" fmla="*/ 7 w 11"/>
                  <a:gd name="T15" fmla="*/ 1 h 5"/>
                  <a:gd name="T16" fmla="*/ 6 w 11"/>
                  <a:gd name="T17" fmla="*/ 1 h 5"/>
                  <a:gd name="T18" fmla="*/ 6 w 11"/>
                  <a:gd name="T19" fmla="*/ 1 h 5"/>
                  <a:gd name="T20" fmla="*/ 5 w 11"/>
                  <a:gd name="T21" fmla="*/ 1 h 5"/>
                  <a:gd name="T22" fmla="*/ 5 w 11"/>
                  <a:gd name="T23" fmla="*/ 0 h 5"/>
                  <a:gd name="T24" fmla="*/ 5 w 11"/>
                  <a:gd name="T25" fmla="*/ 0 h 5"/>
                  <a:gd name="T26" fmla="*/ 4 w 11"/>
                  <a:gd name="T27" fmla="*/ 0 h 5"/>
                  <a:gd name="T28" fmla="*/ 4 w 11"/>
                  <a:gd name="T29" fmla="*/ 0 h 5"/>
                  <a:gd name="T30" fmla="*/ 3 w 11"/>
                  <a:gd name="T31" fmla="*/ 0 h 5"/>
                  <a:gd name="T32" fmla="*/ 3 w 11"/>
                  <a:gd name="T33" fmla="*/ 0 h 5"/>
                  <a:gd name="T34" fmla="*/ 3 w 11"/>
                  <a:gd name="T35" fmla="*/ 0 h 5"/>
                  <a:gd name="T36" fmla="*/ 2 w 11"/>
                  <a:gd name="T37" fmla="*/ 0 h 5"/>
                  <a:gd name="T38" fmla="*/ 2 w 11"/>
                  <a:gd name="T39" fmla="*/ 1 h 5"/>
                  <a:gd name="T40" fmla="*/ 2 w 11"/>
                  <a:gd name="T41" fmla="*/ 1 h 5"/>
                  <a:gd name="T42" fmla="*/ 2 w 11"/>
                  <a:gd name="T43" fmla="*/ 1 h 5"/>
                  <a:gd name="T44" fmla="*/ 1 w 11"/>
                  <a:gd name="T45" fmla="*/ 1 h 5"/>
                  <a:gd name="T46" fmla="*/ 1 w 11"/>
                  <a:gd name="T47" fmla="*/ 2 h 5"/>
                  <a:gd name="T48" fmla="*/ 1 w 11"/>
                  <a:gd name="T49" fmla="*/ 2 h 5"/>
                  <a:gd name="T50" fmla="*/ 1 w 11"/>
                  <a:gd name="T51" fmla="*/ 3 h 5"/>
                  <a:gd name="T52" fmla="*/ 0 w 11"/>
                  <a:gd name="T53" fmla="*/ 3 h 5"/>
                  <a:gd name="T54" fmla="*/ 0 w 11"/>
                  <a:gd name="T55" fmla="*/ 3 h 5"/>
                  <a:gd name="T56" fmla="*/ 0 w 11"/>
                  <a:gd name="T57" fmla="*/ 4 h 5"/>
                  <a:gd name="T58" fmla="*/ 0 w 11"/>
                  <a:gd name="T59" fmla="*/ 4 h 5"/>
                  <a:gd name="T60" fmla="*/ 0 w 11"/>
                  <a:gd name="T61" fmla="*/ 4 h 5"/>
                  <a:gd name="T62" fmla="*/ 1 w 11"/>
                  <a:gd name="T63" fmla="*/ 5 h 5"/>
                  <a:gd name="T64" fmla="*/ 1 w 11"/>
                  <a:gd name="T65" fmla="*/ 5 h 5"/>
                  <a:gd name="T66" fmla="*/ 1 w 11"/>
                  <a:gd name="T67" fmla="*/ 5 h 5"/>
                  <a:gd name="T68" fmla="*/ 2 w 11"/>
                  <a:gd name="T69" fmla="*/ 5 h 5"/>
                  <a:gd name="T70" fmla="*/ 3 w 11"/>
                  <a:gd name="T71" fmla="*/ 5 h 5"/>
                  <a:gd name="T72" fmla="*/ 3 w 11"/>
                  <a:gd name="T73" fmla="*/ 5 h 5"/>
                  <a:gd name="T74" fmla="*/ 4 w 11"/>
                  <a:gd name="T75" fmla="*/ 5 h 5"/>
                  <a:gd name="T76" fmla="*/ 4 w 11"/>
                  <a:gd name="T77" fmla="*/ 5 h 5"/>
                  <a:gd name="T78" fmla="*/ 5 w 11"/>
                  <a:gd name="T79" fmla="*/ 5 h 5"/>
                  <a:gd name="T80" fmla="*/ 6 w 11"/>
                  <a:gd name="T81" fmla="*/ 5 h 5"/>
                  <a:gd name="T82" fmla="*/ 7 w 11"/>
                  <a:gd name="T83" fmla="*/ 5 h 5"/>
                  <a:gd name="T84" fmla="*/ 8 w 11"/>
                  <a:gd name="T85" fmla="*/ 5 h 5"/>
                  <a:gd name="T86" fmla="*/ 9 w 11"/>
                  <a:gd name="T87" fmla="*/ 5 h 5"/>
                  <a:gd name="T88" fmla="*/ 9 w 11"/>
                  <a:gd name="T89" fmla="*/ 5 h 5"/>
                  <a:gd name="T90" fmla="*/ 10 w 11"/>
                  <a:gd name="T91" fmla="*/ 5 h 5"/>
                  <a:gd name="T92" fmla="*/ 11 w 11"/>
                  <a:gd name="T93" fmla="*/ 5 h 5"/>
                  <a:gd name="T94" fmla="*/ 11 w 11"/>
                  <a:gd name="T95" fmla="*/ 5 h 5"/>
                  <a:gd name="T96" fmla="*/ 11 w 11"/>
                  <a:gd name="T97" fmla="*/ 4 h 5"/>
                  <a:gd name="T98" fmla="*/ 11 w 11"/>
                  <a:gd name="T99" fmla="*/ 4 h 5"/>
                  <a:gd name="T100" fmla="*/ 11 w 11"/>
                  <a:gd name="T101" fmla="*/ 3 h 5"/>
                  <a:gd name="T102" fmla="*/ 11 w 11"/>
                  <a:gd name="T103" fmla="*/ 3 h 5"/>
                  <a:gd name="T104" fmla="*/ 10 w 11"/>
                  <a:gd name="T10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5">
                    <a:moveTo>
                      <a:pt x="9" y="3"/>
                    </a:move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1" y="4"/>
                      <a:pt x="11" y="4"/>
                      <a:pt x="11" y="4"/>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88"/>
              <p:cNvSpPr/>
              <p:nvPr/>
            </p:nvSpPr>
            <p:spPr bwMode="auto">
              <a:xfrm>
                <a:off x="2462" y="2205"/>
                <a:ext cx="27" cy="26"/>
              </a:xfrm>
              <a:custGeom>
                <a:avLst/>
                <a:gdLst>
                  <a:gd name="T0" fmla="*/ 7 w 10"/>
                  <a:gd name="T1" fmla="*/ 10 h 10"/>
                  <a:gd name="T2" fmla="*/ 7 w 10"/>
                  <a:gd name="T3" fmla="*/ 10 h 10"/>
                  <a:gd name="T4" fmla="*/ 7 w 10"/>
                  <a:gd name="T5" fmla="*/ 9 h 10"/>
                  <a:gd name="T6" fmla="*/ 7 w 10"/>
                  <a:gd name="T7" fmla="*/ 9 h 10"/>
                  <a:gd name="T8" fmla="*/ 7 w 10"/>
                  <a:gd name="T9" fmla="*/ 9 h 10"/>
                  <a:gd name="T10" fmla="*/ 8 w 10"/>
                  <a:gd name="T11" fmla="*/ 9 h 10"/>
                  <a:gd name="T12" fmla="*/ 8 w 10"/>
                  <a:gd name="T13" fmla="*/ 8 h 10"/>
                  <a:gd name="T14" fmla="*/ 8 w 10"/>
                  <a:gd name="T15" fmla="*/ 8 h 10"/>
                  <a:gd name="T16" fmla="*/ 9 w 10"/>
                  <a:gd name="T17" fmla="*/ 8 h 10"/>
                  <a:gd name="T18" fmla="*/ 9 w 10"/>
                  <a:gd name="T19" fmla="*/ 8 h 10"/>
                  <a:gd name="T20" fmla="*/ 9 w 10"/>
                  <a:gd name="T21" fmla="*/ 7 h 10"/>
                  <a:gd name="T22" fmla="*/ 9 w 10"/>
                  <a:gd name="T23" fmla="*/ 6 h 10"/>
                  <a:gd name="T24" fmla="*/ 10 w 10"/>
                  <a:gd name="T25" fmla="*/ 6 h 10"/>
                  <a:gd name="T26" fmla="*/ 10 w 10"/>
                  <a:gd name="T27" fmla="*/ 6 h 10"/>
                  <a:gd name="T28" fmla="*/ 10 w 10"/>
                  <a:gd name="T29" fmla="*/ 6 h 10"/>
                  <a:gd name="T30" fmla="*/ 10 w 10"/>
                  <a:gd name="T31" fmla="*/ 5 h 10"/>
                  <a:gd name="T32" fmla="*/ 10 w 10"/>
                  <a:gd name="T33" fmla="*/ 5 h 10"/>
                  <a:gd name="T34" fmla="*/ 10 w 10"/>
                  <a:gd name="T35" fmla="*/ 6 h 10"/>
                  <a:gd name="T36" fmla="*/ 9 w 10"/>
                  <a:gd name="T37" fmla="*/ 6 h 10"/>
                  <a:gd name="T38" fmla="*/ 9 w 10"/>
                  <a:gd name="T39" fmla="*/ 5 h 10"/>
                  <a:gd name="T40" fmla="*/ 9 w 10"/>
                  <a:gd name="T41" fmla="*/ 5 h 10"/>
                  <a:gd name="T42" fmla="*/ 10 w 10"/>
                  <a:gd name="T43" fmla="*/ 4 h 10"/>
                  <a:gd name="T44" fmla="*/ 10 w 10"/>
                  <a:gd name="T45" fmla="*/ 4 h 10"/>
                  <a:gd name="T46" fmla="*/ 9 w 10"/>
                  <a:gd name="T47" fmla="*/ 3 h 10"/>
                  <a:gd name="T48" fmla="*/ 9 w 10"/>
                  <a:gd name="T49" fmla="*/ 3 h 10"/>
                  <a:gd name="T50" fmla="*/ 9 w 10"/>
                  <a:gd name="T51" fmla="*/ 2 h 10"/>
                  <a:gd name="T52" fmla="*/ 9 w 10"/>
                  <a:gd name="T53" fmla="*/ 2 h 10"/>
                  <a:gd name="T54" fmla="*/ 9 w 10"/>
                  <a:gd name="T55" fmla="*/ 2 h 10"/>
                  <a:gd name="T56" fmla="*/ 8 w 10"/>
                  <a:gd name="T57" fmla="*/ 1 h 10"/>
                  <a:gd name="T58" fmla="*/ 8 w 10"/>
                  <a:gd name="T59" fmla="*/ 1 h 10"/>
                  <a:gd name="T60" fmla="*/ 8 w 10"/>
                  <a:gd name="T61" fmla="*/ 1 h 10"/>
                  <a:gd name="T62" fmla="*/ 8 w 10"/>
                  <a:gd name="T63" fmla="*/ 0 h 10"/>
                  <a:gd name="T64" fmla="*/ 7 w 10"/>
                  <a:gd name="T65" fmla="*/ 0 h 10"/>
                  <a:gd name="T66" fmla="*/ 7 w 10"/>
                  <a:gd name="T67" fmla="*/ 0 h 10"/>
                  <a:gd name="T68" fmla="*/ 5 w 10"/>
                  <a:gd name="T69" fmla="*/ 0 h 10"/>
                  <a:gd name="T70" fmla="*/ 4 w 10"/>
                  <a:gd name="T71" fmla="*/ 0 h 10"/>
                  <a:gd name="T72" fmla="*/ 4 w 10"/>
                  <a:gd name="T73" fmla="*/ 0 h 10"/>
                  <a:gd name="T74" fmla="*/ 3 w 10"/>
                  <a:gd name="T75" fmla="*/ 0 h 10"/>
                  <a:gd name="T76" fmla="*/ 3 w 10"/>
                  <a:gd name="T77" fmla="*/ 0 h 10"/>
                  <a:gd name="T78" fmla="*/ 3 w 10"/>
                  <a:gd name="T79" fmla="*/ 0 h 10"/>
                  <a:gd name="T80" fmla="*/ 3 w 10"/>
                  <a:gd name="T81" fmla="*/ 1 h 10"/>
                  <a:gd name="T82" fmla="*/ 2 w 10"/>
                  <a:gd name="T83" fmla="*/ 1 h 10"/>
                  <a:gd name="T84" fmla="*/ 2 w 10"/>
                  <a:gd name="T85" fmla="*/ 1 h 10"/>
                  <a:gd name="T86" fmla="*/ 2 w 10"/>
                  <a:gd name="T87" fmla="*/ 2 h 10"/>
                  <a:gd name="T88" fmla="*/ 2 w 10"/>
                  <a:gd name="T89" fmla="*/ 2 h 10"/>
                  <a:gd name="T90" fmla="*/ 1 w 10"/>
                  <a:gd name="T91" fmla="*/ 2 h 10"/>
                  <a:gd name="T92" fmla="*/ 1 w 10"/>
                  <a:gd name="T93" fmla="*/ 3 h 10"/>
                  <a:gd name="T94" fmla="*/ 1 w 10"/>
                  <a:gd name="T95" fmla="*/ 3 h 10"/>
                  <a:gd name="T96" fmla="*/ 0 w 10"/>
                  <a:gd name="T97" fmla="*/ 3 h 10"/>
                  <a:gd name="T98" fmla="*/ 1 w 10"/>
                  <a:gd name="T99" fmla="*/ 4 h 10"/>
                  <a:gd name="T100" fmla="*/ 1 w 10"/>
                  <a:gd name="T101" fmla="*/ 5 h 10"/>
                  <a:gd name="T102" fmla="*/ 2 w 10"/>
                  <a:gd name="T103" fmla="*/ 8 h 10"/>
                  <a:gd name="T104" fmla="*/ 3 w 10"/>
                  <a:gd name="T10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 h="10">
                    <a:moveTo>
                      <a:pt x="6" y="10"/>
                    </a:move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4"/>
                      <a:pt x="9" y="4"/>
                      <a:pt x="9" y="4"/>
                    </a:cubicBezTo>
                    <a:cubicBezTo>
                      <a:pt x="9" y="4"/>
                      <a:pt x="9" y="4"/>
                      <a:pt x="9"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1" y="3"/>
                      <a:pt x="1" y="4"/>
                    </a:cubicBezTo>
                    <a:cubicBezTo>
                      <a:pt x="0" y="3"/>
                      <a:pt x="0" y="4"/>
                      <a:pt x="1" y="5"/>
                    </a:cubicBezTo>
                    <a:cubicBezTo>
                      <a:pt x="1" y="5"/>
                      <a:pt x="1" y="4"/>
                      <a:pt x="1" y="4"/>
                    </a:cubicBezTo>
                    <a:cubicBezTo>
                      <a:pt x="1" y="4"/>
                      <a:pt x="1" y="5"/>
                      <a:pt x="1" y="5"/>
                    </a:cubicBezTo>
                    <a:cubicBezTo>
                      <a:pt x="1" y="5"/>
                      <a:pt x="1" y="5"/>
                      <a:pt x="1" y="5"/>
                    </a:cubicBezTo>
                    <a:cubicBezTo>
                      <a:pt x="1" y="5"/>
                      <a:pt x="1" y="5"/>
                      <a:pt x="1" y="5"/>
                    </a:cubicBezTo>
                    <a:cubicBezTo>
                      <a:pt x="1" y="5"/>
                      <a:pt x="0" y="5"/>
                      <a:pt x="0" y="5"/>
                    </a:cubicBezTo>
                    <a:cubicBezTo>
                      <a:pt x="0" y="5"/>
                      <a:pt x="0" y="5"/>
                      <a:pt x="0" y="5"/>
                    </a:cubicBezTo>
                    <a:cubicBezTo>
                      <a:pt x="0" y="6"/>
                      <a:pt x="0" y="6"/>
                      <a:pt x="0" y="6"/>
                    </a:cubicBezTo>
                    <a:cubicBezTo>
                      <a:pt x="1" y="6"/>
                      <a:pt x="1" y="6"/>
                      <a:pt x="1" y="6"/>
                    </a:cubicBezTo>
                    <a:cubicBezTo>
                      <a:pt x="1" y="6"/>
                      <a:pt x="1" y="7"/>
                      <a:pt x="2" y="8"/>
                    </a:cubicBezTo>
                    <a:cubicBezTo>
                      <a:pt x="2" y="8"/>
                      <a:pt x="3" y="8"/>
                      <a:pt x="3" y="7"/>
                    </a:cubicBezTo>
                    <a:cubicBezTo>
                      <a:pt x="3" y="9"/>
                      <a:pt x="3" y="8"/>
                      <a:pt x="4" y="8"/>
                    </a:cubicBezTo>
                    <a:cubicBezTo>
                      <a:pt x="4" y="8"/>
                      <a:pt x="3" y="8"/>
                      <a:pt x="3" y="8"/>
                    </a:cubicBezTo>
                    <a:cubicBezTo>
                      <a:pt x="3" y="8"/>
                      <a:pt x="3" y="9"/>
                      <a:pt x="3" y="9"/>
                    </a:cubicBezTo>
                    <a:cubicBezTo>
                      <a:pt x="3" y="9"/>
                      <a:pt x="3" y="9"/>
                      <a:pt x="3" y="9"/>
                    </a:cubicBezTo>
                    <a:cubicBezTo>
                      <a:pt x="3" y="9"/>
                      <a:pt x="3" y="9"/>
                      <a:pt x="3" y="9"/>
                    </a:cubicBezTo>
                    <a:cubicBezTo>
                      <a:pt x="4" y="9"/>
                      <a:pt x="4" y="9"/>
                      <a:pt x="5" y="10"/>
                    </a:cubicBezTo>
                    <a:cubicBezTo>
                      <a:pt x="5" y="10"/>
                      <a:pt x="6" y="10"/>
                      <a:pt x="6" y="10"/>
                    </a:cubicBezTo>
                    <a:cubicBezTo>
                      <a:pt x="6" y="10"/>
                      <a:pt x="6" y="10"/>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89"/>
              <p:cNvSpPr/>
              <p:nvPr/>
            </p:nvSpPr>
            <p:spPr bwMode="auto">
              <a:xfrm>
                <a:off x="2612" y="2168"/>
                <a:ext cx="110" cy="89"/>
              </a:xfrm>
              <a:custGeom>
                <a:avLst/>
                <a:gdLst>
                  <a:gd name="T0" fmla="*/ 21 w 42"/>
                  <a:gd name="T1" fmla="*/ 31 h 34"/>
                  <a:gd name="T2" fmla="*/ 22 w 42"/>
                  <a:gd name="T3" fmla="*/ 29 h 34"/>
                  <a:gd name="T4" fmla="*/ 22 w 42"/>
                  <a:gd name="T5" fmla="*/ 28 h 34"/>
                  <a:gd name="T6" fmla="*/ 24 w 42"/>
                  <a:gd name="T7" fmla="*/ 26 h 34"/>
                  <a:gd name="T8" fmla="*/ 26 w 42"/>
                  <a:gd name="T9" fmla="*/ 25 h 34"/>
                  <a:gd name="T10" fmla="*/ 26 w 42"/>
                  <a:gd name="T11" fmla="*/ 24 h 34"/>
                  <a:gd name="T12" fmla="*/ 28 w 42"/>
                  <a:gd name="T13" fmla="*/ 24 h 34"/>
                  <a:gd name="T14" fmla="*/ 29 w 42"/>
                  <a:gd name="T15" fmla="*/ 24 h 34"/>
                  <a:gd name="T16" fmla="*/ 31 w 42"/>
                  <a:gd name="T17" fmla="*/ 26 h 34"/>
                  <a:gd name="T18" fmla="*/ 32 w 42"/>
                  <a:gd name="T19" fmla="*/ 25 h 34"/>
                  <a:gd name="T20" fmla="*/ 32 w 42"/>
                  <a:gd name="T21" fmla="*/ 24 h 34"/>
                  <a:gd name="T22" fmla="*/ 33 w 42"/>
                  <a:gd name="T23" fmla="*/ 22 h 34"/>
                  <a:gd name="T24" fmla="*/ 34 w 42"/>
                  <a:gd name="T25" fmla="*/ 21 h 34"/>
                  <a:gd name="T26" fmla="*/ 34 w 42"/>
                  <a:gd name="T27" fmla="*/ 19 h 34"/>
                  <a:gd name="T28" fmla="*/ 35 w 42"/>
                  <a:gd name="T29" fmla="*/ 18 h 34"/>
                  <a:gd name="T30" fmla="*/ 36 w 42"/>
                  <a:gd name="T31" fmla="*/ 17 h 34"/>
                  <a:gd name="T32" fmla="*/ 36 w 42"/>
                  <a:gd name="T33" fmla="*/ 15 h 34"/>
                  <a:gd name="T34" fmla="*/ 37 w 42"/>
                  <a:gd name="T35" fmla="*/ 15 h 34"/>
                  <a:gd name="T36" fmla="*/ 38 w 42"/>
                  <a:gd name="T37" fmla="*/ 13 h 34"/>
                  <a:gd name="T38" fmla="*/ 38 w 42"/>
                  <a:gd name="T39" fmla="*/ 12 h 34"/>
                  <a:gd name="T40" fmla="*/ 39 w 42"/>
                  <a:gd name="T41" fmla="*/ 10 h 34"/>
                  <a:gd name="T42" fmla="*/ 40 w 42"/>
                  <a:gd name="T43" fmla="*/ 9 h 34"/>
                  <a:gd name="T44" fmla="*/ 41 w 42"/>
                  <a:gd name="T45" fmla="*/ 9 h 34"/>
                  <a:gd name="T46" fmla="*/ 42 w 42"/>
                  <a:gd name="T47" fmla="*/ 8 h 34"/>
                  <a:gd name="T48" fmla="*/ 42 w 42"/>
                  <a:gd name="T49" fmla="*/ 6 h 34"/>
                  <a:gd name="T50" fmla="*/ 42 w 42"/>
                  <a:gd name="T51" fmla="*/ 5 h 34"/>
                  <a:gd name="T52" fmla="*/ 41 w 42"/>
                  <a:gd name="T53" fmla="*/ 4 h 34"/>
                  <a:gd name="T54" fmla="*/ 38 w 42"/>
                  <a:gd name="T55" fmla="*/ 0 h 34"/>
                  <a:gd name="T56" fmla="*/ 36 w 42"/>
                  <a:gd name="T57" fmla="*/ 1 h 34"/>
                  <a:gd name="T58" fmla="*/ 35 w 42"/>
                  <a:gd name="T59" fmla="*/ 2 h 34"/>
                  <a:gd name="T60" fmla="*/ 34 w 42"/>
                  <a:gd name="T61" fmla="*/ 2 h 34"/>
                  <a:gd name="T62" fmla="*/ 32 w 42"/>
                  <a:gd name="T63" fmla="*/ 2 h 34"/>
                  <a:gd name="T64" fmla="*/ 28 w 42"/>
                  <a:gd name="T65" fmla="*/ 1 h 34"/>
                  <a:gd name="T66" fmla="*/ 26 w 42"/>
                  <a:gd name="T67" fmla="*/ 2 h 34"/>
                  <a:gd name="T68" fmla="*/ 25 w 42"/>
                  <a:gd name="T69" fmla="*/ 3 h 34"/>
                  <a:gd name="T70" fmla="*/ 22 w 42"/>
                  <a:gd name="T71" fmla="*/ 3 h 34"/>
                  <a:gd name="T72" fmla="*/ 20 w 42"/>
                  <a:gd name="T73" fmla="*/ 2 h 34"/>
                  <a:gd name="T74" fmla="*/ 19 w 42"/>
                  <a:gd name="T75" fmla="*/ 2 h 34"/>
                  <a:gd name="T76" fmla="*/ 17 w 42"/>
                  <a:gd name="T77" fmla="*/ 2 h 34"/>
                  <a:gd name="T78" fmla="*/ 16 w 42"/>
                  <a:gd name="T79" fmla="*/ 3 h 34"/>
                  <a:gd name="T80" fmla="*/ 14 w 42"/>
                  <a:gd name="T81" fmla="*/ 2 h 34"/>
                  <a:gd name="T82" fmla="*/ 13 w 42"/>
                  <a:gd name="T83" fmla="*/ 0 h 34"/>
                  <a:gd name="T84" fmla="*/ 11 w 42"/>
                  <a:gd name="T85" fmla="*/ 0 h 34"/>
                  <a:gd name="T86" fmla="*/ 10 w 42"/>
                  <a:gd name="T87" fmla="*/ 0 h 34"/>
                  <a:gd name="T88" fmla="*/ 7 w 42"/>
                  <a:gd name="T89" fmla="*/ 0 h 34"/>
                  <a:gd name="T90" fmla="*/ 5 w 42"/>
                  <a:gd name="T91" fmla="*/ 2 h 34"/>
                  <a:gd name="T92" fmla="*/ 5 w 42"/>
                  <a:gd name="T93" fmla="*/ 4 h 34"/>
                  <a:gd name="T94" fmla="*/ 4 w 42"/>
                  <a:gd name="T95" fmla="*/ 6 h 34"/>
                  <a:gd name="T96" fmla="*/ 3 w 42"/>
                  <a:gd name="T97" fmla="*/ 7 h 34"/>
                  <a:gd name="T98" fmla="*/ 4 w 42"/>
                  <a:gd name="T99" fmla="*/ 10 h 34"/>
                  <a:gd name="T100" fmla="*/ 4 w 42"/>
                  <a:gd name="T101" fmla="*/ 12 h 34"/>
                  <a:gd name="T102" fmla="*/ 4 w 42"/>
                  <a:gd name="T103" fmla="*/ 13 h 34"/>
                  <a:gd name="T104" fmla="*/ 3 w 42"/>
                  <a:gd name="T105" fmla="*/ 14 h 34"/>
                  <a:gd name="T106" fmla="*/ 2 w 42"/>
                  <a:gd name="T107" fmla="*/ 17 h 34"/>
                  <a:gd name="T108" fmla="*/ 0 w 42"/>
                  <a:gd name="T109" fmla="*/ 20 h 34"/>
                  <a:gd name="T110" fmla="*/ 1 w 42"/>
                  <a:gd name="T111" fmla="*/ 23 h 34"/>
                  <a:gd name="T112" fmla="*/ 1 w 42"/>
                  <a:gd name="T113" fmla="*/ 25 h 34"/>
                  <a:gd name="T114" fmla="*/ 6 w 42"/>
                  <a:gd name="T115" fmla="*/ 27 h 34"/>
                  <a:gd name="T116" fmla="*/ 13 w 42"/>
                  <a:gd name="T117" fmla="*/ 34 h 34"/>
                  <a:gd name="T118" fmla="*/ 16 w 42"/>
                  <a:gd name="T119"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34">
                    <a:moveTo>
                      <a:pt x="21" y="32"/>
                    </a:move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3" y="28"/>
                      <a:pt x="23" y="28"/>
                      <a:pt x="23" y="28"/>
                    </a:cubicBezTo>
                    <a:cubicBezTo>
                      <a:pt x="23" y="28"/>
                      <a:pt x="23" y="28"/>
                      <a:pt x="23" y="28"/>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4"/>
                      <a:pt x="28" y="24"/>
                      <a:pt x="28" y="24"/>
                    </a:cubicBezTo>
                    <a:cubicBezTo>
                      <a:pt x="28" y="24"/>
                      <a:pt x="28" y="24"/>
                      <a:pt x="28" y="24"/>
                    </a:cubicBezTo>
                    <a:cubicBezTo>
                      <a:pt x="28" y="24"/>
                      <a:pt x="28" y="24"/>
                      <a:pt x="28" y="24"/>
                    </a:cubicBezTo>
                    <a:cubicBezTo>
                      <a:pt x="28" y="24"/>
                      <a:pt x="28" y="24"/>
                      <a:pt x="28"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5"/>
                      <a:pt x="29" y="25"/>
                      <a:pt x="29" y="25"/>
                    </a:cubicBezTo>
                    <a:cubicBezTo>
                      <a:pt x="29" y="25"/>
                      <a:pt x="29" y="25"/>
                      <a:pt x="29" y="25"/>
                    </a:cubicBezTo>
                    <a:cubicBezTo>
                      <a:pt x="29" y="25"/>
                      <a:pt x="29" y="25"/>
                      <a:pt x="29" y="25"/>
                    </a:cubicBezTo>
                    <a:cubicBezTo>
                      <a:pt x="29" y="25"/>
                      <a:pt x="29" y="25"/>
                      <a:pt x="29"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6"/>
                      <a:pt x="30" y="26"/>
                      <a:pt x="30" y="26"/>
                    </a:cubicBezTo>
                    <a:cubicBezTo>
                      <a:pt x="30" y="26"/>
                      <a:pt x="30" y="26"/>
                      <a:pt x="30" y="26"/>
                    </a:cubicBezTo>
                    <a:cubicBezTo>
                      <a:pt x="30" y="26"/>
                      <a:pt x="30" y="26"/>
                      <a:pt x="30"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2" y="25"/>
                      <a:pt x="32" y="25"/>
                      <a:pt x="32" y="25"/>
                    </a:cubicBezTo>
                    <a:cubicBezTo>
                      <a:pt x="32" y="25"/>
                      <a:pt x="32" y="25"/>
                      <a:pt x="32" y="25"/>
                    </a:cubicBezTo>
                    <a:cubicBezTo>
                      <a:pt x="32" y="25"/>
                      <a:pt x="32" y="25"/>
                      <a:pt x="32" y="25"/>
                    </a:cubicBezTo>
                    <a:cubicBezTo>
                      <a:pt x="32" y="25"/>
                      <a:pt x="32" y="25"/>
                      <a:pt x="32" y="25"/>
                    </a:cubicBezTo>
                    <a:cubicBezTo>
                      <a:pt x="31" y="25"/>
                      <a:pt x="31" y="25"/>
                      <a:pt x="31" y="25"/>
                    </a:cubicBezTo>
                    <a:cubicBezTo>
                      <a:pt x="31" y="25"/>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7" y="14"/>
                      <a:pt x="37" y="14"/>
                      <a:pt x="37" y="14"/>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8"/>
                      <a:pt x="40" y="8"/>
                      <a:pt x="40" y="8"/>
                    </a:cubicBezTo>
                    <a:cubicBezTo>
                      <a:pt x="40" y="8"/>
                      <a:pt x="40" y="8"/>
                      <a:pt x="40" y="8"/>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3"/>
                      <a:pt x="41" y="3"/>
                      <a:pt x="41" y="3"/>
                    </a:cubicBezTo>
                    <a:cubicBezTo>
                      <a:pt x="41" y="3"/>
                      <a:pt x="41" y="3"/>
                      <a:pt x="41" y="3"/>
                    </a:cubicBezTo>
                    <a:cubicBezTo>
                      <a:pt x="41" y="3"/>
                      <a:pt x="41" y="3"/>
                      <a:pt x="41" y="3"/>
                    </a:cubicBezTo>
                    <a:cubicBezTo>
                      <a:pt x="40" y="2"/>
                      <a:pt x="40" y="2"/>
                      <a:pt x="40" y="2"/>
                    </a:cubicBezTo>
                    <a:cubicBezTo>
                      <a:pt x="40" y="2"/>
                      <a:pt x="40" y="2"/>
                      <a:pt x="40" y="2"/>
                    </a:cubicBezTo>
                    <a:cubicBezTo>
                      <a:pt x="40" y="2"/>
                      <a:pt x="40" y="2"/>
                      <a:pt x="40" y="2"/>
                    </a:cubicBezTo>
                    <a:cubicBezTo>
                      <a:pt x="40" y="1"/>
                      <a:pt x="40" y="1"/>
                      <a:pt x="40" y="1"/>
                    </a:cubicBezTo>
                    <a:cubicBezTo>
                      <a:pt x="39" y="1"/>
                      <a:pt x="39" y="1"/>
                      <a:pt x="39" y="1"/>
                    </a:cubicBezTo>
                    <a:cubicBezTo>
                      <a:pt x="39" y="1"/>
                      <a:pt x="39" y="1"/>
                      <a:pt x="39" y="1"/>
                    </a:cubicBezTo>
                    <a:cubicBezTo>
                      <a:pt x="39" y="0"/>
                      <a:pt x="39" y="0"/>
                      <a:pt x="39" y="0"/>
                    </a:cubicBezTo>
                    <a:cubicBezTo>
                      <a:pt x="39" y="0"/>
                      <a:pt x="39" y="0"/>
                      <a:pt x="39"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1"/>
                      <a:pt x="38" y="1"/>
                      <a:pt x="38" y="1"/>
                    </a:cubicBezTo>
                    <a:cubicBezTo>
                      <a:pt x="38" y="1"/>
                      <a:pt x="38" y="1"/>
                      <a:pt x="38" y="1"/>
                    </a:cubicBezTo>
                    <a:cubicBezTo>
                      <a:pt x="38" y="1"/>
                      <a:pt x="38" y="1"/>
                      <a:pt x="38" y="1"/>
                    </a:cubicBezTo>
                    <a:cubicBezTo>
                      <a:pt x="38" y="1"/>
                      <a:pt x="38" y="1"/>
                      <a:pt x="38"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3"/>
                      <a:pt x="35" y="3"/>
                      <a:pt x="35" y="3"/>
                    </a:cubicBezTo>
                    <a:cubicBezTo>
                      <a:pt x="35" y="3"/>
                      <a:pt x="35" y="3"/>
                      <a:pt x="35" y="3"/>
                    </a:cubicBezTo>
                    <a:cubicBezTo>
                      <a:pt x="35" y="3"/>
                      <a:pt x="35" y="3"/>
                      <a:pt x="35" y="3"/>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8" y="1"/>
                      <a:pt x="28" y="1"/>
                      <a:pt x="28" y="1"/>
                    </a:cubicBezTo>
                    <a:cubicBezTo>
                      <a:pt x="28" y="1"/>
                      <a:pt x="28" y="1"/>
                      <a:pt x="28" y="1"/>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2"/>
                      <a:pt x="3" y="12"/>
                      <a:pt x="3" y="12"/>
                    </a:cubicBezTo>
                    <a:cubicBezTo>
                      <a:pt x="3" y="12"/>
                      <a:pt x="3" y="12"/>
                      <a:pt x="3" y="12"/>
                    </a:cubicBezTo>
                    <a:cubicBezTo>
                      <a:pt x="3" y="12"/>
                      <a:pt x="3" y="12"/>
                      <a:pt x="3"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1" y="17"/>
                      <a:pt x="1" y="17"/>
                      <a:pt x="1" y="17"/>
                    </a:cubicBezTo>
                    <a:cubicBezTo>
                      <a:pt x="1" y="17"/>
                      <a:pt x="1" y="17"/>
                      <a:pt x="1" y="17"/>
                    </a:cubicBezTo>
                    <a:cubicBezTo>
                      <a:pt x="1" y="17"/>
                      <a:pt x="1" y="17"/>
                      <a:pt x="1" y="17"/>
                    </a:cubicBezTo>
                    <a:cubicBezTo>
                      <a:pt x="1" y="17"/>
                      <a:pt x="1" y="17"/>
                      <a:pt x="1" y="17"/>
                    </a:cubicBezTo>
                    <a:cubicBezTo>
                      <a:pt x="0" y="18"/>
                      <a:pt x="0" y="18"/>
                      <a:pt x="0" y="18"/>
                    </a:cubicBezTo>
                    <a:cubicBezTo>
                      <a:pt x="1" y="18"/>
                      <a:pt x="1" y="18"/>
                      <a:pt x="1"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0" y="23"/>
                    </a:cubicBezTo>
                    <a:cubicBezTo>
                      <a:pt x="0" y="23"/>
                      <a:pt x="0" y="23"/>
                      <a:pt x="0" y="23"/>
                    </a:cubicBezTo>
                    <a:cubicBezTo>
                      <a:pt x="0" y="23"/>
                      <a:pt x="0" y="23"/>
                      <a:pt x="0" y="23"/>
                    </a:cubicBezTo>
                    <a:cubicBezTo>
                      <a:pt x="0" y="23"/>
                      <a:pt x="0" y="23"/>
                      <a:pt x="0"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0" y="24"/>
                      <a:pt x="0" y="24"/>
                      <a:pt x="0" y="24"/>
                    </a:cubicBezTo>
                    <a:cubicBezTo>
                      <a:pt x="0" y="24"/>
                      <a:pt x="0" y="24"/>
                      <a:pt x="0" y="24"/>
                    </a:cubicBezTo>
                    <a:cubicBezTo>
                      <a:pt x="0" y="24"/>
                      <a:pt x="0" y="24"/>
                      <a:pt x="0" y="24"/>
                    </a:cubicBezTo>
                    <a:cubicBezTo>
                      <a:pt x="0" y="24"/>
                      <a:pt x="0" y="24"/>
                      <a:pt x="0" y="24"/>
                    </a:cubicBezTo>
                    <a:cubicBezTo>
                      <a:pt x="0" y="25"/>
                      <a:pt x="0" y="25"/>
                      <a:pt x="0" y="25"/>
                    </a:cubicBezTo>
                    <a:cubicBezTo>
                      <a:pt x="0" y="25"/>
                      <a:pt x="0" y="25"/>
                      <a:pt x="0"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1" y="26"/>
                      <a:pt x="2" y="27"/>
                      <a:pt x="3" y="26"/>
                    </a:cubicBezTo>
                    <a:cubicBezTo>
                      <a:pt x="3" y="26"/>
                      <a:pt x="4" y="25"/>
                      <a:pt x="4" y="26"/>
                    </a:cubicBezTo>
                    <a:cubicBezTo>
                      <a:pt x="4" y="26"/>
                      <a:pt x="4" y="26"/>
                      <a:pt x="4" y="26"/>
                    </a:cubicBezTo>
                    <a:cubicBezTo>
                      <a:pt x="3" y="26"/>
                      <a:pt x="3" y="26"/>
                      <a:pt x="3" y="26"/>
                    </a:cubicBezTo>
                    <a:cubicBezTo>
                      <a:pt x="3" y="26"/>
                      <a:pt x="4" y="26"/>
                      <a:pt x="4" y="26"/>
                    </a:cubicBezTo>
                    <a:cubicBezTo>
                      <a:pt x="5" y="26"/>
                      <a:pt x="6" y="26"/>
                      <a:pt x="6" y="27"/>
                    </a:cubicBezTo>
                    <a:cubicBezTo>
                      <a:pt x="7" y="27"/>
                      <a:pt x="7" y="27"/>
                      <a:pt x="7" y="27"/>
                    </a:cubicBezTo>
                    <a:cubicBezTo>
                      <a:pt x="8" y="28"/>
                      <a:pt x="8" y="28"/>
                      <a:pt x="8" y="28"/>
                    </a:cubicBezTo>
                    <a:cubicBezTo>
                      <a:pt x="8" y="28"/>
                      <a:pt x="8" y="29"/>
                      <a:pt x="8" y="29"/>
                    </a:cubicBezTo>
                    <a:cubicBezTo>
                      <a:pt x="9" y="29"/>
                      <a:pt x="9" y="28"/>
                      <a:pt x="9" y="28"/>
                    </a:cubicBezTo>
                    <a:cubicBezTo>
                      <a:pt x="9" y="28"/>
                      <a:pt x="9" y="28"/>
                      <a:pt x="9" y="29"/>
                    </a:cubicBezTo>
                    <a:cubicBezTo>
                      <a:pt x="9" y="28"/>
                      <a:pt x="9" y="29"/>
                      <a:pt x="9" y="29"/>
                    </a:cubicBezTo>
                    <a:cubicBezTo>
                      <a:pt x="9" y="29"/>
                      <a:pt x="9" y="29"/>
                      <a:pt x="10" y="29"/>
                    </a:cubicBezTo>
                    <a:cubicBezTo>
                      <a:pt x="10" y="29"/>
                      <a:pt x="10" y="29"/>
                      <a:pt x="10" y="29"/>
                    </a:cubicBezTo>
                    <a:cubicBezTo>
                      <a:pt x="10" y="29"/>
                      <a:pt x="9" y="29"/>
                      <a:pt x="9" y="29"/>
                    </a:cubicBezTo>
                    <a:cubicBezTo>
                      <a:pt x="9" y="29"/>
                      <a:pt x="9" y="29"/>
                      <a:pt x="9" y="29"/>
                    </a:cubicBezTo>
                    <a:cubicBezTo>
                      <a:pt x="10" y="30"/>
                      <a:pt x="10" y="30"/>
                      <a:pt x="10" y="30"/>
                    </a:cubicBezTo>
                    <a:cubicBezTo>
                      <a:pt x="10" y="30"/>
                      <a:pt x="10" y="30"/>
                      <a:pt x="10" y="30"/>
                    </a:cubicBezTo>
                    <a:cubicBezTo>
                      <a:pt x="10" y="30"/>
                      <a:pt x="10" y="31"/>
                      <a:pt x="10" y="32"/>
                    </a:cubicBezTo>
                    <a:cubicBezTo>
                      <a:pt x="10" y="32"/>
                      <a:pt x="10" y="33"/>
                      <a:pt x="11" y="33"/>
                    </a:cubicBezTo>
                    <a:cubicBezTo>
                      <a:pt x="11" y="33"/>
                      <a:pt x="12" y="34"/>
                      <a:pt x="13" y="34"/>
                    </a:cubicBezTo>
                    <a:cubicBezTo>
                      <a:pt x="13" y="34"/>
                      <a:pt x="13" y="34"/>
                      <a:pt x="13" y="33"/>
                    </a:cubicBezTo>
                    <a:cubicBezTo>
                      <a:pt x="13" y="34"/>
                      <a:pt x="13" y="34"/>
                      <a:pt x="13" y="34"/>
                    </a:cubicBezTo>
                    <a:cubicBezTo>
                      <a:pt x="13" y="34"/>
                      <a:pt x="13" y="34"/>
                      <a:pt x="13" y="34"/>
                    </a:cubicBezTo>
                    <a:cubicBezTo>
                      <a:pt x="14" y="34"/>
                      <a:pt x="14" y="34"/>
                      <a:pt x="14" y="33"/>
                    </a:cubicBezTo>
                    <a:cubicBezTo>
                      <a:pt x="14" y="33"/>
                      <a:pt x="14" y="34"/>
                      <a:pt x="14" y="34"/>
                    </a:cubicBezTo>
                    <a:cubicBezTo>
                      <a:pt x="14" y="33"/>
                      <a:pt x="14" y="33"/>
                      <a:pt x="15" y="33"/>
                    </a:cubicBezTo>
                    <a:cubicBezTo>
                      <a:pt x="15" y="33"/>
                      <a:pt x="14" y="33"/>
                      <a:pt x="15" y="34"/>
                    </a:cubicBezTo>
                    <a:cubicBezTo>
                      <a:pt x="15" y="34"/>
                      <a:pt x="15" y="33"/>
                      <a:pt x="15" y="33"/>
                    </a:cubicBezTo>
                    <a:cubicBezTo>
                      <a:pt x="15" y="33"/>
                      <a:pt x="15" y="33"/>
                      <a:pt x="15" y="33"/>
                    </a:cubicBezTo>
                    <a:cubicBezTo>
                      <a:pt x="15" y="32"/>
                      <a:pt x="14" y="32"/>
                      <a:pt x="15" y="32"/>
                    </a:cubicBezTo>
                    <a:cubicBezTo>
                      <a:pt x="15" y="32"/>
                      <a:pt x="15" y="33"/>
                      <a:pt x="15" y="33"/>
                    </a:cubicBezTo>
                    <a:cubicBezTo>
                      <a:pt x="15" y="33"/>
                      <a:pt x="15" y="33"/>
                      <a:pt x="16" y="34"/>
                    </a:cubicBezTo>
                    <a:cubicBezTo>
                      <a:pt x="15" y="33"/>
                      <a:pt x="15" y="33"/>
                      <a:pt x="15" y="33"/>
                    </a:cubicBezTo>
                    <a:cubicBezTo>
                      <a:pt x="15" y="33"/>
                      <a:pt x="15" y="33"/>
                      <a:pt x="15" y="33"/>
                    </a:cubicBezTo>
                    <a:cubicBezTo>
                      <a:pt x="15" y="33"/>
                      <a:pt x="15" y="32"/>
                      <a:pt x="15" y="32"/>
                    </a:cubicBezTo>
                    <a:cubicBezTo>
                      <a:pt x="16" y="32"/>
                      <a:pt x="15" y="33"/>
                      <a:pt x="16" y="33"/>
                    </a:cubicBezTo>
                    <a:cubicBezTo>
                      <a:pt x="16" y="33"/>
                      <a:pt x="15" y="33"/>
                      <a:pt x="15" y="33"/>
                    </a:cubicBezTo>
                    <a:cubicBezTo>
                      <a:pt x="16" y="33"/>
                      <a:pt x="16" y="33"/>
                      <a:pt x="16" y="33"/>
                    </a:cubicBezTo>
                    <a:cubicBezTo>
                      <a:pt x="16" y="33"/>
                      <a:pt x="16" y="33"/>
                      <a:pt x="16" y="32"/>
                    </a:cubicBezTo>
                    <a:cubicBezTo>
                      <a:pt x="16" y="33"/>
                      <a:pt x="16" y="33"/>
                      <a:pt x="16" y="33"/>
                    </a:cubicBezTo>
                    <a:cubicBezTo>
                      <a:pt x="16" y="33"/>
                      <a:pt x="16" y="33"/>
                      <a:pt x="17" y="33"/>
                    </a:cubicBezTo>
                    <a:cubicBezTo>
                      <a:pt x="17" y="33"/>
                      <a:pt x="17" y="33"/>
                      <a:pt x="17" y="32"/>
                    </a:cubicBezTo>
                    <a:cubicBezTo>
                      <a:pt x="18" y="33"/>
                      <a:pt x="18" y="33"/>
                      <a:pt x="18" y="33"/>
                    </a:cubicBezTo>
                    <a:cubicBezTo>
                      <a:pt x="18" y="33"/>
                      <a:pt x="18" y="33"/>
                      <a:pt x="18" y="33"/>
                    </a:cubicBezTo>
                    <a:cubicBezTo>
                      <a:pt x="19" y="33"/>
                      <a:pt x="20" y="33"/>
                      <a:pt x="20" y="33"/>
                    </a:cubicBezTo>
                    <a:cubicBezTo>
                      <a:pt x="20" y="33"/>
                      <a:pt x="20" y="32"/>
                      <a:pt x="20" y="31"/>
                    </a:cubicBezTo>
                    <a:cubicBezTo>
                      <a:pt x="20" y="32"/>
                      <a:pt x="20" y="32"/>
                      <a:pt x="21" y="32"/>
                    </a:cubicBezTo>
                    <a:cubicBezTo>
                      <a:pt x="21" y="32"/>
                      <a:pt x="21" y="32"/>
                      <a:pt x="21"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90"/>
              <p:cNvSpPr/>
              <p:nvPr/>
            </p:nvSpPr>
            <p:spPr bwMode="auto">
              <a:xfrm>
                <a:off x="2594" y="2181"/>
                <a:ext cx="29" cy="58"/>
              </a:xfrm>
              <a:custGeom>
                <a:avLst/>
                <a:gdLst>
                  <a:gd name="T0" fmla="*/ 7 w 11"/>
                  <a:gd name="T1" fmla="*/ 20 h 22"/>
                  <a:gd name="T2" fmla="*/ 7 w 11"/>
                  <a:gd name="T3" fmla="*/ 19 h 22"/>
                  <a:gd name="T4" fmla="*/ 7 w 11"/>
                  <a:gd name="T5" fmla="*/ 18 h 22"/>
                  <a:gd name="T6" fmla="*/ 7 w 11"/>
                  <a:gd name="T7" fmla="*/ 17 h 22"/>
                  <a:gd name="T8" fmla="*/ 7 w 11"/>
                  <a:gd name="T9" fmla="*/ 16 h 22"/>
                  <a:gd name="T10" fmla="*/ 7 w 11"/>
                  <a:gd name="T11" fmla="*/ 15 h 22"/>
                  <a:gd name="T12" fmla="*/ 7 w 11"/>
                  <a:gd name="T13" fmla="*/ 12 h 22"/>
                  <a:gd name="T14" fmla="*/ 8 w 11"/>
                  <a:gd name="T15" fmla="*/ 11 h 22"/>
                  <a:gd name="T16" fmla="*/ 8 w 11"/>
                  <a:gd name="T17" fmla="*/ 10 h 22"/>
                  <a:gd name="T18" fmla="*/ 9 w 11"/>
                  <a:gd name="T19" fmla="*/ 10 h 22"/>
                  <a:gd name="T20" fmla="*/ 9 w 11"/>
                  <a:gd name="T21" fmla="*/ 9 h 22"/>
                  <a:gd name="T22" fmla="*/ 10 w 11"/>
                  <a:gd name="T23" fmla="*/ 9 h 22"/>
                  <a:gd name="T24" fmla="*/ 10 w 11"/>
                  <a:gd name="T25" fmla="*/ 8 h 22"/>
                  <a:gd name="T26" fmla="*/ 10 w 11"/>
                  <a:gd name="T27" fmla="*/ 7 h 22"/>
                  <a:gd name="T28" fmla="*/ 11 w 11"/>
                  <a:gd name="T29" fmla="*/ 7 h 22"/>
                  <a:gd name="T30" fmla="*/ 11 w 11"/>
                  <a:gd name="T31" fmla="*/ 6 h 22"/>
                  <a:gd name="T32" fmla="*/ 11 w 11"/>
                  <a:gd name="T33" fmla="*/ 5 h 22"/>
                  <a:gd name="T34" fmla="*/ 10 w 11"/>
                  <a:gd name="T35" fmla="*/ 5 h 22"/>
                  <a:gd name="T36" fmla="*/ 10 w 11"/>
                  <a:gd name="T37" fmla="*/ 3 h 22"/>
                  <a:gd name="T38" fmla="*/ 10 w 11"/>
                  <a:gd name="T39" fmla="*/ 2 h 22"/>
                  <a:gd name="T40" fmla="*/ 9 w 11"/>
                  <a:gd name="T41" fmla="*/ 2 h 22"/>
                  <a:gd name="T42" fmla="*/ 9 w 11"/>
                  <a:gd name="T43" fmla="*/ 1 h 22"/>
                  <a:gd name="T44" fmla="*/ 8 w 11"/>
                  <a:gd name="T45" fmla="*/ 1 h 22"/>
                  <a:gd name="T46" fmla="*/ 8 w 11"/>
                  <a:gd name="T47" fmla="*/ 0 h 22"/>
                  <a:gd name="T48" fmla="*/ 8 w 11"/>
                  <a:gd name="T49" fmla="*/ 0 h 22"/>
                  <a:gd name="T50" fmla="*/ 7 w 11"/>
                  <a:gd name="T51" fmla="*/ 0 h 22"/>
                  <a:gd name="T52" fmla="*/ 7 w 11"/>
                  <a:gd name="T53" fmla="*/ 0 h 22"/>
                  <a:gd name="T54" fmla="*/ 6 w 11"/>
                  <a:gd name="T55" fmla="*/ 1 h 22"/>
                  <a:gd name="T56" fmla="*/ 6 w 11"/>
                  <a:gd name="T57" fmla="*/ 1 h 22"/>
                  <a:gd name="T58" fmla="*/ 6 w 11"/>
                  <a:gd name="T59" fmla="*/ 2 h 22"/>
                  <a:gd name="T60" fmla="*/ 6 w 11"/>
                  <a:gd name="T61" fmla="*/ 3 h 22"/>
                  <a:gd name="T62" fmla="*/ 5 w 11"/>
                  <a:gd name="T63" fmla="*/ 3 h 22"/>
                  <a:gd name="T64" fmla="*/ 5 w 11"/>
                  <a:gd name="T65" fmla="*/ 3 h 22"/>
                  <a:gd name="T66" fmla="*/ 4 w 11"/>
                  <a:gd name="T67" fmla="*/ 3 h 22"/>
                  <a:gd name="T68" fmla="*/ 4 w 11"/>
                  <a:gd name="T69" fmla="*/ 3 h 22"/>
                  <a:gd name="T70" fmla="*/ 3 w 11"/>
                  <a:gd name="T71" fmla="*/ 4 h 22"/>
                  <a:gd name="T72" fmla="*/ 3 w 11"/>
                  <a:gd name="T73" fmla="*/ 3 h 22"/>
                  <a:gd name="T74" fmla="*/ 2 w 11"/>
                  <a:gd name="T75" fmla="*/ 4 h 22"/>
                  <a:gd name="T76" fmla="*/ 2 w 11"/>
                  <a:gd name="T77" fmla="*/ 4 h 22"/>
                  <a:gd name="T78" fmla="*/ 1 w 11"/>
                  <a:gd name="T79" fmla="*/ 5 h 22"/>
                  <a:gd name="T80" fmla="*/ 1 w 11"/>
                  <a:gd name="T81" fmla="*/ 5 h 22"/>
                  <a:gd name="T82" fmla="*/ 1 w 11"/>
                  <a:gd name="T83" fmla="*/ 6 h 22"/>
                  <a:gd name="T84" fmla="*/ 0 w 11"/>
                  <a:gd name="T85" fmla="*/ 7 h 22"/>
                  <a:gd name="T86" fmla="*/ 1 w 11"/>
                  <a:gd name="T87" fmla="*/ 7 h 22"/>
                  <a:gd name="T88" fmla="*/ 1 w 11"/>
                  <a:gd name="T89" fmla="*/ 7 h 22"/>
                  <a:gd name="T90" fmla="*/ 2 w 11"/>
                  <a:gd name="T91" fmla="*/ 8 h 22"/>
                  <a:gd name="T92" fmla="*/ 2 w 11"/>
                  <a:gd name="T93" fmla="*/ 8 h 22"/>
                  <a:gd name="T94" fmla="*/ 2 w 11"/>
                  <a:gd name="T95" fmla="*/ 8 h 22"/>
                  <a:gd name="T96" fmla="*/ 2 w 11"/>
                  <a:gd name="T97" fmla="*/ 10 h 22"/>
                  <a:gd name="T98" fmla="*/ 3 w 11"/>
                  <a:gd name="T99" fmla="*/ 11 h 22"/>
                  <a:gd name="T100" fmla="*/ 3 w 11"/>
                  <a:gd name="T101" fmla="*/ 11 h 22"/>
                  <a:gd name="T102" fmla="*/ 3 w 11"/>
                  <a:gd name="T103" fmla="*/ 14 h 22"/>
                  <a:gd name="T104" fmla="*/ 3 w 11"/>
                  <a:gd name="T105" fmla="*/ 16 h 22"/>
                  <a:gd name="T106" fmla="*/ 4 w 11"/>
                  <a:gd name="T107" fmla="*/ 17 h 22"/>
                  <a:gd name="T108" fmla="*/ 3 w 11"/>
                  <a:gd name="T109" fmla="*/ 20 h 22"/>
                  <a:gd name="T110" fmla="*/ 3 w 11"/>
                  <a:gd name="T111" fmla="*/ 20 h 22"/>
                  <a:gd name="T112" fmla="*/ 4 w 11"/>
                  <a:gd name="T113" fmla="*/ 21 h 22"/>
                  <a:gd name="T114" fmla="*/ 4 w 11"/>
                  <a:gd name="T11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 h="22">
                    <a:moveTo>
                      <a:pt x="7" y="21"/>
                    </a:moveTo>
                    <a:cubicBezTo>
                      <a:pt x="7" y="21"/>
                      <a:pt x="7" y="21"/>
                      <a:pt x="7" y="21"/>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4"/>
                      <a:pt x="7" y="14"/>
                      <a:pt x="7" y="14"/>
                    </a:cubicBezTo>
                    <a:cubicBezTo>
                      <a:pt x="7" y="14"/>
                      <a:pt x="7" y="14"/>
                      <a:pt x="7" y="14"/>
                    </a:cubicBezTo>
                    <a:cubicBezTo>
                      <a:pt x="7" y="14"/>
                      <a:pt x="7" y="14"/>
                      <a:pt x="7" y="14"/>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4" y="4"/>
                      <a:pt x="4" y="4"/>
                      <a:pt x="4" y="4"/>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3"/>
                      <a:pt x="4" y="3"/>
                    </a:cubicBezTo>
                    <a:cubicBezTo>
                      <a:pt x="4" y="3"/>
                      <a:pt x="4" y="3"/>
                      <a:pt x="4" y="3"/>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0" y="6"/>
                      <a:pt x="0" y="6"/>
                    </a:cubicBezTo>
                    <a:cubicBezTo>
                      <a:pt x="1" y="6"/>
                      <a:pt x="1" y="6"/>
                      <a:pt x="1" y="6"/>
                    </a:cubicBezTo>
                    <a:cubicBezTo>
                      <a:pt x="1" y="6"/>
                      <a:pt x="1" y="6"/>
                      <a:pt x="1"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4"/>
                      <a:pt x="3" y="14"/>
                      <a:pt x="3" y="14"/>
                    </a:cubicBezTo>
                    <a:cubicBezTo>
                      <a:pt x="3" y="14"/>
                      <a:pt x="3" y="14"/>
                      <a:pt x="3" y="14"/>
                    </a:cubicBezTo>
                    <a:cubicBezTo>
                      <a:pt x="4" y="14"/>
                      <a:pt x="4" y="14"/>
                      <a:pt x="4" y="14"/>
                    </a:cubicBezTo>
                    <a:cubicBezTo>
                      <a:pt x="4" y="14"/>
                      <a:pt x="4" y="14"/>
                      <a:pt x="4" y="14"/>
                    </a:cubicBezTo>
                    <a:cubicBezTo>
                      <a:pt x="3" y="14"/>
                      <a:pt x="3" y="14"/>
                      <a:pt x="3" y="14"/>
                    </a:cubicBezTo>
                    <a:cubicBezTo>
                      <a:pt x="3" y="14"/>
                      <a:pt x="3" y="14"/>
                      <a:pt x="3" y="14"/>
                    </a:cubicBezTo>
                    <a:cubicBezTo>
                      <a:pt x="3" y="16"/>
                      <a:pt x="3" y="16"/>
                      <a:pt x="3" y="16"/>
                    </a:cubicBezTo>
                    <a:cubicBezTo>
                      <a:pt x="3" y="16"/>
                      <a:pt x="3" y="16"/>
                      <a:pt x="3" y="16"/>
                    </a:cubicBezTo>
                    <a:cubicBezTo>
                      <a:pt x="4" y="16"/>
                      <a:pt x="4" y="16"/>
                      <a:pt x="4" y="16"/>
                    </a:cubicBezTo>
                    <a:cubicBezTo>
                      <a:pt x="4" y="16"/>
                      <a:pt x="4" y="16"/>
                      <a:pt x="4" y="16"/>
                    </a:cubicBezTo>
                    <a:cubicBezTo>
                      <a:pt x="3" y="17"/>
                      <a:pt x="3" y="17"/>
                      <a:pt x="3" y="17"/>
                    </a:cubicBezTo>
                    <a:cubicBezTo>
                      <a:pt x="3" y="17"/>
                      <a:pt x="3" y="17"/>
                      <a:pt x="3" y="17"/>
                    </a:cubicBezTo>
                    <a:cubicBezTo>
                      <a:pt x="3" y="17"/>
                      <a:pt x="3" y="17"/>
                      <a:pt x="3" y="17"/>
                    </a:cubicBezTo>
                    <a:cubicBezTo>
                      <a:pt x="3" y="17"/>
                      <a:pt x="3" y="17"/>
                      <a:pt x="3" y="17"/>
                    </a:cubicBezTo>
                    <a:cubicBezTo>
                      <a:pt x="4" y="17"/>
                      <a:pt x="4" y="17"/>
                      <a:pt x="4" y="17"/>
                    </a:cubicBezTo>
                    <a:cubicBezTo>
                      <a:pt x="4" y="19"/>
                      <a:pt x="4" y="19"/>
                      <a:pt x="4"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1"/>
                      <a:pt x="3" y="21"/>
                      <a:pt x="3" y="21"/>
                    </a:cubicBezTo>
                    <a:cubicBezTo>
                      <a:pt x="3" y="21"/>
                      <a:pt x="3" y="21"/>
                      <a:pt x="3"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5" y="22"/>
                      <a:pt x="5" y="22"/>
                    </a:cubicBezTo>
                    <a:cubicBezTo>
                      <a:pt x="6" y="22"/>
                      <a:pt x="7" y="22"/>
                      <a:pt x="7" y="22"/>
                    </a:cubicBezTo>
                    <a:cubicBezTo>
                      <a:pt x="7" y="22"/>
                      <a:pt x="7" y="21"/>
                      <a:pt x="7"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91"/>
              <p:cNvSpPr/>
              <p:nvPr/>
            </p:nvSpPr>
            <p:spPr bwMode="auto">
              <a:xfrm>
                <a:off x="2557" y="2192"/>
                <a:ext cx="42" cy="60"/>
              </a:xfrm>
              <a:custGeom>
                <a:avLst/>
                <a:gdLst>
                  <a:gd name="T0" fmla="*/ 15 w 16"/>
                  <a:gd name="T1" fmla="*/ 18 h 23"/>
                  <a:gd name="T2" fmla="*/ 14 w 16"/>
                  <a:gd name="T3" fmla="*/ 18 h 23"/>
                  <a:gd name="T4" fmla="*/ 14 w 16"/>
                  <a:gd name="T5" fmla="*/ 17 h 23"/>
                  <a:gd name="T6" fmla="*/ 13 w 16"/>
                  <a:gd name="T7" fmla="*/ 16 h 23"/>
                  <a:gd name="T8" fmla="*/ 13 w 16"/>
                  <a:gd name="T9" fmla="*/ 16 h 23"/>
                  <a:gd name="T10" fmla="*/ 13 w 16"/>
                  <a:gd name="T11" fmla="*/ 15 h 23"/>
                  <a:gd name="T12" fmla="*/ 14 w 16"/>
                  <a:gd name="T13" fmla="*/ 14 h 23"/>
                  <a:gd name="T14" fmla="*/ 13 w 16"/>
                  <a:gd name="T15" fmla="*/ 13 h 23"/>
                  <a:gd name="T16" fmla="*/ 13 w 16"/>
                  <a:gd name="T17" fmla="*/ 12 h 23"/>
                  <a:gd name="T18" fmla="*/ 14 w 16"/>
                  <a:gd name="T19" fmla="*/ 10 h 23"/>
                  <a:gd name="T20" fmla="*/ 13 w 16"/>
                  <a:gd name="T21" fmla="*/ 10 h 23"/>
                  <a:gd name="T22" fmla="*/ 13 w 16"/>
                  <a:gd name="T23" fmla="*/ 10 h 23"/>
                  <a:gd name="T24" fmla="*/ 13 w 16"/>
                  <a:gd name="T25" fmla="*/ 9 h 23"/>
                  <a:gd name="T26" fmla="*/ 13 w 16"/>
                  <a:gd name="T27" fmla="*/ 8 h 23"/>
                  <a:gd name="T28" fmla="*/ 13 w 16"/>
                  <a:gd name="T29" fmla="*/ 7 h 23"/>
                  <a:gd name="T30" fmla="*/ 13 w 16"/>
                  <a:gd name="T31" fmla="*/ 7 h 23"/>
                  <a:gd name="T32" fmla="*/ 13 w 16"/>
                  <a:gd name="T33" fmla="*/ 7 h 23"/>
                  <a:gd name="T34" fmla="*/ 12 w 16"/>
                  <a:gd name="T35" fmla="*/ 6 h 23"/>
                  <a:gd name="T36" fmla="*/ 12 w 16"/>
                  <a:gd name="T37" fmla="*/ 5 h 23"/>
                  <a:gd name="T38" fmla="*/ 12 w 16"/>
                  <a:gd name="T39" fmla="*/ 4 h 23"/>
                  <a:gd name="T40" fmla="*/ 12 w 16"/>
                  <a:gd name="T41" fmla="*/ 3 h 23"/>
                  <a:gd name="T42" fmla="*/ 12 w 16"/>
                  <a:gd name="T43" fmla="*/ 3 h 23"/>
                  <a:gd name="T44" fmla="*/ 11 w 16"/>
                  <a:gd name="T45" fmla="*/ 2 h 23"/>
                  <a:gd name="T46" fmla="*/ 11 w 16"/>
                  <a:gd name="T47" fmla="*/ 2 h 23"/>
                  <a:gd name="T48" fmla="*/ 11 w 16"/>
                  <a:gd name="T49" fmla="*/ 1 h 23"/>
                  <a:gd name="T50" fmla="*/ 11 w 16"/>
                  <a:gd name="T51" fmla="*/ 1 h 23"/>
                  <a:gd name="T52" fmla="*/ 10 w 16"/>
                  <a:gd name="T53" fmla="*/ 1 h 23"/>
                  <a:gd name="T54" fmla="*/ 10 w 16"/>
                  <a:gd name="T55" fmla="*/ 1 h 23"/>
                  <a:gd name="T56" fmla="*/ 9 w 16"/>
                  <a:gd name="T57" fmla="*/ 1 h 23"/>
                  <a:gd name="T58" fmla="*/ 6 w 16"/>
                  <a:gd name="T59" fmla="*/ 1 h 23"/>
                  <a:gd name="T60" fmla="*/ 2 w 16"/>
                  <a:gd name="T61" fmla="*/ 1 h 23"/>
                  <a:gd name="T62" fmla="*/ 1 w 16"/>
                  <a:gd name="T63" fmla="*/ 2 h 23"/>
                  <a:gd name="T64" fmla="*/ 1 w 16"/>
                  <a:gd name="T65" fmla="*/ 2 h 23"/>
                  <a:gd name="T66" fmla="*/ 2 w 16"/>
                  <a:gd name="T67" fmla="*/ 3 h 23"/>
                  <a:gd name="T68" fmla="*/ 2 w 16"/>
                  <a:gd name="T69" fmla="*/ 4 h 23"/>
                  <a:gd name="T70" fmla="*/ 2 w 16"/>
                  <a:gd name="T71" fmla="*/ 4 h 23"/>
                  <a:gd name="T72" fmla="*/ 2 w 16"/>
                  <a:gd name="T73" fmla="*/ 5 h 23"/>
                  <a:gd name="T74" fmla="*/ 2 w 16"/>
                  <a:gd name="T75" fmla="*/ 6 h 23"/>
                  <a:gd name="T76" fmla="*/ 2 w 16"/>
                  <a:gd name="T77" fmla="*/ 7 h 23"/>
                  <a:gd name="T78" fmla="*/ 2 w 16"/>
                  <a:gd name="T79" fmla="*/ 8 h 23"/>
                  <a:gd name="T80" fmla="*/ 2 w 16"/>
                  <a:gd name="T81" fmla="*/ 8 h 23"/>
                  <a:gd name="T82" fmla="*/ 2 w 16"/>
                  <a:gd name="T83" fmla="*/ 9 h 23"/>
                  <a:gd name="T84" fmla="*/ 3 w 16"/>
                  <a:gd name="T85" fmla="*/ 11 h 23"/>
                  <a:gd name="T86" fmla="*/ 2 w 16"/>
                  <a:gd name="T87" fmla="*/ 12 h 23"/>
                  <a:gd name="T88" fmla="*/ 2 w 16"/>
                  <a:gd name="T89" fmla="*/ 12 h 23"/>
                  <a:gd name="T90" fmla="*/ 1 w 16"/>
                  <a:gd name="T91" fmla="*/ 13 h 23"/>
                  <a:gd name="T92" fmla="*/ 1 w 16"/>
                  <a:gd name="T93" fmla="*/ 14 h 23"/>
                  <a:gd name="T94" fmla="*/ 1 w 16"/>
                  <a:gd name="T95" fmla="*/ 15 h 23"/>
                  <a:gd name="T96" fmla="*/ 1 w 16"/>
                  <a:gd name="T97" fmla="*/ 15 h 23"/>
                  <a:gd name="T98" fmla="*/ 0 w 16"/>
                  <a:gd name="T99" fmla="*/ 16 h 23"/>
                  <a:gd name="T100" fmla="*/ 0 w 16"/>
                  <a:gd name="T101" fmla="*/ 16 h 23"/>
                  <a:gd name="T102" fmla="*/ 0 w 16"/>
                  <a:gd name="T103" fmla="*/ 17 h 23"/>
                  <a:gd name="T104" fmla="*/ 0 w 16"/>
                  <a:gd name="T105" fmla="*/ 18 h 23"/>
                  <a:gd name="T106" fmla="*/ 1 w 16"/>
                  <a:gd name="T107" fmla="*/ 19 h 23"/>
                  <a:gd name="T108" fmla="*/ 1 w 16"/>
                  <a:gd name="T109" fmla="*/ 20 h 23"/>
                  <a:gd name="T110" fmla="*/ 2 w 16"/>
                  <a:gd name="T111" fmla="*/ 21 h 23"/>
                  <a:gd name="T112" fmla="*/ 2 w 16"/>
                  <a:gd name="T113" fmla="*/ 22 h 23"/>
                  <a:gd name="T114" fmla="*/ 1 w 16"/>
                  <a:gd name="T115" fmla="*/ 22 h 23"/>
                  <a:gd name="T116" fmla="*/ 11 w 16"/>
                  <a:gd name="T117"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 h="23">
                    <a:moveTo>
                      <a:pt x="15" y="18"/>
                    </a:move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3" y="17"/>
                      <a:pt x="13" y="17"/>
                      <a:pt x="13" y="17"/>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2" y="7"/>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0" y="22"/>
                      <a:pt x="0" y="22"/>
                      <a:pt x="0" y="22"/>
                    </a:cubicBezTo>
                    <a:cubicBezTo>
                      <a:pt x="1" y="22"/>
                      <a:pt x="1" y="22"/>
                      <a:pt x="1" y="22"/>
                    </a:cubicBezTo>
                    <a:cubicBezTo>
                      <a:pt x="2" y="23"/>
                      <a:pt x="3" y="23"/>
                      <a:pt x="3" y="23"/>
                    </a:cubicBezTo>
                    <a:cubicBezTo>
                      <a:pt x="4" y="23"/>
                      <a:pt x="4" y="23"/>
                      <a:pt x="4" y="23"/>
                    </a:cubicBezTo>
                    <a:cubicBezTo>
                      <a:pt x="5" y="23"/>
                      <a:pt x="5" y="23"/>
                      <a:pt x="5" y="23"/>
                    </a:cubicBezTo>
                    <a:cubicBezTo>
                      <a:pt x="5" y="23"/>
                      <a:pt x="6" y="22"/>
                      <a:pt x="6" y="22"/>
                    </a:cubicBezTo>
                    <a:cubicBezTo>
                      <a:pt x="7" y="22"/>
                      <a:pt x="8" y="22"/>
                      <a:pt x="9" y="22"/>
                    </a:cubicBezTo>
                    <a:cubicBezTo>
                      <a:pt x="9" y="21"/>
                      <a:pt x="10" y="21"/>
                      <a:pt x="11" y="20"/>
                    </a:cubicBezTo>
                    <a:cubicBezTo>
                      <a:pt x="12" y="20"/>
                      <a:pt x="13" y="20"/>
                      <a:pt x="14" y="19"/>
                    </a:cubicBezTo>
                    <a:cubicBezTo>
                      <a:pt x="13" y="19"/>
                      <a:pt x="13" y="19"/>
                      <a:pt x="12" y="18"/>
                    </a:cubicBezTo>
                    <a:cubicBezTo>
                      <a:pt x="13" y="19"/>
                      <a:pt x="13" y="19"/>
                      <a:pt x="14" y="19"/>
                    </a:cubicBezTo>
                    <a:cubicBezTo>
                      <a:pt x="14" y="20"/>
                      <a:pt x="15" y="20"/>
                      <a:pt x="15" y="19"/>
                    </a:cubicBezTo>
                    <a:cubicBezTo>
                      <a:pt x="15" y="19"/>
                      <a:pt x="15" y="19"/>
                      <a:pt x="16" y="19"/>
                    </a:cubicBezTo>
                    <a:cubicBezTo>
                      <a:pt x="16" y="19"/>
                      <a:pt x="15" y="19"/>
                      <a:pt x="1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92"/>
              <p:cNvSpPr/>
              <p:nvPr/>
            </p:nvSpPr>
            <p:spPr bwMode="auto">
              <a:xfrm>
                <a:off x="2586" y="2194"/>
                <a:ext cx="18" cy="45"/>
              </a:xfrm>
              <a:custGeom>
                <a:avLst/>
                <a:gdLst>
                  <a:gd name="T0" fmla="*/ 7 w 7"/>
                  <a:gd name="T1" fmla="*/ 17 h 17"/>
                  <a:gd name="T2" fmla="*/ 6 w 7"/>
                  <a:gd name="T3" fmla="*/ 16 h 17"/>
                  <a:gd name="T4" fmla="*/ 6 w 7"/>
                  <a:gd name="T5" fmla="*/ 16 h 17"/>
                  <a:gd name="T6" fmla="*/ 6 w 7"/>
                  <a:gd name="T7" fmla="*/ 15 h 17"/>
                  <a:gd name="T8" fmla="*/ 6 w 7"/>
                  <a:gd name="T9" fmla="*/ 15 h 17"/>
                  <a:gd name="T10" fmla="*/ 6 w 7"/>
                  <a:gd name="T11" fmla="*/ 14 h 17"/>
                  <a:gd name="T12" fmla="*/ 6 w 7"/>
                  <a:gd name="T13" fmla="*/ 12 h 17"/>
                  <a:gd name="T14" fmla="*/ 6 w 7"/>
                  <a:gd name="T15" fmla="*/ 9 h 17"/>
                  <a:gd name="T16" fmla="*/ 6 w 7"/>
                  <a:gd name="T17" fmla="*/ 7 h 17"/>
                  <a:gd name="T18" fmla="*/ 6 w 7"/>
                  <a:gd name="T19" fmla="*/ 6 h 17"/>
                  <a:gd name="T20" fmla="*/ 5 w 7"/>
                  <a:gd name="T21" fmla="*/ 5 h 17"/>
                  <a:gd name="T22" fmla="*/ 5 w 7"/>
                  <a:gd name="T23" fmla="*/ 5 h 17"/>
                  <a:gd name="T24" fmla="*/ 5 w 7"/>
                  <a:gd name="T25" fmla="*/ 4 h 17"/>
                  <a:gd name="T26" fmla="*/ 4 w 7"/>
                  <a:gd name="T27" fmla="*/ 3 h 17"/>
                  <a:gd name="T28" fmla="*/ 4 w 7"/>
                  <a:gd name="T29" fmla="*/ 3 h 17"/>
                  <a:gd name="T30" fmla="*/ 4 w 7"/>
                  <a:gd name="T31" fmla="*/ 3 h 17"/>
                  <a:gd name="T32" fmla="*/ 3 w 7"/>
                  <a:gd name="T33" fmla="*/ 2 h 17"/>
                  <a:gd name="T34" fmla="*/ 3 w 7"/>
                  <a:gd name="T35" fmla="*/ 1 h 17"/>
                  <a:gd name="T36" fmla="*/ 3 w 7"/>
                  <a:gd name="T37" fmla="*/ 1 h 17"/>
                  <a:gd name="T38" fmla="*/ 3 w 7"/>
                  <a:gd name="T39" fmla="*/ 0 h 17"/>
                  <a:gd name="T40" fmla="*/ 3 w 7"/>
                  <a:gd name="T41" fmla="*/ 0 h 17"/>
                  <a:gd name="T42" fmla="*/ 2 w 7"/>
                  <a:gd name="T43" fmla="*/ 0 h 17"/>
                  <a:gd name="T44" fmla="*/ 1 w 7"/>
                  <a:gd name="T45" fmla="*/ 0 h 17"/>
                  <a:gd name="T46" fmla="*/ 1 w 7"/>
                  <a:gd name="T47" fmla="*/ 0 h 17"/>
                  <a:gd name="T48" fmla="*/ 0 w 7"/>
                  <a:gd name="T49" fmla="*/ 1 h 17"/>
                  <a:gd name="T50" fmla="*/ 0 w 7"/>
                  <a:gd name="T51" fmla="*/ 1 h 17"/>
                  <a:gd name="T52" fmla="*/ 1 w 7"/>
                  <a:gd name="T53" fmla="*/ 1 h 17"/>
                  <a:gd name="T54" fmla="*/ 1 w 7"/>
                  <a:gd name="T55" fmla="*/ 2 h 17"/>
                  <a:gd name="T56" fmla="*/ 2 w 7"/>
                  <a:gd name="T57" fmla="*/ 2 h 17"/>
                  <a:gd name="T58" fmla="*/ 2 w 7"/>
                  <a:gd name="T59" fmla="*/ 3 h 17"/>
                  <a:gd name="T60" fmla="*/ 2 w 7"/>
                  <a:gd name="T61" fmla="*/ 3 h 17"/>
                  <a:gd name="T62" fmla="*/ 2 w 7"/>
                  <a:gd name="T63" fmla="*/ 3 h 17"/>
                  <a:gd name="T64" fmla="*/ 2 w 7"/>
                  <a:gd name="T65" fmla="*/ 4 h 17"/>
                  <a:gd name="T66" fmla="*/ 2 w 7"/>
                  <a:gd name="T67" fmla="*/ 5 h 17"/>
                  <a:gd name="T68" fmla="*/ 2 w 7"/>
                  <a:gd name="T69" fmla="*/ 5 h 17"/>
                  <a:gd name="T70" fmla="*/ 3 w 7"/>
                  <a:gd name="T71" fmla="*/ 6 h 17"/>
                  <a:gd name="T72" fmla="*/ 2 w 7"/>
                  <a:gd name="T73" fmla="*/ 6 h 17"/>
                  <a:gd name="T74" fmla="*/ 2 w 7"/>
                  <a:gd name="T75" fmla="*/ 7 h 17"/>
                  <a:gd name="T76" fmla="*/ 2 w 7"/>
                  <a:gd name="T77" fmla="*/ 7 h 17"/>
                  <a:gd name="T78" fmla="*/ 2 w 7"/>
                  <a:gd name="T79" fmla="*/ 8 h 17"/>
                  <a:gd name="T80" fmla="*/ 2 w 7"/>
                  <a:gd name="T81" fmla="*/ 8 h 17"/>
                  <a:gd name="T82" fmla="*/ 2 w 7"/>
                  <a:gd name="T83" fmla="*/ 8 h 17"/>
                  <a:gd name="T84" fmla="*/ 3 w 7"/>
                  <a:gd name="T85" fmla="*/ 9 h 17"/>
                  <a:gd name="T86" fmla="*/ 3 w 7"/>
                  <a:gd name="T87" fmla="*/ 9 h 17"/>
                  <a:gd name="T88" fmla="*/ 3 w 7"/>
                  <a:gd name="T89" fmla="*/ 10 h 17"/>
                  <a:gd name="T90" fmla="*/ 3 w 7"/>
                  <a:gd name="T91" fmla="*/ 12 h 17"/>
                  <a:gd name="T92" fmla="*/ 2 w 7"/>
                  <a:gd name="T93" fmla="*/ 12 h 17"/>
                  <a:gd name="T94" fmla="*/ 2 w 7"/>
                  <a:gd name="T95" fmla="*/ 13 h 17"/>
                  <a:gd name="T96" fmla="*/ 3 w 7"/>
                  <a:gd name="T97" fmla="*/ 13 h 17"/>
                  <a:gd name="T98" fmla="*/ 3 w 7"/>
                  <a:gd name="T99" fmla="*/ 14 h 17"/>
                  <a:gd name="T100" fmla="*/ 3 w 7"/>
                  <a:gd name="T101" fmla="*/ 15 h 17"/>
                  <a:gd name="T102" fmla="*/ 3 w 7"/>
                  <a:gd name="T103" fmla="*/ 15 h 17"/>
                  <a:gd name="T104" fmla="*/ 3 w 7"/>
                  <a:gd name="T105" fmla="*/ 16 h 17"/>
                  <a:gd name="T106" fmla="*/ 3 w 7"/>
                  <a:gd name="T107" fmla="*/ 16 h 17"/>
                  <a:gd name="T108" fmla="*/ 4 w 7"/>
                  <a:gd name="T109" fmla="*/ 16 h 17"/>
                  <a:gd name="T110" fmla="*/ 4 w 7"/>
                  <a:gd name="T111" fmla="*/ 17 h 17"/>
                  <a:gd name="T112" fmla="*/ 5 w 7"/>
                  <a:gd name="T11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 h="17">
                    <a:moveTo>
                      <a:pt x="6" y="17"/>
                    </a:moveTo>
                    <a:cubicBezTo>
                      <a:pt x="6" y="17"/>
                      <a:pt x="6" y="17"/>
                      <a:pt x="6" y="17"/>
                    </a:cubicBezTo>
                    <a:cubicBezTo>
                      <a:pt x="6" y="17"/>
                      <a:pt x="6" y="17"/>
                      <a:pt x="6" y="17"/>
                    </a:cubicBezTo>
                    <a:cubicBezTo>
                      <a:pt x="6" y="17"/>
                      <a:pt x="6" y="17"/>
                      <a:pt x="6" y="17"/>
                    </a:cubicBezTo>
                    <a:cubicBezTo>
                      <a:pt x="6" y="17"/>
                      <a:pt x="6" y="17"/>
                      <a:pt x="6" y="17"/>
                    </a:cubicBezTo>
                    <a:cubicBezTo>
                      <a:pt x="6"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93"/>
              <p:cNvSpPr>
                <a:spLocks noEditPoints="1"/>
              </p:cNvSpPr>
              <p:nvPr/>
            </p:nvSpPr>
            <p:spPr bwMode="auto">
              <a:xfrm>
                <a:off x="2691" y="1516"/>
                <a:ext cx="121" cy="200"/>
              </a:xfrm>
              <a:custGeom>
                <a:avLst/>
                <a:gdLst>
                  <a:gd name="T0" fmla="*/ 46 w 46"/>
                  <a:gd name="T1" fmla="*/ 19 h 76"/>
                  <a:gd name="T2" fmla="*/ 46 w 46"/>
                  <a:gd name="T3" fmla="*/ 18 h 76"/>
                  <a:gd name="T4" fmla="*/ 45 w 46"/>
                  <a:gd name="T5" fmla="*/ 17 h 76"/>
                  <a:gd name="T6" fmla="*/ 45 w 46"/>
                  <a:gd name="T7" fmla="*/ 16 h 76"/>
                  <a:gd name="T8" fmla="*/ 45 w 46"/>
                  <a:gd name="T9" fmla="*/ 15 h 76"/>
                  <a:gd name="T10" fmla="*/ 46 w 46"/>
                  <a:gd name="T11" fmla="*/ 14 h 76"/>
                  <a:gd name="T12" fmla="*/ 45 w 46"/>
                  <a:gd name="T13" fmla="*/ 13 h 76"/>
                  <a:gd name="T14" fmla="*/ 44 w 46"/>
                  <a:gd name="T15" fmla="*/ 11 h 76"/>
                  <a:gd name="T16" fmla="*/ 45 w 46"/>
                  <a:gd name="T17" fmla="*/ 10 h 76"/>
                  <a:gd name="T18" fmla="*/ 44 w 46"/>
                  <a:gd name="T19" fmla="*/ 9 h 76"/>
                  <a:gd name="T20" fmla="*/ 44 w 46"/>
                  <a:gd name="T21" fmla="*/ 8 h 76"/>
                  <a:gd name="T22" fmla="*/ 45 w 46"/>
                  <a:gd name="T23" fmla="*/ 7 h 76"/>
                  <a:gd name="T24" fmla="*/ 44 w 46"/>
                  <a:gd name="T25" fmla="*/ 6 h 76"/>
                  <a:gd name="T26" fmla="*/ 43 w 46"/>
                  <a:gd name="T27" fmla="*/ 5 h 76"/>
                  <a:gd name="T28" fmla="*/ 42 w 46"/>
                  <a:gd name="T29" fmla="*/ 5 h 76"/>
                  <a:gd name="T30" fmla="*/ 41 w 46"/>
                  <a:gd name="T31" fmla="*/ 4 h 76"/>
                  <a:gd name="T32" fmla="*/ 39 w 46"/>
                  <a:gd name="T33" fmla="*/ 4 h 76"/>
                  <a:gd name="T34" fmla="*/ 38 w 46"/>
                  <a:gd name="T35" fmla="*/ 3 h 76"/>
                  <a:gd name="T36" fmla="*/ 37 w 46"/>
                  <a:gd name="T37" fmla="*/ 3 h 76"/>
                  <a:gd name="T38" fmla="*/ 36 w 46"/>
                  <a:gd name="T39" fmla="*/ 2 h 76"/>
                  <a:gd name="T40" fmla="*/ 35 w 46"/>
                  <a:gd name="T41" fmla="*/ 1 h 76"/>
                  <a:gd name="T42" fmla="*/ 34 w 46"/>
                  <a:gd name="T43" fmla="*/ 0 h 76"/>
                  <a:gd name="T44" fmla="*/ 33 w 46"/>
                  <a:gd name="T45" fmla="*/ 3 h 76"/>
                  <a:gd name="T46" fmla="*/ 32 w 46"/>
                  <a:gd name="T47" fmla="*/ 5 h 76"/>
                  <a:gd name="T48" fmla="*/ 28 w 46"/>
                  <a:gd name="T49" fmla="*/ 4 h 76"/>
                  <a:gd name="T50" fmla="*/ 25 w 46"/>
                  <a:gd name="T51" fmla="*/ 6 h 76"/>
                  <a:gd name="T52" fmla="*/ 22 w 46"/>
                  <a:gd name="T53" fmla="*/ 6 h 76"/>
                  <a:gd name="T54" fmla="*/ 20 w 46"/>
                  <a:gd name="T55" fmla="*/ 8 h 76"/>
                  <a:gd name="T56" fmla="*/ 19 w 46"/>
                  <a:gd name="T57" fmla="*/ 11 h 76"/>
                  <a:gd name="T58" fmla="*/ 17 w 46"/>
                  <a:gd name="T59" fmla="*/ 14 h 76"/>
                  <a:gd name="T60" fmla="*/ 14 w 46"/>
                  <a:gd name="T61" fmla="*/ 18 h 76"/>
                  <a:gd name="T62" fmla="*/ 12 w 46"/>
                  <a:gd name="T63" fmla="*/ 23 h 76"/>
                  <a:gd name="T64" fmla="*/ 10 w 46"/>
                  <a:gd name="T65" fmla="*/ 27 h 76"/>
                  <a:gd name="T66" fmla="*/ 11 w 46"/>
                  <a:gd name="T67" fmla="*/ 30 h 76"/>
                  <a:gd name="T68" fmla="*/ 7 w 46"/>
                  <a:gd name="T69" fmla="*/ 30 h 76"/>
                  <a:gd name="T70" fmla="*/ 4 w 46"/>
                  <a:gd name="T71" fmla="*/ 33 h 76"/>
                  <a:gd name="T72" fmla="*/ 5 w 46"/>
                  <a:gd name="T73" fmla="*/ 44 h 76"/>
                  <a:gd name="T74" fmla="*/ 5 w 46"/>
                  <a:gd name="T75" fmla="*/ 47 h 76"/>
                  <a:gd name="T76" fmla="*/ 5 w 46"/>
                  <a:gd name="T77" fmla="*/ 49 h 76"/>
                  <a:gd name="T78" fmla="*/ 6 w 46"/>
                  <a:gd name="T79" fmla="*/ 49 h 76"/>
                  <a:gd name="T80" fmla="*/ 5 w 46"/>
                  <a:gd name="T81" fmla="*/ 51 h 76"/>
                  <a:gd name="T82" fmla="*/ 4 w 46"/>
                  <a:gd name="T83" fmla="*/ 53 h 76"/>
                  <a:gd name="T84" fmla="*/ 3 w 46"/>
                  <a:gd name="T85" fmla="*/ 53 h 76"/>
                  <a:gd name="T86" fmla="*/ 2 w 46"/>
                  <a:gd name="T87" fmla="*/ 55 h 76"/>
                  <a:gd name="T88" fmla="*/ 3 w 46"/>
                  <a:gd name="T89" fmla="*/ 57 h 76"/>
                  <a:gd name="T90" fmla="*/ 2 w 46"/>
                  <a:gd name="T91" fmla="*/ 58 h 76"/>
                  <a:gd name="T92" fmla="*/ 1 w 46"/>
                  <a:gd name="T93" fmla="*/ 58 h 76"/>
                  <a:gd name="T94" fmla="*/ 1 w 46"/>
                  <a:gd name="T95" fmla="*/ 60 h 76"/>
                  <a:gd name="T96" fmla="*/ 3 w 46"/>
                  <a:gd name="T97" fmla="*/ 65 h 76"/>
                  <a:gd name="T98" fmla="*/ 6 w 46"/>
                  <a:gd name="T99" fmla="*/ 74 h 76"/>
                  <a:gd name="T100" fmla="*/ 17 w 46"/>
                  <a:gd name="T101" fmla="*/ 73 h 76"/>
                  <a:gd name="T102" fmla="*/ 20 w 46"/>
                  <a:gd name="T103" fmla="*/ 63 h 76"/>
                  <a:gd name="T104" fmla="*/ 19 w 46"/>
                  <a:gd name="T105" fmla="*/ 59 h 76"/>
                  <a:gd name="T106" fmla="*/ 26 w 46"/>
                  <a:gd name="T107" fmla="*/ 56 h 76"/>
                  <a:gd name="T108" fmla="*/ 27 w 46"/>
                  <a:gd name="T109" fmla="*/ 52 h 76"/>
                  <a:gd name="T110" fmla="*/ 22 w 46"/>
                  <a:gd name="T111" fmla="*/ 44 h 76"/>
                  <a:gd name="T112" fmla="*/ 22 w 46"/>
                  <a:gd name="T113" fmla="*/ 39 h 76"/>
                  <a:gd name="T114" fmla="*/ 26 w 46"/>
                  <a:gd name="T115" fmla="*/ 36 h 76"/>
                  <a:gd name="T116" fmla="*/ 38 w 46"/>
                  <a:gd name="T117" fmla="*/ 27 h 76"/>
                  <a:gd name="T118" fmla="*/ 40 w 46"/>
                  <a:gd name="T119" fmla="*/ 20 h 76"/>
                  <a:gd name="T120" fmla="*/ 25 w 46"/>
                  <a:gd name="T121" fmla="*/ 65 h 76"/>
                  <a:gd name="T122" fmla="*/ 28 w 46"/>
                  <a:gd name="T123" fmla="*/ 6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76">
                    <a:moveTo>
                      <a:pt x="21" y="67"/>
                    </a:moveTo>
                    <a:cubicBezTo>
                      <a:pt x="21" y="67"/>
                      <a:pt x="21" y="67"/>
                      <a:pt x="20" y="68"/>
                    </a:cubicBezTo>
                    <a:cubicBezTo>
                      <a:pt x="20" y="68"/>
                      <a:pt x="20" y="68"/>
                      <a:pt x="20" y="69"/>
                    </a:cubicBezTo>
                    <a:cubicBezTo>
                      <a:pt x="20" y="69"/>
                      <a:pt x="20" y="69"/>
                      <a:pt x="20" y="69"/>
                    </a:cubicBezTo>
                    <a:cubicBezTo>
                      <a:pt x="19" y="70"/>
                      <a:pt x="19" y="70"/>
                      <a:pt x="19" y="71"/>
                    </a:cubicBezTo>
                    <a:cubicBezTo>
                      <a:pt x="19" y="71"/>
                      <a:pt x="19" y="72"/>
                      <a:pt x="20" y="71"/>
                    </a:cubicBezTo>
                    <a:cubicBezTo>
                      <a:pt x="20" y="71"/>
                      <a:pt x="20" y="71"/>
                      <a:pt x="20" y="71"/>
                    </a:cubicBezTo>
                    <a:cubicBezTo>
                      <a:pt x="20" y="70"/>
                      <a:pt x="21" y="69"/>
                      <a:pt x="21" y="69"/>
                    </a:cubicBezTo>
                    <a:cubicBezTo>
                      <a:pt x="21" y="68"/>
                      <a:pt x="22" y="66"/>
                      <a:pt x="22" y="66"/>
                    </a:cubicBezTo>
                    <a:cubicBezTo>
                      <a:pt x="21" y="66"/>
                      <a:pt x="21" y="67"/>
                      <a:pt x="21" y="67"/>
                    </a:cubicBezTo>
                    <a:close/>
                    <a:moveTo>
                      <a:pt x="46" y="20"/>
                    </a:moveTo>
                    <a:cubicBezTo>
                      <a:pt x="46" y="20"/>
                      <a:pt x="46" y="20"/>
                      <a:pt x="46" y="20"/>
                    </a:cubicBezTo>
                    <a:cubicBezTo>
                      <a:pt x="46" y="20"/>
                      <a:pt x="46" y="20"/>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4" y="12"/>
                      <a:pt x="44" y="12"/>
                      <a:pt x="44" y="12"/>
                    </a:cubicBezTo>
                    <a:cubicBezTo>
                      <a:pt x="44" y="12"/>
                      <a:pt x="44" y="12"/>
                      <a:pt x="44" y="12"/>
                    </a:cubicBezTo>
                    <a:cubicBezTo>
                      <a:pt x="44" y="12"/>
                      <a:pt x="44" y="12"/>
                      <a:pt x="44" y="12"/>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5" y="7"/>
                      <a:pt x="45" y="7"/>
                      <a:pt x="45" y="7"/>
                    </a:cubicBezTo>
                    <a:cubicBezTo>
                      <a:pt x="45" y="7"/>
                      <a:pt x="45" y="7"/>
                      <a:pt x="45"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4"/>
                      <a:pt x="42" y="4"/>
                      <a:pt x="42" y="4"/>
                    </a:cubicBezTo>
                    <a:cubicBezTo>
                      <a:pt x="42" y="4"/>
                      <a:pt x="42" y="4"/>
                      <a:pt x="42" y="4"/>
                    </a:cubicBezTo>
                    <a:cubicBezTo>
                      <a:pt x="42" y="4"/>
                      <a:pt x="42" y="4"/>
                      <a:pt x="42"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3"/>
                      <a:pt x="39" y="3"/>
                      <a:pt x="39" y="3"/>
                    </a:cubicBezTo>
                    <a:cubicBezTo>
                      <a:pt x="39" y="3"/>
                      <a:pt x="39" y="3"/>
                      <a:pt x="39" y="3"/>
                    </a:cubicBezTo>
                    <a:cubicBezTo>
                      <a:pt x="39" y="3"/>
                      <a:pt x="39" y="3"/>
                      <a:pt x="39" y="3"/>
                    </a:cubicBezTo>
                    <a:cubicBezTo>
                      <a:pt x="39" y="3"/>
                      <a:pt x="39" y="3"/>
                      <a:pt x="39"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2"/>
                      <a:pt x="37" y="2"/>
                      <a:pt x="37" y="2"/>
                    </a:cubicBezTo>
                    <a:cubicBezTo>
                      <a:pt x="37" y="2"/>
                      <a:pt x="37" y="2"/>
                      <a:pt x="37" y="2"/>
                    </a:cubicBezTo>
                    <a:cubicBezTo>
                      <a:pt x="37" y="2"/>
                      <a:pt x="37" y="2"/>
                      <a:pt x="37" y="2"/>
                    </a:cubicBezTo>
                    <a:cubicBezTo>
                      <a:pt x="37" y="2"/>
                      <a:pt x="37" y="2"/>
                      <a:pt x="37"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1"/>
                      <a:pt x="36" y="1"/>
                      <a:pt x="36" y="1"/>
                    </a:cubicBezTo>
                    <a:cubicBezTo>
                      <a:pt x="36" y="1"/>
                      <a:pt x="36" y="1"/>
                      <a:pt x="36"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3" y="0"/>
                      <a:pt x="33" y="0"/>
                      <a:pt x="33" y="0"/>
                    </a:cubicBezTo>
                    <a:cubicBezTo>
                      <a:pt x="33" y="1"/>
                      <a:pt x="33" y="1"/>
                      <a:pt x="33" y="1"/>
                    </a:cubicBezTo>
                    <a:cubicBezTo>
                      <a:pt x="33" y="1"/>
                      <a:pt x="33" y="1"/>
                      <a:pt x="33" y="1"/>
                    </a:cubicBezTo>
                    <a:cubicBezTo>
                      <a:pt x="33" y="2"/>
                      <a:pt x="33" y="2"/>
                      <a:pt x="33" y="2"/>
                    </a:cubicBezTo>
                    <a:cubicBezTo>
                      <a:pt x="33" y="2"/>
                      <a:pt x="33" y="2"/>
                      <a:pt x="33" y="2"/>
                    </a:cubicBezTo>
                    <a:cubicBezTo>
                      <a:pt x="33" y="2"/>
                      <a:pt x="33" y="2"/>
                      <a:pt x="33" y="2"/>
                    </a:cubicBezTo>
                    <a:cubicBezTo>
                      <a:pt x="33" y="2"/>
                      <a:pt x="33" y="2"/>
                      <a:pt x="33" y="2"/>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3" y="3"/>
                      <a:pt x="33" y="3"/>
                      <a:pt x="33" y="3"/>
                    </a:cubicBezTo>
                    <a:cubicBezTo>
                      <a:pt x="33" y="3"/>
                      <a:pt x="33" y="3"/>
                      <a:pt x="33" y="4"/>
                    </a:cubicBezTo>
                    <a:cubicBezTo>
                      <a:pt x="33" y="4"/>
                      <a:pt x="33" y="4"/>
                      <a:pt x="33" y="4"/>
                    </a:cubicBezTo>
                    <a:cubicBezTo>
                      <a:pt x="32" y="4"/>
                      <a:pt x="32" y="4"/>
                      <a:pt x="32" y="4"/>
                    </a:cubicBezTo>
                    <a:cubicBezTo>
                      <a:pt x="32" y="4"/>
                      <a:pt x="32" y="4"/>
                      <a:pt x="32" y="4"/>
                    </a:cubicBezTo>
                    <a:cubicBezTo>
                      <a:pt x="32" y="4"/>
                      <a:pt x="32" y="4"/>
                      <a:pt x="32" y="4"/>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0" y="4"/>
                      <a:pt x="30" y="4"/>
                      <a:pt x="30" y="4"/>
                    </a:cubicBezTo>
                    <a:cubicBezTo>
                      <a:pt x="30" y="4"/>
                      <a:pt x="30" y="4"/>
                      <a:pt x="30" y="4"/>
                    </a:cubicBezTo>
                    <a:cubicBezTo>
                      <a:pt x="30" y="4"/>
                      <a:pt x="30" y="4"/>
                      <a:pt x="30"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6" y="3"/>
                      <a:pt x="26" y="3"/>
                      <a:pt x="26" y="3"/>
                    </a:cubicBezTo>
                    <a:cubicBezTo>
                      <a:pt x="26" y="3"/>
                      <a:pt x="26" y="3"/>
                      <a:pt x="26" y="3"/>
                    </a:cubicBezTo>
                    <a:cubicBezTo>
                      <a:pt x="26" y="3"/>
                      <a:pt x="26" y="3"/>
                      <a:pt x="26" y="3"/>
                    </a:cubicBezTo>
                    <a:cubicBezTo>
                      <a:pt x="25" y="3"/>
                      <a:pt x="25" y="3"/>
                      <a:pt x="25" y="3"/>
                    </a:cubicBezTo>
                    <a:cubicBezTo>
                      <a:pt x="25" y="4"/>
                      <a:pt x="25" y="4"/>
                      <a:pt x="25" y="4"/>
                    </a:cubicBezTo>
                    <a:cubicBezTo>
                      <a:pt x="25" y="4"/>
                      <a:pt x="25" y="4"/>
                      <a:pt x="25" y="4"/>
                    </a:cubicBezTo>
                    <a:cubicBezTo>
                      <a:pt x="25" y="4"/>
                      <a:pt x="25" y="4"/>
                      <a:pt x="25" y="4"/>
                    </a:cubicBezTo>
                    <a:cubicBezTo>
                      <a:pt x="25" y="4"/>
                      <a:pt x="25" y="4"/>
                      <a:pt x="25" y="4"/>
                    </a:cubicBezTo>
                    <a:cubicBezTo>
                      <a:pt x="25" y="5"/>
                      <a:pt x="25" y="5"/>
                      <a:pt x="25" y="5"/>
                    </a:cubicBezTo>
                    <a:cubicBezTo>
                      <a:pt x="25" y="6"/>
                      <a:pt x="25" y="6"/>
                      <a:pt x="25" y="6"/>
                    </a:cubicBezTo>
                    <a:cubicBezTo>
                      <a:pt x="25" y="6"/>
                      <a:pt x="25" y="6"/>
                      <a:pt x="25" y="6"/>
                    </a:cubicBezTo>
                    <a:cubicBezTo>
                      <a:pt x="25" y="7"/>
                      <a:pt x="25" y="7"/>
                      <a:pt x="25" y="7"/>
                    </a:cubicBezTo>
                    <a:cubicBezTo>
                      <a:pt x="25" y="7"/>
                      <a:pt x="25" y="7"/>
                      <a:pt x="25"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3" y="7"/>
                      <a:pt x="23" y="7"/>
                      <a:pt x="23" y="7"/>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8"/>
                      <a:pt x="20" y="8"/>
                      <a:pt x="20" y="8"/>
                    </a:cubicBezTo>
                    <a:cubicBezTo>
                      <a:pt x="20" y="8"/>
                      <a:pt x="20" y="8"/>
                      <a:pt x="20" y="8"/>
                    </a:cubicBezTo>
                    <a:cubicBezTo>
                      <a:pt x="20" y="8"/>
                      <a:pt x="20" y="8"/>
                      <a:pt x="20" y="8"/>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9" y="11"/>
                      <a:pt x="19" y="11"/>
                      <a:pt x="19" y="11"/>
                    </a:cubicBezTo>
                    <a:cubicBezTo>
                      <a:pt x="19" y="11"/>
                      <a:pt x="19" y="11"/>
                      <a:pt x="19" y="11"/>
                    </a:cubicBezTo>
                    <a:cubicBezTo>
                      <a:pt x="19" y="12"/>
                      <a:pt x="19" y="12"/>
                      <a:pt x="19" y="12"/>
                    </a:cubicBezTo>
                    <a:cubicBezTo>
                      <a:pt x="19" y="12"/>
                      <a:pt x="19" y="12"/>
                      <a:pt x="19" y="12"/>
                    </a:cubicBezTo>
                    <a:cubicBezTo>
                      <a:pt x="19" y="12"/>
                      <a:pt x="19" y="12"/>
                      <a:pt x="19" y="12"/>
                    </a:cubicBezTo>
                    <a:cubicBezTo>
                      <a:pt x="19" y="12"/>
                      <a:pt x="19" y="13"/>
                      <a:pt x="19" y="13"/>
                    </a:cubicBezTo>
                    <a:cubicBezTo>
                      <a:pt x="19" y="13"/>
                      <a:pt x="19" y="13"/>
                      <a:pt x="19"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5"/>
                      <a:pt x="17" y="15"/>
                      <a:pt x="17" y="15"/>
                    </a:cubicBezTo>
                    <a:cubicBezTo>
                      <a:pt x="16" y="15"/>
                      <a:pt x="16" y="15"/>
                      <a:pt x="16" y="15"/>
                    </a:cubicBezTo>
                    <a:cubicBezTo>
                      <a:pt x="16" y="15"/>
                      <a:pt x="16" y="15"/>
                      <a:pt x="16" y="15"/>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7"/>
                      <a:pt x="16" y="17"/>
                      <a:pt x="16" y="17"/>
                    </a:cubicBezTo>
                    <a:cubicBezTo>
                      <a:pt x="16" y="17"/>
                      <a:pt x="16" y="17"/>
                      <a:pt x="16" y="17"/>
                    </a:cubicBezTo>
                    <a:cubicBezTo>
                      <a:pt x="14" y="18"/>
                      <a:pt x="14" y="18"/>
                      <a:pt x="14" y="18"/>
                    </a:cubicBezTo>
                    <a:cubicBezTo>
                      <a:pt x="14" y="18"/>
                      <a:pt x="14" y="18"/>
                      <a:pt x="14" y="18"/>
                    </a:cubicBezTo>
                    <a:cubicBezTo>
                      <a:pt x="14" y="18"/>
                      <a:pt x="14" y="18"/>
                      <a:pt x="14"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2" y="20"/>
                      <a:pt x="12" y="20"/>
                      <a:pt x="12" y="20"/>
                    </a:cubicBezTo>
                    <a:cubicBezTo>
                      <a:pt x="12" y="22"/>
                      <a:pt x="12" y="22"/>
                      <a:pt x="12" y="22"/>
                    </a:cubicBezTo>
                    <a:cubicBezTo>
                      <a:pt x="12" y="23"/>
                      <a:pt x="12" y="23"/>
                      <a:pt x="12" y="23"/>
                    </a:cubicBezTo>
                    <a:cubicBezTo>
                      <a:pt x="12" y="23"/>
                      <a:pt x="12" y="23"/>
                      <a:pt x="12" y="23"/>
                    </a:cubicBezTo>
                    <a:cubicBezTo>
                      <a:pt x="12" y="23"/>
                      <a:pt x="12" y="23"/>
                      <a:pt x="12" y="23"/>
                    </a:cubicBezTo>
                    <a:cubicBezTo>
                      <a:pt x="12" y="24"/>
                      <a:pt x="12" y="24"/>
                      <a:pt x="12" y="24"/>
                    </a:cubicBezTo>
                    <a:cubicBezTo>
                      <a:pt x="12" y="24"/>
                      <a:pt x="12" y="24"/>
                      <a:pt x="12" y="24"/>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0" y="26"/>
                      <a:pt x="10" y="26"/>
                      <a:pt x="10" y="26"/>
                    </a:cubicBezTo>
                    <a:cubicBezTo>
                      <a:pt x="10" y="26"/>
                      <a:pt x="10" y="26"/>
                      <a:pt x="10" y="26"/>
                    </a:cubicBezTo>
                    <a:cubicBezTo>
                      <a:pt x="10" y="26"/>
                      <a:pt x="10" y="26"/>
                      <a:pt x="10" y="26"/>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1" y="27"/>
                      <a:pt x="11" y="27"/>
                      <a:pt x="11" y="27"/>
                    </a:cubicBezTo>
                    <a:cubicBezTo>
                      <a:pt x="11" y="27"/>
                      <a:pt x="11" y="27"/>
                      <a:pt x="11" y="28"/>
                    </a:cubicBezTo>
                    <a:cubicBezTo>
                      <a:pt x="11" y="28"/>
                      <a:pt x="11" y="28"/>
                      <a:pt x="11" y="28"/>
                    </a:cubicBezTo>
                    <a:cubicBezTo>
                      <a:pt x="11" y="28"/>
                      <a:pt x="11" y="28"/>
                      <a:pt x="11" y="28"/>
                    </a:cubicBezTo>
                    <a:cubicBezTo>
                      <a:pt x="11" y="29"/>
                      <a:pt x="11" y="29"/>
                      <a:pt x="11" y="29"/>
                    </a:cubicBezTo>
                    <a:cubicBezTo>
                      <a:pt x="11" y="29"/>
                      <a:pt x="11" y="29"/>
                      <a:pt x="11" y="29"/>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5" y="32"/>
                      <a:pt x="5" y="32"/>
                      <a:pt x="5"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3" y="34"/>
                      <a:pt x="3" y="34"/>
                      <a:pt x="3" y="34"/>
                    </a:cubicBezTo>
                    <a:cubicBezTo>
                      <a:pt x="4" y="36"/>
                      <a:pt x="4" y="36"/>
                      <a:pt x="4" y="36"/>
                    </a:cubicBezTo>
                    <a:cubicBezTo>
                      <a:pt x="4" y="36"/>
                      <a:pt x="4" y="36"/>
                      <a:pt x="4" y="36"/>
                    </a:cubicBezTo>
                    <a:cubicBezTo>
                      <a:pt x="4" y="37"/>
                      <a:pt x="4" y="37"/>
                      <a:pt x="4" y="37"/>
                    </a:cubicBezTo>
                    <a:cubicBezTo>
                      <a:pt x="4" y="37"/>
                      <a:pt x="4" y="37"/>
                      <a:pt x="4" y="37"/>
                    </a:cubicBezTo>
                    <a:cubicBezTo>
                      <a:pt x="4" y="37"/>
                      <a:pt x="4" y="37"/>
                      <a:pt x="4" y="37"/>
                    </a:cubicBezTo>
                    <a:cubicBezTo>
                      <a:pt x="4" y="38"/>
                      <a:pt x="4" y="38"/>
                      <a:pt x="4" y="38"/>
                    </a:cubicBezTo>
                    <a:cubicBezTo>
                      <a:pt x="4" y="40"/>
                      <a:pt x="4" y="40"/>
                      <a:pt x="4" y="40"/>
                    </a:cubicBezTo>
                    <a:cubicBezTo>
                      <a:pt x="4" y="40"/>
                      <a:pt x="4" y="40"/>
                      <a:pt x="4" y="40"/>
                    </a:cubicBezTo>
                    <a:cubicBezTo>
                      <a:pt x="4" y="43"/>
                      <a:pt x="4" y="43"/>
                      <a:pt x="4" y="43"/>
                    </a:cubicBezTo>
                    <a:cubicBezTo>
                      <a:pt x="5" y="44"/>
                      <a:pt x="5" y="44"/>
                      <a:pt x="5" y="44"/>
                    </a:cubicBezTo>
                    <a:cubicBezTo>
                      <a:pt x="5" y="44"/>
                      <a:pt x="5" y="44"/>
                      <a:pt x="5" y="44"/>
                    </a:cubicBezTo>
                    <a:cubicBezTo>
                      <a:pt x="5" y="44"/>
                      <a:pt x="5" y="44"/>
                      <a:pt x="5" y="44"/>
                    </a:cubicBezTo>
                    <a:cubicBezTo>
                      <a:pt x="7" y="45"/>
                      <a:pt x="7" y="45"/>
                      <a:pt x="7" y="45"/>
                    </a:cubicBezTo>
                    <a:cubicBezTo>
                      <a:pt x="7" y="45"/>
                      <a:pt x="7" y="45"/>
                      <a:pt x="7" y="45"/>
                    </a:cubicBezTo>
                    <a:cubicBezTo>
                      <a:pt x="6" y="46"/>
                      <a:pt x="6" y="46"/>
                      <a:pt x="6" y="46"/>
                    </a:cubicBezTo>
                    <a:cubicBezTo>
                      <a:pt x="6" y="46"/>
                      <a:pt x="6" y="46"/>
                      <a:pt x="6" y="46"/>
                    </a:cubicBezTo>
                    <a:cubicBezTo>
                      <a:pt x="6" y="46"/>
                      <a:pt x="6" y="46"/>
                      <a:pt x="6"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5" y="47"/>
                      <a:pt x="5" y="47"/>
                      <a:pt x="5" y="47"/>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6" y="49"/>
                      <a:pt x="6" y="49"/>
                      <a:pt x="6" y="49"/>
                    </a:cubicBezTo>
                    <a:cubicBezTo>
                      <a:pt x="6" y="49"/>
                      <a:pt x="6" y="49"/>
                      <a:pt x="6" y="49"/>
                    </a:cubicBezTo>
                    <a:cubicBezTo>
                      <a:pt x="6" y="49"/>
                      <a:pt x="6" y="49"/>
                      <a:pt x="6" y="49"/>
                    </a:cubicBezTo>
                    <a:cubicBezTo>
                      <a:pt x="6" y="49"/>
                      <a:pt x="6" y="49"/>
                      <a:pt x="6" y="49"/>
                    </a:cubicBezTo>
                    <a:cubicBezTo>
                      <a:pt x="6" y="49"/>
                      <a:pt x="6" y="49"/>
                      <a:pt x="6" y="49"/>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3"/>
                      <a:pt x="5" y="53"/>
                      <a:pt x="5" y="53"/>
                    </a:cubicBezTo>
                    <a:cubicBezTo>
                      <a:pt x="5" y="53"/>
                      <a:pt x="5" y="53"/>
                      <a:pt x="5" y="53"/>
                    </a:cubicBezTo>
                    <a:cubicBezTo>
                      <a:pt x="5" y="53"/>
                      <a:pt x="5" y="53"/>
                      <a:pt x="5"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2" y="54"/>
                      <a:pt x="2" y="54"/>
                      <a:pt x="2" y="54"/>
                    </a:cubicBezTo>
                    <a:cubicBezTo>
                      <a:pt x="2" y="54"/>
                      <a:pt x="2" y="54"/>
                      <a:pt x="2" y="54"/>
                    </a:cubicBezTo>
                    <a:cubicBezTo>
                      <a:pt x="2" y="55"/>
                      <a:pt x="2" y="55"/>
                      <a:pt x="2" y="55"/>
                    </a:cubicBezTo>
                    <a:cubicBezTo>
                      <a:pt x="2" y="55"/>
                      <a:pt x="2" y="55"/>
                      <a:pt x="2"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0" y="58"/>
                      <a:pt x="0" y="59"/>
                      <a:pt x="1" y="60"/>
                    </a:cubicBezTo>
                    <a:cubicBezTo>
                      <a:pt x="1" y="60"/>
                      <a:pt x="1" y="61"/>
                      <a:pt x="1" y="61"/>
                    </a:cubicBezTo>
                    <a:cubicBezTo>
                      <a:pt x="1" y="61"/>
                      <a:pt x="1" y="61"/>
                      <a:pt x="1" y="61"/>
                    </a:cubicBezTo>
                    <a:cubicBezTo>
                      <a:pt x="1" y="61"/>
                      <a:pt x="1" y="62"/>
                      <a:pt x="2" y="61"/>
                    </a:cubicBezTo>
                    <a:cubicBezTo>
                      <a:pt x="2" y="61"/>
                      <a:pt x="2" y="60"/>
                      <a:pt x="2" y="61"/>
                    </a:cubicBezTo>
                    <a:cubicBezTo>
                      <a:pt x="2" y="61"/>
                      <a:pt x="2" y="61"/>
                      <a:pt x="2" y="62"/>
                    </a:cubicBezTo>
                    <a:cubicBezTo>
                      <a:pt x="2" y="61"/>
                      <a:pt x="3" y="61"/>
                      <a:pt x="3" y="61"/>
                    </a:cubicBezTo>
                    <a:cubicBezTo>
                      <a:pt x="3" y="61"/>
                      <a:pt x="3" y="62"/>
                      <a:pt x="3" y="62"/>
                    </a:cubicBezTo>
                    <a:cubicBezTo>
                      <a:pt x="3" y="62"/>
                      <a:pt x="3" y="62"/>
                      <a:pt x="3" y="62"/>
                    </a:cubicBezTo>
                    <a:cubicBezTo>
                      <a:pt x="3" y="62"/>
                      <a:pt x="3" y="62"/>
                      <a:pt x="3" y="62"/>
                    </a:cubicBezTo>
                    <a:cubicBezTo>
                      <a:pt x="3" y="63"/>
                      <a:pt x="3" y="63"/>
                      <a:pt x="3" y="63"/>
                    </a:cubicBezTo>
                    <a:cubicBezTo>
                      <a:pt x="3" y="63"/>
                      <a:pt x="2" y="64"/>
                      <a:pt x="3" y="64"/>
                    </a:cubicBezTo>
                    <a:cubicBezTo>
                      <a:pt x="3" y="64"/>
                      <a:pt x="3" y="64"/>
                      <a:pt x="3" y="64"/>
                    </a:cubicBezTo>
                    <a:cubicBezTo>
                      <a:pt x="2" y="64"/>
                      <a:pt x="3" y="65"/>
                      <a:pt x="3" y="65"/>
                    </a:cubicBezTo>
                    <a:cubicBezTo>
                      <a:pt x="3" y="65"/>
                      <a:pt x="3" y="65"/>
                      <a:pt x="3" y="66"/>
                    </a:cubicBezTo>
                    <a:cubicBezTo>
                      <a:pt x="3" y="66"/>
                      <a:pt x="3" y="66"/>
                      <a:pt x="4" y="67"/>
                    </a:cubicBezTo>
                    <a:cubicBezTo>
                      <a:pt x="4" y="67"/>
                      <a:pt x="4" y="68"/>
                      <a:pt x="5" y="68"/>
                    </a:cubicBezTo>
                    <a:cubicBezTo>
                      <a:pt x="5" y="69"/>
                      <a:pt x="5" y="69"/>
                      <a:pt x="5" y="69"/>
                    </a:cubicBezTo>
                    <a:cubicBezTo>
                      <a:pt x="6" y="69"/>
                      <a:pt x="6" y="70"/>
                      <a:pt x="6" y="70"/>
                    </a:cubicBezTo>
                    <a:cubicBezTo>
                      <a:pt x="7" y="70"/>
                      <a:pt x="7" y="70"/>
                      <a:pt x="7" y="71"/>
                    </a:cubicBezTo>
                    <a:cubicBezTo>
                      <a:pt x="7" y="71"/>
                      <a:pt x="6" y="71"/>
                      <a:pt x="6" y="71"/>
                    </a:cubicBezTo>
                    <a:cubicBezTo>
                      <a:pt x="6" y="71"/>
                      <a:pt x="6" y="71"/>
                      <a:pt x="6" y="71"/>
                    </a:cubicBezTo>
                    <a:cubicBezTo>
                      <a:pt x="6" y="71"/>
                      <a:pt x="6" y="71"/>
                      <a:pt x="6" y="71"/>
                    </a:cubicBezTo>
                    <a:cubicBezTo>
                      <a:pt x="6" y="71"/>
                      <a:pt x="6" y="72"/>
                      <a:pt x="6" y="72"/>
                    </a:cubicBezTo>
                    <a:cubicBezTo>
                      <a:pt x="6" y="72"/>
                      <a:pt x="5" y="72"/>
                      <a:pt x="5" y="72"/>
                    </a:cubicBezTo>
                    <a:cubicBezTo>
                      <a:pt x="5" y="72"/>
                      <a:pt x="6" y="72"/>
                      <a:pt x="6" y="73"/>
                    </a:cubicBezTo>
                    <a:cubicBezTo>
                      <a:pt x="6" y="73"/>
                      <a:pt x="6" y="73"/>
                      <a:pt x="6" y="74"/>
                    </a:cubicBezTo>
                    <a:cubicBezTo>
                      <a:pt x="6" y="74"/>
                      <a:pt x="7" y="74"/>
                      <a:pt x="7" y="74"/>
                    </a:cubicBezTo>
                    <a:cubicBezTo>
                      <a:pt x="7" y="75"/>
                      <a:pt x="7" y="75"/>
                      <a:pt x="7" y="75"/>
                    </a:cubicBezTo>
                    <a:cubicBezTo>
                      <a:pt x="7" y="75"/>
                      <a:pt x="7" y="75"/>
                      <a:pt x="7" y="75"/>
                    </a:cubicBezTo>
                    <a:cubicBezTo>
                      <a:pt x="7" y="75"/>
                      <a:pt x="7" y="76"/>
                      <a:pt x="7" y="76"/>
                    </a:cubicBezTo>
                    <a:cubicBezTo>
                      <a:pt x="7" y="76"/>
                      <a:pt x="7" y="76"/>
                      <a:pt x="7" y="76"/>
                    </a:cubicBezTo>
                    <a:cubicBezTo>
                      <a:pt x="7" y="76"/>
                      <a:pt x="7" y="76"/>
                      <a:pt x="6" y="76"/>
                    </a:cubicBezTo>
                    <a:cubicBezTo>
                      <a:pt x="8" y="76"/>
                      <a:pt x="10" y="76"/>
                      <a:pt x="11" y="76"/>
                    </a:cubicBezTo>
                    <a:cubicBezTo>
                      <a:pt x="11" y="76"/>
                      <a:pt x="12" y="75"/>
                      <a:pt x="12" y="75"/>
                    </a:cubicBezTo>
                    <a:cubicBezTo>
                      <a:pt x="12" y="75"/>
                      <a:pt x="12" y="75"/>
                      <a:pt x="12" y="75"/>
                    </a:cubicBezTo>
                    <a:cubicBezTo>
                      <a:pt x="11" y="74"/>
                      <a:pt x="11" y="74"/>
                      <a:pt x="12" y="74"/>
                    </a:cubicBezTo>
                    <a:cubicBezTo>
                      <a:pt x="12" y="73"/>
                      <a:pt x="14" y="72"/>
                      <a:pt x="15" y="72"/>
                    </a:cubicBezTo>
                    <a:cubicBezTo>
                      <a:pt x="15" y="72"/>
                      <a:pt x="16" y="72"/>
                      <a:pt x="16" y="72"/>
                    </a:cubicBezTo>
                    <a:cubicBezTo>
                      <a:pt x="17" y="72"/>
                      <a:pt x="17" y="72"/>
                      <a:pt x="17" y="73"/>
                    </a:cubicBezTo>
                    <a:cubicBezTo>
                      <a:pt x="18" y="72"/>
                      <a:pt x="18" y="71"/>
                      <a:pt x="19" y="70"/>
                    </a:cubicBezTo>
                    <a:cubicBezTo>
                      <a:pt x="19" y="70"/>
                      <a:pt x="19" y="69"/>
                      <a:pt x="19" y="69"/>
                    </a:cubicBezTo>
                    <a:cubicBezTo>
                      <a:pt x="19" y="69"/>
                      <a:pt x="19" y="69"/>
                      <a:pt x="19" y="69"/>
                    </a:cubicBezTo>
                    <a:cubicBezTo>
                      <a:pt x="19" y="69"/>
                      <a:pt x="19" y="68"/>
                      <a:pt x="19" y="68"/>
                    </a:cubicBezTo>
                    <a:cubicBezTo>
                      <a:pt x="19" y="68"/>
                      <a:pt x="19" y="68"/>
                      <a:pt x="20" y="68"/>
                    </a:cubicBezTo>
                    <a:cubicBezTo>
                      <a:pt x="20" y="68"/>
                      <a:pt x="19" y="67"/>
                      <a:pt x="20" y="66"/>
                    </a:cubicBezTo>
                    <a:cubicBezTo>
                      <a:pt x="20" y="66"/>
                      <a:pt x="20" y="66"/>
                      <a:pt x="20" y="65"/>
                    </a:cubicBezTo>
                    <a:cubicBezTo>
                      <a:pt x="20" y="65"/>
                      <a:pt x="20" y="65"/>
                      <a:pt x="20" y="65"/>
                    </a:cubicBezTo>
                    <a:cubicBezTo>
                      <a:pt x="20" y="65"/>
                      <a:pt x="20" y="65"/>
                      <a:pt x="20" y="65"/>
                    </a:cubicBezTo>
                    <a:cubicBezTo>
                      <a:pt x="20" y="65"/>
                      <a:pt x="20" y="65"/>
                      <a:pt x="20" y="64"/>
                    </a:cubicBezTo>
                    <a:cubicBezTo>
                      <a:pt x="20" y="65"/>
                      <a:pt x="20" y="64"/>
                      <a:pt x="20" y="64"/>
                    </a:cubicBezTo>
                    <a:cubicBezTo>
                      <a:pt x="20" y="64"/>
                      <a:pt x="20" y="63"/>
                      <a:pt x="19" y="63"/>
                    </a:cubicBezTo>
                    <a:cubicBezTo>
                      <a:pt x="20" y="63"/>
                      <a:pt x="20" y="63"/>
                      <a:pt x="20" y="63"/>
                    </a:cubicBezTo>
                    <a:cubicBezTo>
                      <a:pt x="20" y="63"/>
                      <a:pt x="20" y="63"/>
                      <a:pt x="21" y="63"/>
                    </a:cubicBezTo>
                    <a:cubicBezTo>
                      <a:pt x="20" y="63"/>
                      <a:pt x="20" y="63"/>
                      <a:pt x="20" y="63"/>
                    </a:cubicBezTo>
                    <a:cubicBezTo>
                      <a:pt x="20" y="62"/>
                      <a:pt x="21" y="62"/>
                      <a:pt x="21" y="62"/>
                    </a:cubicBezTo>
                    <a:cubicBezTo>
                      <a:pt x="21" y="61"/>
                      <a:pt x="21" y="61"/>
                      <a:pt x="20" y="61"/>
                    </a:cubicBezTo>
                    <a:cubicBezTo>
                      <a:pt x="20" y="61"/>
                      <a:pt x="20" y="61"/>
                      <a:pt x="20" y="61"/>
                    </a:cubicBezTo>
                    <a:cubicBezTo>
                      <a:pt x="20" y="61"/>
                      <a:pt x="20" y="61"/>
                      <a:pt x="19" y="60"/>
                    </a:cubicBezTo>
                    <a:cubicBezTo>
                      <a:pt x="20" y="60"/>
                      <a:pt x="20" y="61"/>
                      <a:pt x="21" y="60"/>
                    </a:cubicBezTo>
                    <a:cubicBezTo>
                      <a:pt x="21" y="60"/>
                      <a:pt x="20" y="60"/>
                      <a:pt x="20" y="60"/>
                    </a:cubicBezTo>
                    <a:cubicBezTo>
                      <a:pt x="20" y="60"/>
                      <a:pt x="19" y="60"/>
                      <a:pt x="19" y="60"/>
                    </a:cubicBezTo>
                    <a:cubicBezTo>
                      <a:pt x="19" y="60"/>
                      <a:pt x="19" y="60"/>
                      <a:pt x="19" y="60"/>
                    </a:cubicBezTo>
                    <a:cubicBezTo>
                      <a:pt x="19" y="60"/>
                      <a:pt x="19" y="60"/>
                      <a:pt x="19" y="60"/>
                    </a:cubicBezTo>
                    <a:cubicBezTo>
                      <a:pt x="18" y="60"/>
                      <a:pt x="19" y="59"/>
                      <a:pt x="19" y="59"/>
                    </a:cubicBezTo>
                    <a:cubicBezTo>
                      <a:pt x="19" y="59"/>
                      <a:pt x="19" y="59"/>
                      <a:pt x="19" y="59"/>
                    </a:cubicBezTo>
                    <a:cubicBezTo>
                      <a:pt x="20" y="59"/>
                      <a:pt x="20" y="60"/>
                      <a:pt x="20" y="60"/>
                    </a:cubicBezTo>
                    <a:cubicBezTo>
                      <a:pt x="21" y="60"/>
                      <a:pt x="22" y="59"/>
                      <a:pt x="23" y="59"/>
                    </a:cubicBezTo>
                    <a:cubicBezTo>
                      <a:pt x="23" y="59"/>
                      <a:pt x="23" y="58"/>
                      <a:pt x="23" y="58"/>
                    </a:cubicBezTo>
                    <a:cubicBezTo>
                      <a:pt x="24" y="58"/>
                      <a:pt x="24" y="58"/>
                      <a:pt x="24" y="58"/>
                    </a:cubicBezTo>
                    <a:cubicBezTo>
                      <a:pt x="24" y="58"/>
                      <a:pt x="24" y="57"/>
                      <a:pt x="24" y="57"/>
                    </a:cubicBezTo>
                    <a:cubicBezTo>
                      <a:pt x="24" y="57"/>
                      <a:pt x="24" y="57"/>
                      <a:pt x="24" y="57"/>
                    </a:cubicBezTo>
                    <a:cubicBezTo>
                      <a:pt x="24" y="58"/>
                      <a:pt x="24" y="58"/>
                      <a:pt x="24" y="59"/>
                    </a:cubicBezTo>
                    <a:cubicBezTo>
                      <a:pt x="24" y="59"/>
                      <a:pt x="24" y="58"/>
                      <a:pt x="24" y="58"/>
                    </a:cubicBezTo>
                    <a:cubicBezTo>
                      <a:pt x="25" y="58"/>
                      <a:pt x="25" y="58"/>
                      <a:pt x="25" y="58"/>
                    </a:cubicBezTo>
                    <a:cubicBezTo>
                      <a:pt x="25" y="58"/>
                      <a:pt x="26" y="57"/>
                      <a:pt x="27" y="57"/>
                    </a:cubicBezTo>
                    <a:cubicBezTo>
                      <a:pt x="26" y="57"/>
                      <a:pt x="26" y="56"/>
                      <a:pt x="26" y="56"/>
                    </a:cubicBezTo>
                    <a:cubicBezTo>
                      <a:pt x="26" y="56"/>
                      <a:pt x="27" y="56"/>
                      <a:pt x="27" y="56"/>
                    </a:cubicBezTo>
                    <a:cubicBezTo>
                      <a:pt x="27" y="56"/>
                      <a:pt x="27" y="56"/>
                      <a:pt x="26" y="56"/>
                    </a:cubicBezTo>
                    <a:cubicBezTo>
                      <a:pt x="27" y="56"/>
                      <a:pt x="27" y="56"/>
                      <a:pt x="27" y="56"/>
                    </a:cubicBezTo>
                    <a:cubicBezTo>
                      <a:pt x="27" y="56"/>
                      <a:pt x="27" y="56"/>
                      <a:pt x="27" y="56"/>
                    </a:cubicBezTo>
                    <a:cubicBezTo>
                      <a:pt x="27" y="56"/>
                      <a:pt x="27" y="55"/>
                      <a:pt x="26" y="55"/>
                    </a:cubicBezTo>
                    <a:cubicBezTo>
                      <a:pt x="26" y="56"/>
                      <a:pt x="26" y="56"/>
                      <a:pt x="26" y="56"/>
                    </a:cubicBezTo>
                    <a:cubicBezTo>
                      <a:pt x="26" y="55"/>
                      <a:pt x="26" y="56"/>
                      <a:pt x="25" y="56"/>
                    </a:cubicBezTo>
                    <a:cubicBezTo>
                      <a:pt x="25" y="56"/>
                      <a:pt x="25" y="55"/>
                      <a:pt x="25" y="55"/>
                    </a:cubicBezTo>
                    <a:cubicBezTo>
                      <a:pt x="25" y="55"/>
                      <a:pt x="25" y="55"/>
                      <a:pt x="25" y="55"/>
                    </a:cubicBezTo>
                    <a:cubicBezTo>
                      <a:pt x="26" y="56"/>
                      <a:pt x="26" y="56"/>
                      <a:pt x="26" y="56"/>
                    </a:cubicBezTo>
                    <a:cubicBezTo>
                      <a:pt x="26" y="55"/>
                      <a:pt x="26" y="55"/>
                      <a:pt x="26" y="55"/>
                    </a:cubicBezTo>
                    <a:cubicBezTo>
                      <a:pt x="26" y="55"/>
                      <a:pt x="27" y="55"/>
                      <a:pt x="27" y="54"/>
                    </a:cubicBezTo>
                    <a:cubicBezTo>
                      <a:pt x="27" y="54"/>
                      <a:pt x="28" y="54"/>
                      <a:pt x="29" y="54"/>
                    </a:cubicBezTo>
                    <a:cubicBezTo>
                      <a:pt x="28" y="53"/>
                      <a:pt x="28" y="52"/>
                      <a:pt x="28" y="52"/>
                    </a:cubicBezTo>
                    <a:cubicBezTo>
                      <a:pt x="28" y="52"/>
                      <a:pt x="27" y="52"/>
                      <a:pt x="27" y="52"/>
                    </a:cubicBezTo>
                    <a:cubicBezTo>
                      <a:pt x="27" y="51"/>
                      <a:pt x="27" y="51"/>
                      <a:pt x="27" y="51"/>
                    </a:cubicBezTo>
                    <a:cubicBezTo>
                      <a:pt x="27" y="51"/>
                      <a:pt x="26" y="50"/>
                      <a:pt x="26" y="50"/>
                    </a:cubicBezTo>
                    <a:cubicBezTo>
                      <a:pt x="26" y="50"/>
                      <a:pt x="25" y="50"/>
                      <a:pt x="25" y="49"/>
                    </a:cubicBezTo>
                    <a:cubicBezTo>
                      <a:pt x="25" y="49"/>
                      <a:pt x="25" y="49"/>
                      <a:pt x="25" y="49"/>
                    </a:cubicBezTo>
                    <a:cubicBezTo>
                      <a:pt x="24" y="49"/>
                      <a:pt x="24" y="50"/>
                      <a:pt x="23" y="49"/>
                    </a:cubicBezTo>
                    <a:cubicBezTo>
                      <a:pt x="23" y="49"/>
                      <a:pt x="22" y="48"/>
                      <a:pt x="22" y="49"/>
                    </a:cubicBezTo>
                    <a:cubicBezTo>
                      <a:pt x="22" y="48"/>
                      <a:pt x="22" y="48"/>
                      <a:pt x="22" y="48"/>
                    </a:cubicBezTo>
                    <a:cubicBezTo>
                      <a:pt x="23" y="48"/>
                      <a:pt x="22" y="48"/>
                      <a:pt x="22" y="48"/>
                    </a:cubicBezTo>
                    <a:cubicBezTo>
                      <a:pt x="22" y="48"/>
                      <a:pt x="22" y="48"/>
                      <a:pt x="22" y="47"/>
                    </a:cubicBezTo>
                    <a:cubicBezTo>
                      <a:pt x="22" y="47"/>
                      <a:pt x="22" y="47"/>
                      <a:pt x="22" y="47"/>
                    </a:cubicBezTo>
                    <a:cubicBezTo>
                      <a:pt x="22" y="46"/>
                      <a:pt x="22" y="46"/>
                      <a:pt x="22" y="45"/>
                    </a:cubicBezTo>
                    <a:cubicBezTo>
                      <a:pt x="22" y="46"/>
                      <a:pt x="22" y="45"/>
                      <a:pt x="22" y="45"/>
                    </a:cubicBezTo>
                    <a:cubicBezTo>
                      <a:pt x="22" y="45"/>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3"/>
                    </a:cubicBezTo>
                    <a:cubicBezTo>
                      <a:pt x="22" y="43"/>
                      <a:pt x="22" y="43"/>
                      <a:pt x="22" y="43"/>
                    </a:cubicBezTo>
                    <a:cubicBezTo>
                      <a:pt x="22" y="43"/>
                      <a:pt x="22" y="43"/>
                      <a:pt x="23" y="43"/>
                    </a:cubicBezTo>
                    <a:cubicBezTo>
                      <a:pt x="23" y="43"/>
                      <a:pt x="23" y="43"/>
                      <a:pt x="23" y="43"/>
                    </a:cubicBezTo>
                    <a:cubicBezTo>
                      <a:pt x="23" y="43"/>
                      <a:pt x="22" y="43"/>
                      <a:pt x="22" y="42"/>
                    </a:cubicBezTo>
                    <a:cubicBezTo>
                      <a:pt x="22" y="42"/>
                      <a:pt x="23" y="41"/>
                      <a:pt x="23" y="40"/>
                    </a:cubicBezTo>
                    <a:cubicBezTo>
                      <a:pt x="23" y="40"/>
                      <a:pt x="23" y="40"/>
                      <a:pt x="23" y="40"/>
                    </a:cubicBezTo>
                    <a:cubicBezTo>
                      <a:pt x="23" y="40"/>
                      <a:pt x="23" y="40"/>
                      <a:pt x="23" y="40"/>
                    </a:cubicBezTo>
                    <a:cubicBezTo>
                      <a:pt x="23" y="39"/>
                      <a:pt x="23" y="39"/>
                      <a:pt x="22" y="39"/>
                    </a:cubicBezTo>
                    <a:cubicBezTo>
                      <a:pt x="23" y="39"/>
                      <a:pt x="23" y="39"/>
                      <a:pt x="24" y="39"/>
                    </a:cubicBezTo>
                    <a:cubicBezTo>
                      <a:pt x="24" y="39"/>
                      <a:pt x="24" y="39"/>
                      <a:pt x="24" y="38"/>
                    </a:cubicBezTo>
                    <a:cubicBezTo>
                      <a:pt x="24" y="38"/>
                      <a:pt x="25" y="38"/>
                      <a:pt x="25" y="37"/>
                    </a:cubicBezTo>
                    <a:cubicBezTo>
                      <a:pt x="25" y="37"/>
                      <a:pt x="24" y="37"/>
                      <a:pt x="24" y="37"/>
                    </a:cubicBezTo>
                    <a:cubicBezTo>
                      <a:pt x="24" y="37"/>
                      <a:pt x="24" y="37"/>
                      <a:pt x="24" y="36"/>
                    </a:cubicBezTo>
                    <a:cubicBezTo>
                      <a:pt x="24" y="36"/>
                      <a:pt x="24" y="36"/>
                      <a:pt x="24" y="36"/>
                    </a:cubicBezTo>
                    <a:cubicBezTo>
                      <a:pt x="24" y="35"/>
                      <a:pt x="24" y="36"/>
                      <a:pt x="24" y="36"/>
                    </a:cubicBezTo>
                    <a:cubicBezTo>
                      <a:pt x="24" y="36"/>
                      <a:pt x="24" y="36"/>
                      <a:pt x="25" y="36"/>
                    </a:cubicBezTo>
                    <a:cubicBezTo>
                      <a:pt x="25" y="36"/>
                      <a:pt x="24" y="37"/>
                      <a:pt x="24" y="37"/>
                    </a:cubicBezTo>
                    <a:cubicBezTo>
                      <a:pt x="25" y="37"/>
                      <a:pt x="25" y="37"/>
                      <a:pt x="25" y="37"/>
                    </a:cubicBezTo>
                    <a:cubicBezTo>
                      <a:pt x="25" y="37"/>
                      <a:pt x="25" y="37"/>
                      <a:pt x="25" y="37"/>
                    </a:cubicBezTo>
                    <a:cubicBezTo>
                      <a:pt x="26" y="37"/>
                      <a:pt x="26" y="36"/>
                      <a:pt x="26" y="36"/>
                    </a:cubicBezTo>
                    <a:cubicBezTo>
                      <a:pt x="26" y="36"/>
                      <a:pt x="26" y="36"/>
                      <a:pt x="26" y="36"/>
                    </a:cubicBezTo>
                    <a:cubicBezTo>
                      <a:pt x="26" y="36"/>
                      <a:pt x="28" y="34"/>
                      <a:pt x="28" y="35"/>
                    </a:cubicBezTo>
                    <a:cubicBezTo>
                      <a:pt x="29" y="34"/>
                      <a:pt x="29" y="34"/>
                      <a:pt x="29" y="33"/>
                    </a:cubicBezTo>
                    <a:cubicBezTo>
                      <a:pt x="30" y="33"/>
                      <a:pt x="30" y="33"/>
                      <a:pt x="30" y="33"/>
                    </a:cubicBezTo>
                    <a:cubicBezTo>
                      <a:pt x="30" y="33"/>
                      <a:pt x="30" y="33"/>
                      <a:pt x="30" y="33"/>
                    </a:cubicBezTo>
                    <a:cubicBezTo>
                      <a:pt x="31" y="33"/>
                      <a:pt x="31" y="34"/>
                      <a:pt x="31" y="33"/>
                    </a:cubicBezTo>
                    <a:cubicBezTo>
                      <a:pt x="32" y="33"/>
                      <a:pt x="33" y="32"/>
                      <a:pt x="33" y="32"/>
                    </a:cubicBezTo>
                    <a:cubicBezTo>
                      <a:pt x="33" y="32"/>
                      <a:pt x="34" y="32"/>
                      <a:pt x="34" y="32"/>
                    </a:cubicBezTo>
                    <a:cubicBezTo>
                      <a:pt x="34" y="31"/>
                      <a:pt x="34" y="31"/>
                      <a:pt x="35" y="31"/>
                    </a:cubicBezTo>
                    <a:cubicBezTo>
                      <a:pt x="35" y="30"/>
                      <a:pt x="36" y="30"/>
                      <a:pt x="36" y="29"/>
                    </a:cubicBezTo>
                    <a:cubicBezTo>
                      <a:pt x="36" y="29"/>
                      <a:pt x="37" y="29"/>
                      <a:pt x="37" y="28"/>
                    </a:cubicBezTo>
                    <a:cubicBezTo>
                      <a:pt x="37" y="28"/>
                      <a:pt x="37" y="28"/>
                      <a:pt x="38" y="28"/>
                    </a:cubicBezTo>
                    <a:cubicBezTo>
                      <a:pt x="37" y="28"/>
                      <a:pt x="37" y="28"/>
                      <a:pt x="37" y="27"/>
                    </a:cubicBezTo>
                    <a:cubicBezTo>
                      <a:pt x="37" y="27"/>
                      <a:pt x="37" y="27"/>
                      <a:pt x="38" y="27"/>
                    </a:cubicBezTo>
                    <a:cubicBezTo>
                      <a:pt x="37" y="27"/>
                      <a:pt x="37" y="27"/>
                      <a:pt x="37" y="27"/>
                    </a:cubicBezTo>
                    <a:cubicBezTo>
                      <a:pt x="37" y="27"/>
                      <a:pt x="36" y="26"/>
                      <a:pt x="36" y="26"/>
                    </a:cubicBezTo>
                    <a:cubicBezTo>
                      <a:pt x="36" y="26"/>
                      <a:pt x="36" y="26"/>
                      <a:pt x="37" y="26"/>
                    </a:cubicBezTo>
                    <a:cubicBezTo>
                      <a:pt x="37" y="26"/>
                      <a:pt x="36" y="26"/>
                      <a:pt x="36" y="26"/>
                    </a:cubicBezTo>
                    <a:cubicBezTo>
                      <a:pt x="36" y="26"/>
                      <a:pt x="36" y="26"/>
                      <a:pt x="36" y="26"/>
                    </a:cubicBezTo>
                    <a:cubicBezTo>
                      <a:pt x="35" y="25"/>
                      <a:pt x="37" y="24"/>
                      <a:pt x="37" y="24"/>
                    </a:cubicBezTo>
                    <a:cubicBezTo>
                      <a:pt x="38" y="24"/>
                      <a:pt x="37" y="23"/>
                      <a:pt x="38" y="23"/>
                    </a:cubicBezTo>
                    <a:cubicBezTo>
                      <a:pt x="38" y="23"/>
                      <a:pt x="38" y="23"/>
                      <a:pt x="38" y="23"/>
                    </a:cubicBezTo>
                    <a:cubicBezTo>
                      <a:pt x="38" y="23"/>
                      <a:pt x="38" y="23"/>
                      <a:pt x="38" y="23"/>
                    </a:cubicBezTo>
                    <a:cubicBezTo>
                      <a:pt x="37" y="23"/>
                      <a:pt x="38" y="22"/>
                      <a:pt x="39" y="22"/>
                    </a:cubicBezTo>
                    <a:cubicBezTo>
                      <a:pt x="39" y="21"/>
                      <a:pt x="39" y="21"/>
                      <a:pt x="40" y="21"/>
                    </a:cubicBezTo>
                    <a:cubicBezTo>
                      <a:pt x="40" y="21"/>
                      <a:pt x="41" y="21"/>
                      <a:pt x="41" y="21"/>
                    </a:cubicBezTo>
                    <a:cubicBezTo>
                      <a:pt x="40" y="21"/>
                      <a:pt x="40" y="21"/>
                      <a:pt x="40" y="20"/>
                    </a:cubicBezTo>
                    <a:cubicBezTo>
                      <a:pt x="40" y="20"/>
                      <a:pt x="40" y="20"/>
                      <a:pt x="40" y="20"/>
                    </a:cubicBezTo>
                    <a:cubicBezTo>
                      <a:pt x="40" y="20"/>
                      <a:pt x="40" y="20"/>
                      <a:pt x="40" y="20"/>
                    </a:cubicBezTo>
                    <a:cubicBezTo>
                      <a:pt x="40" y="20"/>
                      <a:pt x="40" y="20"/>
                      <a:pt x="40" y="19"/>
                    </a:cubicBezTo>
                    <a:cubicBezTo>
                      <a:pt x="41" y="20"/>
                      <a:pt x="41" y="20"/>
                      <a:pt x="41" y="20"/>
                    </a:cubicBezTo>
                    <a:cubicBezTo>
                      <a:pt x="42" y="20"/>
                      <a:pt x="42" y="20"/>
                      <a:pt x="42" y="19"/>
                    </a:cubicBezTo>
                    <a:cubicBezTo>
                      <a:pt x="42" y="20"/>
                      <a:pt x="43" y="20"/>
                      <a:pt x="43" y="20"/>
                    </a:cubicBezTo>
                    <a:cubicBezTo>
                      <a:pt x="43" y="20"/>
                      <a:pt x="44" y="20"/>
                      <a:pt x="43" y="20"/>
                    </a:cubicBezTo>
                    <a:cubicBezTo>
                      <a:pt x="44" y="20"/>
                      <a:pt x="45" y="20"/>
                      <a:pt x="46" y="20"/>
                    </a:cubicBezTo>
                    <a:close/>
                    <a:moveTo>
                      <a:pt x="28" y="64"/>
                    </a:moveTo>
                    <a:cubicBezTo>
                      <a:pt x="28" y="63"/>
                      <a:pt x="27" y="63"/>
                      <a:pt x="27" y="63"/>
                    </a:cubicBezTo>
                    <a:cubicBezTo>
                      <a:pt x="27" y="64"/>
                      <a:pt x="27" y="64"/>
                      <a:pt x="26" y="64"/>
                    </a:cubicBezTo>
                    <a:cubicBezTo>
                      <a:pt x="26" y="64"/>
                      <a:pt x="26" y="64"/>
                      <a:pt x="26" y="65"/>
                    </a:cubicBezTo>
                    <a:cubicBezTo>
                      <a:pt x="26" y="65"/>
                      <a:pt x="25" y="65"/>
                      <a:pt x="25" y="65"/>
                    </a:cubicBezTo>
                    <a:cubicBezTo>
                      <a:pt x="25" y="65"/>
                      <a:pt x="25" y="66"/>
                      <a:pt x="25" y="67"/>
                    </a:cubicBezTo>
                    <a:cubicBezTo>
                      <a:pt x="25" y="67"/>
                      <a:pt x="26" y="68"/>
                      <a:pt x="25" y="68"/>
                    </a:cubicBezTo>
                    <a:cubicBezTo>
                      <a:pt x="26" y="68"/>
                      <a:pt x="26" y="68"/>
                      <a:pt x="26" y="68"/>
                    </a:cubicBezTo>
                    <a:cubicBezTo>
                      <a:pt x="26" y="67"/>
                      <a:pt x="26" y="67"/>
                      <a:pt x="27" y="67"/>
                    </a:cubicBezTo>
                    <a:cubicBezTo>
                      <a:pt x="27" y="67"/>
                      <a:pt x="27" y="67"/>
                      <a:pt x="27" y="67"/>
                    </a:cubicBezTo>
                    <a:cubicBezTo>
                      <a:pt x="27" y="67"/>
                      <a:pt x="27" y="66"/>
                      <a:pt x="27" y="66"/>
                    </a:cubicBezTo>
                    <a:cubicBezTo>
                      <a:pt x="28" y="66"/>
                      <a:pt x="28" y="66"/>
                      <a:pt x="28" y="66"/>
                    </a:cubicBezTo>
                    <a:cubicBezTo>
                      <a:pt x="28" y="66"/>
                      <a:pt x="28" y="66"/>
                      <a:pt x="28" y="65"/>
                    </a:cubicBezTo>
                    <a:cubicBezTo>
                      <a:pt x="28" y="65"/>
                      <a:pt x="28" y="65"/>
                      <a:pt x="28" y="65"/>
                    </a:cubicBezTo>
                    <a:cubicBezTo>
                      <a:pt x="28" y="65"/>
                      <a:pt x="28" y="65"/>
                      <a:pt x="28" y="65"/>
                    </a:cubicBezTo>
                    <a:cubicBezTo>
                      <a:pt x="28" y="65"/>
                      <a:pt x="28" y="64"/>
                      <a:pt x="28" y="64"/>
                    </a:cubicBezTo>
                    <a:cubicBezTo>
                      <a:pt x="28" y="64"/>
                      <a:pt x="28" y="64"/>
                      <a:pt x="28" y="64"/>
                    </a:cubicBezTo>
                    <a:cubicBezTo>
                      <a:pt x="28" y="64"/>
                      <a:pt x="28" y="64"/>
                      <a:pt x="28" y="64"/>
                    </a:cubicBezTo>
                    <a:cubicBezTo>
                      <a:pt x="28" y="64"/>
                      <a:pt x="28" y="64"/>
                      <a:pt x="28" y="64"/>
                    </a:cubicBezTo>
                    <a:cubicBezTo>
                      <a:pt x="28" y="64"/>
                      <a:pt x="28" y="63"/>
                      <a:pt x="29" y="64"/>
                    </a:cubicBezTo>
                    <a:cubicBezTo>
                      <a:pt x="29" y="63"/>
                      <a:pt x="28" y="63"/>
                      <a:pt x="28"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94"/>
              <p:cNvSpPr/>
              <p:nvPr/>
            </p:nvSpPr>
            <p:spPr bwMode="auto">
              <a:xfrm>
                <a:off x="3816" y="19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95"/>
              <p:cNvSpPr/>
              <p:nvPr/>
            </p:nvSpPr>
            <p:spPr bwMode="auto">
              <a:xfrm>
                <a:off x="3957" y="2470"/>
                <a:ext cx="3" cy="3"/>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396"/>
              <p:cNvSpPr>
                <a:spLocks noEditPoints="1"/>
              </p:cNvSpPr>
              <p:nvPr/>
            </p:nvSpPr>
            <p:spPr bwMode="auto">
              <a:xfrm>
                <a:off x="3684" y="2113"/>
                <a:ext cx="92" cy="134"/>
              </a:xfrm>
              <a:custGeom>
                <a:avLst/>
                <a:gdLst>
                  <a:gd name="T0" fmla="*/ 23 w 35"/>
                  <a:gd name="T1" fmla="*/ 35 h 51"/>
                  <a:gd name="T2" fmla="*/ 28 w 35"/>
                  <a:gd name="T3" fmla="*/ 27 h 51"/>
                  <a:gd name="T4" fmla="*/ 31 w 35"/>
                  <a:gd name="T5" fmla="*/ 30 h 51"/>
                  <a:gd name="T6" fmla="*/ 30 w 35"/>
                  <a:gd name="T7" fmla="*/ 26 h 51"/>
                  <a:gd name="T8" fmla="*/ 17 w 35"/>
                  <a:gd name="T9" fmla="*/ 0 h 51"/>
                  <a:gd name="T10" fmla="*/ 18 w 35"/>
                  <a:gd name="T11" fmla="*/ 16 h 51"/>
                  <a:gd name="T12" fmla="*/ 23 w 35"/>
                  <a:gd name="T13" fmla="*/ 27 h 51"/>
                  <a:gd name="T14" fmla="*/ 25 w 35"/>
                  <a:gd name="T15" fmla="*/ 26 h 51"/>
                  <a:gd name="T16" fmla="*/ 23 w 35"/>
                  <a:gd name="T17" fmla="*/ 27 h 51"/>
                  <a:gd name="T18" fmla="*/ 28 w 35"/>
                  <a:gd name="T19" fmla="*/ 35 h 51"/>
                  <a:gd name="T20" fmla="*/ 25 w 35"/>
                  <a:gd name="T21" fmla="*/ 36 h 51"/>
                  <a:gd name="T22" fmla="*/ 28 w 35"/>
                  <a:gd name="T23" fmla="*/ 38 h 51"/>
                  <a:gd name="T24" fmla="*/ 13 w 35"/>
                  <a:gd name="T25" fmla="*/ 22 h 51"/>
                  <a:gd name="T26" fmla="*/ 17 w 35"/>
                  <a:gd name="T27" fmla="*/ 24 h 51"/>
                  <a:gd name="T28" fmla="*/ 11 w 35"/>
                  <a:gd name="T29" fmla="*/ 27 h 51"/>
                  <a:gd name="T30" fmla="*/ 11 w 35"/>
                  <a:gd name="T31" fmla="*/ 27 h 51"/>
                  <a:gd name="T32" fmla="*/ 15 w 35"/>
                  <a:gd name="T33" fmla="*/ 49 h 51"/>
                  <a:gd name="T34" fmla="*/ 18 w 35"/>
                  <a:gd name="T35" fmla="*/ 33 h 51"/>
                  <a:gd name="T36" fmla="*/ 18 w 35"/>
                  <a:gd name="T37" fmla="*/ 27 h 51"/>
                  <a:gd name="T38" fmla="*/ 30 w 35"/>
                  <a:gd name="T39" fmla="*/ 32 h 51"/>
                  <a:gd name="T40" fmla="*/ 28 w 35"/>
                  <a:gd name="T41" fmla="*/ 31 h 51"/>
                  <a:gd name="T42" fmla="*/ 1 w 35"/>
                  <a:gd name="T43" fmla="*/ 42 h 51"/>
                  <a:gd name="T44" fmla="*/ 10 w 35"/>
                  <a:gd name="T45" fmla="*/ 31 h 51"/>
                  <a:gd name="T46" fmla="*/ 8 w 35"/>
                  <a:gd name="T47" fmla="*/ 31 h 51"/>
                  <a:gd name="T48" fmla="*/ 3 w 35"/>
                  <a:gd name="T49" fmla="*/ 38 h 51"/>
                  <a:gd name="T50" fmla="*/ 7 w 35"/>
                  <a:gd name="T51" fmla="*/ 35 h 51"/>
                  <a:gd name="T52" fmla="*/ 18 w 35"/>
                  <a:gd name="T53" fmla="*/ 2 h 51"/>
                  <a:gd name="T54" fmla="*/ 23 w 35"/>
                  <a:gd name="T55" fmla="*/ 22 h 51"/>
                  <a:gd name="T56" fmla="*/ 25 w 35"/>
                  <a:gd name="T57" fmla="*/ 24 h 51"/>
                  <a:gd name="T58" fmla="*/ 24 w 35"/>
                  <a:gd name="T59" fmla="*/ 21 h 51"/>
                  <a:gd name="T60" fmla="*/ 22 w 35"/>
                  <a:gd name="T61" fmla="*/ 20 h 51"/>
                  <a:gd name="T62" fmla="*/ 17 w 35"/>
                  <a:gd name="T63" fmla="*/ 17 h 51"/>
                  <a:gd name="T64" fmla="*/ 20 w 35"/>
                  <a:gd name="T65" fmla="*/ 10 h 51"/>
                  <a:gd name="T66" fmla="*/ 17 w 35"/>
                  <a:gd name="T67" fmla="*/ 4 h 51"/>
                  <a:gd name="T68" fmla="*/ 13 w 35"/>
                  <a:gd name="T69" fmla="*/ 4 h 51"/>
                  <a:gd name="T70" fmla="*/ 11 w 35"/>
                  <a:gd name="T71" fmla="*/ 11 h 51"/>
                  <a:gd name="T72" fmla="*/ 13 w 35"/>
                  <a:gd name="T73" fmla="*/ 17 h 51"/>
                  <a:gd name="T74" fmla="*/ 15 w 35"/>
                  <a:gd name="T75" fmla="*/ 21 h 51"/>
                  <a:gd name="T76" fmla="*/ 24 w 35"/>
                  <a:gd name="T77" fmla="*/ 37 h 51"/>
                  <a:gd name="T78" fmla="*/ 31 w 35"/>
                  <a:gd name="T79" fmla="*/ 45 h 51"/>
                  <a:gd name="T80" fmla="*/ 34 w 35"/>
                  <a:gd name="T81" fmla="*/ 39 h 51"/>
                  <a:gd name="T82" fmla="*/ 29 w 35"/>
                  <a:gd name="T83" fmla="*/ 38 h 51"/>
                  <a:gd name="T84" fmla="*/ 25 w 35"/>
                  <a:gd name="T85" fmla="*/ 40 h 51"/>
                  <a:gd name="T86" fmla="*/ 19 w 35"/>
                  <a:gd name="T87" fmla="*/ 42 h 51"/>
                  <a:gd name="T88" fmla="*/ 20 w 35"/>
                  <a:gd name="T89" fmla="*/ 43 h 51"/>
                  <a:gd name="T90" fmla="*/ 23 w 35"/>
                  <a:gd name="T91" fmla="*/ 43 h 51"/>
                  <a:gd name="T92" fmla="*/ 26 w 35"/>
                  <a:gd name="T93" fmla="*/ 47 h 51"/>
                  <a:gd name="T94" fmla="*/ 31 w 35"/>
                  <a:gd name="T95" fmla="*/ 47 h 51"/>
                  <a:gd name="T96" fmla="*/ 33 w 35"/>
                  <a:gd name="T97" fmla="*/ 48 h 51"/>
                  <a:gd name="T98" fmla="*/ 35 w 35"/>
                  <a:gd name="T99" fmla="*/ 43 h 51"/>
                  <a:gd name="T100" fmla="*/ 31 w 35"/>
                  <a:gd name="T101" fmla="*/ 35 h 51"/>
                  <a:gd name="T102" fmla="*/ 19 w 35"/>
                  <a:gd name="T103" fmla="*/ 25 h 51"/>
                  <a:gd name="T104" fmla="*/ 20 w 35"/>
                  <a:gd name="T105" fmla="*/ 33 h 51"/>
                  <a:gd name="T106" fmla="*/ 20 w 35"/>
                  <a:gd name="T107" fmla="*/ 34 h 51"/>
                  <a:gd name="T108" fmla="*/ 23 w 35"/>
                  <a:gd name="T109" fmla="*/ 34 h 51"/>
                  <a:gd name="T110" fmla="*/ 19 w 35"/>
                  <a:gd name="T111"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 h="51">
                    <a:moveTo>
                      <a:pt x="26" y="33"/>
                    </a:moveTo>
                    <a:cubicBezTo>
                      <a:pt x="26" y="32"/>
                      <a:pt x="25" y="32"/>
                      <a:pt x="25" y="32"/>
                    </a:cubicBezTo>
                    <a:cubicBezTo>
                      <a:pt x="26" y="31"/>
                      <a:pt x="26" y="31"/>
                      <a:pt x="26" y="30"/>
                    </a:cubicBezTo>
                    <a:cubicBezTo>
                      <a:pt x="25" y="30"/>
                      <a:pt x="25" y="31"/>
                      <a:pt x="25" y="31"/>
                    </a:cubicBezTo>
                    <a:cubicBezTo>
                      <a:pt x="25" y="31"/>
                      <a:pt x="25" y="32"/>
                      <a:pt x="25" y="32"/>
                    </a:cubicBezTo>
                    <a:cubicBezTo>
                      <a:pt x="24" y="33"/>
                      <a:pt x="24" y="33"/>
                      <a:pt x="24" y="34"/>
                    </a:cubicBezTo>
                    <a:cubicBezTo>
                      <a:pt x="23" y="34"/>
                      <a:pt x="23" y="34"/>
                      <a:pt x="23" y="35"/>
                    </a:cubicBezTo>
                    <a:cubicBezTo>
                      <a:pt x="23" y="35"/>
                      <a:pt x="23" y="36"/>
                      <a:pt x="23" y="37"/>
                    </a:cubicBezTo>
                    <a:cubicBezTo>
                      <a:pt x="23" y="36"/>
                      <a:pt x="24" y="35"/>
                      <a:pt x="24" y="34"/>
                    </a:cubicBezTo>
                    <a:cubicBezTo>
                      <a:pt x="25" y="33"/>
                      <a:pt x="25" y="33"/>
                      <a:pt x="26" y="33"/>
                    </a:cubicBezTo>
                    <a:close/>
                    <a:moveTo>
                      <a:pt x="24" y="25"/>
                    </a:moveTo>
                    <a:cubicBezTo>
                      <a:pt x="24" y="25"/>
                      <a:pt x="24" y="26"/>
                      <a:pt x="25" y="26"/>
                    </a:cubicBezTo>
                    <a:cubicBezTo>
                      <a:pt x="24" y="26"/>
                      <a:pt x="24" y="25"/>
                      <a:pt x="24" y="25"/>
                    </a:cubicBezTo>
                    <a:close/>
                    <a:moveTo>
                      <a:pt x="28" y="27"/>
                    </a:moveTo>
                    <a:cubicBezTo>
                      <a:pt x="28" y="27"/>
                      <a:pt x="29" y="28"/>
                      <a:pt x="29" y="28"/>
                    </a:cubicBezTo>
                    <a:cubicBezTo>
                      <a:pt x="29" y="28"/>
                      <a:pt x="29" y="28"/>
                      <a:pt x="29" y="29"/>
                    </a:cubicBezTo>
                    <a:cubicBezTo>
                      <a:pt x="29" y="29"/>
                      <a:pt x="29" y="29"/>
                      <a:pt x="29" y="30"/>
                    </a:cubicBezTo>
                    <a:cubicBezTo>
                      <a:pt x="29" y="30"/>
                      <a:pt x="30" y="30"/>
                      <a:pt x="30" y="30"/>
                    </a:cubicBezTo>
                    <a:cubicBezTo>
                      <a:pt x="30" y="31"/>
                      <a:pt x="30" y="30"/>
                      <a:pt x="30" y="30"/>
                    </a:cubicBezTo>
                    <a:cubicBezTo>
                      <a:pt x="30" y="30"/>
                      <a:pt x="31" y="30"/>
                      <a:pt x="31" y="31"/>
                    </a:cubicBezTo>
                    <a:cubicBezTo>
                      <a:pt x="31" y="30"/>
                      <a:pt x="31" y="31"/>
                      <a:pt x="31" y="30"/>
                    </a:cubicBezTo>
                    <a:cubicBezTo>
                      <a:pt x="31" y="30"/>
                      <a:pt x="31" y="30"/>
                      <a:pt x="31" y="30"/>
                    </a:cubicBezTo>
                    <a:cubicBezTo>
                      <a:pt x="31" y="30"/>
                      <a:pt x="31" y="30"/>
                      <a:pt x="31" y="30"/>
                    </a:cubicBezTo>
                    <a:cubicBezTo>
                      <a:pt x="31" y="29"/>
                      <a:pt x="31" y="28"/>
                      <a:pt x="31" y="28"/>
                    </a:cubicBezTo>
                    <a:cubicBezTo>
                      <a:pt x="31" y="28"/>
                      <a:pt x="31" y="27"/>
                      <a:pt x="31" y="27"/>
                    </a:cubicBezTo>
                    <a:cubicBezTo>
                      <a:pt x="31" y="27"/>
                      <a:pt x="31" y="27"/>
                      <a:pt x="31" y="27"/>
                    </a:cubicBezTo>
                    <a:cubicBezTo>
                      <a:pt x="31" y="26"/>
                      <a:pt x="31" y="26"/>
                      <a:pt x="30" y="26"/>
                    </a:cubicBezTo>
                    <a:cubicBezTo>
                      <a:pt x="30" y="26"/>
                      <a:pt x="30" y="26"/>
                      <a:pt x="30" y="26"/>
                    </a:cubicBezTo>
                    <a:cubicBezTo>
                      <a:pt x="30" y="26"/>
                      <a:pt x="30" y="26"/>
                      <a:pt x="30" y="26"/>
                    </a:cubicBezTo>
                    <a:cubicBezTo>
                      <a:pt x="30" y="26"/>
                      <a:pt x="30" y="25"/>
                      <a:pt x="30" y="25"/>
                    </a:cubicBezTo>
                    <a:cubicBezTo>
                      <a:pt x="29" y="25"/>
                      <a:pt x="29" y="25"/>
                      <a:pt x="28" y="25"/>
                    </a:cubicBezTo>
                    <a:cubicBezTo>
                      <a:pt x="28" y="25"/>
                      <a:pt x="27" y="25"/>
                      <a:pt x="26" y="25"/>
                    </a:cubicBezTo>
                    <a:cubicBezTo>
                      <a:pt x="27" y="26"/>
                      <a:pt x="27" y="26"/>
                      <a:pt x="28" y="27"/>
                    </a:cubicBezTo>
                    <a:close/>
                    <a:moveTo>
                      <a:pt x="17" y="1"/>
                    </a:moveTo>
                    <a:cubicBezTo>
                      <a:pt x="17" y="0"/>
                      <a:pt x="17" y="0"/>
                      <a:pt x="17" y="0"/>
                    </a:cubicBezTo>
                    <a:cubicBezTo>
                      <a:pt x="16" y="0"/>
                      <a:pt x="16" y="0"/>
                      <a:pt x="16" y="0"/>
                    </a:cubicBezTo>
                    <a:cubicBezTo>
                      <a:pt x="16" y="0"/>
                      <a:pt x="16" y="1"/>
                      <a:pt x="17" y="1"/>
                    </a:cubicBezTo>
                    <a:close/>
                    <a:moveTo>
                      <a:pt x="18" y="16"/>
                    </a:moveTo>
                    <a:cubicBezTo>
                      <a:pt x="17" y="16"/>
                      <a:pt x="18" y="17"/>
                      <a:pt x="18" y="18"/>
                    </a:cubicBezTo>
                    <a:cubicBezTo>
                      <a:pt x="19" y="17"/>
                      <a:pt x="18" y="17"/>
                      <a:pt x="18" y="17"/>
                    </a:cubicBezTo>
                    <a:cubicBezTo>
                      <a:pt x="18" y="17"/>
                      <a:pt x="18" y="17"/>
                      <a:pt x="18" y="16"/>
                    </a:cubicBezTo>
                    <a:cubicBezTo>
                      <a:pt x="18" y="16"/>
                      <a:pt x="18" y="16"/>
                      <a:pt x="18" y="16"/>
                    </a:cubicBezTo>
                    <a:close/>
                    <a:moveTo>
                      <a:pt x="26" y="22"/>
                    </a:moveTo>
                    <a:cubicBezTo>
                      <a:pt x="26" y="21"/>
                      <a:pt x="27" y="21"/>
                      <a:pt x="27" y="20"/>
                    </a:cubicBezTo>
                    <a:cubicBezTo>
                      <a:pt x="27" y="20"/>
                      <a:pt x="27" y="20"/>
                      <a:pt x="27" y="20"/>
                    </a:cubicBezTo>
                    <a:cubicBezTo>
                      <a:pt x="26" y="19"/>
                      <a:pt x="26" y="20"/>
                      <a:pt x="26" y="20"/>
                    </a:cubicBezTo>
                    <a:cubicBezTo>
                      <a:pt x="26" y="21"/>
                      <a:pt x="26" y="21"/>
                      <a:pt x="26" y="21"/>
                    </a:cubicBezTo>
                    <a:cubicBezTo>
                      <a:pt x="25" y="21"/>
                      <a:pt x="26" y="22"/>
                      <a:pt x="26" y="22"/>
                    </a:cubicBezTo>
                    <a:close/>
                    <a:moveTo>
                      <a:pt x="23" y="27"/>
                    </a:moveTo>
                    <a:cubicBezTo>
                      <a:pt x="23" y="27"/>
                      <a:pt x="23" y="26"/>
                      <a:pt x="24" y="27"/>
                    </a:cubicBezTo>
                    <a:cubicBezTo>
                      <a:pt x="24" y="27"/>
                      <a:pt x="24" y="27"/>
                      <a:pt x="24" y="27"/>
                    </a:cubicBezTo>
                    <a:cubicBezTo>
                      <a:pt x="24" y="27"/>
                      <a:pt x="24" y="27"/>
                      <a:pt x="24" y="27"/>
                    </a:cubicBezTo>
                    <a:cubicBezTo>
                      <a:pt x="25" y="27"/>
                      <a:pt x="25" y="27"/>
                      <a:pt x="25" y="28"/>
                    </a:cubicBezTo>
                    <a:cubicBezTo>
                      <a:pt x="25" y="28"/>
                      <a:pt x="25" y="28"/>
                      <a:pt x="26" y="28"/>
                    </a:cubicBezTo>
                    <a:cubicBezTo>
                      <a:pt x="26" y="28"/>
                      <a:pt x="25" y="27"/>
                      <a:pt x="25" y="26"/>
                    </a:cubicBezTo>
                    <a:cubicBezTo>
                      <a:pt x="25" y="26"/>
                      <a:pt x="25" y="26"/>
                      <a:pt x="25" y="26"/>
                    </a:cubicBezTo>
                    <a:cubicBezTo>
                      <a:pt x="24" y="26"/>
                      <a:pt x="23" y="25"/>
                      <a:pt x="23" y="25"/>
                    </a:cubicBezTo>
                    <a:cubicBezTo>
                      <a:pt x="23" y="25"/>
                      <a:pt x="23" y="26"/>
                      <a:pt x="23" y="26"/>
                    </a:cubicBezTo>
                    <a:cubicBezTo>
                      <a:pt x="23" y="26"/>
                      <a:pt x="23" y="26"/>
                      <a:pt x="23" y="26"/>
                    </a:cubicBezTo>
                    <a:cubicBezTo>
                      <a:pt x="23" y="26"/>
                      <a:pt x="23" y="26"/>
                      <a:pt x="23" y="26"/>
                    </a:cubicBezTo>
                    <a:cubicBezTo>
                      <a:pt x="23" y="26"/>
                      <a:pt x="23" y="26"/>
                      <a:pt x="23" y="26"/>
                    </a:cubicBezTo>
                    <a:cubicBezTo>
                      <a:pt x="23" y="27"/>
                      <a:pt x="23" y="27"/>
                      <a:pt x="23" y="27"/>
                    </a:cubicBezTo>
                    <a:cubicBezTo>
                      <a:pt x="23" y="27"/>
                      <a:pt x="22" y="28"/>
                      <a:pt x="23" y="27"/>
                    </a:cubicBezTo>
                    <a:close/>
                    <a:moveTo>
                      <a:pt x="20" y="25"/>
                    </a:moveTo>
                    <a:cubicBezTo>
                      <a:pt x="20" y="25"/>
                      <a:pt x="20" y="25"/>
                      <a:pt x="20" y="26"/>
                    </a:cubicBezTo>
                    <a:cubicBezTo>
                      <a:pt x="20" y="26"/>
                      <a:pt x="20" y="26"/>
                      <a:pt x="21" y="26"/>
                    </a:cubicBezTo>
                    <a:cubicBezTo>
                      <a:pt x="21" y="26"/>
                      <a:pt x="21" y="26"/>
                      <a:pt x="20" y="25"/>
                    </a:cubicBezTo>
                    <a:close/>
                    <a:moveTo>
                      <a:pt x="26" y="36"/>
                    </a:moveTo>
                    <a:cubicBezTo>
                      <a:pt x="26" y="36"/>
                      <a:pt x="27" y="36"/>
                      <a:pt x="27" y="35"/>
                    </a:cubicBezTo>
                    <a:cubicBezTo>
                      <a:pt x="28" y="35"/>
                      <a:pt x="27" y="35"/>
                      <a:pt x="28" y="35"/>
                    </a:cubicBezTo>
                    <a:cubicBezTo>
                      <a:pt x="28" y="35"/>
                      <a:pt x="27" y="35"/>
                      <a:pt x="27" y="35"/>
                    </a:cubicBezTo>
                    <a:cubicBezTo>
                      <a:pt x="27" y="35"/>
                      <a:pt x="27" y="35"/>
                      <a:pt x="27" y="35"/>
                    </a:cubicBezTo>
                    <a:cubicBezTo>
                      <a:pt x="27" y="35"/>
                      <a:pt x="27" y="34"/>
                      <a:pt x="27" y="34"/>
                    </a:cubicBezTo>
                    <a:cubicBezTo>
                      <a:pt x="27" y="34"/>
                      <a:pt x="27" y="34"/>
                      <a:pt x="26" y="34"/>
                    </a:cubicBezTo>
                    <a:cubicBezTo>
                      <a:pt x="26" y="34"/>
                      <a:pt x="26" y="34"/>
                      <a:pt x="26" y="34"/>
                    </a:cubicBezTo>
                    <a:cubicBezTo>
                      <a:pt x="25" y="35"/>
                      <a:pt x="25" y="35"/>
                      <a:pt x="25" y="35"/>
                    </a:cubicBezTo>
                    <a:cubicBezTo>
                      <a:pt x="25" y="35"/>
                      <a:pt x="25" y="36"/>
                      <a:pt x="25" y="36"/>
                    </a:cubicBezTo>
                    <a:cubicBezTo>
                      <a:pt x="25" y="36"/>
                      <a:pt x="25" y="36"/>
                      <a:pt x="26" y="36"/>
                    </a:cubicBezTo>
                    <a:close/>
                    <a:moveTo>
                      <a:pt x="27" y="28"/>
                    </a:moveTo>
                    <a:cubicBezTo>
                      <a:pt x="27" y="29"/>
                      <a:pt x="27" y="29"/>
                      <a:pt x="27" y="29"/>
                    </a:cubicBezTo>
                    <a:cubicBezTo>
                      <a:pt x="28" y="29"/>
                      <a:pt x="27" y="28"/>
                      <a:pt x="27" y="28"/>
                    </a:cubicBezTo>
                    <a:close/>
                    <a:moveTo>
                      <a:pt x="28" y="38"/>
                    </a:moveTo>
                    <a:cubicBezTo>
                      <a:pt x="28" y="37"/>
                      <a:pt x="28" y="37"/>
                      <a:pt x="28" y="37"/>
                    </a:cubicBezTo>
                    <a:cubicBezTo>
                      <a:pt x="28" y="37"/>
                      <a:pt x="28" y="38"/>
                      <a:pt x="28" y="38"/>
                    </a:cubicBezTo>
                    <a:close/>
                    <a:moveTo>
                      <a:pt x="22" y="23"/>
                    </a:moveTo>
                    <a:cubicBezTo>
                      <a:pt x="22" y="23"/>
                      <a:pt x="22" y="24"/>
                      <a:pt x="22" y="24"/>
                    </a:cubicBezTo>
                    <a:cubicBezTo>
                      <a:pt x="22" y="23"/>
                      <a:pt x="22" y="23"/>
                      <a:pt x="22" y="23"/>
                    </a:cubicBezTo>
                    <a:close/>
                    <a:moveTo>
                      <a:pt x="16" y="23"/>
                    </a:moveTo>
                    <a:cubicBezTo>
                      <a:pt x="15" y="22"/>
                      <a:pt x="15" y="22"/>
                      <a:pt x="14" y="22"/>
                    </a:cubicBezTo>
                    <a:cubicBezTo>
                      <a:pt x="14" y="22"/>
                      <a:pt x="14" y="22"/>
                      <a:pt x="14" y="22"/>
                    </a:cubicBezTo>
                    <a:cubicBezTo>
                      <a:pt x="13" y="22"/>
                      <a:pt x="13" y="22"/>
                      <a:pt x="13" y="22"/>
                    </a:cubicBezTo>
                    <a:cubicBezTo>
                      <a:pt x="13" y="22"/>
                      <a:pt x="12" y="22"/>
                      <a:pt x="12" y="22"/>
                    </a:cubicBezTo>
                    <a:cubicBezTo>
                      <a:pt x="13" y="22"/>
                      <a:pt x="14" y="23"/>
                      <a:pt x="14" y="24"/>
                    </a:cubicBezTo>
                    <a:cubicBezTo>
                      <a:pt x="14" y="25"/>
                      <a:pt x="15" y="26"/>
                      <a:pt x="16" y="26"/>
                    </a:cubicBezTo>
                    <a:cubicBezTo>
                      <a:pt x="16" y="26"/>
                      <a:pt x="16" y="26"/>
                      <a:pt x="16" y="26"/>
                    </a:cubicBezTo>
                    <a:cubicBezTo>
                      <a:pt x="16" y="26"/>
                      <a:pt x="16" y="26"/>
                      <a:pt x="16" y="26"/>
                    </a:cubicBezTo>
                    <a:cubicBezTo>
                      <a:pt x="16" y="26"/>
                      <a:pt x="16" y="25"/>
                      <a:pt x="16" y="25"/>
                    </a:cubicBezTo>
                    <a:cubicBezTo>
                      <a:pt x="17" y="25"/>
                      <a:pt x="17" y="25"/>
                      <a:pt x="17" y="24"/>
                    </a:cubicBezTo>
                    <a:cubicBezTo>
                      <a:pt x="16" y="24"/>
                      <a:pt x="16" y="24"/>
                      <a:pt x="16" y="24"/>
                    </a:cubicBezTo>
                    <a:cubicBezTo>
                      <a:pt x="16" y="23"/>
                      <a:pt x="17" y="23"/>
                      <a:pt x="17" y="23"/>
                    </a:cubicBezTo>
                    <a:cubicBezTo>
                      <a:pt x="17" y="23"/>
                      <a:pt x="16" y="23"/>
                      <a:pt x="16" y="23"/>
                    </a:cubicBezTo>
                    <a:close/>
                    <a:moveTo>
                      <a:pt x="12" y="27"/>
                    </a:moveTo>
                    <a:cubicBezTo>
                      <a:pt x="12" y="27"/>
                      <a:pt x="10" y="26"/>
                      <a:pt x="11" y="26"/>
                    </a:cubicBezTo>
                    <a:cubicBezTo>
                      <a:pt x="11" y="26"/>
                      <a:pt x="11" y="26"/>
                      <a:pt x="11" y="27"/>
                    </a:cubicBezTo>
                    <a:cubicBezTo>
                      <a:pt x="11" y="26"/>
                      <a:pt x="11" y="27"/>
                      <a:pt x="11" y="27"/>
                    </a:cubicBezTo>
                    <a:cubicBezTo>
                      <a:pt x="11" y="27"/>
                      <a:pt x="11" y="27"/>
                      <a:pt x="11" y="27"/>
                    </a:cubicBezTo>
                    <a:cubicBezTo>
                      <a:pt x="12" y="27"/>
                      <a:pt x="12" y="27"/>
                      <a:pt x="12" y="27"/>
                    </a:cubicBezTo>
                    <a:cubicBezTo>
                      <a:pt x="12" y="27"/>
                      <a:pt x="12" y="27"/>
                      <a:pt x="12" y="26"/>
                    </a:cubicBezTo>
                    <a:cubicBezTo>
                      <a:pt x="12" y="27"/>
                      <a:pt x="12" y="27"/>
                      <a:pt x="12" y="27"/>
                    </a:cubicBezTo>
                    <a:close/>
                    <a:moveTo>
                      <a:pt x="11" y="28"/>
                    </a:moveTo>
                    <a:cubicBezTo>
                      <a:pt x="11" y="28"/>
                      <a:pt x="11" y="27"/>
                      <a:pt x="11" y="27"/>
                    </a:cubicBezTo>
                    <a:cubicBezTo>
                      <a:pt x="11" y="27"/>
                      <a:pt x="11" y="27"/>
                      <a:pt x="11" y="27"/>
                    </a:cubicBezTo>
                    <a:cubicBezTo>
                      <a:pt x="11" y="28"/>
                      <a:pt x="11" y="28"/>
                      <a:pt x="11" y="28"/>
                    </a:cubicBezTo>
                    <a:cubicBezTo>
                      <a:pt x="11" y="28"/>
                      <a:pt x="11" y="28"/>
                      <a:pt x="11" y="28"/>
                    </a:cubicBezTo>
                    <a:cubicBezTo>
                      <a:pt x="11" y="28"/>
                      <a:pt x="11" y="28"/>
                      <a:pt x="11" y="28"/>
                    </a:cubicBezTo>
                    <a:cubicBezTo>
                      <a:pt x="11" y="28"/>
                      <a:pt x="11" y="28"/>
                      <a:pt x="11" y="28"/>
                    </a:cubicBezTo>
                    <a:close/>
                    <a:moveTo>
                      <a:pt x="16" y="49"/>
                    </a:moveTo>
                    <a:cubicBezTo>
                      <a:pt x="16" y="49"/>
                      <a:pt x="16" y="49"/>
                      <a:pt x="15" y="49"/>
                    </a:cubicBezTo>
                    <a:cubicBezTo>
                      <a:pt x="15" y="49"/>
                      <a:pt x="15" y="49"/>
                      <a:pt x="15" y="49"/>
                    </a:cubicBezTo>
                    <a:cubicBezTo>
                      <a:pt x="15" y="49"/>
                      <a:pt x="15" y="48"/>
                      <a:pt x="15" y="49"/>
                    </a:cubicBezTo>
                    <a:cubicBezTo>
                      <a:pt x="15" y="49"/>
                      <a:pt x="14" y="49"/>
                      <a:pt x="14" y="49"/>
                    </a:cubicBezTo>
                    <a:cubicBezTo>
                      <a:pt x="14" y="49"/>
                      <a:pt x="16" y="49"/>
                      <a:pt x="16" y="49"/>
                    </a:cubicBezTo>
                    <a:cubicBezTo>
                      <a:pt x="16" y="49"/>
                      <a:pt x="16" y="49"/>
                      <a:pt x="16" y="49"/>
                    </a:cubicBezTo>
                    <a:close/>
                    <a:moveTo>
                      <a:pt x="18" y="30"/>
                    </a:moveTo>
                    <a:cubicBezTo>
                      <a:pt x="18" y="31"/>
                      <a:pt x="18" y="31"/>
                      <a:pt x="18" y="31"/>
                    </a:cubicBezTo>
                    <a:cubicBezTo>
                      <a:pt x="18" y="32"/>
                      <a:pt x="18" y="33"/>
                      <a:pt x="18" y="33"/>
                    </a:cubicBezTo>
                    <a:cubicBezTo>
                      <a:pt x="19" y="32"/>
                      <a:pt x="21" y="32"/>
                      <a:pt x="21" y="31"/>
                    </a:cubicBezTo>
                    <a:cubicBezTo>
                      <a:pt x="22" y="31"/>
                      <a:pt x="22" y="31"/>
                      <a:pt x="22" y="30"/>
                    </a:cubicBezTo>
                    <a:cubicBezTo>
                      <a:pt x="22" y="30"/>
                      <a:pt x="22" y="30"/>
                      <a:pt x="22" y="30"/>
                    </a:cubicBezTo>
                    <a:cubicBezTo>
                      <a:pt x="22" y="30"/>
                      <a:pt x="22" y="30"/>
                      <a:pt x="22" y="29"/>
                    </a:cubicBezTo>
                    <a:cubicBezTo>
                      <a:pt x="22" y="29"/>
                      <a:pt x="22" y="29"/>
                      <a:pt x="21" y="29"/>
                    </a:cubicBezTo>
                    <a:cubicBezTo>
                      <a:pt x="21" y="29"/>
                      <a:pt x="21" y="29"/>
                      <a:pt x="20" y="29"/>
                    </a:cubicBezTo>
                    <a:cubicBezTo>
                      <a:pt x="19" y="28"/>
                      <a:pt x="19" y="28"/>
                      <a:pt x="18" y="27"/>
                    </a:cubicBezTo>
                    <a:cubicBezTo>
                      <a:pt x="18" y="28"/>
                      <a:pt x="18" y="28"/>
                      <a:pt x="18" y="28"/>
                    </a:cubicBezTo>
                    <a:cubicBezTo>
                      <a:pt x="18" y="28"/>
                      <a:pt x="18" y="28"/>
                      <a:pt x="18" y="28"/>
                    </a:cubicBezTo>
                    <a:cubicBezTo>
                      <a:pt x="19" y="28"/>
                      <a:pt x="19" y="28"/>
                      <a:pt x="19" y="29"/>
                    </a:cubicBezTo>
                    <a:cubicBezTo>
                      <a:pt x="19" y="29"/>
                      <a:pt x="18" y="30"/>
                      <a:pt x="18" y="30"/>
                    </a:cubicBezTo>
                    <a:close/>
                    <a:moveTo>
                      <a:pt x="29" y="34"/>
                    </a:moveTo>
                    <a:cubicBezTo>
                      <a:pt x="30" y="34"/>
                      <a:pt x="30" y="33"/>
                      <a:pt x="30" y="33"/>
                    </a:cubicBezTo>
                    <a:cubicBezTo>
                      <a:pt x="30" y="33"/>
                      <a:pt x="30" y="32"/>
                      <a:pt x="30" y="32"/>
                    </a:cubicBezTo>
                    <a:cubicBezTo>
                      <a:pt x="29" y="31"/>
                      <a:pt x="29" y="30"/>
                      <a:pt x="29" y="29"/>
                    </a:cubicBezTo>
                    <a:cubicBezTo>
                      <a:pt x="28" y="30"/>
                      <a:pt x="28" y="30"/>
                      <a:pt x="27" y="30"/>
                    </a:cubicBezTo>
                    <a:cubicBezTo>
                      <a:pt x="27" y="29"/>
                      <a:pt x="27" y="29"/>
                      <a:pt x="26" y="29"/>
                    </a:cubicBezTo>
                    <a:cubicBezTo>
                      <a:pt x="27" y="29"/>
                      <a:pt x="27" y="30"/>
                      <a:pt x="27" y="30"/>
                    </a:cubicBezTo>
                    <a:cubicBezTo>
                      <a:pt x="27" y="30"/>
                      <a:pt x="27" y="30"/>
                      <a:pt x="27" y="31"/>
                    </a:cubicBezTo>
                    <a:cubicBezTo>
                      <a:pt x="27" y="31"/>
                      <a:pt x="27" y="31"/>
                      <a:pt x="27" y="31"/>
                    </a:cubicBezTo>
                    <a:cubicBezTo>
                      <a:pt x="27" y="32"/>
                      <a:pt x="27" y="31"/>
                      <a:pt x="28" y="31"/>
                    </a:cubicBezTo>
                    <a:cubicBezTo>
                      <a:pt x="29" y="31"/>
                      <a:pt x="28" y="33"/>
                      <a:pt x="28" y="34"/>
                    </a:cubicBezTo>
                    <a:cubicBezTo>
                      <a:pt x="28" y="34"/>
                      <a:pt x="29" y="34"/>
                      <a:pt x="29" y="34"/>
                    </a:cubicBezTo>
                    <a:cubicBezTo>
                      <a:pt x="29" y="34"/>
                      <a:pt x="29" y="34"/>
                      <a:pt x="29" y="33"/>
                    </a:cubicBezTo>
                    <a:cubicBezTo>
                      <a:pt x="29" y="33"/>
                      <a:pt x="29" y="34"/>
                      <a:pt x="29" y="34"/>
                    </a:cubicBezTo>
                    <a:close/>
                    <a:moveTo>
                      <a:pt x="1" y="41"/>
                    </a:moveTo>
                    <a:cubicBezTo>
                      <a:pt x="0" y="41"/>
                      <a:pt x="0" y="42"/>
                      <a:pt x="0" y="42"/>
                    </a:cubicBezTo>
                    <a:cubicBezTo>
                      <a:pt x="1" y="42"/>
                      <a:pt x="1" y="42"/>
                      <a:pt x="1" y="42"/>
                    </a:cubicBezTo>
                    <a:cubicBezTo>
                      <a:pt x="1" y="42"/>
                      <a:pt x="1" y="41"/>
                      <a:pt x="1" y="41"/>
                    </a:cubicBezTo>
                    <a:close/>
                    <a:moveTo>
                      <a:pt x="10" y="32"/>
                    </a:moveTo>
                    <a:cubicBezTo>
                      <a:pt x="10" y="32"/>
                      <a:pt x="10" y="32"/>
                      <a:pt x="10" y="32"/>
                    </a:cubicBezTo>
                    <a:cubicBezTo>
                      <a:pt x="10" y="32"/>
                      <a:pt x="10" y="32"/>
                      <a:pt x="10" y="32"/>
                    </a:cubicBezTo>
                    <a:cubicBezTo>
                      <a:pt x="10" y="31"/>
                      <a:pt x="10" y="32"/>
                      <a:pt x="9" y="31"/>
                    </a:cubicBezTo>
                    <a:cubicBezTo>
                      <a:pt x="9" y="31"/>
                      <a:pt x="9" y="31"/>
                      <a:pt x="9" y="31"/>
                    </a:cubicBezTo>
                    <a:cubicBezTo>
                      <a:pt x="9" y="31"/>
                      <a:pt x="10" y="31"/>
                      <a:pt x="10" y="31"/>
                    </a:cubicBezTo>
                    <a:cubicBezTo>
                      <a:pt x="9" y="31"/>
                      <a:pt x="10" y="30"/>
                      <a:pt x="10" y="30"/>
                    </a:cubicBezTo>
                    <a:cubicBezTo>
                      <a:pt x="10" y="29"/>
                      <a:pt x="9" y="30"/>
                      <a:pt x="9" y="29"/>
                    </a:cubicBezTo>
                    <a:cubicBezTo>
                      <a:pt x="9" y="30"/>
                      <a:pt x="9" y="31"/>
                      <a:pt x="9" y="31"/>
                    </a:cubicBezTo>
                    <a:cubicBezTo>
                      <a:pt x="9" y="31"/>
                      <a:pt x="9" y="32"/>
                      <a:pt x="9" y="32"/>
                    </a:cubicBezTo>
                    <a:cubicBezTo>
                      <a:pt x="9" y="32"/>
                      <a:pt x="9" y="32"/>
                      <a:pt x="9" y="32"/>
                    </a:cubicBezTo>
                    <a:cubicBezTo>
                      <a:pt x="9" y="32"/>
                      <a:pt x="9" y="31"/>
                      <a:pt x="9" y="31"/>
                    </a:cubicBezTo>
                    <a:cubicBezTo>
                      <a:pt x="8" y="31"/>
                      <a:pt x="8" y="31"/>
                      <a:pt x="8" y="31"/>
                    </a:cubicBezTo>
                    <a:cubicBezTo>
                      <a:pt x="8" y="32"/>
                      <a:pt x="8" y="32"/>
                      <a:pt x="8" y="32"/>
                    </a:cubicBezTo>
                    <a:cubicBezTo>
                      <a:pt x="8" y="33"/>
                      <a:pt x="8" y="33"/>
                      <a:pt x="8" y="33"/>
                    </a:cubicBezTo>
                    <a:cubicBezTo>
                      <a:pt x="8" y="33"/>
                      <a:pt x="7" y="34"/>
                      <a:pt x="7" y="34"/>
                    </a:cubicBezTo>
                    <a:cubicBezTo>
                      <a:pt x="7" y="34"/>
                      <a:pt x="7" y="34"/>
                      <a:pt x="7" y="34"/>
                    </a:cubicBezTo>
                    <a:cubicBezTo>
                      <a:pt x="6" y="35"/>
                      <a:pt x="6" y="35"/>
                      <a:pt x="5" y="36"/>
                    </a:cubicBezTo>
                    <a:cubicBezTo>
                      <a:pt x="5" y="36"/>
                      <a:pt x="4" y="37"/>
                      <a:pt x="4" y="37"/>
                    </a:cubicBezTo>
                    <a:cubicBezTo>
                      <a:pt x="3" y="37"/>
                      <a:pt x="3" y="38"/>
                      <a:pt x="3" y="38"/>
                    </a:cubicBezTo>
                    <a:cubicBezTo>
                      <a:pt x="2" y="39"/>
                      <a:pt x="2" y="39"/>
                      <a:pt x="1" y="39"/>
                    </a:cubicBezTo>
                    <a:cubicBezTo>
                      <a:pt x="1" y="40"/>
                      <a:pt x="1" y="40"/>
                      <a:pt x="1" y="40"/>
                    </a:cubicBezTo>
                    <a:cubicBezTo>
                      <a:pt x="2" y="40"/>
                      <a:pt x="3" y="39"/>
                      <a:pt x="4" y="39"/>
                    </a:cubicBezTo>
                    <a:cubicBezTo>
                      <a:pt x="4" y="38"/>
                      <a:pt x="5" y="38"/>
                      <a:pt x="6" y="37"/>
                    </a:cubicBezTo>
                    <a:cubicBezTo>
                      <a:pt x="6" y="37"/>
                      <a:pt x="6" y="36"/>
                      <a:pt x="6" y="36"/>
                    </a:cubicBezTo>
                    <a:cubicBezTo>
                      <a:pt x="6" y="36"/>
                      <a:pt x="7" y="36"/>
                      <a:pt x="7" y="36"/>
                    </a:cubicBezTo>
                    <a:cubicBezTo>
                      <a:pt x="7" y="35"/>
                      <a:pt x="6" y="35"/>
                      <a:pt x="7" y="35"/>
                    </a:cubicBezTo>
                    <a:cubicBezTo>
                      <a:pt x="7" y="34"/>
                      <a:pt x="8" y="34"/>
                      <a:pt x="8" y="34"/>
                    </a:cubicBezTo>
                    <a:cubicBezTo>
                      <a:pt x="9" y="34"/>
                      <a:pt x="8" y="33"/>
                      <a:pt x="9" y="33"/>
                    </a:cubicBezTo>
                    <a:cubicBezTo>
                      <a:pt x="9" y="33"/>
                      <a:pt x="10" y="33"/>
                      <a:pt x="10" y="33"/>
                    </a:cubicBezTo>
                    <a:cubicBezTo>
                      <a:pt x="10" y="32"/>
                      <a:pt x="10" y="32"/>
                      <a:pt x="10" y="32"/>
                    </a:cubicBezTo>
                    <a:close/>
                    <a:moveTo>
                      <a:pt x="18" y="2"/>
                    </a:moveTo>
                    <a:cubicBezTo>
                      <a:pt x="18" y="2"/>
                      <a:pt x="18" y="2"/>
                      <a:pt x="18" y="2"/>
                    </a:cubicBezTo>
                    <a:cubicBezTo>
                      <a:pt x="18" y="2"/>
                      <a:pt x="18" y="2"/>
                      <a:pt x="18" y="2"/>
                    </a:cubicBezTo>
                    <a:close/>
                    <a:moveTo>
                      <a:pt x="19" y="21"/>
                    </a:moveTo>
                    <a:cubicBezTo>
                      <a:pt x="19" y="21"/>
                      <a:pt x="19" y="21"/>
                      <a:pt x="19" y="21"/>
                    </a:cubicBezTo>
                    <a:cubicBezTo>
                      <a:pt x="20" y="21"/>
                      <a:pt x="20" y="23"/>
                      <a:pt x="20" y="23"/>
                    </a:cubicBezTo>
                    <a:cubicBezTo>
                      <a:pt x="20" y="22"/>
                      <a:pt x="20" y="22"/>
                      <a:pt x="20" y="21"/>
                    </a:cubicBezTo>
                    <a:cubicBezTo>
                      <a:pt x="20" y="21"/>
                      <a:pt x="20" y="20"/>
                      <a:pt x="20" y="20"/>
                    </a:cubicBezTo>
                    <a:cubicBezTo>
                      <a:pt x="20" y="20"/>
                      <a:pt x="20" y="20"/>
                      <a:pt x="21" y="21"/>
                    </a:cubicBezTo>
                    <a:cubicBezTo>
                      <a:pt x="21" y="21"/>
                      <a:pt x="22" y="22"/>
                      <a:pt x="23" y="22"/>
                    </a:cubicBezTo>
                    <a:cubicBezTo>
                      <a:pt x="23" y="23"/>
                      <a:pt x="23" y="23"/>
                      <a:pt x="23" y="23"/>
                    </a:cubicBezTo>
                    <a:cubicBezTo>
                      <a:pt x="23" y="23"/>
                      <a:pt x="24" y="24"/>
                      <a:pt x="24" y="24"/>
                    </a:cubicBezTo>
                    <a:cubicBezTo>
                      <a:pt x="24"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5"/>
                      <a:pt x="26" y="25"/>
                      <a:pt x="26" y="25"/>
                    </a:cubicBezTo>
                    <a:cubicBezTo>
                      <a:pt x="26" y="25"/>
                      <a:pt x="26" y="23"/>
                      <a:pt x="26" y="23"/>
                    </a:cubicBezTo>
                    <a:cubicBezTo>
                      <a:pt x="26" y="23"/>
                      <a:pt x="25" y="23"/>
                      <a:pt x="25" y="23"/>
                    </a:cubicBezTo>
                    <a:cubicBezTo>
                      <a:pt x="25" y="23"/>
                      <a:pt x="25" y="23"/>
                      <a:pt x="25" y="23"/>
                    </a:cubicBezTo>
                    <a:cubicBezTo>
                      <a:pt x="25" y="23"/>
                      <a:pt x="25" y="23"/>
                      <a:pt x="25" y="23"/>
                    </a:cubicBezTo>
                    <a:cubicBezTo>
                      <a:pt x="25" y="22"/>
                      <a:pt x="23" y="21"/>
                      <a:pt x="24" y="21"/>
                    </a:cubicBezTo>
                    <a:cubicBezTo>
                      <a:pt x="24" y="21"/>
                      <a:pt x="24" y="21"/>
                      <a:pt x="24" y="21"/>
                    </a:cubicBezTo>
                    <a:cubicBezTo>
                      <a:pt x="25" y="21"/>
                      <a:pt x="25" y="21"/>
                      <a:pt x="25" y="21"/>
                    </a:cubicBezTo>
                    <a:cubicBezTo>
                      <a:pt x="25" y="20"/>
                      <a:pt x="23" y="20"/>
                      <a:pt x="23" y="20"/>
                    </a:cubicBezTo>
                    <a:cubicBezTo>
                      <a:pt x="23" y="20"/>
                      <a:pt x="23" y="20"/>
                      <a:pt x="23" y="20"/>
                    </a:cubicBezTo>
                    <a:cubicBezTo>
                      <a:pt x="23" y="20"/>
                      <a:pt x="23" y="20"/>
                      <a:pt x="23" y="20"/>
                    </a:cubicBezTo>
                    <a:cubicBezTo>
                      <a:pt x="23" y="20"/>
                      <a:pt x="23" y="21"/>
                      <a:pt x="23" y="21"/>
                    </a:cubicBezTo>
                    <a:cubicBezTo>
                      <a:pt x="23" y="21"/>
                      <a:pt x="22" y="21"/>
                      <a:pt x="22" y="21"/>
                    </a:cubicBezTo>
                    <a:cubicBezTo>
                      <a:pt x="22" y="21"/>
                      <a:pt x="22" y="20"/>
                      <a:pt x="22" y="20"/>
                    </a:cubicBezTo>
                    <a:cubicBezTo>
                      <a:pt x="22" y="20"/>
                      <a:pt x="22" y="19"/>
                      <a:pt x="22" y="19"/>
                    </a:cubicBezTo>
                    <a:cubicBezTo>
                      <a:pt x="21" y="19"/>
                      <a:pt x="21" y="19"/>
                      <a:pt x="20" y="19"/>
                    </a:cubicBezTo>
                    <a:cubicBezTo>
                      <a:pt x="20" y="19"/>
                      <a:pt x="19" y="20"/>
                      <a:pt x="19" y="20"/>
                    </a:cubicBezTo>
                    <a:cubicBezTo>
                      <a:pt x="19" y="20"/>
                      <a:pt x="19" y="20"/>
                      <a:pt x="19" y="20"/>
                    </a:cubicBezTo>
                    <a:cubicBezTo>
                      <a:pt x="19" y="20"/>
                      <a:pt x="18" y="20"/>
                      <a:pt x="18" y="20"/>
                    </a:cubicBezTo>
                    <a:cubicBezTo>
                      <a:pt x="18" y="20"/>
                      <a:pt x="17" y="19"/>
                      <a:pt x="17" y="19"/>
                    </a:cubicBezTo>
                    <a:cubicBezTo>
                      <a:pt x="17" y="18"/>
                      <a:pt x="17" y="18"/>
                      <a:pt x="17" y="17"/>
                    </a:cubicBezTo>
                    <a:cubicBezTo>
                      <a:pt x="17" y="17"/>
                      <a:pt x="17" y="17"/>
                      <a:pt x="17" y="16"/>
                    </a:cubicBezTo>
                    <a:cubicBezTo>
                      <a:pt x="16" y="15"/>
                      <a:pt x="16" y="15"/>
                      <a:pt x="16" y="14"/>
                    </a:cubicBezTo>
                    <a:cubicBezTo>
                      <a:pt x="17" y="14"/>
                      <a:pt x="17" y="14"/>
                      <a:pt x="17" y="14"/>
                    </a:cubicBezTo>
                    <a:cubicBezTo>
                      <a:pt x="17" y="13"/>
                      <a:pt x="17" y="14"/>
                      <a:pt x="17" y="13"/>
                    </a:cubicBezTo>
                    <a:cubicBezTo>
                      <a:pt x="17" y="12"/>
                      <a:pt x="18" y="12"/>
                      <a:pt x="19" y="12"/>
                    </a:cubicBezTo>
                    <a:cubicBezTo>
                      <a:pt x="19" y="12"/>
                      <a:pt x="19" y="12"/>
                      <a:pt x="18" y="12"/>
                    </a:cubicBezTo>
                    <a:cubicBezTo>
                      <a:pt x="19" y="11"/>
                      <a:pt x="19" y="11"/>
                      <a:pt x="20" y="10"/>
                    </a:cubicBezTo>
                    <a:cubicBezTo>
                      <a:pt x="20" y="10"/>
                      <a:pt x="20" y="9"/>
                      <a:pt x="20" y="9"/>
                    </a:cubicBezTo>
                    <a:cubicBezTo>
                      <a:pt x="20" y="9"/>
                      <a:pt x="20" y="9"/>
                      <a:pt x="20" y="9"/>
                    </a:cubicBezTo>
                    <a:cubicBezTo>
                      <a:pt x="20" y="8"/>
                      <a:pt x="19" y="7"/>
                      <a:pt x="19" y="7"/>
                    </a:cubicBezTo>
                    <a:cubicBezTo>
                      <a:pt x="19" y="7"/>
                      <a:pt x="19" y="5"/>
                      <a:pt x="19" y="5"/>
                    </a:cubicBezTo>
                    <a:cubicBezTo>
                      <a:pt x="19" y="4"/>
                      <a:pt x="19" y="4"/>
                      <a:pt x="19" y="3"/>
                    </a:cubicBezTo>
                    <a:cubicBezTo>
                      <a:pt x="19" y="4"/>
                      <a:pt x="19" y="4"/>
                      <a:pt x="18" y="4"/>
                    </a:cubicBezTo>
                    <a:cubicBezTo>
                      <a:pt x="18" y="4"/>
                      <a:pt x="17" y="4"/>
                      <a:pt x="17" y="4"/>
                    </a:cubicBezTo>
                    <a:cubicBezTo>
                      <a:pt x="17" y="5"/>
                      <a:pt x="17" y="5"/>
                      <a:pt x="17" y="5"/>
                    </a:cubicBezTo>
                    <a:cubicBezTo>
                      <a:pt x="17" y="5"/>
                      <a:pt x="17" y="5"/>
                      <a:pt x="17" y="4"/>
                    </a:cubicBezTo>
                    <a:cubicBezTo>
                      <a:pt x="17" y="4"/>
                      <a:pt x="15" y="3"/>
                      <a:pt x="15" y="3"/>
                    </a:cubicBezTo>
                    <a:cubicBezTo>
                      <a:pt x="14" y="3"/>
                      <a:pt x="14" y="3"/>
                      <a:pt x="14" y="3"/>
                    </a:cubicBezTo>
                    <a:cubicBezTo>
                      <a:pt x="14" y="3"/>
                      <a:pt x="14" y="3"/>
                      <a:pt x="13" y="3"/>
                    </a:cubicBezTo>
                    <a:cubicBezTo>
                      <a:pt x="13" y="3"/>
                      <a:pt x="13" y="3"/>
                      <a:pt x="13" y="3"/>
                    </a:cubicBezTo>
                    <a:cubicBezTo>
                      <a:pt x="13" y="4"/>
                      <a:pt x="13" y="4"/>
                      <a:pt x="13" y="4"/>
                    </a:cubicBezTo>
                    <a:cubicBezTo>
                      <a:pt x="13" y="5"/>
                      <a:pt x="13" y="5"/>
                      <a:pt x="13" y="6"/>
                    </a:cubicBezTo>
                    <a:cubicBezTo>
                      <a:pt x="13" y="7"/>
                      <a:pt x="13" y="8"/>
                      <a:pt x="13" y="9"/>
                    </a:cubicBezTo>
                    <a:cubicBezTo>
                      <a:pt x="13" y="9"/>
                      <a:pt x="12" y="10"/>
                      <a:pt x="12" y="10"/>
                    </a:cubicBezTo>
                    <a:cubicBezTo>
                      <a:pt x="12" y="11"/>
                      <a:pt x="13" y="12"/>
                      <a:pt x="12" y="12"/>
                    </a:cubicBezTo>
                    <a:cubicBezTo>
                      <a:pt x="12" y="12"/>
                      <a:pt x="12" y="13"/>
                      <a:pt x="12" y="12"/>
                    </a:cubicBezTo>
                    <a:cubicBezTo>
                      <a:pt x="12" y="12"/>
                      <a:pt x="11" y="12"/>
                      <a:pt x="11" y="11"/>
                    </a:cubicBezTo>
                    <a:cubicBezTo>
                      <a:pt x="11" y="11"/>
                      <a:pt x="11" y="11"/>
                      <a:pt x="11" y="11"/>
                    </a:cubicBezTo>
                    <a:cubicBezTo>
                      <a:pt x="10" y="11"/>
                      <a:pt x="11" y="13"/>
                      <a:pt x="11" y="14"/>
                    </a:cubicBezTo>
                    <a:cubicBezTo>
                      <a:pt x="11" y="15"/>
                      <a:pt x="11" y="16"/>
                      <a:pt x="11" y="17"/>
                    </a:cubicBezTo>
                    <a:cubicBezTo>
                      <a:pt x="12" y="17"/>
                      <a:pt x="12" y="17"/>
                      <a:pt x="12" y="17"/>
                    </a:cubicBezTo>
                    <a:cubicBezTo>
                      <a:pt x="12" y="18"/>
                      <a:pt x="12" y="17"/>
                      <a:pt x="13" y="18"/>
                    </a:cubicBezTo>
                    <a:cubicBezTo>
                      <a:pt x="13" y="18"/>
                      <a:pt x="12" y="18"/>
                      <a:pt x="13" y="18"/>
                    </a:cubicBezTo>
                    <a:cubicBezTo>
                      <a:pt x="13" y="18"/>
                      <a:pt x="13" y="18"/>
                      <a:pt x="13" y="18"/>
                    </a:cubicBezTo>
                    <a:cubicBezTo>
                      <a:pt x="13" y="19"/>
                      <a:pt x="13" y="17"/>
                      <a:pt x="13" y="17"/>
                    </a:cubicBezTo>
                    <a:cubicBezTo>
                      <a:pt x="13" y="17"/>
                      <a:pt x="14" y="17"/>
                      <a:pt x="14" y="17"/>
                    </a:cubicBezTo>
                    <a:cubicBezTo>
                      <a:pt x="15" y="18"/>
                      <a:pt x="15" y="18"/>
                      <a:pt x="14" y="18"/>
                    </a:cubicBezTo>
                    <a:cubicBezTo>
                      <a:pt x="14" y="19"/>
                      <a:pt x="13" y="19"/>
                      <a:pt x="13" y="19"/>
                    </a:cubicBezTo>
                    <a:cubicBezTo>
                      <a:pt x="13" y="20"/>
                      <a:pt x="13" y="20"/>
                      <a:pt x="13" y="21"/>
                    </a:cubicBezTo>
                    <a:cubicBezTo>
                      <a:pt x="14" y="20"/>
                      <a:pt x="14" y="20"/>
                      <a:pt x="14" y="21"/>
                    </a:cubicBezTo>
                    <a:cubicBezTo>
                      <a:pt x="15" y="21"/>
                      <a:pt x="14" y="21"/>
                      <a:pt x="14" y="21"/>
                    </a:cubicBezTo>
                    <a:cubicBezTo>
                      <a:pt x="14" y="21"/>
                      <a:pt x="15" y="21"/>
                      <a:pt x="15" y="21"/>
                    </a:cubicBezTo>
                    <a:cubicBezTo>
                      <a:pt x="15" y="21"/>
                      <a:pt x="16" y="21"/>
                      <a:pt x="16" y="21"/>
                    </a:cubicBezTo>
                    <a:cubicBezTo>
                      <a:pt x="16" y="21"/>
                      <a:pt x="16" y="21"/>
                      <a:pt x="16" y="21"/>
                    </a:cubicBezTo>
                    <a:cubicBezTo>
                      <a:pt x="17" y="20"/>
                      <a:pt x="17" y="20"/>
                      <a:pt x="18" y="20"/>
                    </a:cubicBezTo>
                    <a:cubicBezTo>
                      <a:pt x="18" y="21"/>
                      <a:pt x="18" y="21"/>
                      <a:pt x="19" y="21"/>
                    </a:cubicBezTo>
                    <a:close/>
                    <a:moveTo>
                      <a:pt x="23" y="37"/>
                    </a:moveTo>
                    <a:cubicBezTo>
                      <a:pt x="23" y="37"/>
                      <a:pt x="24" y="38"/>
                      <a:pt x="24" y="38"/>
                    </a:cubicBezTo>
                    <a:cubicBezTo>
                      <a:pt x="25" y="38"/>
                      <a:pt x="24" y="37"/>
                      <a:pt x="24" y="37"/>
                    </a:cubicBezTo>
                    <a:cubicBezTo>
                      <a:pt x="24" y="37"/>
                      <a:pt x="24" y="37"/>
                      <a:pt x="23" y="37"/>
                    </a:cubicBezTo>
                    <a:close/>
                    <a:moveTo>
                      <a:pt x="33" y="35"/>
                    </a:moveTo>
                    <a:cubicBezTo>
                      <a:pt x="33" y="35"/>
                      <a:pt x="33" y="35"/>
                      <a:pt x="33" y="34"/>
                    </a:cubicBezTo>
                    <a:cubicBezTo>
                      <a:pt x="33" y="35"/>
                      <a:pt x="32" y="35"/>
                      <a:pt x="33" y="35"/>
                    </a:cubicBezTo>
                    <a:cubicBezTo>
                      <a:pt x="33" y="35"/>
                      <a:pt x="33" y="35"/>
                      <a:pt x="33" y="35"/>
                    </a:cubicBezTo>
                    <a:close/>
                    <a:moveTo>
                      <a:pt x="32" y="46"/>
                    </a:moveTo>
                    <a:cubicBezTo>
                      <a:pt x="32" y="45"/>
                      <a:pt x="32" y="45"/>
                      <a:pt x="31" y="45"/>
                    </a:cubicBezTo>
                    <a:cubicBezTo>
                      <a:pt x="31" y="45"/>
                      <a:pt x="32" y="45"/>
                      <a:pt x="32" y="46"/>
                    </a:cubicBezTo>
                    <a:close/>
                    <a:moveTo>
                      <a:pt x="35" y="43"/>
                    </a:moveTo>
                    <a:cubicBezTo>
                      <a:pt x="35" y="42"/>
                      <a:pt x="34" y="42"/>
                      <a:pt x="34" y="42"/>
                    </a:cubicBezTo>
                    <a:cubicBezTo>
                      <a:pt x="34" y="42"/>
                      <a:pt x="34" y="41"/>
                      <a:pt x="34" y="41"/>
                    </a:cubicBezTo>
                    <a:cubicBezTo>
                      <a:pt x="33" y="41"/>
                      <a:pt x="34" y="40"/>
                      <a:pt x="34" y="40"/>
                    </a:cubicBezTo>
                    <a:cubicBezTo>
                      <a:pt x="34" y="40"/>
                      <a:pt x="33" y="40"/>
                      <a:pt x="33" y="40"/>
                    </a:cubicBezTo>
                    <a:cubicBezTo>
                      <a:pt x="33" y="39"/>
                      <a:pt x="34" y="39"/>
                      <a:pt x="34" y="39"/>
                    </a:cubicBezTo>
                    <a:cubicBezTo>
                      <a:pt x="34" y="38"/>
                      <a:pt x="33" y="38"/>
                      <a:pt x="33" y="37"/>
                    </a:cubicBezTo>
                    <a:cubicBezTo>
                      <a:pt x="33" y="37"/>
                      <a:pt x="33" y="37"/>
                      <a:pt x="32" y="36"/>
                    </a:cubicBezTo>
                    <a:cubicBezTo>
                      <a:pt x="32" y="36"/>
                      <a:pt x="31" y="35"/>
                      <a:pt x="31" y="35"/>
                    </a:cubicBezTo>
                    <a:cubicBezTo>
                      <a:pt x="31" y="36"/>
                      <a:pt x="31" y="37"/>
                      <a:pt x="31" y="37"/>
                    </a:cubicBezTo>
                    <a:cubicBezTo>
                      <a:pt x="31" y="37"/>
                      <a:pt x="31" y="38"/>
                      <a:pt x="31" y="38"/>
                    </a:cubicBezTo>
                    <a:cubicBezTo>
                      <a:pt x="30" y="38"/>
                      <a:pt x="30" y="38"/>
                      <a:pt x="30" y="38"/>
                    </a:cubicBezTo>
                    <a:cubicBezTo>
                      <a:pt x="30" y="38"/>
                      <a:pt x="30" y="39"/>
                      <a:pt x="29" y="38"/>
                    </a:cubicBezTo>
                    <a:cubicBezTo>
                      <a:pt x="29" y="38"/>
                      <a:pt x="29" y="38"/>
                      <a:pt x="29" y="38"/>
                    </a:cubicBezTo>
                    <a:cubicBezTo>
                      <a:pt x="28" y="38"/>
                      <a:pt x="28" y="39"/>
                      <a:pt x="28" y="40"/>
                    </a:cubicBezTo>
                    <a:cubicBezTo>
                      <a:pt x="28" y="40"/>
                      <a:pt x="27" y="39"/>
                      <a:pt x="27" y="39"/>
                    </a:cubicBezTo>
                    <a:cubicBezTo>
                      <a:pt x="27" y="40"/>
                      <a:pt x="26" y="40"/>
                      <a:pt x="26" y="41"/>
                    </a:cubicBezTo>
                    <a:cubicBezTo>
                      <a:pt x="26" y="41"/>
                      <a:pt x="24" y="42"/>
                      <a:pt x="24" y="42"/>
                    </a:cubicBezTo>
                    <a:cubicBezTo>
                      <a:pt x="25" y="41"/>
                      <a:pt x="25" y="41"/>
                      <a:pt x="25" y="41"/>
                    </a:cubicBezTo>
                    <a:cubicBezTo>
                      <a:pt x="25" y="41"/>
                      <a:pt x="25" y="40"/>
                      <a:pt x="25" y="40"/>
                    </a:cubicBezTo>
                    <a:cubicBezTo>
                      <a:pt x="24" y="39"/>
                      <a:pt x="25" y="39"/>
                      <a:pt x="24" y="39"/>
                    </a:cubicBezTo>
                    <a:cubicBezTo>
                      <a:pt x="24" y="39"/>
                      <a:pt x="24" y="39"/>
                      <a:pt x="23" y="39"/>
                    </a:cubicBezTo>
                    <a:cubicBezTo>
                      <a:pt x="23" y="39"/>
                      <a:pt x="23" y="39"/>
                      <a:pt x="23" y="39"/>
                    </a:cubicBezTo>
                    <a:cubicBezTo>
                      <a:pt x="23" y="40"/>
                      <a:pt x="22" y="40"/>
                      <a:pt x="22" y="40"/>
                    </a:cubicBezTo>
                    <a:cubicBezTo>
                      <a:pt x="22" y="40"/>
                      <a:pt x="22" y="41"/>
                      <a:pt x="21" y="41"/>
                    </a:cubicBezTo>
                    <a:cubicBezTo>
                      <a:pt x="21" y="41"/>
                      <a:pt x="21" y="41"/>
                      <a:pt x="21" y="41"/>
                    </a:cubicBezTo>
                    <a:cubicBezTo>
                      <a:pt x="20" y="41"/>
                      <a:pt x="19" y="41"/>
                      <a:pt x="19" y="42"/>
                    </a:cubicBezTo>
                    <a:cubicBezTo>
                      <a:pt x="19" y="42"/>
                      <a:pt x="19" y="43"/>
                      <a:pt x="19" y="43"/>
                    </a:cubicBezTo>
                    <a:cubicBezTo>
                      <a:pt x="19" y="43"/>
                      <a:pt x="19" y="43"/>
                      <a:pt x="19" y="43"/>
                    </a:cubicBezTo>
                    <a:cubicBezTo>
                      <a:pt x="18" y="44"/>
                      <a:pt x="18" y="45"/>
                      <a:pt x="18" y="45"/>
                    </a:cubicBezTo>
                    <a:cubicBezTo>
                      <a:pt x="19" y="46"/>
                      <a:pt x="19" y="46"/>
                      <a:pt x="19" y="45"/>
                    </a:cubicBezTo>
                    <a:cubicBezTo>
                      <a:pt x="19" y="45"/>
                      <a:pt x="19" y="45"/>
                      <a:pt x="19" y="45"/>
                    </a:cubicBezTo>
                    <a:cubicBezTo>
                      <a:pt x="19" y="44"/>
                      <a:pt x="19" y="44"/>
                      <a:pt x="20" y="44"/>
                    </a:cubicBezTo>
                    <a:cubicBezTo>
                      <a:pt x="19" y="44"/>
                      <a:pt x="20" y="43"/>
                      <a:pt x="20" y="43"/>
                    </a:cubicBezTo>
                    <a:cubicBezTo>
                      <a:pt x="20" y="43"/>
                      <a:pt x="20" y="43"/>
                      <a:pt x="20" y="43"/>
                    </a:cubicBezTo>
                    <a:cubicBezTo>
                      <a:pt x="20" y="43"/>
                      <a:pt x="21" y="42"/>
                      <a:pt x="21" y="43"/>
                    </a:cubicBezTo>
                    <a:cubicBezTo>
                      <a:pt x="21" y="43"/>
                      <a:pt x="21" y="43"/>
                      <a:pt x="21" y="44"/>
                    </a:cubicBezTo>
                    <a:cubicBezTo>
                      <a:pt x="22" y="43"/>
                      <a:pt x="22" y="43"/>
                      <a:pt x="22" y="43"/>
                    </a:cubicBezTo>
                    <a:cubicBezTo>
                      <a:pt x="22" y="43"/>
                      <a:pt x="23" y="43"/>
                      <a:pt x="23" y="43"/>
                    </a:cubicBezTo>
                    <a:cubicBezTo>
                      <a:pt x="23" y="43"/>
                      <a:pt x="22" y="43"/>
                      <a:pt x="22" y="43"/>
                    </a:cubicBezTo>
                    <a:cubicBezTo>
                      <a:pt x="22" y="44"/>
                      <a:pt x="23" y="43"/>
                      <a:pt x="23" y="43"/>
                    </a:cubicBezTo>
                    <a:cubicBezTo>
                      <a:pt x="23" y="44"/>
                      <a:pt x="23" y="44"/>
                      <a:pt x="23" y="44"/>
                    </a:cubicBezTo>
                    <a:cubicBezTo>
                      <a:pt x="23" y="43"/>
                      <a:pt x="23" y="43"/>
                      <a:pt x="23" y="42"/>
                    </a:cubicBezTo>
                    <a:cubicBezTo>
                      <a:pt x="24" y="42"/>
                      <a:pt x="25" y="43"/>
                      <a:pt x="26" y="44"/>
                    </a:cubicBezTo>
                    <a:cubicBezTo>
                      <a:pt x="26" y="44"/>
                      <a:pt x="26" y="44"/>
                      <a:pt x="26" y="44"/>
                    </a:cubicBezTo>
                    <a:cubicBezTo>
                      <a:pt x="26" y="44"/>
                      <a:pt x="26" y="45"/>
                      <a:pt x="26" y="45"/>
                    </a:cubicBezTo>
                    <a:cubicBezTo>
                      <a:pt x="25" y="45"/>
                      <a:pt x="26" y="46"/>
                      <a:pt x="26" y="47"/>
                    </a:cubicBezTo>
                    <a:cubicBezTo>
                      <a:pt x="26" y="47"/>
                      <a:pt x="25" y="47"/>
                      <a:pt x="26" y="47"/>
                    </a:cubicBezTo>
                    <a:cubicBezTo>
                      <a:pt x="26" y="48"/>
                      <a:pt x="27" y="49"/>
                      <a:pt x="28" y="49"/>
                    </a:cubicBezTo>
                    <a:cubicBezTo>
                      <a:pt x="29" y="49"/>
                      <a:pt x="29" y="49"/>
                      <a:pt x="29" y="49"/>
                    </a:cubicBezTo>
                    <a:cubicBezTo>
                      <a:pt x="30" y="49"/>
                      <a:pt x="29" y="48"/>
                      <a:pt x="30" y="48"/>
                    </a:cubicBezTo>
                    <a:cubicBezTo>
                      <a:pt x="30" y="49"/>
                      <a:pt x="30" y="49"/>
                      <a:pt x="30" y="50"/>
                    </a:cubicBezTo>
                    <a:cubicBezTo>
                      <a:pt x="30" y="51"/>
                      <a:pt x="30" y="50"/>
                      <a:pt x="31" y="50"/>
                    </a:cubicBezTo>
                    <a:cubicBezTo>
                      <a:pt x="31" y="50"/>
                      <a:pt x="31" y="49"/>
                      <a:pt x="31" y="49"/>
                    </a:cubicBezTo>
                    <a:cubicBezTo>
                      <a:pt x="32" y="49"/>
                      <a:pt x="31" y="47"/>
                      <a:pt x="31" y="47"/>
                    </a:cubicBezTo>
                    <a:cubicBezTo>
                      <a:pt x="31" y="47"/>
                      <a:pt x="31" y="47"/>
                      <a:pt x="31" y="47"/>
                    </a:cubicBezTo>
                    <a:cubicBezTo>
                      <a:pt x="30" y="47"/>
                      <a:pt x="30" y="46"/>
                      <a:pt x="30" y="46"/>
                    </a:cubicBezTo>
                    <a:cubicBezTo>
                      <a:pt x="31" y="46"/>
                      <a:pt x="31" y="44"/>
                      <a:pt x="32" y="44"/>
                    </a:cubicBezTo>
                    <a:cubicBezTo>
                      <a:pt x="32" y="44"/>
                      <a:pt x="32" y="45"/>
                      <a:pt x="32" y="45"/>
                    </a:cubicBezTo>
                    <a:cubicBezTo>
                      <a:pt x="33" y="46"/>
                      <a:pt x="33" y="46"/>
                      <a:pt x="33" y="46"/>
                    </a:cubicBezTo>
                    <a:cubicBezTo>
                      <a:pt x="33" y="46"/>
                      <a:pt x="33" y="47"/>
                      <a:pt x="33" y="47"/>
                    </a:cubicBezTo>
                    <a:cubicBezTo>
                      <a:pt x="33" y="47"/>
                      <a:pt x="33" y="47"/>
                      <a:pt x="33" y="48"/>
                    </a:cubicBezTo>
                    <a:cubicBezTo>
                      <a:pt x="33" y="47"/>
                      <a:pt x="33" y="47"/>
                      <a:pt x="33" y="46"/>
                    </a:cubicBezTo>
                    <a:cubicBezTo>
                      <a:pt x="33" y="46"/>
                      <a:pt x="33" y="45"/>
                      <a:pt x="33" y="46"/>
                    </a:cubicBezTo>
                    <a:cubicBezTo>
                      <a:pt x="34" y="46"/>
                      <a:pt x="34" y="46"/>
                      <a:pt x="34" y="46"/>
                    </a:cubicBezTo>
                    <a:cubicBezTo>
                      <a:pt x="34" y="46"/>
                      <a:pt x="34" y="46"/>
                      <a:pt x="34" y="46"/>
                    </a:cubicBezTo>
                    <a:cubicBezTo>
                      <a:pt x="34" y="45"/>
                      <a:pt x="34" y="45"/>
                      <a:pt x="34" y="45"/>
                    </a:cubicBezTo>
                    <a:cubicBezTo>
                      <a:pt x="34" y="45"/>
                      <a:pt x="35" y="45"/>
                      <a:pt x="35" y="44"/>
                    </a:cubicBezTo>
                    <a:cubicBezTo>
                      <a:pt x="35" y="44"/>
                      <a:pt x="35" y="43"/>
                      <a:pt x="35" y="43"/>
                    </a:cubicBezTo>
                    <a:close/>
                    <a:moveTo>
                      <a:pt x="31" y="35"/>
                    </a:moveTo>
                    <a:cubicBezTo>
                      <a:pt x="31" y="34"/>
                      <a:pt x="31" y="33"/>
                      <a:pt x="31" y="33"/>
                    </a:cubicBezTo>
                    <a:cubicBezTo>
                      <a:pt x="31" y="33"/>
                      <a:pt x="31" y="33"/>
                      <a:pt x="31" y="34"/>
                    </a:cubicBezTo>
                    <a:cubicBezTo>
                      <a:pt x="31" y="34"/>
                      <a:pt x="31" y="34"/>
                      <a:pt x="31" y="34"/>
                    </a:cubicBezTo>
                    <a:cubicBezTo>
                      <a:pt x="31" y="34"/>
                      <a:pt x="31" y="34"/>
                      <a:pt x="31" y="34"/>
                    </a:cubicBezTo>
                    <a:cubicBezTo>
                      <a:pt x="31" y="34"/>
                      <a:pt x="31" y="34"/>
                      <a:pt x="31" y="34"/>
                    </a:cubicBezTo>
                    <a:cubicBezTo>
                      <a:pt x="31" y="35"/>
                      <a:pt x="31" y="35"/>
                      <a:pt x="31" y="35"/>
                    </a:cubicBezTo>
                    <a:cubicBezTo>
                      <a:pt x="31" y="35"/>
                      <a:pt x="31" y="35"/>
                      <a:pt x="31" y="35"/>
                    </a:cubicBezTo>
                    <a:close/>
                    <a:moveTo>
                      <a:pt x="18" y="23"/>
                    </a:moveTo>
                    <a:cubicBezTo>
                      <a:pt x="19" y="22"/>
                      <a:pt x="19" y="22"/>
                      <a:pt x="18" y="22"/>
                    </a:cubicBezTo>
                    <a:cubicBezTo>
                      <a:pt x="18" y="22"/>
                      <a:pt x="18" y="22"/>
                      <a:pt x="18" y="22"/>
                    </a:cubicBezTo>
                    <a:cubicBezTo>
                      <a:pt x="18" y="22"/>
                      <a:pt x="18" y="22"/>
                      <a:pt x="18" y="22"/>
                    </a:cubicBezTo>
                    <a:cubicBezTo>
                      <a:pt x="18" y="23"/>
                      <a:pt x="18" y="23"/>
                      <a:pt x="18" y="23"/>
                    </a:cubicBezTo>
                    <a:close/>
                    <a:moveTo>
                      <a:pt x="19" y="25"/>
                    </a:moveTo>
                    <a:cubicBezTo>
                      <a:pt x="19" y="25"/>
                      <a:pt x="19" y="25"/>
                      <a:pt x="19" y="25"/>
                    </a:cubicBezTo>
                    <a:cubicBezTo>
                      <a:pt x="18" y="25"/>
                      <a:pt x="18" y="26"/>
                      <a:pt x="18" y="27"/>
                    </a:cubicBezTo>
                    <a:cubicBezTo>
                      <a:pt x="19" y="27"/>
                      <a:pt x="19" y="26"/>
                      <a:pt x="19" y="25"/>
                    </a:cubicBezTo>
                    <a:close/>
                    <a:moveTo>
                      <a:pt x="20" y="33"/>
                    </a:moveTo>
                    <a:cubicBezTo>
                      <a:pt x="21" y="32"/>
                      <a:pt x="21" y="32"/>
                      <a:pt x="21" y="32"/>
                    </a:cubicBezTo>
                    <a:cubicBezTo>
                      <a:pt x="20" y="32"/>
                      <a:pt x="20" y="32"/>
                      <a:pt x="20" y="32"/>
                    </a:cubicBezTo>
                    <a:cubicBezTo>
                      <a:pt x="20" y="33"/>
                      <a:pt x="20" y="33"/>
                      <a:pt x="20" y="33"/>
                    </a:cubicBezTo>
                    <a:close/>
                    <a:moveTo>
                      <a:pt x="24" y="31"/>
                    </a:moveTo>
                    <a:cubicBezTo>
                      <a:pt x="24" y="31"/>
                      <a:pt x="24" y="31"/>
                      <a:pt x="24" y="31"/>
                    </a:cubicBezTo>
                    <a:cubicBezTo>
                      <a:pt x="24" y="31"/>
                      <a:pt x="23" y="31"/>
                      <a:pt x="23" y="31"/>
                    </a:cubicBezTo>
                    <a:cubicBezTo>
                      <a:pt x="23" y="31"/>
                      <a:pt x="23" y="31"/>
                      <a:pt x="22" y="31"/>
                    </a:cubicBezTo>
                    <a:cubicBezTo>
                      <a:pt x="21" y="31"/>
                      <a:pt x="21" y="33"/>
                      <a:pt x="21" y="34"/>
                    </a:cubicBezTo>
                    <a:cubicBezTo>
                      <a:pt x="21" y="34"/>
                      <a:pt x="21" y="34"/>
                      <a:pt x="20" y="35"/>
                    </a:cubicBezTo>
                    <a:cubicBezTo>
                      <a:pt x="20" y="35"/>
                      <a:pt x="20" y="34"/>
                      <a:pt x="20" y="34"/>
                    </a:cubicBezTo>
                    <a:cubicBezTo>
                      <a:pt x="20" y="35"/>
                      <a:pt x="20" y="35"/>
                      <a:pt x="20" y="35"/>
                    </a:cubicBezTo>
                    <a:cubicBezTo>
                      <a:pt x="19" y="35"/>
                      <a:pt x="20" y="36"/>
                      <a:pt x="20" y="36"/>
                    </a:cubicBezTo>
                    <a:cubicBezTo>
                      <a:pt x="21" y="37"/>
                      <a:pt x="21" y="37"/>
                      <a:pt x="21" y="37"/>
                    </a:cubicBezTo>
                    <a:cubicBezTo>
                      <a:pt x="21" y="37"/>
                      <a:pt x="21" y="37"/>
                      <a:pt x="21" y="37"/>
                    </a:cubicBezTo>
                    <a:cubicBezTo>
                      <a:pt x="22" y="38"/>
                      <a:pt x="22" y="38"/>
                      <a:pt x="22" y="38"/>
                    </a:cubicBezTo>
                    <a:cubicBezTo>
                      <a:pt x="23" y="38"/>
                      <a:pt x="22" y="37"/>
                      <a:pt x="22" y="36"/>
                    </a:cubicBezTo>
                    <a:cubicBezTo>
                      <a:pt x="22" y="35"/>
                      <a:pt x="23" y="34"/>
                      <a:pt x="23" y="34"/>
                    </a:cubicBezTo>
                    <a:cubicBezTo>
                      <a:pt x="23" y="33"/>
                      <a:pt x="24" y="32"/>
                      <a:pt x="24" y="31"/>
                    </a:cubicBezTo>
                    <a:close/>
                    <a:moveTo>
                      <a:pt x="19" y="46"/>
                    </a:moveTo>
                    <a:cubicBezTo>
                      <a:pt x="19" y="46"/>
                      <a:pt x="19" y="46"/>
                      <a:pt x="19" y="46"/>
                    </a:cubicBezTo>
                    <a:cubicBezTo>
                      <a:pt x="18" y="46"/>
                      <a:pt x="18" y="47"/>
                      <a:pt x="18" y="46"/>
                    </a:cubicBezTo>
                    <a:cubicBezTo>
                      <a:pt x="18" y="47"/>
                      <a:pt x="18" y="47"/>
                      <a:pt x="18" y="47"/>
                    </a:cubicBezTo>
                    <a:cubicBezTo>
                      <a:pt x="18" y="47"/>
                      <a:pt x="19" y="47"/>
                      <a:pt x="19" y="47"/>
                    </a:cubicBezTo>
                    <a:cubicBezTo>
                      <a:pt x="19" y="47"/>
                      <a:pt x="19" y="47"/>
                      <a:pt x="19" y="47"/>
                    </a:cubicBezTo>
                    <a:cubicBezTo>
                      <a:pt x="19" y="47"/>
                      <a:pt x="20" y="47"/>
                      <a:pt x="1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397"/>
              <p:cNvSpPr>
                <a:spLocks noEditPoints="1"/>
              </p:cNvSpPr>
              <p:nvPr/>
            </p:nvSpPr>
            <p:spPr bwMode="auto">
              <a:xfrm>
                <a:off x="3526" y="2231"/>
                <a:ext cx="182" cy="58"/>
              </a:xfrm>
              <a:custGeom>
                <a:avLst/>
                <a:gdLst>
                  <a:gd name="T0" fmla="*/ 20 w 69"/>
                  <a:gd name="T1" fmla="*/ 15 h 22"/>
                  <a:gd name="T2" fmla="*/ 64 w 69"/>
                  <a:gd name="T3" fmla="*/ 4 h 22"/>
                  <a:gd name="T4" fmla="*/ 60 w 69"/>
                  <a:gd name="T5" fmla="*/ 1 h 22"/>
                  <a:gd name="T6" fmla="*/ 54 w 69"/>
                  <a:gd name="T7" fmla="*/ 8 h 22"/>
                  <a:gd name="T8" fmla="*/ 54 w 69"/>
                  <a:gd name="T9" fmla="*/ 9 h 22"/>
                  <a:gd name="T10" fmla="*/ 54 w 69"/>
                  <a:gd name="T11" fmla="*/ 10 h 22"/>
                  <a:gd name="T12" fmla="*/ 53 w 69"/>
                  <a:gd name="T13" fmla="*/ 9 h 22"/>
                  <a:gd name="T14" fmla="*/ 53 w 69"/>
                  <a:gd name="T15" fmla="*/ 8 h 22"/>
                  <a:gd name="T16" fmla="*/ 53 w 69"/>
                  <a:gd name="T17" fmla="*/ 10 h 22"/>
                  <a:gd name="T18" fmla="*/ 52 w 69"/>
                  <a:gd name="T19" fmla="*/ 11 h 22"/>
                  <a:gd name="T20" fmla="*/ 51 w 69"/>
                  <a:gd name="T21" fmla="*/ 11 h 22"/>
                  <a:gd name="T22" fmla="*/ 50 w 69"/>
                  <a:gd name="T23" fmla="*/ 10 h 22"/>
                  <a:gd name="T24" fmla="*/ 46 w 69"/>
                  <a:gd name="T25" fmla="*/ 14 h 22"/>
                  <a:gd name="T26" fmla="*/ 38 w 69"/>
                  <a:gd name="T27" fmla="*/ 20 h 22"/>
                  <a:gd name="T28" fmla="*/ 34 w 69"/>
                  <a:gd name="T29" fmla="*/ 19 h 22"/>
                  <a:gd name="T30" fmla="*/ 35 w 69"/>
                  <a:gd name="T31" fmla="*/ 20 h 22"/>
                  <a:gd name="T32" fmla="*/ 35 w 69"/>
                  <a:gd name="T33" fmla="*/ 20 h 22"/>
                  <a:gd name="T34" fmla="*/ 36 w 69"/>
                  <a:gd name="T35" fmla="*/ 21 h 22"/>
                  <a:gd name="T36" fmla="*/ 37 w 69"/>
                  <a:gd name="T37" fmla="*/ 22 h 22"/>
                  <a:gd name="T38" fmla="*/ 38 w 69"/>
                  <a:gd name="T39" fmla="*/ 22 h 22"/>
                  <a:gd name="T40" fmla="*/ 40 w 69"/>
                  <a:gd name="T41" fmla="*/ 21 h 22"/>
                  <a:gd name="T42" fmla="*/ 41 w 69"/>
                  <a:gd name="T43" fmla="*/ 21 h 22"/>
                  <a:gd name="T44" fmla="*/ 43 w 69"/>
                  <a:gd name="T45" fmla="*/ 21 h 22"/>
                  <a:gd name="T46" fmla="*/ 43 w 69"/>
                  <a:gd name="T47" fmla="*/ 20 h 22"/>
                  <a:gd name="T48" fmla="*/ 45 w 69"/>
                  <a:gd name="T49" fmla="*/ 19 h 22"/>
                  <a:gd name="T50" fmla="*/ 47 w 69"/>
                  <a:gd name="T51" fmla="*/ 20 h 22"/>
                  <a:gd name="T52" fmla="*/ 48 w 69"/>
                  <a:gd name="T53" fmla="*/ 20 h 22"/>
                  <a:gd name="T54" fmla="*/ 49 w 69"/>
                  <a:gd name="T55" fmla="*/ 20 h 22"/>
                  <a:gd name="T56" fmla="*/ 50 w 69"/>
                  <a:gd name="T57" fmla="*/ 20 h 22"/>
                  <a:gd name="T58" fmla="*/ 51 w 69"/>
                  <a:gd name="T59" fmla="*/ 20 h 22"/>
                  <a:gd name="T60" fmla="*/ 52 w 69"/>
                  <a:gd name="T61" fmla="*/ 19 h 22"/>
                  <a:gd name="T62" fmla="*/ 52 w 69"/>
                  <a:gd name="T63" fmla="*/ 18 h 22"/>
                  <a:gd name="T64" fmla="*/ 52 w 69"/>
                  <a:gd name="T65" fmla="*/ 17 h 22"/>
                  <a:gd name="T66" fmla="*/ 53 w 69"/>
                  <a:gd name="T67" fmla="*/ 16 h 22"/>
                  <a:gd name="T68" fmla="*/ 53 w 69"/>
                  <a:gd name="T69" fmla="*/ 16 h 22"/>
                  <a:gd name="T70" fmla="*/ 54 w 69"/>
                  <a:gd name="T71" fmla="*/ 15 h 22"/>
                  <a:gd name="T72" fmla="*/ 54 w 69"/>
                  <a:gd name="T73" fmla="*/ 14 h 22"/>
                  <a:gd name="T74" fmla="*/ 55 w 69"/>
                  <a:gd name="T75" fmla="*/ 13 h 22"/>
                  <a:gd name="T76" fmla="*/ 55 w 69"/>
                  <a:gd name="T77" fmla="*/ 12 h 22"/>
                  <a:gd name="T78" fmla="*/ 55 w 69"/>
                  <a:gd name="T79" fmla="*/ 10 h 22"/>
                  <a:gd name="T80" fmla="*/ 56 w 69"/>
                  <a:gd name="T81" fmla="*/ 9 h 22"/>
                  <a:gd name="T82" fmla="*/ 58 w 69"/>
                  <a:gd name="T83" fmla="*/ 9 h 22"/>
                  <a:gd name="T84" fmla="*/ 58 w 69"/>
                  <a:gd name="T85" fmla="*/ 9 h 22"/>
                  <a:gd name="T86" fmla="*/ 60 w 69"/>
                  <a:gd name="T87" fmla="*/ 9 h 22"/>
                  <a:gd name="T88" fmla="*/ 62 w 69"/>
                  <a:gd name="T89" fmla="*/ 10 h 22"/>
                  <a:gd name="T90" fmla="*/ 63 w 69"/>
                  <a:gd name="T91" fmla="*/ 10 h 22"/>
                  <a:gd name="T92" fmla="*/ 68 w 69"/>
                  <a:gd name="T93" fmla="*/ 6 h 22"/>
                  <a:gd name="T94" fmla="*/ 12 w 69"/>
                  <a:gd name="T95" fmla="*/ 15 h 22"/>
                  <a:gd name="T96" fmla="*/ 7 w 69"/>
                  <a:gd name="T97" fmla="*/ 3 h 22"/>
                  <a:gd name="T98" fmla="*/ 7 w 69"/>
                  <a:gd name="T99" fmla="*/ 4 h 22"/>
                  <a:gd name="T100" fmla="*/ 6 w 69"/>
                  <a:gd name="T101" fmla="*/ 5 h 22"/>
                  <a:gd name="T102" fmla="*/ 5 w 69"/>
                  <a:gd name="T103" fmla="*/ 4 h 22"/>
                  <a:gd name="T104" fmla="*/ 4 w 69"/>
                  <a:gd name="T105" fmla="*/ 5 h 22"/>
                  <a:gd name="T106" fmla="*/ 3 w 69"/>
                  <a:gd name="T107" fmla="*/ 5 h 22"/>
                  <a:gd name="T108" fmla="*/ 3 w 69"/>
                  <a:gd name="T109" fmla="*/ 4 h 22"/>
                  <a:gd name="T110" fmla="*/ 3 w 69"/>
                  <a:gd name="T111" fmla="*/ 3 h 22"/>
                  <a:gd name="T112" fmla="*/ 2 w 69"/>
                  <a:gd name="T113" fmla="*/ 3 h 22"/>
                  <a:gd name="T114" fmla="*/ 2 w 69"/>
                  <a:gd name="T115" fmla="*/ 2 h 22"/>
                  <a:gd name="T116" fmla="*/ 0 w 69"/>
                  <a:gd name="T117" fmla="*/ 2 h 22"/>
                  <a:gd name="T118" fmla="*/ 2 w 69"/>
                  <a:gd name="T119" fmla="*/ 11 h 22"/>
                  <a:gd name="T120" fmla="*/ 14 w 69"/>
                  <a:gd name="T121"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 h="22">
                    <a:moveTo>
                      <a:pt x="28" y="11"/>
                    </a:moveTo>
                    <a:cubicBezTo>
                      <a:pt x="28" y="11"/>
                      <a:pt x="28" y="11"/>
                      <a:pt x="28" y="11"/>
                    </a:cubicBezTo>
                    <a:cubicBezTo>
                      <a:pt x="29" y="12"/>
                      <a:pt x="29" y="12"/>
                      <a:pt x="29" y="12"/>
                    </a:cubicBezTo>
                    <a:cubicBezTo>
                      <a:pt x="29" y="12"/>
                      <a:pt x="29" y="12"/>
                      <a:pt x="29" y="12"/>
                    </a:cubicBezTo>
                    <a:cubicBezTo>
                      <a:pt x="29" y="12"/>
                      <a:pt x="29" y="12"/>
                      <a:pt x="29" y="12"/>
                    </a:cubicBezTo>
                    <a:cubicBezTo>
                      <a:pt x="29" y="12"/>
                      <a:pt x="30" y="12"/>
                      <a:pt x="30" y="12"/>
                    </a:cubicBezTo>
                    <a:cubicBezTo>
                      <a:pt x="30" y="11"/>
                      <a:pt x="29" y="11"/>
                      <a:pt x="29" y="10"/>
                    </a:cubicBezTo>
                    <a:cubicBezTo>
                      <a:pt x="29" y="10"/>
                      <a:pt x="28" y="11"/>
                      <a:pt x="28" y="11"/>
                    </a:cubicBezTo>
                    <a:close/>
                    <a:moveTo>
                      <a:pt x="20" y="15"/>
                    </a:moveTo>
                    <a:cubicBezTo>
                      <a:pt x="20" y="15"/>
                      <a:pt x="20" y="15"/>
                      <a:pt x="21" y="15"/>
                    </a:cubicBezTo>
                    <a:cubicBezTo>
                      <a:pt x="20" y="15"/>
                      <a:pt x="20" y="14"/>
                      <a:pt x="20" y="14"/>
                    </a:cubicBezTo>
                    <a:cubicBezTo>
                      <a:pt x="20" y="15"/>
                      <a:pt x="20" y="15"/>
                      <a:pt x="20" y="15"/>
                    </a:cubicBezTo>
                    <a:close/>
                    <a:moveTo>
                      <a:pt x="32" y="16"/>
                    </a:moveTo>
                    <a:cubicBezTo>
                      <a:pt x="32" y="16"/>
                      <a:pt x="32" y="16"/>
                      <a:pt x="32" y="16"/>
                    </a:cubicBezTo>
                    <a:cubicBezTo>
                      <a:pt x="32" y="16"/>
                      <a:pt x="32" y="16"/>
                      <a:pt x="32" y="16"/>
                    </a:cubicBezTo>
                    <a:close/>
                    <a:moveTo>
                      <a:pt x="68" y="6"/>
                    </a:moveTo>
                    <a:cubicBezTo>
                      <a:pt x="68" y="6"/>
                      <a:pt x="68" y="6"/>
                      <a:pt x="67" y="6"/>
                    </a:cubicBezTo>
                    <a:cubicBezTo>
                      <a:pt x="67" y="6"/>
                      <a:pt x="66" y="5"/>
                      <a:pt x="66" y="5"/>
                    </a:cubicBezTo>
                    <a:cubicBezTo>
                      <a:pt x="66" y="5"/>
                      <a:pt x="65" y="4"/>
                      <a:pt x="65" y="4"/>
                    </a:cubicBezTo>
                    <a:cubicBezTo>
                      <a:pt x="64" y="5"/>
                      <a:pt x="65" y="5"/>
                      <a:pt x="64" y="5"/>
                    </a:cubicBezTo>
                    <a:cubicBezTo>
                      <a:pt x="64" y="5"/>
                      <a:pt x="63" y="5"/>
                      <a:pt x="64" y="5"/>
                    </a:cubicBezTo>
                    <a:cubicBezTo>
                      <a:pt x="64" y="4"/>
                      <a:pt x="64" y="5"/>
                      <a:pt x="64" y="4"/>
                    </a:cubicBezTo>
                    <a:cubicBezTo>
                      <a:pt x="65" y="4"/>
                      <a:pt x="64" y="4"/>
                      <a:pt x="64" y="4"/>
                    </a:cubicBezTo>
                    <a:cubicBezTo>
                      <a:pt x="64" y="4"/>
                      <a:pt x="64" y="4"/>
                      <a:pt x="64" y="4"/>
                    </a:cubicBezTo>
                    <a:cubicBezTo>
                      <a:pt x="63" y="4"/>
                      <a:pt x="63" y="4"/>
                      <a:pt x="62" y="4"/>
                    </a:cubicBezTo>
                    <a:cubicBezTo>
                      <a:pt x="62" y="4"/>
                      <a:pt x="62" y="4"/>
                      <a:pt x="63" y="4"/>
                    </a:cubicBezTo>
                    <a:cubicBezTo>
                      <a:pt x="63" y="4"/>
                      <a:pt x="63" y="4"/>
                      <a:pt x="63" y="4"/>
                    </a:cubicBezTo>
                    <a:cubicBezTo>
                      <a:pt x="63" y="4"/>
                      <a:pt x="63" y="3"/>
                      <a:pt x="63" y="3"/>
                    </a:cubicBezTo>
                    <a:cubicBezTo>
                      <a:pt x="63" y="3"/>
                      <a:pt x="63" y="3"/>
                      <a:pt x="63" y="3"/>
                    </a:cubicBezTo>
                    <a:cubicBezTo>
                      <a:pt x="63" y="3"/>
                      <a:pt x="63" y="3"/>
                      <a:pt x="63" y="3"/>
                    </a:cubicBezTo>
                    <a:cubicBezTo>
                      <a:pt x="63" y="2"/>
                      <a:pt x="63" y="2"/>
                      <a:pt x="63" y="2"/>
                    </a:cubicBezTo>
                    <a:cubicBezTo>
                      <a:pt x="62" y="2"/>
                      <a:pt x="62" y="2"/>
                      <a:pt x="62" y="2"/>
                    </a:cubicBezTo>
                    <a:cubicBezTo>
                      <a:pt x="61" y="1"/>
                      <a:pt x="61" y="0"/>
                      <a:pt x="61" y="0"/>
                    </a:cubicBezTo>
                    <a:cubicBezTo>
                      <a:pt x="61" y="0"/>
                      <a:pt x="61" y="1"/>
                      <a:pt x="61" y="1"/>
                    </a:cubicBezTo>
                    <a:cubicBezTo>
                      <a:pt x="60" y="1"/>
                      <a:pt x="60" y="1"/>
                      <a:pt x="60" y="2"/>
                    </a:cubicBezTo>
                    <a:cubicBezTo>
                      <a:pt x="60" y="1"/>
                      <a:pt x="60" y="1"/>
                      <a:pt x="60" y="1"/>
                    </a:cubicBezTo>
                    <a:cubicBezTo>
                      <a:pt x="60" y="1"/>
                      <a:pt x="60" y="1"/>
                      <a:pt x="60" y="0"/>
                    </a:cubicBezTo>
                    <a:cubicBezTo>
                      <a:pt x="59" y="1"/>
                      <a:pt x="59" y="1"/>
                      <a:pt x="59" y="1"/>
                    </a:cubicBezTo>
                    <a:cubicBezTo>
                      <a:pt x="58" y="3"/>
                      <a:pt x="58" y="3"/>
                      <a:pt x="58" y="3"/>
                    </a:cubicBezTo>
                    <a:cubicBezTo>
                      <a:pt x="57" y="4"/>
                      <a:pt x="57" y="5"/>
                      <a:pt x="56" y="5"/>
                    </a:cubicBezTo>
                    <a:cubicBezTo>
                      <a:pt x="55" y="5"/>
                      <a:pt x="56" y="5"/>
                      <a:pt x="55" y="6"/>
                    </a:cubicBezTo>
                    <a:cubicBezTo>
                      <a:pt x="55" y="6"/>
                      <a:pt x="55" y="6"/>
                      <a:pt x="55" y="6"/>
                    </a:cubicBezTo>
                    <a:cubicBezTo>
                      <a:pt x="55" y="6"/>
                      <a:pt x="55" y="6"/>
                      <a:pt x="55" y="6"/>
                    </a:cubicBezTo>
                    <a:cubicBezTo>
                      <a:pt x="55" y="6"/>
                      <a:pt x="55" y="6"/>
                      <a:pt x="55" y="7"/>
                    </a:cubicBezTo>
                    <a:cubicBezTo>
                      <a:pt x="55" y="7"/>
                      <a:pt x="55" y="7"/>
                      <a:pt x="55" y="7"/>
                    </a:cubicBezTo>
                    <a:cubicBezTo>
                      <a:pt x="55"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10"/>
                      <a:pt x="54" y="10"/>
                      <a:pt x="54"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3" y="10"/>
                      <a:pt x="53" y="10"/>
                      <a:pt x="53" y="10"/>
                    </a:cubicBezTo>
                    <a:cubicBezTo>
                      <a:pt x="53" y="10"/>
                      <a:pt x="53" y="10"/>
                      <a:pt x="53" y="10"/>
                    </a:cubicBezTo>
                    <a:cubicBezTo>
                      <a:pt x="53" y="10"/>
                      <a:pt x="53" y="10"/>
                      <a:pt x="53" y="10"/>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1"/>
                      <a:pt x="53" y="11"/>
                      <a:pt x="53"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49" y="10"/>
                      <a:pt x="49" y="11"/>
                      <a:pt x="48" y="12"/>
                    </a:cubicBezTo>
                    <a:cubicBezTo>
                      <a:pt x="47" y="12"/>
                      <a:pt x="47" y="13"/>
                      <a:pt x="46" y="14"/>
                    </a:cubicBezTo>
                    <a:cubicBezTo>
                      <a:pt x="46" y="14"/>
                      <a:pt x="46" y="14"/>
                      <a:pt x="45" y="14"/>
                    </a:cubicBezTo>
                    <a:cubicBezTo>
                      <a:pt x="44" y="15"/>
                      <a:pt x="43" y="15"/>
                      <a:pt x="42" y="15"/>
                    </a:cubicBezTo>
                    <a:cubicBezTo>
                      <a:pt x="41" y="15"/>
                      <a:pt x="41" y="15"/>
                      <a:pt x="41" y="16"/>
                    </a:cubicBezTo>
                    <a:cubicBezTo>
                      <a:pt x="41" y="16"/>
                      <a:pt x="41" y="17"/>
                      <a:pt x="40" y="17"/>
                    </a:cubicBezTo>
                    <a:cubicBezTo>
                      <a:pt x="40" y="17"/>
                      <a:pt x="40" y="17"/>
                      <a:pt x="40" y="17"/>
                    </a:cubicBezTo>
                    <a:cubicBezTo>
                      <a:pt x="40" y="17"/>
                      <a:pt x="40" y="17"/>
                      <a:pt x="40" y="17"/>
                    </a:cubicBezTo>
                    <a:cubicBezTo>
                      <a:pt x="40" y="17"/>
                      <a:pt x="40" y="18"/>
                      <a:pt x="40" y="18"/>
                    </a:cubicBezTo>
                    <a:cubicBezTo>
                      <a:pt x="40" y="18"/>
                      <a:pt x="39" y="19"/>
                      <a:pt x="40" y="19"/>
                    </a:cubicBezTo>
                    <a:cubicBezTo>
                      <a:pt x="39" y="19"/>
                      <a:pt x="39" y="19"/>
                      <a:pt x="39" y="20"/>
                    </a:cubicBezTo>
                    <a:cubicBezTo>
                      <a:pt x="39" y="20"/>
                      <a:pt x="40" y="20"/>
                      <a:pt x="40" y="20"/>
                    </a:cubicBezTo>
                    <a:cubicBezTo>
                      <a:pt x="40" y="21"/>
                      <a:pt x="39" y="20"/>
                      <a:pt x="38" y="20"/>
                    </a:cubicBezTo>
                    <a:cubicBezTo>
                      <a:pt x="38" y="20"/>
                      <a:pt x="38" y="20"/>
                      <a:pt x="38" y="20"/>
                    </a:cubicBezTo>
                    <a:cubicBezTo>
                      <a:pt x="38" y="20"/>
                      <a:pt x="37" y="19"/>
                      <a:pt x="37" y="19"/>
                    </a:cubicBezTo>
                    <a:cubicBezTo>
                      <a:pt x="37" y="19"/>
                      <a:pt x="36" y="19"/>
                      <a:pt x="36" y="19"/>
                    </a:cubicBezTo>
                    <a:cubicBezTo>
                      <a:pt x="36" y="19"/>
                      <a:pt x="36" y="19"/>
                      <a:pt x="35" y="19"/>
                    </a:cubicBezTo>
                    <a:cubicBezTo>
                      <a:pt x="35" y="19"/>
                      <a:pt x="35"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1"/>
                      <a:pt x="35" y="21"/>
                      <a:pt x="35"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4" y="20"/>
                      <a:pt x="44" y="20"/>
                      <a:pt x="44" y="20"/>
                    </a:cubicBezTo>
                    <a:cubicBezTo>
                      <a:pt x="44" y="20"/>
                      <a:pt x="44" y="20"/>
                      <a:pt x="44" y="20"/>
                    </a:cubicBezTo>
                    <a:cubicBezTo>
                      <a:pt x="44" y="20"/>
                      <a:pt x="44" y="20"/>
                      <a:pt x="44" y="20"/>
                    </a:cubicBezTo>
                    <a:cubicBezTo>
                      <a:pt x="44" y="19"/>
                      <a:pt x="44" y="19"/>
                      <a:pt x="44" y="19"/>
                    </a:cubicBezTo>
                    <a:cubicBezTo>
                      <a:pt x="44" y="19"/>
                      <a:pt x="44" y="19"/>
                      <a:pt x="44"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6" y="19"/>
                      <a:pt x="46" y="19"/>
                      <a:pt x="46" y="19"/>
                    </a:cubicBezTo>
                    <a:cubicBezTo>
                      <a:pt x="46" y="19"/>
                      <a:pt x="46" y="19"/>
                      <a:pt x="46" y="19"/>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0"/>
                      <a:pt x="48" y="20"/>
                      <a:pt x="48"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0"/>
                      <a:pt x="52" y="20"/>
                      <a:pt x="52" y="20"/>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4" y="16"/>
                      <a:pt x="54" y="16"/>
                      <a:pt x="54" y="16"/>
                    </a:cubicBezTo>
                    <a:cubicBezTo>
                      <a:pt x="54" y="16"/>
                      <a:pt x="54" y="16"/>
                      <a:pt x="54" y="16"/>
                    </a:cubicBezTo>
                    <a:cubicBezTo>
                      <a:pt x="54" y="16"/>
                      <a:pt x="54" y="16"/>
                      <a:pt x="54" y="16"/>
                    </a:cubicBezTo>
                    <a:cubicBezTo>
                      <a:pt x="54" y="16"/>
                      <a:pt x="54" y="16"/>
                      <a:pt x="54"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4" y="15"/>
                      <a:pt x="54" y="15"/>
                      <a:pt x="54" y="15"/>
                    </a:cubicBezTo>
                    <a:cubicBezTo>
                      <a:pt x="54" y="15"/>
                      <a:pt x="54" y="15"/>
                      <a:pt x="54" y="15"/>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9"/>
                      <a:pt x="56" y="9"/>
                      <a:pt x="56" y="9"/>
                    </a:cubicBezTo>
                    <a:cubicBezTo>
                      <a:pt x="56" y="9"/>
                      <a:pt x="56" y="9"/>
                      <a:pt x="56" y="9"/>
                    </a:cubicBezTo>
                    <a:cubicBezTo>
                      <a:pt x="56" y="9"/>
                      <a:pt x="56" y="9"/>
                      <a:pt x="56" y="9"/>
                    </a:cubicBezTo>
                    <a:cubicBezTo>
                      <a:pt x="56" y="9"/>
                      <a:pt x="56" y="9"/>
                      <a:pt x="56" y="9"/>
                    </a:cubicBezTo>
                    <a:cubicBezTo>
                      <a:pt x="57" y="9"/>
                      <a:pt x="57" y="9"/>
                      <a:pt x="57" y="9"/>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9"/>
                      <a:pt x="57" y="9"/>
                      <a:pt x="57" y="9"/>
                    </a:cubicBezTo>
                    <a:cubicBezTo>
                      <a:pt x="57" y="9"/>
                      <a:pt x="57" y="9"/>
                      <a:pt x="57" y="9"/>
                    </a:cubicBezTo>
                    <a:cubicBezTo>
                      <a:pt x="57" y="9"/>
                      <a:pt x="57" y="9"/>
                      <a:pt x="57" y="9"/>
                    </a:cubicBezTo>
                    <a:cubicBezTo>
                      <a:pt x="58" y="9"/>
                      <a:pt x="58" y="9"/>
                      <a:pt x="58" y="9"/>
                    </a:cubicBezTo>
                    <a:cubicBezTo>
                      <a:pt x="58" y="9"/>
                      <a:pt x="58" y="9"/>
                      <a:pt x="58" y="9"/>
                    </a:cubicBezTo>
                    <a:cubicBezTo>
                      <a:pt x="58" y="9"/>
                      <a:pt x="58" y="9"/>
                      <a:pt x="58" y="9"/>
                    </a:cubicBezTo>
                    <a:cubicBezTo>
                      <a:pt x="58" y="9"/>
                      <a:pt x="58" y="9"/>
                      <a:pt x="58" y="9"/>
                    </a:cubicBezTo>
                    <a:cubicBezTo>
                      <a:pt x="58" y="9"/>
                      <a:pt x="58" y="9"/>
                      <a:pt x="58" y="9"/>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9"/>
                      <a:pt x="58" y="9"/>
                      <a:pt x="58" y="9"/>
                    </a:cubicBezTo>
                    <a:cubicBezTo>
                      <a:pt x="58" y="9"/>
                      <a:pt x="58" y="9"/>
                      <a:pt x="58" y="9"/>
                    </a:cubicBezTo>
                    <a:cubicBezTo>
                      <a:pt x="58" y="9"/>
                      <a:pt x="58" y="9"/>
                      <a:pt x="58"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10"/>
                      <a:pt x="60" y="10"/>
                      <a:pt x="60" y="10"/>
                    </a:cubicBezTo>
                    <a:cubicBezTo>
                      <a:pt x="60" y="9"/>
                      <a:pt x="60" y="9"/>
                      <a:pt x="60" y="9"/>
                    </a:cubicBezTo>
                    <a:cubicBezTo>
                      <a:pt x="61" y="9"/>
                      <a:pt x="61" y="9"/>
                      <a:pt x="61" y="9"/>
                    </a:cubicBezTo>
                    <a:cubicBezTo>
                      <a:pt x="61" y="10"/>
                      <a:pt x="61" y="10"/>
                      <a:pt x="61" y="10"/>
                    </a:cubicBezTo>
                    <a:cubicBezTo>
                      <a:pt x="61" y="10"/>
                      <a:pt x="61" y="10"/>
                      <a:pt x="61" y="10"/>
                    </a:cubicBezTo>
                    <a:cubicBezTo>
                      <a:pt x="61" y="10"/>
                      <a:pt x="61" y="10"/>
                      <a:pt x="61"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3" y="10"/>
                      <a:pt x="63" y="10"/>
                      <a:pt x="63" y="10"/>
                    </a:cubicBezTo>
                    <a:cubicBezTo>
                      <a:pt x="63" y="10"/>
                      <a:pt x="63" y="10"/>
                      <a:pt x="63" y="10"/>
                    </a:cubicBezTo>
                    <a:cubicBezTo>
                      <a:pt x="63" y="10"/>
                      <a:pt x="63" y="10"/>
                      <a:pt x="63" y="10"/>
                    </a:cubicBezTo>
                    <a:cubicBezTo>
                      <a:pt x="63" y="10"/>
                      <a:pt x="63" y="10"/>
                      <a:pt x="63" y="9"/>
                    </a:cubicBezTo>
                    <a:cubicBezTo>
                      <a:pt x="63" y="10"/>
                      <a:pt x="63" y="10"/>
                      <a:pt x="63" y="10"/>
                    </a:cubicBezTo>
                    <a:cubicBezTo>
                      <a:pt x="64" y="10"/>
                      <a:pt x="66" y="10"/>
                      <a:pt x="66" y="9"/>
                    </a:cubicBezTo>
                    <a:cubicBezTo>
                      <a:pt x="66" y="9"/>
                      <a:pt x="66" y="9"/>
                      <a:pt x="66" y="9"/>
                    </a:cubicBezTo>
                    <a:cubicBezTo>
                      <a:pt x="66" y="9"/>
                      <a:pt x="66" y="9"/>
                      <a:pt x="66" y="9"/>
                    </a:cubicBezTo>
                    <a:cubicBezTo>
                      <a:pt x="66" y="9"/>
                      <a:pt x="66" y="9"/>
                      <a:pt x="65" y="9"/>
                    </a:cubicBezTo>
                    <a:cubicBezTo>
                      <a:pt x="65" y="9"/>
                      <a:pt x="65" y="9"/>
                      <a:pt x="65" y="8"/>
                    </a:cubicBezTo>
                    <a:cubicBezTo>
                      <a:pt x="64" y="8"/>
                      <a:pt x="65" y="7"/>
                      <a:pt x="66" y="7"/>
                    </a:cubicBezTo>
                    <a:cubicBezTo>
                      <a:pt x="66" y="7"/>
                      <a:pt x="66" y="8"/>
                      <a:pt x="66" y="8"/>
                    </a:cubicBezTo>
                    <a:cubicBezTo>
                      <a:pt x="66" y="8"/>
                      <a:pt x="67" y="7"/>
                      <a:pt x="68" y="7"/>
                    </a:cubicBezTo>
                    <a:cubicBezTo>
                      <a:pt x="68" y="7"/>
                      <a:pt x="68" y="7"/>
                      <a:pt x="68" y="6"/>
                    </a:cubicBezTo>
                    <a:cubicBezTo>
                      <a:pt x="69" y="6"/>
                      <a:pt x="68" y="6"/>
                      <a:pt x="68" y="6"/>
                    </a:cubicBezTo>
                    <a:close/>
                    <a:moveTo>
                      <a:pt x="40" y="15"/>
                    </a:moveTo>
                    <a:cubicBezTo>
                      <a:pt x="40" y="16"/>
                      <a:pt x="40" y="16"/>
                      <a:pt x="40" y="16"/>
                    </a:cubicBezTo>
                    <a:cubicBezTo>
                      <a:pt x="41" y="18"/>
                      <a:pt x="40" y="16"/>
                      <a:pt x="40" y="15"/>
                    </a:cubicBezTo>
                    <a:close/>
                    <a:moveTo>
                      <a:pt x="15" y="15"/>
                    </a:moveTo>
                    <a:cubicBezTo>
                      <a:pt x="14" y="15"/>
                      <a:pt x="14" y="15"/>
                      <a:pt x="15" y="16"/>
                    </a:cubicBezTo>
                    <a:cubicBezTo>
                      <a:pt x="15" y="15"/>
                      <a:pt x="15" y="15"/>
                      <a:pt x="15" y="15"/>
                    </a:cubicBezTo>
                    <a:close/>
                    <a:moveTo>
                      <a:pt x="0" y="6"/>
                    </a:moveTo>
                    <a:cubicBezTo>
                      <a:pt x="1" y="6"/>
                      <a:pt x="1" y="6"/>
                      <a:pt x="1" y="6"/>
                    </a:cubicBezTo>
                    <a:cubicBezTo>
                      <a:pt x="1" y="6"/>
                      <a:pt x="1" y="6"/>
                      <a:pt x="0" y="6"/>
                    </a:cubicBezTo>
                    <a:close/>
                    <a:moveTo>
                      <a:pt x="13" y="16"/>
                    </a:moveTo>
                    <a:cubicBezTo>
                      <a:pt x="12" y="15"/>
                      <a:pt x="12" y="15"/>
                      <a:pt x="12" y="15"/>
                    </a:cubicBezTo>
                    <a:cubicBezTo>
                      <a:pt x="12" y="13"/>
                      <a:pt x="12" y="13"/>
                      <a:pt x="12" y="13"/>
                    </a:cubicBezTo>
                    <a:cubicBezTo>
                      <a:pt x="12" y="12"/>
                      <a:pt x="12" y="11"/>
                      <a:pt x="12" y="10"/>
                    </a:cubicBezTo>
                    <a:cubicBezTo>
                      <a:pt x="12" y="9"/>
                      <a:pt x="12" y="8"/>
                      <a:pt x="11" y="7"/>
                    </a:cubicBezTo>
                    <a:cubicBezTo>
                      <a:pt x="11" y="6"/>
                      <a:pt x="10" y="5"/>
                      <a:pt x="9" y="5"/>
                    </a:cubicBezTo>
                    <a:cubicBezTo>
                      <a:pt x="9" y="5"/>
                      <a:pt x="9" y="4"/>
                      <a:pt x="8" y="4"/>
                    </a:cubicBezTo>
                    <a:cubicBezTo>
                      <a:pt x="8" y="3"/>
                      <a:pt x="8"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0" y="3"/>
                      <a:pt x="1" y="3"/>
                      <a:pt x="1" y="4"/>
                    </a:cubicBezTo>
                    <a:cubicBezTo>
                      <a:pt x="1" y="4"/>
                      <a:pt x="1" y="5"/>
                      <a:pt x="1" y="5"/>
                    </a:cubicBezTo>
                    <a:cubicBezTo>
                      <a:pt x="1" y="6"/>
                      <a:pt x="1" y="6"/>
                      <a:pt x="1" y="7"/>
                    </a:cubicBezTo>
                    <a:cubicBezTo>
                      <a:pt x="1" y="7"/>
                      <a:pt x="1" y="8"/>
                      <a:pt x="2" y="8"/>
                    </a:cubicBezTo>
                    <a:cubicBezTo>
                      <a:pt x="2" y="9"/>
                      <a:pt x="2" y="9"/>
                      <a:pt x="2" y="10"/>
                    </a:cubicBezTo>
                    <a:cubicBezTo>
                      <a:pt x="2" y="10"/>
                      <a:pt x="2" y="10"/>
                      <a:pt x="3" y="11"/>
                    </a:cubicBezTo>
                    <a:cubicBezTo>
                      <a:pt x="2" y="11"/>
                      <a:pt x="2" y="11"/>
                      <a:pt x="2" y="11"/>
                    </a:cubicBezTo>
                    <a:cubicBezTo>
                      <a:pt x="2" y="11"/>
                      <a:pt x="3" y="11"/>
                      <a:pt x="3" y="12"/>
                    </a:cubicBezTo>
                    <a:cubicBezTo>
                      <a:pt x="3" y="12"/>
                      <a:pt x="3" y="12"/>
                      <a:pt x="4" y="13"/>
                    </a:cubicBezTo>
                    <a:cubicBezTo>
                      <a:pt x="4" y="13"/>
                      <a:pt x="4" y="14"/>
                      <a:pt x="4" y="14"/>
                    </a:cubicBezTo>
                    <a:cubicBezTo>
                      <a:pt x="4" y="15"/>
                      <a:pt x="4" y="15"/>
                      <a:pt x="5" y="15"/>
                    </a:cubicBezTo>
                    <a:cubicBezTo>
                      <a:pt x="5" y="15"/>
                      <a:pt x="5" y="16"/>
                      <a:pt x="5" y="16"/>
                    </a:cubicBezTo>
                    <a:cubicBezTo>
                      <a:pt x="6" y="16"/>
                      <a:pt x="7" y="17"/>
                      <a:pt x="7" y="17"/>
                    </a:cubicBezTo>
                    <a:cubicBezTo>
                      <a:pt x="8" y="17"/>
                      <a:pt x="8" y="18"/>
                      <a:pt x="9" y="18"/>
                    </a:cubicBezTo>
                    <a:cubicBezTo>
                      <a:pt x="10" y="19"/>
                      <a:pt x="10" y="19"/>
                      <a:pt x="11" y="19"/>
                    </a:cubicBezTo>
                    <a:cubicBezTo>
                      <a:pt x="11" y="20"/>
                      <a:pt x="12" y="20"/>
                      <a:pt x="12" y="21"/>
                    </a:cubicBezTo>
                    <a:cubicBezTo>
                      <a:pt x="12" y="20"/>
                      <a:pt x="13" y="20"/>
                      <a:pt x="13" y="20"/>
                    </a:cubicBezTo>
                    <a:cubicBezTo>
                      <a:pt x="14" y="20"/>
                      <a:pt x="14" y="20"/>
                      <a:pt x="14" y="20"/>
                    </a:cubicBezTo>
                    <a:cubicBezTo>
                      <a:pt x="15" y="20"/>
                      <a:pt x="14" y="20"/>
                      <a:pt x="14" y="20"/>
                    </a:cubicBezTo>
                    <a:cubicBezTo>
                      <a:pt x="14" y="21"/>
                      <a:pt x="15" y="20"/>
                      <a:pt x="15" y="20"/>
                    </a:cubicBezTo>
                    <a:cubicBezTo>
                      <a:pt x="15" y="20"/>
                      <a:pt x="15" y="19"/>
                      <a:pt x="14" y="18"/>
                    </a:cubicBezTo>
                    <a:cubicBezTo>
                      <a:pt x="14" y="17"/>
                      <a:pt x="13" y="17"/>
                      <a:pt x="13" y="16"/>
                    </a:cubicBezTo>
                    <a:close/>
                    <a:moveTo>
                      <a:pt x="31" y="15"/>
                    </a:moveTo>
                    <a:cubicBezTo>
                      <a:pt x="31" y="15"/>
                      <a:pt x="32" y="15"/>
                      <a:pt x="31" y="15"/>
                    </a:cubicBezTo>
                    <a:cubicBezTo>
                      <a:pt x="31" y="15"/>
                      <a:pt x="31" y="15"/>
                      <a:pt x="3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Oval 398"/>
              <p:cNvSpPr>
                <a:spLocks noChangeArrowheads="1"/>
              </p:cNvSpPr>
              <p:nvPr/>
            </p:nvSpPr>
            <p:spPr bwMode="auto">
              <a:xfrm>
                <a:off x="3692" y="2260"/>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399"/>
              <p:cNvSpPr/>
              <p:nvPr/>
            </p:nvSpPr>
            <p:spPr bwMode="auto">
              <a:xfrm>
                <a:off x="3692" y="2263"/>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400"/>
              <p:cNvSpPr>
                <a:spLocks noEditPoints="1"/>
              </p:cNvSpPr>
              <p:nvPr/>
            </p:nvSpPr>
            <p:spPr bwMode="auto">
              <a:xfrm>
                <a:off x="2791" y="1658"/>
                <a:ext cx="60" cy="29"/>
              </a:xfrm>
              <a:custGeom>
                <a:avLst/>
                <a:gdLst>
                  <a:gd name="T0" fmla="*/ 23 w 23"/>
                  <a:gd name="T1" fmla="*/ 1 h 11"/>
                  <a:gd name="T2" fmla="*/ 19 w 23"/>
                  <a:gd name="T3" fmla="*/ 1 h 11"/>
                  <a:gd name="T4" fmla="*/ 14 w 23"/>
                  <a:gd name="T5" fmla="*/ 1 h 11"/>
                  <a:gd name="T6" fmla="*/ 9 w 23"/>
                  <a:gd name="T7" fmla="*/ 2 h 11"/>
                  <a:gd name="T8" fmla="*/ 6 w 23"/>
                  <a:gd name="T9" fmla="*/ 4 h 11"/>
                  <a:gd name="T10" fmla="*/ 6 w 23"/>
                  <a:gd name="T11" fmla="*/ 6 h 11"/>
                  <a:gd name="T12" fmla="*/ 10 w 23"/>
                  <a:gd name="T13" fmla="*/ 7 h 11"/>
                  <a:gd name="T14" fmla="*/ 10 w 23"/>
                  <a:gd name="T15" fmla="*/ 9 h 11"/>
                  <a:gd name="T16" fmla="*/ 10 w 23"/>
                  <a:gd name="T17" fmla="*/ 9 h 11"/>
                  <a:gd name="T18" fmla="*/ 10 w 23"/>
                  <a:gd name="T19" fmla="*/ 9 h 11"/>
                  <a:gd name="T20" fmla="*/ 11 w 23"/>
                  <a:gd name="T21" fmla="*/ 9 h 11"/>
                  <a:gd name="T22" fmla="*/ 12 w 23"/>
                  <a:gd name="T23" fmla="*/ 9 h 11"/>
                  <a:gd name="T24" fmla="*/ 12 w 23"/>
                  <a:gd name="T25" fmla="*/ 8 h 11"/>
                  <a:gd name="T26" fmla="*/ 13 w 23"/>
                  <a:gd name="T27" fmla="*/ 8 h 11"/>
                  <a:gd name="T28" fmla="*/ 13 w 23"/>
                  <a:gd name="T29" fmla="*/ 8 h 11"/>
                  <a:gd name="T30" fmla="*/ 13 w 23"/>
                  <a:gd name="T31" fmla="*/ 9 h 11"/>
                  <a:gd name="T32" fmla="*/ 14 w 23"/>
                  <a:gd name="T33" fmla="*/ 9 h 11"/>
                  <a:gd name="T34" fmla="*/ 14 w 23"/>
                  <a:gd name="T35" fmla="*/ 9 h 11"/>
                  <a:gd name="T36" fmla="*/ 14 w 23"/>
                  <a:gd name="T37" fmla="*/ 9 h 11"/>
                  <a:gd name="T38" fmla="*/ 15 w 23"/>
                  <a:gd name="T39" fmla="*/ 9 h 11"/>
                  <a:gd name="T40" fmla="*/ 15 w 23"/>
                  <a:gd name="T41" fmla="*/ 9 h 11"/>
                  <a:gd name="T42" fmla="*/ 16 w 23"/>
                  <a:gd name="T43" fmla="*/ 10 h 11"/>
                  <a:gd name="T44" fmla="*/ 16 w 23"/>
                  <a:gd name="T45" fmla="*/ 10 h 11"/>
                  <a:gd name="T46" fmla="*/ 16 w 23"/>
                  <a:gd name="T47" fmla="*/ 10 h 11"/>
                  <a:gd name="T48" fmla="*/ 16 w 23"/>
                  <a:gd name="T49" fmla="*/ 11 h 11"/>
                  <a:gd name="T50" fmla="*/ 17 w 23"/>
                  <a:gd name="T51" fmla="*/ 11 h 11"/>
                  <a:gd name="T52" fmla="*/ 17 w 23"/>
                  <a:gd name="T53" fmla="*/ 11 h 11"/>
                  <a:gd name="T54" fmla="*/ 17 w 23"/>
                  <a:gd name="T55" fmla="*/ 11 h 11"/>
                  <a:gd name="T56" fmla="*/ 18 w 23"/>
                  <a:gd name="T57" fmla="*/ 11 h 11"/>
                  <a:gd name="T58" fmla="*/ 18 w 23"/>
                  <a:gd name="T59" fmla="*/ 11 h 11"/>
                  <a:gd name="T60" fmla="*/ 19 w 23"/>
                  <a:gd name="T61" fmla="*/ 11 h 11"/>
                  <a:gd name="T62" fmla="*/ 19 w 23"/>
                  <a:gd name="T63" fmla="*/ 11 h 11"/>
                  <a:gd name="T64" fmla="*/ 19 w 23"/>
                  <a:gd name="T65" fmla="*/ 11 h 11"/>
                  <a:gd name="T66" fmla="*/ 20 w 23"/>
                  <a:gd name="T67" fmla="*/ 11 h 11"/>
                  <a:gd name="T68" fmla="*/ 20 w 23"/>
                  <a:gd name="T69" fmla="*/ 11 h 11"/>
                  <a:gd name="T70" fmla="*/ 20 w 23"/>
                  <a:gd name="T71" fmla="*/ 10 h 11"/>
                  <a:gd name="T72" fmla="*/ 20 w 23"/>
                  <a:gd name="T73" fmla="*/ 10 h 11"/>
                  <a:gd name="T74" fmla="*/ 21 w 23"/>
                  <a:gd name="T75" fmla="*/ 10 h 11"/>
                  <a:gd name="T76" fmla="*/ 21 w 23"/>
                  <a:gd name="T77" fmla="*/ 9 h 11"/>
                  <a:gd name="T78" fmla="*/ 21 w 23"/>
                  <a:gd name="T79" fmla="*/ 9 h 11"/>
                  <a:gd name="T80" fmla="*/ 21 w 23"/>
                  <a:gd name="T81" fmla="*/ 9 h 11"/>
                  <a:gd name="T82" fmla="*/ 21 w 23"/>
                  <a:gd name="T83" fmla="*/ 9 h 11"/>
                  <a:gd name="T84" fmla="*/ 20 w 23"/>
                  <a:gd name="T85" fmla="*/ 8 h 11"/>
                  <a:gd name="T86" fmla="*/ 20 w 23"/>
                  <a:gd name="T87" fmla="*/ 5 h 11"/>
                  <a:gd name="T88" fmla="*/ 21 w 23"/>
                  <a:gd name="T89" fmla="*/ 3 h 11"/>
                  <a:gd name="T90" fmla="*/ 21 w 23"/>
                  <a:gd name="T91" fmla="*/ 3 h 11"/>
                  <a:gd name="T92" fmla="*/ 22 w 23"/>
                  <a:gd name="T93" fmla="*/ 3 h 11"/>
                  <a:gd name="T94" fmla="*/ 22 w 23"/>
                  <a:gd name="T95" fmla="*/ 2 h 11"/>
                  <a:gd name="T96" fmla="*/ 22 w 23"/>
                  <a:gd name="T97" fmla="*/ 2 h 11"/>
                  <a:gd name="T98" fmla="*/ 23 w 23"/>
                  <a:gd name="T99" fmla="*/ 2 h 11"/>
                  <a:gd name="T100" fmla="*/ 4 w 23"/>
                  <a:gd name="T101" fmla="*/ 4 h 11"/>
                  <a:gd name="T102" fmla="*/ 2 w 23"/>
                  <a:gd name="T103" fmla="*/ 6 h 11"/>
                  <a:gd name="T104" fmla="*/ 1 w 23"/>
                  <a:gd name="T105" fmla="*/ 8 h 11"/>
                  <a:gd name="T106" fmla="*/ 3 w 23"/>
                  <a:gd name="T107" fmla="*/ 8 h 11"/>
                  <a:gd name="T108" fmla="*/ 4 w 23"/>
                  <a:gd name="T10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 h="11">
                    <a:moveTo>
                      <a:pt x="23" y="2"/>
                    </a:moveTo>
                    <a:cubicBezTo>
                      <a:pt x="23" y="2"/>
                      <a:pt x="23" y="2"/>
                      <a:pt x="23" y="2"/>
                    </a:cubicBezTo>
                    <a:cubicBezTo>
                      <a:pt x="23" y="1"/>
                      <a:pt x="23" y="1"/>
                      <a:pt x="23" y="1"/>
                    </a:cubicBezTo>
                    <a:cubicBezTo>
                      <a:pt x="23" y="1"/>
                      <a:pt x="23" y="1"/>
                      <a:pt x="23" y="1"/>
                    </a:cubicBezTo>
                    <a:cubicBezTo>
                      <a:pt x="23" y="1"/>
                      <a:pt x="23" y="1"/>
                      <a:pt x="23" y="1"/>
                    </a:cubicBezTo>
                    <a:cubicBezTo>
                      <a:pt x="22" y="1"/>
                      <a:pt x="22" y="1"/>
                      <a:pt x="22" y="1"/>
                    </a:cubicBezTo>
                    <a:cubicBezTo>
                      <a:pt x="22" y="2"/>
                      <a:pt x="21" y="1"/>
                      <a:pt x="20" y="1"/>
                    </a:cubicBezTo>
                    <a:cubicBezTo>
                      <a:pt x="20" y="1"/>
                      <a:pt x="19" y="1"/>
                      <a:pt x="19" y="1"/>
                    </a:cubicBezTo>
                    <a:cubicBezTo>
                      <a:pt x="19" y="1"/>
                      <a:pt x="18" y="1"/>
                      <a:pt x="18" y="1"/>
                    </a:cubicBezTo>
                    <a:cubicBezTo>
                      <a:pt x="17" y="1"/>
                      <a:pt x="16" y="1"/>
                      <a:pt x="15" y="1"/>
                    </a:cubicBezTo>
                    <a:cubicBezTo>
                      <a:pt x="14" y="1"/>
                      <a:pt x="14" y="1"/>
                      <a:pt x="14" y="0"/>
                    </a:cubicBezTo>
                    <a:cubicBezTo>
                      <a:pt x="14" y="0"/>
                      <a:pt x="14" y="1"/>
                      <a:pt x="14" y="1"/>
                    </a:cubicBezTo>
                    <a:cubicBezTo>
                      <a:pt x="13" y="1"/>
                      <a:pt x="12" y="1"/>
                      <a:pt x="11" y="1"/>
                    </a:cubicBezTo>
                    <a:cubicBezTo>
                      <a:pt x="10" y="1"/>
                      <a:pt x="10" y="1"/>
                      <a:pt x="9" y="1"/>
                    </a:cubicBezTo>
                    <a:cubicBezTo>
                      <a:pt x="9" y="1"/>
                      <a:pt x="9" y="2"/>
                      <a:pt x="9" y="2"/>
                    </a:cubicBezTo>
                    <a:cubicBezTo>
                      <a:pt x="9" y="2"/>
                      <a:pt x="9" y="2"/>
                      <a:pt x="9" y="2"/>
                    </a:cubicBezTo>
                    <a:cubicBezTo>
                      <a:pt x="8" y="2"/>
                      <a:pt x="6" y="2"/>
                      <a:pt x="6" y="3"/>
                    </a:cubicBezTo>
                    <a:cubicBezTo>
                      <a:pt x="6" y="3"/>
                      <a:pt x="6" y="3"/>
                      <a:pt x="6" y="3"/>
                    </a:cubicBezTo>
                    <a:cubicBezTo>
                      <a:pt x="6" y="4"/>
                      <a:pt x="7" y="3"/>
                      <a:pt x="7" y="4"/>
                    </a:cubicBezTo>
                    <a:cubicBezTo>
                      <a:pt x="6" y="4"/>
                      <a:pt x="6" y="4"/>
                      <a:pt x="6" y="4"/>
                    </a:cubicBezTo>
                    <a:cubicBezTo>
                      <a:pt x="6" y="5"/>
                      <a:pt x="6" y="5"/>
                      <a:pt x="6" y="5"/>
                    </a:cubicBezTo>
                    <a:cubicBezTo>
                      <a:pt x="7" y="5"/>
                      <a:pt x="7" y="5"/>
                      <a:pt x="8" y="5"/>
                    </a:cubicBezTo>
                    <a:cubicBezTo>
                      <a:pt x="7" y="5"/>
                      <a:pt x="7" y="5"/>
                      <a:pt x="7" y="5"/>
                    </a:cubicBezTo>
                    <a:cubicBezTo>
                      <a:pt x="6" y="5"/>
                      <a:pt x="6" y="6"/>
                      <a:pt x="6" y="6"/>
                    </a:cubicBezTo>
                    <a:cubicBezTo>
                      <a:pt x="6" y="6"/>
                      <a:pt x="7" y="6"/>
                      <a:pt x="7" y="6"/>
                    </a:cubicBezTo>
                    <a:cubicBezTo>
                      <a:pt x="7" y="7"/>
                      <a:pt x="8" y="7"/>
                      <a:pt x="8" y="7"/>
                    </a:cubicBezTo>
                    <a:cubicBezTo>
                      <a:pt x="9" y="7"/>
                      <a:pt x="9" y="7"/>
                      <a:pt x="10" y="7"/>
                    </a:cubicBezTo>
                    <a:cubicBezTo>
                      <a:pt x="10" y="7"/>
                      <a:pt x="10" y="7"/>
                      <a:pt x="10" y="7"/>
                    </a:cubicBezTo>
                    <a:cubicBezTo>
                      <a:pt x="10" y="8"/>
                      <a:pt x="10"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0" y="8"/>
                      <a:pt x="20" y="8"/>
                      <a:pt x="20" y="8"/>
                    </a:cubicBezTo>
                    <a:cubicBezTo>
                      <a:pt x="20" y="8"/>
                      <a:pt x="20" y="8"/>
                      <a:pt x="20" y="8"/>
                    </a:cubicBezTo>
                    <a:cubicBezTo>
                      <a:pt x="20" y="7"/>
                      <a:pt x="20" y="7"/>
                      <a:pt x="20" y="7"/>
                    </a:cubicBezTo>
                    <a:cubicBezTo>
                      <a:pt x="20" y="7"/>
                      <a:pt x="20" y="7"/>
                      <a:pt x="20" y="7"/>
                    </a:cubicBezTo>
                    <a:cubicBezTo>
                      <a:pt x="21" y="7"/>
                      <a:pt x="21" y="7"/>
                      <a:pt x="21" y="7"/>
                    </a:cubicBezTo>
                    <a:cubicBezTo>
                      <a:pt x="20" y="5"/>
                      <a:pt x="20" y="5"/>
                      <a:pt x="20" y="5"/>
                    </a:cubicBezTo>
                    <a:cubicBezTo>
                      <a:pt x="20" y="5"/>
                      <a:pt x="20" y="5"/>
                      <a:pt x="20" y="5"/>
                    </a:cubicBezTo>
                    <a:cubicBezTo>
                      <a:pt x="21" y="4"/>
                      <a:pt x="21" y="4"/>
                      <a:pt x="21" y="4"/>
                    </a:cubicBezTo>
                    <a:cubicBezTo>
                      <a:pt x="21" y="4"/>
                      <a:pt x="21" y="4"/>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lose/>
                    <a:moveTo>
                      <a:pt x="3" y="5"/>
                    </a:moveTo>
                    <a:cubicBezTo>
                      <a:pt x="3" y="5"/>
                      <a:pt x="4" y="5"/>
                      <a:pt x="4" y="4"/>
                    </a:cubicBezTo>
                    <a:cubicBezTo>
                      <a:pt x="4" y="4"/>
                      <a:pt x="4" y="4"/>
                      <a:pt x="4" y="3"/>
                    </a:cubicBezTo>
                    <a:cubicBezTo>
                      <a:pt x="3" y="4"/>
                      <a:pt x="2" y="4"/>
                      <a:pt x="1" y="4"/>
                    </a:cubicBezTo>
                    <a:cubicBezTo>
                      <a:pt x="2" y="4"/>
                      <a:pt x="3" y="4"/>
                      <a:pt x="3" y="5"/>
                    </a:cubicBezTo>
                    <a:close/>
                    <a:moveTo>
                      <a:pt x="2" y="6"/>
                    </a:moveTo>
                    <a:cubicBezTo>
                      <a:pt x="1" y="7"/>
                      <a:pt x="1" y="6"/>
                      <a:pt x="0" y="6"/>
                    </a:cubicBezTo>
                    <a:cubicBezTo>
                      <a:pt x="1" y="6"/>
                      <a:pt x="1" y="6"/>
                      <a:pt x="1" y="7"/>
                    </a:cubicBezTo>
                    <a:cubicBezTo>
                      <a:pt x="1" y="7"/>
                      <a:pt x="1" y="7"/>
                      <a:pt x="1" y="7"/>
                    </a:cubicBezTo>
                    <a:cubicBezTo>
                      <a:pt x="1" y="7"/>
                      <a:pt x="1" y="7"/>
                      <a:pt x="1" y="8"/>
                    </a:cubicBezTo>
                    <a:cubicBezTo>
                      <a:pt x="1" y="8"/>
                      <a:pt x="2" y="8"/>
                      <a:pt x="2" y="8"/>
                    </a:cubicBezTo>
                    <a:cubicBezTo>
                      <a:pt x="2" y="8"/>
                      <a:pt x="1" y="9"/>
                      <a:pt x="1" y="9"/>
                    </a:cubicBezTo>
                    <a:cubicBezTo>
                      <a:pt x="1" y="9"/>
                      <a:pt x="2" y="9"/>
                      <a:pt x="2" y="9"/>
                    </a:cubicBezTo>
                    <a:cubicBezTo>
                      <a:pt x="2" y="8"/>
                      <a:pt x="2" y="8"/>
                      <a:pt x="3" y="8"/>
                    </a:cubicBezTo>
                    <a:cubicBezTo>
                      <a:pt x="3" y="8"/>
                      <a:pt x="4" y="7"/>
                      <a:pt x="4" y="7"/>
                    </a:cubicBezTo>
                    <a:cubicBezTo>
                      <a:pt x="4" y="7"/>
                      <a:pt x="4" y="7"/>
                      <a:pt x="4" y="7"/>
                    </a:cubicBezTo>
                    <a:cubicBezTo>
                      <a:pt x="5" y="6"/>
                      <a:pt x="5" y="7"/>
                      <a:pt x="6" y="6"/>
                    </a:cubicBezTo>
                    <a:cubicBezTo>
                      <a:pt x="5" y="6"/>
                      <a:pt x="4" y="6"/>
                      <a:pt x="4" y="6"/>
                    </a:cubicBezTo>
                    <a:cubicBezTo>
                      <a:pt x="3" y="6"/>
                      <a:pt x="3"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401"/>
              <p:cNvSpPr/>
              <p:nvPr/>
            </p:nvSpPr>
            <p:spPr bwMode="auto">
              <a:xfrm>
                <a:off x="3700" y="22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402"/>
              <p:cNvSpPr/>
              <p:nvPr/>
            </p:nvSpPr>
            <p:spPr bwMode="auto">
              <a:xfrm>
                <a:off x="3689" y="226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403"/>
              <p:cNvSpPr/>
              <p:nvPr/>
            </p:nvSpPr>
            <p:spPr bwMode="auto">
              <a:xfrm>
                <a:off x="3689" y="2234"/>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404"/>
              <p:cNvSpPr/>
              <p:nvPr/>
            </p:nvSpPr>
            <p:spPr bwMode="auto">
              <a:xfrm>
                <a:off x="3687" y="2263"/>
                <a:ext cx="2" cy="2"/>
              </a:xfrm>
              <a:custGeom>
                <a:avLst/>
                <a:gdLst>
                  <a:gd name="T0" fmla="*/ 1 w 1"/>
                  <a:gd name="T1" fmla="*/ 1 h 1"/>
                  <a:gd name="T2" fmla="*/ 1 w 1"/>
                  <a:gd name="T3" fmla="*/ 1 h 1"/>
                  <a:gd name="T4" fmla="*/ 1 w 1"/>
                  <a:gd name="T5" fmla="*/ 1 h 1"/>
                  <a:gd name="T6" fmla="*/ 1 w 1"/>
                  <a:gd name="T7" fmla="*/ 1 h 1"/>
                  <a:gd name="T8" fmla="*/ 0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1"/>
                      <a:pt x="1" y="1"/>
                    </a:cubicBezTo>
                    <a:cubicBezTo>
                      <a:pt x="1" y="1"/>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405"/>
              <p:cNvSpPr/>
              <p:nvPr/>
            </p:nvSpPr>
            <p:spPr bwMode="auto">
              <a:xfrm>
                <a:off x="3687" y="2228"/>
                <a:ext cx="2" cy="3"/>
              </a:xfrm>
              <a:custGeom>
                <a:avLst/>
                <a:gdLst>
                  <a:gd name="T0" fmla="*/ 0 w 1"/>
                  <a:gd name="T1" fmla="*/ 1 h 1"/>
                  <a:gd name="T2" fmla="*/ 0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0"/>
                    </a:cubicBezTo>
                    <a:cubicBezTo>
                      <a:pt x="1"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8" name="Freeform 407"/>
            <p:cNvSpPr/>
            <p:nvPr/>
          </p:nvSpPr>
          <p:spPr bwMode="auto">
            <a:xfrm>
              <a:off x="5868988" y="3579813"/>
              <a:ext cx="476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9" name="Freeform 408"/>
            <p:cNvSpPr/>
            <p:nvPr/>
          </p:nvSpPr>
          <p:spPr bwMode="auto">
            <a:xfrm>
              <a:off x="5873750" y="3579813"/>
              <a:ext cx="476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0" name="Freeform 409"/>
            <p:cNvSpPr>
              <a:spLocks noEditPoints="1"/>
            </p:cNvSpPr>
            <p:nvPr/>
          </p:nvSpPr>
          <p:spPr bwMode="auto">
            <a:xfrm>
              <a:off x="4410075" y="2381250"/>
              <a:ext cx="166688" cy="246063"/>
            </a:xfrm>
            <a:custGeom>
              <a:avLst/>
              <a:gdLst>
                <a:gd name="T0" fmla="*/ 39 w 40"/>
                <a:gd name="T1" fmla="*/ 41 h 59"/>
                <a:gd name="T2" fmla="*/ 38 w 40"/>
                <a:gd name="T3" fmla="*/ 40 h 59"/>
                <a:gd name="T4" fmla="*/ 36 w 40"/>
                <a:gd name="T5" fmla="*/ 39 h 59"/>
                <a:gd name="T6" fmla="*/ 35 w 40"/>
                <a:gd name="T7" fmla="*/ 38 h 59"/>
                <a:gd name="T8" fmla="*/ 36 w 40"/>
                <a:gd name="T9" fmla="*/ 36 h 59"/>
                <a:gd name="T10" fmla="*/ 34 w 40"/>
                <a:gd name="T11" fmla="*/ 34 h 59"/>
                <a:gd name="T12" fmla="*/ 33 w 40"/>
                <a:gd name="T13" fmla="*/ 31 h 59"/>
                <a:gd name="T14" fmla="*/ 33 w 40"/>
                <a:gd name="T15" fmla="*/ 29 h 59"/>
                <a:gd name="T16" fmla="*/ 33 w 40"/>
                <a:gd name="T17" fmla="*/ 27 h 59"/>
                <a:gd name="T18" fmla="*/ 34 w 40"/>
                <a:gd name="T19" fmla="*/ 24 h 59"/>
                <a:gd name="T20" fmla="*/ 31 w 40"/>
                <a:gd name="T21" fmla="*/ 20 h 59"/>
                <a:gd name="T22" fmla="*/ 33 w 40"/>
                <a:gd name="T23" fmla="*/ 17 h 59"/>
                <a:gd name="T24" fmla="*/ 34 w 40"/>
                <a:gd name="T25" fmla="*/ 14 h 59"/>
                <a:gd name="T26" fmla="*/ 30 w 40"/>
                <a:gd name="T27" fmla="*/ 7 h 59"/>
                <a:gd name="T28" fmla="*/ 31 w 40"/>
                <a:gd name="T29" fmla="*/ 4 h 59"/>
                <a:gd name="T30" fmla="*/ 28 w 40"/>
                <a:gd name="T31" fmla="*/ 1 h 59"/>
                <a:gd name="T32" fmla="*/ 25 w 40"/>
                <a:gd name="T33" fmla="*/ 0 h 59"/>
                <a:gd name="T34" fmla="*/ 23 w 40"/>
                <a:gd name="T35" fmla="*/ 1 h 59"/>
                <a:gd name="T36" fmla="*/ 22 w 40"/>
                <a:gd name="T37" fmla="*/ 1 h 59"/>
                <a:gd name="T38" fmla="*/ 20 w 40"/>
                <a:gd name="T39" fmla="*/ 2 h 59"/>
                <a:gd name="T40" fmla="*/ 20 w 40"/>
                <a:gd name="T41" fmla="*/ 4 h 59"/>
                <a:gd name="T42" fmla="*/ 19 w 40"/>
                <a:gd name="T43" fmla="*/ 6 h 59"/>
                <a:gd name="T44" fmla="*/ 18 w 40"/>
                <a:gd name="T45" fmla="*/ 7 h 59"/>
                <a:gd name="T46" fmla="*/ 17 w 40"/>
                <a:gd name="T47" fmla="*/ 9 h 59"/>
                <a:gd name="T48" fmla="*/ 16 w 40"/>
                <a:gd name="T49" fmla="*/ 9 h 59"/>
                <a:gd name="T50" fmla="*/ 13 w 40"/>
                <a:gd name="T51" fmla="*/ 8 h 59"/>
                <a:gd name="T52" fmla="*/ 10 w 40"/>
                <a:gd name="T53" fmla="*/ 9 h 59"/>
                <a:gd name="T54" fmla="*/ 6 w 40"/>
                <a:gd name="T55" fmla="*/ 7 h 59"/>
                <a:gd name="T56" fmla="*/ 1 w 40"/>
                <a:gd name="T57" fmla="*/ 6 h 59"/>
                <a:gd name="T58" fmla="*/ 3 w 40"/>
                <a:gd name="T59" fmla="*/ 7 h 59"/>
                <a:gd name="T60" fmla="*/ 4 w 40"/>
                <a:gd name="T61" fmla="*/ 8 h 59"/>
                <a:gd name="T62" fmla="*/ 6 w 40"/>
                <a:gd name="T63" fmla="*/ 9 h 59"/>
                <a:gd name="T64" fmla="*/ 7 w 40"/>
                <a:gd name="T65" fmla="*/ 9 h 59"/>
                <a:gd name="T66" fmla="*/ 9 w 40"/>
                <a:gd name="T67" fmla="*/ 10 h 59"/>
                <a:gd name="T68" fmla="*/ 10 w 40"/>
                <a:gd name="T69" fmla="*/ 11 h 59"/>
                <a:gd name="T70" fmla="*/ 11 w 40"/>
                <a:gd name="T71" fmla="*/ 12 h 59"/>
                <a:gd name="T72" fmla="*/ 11 w 40"/>
                <a:gd name="T73" fmla="*/ 14 h 59"/>
                <a:gd name="T74" fmla="*/ 12 w 40"/>
                <a:gd name="T75" fmla="*/ 16 h 59"/>
                <a:gd name="T76" fmla="*/ 12 w 40"/>
                <a:gd name="T77" fmla="*/ 17 h 59"/>
                <a:gd name="T78" fmla="*/ 12 w 40"/>
                <a:gd name="T79" fmla="*/ 18 h 59"/>
                <a:gd name="T80" fmla="*/ 13 w 40"/>
                <a:gd name="T81" fmla="*/ 20 h 59"/>
                <a:gd name="T82" fmla="*/ 12 w 40"/>
                <a:gd name="T83" fmla="*/ 22 h 59"/>
                <a:gd name="T84" fmla="*/ 12 w 40"/>
                <a:gd name="T85" fmla="*/ 23 h 59"/>
                <a:gd name="T86" fmla="*/ 13 w 40"/>
                <a:gd name="T87" fmla="*/ 25 h 59"/>
                <a:gd name="T88" fmla="*/ 18 w 40"/>
                <a:gd name="T89" fmla="*/ 30 h 59"/>
                <a:gd name="T90" fmla="*/ 6 w 40"/>
                <a:gd name="T91" fmla="*/ 40 h 59"/>
                <a:gd name="T92" fmla="*/ 5 w 40"/>
                <a:gd name="T93" fmla="*/ 56 h 59"/>
                <a:gd name="T94" fmla="*/ 10 w 40"/>
                <a:gd name="T95" fmla="*/ 59 h 59"/>
                <a:gd name="T96" fmla="*/ 26 w 40"/>
                <a:gd name="T97" fmla="*/ 55 h 59"/>
                <a:gd name="T98" fmla="*/ 28 w 40"/>
                <a:gd name="T99" fmla="*/ 54 h 59"/>
                <a:gd name="T100" fmla="*/ 29 w 40"/>
                <a:gd name="T101" fmla="*/ 53 h 59"/>
                <a:gd name="T102" fmla="*/ 30 w 40"/>
                <a:gd name="T103" fmla="*/ 52 h 59"/>
                <a:gd name="T104" fmla="*/ 32 w 40"/>
                <a:gd name="T105" fmla="*/ 51 h 59"/>
                <a:gd name="T106" fmla="*/ 32 w 40"/>
                <a:gd name="T107" fmla="*/ 51 h 59"/>
                <a:gd name="T108" fmla="*/ 34 w 40"/>
                <a:gd name="T109" fmla="*/ 49 h 59"/>
                <a:gd name="T110" fmla="*/ 35 w 40"/>
                <a:gd name="T111" fmla="*/ 48 h 59"/>
                <a:gd name="T112" fmla="*/ 36 w 40"/>
                <a:gd name="T113" fmla="*/ 47 h 59"/>
                <a:gd name="T114" fmla="*/ 37 w 40"/>
                <a:gd name="T115" fmla="*/ 46 h 59"/>
                <a:gd name="T116" fmla="*/ 38 w 40"/>
                <a:gd name="T117" fmla="*/ 45 h 59"/>
                <a:gd name="T118" fmla="*/ 39 w 40"/>
                <a:gd name="T119" fmla="*/ 44 h 59"/>
                <a:gd name="T120" fmla="*/ 40 w 40"/>
                <a:gd name="T121" fmla="*/ 4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59">
                  <a:moveTo>
                    <a:pt x="40" y="42"/>
                  </a:move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8" y="41"/>
                    <a:pt x="38" y="41"/>
                    <a:pt x="38" y="41"/>
                  </a:cubicBezTo>
                  <a:cubicBezTo>
                    <a:pt x="38" y="41"/>
                    <a:pt x="38" y="41"/>
                    <a:pt x="38" y="41"/>
                  </a:cubicBezTo>
                  <a:cubicBezTo>
                    <a:pt x="38" y="41"/>
                    <a:pt x="38" y="41"/>
                    <a:pt x="38" y="41"/>
                  </a:cubicBezTo>
                  <a:cubicBezTo>
                    <a:pt x="38" y="41"/>
                    <a:pt x="38" y="41"/>
                    <a:pt x="38" y="41"/>
                  </a:cubicBezTo>
                  <a:cubicBezTo>
                    <a:pt x="38" y="41"/>
                    <a:pt x="38" y="41"/>
                    <a:pt x="38" y="41"/>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6" y="40"/>
                    <a:pt x="36" y="40"/>
                    <a:pt x="36" y="40"/>
                  </a:cubicBezTo>
                  <a:cubicBezTo>
                    <a:pt x="36" y="40"/>
                    <a:pt x="36" y="40"/>
                    <a:pt x="36" y="40"/>
                  </a:cubicBezTo>
                  <a:cubicBezTo>
                    <a:pt x="36" y="40"/>
                    <a:pt x="36" y="40"/>
                    <a:pt x="36" y="40"/>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5" y="39"/>
                    <a:pt x="35" y="39"/>
                    <a:pt x="35" y="39"/>
                  </a:cubicBezTo>
                  <a:cubicBezTo>
                    <a:pt x="35" y="39"/>
                    <a:pt x="35" y="39"/>
                    <a:pt x="35" y="39"/>
                  </a:cubicBezTo>
                  <a:cubicBezTo>
                    <a:pt x="35" y="39"/>
                    <a:pt x="35" y="39"/>
                    <a:pt x="35" y="39"/>
                  </a:cubicBezTo>
                  <a:cubicBezTo>
                    <a:pt x="35" y="39"/>
                    <a:pt x="35" y="39"/>
                    <a:pt x="35" y="39"/>
                  </a:cubicBezTo>
                  <a:cubicBezTo>
                    <a:pt x="35" y="39"/>
                    <a:pt x="35" y="39"/>
                    <a:pt x="35" y="39"/>
                  </a:cubicBezTo>
                  <a:cubicBezTo>
                    <a:pt x="35" y="39"/>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7"/>
                    <a:pt x="34" y="37"/>
                    <a:pt x="34" y="37"/>
                  </a:cubicBezTo>
                  <a:cubicBezTo>
                    <a:pt x="35" y="37"/>
                    <a:pt x="35" y="37"/>
                    <a:pt x="35" y="37"/>
                  </a:cubicBezTo>
                  <a:cubicBezTo>
                    <a:pt x="35" y="37"/>
                    <a:pt x="35" y="37"/>
                    <a:pt x="35" y="37"/>
                  </a:cubicBezTo>
                  <a:cubicBezTo>
                    <a:pt x="35" y="37"/>
                    <a:pt x="35" y="37"/>
                    <a:pt x="35" y="37"/>
                  </a:cubicBezTo>
                  <a:cubicBezTo>
                    <a:pt x="35" y="37"/>
                    <a:pt x="35" y="37"/>
                    <a:pt x="35" y="37"/>
                  </a:cubicBezTo>
                  <a:cubicBezTo>
                    <a:pt x="36" y="37"/>
                    <a:pt x="36" y="37"/>
                    <a:pt x="36" y="37"/>
                  </a:cubicBezTo>
                  <a:cubicBezTo>
                    <a:pt x="36" y="37"/>
                    <a:pt x="36" y="37"/>
                    <a:pt x="36" y="37"/>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5" y="35"/>
                    <a:pt x="35" y="35"/>
                    <a:pt x="35" y="35"/>
                  </a:cubicBezTo>
                  <a:cubicBezTo>
                    <a:pt x="35" y="35"/>
                    <a:pt x="35" y="35"/>
                    <a:pt x="35" y="35"/>
                  </a:cubicBezTo>
                  <a:cubicBezTo>
                    <a:pt x="35" y="34"/>
                    <a:pt x="35" y="34"/>
                    <a:pt x="35" y="34"/>
                  </a:cubicBezTo>
                  <a:cubicBezTo>
                    <a:pt x="35" y="34"/>
                    <a:pt x="35" y="34"/>
                    <a:pt x="35" y="34"/>
                  </a:cubicBezTo>
                  <a:cubicBezTo>
                    <a:pt x="35" y="34"/>
                    <a:pt x="35" y="34"/>
                    <a:pt x="35" y="34"/>
                  </a:cubicBezTo>
                  <a:cubicBezTo>
                    <a:pt x="35" y="34"/>
                    <a:pt x="35" y="34"/>
                    <a:pt x="35" y="34"/>
                  </a:cubicBezTo>
                  <a:cubicBezTo>
                    <a:pt x="34" y="34"/>
                    <a:pt x="34" y="34"/>
                    <a:pt x="34" y="34"/>
                  </a:cubicBezTo>
                  <a:cubicBezTo>
                    <a:pt x="35" y="34"/>
                    <a:pt x="35" y="34"/>
                    <a:pt x="35" y="34"/>
                  </a:cubicBezTo>
                  <a:cubicBezTo>
                    <a:pt x="35" y="34"/>
                    <a:pt x="35" y="34"/>
                    <a:pt x="35" y="34"/>
                  </a:cubicBezTo>
                  <a:cubicBezTo>
                    <a:pt x="34" y="34"/>
                    <a:pt x="34" y="34"/>
                    <a:pt x="34" y="34"/>
                  </a:cubicBezTo>
                  <a:cubicBezTo>
                    <a:pt x="34" y="34"/>
                    <a:pt x="34" y="34"/>
                    <a:pt x="34" y="34"/>
                  </a:cubicBezTo>
                  <a:cubicBezTo>
                    <a:pt x="34" y="33"/>
                    <a:pt x="34" y="33"/>
                    <a:pt x="34" y="33"/>
                  </a:cubicBezTo>
                  <a:cubicBezTo>
                    <a:pt x="34" y="33"/>
                    <a:pt x="34" y="33"/>
                    <a:pt x="34" y="33"/>
                  </a:cubicBezTo>
                  <a:cubicBezTo>
                    <a:pt x="34" y="33"/>
                    <a:pt x="34" y="33"/>
                    <a:pt x="34" y="33"/>
                  </a:cubicBezTo>
                  <a:cubicBezTo>
                    <a:pt x="34" y="33"/>
                    <a:pt x="34" y="33"/>
                    <a:pt x="34" y="33"/>
                  </a:cubicBezTo>
                  <a:cubicBezTo>
                    <a:pt x="34" y="33"/>
                    <a:pt x="34" y="33"/>
                    <a:pt x="34" y="33"/>
                  </a:cubicBezTo>
                  <a:cubicBezTo>
                    <a:pt x="35" y="33"/>
                    <a:pt x="35" y="33"/>
                    <a:pt x="35" y="33"/>
                  </a:cubicBezTo>
                  <a:cubicBezTo>
                    <a:pt x="35" y="33"/>
                    <a:pt x="35" y="33"/>
                    <a:pt x="35" y="33"/>
                  </a:cubicBezTo>
                  <a:cubicBezTo>
                    <a:pt x="35" y="32"/>
                    <a:pt x="35" y="32"/>
                    <a:pt x="35" y="32"/>
                  </a:cubicBezTo>
                  <a:cubicBezTo>
                    <a:pt x="35" y="32"/>
                    <a:pt x="35" y="32"/>
                    <a:pt x="35" y="32"/>
                  </a:cubicBezTo>
                  <a:cubicBezTo>
                    <a:pt x="34" y="32"/>
                    <a:pt x="34" y="32"/>
                    <a:pt x="34" y="32"/>
                  </a:cubicBezTo>
                  <a:cubicBezTo>
                    <a:pt x="34" y="32"/>
                    <a:pt x="34" y="32"/>
                    <a:pt x="34" y="32"/>
                  </a:cubicBezTo>
                  <a:cubicBezTo>
                    <a:pt x="34" y="32"/>
                    <a:pt x="34" y="32"/>
                    <a:pt x="34" y="32"/>
                  </a:cubicBezTo>
                  <a:cubicBezTo>
                    <a:pt x="34" y="32"/>
                    <a:pt x="34" y="32"/>
                    <a:pt x="34" y="32"/>
                  </a:cubicBezTo>
                  <a:cubicBezTo>
                    <a:pt x="33" y="32"/>
                    <a:pt x="33" y="32"/>
                    <a:pt x="33" y="32"/>
                  </a:cubicBezTo>
                  <a:cubicBezTo>
                    <a:pt x="33" y="32"/>
                    <a:pt x="33" y="32"/>
                    <a:pt x="33" y="32"/>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29"/>
                    <a:pt x="34" y="29"/>
                    <a:pt x="34" y="29"/>
                  </a:cubicBezTo>
                  <a:cubicBezTo>
                    <a:pt x="34" y="29"/>
                    <a:pt x="34" y="29"/>
                    <a:pt x="34"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4" y="27"/>
                    <a:pt x="34" y="27"/>
                    <a:pt x="34" y="27"/>
                  </a:cubicBezTo>
                  <a:cubicBezTo>
                    <a:pt x="34" y="27"/>
                    <a:pt x="34" y="27"/>
                    <a:pt x="34" y="27"/>
                  </a:cubicBezTo>
                  <a:cubicBezTo>
                    <a:pt x="34" y="27"/>
                    <a:pt x="34" y="27"/>
                    <a:pt x="34" y="27"/>
                  </a:cubicBezTo>
                  <a:cubicBezTo>
                    <a:pt x="33" y="27"/>
                    <a:pt x="33" y="27"/>
                    <a:pt x="33" y="27"/>
                  </a:cubicBezTo>
                  <a:cubicBezTo>
                    <a:pt x="33" y="27"/>
                    <a:pt x="33" y="27"/>
                    <a:pt x="33" y="27"/>
                  </a:cubicBezTo>
                  <a:cubicBezTo>
                    <a:pt x="33" y="27"/>
                    <a:pt x="33" y="27"/>
                    <a:pt x="33" y="27"/>
                  </a:cubicBezTo>
                  <a:cubicBezTo>
                    <a:pt x="34" y="26"/>
                    <a:pt x="34" y="26"/>
                    <a:pt x="34" y="26"/>
                  </a:cubicBezTo>
                  <a:cubicBezTo>
                    <a:pt x="34" y="26"/>
                    <a:pt x="34" y="26"/>
                    <a:pt x="34" y="26"/>
                  </a:cubicBezTo>
                  <a:cubicBezTo>
                    <a:pt x="35" y="26"/>
                    <a:pt x="35" y="26"/>
                    <a:pt x="35" y="26"/>
                  </a:cubicBezTo>
                  <a:cubicBezTo>
                    <a:pt x="35" y="26"/>
                    <a:pt x="35" y="26"/>
                    <a:pt x="35" y="26"/>
                  </a:cubicBezTo>
                  <a:cubicBezTo>
                    <a:pt x="35" y="26"/>
                    <a:pt x="35" y="26"/>
                    <a:pt x="35" y="26"/>
                  </a:cubicBezTo>
                  <a:cubicBezTo>
                    <a:pt x="35" y="26"/>
                    <a:pt x="35" y="26"/>
                    <a:pt x="35" y="26"/>
                  </a:cubicBezTo>
                  <a:cubicBezTo>
                    <a:pt x="35" y="26"/>
                    <a:pt x="35" y="26"/>
                    <a:pt x="35" y="26"/>
                  </a:cubicBezTo>
                  <a:cubicBezTo>
                    <a:pt x="35" y="25"/>
                    <a:pt x="35" y="25"/>
                    <a:pt x="35"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4"/>
                    <a:pt x="34" y="24"/>
                    <a:pt x="34" y="24"/>
                  </a:cubicBezTo>
                  <a:cubicBezTo>
                    <a:pt x="34" y="24"/>
                    <a:pt x="34" y="24"/>
                    <a:pt x="34" y="24"/>
                  </a:cubicBezTo>
                  <a:cubicBezTo>
                    <a:pt x="34" y="24"/>
                    <a:pt x="34" y="24"/>
                    <a:pt x="34" y="24"/>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2"/>
                    <a:pt x="33" y="22"/>
                    <a:pt x="33" y="22"/>
                  </a:cubicBezTo>
                  <a:cubicBezTo>
                    <a:pt x="33" y="22"/>
                    <a:pt x="33" y="22"/>
                    <a:pt x="33" y="22"/>
                  </a:cubicBezTo>
                  <a:cubicBezTo>
                    <a:pt x="33" y="22"/>
                    <a:pt x="33" y="22"/>
                    <a:pt x="33" y="22"/>
                  </a:cubicBezTo>
                  <a:cubicBezTo>
                    <a:pt x="32" y="22"/>
                    <a:pt x="32" y="22"/>
                    <a:pt x="32" y="22"/>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2" y="18"/>
                    <a:pt x="32" y="18"/>
                    <a:pt x="32" y="18"/>
                  </a:cubicBezTo>
                  <a:cubicBezTo>
                    <a:pt x="32" y="17"/>
                    <a:pt x="32" y="17"/>
                    <a:pt x="32" y="17"/>
                  </a:cubicBezTo>
                  <a:cubicBezTo>
                    <a:pt x="32" y="17"/>
                    <a:pt x="32" y="17"/>
                    <a:pt x="32"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4" y="16"/>
                    <a:pt x="34" y="16"/>
                    <a:pt x="34" y="16"/>
                  </a:cubicBezTo>
                  <a:cubicBezTo>
                    <a:pt x="34" y="16"/>
                    <a:pt x="34" y="16"/>
                    <a:pt x="34" y="16"/>
                  </a:cubicBezTo>
                  <a:cubicBezTo>
                    <a:pt x="34" y="16"/>
                    <a:pt x="34" y="16"/>
                    <a:pt x="34" y="16"/>
                  </a:cubicBezTo>
                  <a:cubicBezTo>
                    <a:pt x="34" y="16"/>
                    <a:pt x="34" y="16"/>
                    <a:pt x="34" y="16"/>
                  </a:cubicBezTo>
                  <a:cubicBezTo>
                    <a:pt x="34" y="15"/>
                    <a:pt x="34" y="15"/>
                    <a:pt x="34" y="15"/>
                  </a:cubicBezTo>
                  <a:cubicBezTo>
                    <a:pt x="34" y="15"/>
                    <a:pt x="34" y="15"/>
                    <a:pt x="34" y="15"/>
                  </a:cubicBezTo>
                  <a:cubicBezTo>
                    <a:pt x="34" y="14"/>
                    <a:pt x="34" y="14"/>
                    <a:pt x="34" y="14"/>
                  </a:cubicBezTo>
                  <a:cubicBezTo>
                    <a:pt x="34" y="14"/>
                    <a:pt x="34" y="14"/>
                    <a:pt x="34" y="14"/>
                  </a:cubicBezTo>
                  <a:cubicBezTo>
                    <a:pt x="33" y="14"/>
                    <a:pt x="33" y="14"/>
                    <a:pt x="33" y="14"/>
                  </a:cubicBezTo>
                  <a:cubicBezTo>
                    <a:pt x="33" y="14"/>
                    <a:pt x="33" y="14"/>
                    <a:pt x="33" y="14"/>
                  </a:cubicBezTo>
                  <a:cubicBezTo>
                    <a:pt x="33" y="13"/>
                    <a:pt x="33" y="13"/>
                    <a:pt x="33" y="13"/>
                  </a:cubicBezTo>
                  <a:cubicBezTo>
                    <a:pt x="32" y="12"/>
                    <a:pt x="32" y="12"/>
                    <a:pt x="32"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1"/>
                    <a:pt x="29" y="11"/>
                    <a:pt x="29" y="11"/>
                  </a:cubicBezTo>
                  <a:cubicBezTo>
                    <a:pt x="29" y="10"/>
                    <a:pt x="29" y="10"/>
                    <a:pt x="29" y="10"/>
                  </a:cubicBezTo>
                  <a:cubicBezTo>
                    <a:pt x="29" y="10"/>
                    <a:pt x="29" y="10"/>
                    <a:pt x="29" y="10"/>
                  </a:cubicBezTo>
                  <a:cubicBezTo>
                    <a:pt x="29" y="9"/>
                    <a:pt x="29" y="9"/>
                    <a:pt x="29" y="9"/>
                  </a:cubicBezTo>
                  <a:cubicBezTo>
                    <a:pt x="29" y="9"/>
                    <a:pt x="29" y="9"/>
                    <a:pt x="29" y="9"/>
                  </a:cubicBezTo>
                  <a:cubicBezTo>
                    <a:pt x="29" y="8"/>
                    <a:pt x="29" y="8"/>
                    <a:pt x="29" y="8"/>
                  </a:cubicBezTo>
                  <a:cubicBezTo>
                    <a:pt x="30" y="8"/>
                    <a:pt x="30" y="8"/>
                    <a:pt x="30" y="8"/>
                  </a:cubicBezTo>
                  <a:cubicBezTo>
                    <a:pt x="30" y="7"/>
                    <a:pt x="30" y="7"/>
                    <a:pt x="30" y="7"/>
                  </a:cubicBezTo>
                  <a:cubicBezTo>
                    <a:pt x="30" y="7"/>
                    <a:pt x="30" y="7"/>
                    <a:pt x="30"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5"/>
                    <a:pt x="30" y="5"/>
                    <a:pt x="30" y="5"/>
                  </a:cubicBezTo>
                  <a:cubicBezTo>
                    <a:pt x="30" y="5"/>
                    <a:pt x="30" y="5"/>
                    <a:pt x="30" y="5"/>
                  </a:cubicBezTo>
                  <a:cubicBezTo>
                    <a:pt x="31" y="4"/>
                    <a:pt x="31" y="4"/>
                    <a:pt x="31" y="4"/>
                  </a:cubicBezTo>
                  <a:cubicBezTo>
                    <a:pt x="31" y="4"/>
                    <a:pt x="31" y="4"/>
                    <a:pt x="31" y="4"/>
                  </a:cubicBezTo>
                  <a:cubicBezTo>
                    <a:pt x="31" y="4"/>
                    <a:pt x="31" y="4"/>
                    <a:pt x="31" y="4"/>
                  </a:cubicBezTo>
                  <a:cubicBezTo>
                    <a:pt x="31" y="4"/>
                    <a:pt x="31" y="4"/>
                    <a:pt x="31" y="4"/>
                  </a:cubicBezTo>
                  <a:cubicBezTo>
                    <a:pt x="32" y="4"/>
                    <a:pt x="32" y="4"/>
                    <a:pt x="32" y="4"/>
                  </a:cubicBezTo>
                  <a:cubicBezTo>
                    <a:pt x="32" y="3"/>
                    <a:pt x="32" y="3"/>
                    <a:pt x="32" y="3"/>
                  </a:cubicBezTo>
                  <a:cubicBezTo>
                    <a:pt x="32" y="3"/>
                    <a:pt x="32" y="3"/>
                    <a:pt x="32" y="3"/>
                  </a:cubicBezTo>
                  <a:cubicBezTo>
                    <a:pt x="32" y="3"/>
                    <a:pt x="32" y="3"/>
                    <a:pt x="32" y="3"/>
                  </a:cubicBezTo>
                  <a:cubicBezTo>
                    <a:pt x="31" y="3"/>
                    <a:pt x="31" y="3"/>
                    <a:pt x="31" y="3"/>
                  </a:cubicBezTo>
                  <a:cubicBezTo>
                    <a:pt x="31" y="3"/>
                    <a:pt x="31" y="3"/>
                    <a:pt x="31" y="3"/>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29" y="2"/>
                    <a:pt x="29" y="2"/>
                    <a:pt x="29" y="2"/>
                  </a:cubicBezTo>
                  <a:cubicBezTo>
                    <a:pt x="29" y="2"/>
                    <a:pt x="29" y="2"/>
                    <a:pt x="29" y="2"/>
                  </a:cubicBezTo>
                  <a:cubicBezTo>
                    <a:pt x="29" y="2"/>
                    <a:pt x="29" y="2"/>
                    <a:pt x="29" y="2"/>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8"/>
                    <a:pt x="15" y="8"/>
                    <a:pt x="15"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9"/>
                    <a:pt x="11" y="9"/>
                    <a:pt x="11" y="9"/>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7"/>
                    <a:pt x="6" y="7"/>
                    <a:pt x="6" y="7"/>
                  </a:cubicBezTo>
                  <a:cubicBezTo>
                    <a:pt x="6" y="7"/>
                    <a:pt x="6" y="7"/>
                    <a:pt x="6" y="7"/>
                  </a:cubicBezTo>
                  <a:cubicBezTo>
                    <a:pt x="6" y="7"/>
                    <a:pt x="6" y="7"/>
                    <a:pt x="6" y="7"/>
                  </a:cubicBezTo>
                  <a:cubicBezTo>
                    <a:pt x="6" y="6"/>
                    <a:pt x="6" y="6"/>
                    <a:pt x="6" y="6"/>
                  </a:cubicBezTo>
                  <a:cubicBezTo>
                    <a:pt x="5" y="5"/>
                    <a:pt x="5" y="5"/>
                    <a:pt x="5"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4"/>
                    <a:pt x="12" y="14"/>
                    <a:pt x="12"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5"/>
                    <a:pt x="11" y="15"/>
                    <a:pt x="11" y="15"/>
                  </a:cubicBezTo>
                  <a:cubicBezTo>
                    <a:pt x="11" y="15"/>
                    <a:pt x="11" y="15"/>
                    <a:pt x="11"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1" y="15"/>
                    <a:pt x="11" y="15"/>
                    <a:pt x="11" y="15"/>
                  </a:cubicBezTo>
                  <a:cubicBezTo>
                    <a:pt x="11" y="15"/>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3" y="23"/>
                    <a:pt x="13" y="23"/>
                    <a:pt x="13" y="23"/>
                  </a:cubicBezTo>
                  <a:cubicBezTo>
                    <a:pt x="13" y="23"/>
                    <a:pt x="13" y="23"/>
                    <a:pt x="13" y="23"/>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5"/>
                    <a:pt x="13" y="25"/>
                    <a:pt x="13" y="25"/>
                  </a:cubicBezTo>
                  <a:cubicBezTo>
                    <a:pt x="13" y="25"/>
                    <a:pt x="13" y="25"/>
                    <a:pt x="13"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5" y="26"/>
                    <a:pt x="15" y="26"/>
                  </a:cubicBezTo>
                  <a:cubicBezTo>
                    <a:pt x="16" y="27"/>
                    <a:pt x="16" y="27"/>
                    <a:pt x="16" y="27"/>
                  </a:cubicBezTo>
                  <a:cubicBezTo>
                    <a:pt x="17" y="27"/>
                    <a:pt x="18" y="27"/>
                    <a:pt x="18" y="28"/>
                  </a:cubicBezTo>
                  <a:cubicBezTo>
                    <a:pt x="18" y="28"/>
                    <a:pt x="18" y="29"/>
                    <a:pt x="18" y="29"/>
                  </a:cubicBezTo>
                  <a:cubicBezTo>
                    <a:pt x="18" y="29"/>
                    <a:pt x="17" y="29"/>
                    <a:pt x="18" y="30"/>
                  </a:cubicBezTo>
                  <a:cubicBezTo>
                    <a:pt x="18" y="30"/>
                    <a:pt x="18" y="30"/>
                    <a:pt x="18" y="30"/>
                  </a:cubicBezTo>
                  <a:cubicBezTo>
                    <a:pt x="19" y="31"/>
                    <a:pt x="19" y="31"/>
                    <a:pt x="19" y="31"/>
                  </a:cubicBezTo>
                  <a:cubicBezTo>
                    <a:pt x="18" y="31"/>
                    <a:pt x="17" y="30"/>
                    <a:pt x="18" y="31"/>
                  </a:cubicBezTo>
                  <a:cubicBezTo>
                    <a:pt x="18" y="32"/>
                    <a:pt x="18" y="31"/>
                    <a:pt x="17" y="31"/>
                  </a:cubicBezTo>
                  <a:cubicBezTo>
                    <a:pt x="17" y="31"/>
                    <a:pt x="16" y="31"/>
                    <a:pt x="16" y="31"/>
                  </a:cubicBezTo>
                  <a:cubicBezTo>
                    <a:pt x="15" y="32"/>
                    <a:pt x="15" y="32"/>
                    <a:pt x="15" y="32"/>
                  </a:cubicBezTo>
                  <a:cubicBezTo>
                    <a:pt x="15" y="33"/>
                    <a:pt x="15" y="33"/>
                    <a:pt x="14" y="33"/>
                  </a:cubicBezTo>
                  <a:cubicBezTo>
                    <a:pt x="14" y="34"/>
                    <a:pt x="13" y="34"/>
                    <a:pt x="12" y="35"/>
                  </a:cubicBezTo>
                  <a:cubicBezTo>
                    <a:pt x="12" y="35"/>
                    <a:pt x="12" y="36"/>
                    <a:pt x="12" y="36"/>
                  </a:cubicBezTo>
                  <a:cubicBezTo>
                    <a:pt x="12" y="36"/>
                    <a:pt x="11" y="36"/>
                    <a:pt x="11" y="36"/>
                  </a:cubicBezTo>
                  <a:cubicBezTo>
                    <a:pt x="11" y="36"/>
                    <a:pt x="11" y="37"/>
                    <a:pt x="11" y="37"/>
                  </a:cubicBezTo>
                  <a:cubicBezTo>
                    <a:pt x="10" y="37"/>
                    <a:pt x="10" y="37"/>
                    <a:pt x="10" y="37"/>
                  </a:cubicBezTo>
                  <a:cubicBezTo>
                    <a:pt x="10" y="38"/>
                    <a:pt x="9" y="38"/>
                    <a:pt x="9" y="38"/>
                  </a:cubicBezTo>
                  <a:cubicBezTo>
                    <a:pt x="9" y="38"/>
                    <a:pt x="8" y="38"/>
                    <a:pt x="8" y="39"/>
                  </a:cubicBezTo>
                  <a:cubicBezTo>
                    <a:pt x="8" y="39"/>
                    <a:pt x="7" y="39"/>
                    <a:pt x="7" y="40"/>
                  </a:cubicBezTo>
                  <a:cubicBezTo>
                    <a:pt x="7" y="40"/>
                    <a:pt x="8" y="40"/>
                    <a:pt x="7" y="40"/>
                  </a:cubicBezTo>
                  <a:cubicBezTo>
                    <a:pt x="7" y="41"/>
                    <a:pt x="6" y="41"/>
                    <a:pt x="6" y="41"/>
                  </a:cubicBezTo>
                  <a:cubicBezTo>
                    <a:pt x="6" y="40"/>
                    <a:pt x="6" y="40"/>
                    <a:pt x="6" y="40"/>
                  </a:cubicBezTo>
                  <a:cubicBezTo>
                    <a:pt x="5" y="41"/>
                    <a:pt x="5" y="40"/>
                    <a:pt x="4" y="41"/>
                  </a:cubicBezTo>
                  <a:cubicBezTo>
                    <a:pt x="4" y="41"/>
                    <a:pt x="5" y="41"/>
                    <a:pt x="5" y="41"/>
                  </a:cubicBezTo>
                  <a:cubicBezTo>
                    <a:pt x="5" y="42"/>
                    <a:pt x="5" y="42"/>
                    <a:pt x="4" y="42"/>
                  </a:cubicBezTo>
                  <a:cubicBezTo>
                    <a:pt x="4" y="42"/>
                    <a:pt x="3" y="43"/>
                    <a:pt x="3" y="43"/>
                  </a:cubicBezTo>
                  <a:cubicBezTo>
                    <a:pt x="3" y="44"/>
                    <a:pt x="3" y="44"/>
                    <a:pt x="3" y="45"/>
                  </a:cubicBezTo>
                  <a:cubicBezTo>
                    <a:pt x="3" y="45"/>
                    <a:pt x="3" y="45"/>
                    <a:pt x="3" y="45"/>
                  </a:cubicBezTo>
                  <a:cubicBezTo>
                    <a:pt x="3" y="46"/>
                    <a:pt x="4" y="46"/>
                    <a:pt x="4" y="46"/>
                  </a:cubicBezTo>
                  <a:cubicBezTo>
                    <a:pt x="4" y="46"/>
                    <a:pt x="4" y="47"/>
                    <a:pt x="4" y="47"/>
                  </a:cubicBezTo>
                  <a:cubicBezTo>
                    <a:pt x="4" y="48"/>
                    <a:pt x="4" y="48"/>
                    <a:pt x="4" y="49"/>
                  </a:cubicBezTo>
                  <a:cubicBezTo>
                    <a:pt x="5" y="49"/>
                    <a:pt x="5" y="50"/>
                    <a:pt x="5" y="50"/>
                  </a:cubicBezTo>
                  <a:cubicBezTo>
                    <a:pt x="5" y="50"/>
                    <a:pt x="4" y="50"/>
                    <a:pt x="4" y="50"/>
                  </a:cubicBezTo>
                  <a:cubicBezTo>
                    <a:pt x="4" y="50"/>
                    <a:pt x="4" y="50"/>
                    <a:pt x="4" y="50"/>
                  </a:cubicBezTo>
                  <a:cubicBezTo>
                    <a:pt x="4" y="51"/>
                    <a:pt x="5" y="51"/>
                    <a:pt x="5" y="51"/>
                  </a:cubicBezTo>
                  <a:cubicBezTo>
                    <a:pt x="4" y="52"/>
                    <a:pt x="4" y="52"/>
                    <a:pt x="4" y="52"/>
                  </a:cubicBezTo>
                  <a:cubicBezTo>
                    <a:pt x="4" y="53"/>
                    <a:pt x="4" y="52"/>
                    <a:pt x="4" y="53"/>
                  </a:cubicBezTo>
                  <a:cubicBezTo>
                    <a:pt x="4" y="53"/>
                    <a:pt x="4" y="54"/>
                    <a:pt x="4" y="54"/>
                  </a:cubicBezTo>
                  <a:cubicBezTo>
                    <a:pt x="4" y="54"/>
                    <a:pt x="4" y="55"/>
                    <a:pt x="4" y="55"/>
                  </a:cubicBezTo>
                  <a:cubicBezTo>
                    <a:pt x="4" y="55"/>
                    <a:pt x="5" y="56"/>
                    <a:pt x="5" y="56"/>
                  </a:cubicBezTo>
                  <a:cubicBezTo>
                    <a:pt x="5" y="56"/>
                    <a:pt x="5" y="55"/>
                    <a:pt x="5" y="55"/>
                  </a:cubicBezTo>
                  <a:cubicBezTo>
                    <a:pt x="6" y="55"/>
                    <a:pt x="6" y="56"/>
                    <a:pt x="7" y="56"/>
                  </a:cubicBezTo>
                  <a:cubicBezTo>
                    <a:pt x="7" y="56"/>
                    <a:pt x="8" y="56"/>
                    <a:pt x="8" y="56"/>
                  </a:cubicBezTo>
                  <a:cubicBezTo>
                    <a:pt x="8" y="57"/>
                    <a:pt x="8" y="57"/>
                    <a:pt x="8" y="57"/>
                  </a:cubicBezTo>
                  <a:cubicBezTo>
                    <a:pt x="9" y="57"/>
                    <a:pt x="9" y="57"/>
                    <a:pt x="10" y="56"/>
                  </a:cubicBezTo>
                  <a:cubicBezTo>
                    <a:pt x="10" y="57"/>
                    <a:pt x="10" y="57"/>
                    <a:pt x="9" y="57"/>
                  </a:cubicBezTo>
                  <a:cubicBezTo>
                    <a:pt x="9" y="57"/>
                    <a:pt x="10" y="57"/>
                    <a:pt x="10" y="57"/>
                  </a:cubicBezTo>
                  <a:cubicBezTo>
                    <a:pt x="9" y="57"/>
                    <a:pt x="9" y="57"/>
                    <a:pt x="9" y="57"/>
                  </a:cubicBezTo>
                  <a:cubicBezTo>
                    <a:pt x="9" y="57"/>
                    <a:pt x="9" y="57"/>
                    <a:pt x="8" y="57"/>
                  </a:cubicBezTo>
                  <a:cubicBezTo>
                    <a:pt x="8" y="57"/>
                    <a:pt x="8" y="57"/>
                    <a:pt x="8" y="57"/>
                  </a:cubicBezTo>
                  <a:cubicBezTo>
                    <a:pt x="8" y="58"/>
                    <a:pt x="8" y="57"/>
                    <a:pt x="8" y="58"/>
                  </a:cubicBezTo>
                  <a:cubicBezTo>
                    <a:pt x="8" y="57"/>
                    <a:pt x="8" y="58"/>
                    <a:pt x="8" y="58"/>
                  </a:cubicBezTo>
                  <a:cubicBezTo>
                    <a:pt x="8" y="58"/>
                    <a:pt x="8" y="58"/>
                    <a:pt x="8" y="58"/>
                  </a:cubicBezTo>
                  <a:cubicBezTo>
                    <a:pt x="8" y="58"/>
                    <a:pt x="9" y="58"/>
                    <a:pt x="9" y="58"/>
                  </a:cubicBezTo>
                  <a:cubicBezTo>
                    <a:pt x="9" y="58"/>
                    <a:pt x="9" y="58"/>
                    <a:pt x="9" y="57"/>
                  </a:cubicBezTo>
                  <a:cubicBezTo>
                    <a:pt x="9" y="57"/>
                    <a:pt x="9" y="57"/>
                    <a:pt x="9" y="57"/>
                  </a:cubicBezTo>
                  <a:cubicBezTo>
                    <a:pt x="9" y="58"/>
                    <a:pt x="10" y="58"/>
                    <a:pt x="11" y="58"/>
                  </a:cubicBezTo>
                  <a:cubicBezTo>
                    <a:pt x="10" y="58"/>
                    <a:pt x="10" y="59"/>
                    <a:pt x="10" y="59"/>
                  </a:cubicBezTo>
                  <a:cubicBezTo>
                    <a:pt x="10" y="59"/>
                    <a:pt x="11" y="58"/>
                    <a:pt x="11" y="58"/>
                  </a:cubicBezTo>
                  <a:cubicBezTo>
                    <a:pt x="11" y="59"/>
                    <a:pt x="10" y="59"/>
                    <a:pt x="10" y="59"/>
                  </a:cubicBezTo>
                  <a:cubicBezTo>
                    <a:pt x="11" y="58"/>
                    <a:pt x="11" y="58"/>
                    <a:pt x="12" y="58"/>
                  </a:cubicBezTo>
                  <a:cubicBezTo>
                    <a:pt x="13" y="58"/>
                    <a:pt x="14" y="58"/>
                    <a:pt x="14" y="58"/>
                  </a:cubicBezTo>
                  <a:cubicBezTo>
                    <a:pt x="15" y="58"/>
                    <a:pt x="15" y="58"/>
                    <a:pt x="15" y="58"/>
                  </a:cubicBezTo>
                  <a:cubicBezTo>
                    <a:pt x="15" y="58"/>
                    <a:pt x="15" y="58"/>
                    <a:pt x="15" y="57"/>
                  </a:cubicBezTo>
                  <a:cubicBezTo>
                    <a:pt x="16" y="57"/>
                    <a:pt x="17" y="57"/>
                    <a:pt x="18" y="57"/>
                  </a:cubicBezTo>
                  <a:cubicBezTo>
                    <a:pt x="18" y="57"/>
                    <a:pt x="18" y="57"/>
                    <a:pt x="19" y="57"/>
                  </a:cubicBezTo>
                  <a:cubicBezTo>
                    <a:pt x="19" y="57"/>
                    <a:pt x="19" y="56"/>
                    <a:pt x="19" y="56"/>
                  </a:cubicBezTo>
                  <a:cubicBezTo>
                    <a:pt x="19" y="57"/>
                    <a:pt x="20" y="57"/>
                    <a:pt x="20" y="57"/>
                  </a:cubicBezTo>
                  <a:cubicBezTo>
                    <a:pt x="20" y="57"/>
                    <a:pt x="20" y="57"/>
                    <a:pt x="20" y="56"/>
                  </a:cubicBezTo>
                  <a:cubicBezTo>
                    <a:pt x="20" y="56"/>
                    <a:pt x="21" y="56"/>
                    <a:pt x="21" y="56"/>
                  </a:cubicBezTo>
                  <a:cubicBezTo>
                    <a:pt x="21" y="56"/>
                    <a:pt x="21" y="56"/>
                    <a:pt x="20" y="56"/>
                  </a:cubicBezTo>
                  <a:cubicBezTo>
                    <a:pt x="20" y="56"/>
                    <a:pt x="21" y="56"/>
                    <a:pt x="21" y="56"/>
                  </a:cubicBezTo>
                  <a:cubicBezTo>
                    <a:pt x="23" y="55"/>
                    <a:pt x="24" y="55"/>
                    <a:pt x="25" y="56"/>
                  </a:cubicBezTo>
                  <a:cubicBezTo>
                    <a:pt x="26" y="56"/>
                    <a:pt x="26" y="56"/>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1"/>
                    <a:pt x="31" y="51"/>
                    <a:pt x="31"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4" y="50"/>
                    <a:pt x="34" y="50"/>
                    <a:pt x="34" y="50"/>
                  </a:cubicBezTo>
                  <a:cubicBezTo>
                    <a:pt x="34" y="50"/>
                    <a:pt x="34" y="50"/>
                    <a:pt x="34" y="50"/>
                  </a:cubicBezTo>
                  <a:cubicBezTo>
                    <a:pt x="34" y="50"/>
                    <a:pt x="34" y="50"/>
                    <a:pt x="34"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5" y="49"/>
                    <a:pt x="35" y="49"/>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7" y="47"/>
                    <a:pt x="37" y="47"/>
                    <a:pt x="37" y="47"/>
                  </a:cubicBezTo>
                  <a:cubicBezTo>
                    <a:pt x="37" y="47"/>
                    <a:pt x="37" y="47"/>
                    <a:pt x="37" y="47"/>
                  </a:cubicBezTo>
                  <a:cubicBezTo>
                    <a:pt x="37" y="47"/>
                    <a:pt x="37" y="47"/>
                    <a:pt x="37" y="47"/>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8" y="46"/>
                    <a:pt x="38" y="46"/>
                    <a:pt x="38" y="46"/>
                  </a:cubicBezTo>
                  <a:cubicBezTo>
                    <a:pt x="38" y="46"/>
                    <a:pt x="38" y="46"/>
                    <a:pt x="38" y="46"/>
                  </a:cubicBezTo>
                  <a:cubicBezTo>
                    <a:pt x="38" y="46"/>
                    <a:pt x="38" y="46"/>
                    <a:pt x="38" y="46"/>
                  </a:cubicBezTo>
                  <a:cubicBezTo>
                    <a:pt x="38" y="46"/>
                    <a:pt x="38" y="46"/>
                    <a:pt x="38" y="46"/>
                  </a:cubicBezTo>
                  <a:cubicBezTo>
                    <a:pt x="38" y="46"/>
                    <a:pt x="38" y="46"/>
                    <a:pt x="38" y="46"/>
                  </a:cubicBezTo>
                  <a:cubicBezTo>
                    <a:pt x="38" y="46"/>
                    <a:pt x="38" y="46"/>
                    <a:pt x="38" y="46"/>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9" y="45"/>
                  </a:cubicBezTo>
                  <a:cubicBezTo>
                    <a:pt x="39" y="45"/>
                    <a:pt x="39" y="45"/>
                    <a:pt x="39" y="45"/>
                  </a:cubicBezTo>
                  <a:cubicBezTo>
                    <a:pt x="39" y="45"/>
                    <a:pt x="39" y="45"/>
                    <a:pt x="39" y="45"/>
                  </a:cubicBezTo>
                  <a:cubicBezTo>
                    <a:pt x="39" y="45"/>
                    <a:pt x="39" y="45"/>
                    <a:pt x="39" y="45"/>
                  </a:cubicBezTo>
                  <a:cubicBezTo>
                    <a:pt x="39" y="45"/>
                    <a:pt x="39" y="45"/>
                    <a:pt x="39" y="45"/>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2"/>
                    <a:pt x="40" y="42"/>
                    <a:pt x="40" y="42"/>
                  </a:cubicBezTo>
                  <a:close/>
                  <a:moveTo>
                    <a:pt x="8" y="56"/>
                  </a:moveTo>
                  <a:cubicBezTo>
                    <a:pt x="8" y="56"/>
                    <a:pt x="7" y="56"/>
                    <a:pt x="7" y="56"/>
                  </a:cubicBezTo>
                  <a:cubicBezTo>
                    <a:pt x="8" y="57"/>
                    <a:pt x="8" y="56"/>
                    <a:pt x="8" y="56"/>
                  </a:cubicBezTo>
                  <a:cubicBezTo>
                    <a:pt x="8" y="56"/>
                    <a:pt x="8" y="56"/>
                    <a:pt x="8" y="56"/>
                  </a:cubicBezTo>
                  <a:close/>
                  <a:moveTo>
                    <a:pt x="5" y="58"/>
                  </a:moveTo>
                  <a:cubicBezTo>
                    <a:pt x="5" y="58"/>
                    <a:pt x="5" y="58"/>
                    <a:pt x="5" y="58"/>
                  </a:cubicBezTo>
                  <a:cubicBezTo>
                    <a:pt x="5" y="58"/>
                    <a:pt x="5" y="58"/>
                    <a:pt x="5" y="58"/>
                  </a:cubicBezTo>
                  <a:close/>
                  <a:moveTo>
                    <a:pt x="0" y="58"/>
                  </a:moveTo>
                  <a:cubicBezTo>
                    <a:pt x="0" y="58"/>
                    <a:pt x="0" y="58"/>
                    <a:pt x="0" y="57"/>
                  </a:cubicBezTo>
                  <a:cubicBezTo>
                    <a:pt x="0" y="58"/>
                    <a:pt x="0" y="58"/>
                    <a:pt x="0" y="58"/>
                  </a:cubicBezTo>
                  <a:close/>
                  <a:moveTo>
                    <a:pt x="6" y="57"/>
                  </a:moveTo>
                  <a:cubicBezTo>
                    <a:pt x="6" y="58"/>
                    <a:pt x="6" y="58"/>
                    <a:pt x="6" y="57"/>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1" name="Freeform 410"/>
            <p:cNvSpPr/>
            <p:nvPr/>
          </p:nvSpPr>
          <p:spPr bwMode="auto">
            <a:xfrm>
              <a:off x="5889625" y="3257550"/>
              <a:ext cx="476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1" y="0"/>
                  </a:cubicBezTo>
                  <a:cubicBezTo>
                    <a:pt x="0" y="0"/>
                    <a:pt x="1" y="0"/>
                    <a:pt x="1" y="0"/>
                  </a:cubicBezTo>
                  <a:cubicBezTo>
                    <a:pt x="1"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 name="Freeform 411"/>
            <p:cNvSpPr>
              <a:spLocks noEditPoints="1"/>
            </p:cNvSpPr>
            <p:nvPr/>
          </p:nvSpPr>
          <p:spPr bwMode="auto">
            <a:xfrm>
              <a:off x="5789613" y="3795713"/>
              <a:ext cx="604838" cy="547688"/>
            </a:xfrm>
            <a:custGeom>
              <a:avLst/>
              <a:gdLst>
                <a:gd name="T0" fmla="*/ 1 w 145"/>
                <a:gd name="T1" fmla="*/ 59 h 131"/>
                <a:gd name="T2" fmla="*/ 113 w 145"/>
                <a:gd name="T3" fmla="*/ 118 h 131"/>
                <a:gd name="T4" fmla="*/ 119 w 145"/>
                <a:gd name="T5" fmla="*/ 130 h 131"/>
                <a:gd name="T6" fmla="*/ 125 w 145"/>
                <a:gd name="T7" fmla="*/ 128 h 131"/>
                <a:gd name="T8" fmla="*/ 123 w 145"/>
                <a:gd name="T9" fmla="*/ 129 h 131"/>
                <a:gd name="T10" fmla="*/ 83 w 145"/>
                <a:gd name="T11" fmla="*/ 94 h 131"/>
                <a:gd name="T12" fmla="*/ 89 w 145"/>
                <a:gd name="T13" fmla="*/ 98 h 131"/>
                <a:gd name="T14" fmla="*/ 85 w 145"/>
                <a:gd name="T15" fmla="*/ 15 h 131"/>
                <a:gd name="T16" fmla="*/ 83 w 145"/>
                <a:gd name="T17" fmla="*/ 13 h 131"/>
                <a:gd name="T18" fmla="*/ 126 w 145"/>
                <a:gd name="T19" fmla="*/ 118 h 131"/>
                <a:gd name="T20" fmla="*/ 143 w 145"/>
                <a:gd name="T21" fmla="*/ 62 h 131"/>
                <a:gd name="T22" fmla="*/ 135 w 145"/>
                <a:gd name="T23" fmla="*/ 50 h 131"/>
                <a:gd name="T24" fmla="*/ 130 w 145"/>
                <a:gd name="T25" fmla="*/ 41 h 131"/>
                <a:gd name="T26" fmla="*/ 122 w 145"/>
                <a:gd name="T27" fmla="*/ 34 h 131"/>
                <a:gd name="T28" fmla="*/ 115 w 145"/>
                <a:gd name="T29" fmla="*/ 19 h 131"/>
                <a:gd name="T30" fmla="*/ 109 w 145"/>
                <a:gd name="T31" fmla="*/ 10 h 131"/>
                <a:gd name="T32" fmla="*/ 103 w 145"/>
                <a:gd name="T33" fmla="*/ 9 h 131"/>
                <a:gd name="T34" fmla="*/ 102 w 145"/>
                <a:gd name="T35" fmla="*/ 19 h 131"/>
                <a:gd name="T36" fmla="*/ 88 w 145"/>
                <a:gd name="T37" fmla="*/ 23 h 131"/>
                <a:gd name="T38" fmla="*/ 84 w 145"/>
                <a:gd name="T39" fmla="*/ 12 h 131"/>
                <a:gd name="T40" fmla="*/ 82 w 145"/>
                <a:gd name="T41" fmla="*/ 8 h 131"/>
                <a:gd name="T42" fmla="*/ 76 w 145"/>
                <a:gd name="T43" fmla="*/ 8 h 131"/>
                <a:gd name="T44" fmla="*/ 67 w 145"/>
                <a:gd name="T45" fmla="*/ 4 h 131"/>
                <a:gd name="T46" fmla="*/ 68 w 145"/>
                <a:gd name="T47" fmla="*/ 8 h 131"/>
                <a:gd name="T48" fmla="*/ 63 w 145"/>
                <a:gd name="T49" fmla="*/ 10 h 131"/>
                <a:gd name="T50" fmla="*/ 60 w 145"/>
                <a:gd name="T51" fmla="*/ 19 h 131"/>
                <a:gd name="T52" fmla="*/ 54 w 145"/>
                <a:gd name="T53" fmla="*/ 20 h 131"/>
                <a:gd name="T54" fmla="*/ 47 w 145"/>
                <a:gd name="T55" fmla="*/ 15 h 131"/>
                <a:gd name="T56" fmla="*/ 46 w 145"/>
                <a:gd name="T57" fmla="*/ 16 h 131"/>
                <a:gd name="T58" fmla="*/ 45 w 145"/>
                <a:gd name="T59" fmla="*/ 18 h 131"/>
                <a:gd name="T60" fmla="*/ 41 w 145"/>
                <a:gd name="T61" fmla="*/ 20 h 131"/>
                <a:gd name="T62" fmla="*/ 39 w 145"/>
                <a:gd name="T63" fmla="*/ 23 h 131"/>
                <a:gd name="T64" fmla="*/ 39 w 145"/>
                <a:gd name="T65" fmla="*/ 25 h 131"/>
                <a:gd name="T66" fmla="*/ 33 w 145"/>
                <a:gd name="T67" fmla="*/ 28 h 131"/>
                <a:gd name="T68" fmla="*/ 17 w 145"/>
                <a:gd name="T69" fmla="*/ 39 h 131"/>
                <a:gd name="T70" fmla="*/ 2 w 145"/>
                <a:gd name="T71" fmla="*/ 46 h 131"/>
                <a:gd name="T72" fmla="*/ 2 w 145"/>
                <a:gd name="T73" fmla="*/ 57 h 131"/>
                <a:gd name="T74" fmla="*/ 1 w 145"/>
                <a:gd name="T75" fmla="*/ 61 h 131"/>
                <a:gd name="T76" fmla="*/ 10 w 145"/>
                <a:gd name="T77" fmla="*/ 86 h 131"/>
                <a:gd name="T78" fmla="*/ 22 w 145"/>
                <a:gd name="T79" fmla="*/ 93 h 131"/>
                <a:gd name="T80" fmla="*/ 40 w 145"/>
                <a:gd name="T81" fmla="*/ 88 h 131"/>
                <a:gd name="T82" fmla="*/ 69 w 145"/>
                <a:gd name="T83" fmla="*/ 83 h 131"/>
                <a:gd name="T84" fmla="*/ 77 w 145"/>
                <a:gd name="T85" fmla="*/ 87 h 131"/>
                <a:gd name="T86" fmla="*/ 82 w 145"/>
                <a:gd name="T87" fmla="*/ 94 h 131"/>
                <a:gd name="T88" fmla="*/ 89 w 145"/>
                <a:gd name="T89" fmla="*/ 87 h 131"/>
                <a:gd name="T90" fmla="*/ 90 w 145"/>
                <a:gd name="T91" fmla="*/ 91 h 131"/>
                <a:gd name="T92" fmla="*/ 93 w 145"/>
                <a:gd name="T93" fmla="*/ 97 h 131"/>
                <a:gd name="T94" fmla="*/ 104 w 145"/>
                <a:gd name="T95" fmla="*/ 108 h 131"/>
                <a:gd name="T96" fmla="*/ 114 w 145"/>
                <a:gd name="T97" fmla="*/ 109 h 131"/>
                <a:gd name="T98" fmla="*/ 126 w 145"/>
                <a:gd name="T99" fmla="*/ 106 h 131"/>
                <a:gd name="T100" fmla="*/ 135 w 145"/>
                <a:gd name="T101" fmla="*/ 94 h 131"/>
                <a:gd name="T102" fmla="*/ 141 w 145"/>
                <a:gd name="T103" fmla="*/ 83 h 131"/>
                <a:gd name="T104" fmla="*/ 66 w 145"/>
                <a:gd name="T105" fmla="*/ 5 h 131"/>
                <a:gd name="T106" fmla="*/ 0 w 145"/>
                <a:gd name="T107" fmla="*/ 56 h 131"/>
                <a:gd name="T108" fmla="*/ 145 w 145"/>
                <a:gd name="T109" fmla="*/ 65 h 131"/>
                <a:gd name="T110" fmla="*/ 137 w 145"/>
                <a:gd name="T111" fmla="*/ 51 h 131"/>
                <a:gd name="T112" fmla="*/ 83 w 145"/>
                <a:gd name="T113" fmla="*/ 7 h 131"/>
                <a:gd name="T114" fmla="*/ 63 w 145"/>
                <a:gd name="T115" fmla="*/ 7 h 131"/>
                <a:gd name="T116" fmla="*/ 94 w 145"/>
                <a:gd name="T117" fmla="*/ 2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 h="131">
                  <a:moveTo>
                    <a:pt x="114" y="118"/>
                  </a:moveTo>
                  <a:cubicBezTo>
                    <a:pt x="114" y="118"/>
                    <a:pt x="114" y="118"/>
                    <a:pt x="115" y="118"/>
                  </a:cubicBezTo>
                  <a:cubicBezTo>
                    <a:pt x="114" y="118"/>
                    <a:pt x="114" y="118"/>
                    <a:pt x="114" y="118"/>
                  </a:cubicBezTo>
                  <a:close/>
                  <a:moveTo>
                    <a:pt x="125" y="127"/>
                  </a:moveTo>
                  <a:cubicBezTo>
                    <a:pt x="126" y="127"/>
                    <a:pt x="126" y="127"/>
                    <a:pt x="126" y="127"/>
                  </a:cubicBezTo>
                  <a:cubicBezTo>
                    <a:pt x="126" y="126"/>
                    <a:pt x="126" y="127"/>
                    <a:pt x="126" y="126"/>
                  </a:cubicBezTo>
                  <a:cubicBezTo>
                    <a:pt x="125" y="126"/>
                    <a:pt x="125" y="127"/>
                    <a:pt x="125" y="127"/>
                  </a:cubicBezTo>
                  <a:close/>
                  <a:moveTo>
                    <a:pt x="1" y="59"/>
                  </a:moveTo>
                  <a:cubicBezTo>
                    <a:pt x="0" y="59"/>
                    <a:pt x="1" y="59"/>
                    <a:pt x="0" y="59"/>
                  </a:cubicBezTo>
                  <a:cubicBezTo>
                    <a:pt x="0" y="59"/>
                    <a:pt x="0" y="59"/>
                    <a:pt x="0" y="58"/>
                  </a:cubicBezTo>
                  <a:cubicBezTo>
                    <a:pt x="0" y="58"/>
                    <a:pt x="0" y="58"/>
                    <a:pt x="0" y="57"/>
                  </a:cubicBezTo>
                  <a:cubicBezTo>
                    <a:pt x="0" y="57"/>
                    <a:pt x="0" y="57"/>
                    <a:pt x="0" y="57"/>
                  </a:cubicBezTo>
                  <a:cubicBezTo>
                    <a:pt x="0" y="58"/>
                    <a:pt x="0" y="59"/>
                    <a:pt x="1" y="60"/>
                  </a:cubicBezTo>
                  <a:cubicBezTo>
                    <a:pt x="1" y="59"/>
                    <a:pt x="1" y="59"/>
                    <a:pt x="1" y="59"/>
                  </a:cubicBezTo>
                  <a:close/>
                  <a:moveTo>
                    <a:pt x="126" y="124"/>
                  </a:moveTo>
                  <a:cubicBezTo>
                    <a:pt x="126" y="123"/>
                    <a:pt x="126" y="122"/>
                    <a:pt x="126" y="122"/>
                  </a:cubicBezTo>
                  <a:cubicBezTo>
                    <a:pt x="126" y="121"/>
                    <a:pt x="126" y="120"/>
                    <a:pt x="126" y="119"/>
                  </a:cubicBezTo>
                  <a:cubicBezTo>
                    <a:pt x="126" y="119"/>
                    <a:pt x="126" y="119"/>
                    <a:pt x="126" y="119"/>
                  </a:cubicBezTo>
                  <a:cubicBezTo>
                    <a:pt x="126" y="119"/>
                    <a:pt x="125" y="118"/>
                    <a:pt x="125" y="118"/>
                  </a:cubicBezTo>
                  <a:cubicBezTo>
                    <a:pt x="125" y="119"/>
                    <a:pt x="124" y="119"/>
                    <a:pt x="124" y="119"/>
                  </a:cubicBezTo>
                  <a:cubicBezTo>
                    <a:pt x="123" y="119"/>
                    <a:pt x="122" y="119"/>
                    <a:pt x="121" y="120"/>
                  </a:cubicBezTo>
                  <a:cubicBezTo>
                    <a:pt x="121" y="120"/>
                    <a:pt x="121" y="120"/>
                    <a:pt x="121" y="120"/>
                  </a:cubicBezTo>
                  <a:cubicBezTo>
                    <a:pt x="121" y="120"/>
                    <a:pt x="121" y="120"/>
                    <a:pt x="120" y="120"/>
                  </a:cubicBezTo>
                  <a:cubicBezTo>
                    <a:pt x="120" y="120"/>
                    <a:pt x="120" y="120"/>
                    <a:pt x="119" y="120"/>
                  </a:cubicBezTo>
                  <a:cubicBezTo>
                    <a:pt x="119" y="120"/>
                    <a:pt x="118" y="120"/>
                    <a:pt x="118" y="120"/>
                  </a:cubicBezTo>
                  <a:cubicBezTo>
                    <a:pt x="117" y="120"/>
                    <a:pt x="117" y="119"/>
                    <a:pt x="116" y="119"/>
                  </a:cubicBezTo>
                  <a:cubicBezTo>
                    <a:pt x="116" y="119"/>
                    <a:pt x="115" y="118"/>
                    <a:pt x="114" y="118"/>
                  </a:cubicBezTo>
                  <a:cubicBezTo>
                    <a:pt x="114" y="118"/>
                    <a:pt x="114" y="118"/>
                    <a:pt x="113" y="118"/>
                  </a:cubicBezTo>
                  <a:cubicBezTo>
                    <a:pt x="113" y="119"/>
                    <a:pt x="113" y="119"/>
                    <a:pt x="113" y="120"/>
                  </a:cubicBezTo>
                  <a:cubicBezTo>
                    <a:pt x="113" y="121"/>
                    <a:pt x="113" y="121"/>
                    <a:pt x="114" y="121"/>
                  </a:cubicBezTo>
                  <a:cubicBezTo>
                    <a:pt x="114" y="122"/>
                    <a:pt x="114" y="122"/>
                    <a:pt x="114" y="123"/>
                  </a:cubicBezTo>
                  <a:cubicBezTo>
                    <a:pt x="115" y="123"/>
                    <a:pt x="115" y="124"/>
                    <a:pt x="115" y="124"/>
                  </a:cubicBezTo>
                  <a:cubicBezTo>
                    <a:pt x="115" y="125"/>
                    <a:pt x="115" y="125"/>
                    <a:pt x="116" y="125"/>
                  </a:cubicBezTo>
                  <a:cubicBezTo>
                    <a:pt x="116" y="125"/>
                    <a:pt x="116" y="125"/>
                    <a:pt x="116" y="126"/>
                  </a:cubicBezTo>
                  <a:cubicBezTo>
                    <a:pt x="116" y="125"/>
                    <a:pt x="115" y="125"/>
                    <a:pt x="115" y="125"/>
                  </a:cubicBezTo>
                  <a:cubicBezTo>
                    <a:pt x="115" y="125"/>
                    <a:pt x="115" y="125"/>
                    <a:pt x="115" y="126"/>
                  </a:cubicBezTo>
                  <a:cubicBezTo>
                    <a:pt x="115" y="126"/>
                    <a:pt x="116" y="127"/>
                    <a:pt x="116" y="128"/>
                  </a:cubicBezTo>
                  <a:cubicBezTo>
                    <a:pt x="116" y="128"/>
                    <a:pt x="116" y="128"/>
                    <a:pt x="117" y="128"/>
                  </a:cubicBezTo>
                  <a:cubicBezTo>
                    <a:pt x="117" y="128"/>
                    <a:pt x="117" y="128"/>
                    <a:pt x="117" y="129"/>
                  </a:cubicBezTo>
                  <a:cubicBezTo>
                    <a:pt x="117" y="129"/>
                    <a:pt x="117" y="130"/>
                    <a:pt x="118" y="129"/>
                  </a:cubicBezTo>
                  <a:cubicBezTo>
                    <a:pt x="118" y="129"/>
                    <a:pt x="119" y="129"/>
                    <a:pt x="119" y="130"/>
                  </a:cubicBezTo>
                  <a:cubicBezTo>
                    <a:pt x="119" y="130"/>
                    <a:pt x="119" y="130"/>
                    <a:pt x="119" y="130"/>
                  </a:cubicBezTo>
                  <a:cubicBezTo>
                    <a:pt x="118" y="129"/>
                    <a:pt x="118" y="130"/>
                    <a:pt x="118" y="130"/>
                  </a:cubicBezTo>
                  <a:cubicBezTo>
                    <a:pt x="119" y="130"/>
                    <a:pt x="119" y="130"/>
                    <a:pt x="120" y="130"/>
                  </a:cubicBezTo>
                  <a:cubicBezTo>
                    <a:pt x="120" y="130"/>
                    <a:pt x="121" y="130"/>
                    <a:pt x="121" y="131"/>
                  </a:cubicBezTo>
                  <a:cubicBezTo>
                    <a:pt x="121" y="130"/>
                    <a:pt x="121" y="130"/>
                    <a:pt x="122" y="129"/>
                  </a:cubicBezTo>
                  <a:cubicBezTo>
                    <a:pt x="122" y="129"/>
                    <a:pt x="121" y="129"/>
                    <a:pt x="122" y="128"/>
                  </a:cubicBezTo>
                  <a:cubicBezTo>
                    <a:pt x="122" y="129"/>
                    <a:pt x="122" y="129"/>
                    <a:pt x="122" y="129"/>
                  </a:cubicBezTo>
                  <a:cubicBezTo>
                    <a:pt x="122" y="129"/>
                    <a:pt x="123" y="128"/>
                    <a:pt x="123" y="128"/>
                  </a:cubicBezTo>
                  <a:cubicBezTo>
                    <a:pt x="123" y="128"/>
                    <a:pt x="123" y="127"/>
                    <a:pt x="123" y="127"/>
                  </a:cubicBezTo>
                  <a:cubicBezTo>
                    <a:pt x="123" y="127"/>
                    <a:pt x="123" y="128"/>
                    <a:pt x="124" y="128"/>
                  </a:cubicBezTo>
                  <a:cubicBezTo>
                    <a:pt x="124" y="128"/>
                    <a:pt x="123" y="127"/>
                    <a:pt x="124" y="127"/>
                  </a:cubicBezTo>
                  <a:cubicBezTo>
                    <a:pt x="124" y="127"/>
                    <a:pt x="125" y="128"/>
                    <a:pt x="125" y="128"/>
                  </a:cubicBezTo>
                  <a:cubicBezTo>
                    <a:pt x="125" y="128"/>
                    <a:pt x="124" y="128"/>
                    <a:pt x="124" y="129"/>
                  </a:cubicBezTo>
                  <a:cubicBezTo>
                    <a:pt x="124" y="129"/>
                    <a:pt x="125" y="129"/>
                    <a:pt x="125" y="129"/>
                  </a:cubicBezTo>
                  <a:cubicBezTo>
                    <a:pt x="125" y="129"/>
                    <a:pt x="125" y="129"/>
                    <a:pt x="125" y="128"/>
                  </a:cubicBezTo>
                  <a:cubicBezTo>
                    <a:pt x="125" y="128"/>
                    <a:pt x="125" y="127"/>
                    <a:pt x="125" y="128"/>
                  </a:cubicBezTo>
                  <a:cubicBezTo>
                    <a:pt x="125" y="127"/>
                    <a:pt x="125" y="126"/>
                    <a:pt x="125" y="126"/>
                  </a:cubicBezTo>
                  <a:cubicBezTo>
                    <a:pt x="125" y="125"/>
                    <a:pt x="126" y="125"/>
                    <a:pt x="126" y="124"/>
                  </a:cubicBezTo>
                  <a:cubicBezTo>
                    <a:pt x="126" y="124"/>
                    <a:pt x="126" y="124"/>
                    <a:pt x="126" y="125"/>
                  </a:cubicBezTo>
                  <a:cubicBezTo>
                    <a:pt x="126" y="125"/>
                    <a:pt x="126" y="124"/>
                    <a:pt x="126" y="124"/>
                  </a:cubicBezTo>
                  <a:cubicBezTo>
                    <a:pt x="126" y="124"/>
                    <a:pt x="126" y="124"/>
                    <a:pt x="126" y="124"/>
                  </a:cubicBezTo>
                  <a:close/>
                  <a:moveTo>
                    <a:pt x="114" y="117"/>
                  </a:moveTo>
                  <a:cubicBezTo>
                    <a:pt x="114" y="117"/>
                    <a:pt x="114" y="117"/>
                    <a:pt x="114" y="118"/>
                  </a:cubicBezTo>
                  <a:cubicBezTo>
                    <a:pt x="114" y="117"/>
                    <a:pt x="114" y="117"/>
                    <a:pt x="114" y="117"/>
                  </a:cubicBezTo>
                  <a:close/>
                  <a:moveTo>
                    <a:pt x="122" y="130"/>
                  </a:moveTo>
                  <a:cubicBezTo>
                    <a:pt x="122" y="129"/>
                    <a:pt x="122" y="130"/>
                    <a:pt x="122" y="130"/>
                  </a:cubicBezTo>
                  <a:cubicBezTo>
                    <a:pt x="122" y="130"/>
                    <a:pt x="122" y="130"/>
                    <a:pt x="122" y="130"/>
                  </a:cubicBezTo>
                  <a:cubicBezTo>
                    <a:pt x="122" y="130"/>
                    <a:pt x="121" y="130"/>
                    <a:pt x="122" y="130"/>
                  </a:cubicBezTo>
                  <a:cubicBezTo>
                    <a:pt x="123" y="131"/>
                    <a:pt x="123" y="130"/>
                    <a:pt x="123" y="129"/>
                  </a:cubicBezTo>
                  <a:cubicBezTo>
                    <a:pt x="123" y="129"/>
                    <a:pt x="123" y="129"/>
                    <a:pt x="123" y="128"/>
                  </a:cubicBezTo>
                  <a:cubicBezTo>
                    <a:pt x="123" y="129"/>
                    <a:pt x="123" y="129"/>
                    <a:pt x="122" y="130"/>
                  </a:cubicBezTo>
                  <a:close/>
                  <a:moveTo>
                    <a:pt x="111" y="113"/>
                  </a:moveTo>
                  <a:cubicBezTo>
                    <a:pt x="110" y="114"/>
                    <a:pt x="110" y="114"/>
                    <a:pt x="110" y="115"/>
                  </a:cubicBezTo>
                  <a:cubicBezTo>
                    <a:pt x="110" y="115"/>
                    <a:pt x="110" y="115"/>
                    <a:pt x="110" y="115"/>
                  </a:cubicBezTo>
                  <a:cubicBezTo>
                    <a:pt x="111" y="116"/>
                    <a:pt x="111" y="116"/>
                    <a:pt x="111" y="115"/>
                  </a:cubicBezTo>
                  <a:cubicBezTo>
                    <a:pt x="111" y="115"/>
                    <a:pt x="111" y="114"/>
                    <a:pt x="111" y="114"/>
                  </a:cubicBezTo>
                  <a:cubicBezTo>
                    <a:pt x="111" y="114"/>
                    <a:pt x="111" y="114"/>
                    <a:pt x="111" y="113"/>
                  </a:cubicBezTo>
                  <a:close/>
                  <a:moveTo>
                    <a:pt x="74" y="84"/>
                  </a:moveTo>
                  <a:cubicBezTo>
                    <a:pt x="74" y="84"/>
                    <a:pt x="74" y="84"/>
                    <a:pt x="74" y="84"/>
                  </a:cubicBezTo>
                  <a:cubicBezTo>
                    <a:pt x="74" y="84"/>
                    <a:pt x="74" y="84"/>
                    <a:pt x="74" y="84"/>
                  </a:cubicBezTo>
                  <a:close/>
                  <a:moveTo>
                    <a:pt x="83" y="94"/>
                  </a:moveTo>
                  <a:cubicBezTo>
                    <a:pt x="83" y="95"/>
                    <a:pt x="83" y="95"/>
                    <a:pt x="83" y="95"/>
                  </a:cubicBezTo>
                  <a:cubicBezTo>
                    <a:pt x="83" y="95"/>
                    <a:pt x="83" y="94"/>
                    <a:pt x="83" y="94"/>
                  </a:cubicBezTo>
                  <a:close/>
                  <a:moveTo>
                    <a:pt x="89" y="98"/>
                  </a:moveTo>
                  <a:cubicBezTo>
                    <a:pt x="89" y="97"/>
                    <a:pt x="89" y="98"/>
                    <a:pt x="89" y="98"/>
                  </a:cubicBezTo>
                  <a:cubicBezTo>
                    <a:pt x="89" y="98"/>
                    <a:pt x="89" y="98"/>
                    <a:pt x="89" y="98"/>
                  </a:cubicBezTo>
                  <a:cubicBezTo>
                    <a:pt x="88" y="98"/>
                    <a:pt x="88" y="98"/>
                    <a:pt x="88" y="97"/>
                  </a:cubicBezTo>
                  <a:cubicBezTo>
                    <a:pt x="88" y="97"/>
                    <a:pt x="88" y="97"/>
                    <a:pt x="88" y="97"/>
                  </a:cubicBezTo>
                  <a:cubicBezTo>
                    <a:pt x="88" y="97"/>
                    <a:pt x="87" y="97"/>
                    <a:pt x="87" y="97"/>
                  </a:cubicBezTo>
                  <a:cubicBezTo>
                    <a:pt x="87" y="97"/>
                    <a:pt x="86" y="97"/>
                    <a:pt x="86" y="97"/>
                  </a:cubicBezTo>
                  <a:cubicBezTo>
                    <a:pt x="86" y="97"/>
                    <a:pt x="85" y="97"/>
                    <a:pt x="85" y="98"/>
                  </a:cubicBezTo>
                  <a:cubicBezTo>
                    <a:pt x="84" y="98"/>
                    <a:pt x="84" y="98"/>
                    <a:pt x="84" y="98"/>
                  </a:cubicBezTo>
                  <a:cubicBezTo>
                    <a:pt x="84" y="98"/>
                    <a:pt x="85" y="99"/>
                    <a:pt x="85" y="99"/>
                  </a:cubicBezTo>
                  <a:cubicBezTo>
                    <a:pt x="85" y="99"/>
                    <a:pt x="85" y="99"/>
                    <a:pt x="85" y="99"/>
                  </a:cubicBezTo>
                  <a:cubicBezTo>
                    <a:pt x="86" y="99"/>
                    <a:pt x="86" y="99"/>
                    <a:pt x="86" y="99"/>
                  </a:cubicBezTo>
                  <a:cubicBezTo>
                    <a:pt x="87" y="99"/>
                    <a:pt x="87" y="98"/>
                    <a:pt x="87" y="99"/>
                  </a:cubicBezTo>
                  <a:cubicBezTo>
                    <a:pt x="88" y="99"/>
                    <a:pt x="88" y="98"/>
                    <a:pt x="89" y="98"/>
                  </a:cubicBezTo>
                  <a:cubicBezTo>
                    <a:pt x="89" y="98"/>
                    <a:pt x="89" y="98"/>
                    <a:pt x="90" y="98"/>
                  </a:cubicBezTo>
                  <a:cubicBezTo>
                    <a:pt x="90" y="98"/>
                    <a:pt x="90" y="98"/>
                    <a:pt x="89" y="98"/>
                  </a:cubicBezTo>
                  <a:close/>
                  <a:moveTo>
                    <a:pt x="114" y="117"/>
                  </a:moveTo>
                  <a:cubicBezTo>
                    <a:pt x="114" y="117"/>
                    <a:pt x="114" y="117"/>
                    <a:pt x="114" y="117"/>
                  </a:cubicBezTo>
                  <a:cubicBezTo>
                    <a:pt x="114" y="117"/>
                    <a:pt x="114" y="117"/>
                    <a:pt x="114" y="117"/>
                  </a:cubicBezTo>
                  <a:close/>
                  <a:moveTo>
                    <a:pt x="84" y="21"/>
                  </a:moveTo>
                  <a:cubicBezTo>
                    <a:pt x="84" y="20"/>
                    <a:pt x="84" y="20"/>
                    <a:pt x="84" y="20"/>
                  </a:cubicBezTo>
                  <a:cubicBezTo>
                    <a:pt x="84" y="20"/>
                    <a:pt x="84" y="20"/>
                    <a:pt x="84" y="21"/>
                  </a:cubicBezTo>
                  <a:close/>
                  <a:moveTo>
                    <a:pt x="70" y="6"/>
                  </a:moveTo>
                  <a:cubicBezTo>
                    <a:pt x="70" y="6"/>
                    <a:pt x="70" y="6"/>
                    <a:pt x="70" y="6"/>
                  </a:cubicBezTo>
                  <a:cubicBezTo>
                    <a:pt x="70" y="6"/>
                    <a:pt x="70" y="6"/>
                    <a:pt x="70" y="6"/>
                  </a:cubicBezTo>
                  <a:close/>
                  <a:moveTo>
                    <a:pt x="86" y="15"/>
                  </a:moveTo>
                  <a:cubicBezTo>
                    <a:pt x="86" y="15"/>
                    <a:pt x="85" y="15"/>
                    <a:pt x="85" y="15"/>
                  </a:cubicBezTo>
                  <a:cubicBezTo>
                    <a:pt x="85" y="15"/>
                    <a:pt x="85" y="15"/>
                    <a:pt x="85" y="15"/>
                  </a:cubicBezTo>
                  <a:cubicBezTo>
                    <a:pt x="85" y="15"/>
                    <a:pt x="85" y="15"/>
                    <a:pt x="85" y="15"/>
                  </a:cubicBezTo>
                  <a:cubicBezTo>
                    <a:pt x="85" y="15"/>
                    <a:pt x="86" y="14"/>
                    <a:pt x="85" y="14"/>
                  </a:cubicBezTo>
                  <a:cubicBezTo>
                    <a:pt x="85" y="14"/>
                    <a:pt x="85" y="14"/>
                    <a:pt x="85" y="14"/>
                  </a:cubicBezTo>
                  <a:cubicBezTo>
                    <a:pt x="85" y="14"/>
                    <a:pt x="85" y="14"/>
                    <a:pt x="85" y="13"/>
                  </a:cubicBezTo>
                  <a:cubicBezTo>
                    <a:pt x="85" y="13"/>
                    <a:pt x="85" y="13"/>
                    <a:pt x="84" y="13"/>
                  </a:cubicBezTo>
                  <a:cubicBezTo>
                    <a:pt x="85" y="14"/>
                    <a:pt x="84" y="14"/>
                    <a:pt x="84" y="14"/>
                  </a:cubicBezTo>
                  <a:cubicBezTo>
                    <a:pt x="84" y="14"/>
                    <a:pt x="84" y="15"/>
                    <a:pt x="84" y="15"/>
                  </a:cubicBezTo>
                  <a:cubicBezTo>
                    <a:pt x="84" y="15"/>
                    <a:pt x="85" y="16"/>
                    <a:pt x="86" y="16"/>
                  </a:cubicBezTo>
                  <a:cubicBezTo>
                    <a:pt x="86" y="15"/>
                    <a:pt x="86" y="15"/>
                    <a:pt x="86" y="15"/>
                  </a:cubicBezTo>
                  <a:close/>
                  <a:moveTo>
                    <a:pt x="83" y="14"/>
                  </a:moveTo>
                  <a:cubicBezTo>
                    <a:pt x="84" y="14"/>
                    <a:pt x="83" y="13"/>
                    <a:pt x="83" y="14"/>
                  </a:cubicBezTo>
                  <a:close/>
                  <a:moveTo>
                    <a:pt x="83" y="13"/>
                  </a:moveTo>
                  <a:cubicBezTo>
                    <a:pt x="83" y="13"/>
                    <a:pt x="83" y="12"/>
                    <a:pt x="83" y="12"/>
                  </a:cubicBezTo>
                  <a:cubicBezTo>
                    <a:pt x="83" y="12"/>
                    <a:pt x="83" y="13"/>
                    <a:pt x="83" y="13"/>
                  </a:cubicBezTo>
                  <a:close/>
                  <a:moveTo>
                    <a:pt x="116" y="109"/>
                  </a:moveTo>
                  <a:cubicBezTo>
                    <a:pt x="116" y="109"/>
                    <a:pt x="116" y="108"/>
                    <a:pt x="116" y="108"/>
                  </a:cubicBezTo>
                  <a:cubicBezTo>
                    <a:pt x="116" y="108"/>
                    <a:pt x="116" y="108"/>
                    <a:pt x="116" y="108"/>
                  </a:cubicBezTo>
                  <a:cubicBezTo>
                    <a:pt x="116" y="108"/>
                    <a:pt x="116" y="108"/>
                    <a:pt x="116" y="109"/>
                  </a:cubicBezTo>
                  <a:close/>
                  <a:moveTo>
                    <a:pt x="126" y="116"/>
                  </a:moveTo>
                  <a:cubicBezTo>
                    <a:pt x="127" y="116"/>
                    <a:pt x="125" y="114"/>
                    <a:pt x="125" y="114"/>
                  </a:cubicBezTo>
                  <a:cubicBezTo>
                    <a:pt x="125" y="114"/>
                    <a:pt x="125" y="114"/>
                    <a:pt x="125" y="115"/>
                  </a:cubicBezTo>
                  <a:cubicBezTo>
                    <a:pt x="125" y="115"/>
                    <a:pt x="124" y="115"/>
                    <a:pt x="124" y="115"/>
                  </a:cubicBezTo>
                  <a:cubicBezTo>
                    <a:pt x="124" y="115"/>
                    <a:pt x="125" y="116"/>
                    <a:pt x="125" y="116"/>
                  </a:cubicBezTo>
                  <a:cubicBezTo>
                    <a:pt x="125" y="116"/>
                    <a:pt x="126" y="116"/>
                    <a:pt x="126" y="116"/>
                  </a:cubicBezTo>
                  <a:cubicBezTo>
                    <a:pt x="126" y="116"/>
                    <a:pt x="126" y="116"/>
                    <a:pt x="126" y="116"/>
                  </a:cubicBezTo>
                  <a:cubicBezTo>
                    <a:pt x="126" y="116"/>
                    <a:pt x="126" y="116"/>
                    <a:pt x="126" y="116"/>
                  </a:cubicBezTo>
                  <a:close/>
                  <a:moveTo>
                    <a:pt x="126" y="118"/>
                  </a:moveTo>
                  <a:cubicBezTo>
                    <a:pt x="126" y="118"/>
                    <a:pt x="126" y="118"/>
                    <a:pt x="126" y="118"/>
                  </a:cubicBezTo>
                  <a:cubicBezTo>
                    <a:pt x="126" y="118"/>
                    <a:pt x="126" y="117"/>
                    <a:pt x="126" y="117"/>
                  </a:cubicBezTo>
                  <a:cubicBezTo>
                    <a:pt x="126" y="117"/>
                    <a:pt x="126" y="117"/>
                    <a:pt x="126" y="118"/>
                  </a:cubicBezTo>
                  <a:close/>
                  <a:moveTo>
                    <a:pt x="126" y="117"/>
                  </a:moveTo>
                  <a:cubicBezTo>
                    <a:pt x="126" y="117"/>
                    <a:pt x="125" y="117"/>
                    <a:pt x="125" y="117"/>
                  </a:cubicBezTo>
                  <a:cubicBezTo>
                    <a:pt x="126" y="117"/>
                    <a:pt x="126" y="117"/>
                    <a:pt x="126" y="117"/>
                  </a:cubicBezTo>
                  <a:cubicBezTo>
                    <a:pt x="127" y="117"/>
                    <a:pt x="127" y="117"/>
                    <a:pt x="127" y="117"/>
                  </a:cubicBezTo>
                  <a:cubicBezTo>
                    <a:pt x="127" y="116"/>
                    <a:pt x="126" y="117"/>
                    <a:pt x="126" y="117"/>
                  </a:cubicBezTo>
                  <a:close/>
                  <a:moveTo>
                    <a:pt x="145" y="69"/>
                  </a:moveTo>
                  <a:cubicBezTo>
                    <a:pt x="145" y="68"/>
                    <a:pt x="145" y="67"/>
                    <a:pt x="144" y="66"/>
                  </a:cubicBezTo>
                  <a:cubicBezTo>
                    <a:pt x="144" y="65"/>
                    <a:pt x="143" y="64"/>
                    <a:pt x="143" y="64"/>
                  </a:cubicBezTo>
                  <a:cubicBezTo>
                    <a:pt x="143" y="64"/>
                    <a:pt x="143" y="64"/>
                    <a:pt x="143" y="64"/>
                  </a:cubicBezTo>
                  <a:cubicBezTo>
                    <a:pt x="143" y="63"/>
                    <a:pt x="143" y="64"/>
                    <a:pt x="144" y="63"/>
                  </a:cubicBezTo>
                  <a:cubicBezTo>
                    <a:pt x="144" y="63"/>
                    <a:pt x="144" y="64"/>
                    <a:pt x="144" y="63"/>
                  </a:cubicBezTo>
                  <a:cubicBezTo>
                    <a:pt x="144" y="63"/>
                    <a:pt x="144" y="62"/>
                    <a:pt x="143" y="62"/>
                  </a:cubicBezTo>
                  <a:cubicBezTo>
                    <a:pt x="143" y="61"/>
                    <a:pt x="143" y="61"/>
                    <a:pt x="143" y="60"/>
                  </a:cubicBezTo>
                  <a:cubicBezTo>
                    <a:pt x="143" y="60"/>
                    <a:pt x="144" y="59"/>
                    <a:pt x="144" y="59"/>
                  </a:cubicBezTo>
                  <a:cubicBezTo>
                    <a:pt x="144" y="59"/>
                    <a:pt x="143" y="59"/>
                    <a:pt x="143" y="59"/>
                  </a:cubicBezTo>
                  <a:cubicBezTo>
                    <a:pt x="143" y="59"/>
                    <a:pt x="143" y="58"/>
                    <a:pt x="143" y="58"/>
                  </a:cubicBezTo>
                  <a:cubicBezTo>
                    <a:pt x="143" y="58"/>
                    <a:pt x="143" y="57"/>
                    <a:pt x="143" y="57"/>
                  </a:cubicBezTo>
                  <a:cubicBezTo>
                    <a:pt x="143" y="57"/>
                    <a:pt x="143" y="57"/>
                    <a:pt x="143" y="57"/>
                  </a:cubicBezTo>
                  <a:cubicBezTo>
                    <a:pt x="143" y="56"/>
                    <a:pt x="142" y="56"/>
                    <a:pt x="142" y="56"/>
                  </a:cubicBezTo>
                  <a:cubicBezTo>
                    <a:pt x="141" y="56"/>
                    <a:pt x="141" y="55"/>
                    <a:pt x="141" y="55"/>
                  </a:cubicBezTo>
                  <a:cubicBezTo>
                    <a:pt x="141" y="54"/>
                    <a:pt x="140" y="54"/>
                    <a:pt x="140" y="54"/>
                  </a:cubicBezTo>
                  <a:cubicBezTo>
                    <a:pt x="140" y="54"/>
                    <a:pt x="140" y="53"/>
                    <a:pt x="139" y="53"/>
                  </a:cubicBezTo>
                  <a:cubicBezTo>
                    <a:pt x="139" y="53"/>
                    <a:pt x="139" y="53"/>
                    <a:pt x="139" y="52"/>
                  </a:cubicBezTo>
                  <a:cubicBezTo>
                    <a:pt x="139" y="52"/>
                    <a:pt x="139" y="52"/>
                    <a:pt x="138" y="52"/>
                  </a:cubicBezTo>
                  <a:cubicBezTo>
                    <a:pt x="138" y="52"/>
                    <a:pt x="137" y="51"/>
                    <a:pt x="137" y="51"/>
                  </a:cubicBezTo>
                  <a:cubicBezTo>
                    <a:pt x="136" y="50"/>
                    <a:pt x="136" y="50"/>
                    <a:pt x="135" y="50"/>
                  </a:cubicBezTo>
                  <a:cubicBezTo>
                    <a:pt x="135" y="50"/>
                    <a:pt x="135" y="49"/>
                    <a:pt x="135" y="48"/>
                  </a:cubicBezTo>
                  <a:cubicBezTo>
                    <a:pt x="135" y="48"/>
                    <a:pt x="135" y="48"/>
                    <a:pt x="135" y="48"/>
                  </a:cubicBezTo>
                  <a:cubicBezTo>
                    <a:pt x="135" y="48"/>
                    <a:pt x="135" y="46"/>
                    <a:pt x="135" y="46"/>
                  </a:cubicBezTo>
                  <a:cubicBezTo>
                    <a:pt x="135" y="46"/>
                    <a:pt x="135" y="46"/>
                    <a:pt x="135" y="46"/>
                  </a:cubicBezTo>
                  <a:cubicBezTo>
                    <a:pt x="135" y="46"/>
                    <a:pt x="135" y="46"/>
                    <a:pt x="135" y="46"/>
                  </a:cubicBezTo>
                  <a:cubicBezTo>
                    <a:pt x="135" y="46"/>
                    <a:pt x="135" y="46"/>
                    <a:pt x="135" y="45"/>
                  </a:cubicBezTo>
                  <a:cubicBezTo>
                    <a:pt x="134" y="46"/>
                    <a:pt x="134" y="46"/>
                    <a:pt x="134" y="46"/>
                  </a:cubicBezTo>
                  <a:cubicBezTo>
                    <a:pt x="134" y="46"/>
                    <a:pt x="134" y="46"/>
                    <a:pt x="133" y="46"/>
                  </a:cubicBezTo>
                  <a:cubicBezTo>
                    <a:pt x="133" y="46"/>
                    <a:pt x="133" y="46"/>
                    <a:pt x="133" y="45"/>
                  </a:cubicBezTo>
                  <a:cubicBezTo>
                    <a:pt x="133" y="45"/>
                    <a:pt x="133" y="45"/>
                    <a:pt x="132" y="45"/>
                  </a:cubicBezTo>
                  <a:cubicBezTo>
                    <a:pt x="132" y="45"/>
                    <a:pt x="132" y="46"/>
                    <a:pt x="132" y="47"/>
                  </a:cubicBezTo>
                  <a:cubicBezTo>
                    <a:pt x="132" y="46"/>
                    <a:pt x="132" y="46"/>
                    <a:pt x="131" y="46"/>
                  </a:cubicBezTo>
                  <a:cubicBezTo>
                    <a:pt x="131" y="45"/>
                    <a:pt x="131" y="44"/>
                    <a:pt x="130" y="43"/>
                  </a:cubicBezTo>
                  <a:cubicBezTo>
                    <a:pt x="130" y="42"/>
                    <a:pt x="130" y="42"/>
                    <a:pt x="130" y="41"/>
                  </a:cubicBezTo>
                  <a:cubicBezTo>
                    <a:pt x="130" y="41"/>
                    <a:pt x="130" y="41"/>
                    <a:pt x="129" y="40"/>
                  </a:cubicBezTo>
                  <a:cubicBezTo>
                    <a:pt x="128" y="40"/>
                    <a:pt x="128" y="40"/>
                    <a:pt x="128" y="39"/>
                  </a:cubicBezTo>
                  <a:cubicBezTo>
                    <a:pt x="128" y="39"/>
                    <a:pt x="128" y="38"/>
                    <a:pt x="128" y="38"/>
                  </a:cubicBezTo>
                  <a:cubicBezTo>
                    <a:pt x="128" y="38"/>
                    <a:pt x="128" y="39"/>
                    <a:pt x="128" y="39"/>
                  </a:cubicBezTo>
                  <a:cubicBezTo>
                    <a:pt x="128" y="38"/>
                    <a:pt x="127" y="38"/>
                    <a:pt x="127" y="37"/>
                  </a:cubicBezTo>
                  <a:cubicBezTo>
                    <a:pt x="127" y="37"/>
                    <a:pt x="127" y="37"/>
                    <a:pt x="127" y="37"/>
                  </a:cubicBezTo>
                  <a:cubicBezTo>
                    <a:pt x="126" y="37"/>
                    <a:pt x="126" y="37"/>
                    <a:pt x="126" y="37"/>
                  </a:cubicBezTo>
                  <a:cubicBezTo>
                    <a:pt x="126" y="36"/>
                    <a:pt x="125" y="36"/>
                    <a:pt x="125" y="36"/>
                  </a:cubicBezTo>
                  <a:cubicBezTo>
                    <a:pt x="124" y="36"/>
                    <a:pt x="125" y="36"/>
                    <a:pt x="124" y="36"/>
                  </a:cubicBezTo>
                  <a:cubicBezTo>
                    <a:pt x="124" y="36"/>
                    <a:pt x="124" y="35"/>
                    <a:pt x="123" y="35"/>
                  </a:cubicBezTo>
                  <a:cubicBezTo>
                    <a:pt x="123" y="35"/>
                    <a:pt x="123" y="34"/>
                    <a:pt x="123" y="34"/>
                  </a:cubicBezTo>
                  <a:cubicBezTo>
                    <a:pt x="123" y="34"/>
                    <a:pt x="123" y="35"/>
                    <a:pt x="122" y="34"/>
                  </a:cubicBezTo>
                  <a:cubicBezTo>
                    <a:pt x="122" y="34"/>
                    <a:pt x="122" y="34"/>
                    <a:pt x="122" y="34"/>
                  </a:cubicBezTo>
                  <a:cubicBezTo>
                    <a:pt x="122" y="34"/>
                    <a:pt x="122" y="34"/>
                    <a:pt x="122" y="34"/>
                  </a:cubicBezTo>
                  <a:cubicBezTo>
                    <a:pt x="121" y="34"/>
                    <a:pt x="121" y="34"/>
                    <a:pt x="121" y="34"/>
                  </a:cubicBezTo>
                  <a:cubicBezTo>
                    <a:pt x="121" y="34"/>
                    <a:pt x="120" y="34"/>
                    <a:pt x="120" y="33"/>
                  </a:cubicBezTo>
                  <a:cubicBezTo>
                    <a:pt x="119" y="33"/>
                    <a:pt x="119" y="33"/>
                    <a:pt x="119" y="32"/>
                  </a:cubicBezTo>
                  <a:cubicBezTo>
                    <a:pt x="119" y="32"/>
                    <a:pt x="119" y="32"/>
                    <a:pt x="119" y="32"/>
                  </a:cubicBezTo>
                  <a:cubicBezTo>
                    <a:pt x="119" y="31"/>
                    <a:pt x="118" y="31"/>
                    <a:pt x="118" y="30"/>
                  </a:cubicBezTo>
                  <a:cubicBezTo>
                    <a:pt x="118" y="29"/>
                    <a:pt x="118" y="28"/>
                    <a:pt x="118" y="27"/>
                  </a:cubicBezTo>
                  <a:cubicBezTo>
                    <a:pt x="118" y="27"/>
                    <a:pt x="118" y="26"/>
                    <a:pt x="118" y="26"/>
                  </a:cubicBezTo>
                  <a:cubicBezTo>
                    <a:pt x="118" y="26"/>
                    <a:pt x="118" y="25"/>
                    <a:pt x="118" y="25"/>
                  </a:cubicBezTo>
                  <a:cubicBezTo>
                    <a:pt x="118" y="25"/>
                    <a:pt x="118" y="25"/>
                    <a:pt x="118" y="25"/>
                  </a:cubicBezTo>
                  <a:cubicBezTo>
                    <a:pt x="118" y="25"/>
                    <a:pt x="117" y="25"/>
                    <a:pt x="117" y="25"/>
                  </a:cubicBezTo>
                  <a:cubicBezTo>
                    <a:pt x="117" y="25"/>
                    <a:pt x="116" y="24"/>
                    <a:pt x="116" y="24"/>
                  </a:cubicBezTo>
                  <a:cubicBezTo>
                    <a:pt x="116" y="24"/>
                    <a:pt x="116" y="24"/>
                    <a:pt x="116" y="23"/>
                  </a:cubicBezTo>
                  <a:cubicBezTo>
                    <a:pt x="116" y="23"/>
                    <a:pt x="116" y="22"/>
                    <a:pt x="116" y="22"/>
                  </a:cubicBezTo>
                  <a:cubicBezTo>
                    <a:pt x="116" y="21"/>
                    <a:pt x="115" y="20"/>
                    <a:pt x="115" y="19"/>
                  </a:cubicBezTo>
                  <a:cubicBezTo>
                    <a:pt x="116" y="19"/>
                    <a:pt x="116" y="19"/>
                    <a:pt x="116" y="19"/>
                  </a:cubicBezTo>
                  <a:cubicBezTo>
                    <a:pt x="115" y="18"/>
                    <a:pt x="116" y="19"/>
                    <a:pt x="116" y="18"/>
                  </a:cubicBezTo>
                  <a:cubicBezTo>
                    <a:pt x="116" y="18"/>
                    <a:pt x="115" y="18"/>
                    <a:pt x="115" y="18"/>
                  </a:cubicBezTo>
                  <a:cubicBezTo>
                    <a:pt x="115" y="18"/>
                    <a:pt x="115" y="18"/>
                    <a:pt x="114" y="17"/>
                  </a:cubicBezTo>
                  <a:cubicBezTo>
                    <a:pt x="114" y="17"/>
                    <a:pt x="114" y="17"/>
                    <a:pt x="114" y="17"/>
                  </a:cubicBezTo>
                  <a:cubicBezTo>
                    <a:pt x="114" y="17"/>
                    <a:pt x="113" y="17"/>
                    <a:pt x="113" y="16"/>
                  </a:cubicBezTo>
                  <a:cubicBezTo>
                    <a:pt x="113" y="16"/>
                    <a:pt x="113" y="16"/>
                    <a:pt x="112" y="15"/>
                  </a:cubicBezTo>
                  <a:cubicBezTo>
                    <a:pt x="112" y="16"/>
                    <a:pt x="112" y="16"/>
                    <a:pt x="112" y="16"/>
                  </a:cubicBezTo>
                  <a:cubicBezTo>
                    <a:pt x="112" y="16"/>
                    <a:pt x="112" y="16"/>
                    <a:pt x="112" y="16"/>
                  </a:cubicBezTo>
                  <a:cubicBezTo>
                    <a:pt x="112" y="16"/>
                    <a:pt x="111" y="16"/>
                    <a:pt x="111" y="16"/>
                  </a:cubicBezTo>
                  <a:cubicBezTo>
                    <a:pt x="111" y="16"/>
                    <a:pt x="111" y="16"/>
                    <a:pt x="110" y="16"/>
                  </a:cubicBezTo>
                  <a:cubicBezTo>
                    <a:pt x="110" y="16"/>
                    <a:pt x="110" y="15"/>
                    <a:pt x="110" y="15"/>
                  </a:cubicBezTo>
                  <a:cubicBezTo>
                    <a:pt x="110" y="14"/>
                    <a:pt x="110" y="13"/>
                    <a:pt x="109" y="12"/>
                  </a:cubicBezTo>
                  <a:cubicBezTo>
                    <a:pt x="109" y="12"/>
                    <a:pt x="109" y="11"/>
                    <a:pt x="109" y="10"/>
                  </a:cubicBezTo>
                  <a:cubicBezTo>
                    <a:pt x="109" y="10"/>
                    <a:pt x="109" y="10"/>
                    <a:pt x="109" y="10"/>
                  </a:cubicBezTo>
                  <a:cubicBezTo>
                    <a:pt x="109" y="10"/>
                    <a:pt x="109" y="10"/>
                    <a:pt x="108" y="9"/>
                  </a:cubicBezTo>
                  <a:cubicBezTo>
                    <a:pt x="108" y="9"/>
                    <a:pt x="108" y="9"/>
                    <a:pt x="108" y="9"/>
                  </a:cubicBezTo>
                  <a:cubicBezTo>
                    <a:pt x="108" y="9"/>
                    <a:pt x="108" y="9"/>
                    <a:pt x="108" y="9"/>
                  </a:cubicBezTo>
                  <a:cubicBezTo>
                    <a:pt x="108" y="8"/>
                    <a:pt x="108" y="7"/>
                    <a:pt x="108" y="7"/>
                  </a:cubicBezTo>
                  <a:cubicBezTo>
                    <a:pt x="108" y="7"/>
                    <a:pt x="107" y="7"/>
                    <a:pt x="107" y="7"/>
                  </a:cubicBezTo>
                  <a:cubicBezTo>
                    <a:pt x="107" y="6"/>
                    <a:pt x="107" y="5"/>
                    <a:pt x="107" y="5"/>
                  </a:cubicBezTo>
                  <a:cubicBezTo>
                    <a:pt x="106" y="4"/>
                    <a:pt x="106" y="3"/>
                    <a:pt x="106" y="4"/>
                  </a:cubicBezTo>
                  <a:cubicBezTo>
                    <a:pt x="106" y="3"/>
                    <a:pt x="106" y="3"/>
                    <a:pt x="106" y="3"/>
                  </a:cubicBezTo>
                  <a:cubicBezTo>
                    <a:pt x="105" y="3"/>
                    <a:pt x="104" y="3"/>
                    <a:pt x="104" y="4"/>
                  </a:cubicBezTo>
                  <a:cubicBezTo>
                    <a:pt x="104" y="5"/>
                    <a:pt x="104" y="6"/>
                    <a:pt x="103" y="7"/>
                  </a:cubicBezTo>
                  <a:cubicBezTo>
                    <a:pt x="103" y="7"/>
                    <a:pt x="103" y="7"/>
                    <a:pt x="103" y="7"/>
                  </a:cubicBezTo>
                  <a:cubicBezTo>
                    <a:pt x="103" y="8"/>
                    <a:pt x="103" y="9"/>
                    <a:pt x="102" y="9"/>
                  </a:cubicBezTo>
                  <a:cubicBezTo>
                    <a:pt x="102" y="9"/>
                    <a:pt x="103" y="9"/>
                    <a:pt x="103" y="9"/>
                  </a:cubicBezTo>
                  <a:cubicBezTo>
                    <a:pt x="103" y="9"/>
                    <a:pt x="103" y="9"/>
                    <a:pt x="103" y="10"/>
                  </a:cubicBezTo>
                  <a:cubicBezTo>
                    <a:pt x="103" y="10"/>
                    <a:pt x="104" y="10"/>
                    <a:pt x="103" y="11"/>
                  </a:cubicBezTo>
                  <a:cubicBezTo>
                    <a:pt x="103" y="10"/>
                    <a:pt x="103" y="10"/>
                    <a:pt x="103" y="10"/>
                  </a:cubicBezTo>
                  <a:cubicBezTo>
                    <a:pt x="103" y="10"/>
                    <a:pt x="103" y="10"/>
                    <a:pt x="103" y="10"/>
                  </a:cubicBezTo>
                  <a:cubicBezTo>
                    <a:pt x="103" y="10"/>
                    <a:pt x="103" y="10"/>
                    <a:pt x="102" y="11"/>
                  </a:cubicBezTo>
                  <a:cubicBezTo>
                    <a:pt x="102" y="11"/>
                    <a:pt x="103" y="11"/>
                    <a:pt x="103" y="12"/>
                  </a:cubicBezTo>
                  <a:cubicBezTo>
                    <a:pt x="103" y="12"/>
                    <a:pt x="102" y="13"/>
                    <a:pt x="102" y="13"/>
                  </a:cubicBezTo>
                  <a:cubicBezTo>
                    <a:pt x="102" y="13"/>
                    <a:pt x="102" y="13"/>
                    <a:pt x="102" y="13"/>
                  </a:cubicBezTo>
                  <a:cubicBezTo>
                    <a:pt x="102" y="13"/>
                    <a:pt x="102" y="14"/>
                    <a:pt x="102" y="14"/>
                  </a:cubicBezTo>
                  <a:cubicBezTo>
                    <a:pt x="102" y="14"/>
                    <a:pt x="102" y="14"/>
                    <a:pt x="102" y="15"/>
                  </a:cubicBezTo>
                  <a:cubicBezTo>
                    <a:pt x="102" y="15"/>
                    <a:pt x="102" y="15"/>
                    <a:pt x="102" y="16"/>
                  </a:cubicBezTo>
                  <a:cubicBezTo>
                    <a:pt x="102" y="17"/>
                    <a:pt x="102" y="17"/>
                    <a:pt x="102" y="18"/>
                  </a:cubicBezTo>
                  <a:cubicBezTo>
                    <a:pt x="102" y="18"/>
                    <a:pt x="102" y="18"/>
                    <a:pt x="102" y="18"/>
                  </a:cubicBezTo>
                  <a:cubicBezTo>
                    <a:pt x="103" y="18"/>
                    <a:pt x="102" y="19"/>
                    <a:pt x="102" y="19"/>
                  </a:cubicBezTo>
                  <a:cubicBezTo>
                    <a:pt x="102" y="20"/>
                    <a:pt x="102" y="21"/>
                    <a:pt x="102" y="22"/>
                  </a:cubicBezTo>
                  <a:cubicBezTo>
                    <a:pt x="102" y="22"/>
                    <a:pt x="102" y="22"/>
                    <a:pt x="102" y="22"/>
                  </a:cubicBezTo>
                  <a:cubicBezTo>
                    <a:pt x="102" y="22"/>
                    <a:pt x="101" y="23"/>
                    <a:pt x="101" y="23"/>
                  </a:cubicBezTo>
                  <a:cubicBezTo>
                    <a:pt x="101" y="24"/>
                    <a:pt x="101" y="25"/>
                    <a:pt x="100" y="25"/>
                  </a:cubicBezTo>
                  <a:cubicBezTo>
                    <a:pt x="100" y="26"/>
                    <a:pt x="100" y="27"/>
                    <a:pt x="100" y="27"/>
                  </a:cubicBezTo>
                  <a:cubicBezTo>
                    <a:pt x="99" y="28"/>
                    <a:pt x="98" y="28"/>
                    <a:pt x="98" y="28"/>
                  </a:cubicBezTo>
                  <a:cubicBezTo>
                    <a:pt x="98" y="28"/>
                    <a:pt x="97" y="28"/>
                    <a:pt x="97" y="28"/>
                  </a:cubicBezTo>
                  <a:cubicBezTo>
                    <a:pt x="96" y="28"/>
                    <a:pt x="96" y="27"/>
                    <a:pt x="95" y="27"/>
                  </a:cubicBezTo>
                  <a:cubicBezTo>
                    <a:pt x="95" y="27"/>
                    <a:pt x="94" y="26"/>
                    <a:pt x="94" y="26"/>
                  </a:cubicBezTo>
                  <a:cubicBezTo>
                    <a:pt x="93" y="26"/>
                    <a:pt x="94" y="26"/>
                    <a:pt x="93" y="26"/>
                  </a:cubicBezTo>
                  <a:cubicBezTo>
                    <a:pt x="93" y="25"/>
                    <a:pt x="93" y="25"/>
                    <a:pt x="92" y="25"/>
                  </a:cubicBezTo>
                  <a:cubicBezTo>
                    <a:pt x="91" y="25"/>
                    <a:pt x="90" y="24"/>
                    <a:pt x="89" y="24"/>
                  </a:cubicBezTo>
                  <a:cubicBezTo>
                    <a:pt x="89" y="24"/>
                    <a:pt x="89" y="24"/>
                    <a:pt x="89" y="24"/>
                  </a:cubicBezTo>
                  <a:cubicBezTo>
                    <a:pt x="89" y="24"/>
                    <a:pt x="88" y="23"/>
                    <a:pt x="88" y="23"/>
                  </a:cubicBezTo>
                  <a:cubicBezTo>
                    <a:pt x="87" y="22"/>
                    <a:pt x="86" y="22"/>
                    <a:pt x="86" y="22"/>
                  </a:cubicBezTo>
                  <a:cubicBezTo>
                    <a:pt x="86" y="22"/>
                    <a:pt x="86" y="22"/>
                    <a:pt x="86" y="22"/>
                  </a:cubicBezTo>
                  <a:cubicBezTo>
                    <a:pt x="85" y="21"/>
                    <a:pt x="85" y="22"/>
                    <a:pt x="85" y="22"/>
                  </a:cubicBezTo>
                  <a:cubicBezTo>
                    <a:pt x="83" y="20"/>
                    <a:pt x="82" y="19"/>
                    <a:pt x="81" y="18"/>
                  </a:cubicBezTo>
                  <a:cubicBezTo>
                    <a:pt x="81" y="18"/>
                    <a:pt x="81" y="18"/>
                    <a:pt x="80" y="18"/>
                  </a:cubicBezTo>
                  <a:cubicBezTo>
                    <a:pt x="80" y="17"/>
                    <a:pt x="81" y="17"/>
                    <a:pt x="81" y="16"/>
                  </a:cubicBezTo>
                  <a:cubicBezTo>
                    <a:pt x="82" y="15"/>
                    <a:pt x="82" y="15"/>
                    <a:pt x="82" y="14"/>
                  </a:cubicBezTo>
                  <a:cubicBezTo>
                    <a:pt x="82" y="14"/>
                    <a:pt x="82" y="14"/>
                    <a:pt x="83" y="13"/>
                  </a:cubicBezTo>
                  <a:cubicBezTo>
                    <a:pt x="82" y="14"/>
                    <a:pt x="82" y="14"/>
                    <a:pt x="82" y="14"/>
                  </a:cubicBezTo>
                  <a:cubicBezTo>
                    <a:pt x="82" y="13"/>
                    <a:pt x="82" y="13"/>
                    <a:pt x="82" y="13"/>
                  </a:cubicBezTo>
                  <a:cubicBezTo>
                    <a:pt x="82" y="13"/>
                    <a:pt x="82" y="12"/>
                    <a:pt x="82" y="12"/>
                  </a:cubicBezTo>
                  <a:cubicBezTo>
                    <a:pt x="83" y="12"/>
                    <a:pt x="83" y="12"/>
                    <a:pt x="84" y="11"/>
                  </a:cubicBezTo>
                  <a:cubicBezTo>
                    <a:pt x="84" y="12"/>
                    <a:pt x="84" y="12"/>
                    <a:pt x="84" y="12"/>
                  </a:cubicBezTo>
                  <a:cubicBezTo>
                    <a:pt x="84" y="12"/>
                    <a:pt x="84" y="12"/>
                    <a:pt x="84" y="12"/>
                  </a:cubicBezTo>
                  <a:cubicBezTo>
                    <a:pt x="84" y="12"/>
                    <a:pt x="84" y="10"/>
                    <a:pt x="85" y="11"/>
                  </a:cubicBezTo>
                  <a:cubicBezTo>
                    <a:pt x="85" y="11"/>
                    <a:pt x="84" y="11"/>
                    <a:pt x="84" y="11"/>
                  </a:cubicBezTo>
                  <a:cubicBezTo>
                    <a:pt x="84" y="11"/>
                    <a:pt x="84" y="10"/>
                    <a:pt x="84" y="10"/>
                  </a:cubicBezTo>
                  <a:cubicBezTo>
                    <a:pt x="84" y="10"/>
                    <a:pt x="84" y="11"/>
                    <a:pt x="85" y="10"/>
                  </a:cubicBezTo>
                  <a:cubicBezTo>
                    <a:pt x="85" y="9"/>
                    <a:pt x="85" y="9"/>
                    <a:pt x="86" y="9"/>
                  </a:cubicBezTo>
                  <a:cubicBezTo>
                    <a:pt x="86" y="8"/>
                    <a:pt x="85" y="8"/>
                    <a:pt x="85" y="8"/>
                  </a:cubicBezTo>
                  <a:cubicBezTo>
                    <a:pt x="85" y="9"/>
                    <a:pt x="85" y="7"/>
                    <a:pt x="84" y="7"/>
                  </a:cubicBezTo>
                  <a:cubicBezTo>
                    <a:pt x="84" y="7"/>
                    <a:pt x="84" y="7"/>
                    <a:pt x="84" y="7"/>
                  </a:cubicBezTo>
                  <a:cubicBezTo>
                    <a:pt x="84" y="7"/>
                    <a:pt x="83" y="7"/>
                    <a:pt x="83" y="8"/>
                  </a:cubicBezTo>
                  <a:cubicBezTo>
                    <a:pt x="83" y="8"/>
                    <a:pt x="83" y="8"/>
                    <a:pt x="84" y="8"/>
                  </a:cubicBezTo>
                  <a:cubicBezTo>
                    <a:pt x="84" y="8"/>
                    <a:pt x="83" y="9"/>
                    <a:pt x="83" y="9"/>
                  </a:cubicBezTo>
                  <a:cubicBezTo>
                    <a:pt x="83" y="9"/>
                    <a:pt x="83" y="9"/>
                    <a:pt x="82" y="8"/>
                  </a:cubicBezTo>
                  <a:cubicBezTo>
                    <a:pt x="82" y="8"/>
                    <a:pt x="83" y="8"/>
                    <a:pt x="83" y="8"/>
                  </a:cubicBezTo>
                  <a:cubicBezTo>
                    <a:pt x="82" y="8"/>
                    <a:pt x="82" y="8"/>
                    <a:pt x="82" y="8"/>
                  </a:cubicBezTo>
                  <a:cubicBezTo>
                    <a:pt x="82" y="8"/>
                    <a:pt x="82" y="8"/>
                    <a:pt x="82" y="8"/>
                  </a:cubicBezTo>
                  <a:cubicBezTo>
                    <a:pt x="82" y="8"/>
                    <a:pt x="82" y="8"/>
                    <a:pt x="81" y="8"/>
                  </a:cubicBezTo>
                  <a:cubicBezTo>
                    <a:pt x="81" y="8"/>
                    <a:pt x="82" y="7"/>
                    <a:pt x="82" y="7"/>
                  </a:cubicBezTo>
                  <a:cubicBezTo>
                    <a:pt x="81" y="7"/>
                    <a:pt x="82" y="7"/>
                    <a:pt x="82" y="7"/>
                  </a:cubicBezTo>
                  <a:cubicBezTo>
                    <a:pt x="82" y="7"/>
                    <a:pt x="82" y="6"/>
                    <a:pt x="82" y="7"/>
                  </a:cubicBezTo>
                  <a:cubicBezTo>
                    <a:pt x="82" y="7"/>
                    <a:pt x="82" y="7"/>
                    <a:pt x="82" y="7"/>
                  </a:cubicBezTo>
                  <a:cubicBezTo>
                    <a:pt x="81" y="7"/>
                    <a:pt x="81" y="7"/>
                    <a:pt x="81" y="7"/>
                  </a:cubicBezTo>
                  <a:cubicBezTo>
                    <a:pt x="81" y="7"/>
                    <a:pt x="80" y="8"/>
                    <a:pt x="81" y="8"/>
                  </a:cubicBezTo>
                  <a:cubicBezTo>
                    <a:pt x="81" y="8"/>
                    <a:pt x="80" y="8"/>
                    <a:pt x="80" y="8"/>
                  </a:cubicBezTo>
                  <a:cubicBezTo>
                    <a:pt x="80" y="8"/>
                    <a:pt x="80" y="8"/>
                    <a:pt x="80" y="8"/>
                  </a:cubicBezTo>
                  <a:cubicBezTo>
                    <a:pt x="79" y="8"/>
                    <a:pt x="79" y="8"/>
                    <a:pt x="79" y="8"/>
                  </a:cubicBezTo>
                  <a:cubicBezTo>
                    <a:pt x="78" y="8"/>
                    <a:pt x="78" y="8"/>
                    <a:pt x="78" y="7"/>
                  </a:cubicBezTo>
                  <a:cubicBezTo>
                    <a:pt x="77" y="7"/>
                    <a:pt x="77" y="8"/>
                    <a:pt x="77" y="8"/>
                  </a:cubicBezTo>
                  <a:cubicBezTo>
                    <a:pt x="77" y="8"/>
                    <a:pt x="76" y="7"/>
                    <a:pt x="76" y="8"/>
                  </a:cubicBezTo>
                  <a:cubicBezTo>
                    <a:pt x="76" y="7"/>
                    <a:pt x="76" y="7"/>
                    <a:pt x="76" y="7"/>
                  </a:cubicBezTo>
                  <a:cubicBezTo>
                    <a:pt x="76" y="7"/>
                    <a:pt x="75" y="7"/>
                    <a:pt x="75" y="7"/>
                  </a:cubicBezTo>
                  <a:cubicBezTo>
                    <a:pt x="75" y="6"/>
                    <a:pt x="74" y="6"/>
                    <a:pt x="74" y="7"/>
                  </a:cubicBezTo>
                  <a:cubicBezTo>
                    <a:pt x="74" y="7"/>
                    <a:pt x="74" y="7"/>
                    <a:pt x="73" y="7"/>
                  </a:cubicBezTo>
                  <a:cubicBezTo>
                    <a:pt x="74" y="6"/>
                    <a:pt x="73" y="6"/>
                    <a:pt x="72" y="6"/>
                  </a:cubicBezTo>
                  <a:cubicBezTo>
                    <a:pt x="72" y="6"/>
                    <a:pt x="72" y="6"/>
                    <a:pt x="72" y="5"/>
                  </a:cubicBezTo>
                  <a:cubicBezTo>
                    <a:pt x="71" y="5"/>
                    <a:pt x="71" y="5"/>
                    <a:pt x="71" y="5"/>
                  </a:cubicBezTo>
                  <a:cubicBezTo>
                    <a:pt x="71" y="5"/>
                    <a:pt x="71" y="5"/>
                    <a:pt x="71" y="5"/>
                  </a:cubicBezTo>
                  <a:cubicBezTo>
                    <a:pt x="70" y="6"/>
                    <a:pt x="70" y="5"/>
                    <a:pt x="70" y="5"/>
                  </a:cubicBezTo>
                  <a:cubicBezTo>
                    <a:pt x="70" y="5"/>
                    <a:pt x="69" y="4"/>
                    <a:pt x="69" y="4"/>
                  </a:cubicBezTo>
                  <a:cubicBezTo>
                    <a:pt x="69" y="4"/>
                    <a:pt x="69" y="5"/>
                    <a:pt x="69" y="5"/>
                  </a:cubicBezTo>
                  <a:cubicBezTo>
                    <a:pt x="69" y="5"/>
                    <a:pt x="69" y="4"/>
                    <a:pt x="69" y="4"/>
                  </a:cubicBezTo>
                  <a:cubicBezTo>
                    <a:pt x="69" y="5"/>
                    <a:pt x="69" y="5"/>
                    <a:pt x="69" y="5"/>
                  </a:cubicBezTo>
                  <a:cubicBezTo>
                    <a:pt x="68" y="4"/>
                    <a:pt x="68" y="4"/>
                    <a:pt x="67" y="4"/>
                  </a:cubicBezTo>
                  <a:cubicBezTo>
                    <a:pt x="68" y="5"/>
                    <a:pt x="68" y="5"/>
                    <a:pt x="68" y="5"/>
                  </a:cubicBezTo>
                  <a:cubicBezTo>
                    <a:pt x="68" y="5"/>
                    <a:pt x="68" y="5"/>
                    <a:pt x="68" y="5"/>
                  </a:cubicBezTo>
                  <a:cubicBezTo>
                    <a:pt x="68" y="5"/>
                    <a:pt x="68" y="5"/>
                    <a:pt x="68" y="5"/>
                  </a:cubicBezTo>
                  <a:cubicBezTo>
                    <a:pt x="68" y="5"/>
                    <a:pt x="68" y="6"/>
                    <a:pt x="68" y="6"/>
                  </a:cubicBezTo>
                  <a:cubicBezTo>
                    <a:pt x="69" y="6"/>
                    <a:pt x="69" y="5"/>
                    <a:pt x="69" y="5"/>
                  </a:cubicBezTo>
                  <a:cubicBezTo>
                    <a:pt x="69" y="5"/>
                    <a:pt x="70" y="5"/>
                    <a:pt x="70" y="5"/>
                  </a:cubicBezTo>
                  <a:cubicBezTo>
                    <a:pt x="70" y="6"/>
                    <a:pt x="70" y="6"/>
                    <a:pt x="70" y="6"/>
                  </a:cubicBezTo>
                  <a:cubicBezTo>
                    <a:pt x="70" y="6"/>
                    <a:pt x="70" y="6"/>
                    <a:pt x="70" y="6"/>
                  </a:cubicBezTo>
                  <a:cubicBezTo>
                    <a:pt x="70" y="6"/>
                    <a:pt x="70" y="7"/>
                    <a:pt x="70" y="7"/>
                  </a:cubicBezTo>
                  <a:cubicBezTo>
                    <a:pt x="70" y="8"/>
                    <a:pt x="70" y="8"/>
                    <a:pt x="71" y="8"/>
                  </a:cubicBezTo>
                  <a:cubicBezTo>
                    <a:pt x="70" y="8"/>
                    <a:pt x="70" y="8"/>
                    <a:pt x="70" y="8"/>
                  </a:cubicBezTo>
                  <a:cubicBezTo>
                    <a:pt x="70" y="8"/>
                    <a:pt x="69" y="9"/>
                    <a:pt x="69" y="9"/>
                  </a:cubicBezTo>
                  <a:cubicBezTo>
                    <a:pt x="69" y="8"/>
                    <a:pt x="69" y="8"/>
                    <a:pt x="69" y="8"/>
                  </a:cubicBezTo>
                  <a:cubicBezTo>
                    <a:pt x="69" y="8"/>
                    <a:pt x="69" y="8"/>
                    <a:pt x="68" y="8"/>
                  </a:cubicBezTo>
                  <a:cubicBezTo>
                    <a:pt x="68" y="9"/>
                    <a:pt x="66" y="8"/>
                    <a:pt x="66" y="8"/>
                  </a:cubicBezTo>
                  <a:cubicBezTo>
                    <a:pt x="66" y="8"/>
                    <a:pt x="66" y="8"/>
                    <a:pt x="66" y="8"/>
                  </a:cubicBezTo>
                  <a:cubicBezTo>
                    <a:pt x="65" y="8"/>
                    <a:pt x="65" y="8"/>
                    <a:pt x="65" y="8"/>
                  </a:cubicBezTo>
                  <a:cubicBezTo>
                    <a:pt x="65" y="8"/>
                    <a:pt x="65" y="8"/>
                    <a:pt x="65" y="8"/>
                  </a:cubicBezTo>
                  <a:cubicBezTo>
                    <a:pt x="64" y="8"/>
                    <a:pt x="64" y="8"/>
                    <a:pt x="65" y="9"/>
                  </a:cubicBezTo>
                  <a:cubicBezTo>
                    <a:pt x="64" y="9"/>
                    <a:pt x="64" y="8"/>
                    <a:pt x="64" y="9"/>
                  </a:cubicBezTo>
                  <a:cubicBezTo>
                    <a:pt x="64" y="9"/>
                    <a:pt x="64" y="9"/>
                    <a:pt x="64" y="9"/>
                  </a:cubicBezTo>
                  <a:cubicBezTo>
                    <a:pt x="64" y="9"/>
                    <a:pt x="64" y="9"/>
                    <a:pt x="64" y="10"/>
                  </a:cubicBezTo>
                  <a:cubicBezTo>
                    <a:pt x="64" y="10"/>
                    <a:pt x="64" y="9"/>
                    <a:pt x="64" y="9"/>
                  </a:cubicBezTo>
                  <a:cubicBezTo>
                    <a:pt x="64" y="9"/>
                    <a:pt x="64" y="9"/>
                    <a:pt x="64" y="9"/>
                  </a:cubicBezTo>
                  <a:cubicBezTo>
                    <a:pt x="64" y="9"/>
                    <a:pt x="64" y="9"/>
                    <a:pt x="63" y="9"/>
                  </a:cubicBezTo>
                  <a:cubicBezTo>
                    <a:pt x="63" y="9"/>
                    <a:pt x="63" y="9"/>
                    <a:pt x="63" y="9"/>
                  </a:cubicBezTo>
                  <a:cubicBezTo>
                    <a:pt x="63" y="10"/>
                    <a:pt x="63" y="10"/>
                    <a:pt x="63" y="10"/>
                  </a:cubicBezTo>
                  <a:cubicBezTo>
                    <a:pt x="63" y="10"/>
                    <a:pt x="63" y="10"/>
                    <a:pt x="63" y="10"/>
                  </a:cubicBezTo>
                  <a:cubicBezTo>
                    <a:pt x="62" y="10"/>
                    <a:pt x="61" y="11"/>
                    <a:pt x="61" y="11"/>
                  </a:cubicBezTo>
                  <a:cubicBezTo>
                    <a:pt x="61" y="11"/>
                    <a:pt x="62" y="12"/>
                    <a:pt x="62" y="12"/>
                  </a:cubicBezTo>
                  <a:cubicBezTo>
                    <a:pt x="62" y="12"/>
                    <a:pt x="61" y="13"/>
                    <a:pt x="61" y="13"/>
                  </a:cubicBezTo>
                  <a:cubicBezTo>
                    <a:pt x="61" y="13"/>
                    <a:pt x="60" y="13"/>
                    <a:pt x="61" y="13"/>
                  </a:cubicBezTo>
                  <a:cubicBezTo>
                    <a:pt x="60" y="13"/>
                    <a:pt x="60" y="13"/>
                    <a:pt x="60" y="14"/>
                  </a:cubicBezTo>
                  <a:cubicBezTo>
                    <a:pt x="60" y="14"/>
                    <a:pt x="60" y="15"/>
                    <a:pt x="59" y="15"/>
                  </a:cubicBezTo>
                  <a:cubicBezTo>
                    <a:pt x="59" y="15"/>
                    <a:pt x="59" y="15"/>
                    <a:pt x="59" y="15"/>
                  </a:cubicBezTo>
                  <a:cubicBezTo>
                    <a:pt x="59" y="15"/>
                    <a:pt x="59" y="15"/>
                    <a:pt x="59" y="15"/>
                  </a:cubicBezTo>
                  <a:cubicBezTo>
                    <a:pt x="59" y="16"/>
                    <a:pt x="59" y="16"/>
                    <a:pt x="59" y="17"/>
                  </a:cubicBezTo>
                  <a:cubicBezTo>
                    <a:pt x="59" y="17"/>
                    <a:pt x="59" y="17"/>
                    <a:pt x="60" y="17"/>
                  </a:cubicBezTo>
                  <a:cubicBezTo>
                    <a:pt x="60" y="18"/>
                    <a:pt x="60" y="17"/>
                    <a:pt x="61" y="18"/>
                  </a:cubicBezTo>
                  <a:cubicBezTo>
                    <a:pt x="60" y="18"/>
                    <a:pt x="60" y="18"/>
                    <a:pt x="60" y="18"/>
                  </a:cubicBezTo>
                  <a:cubicBezTo>
                    <a:pt x="60" y="18"/>
                    <a:pt x="60" y="19"/>
                    <a:pt x="60" y="19"/>
                  </a:cubicBezTo>
                  <a:cubicBezTo>
                    <a:pt x="60" y="19"/>
                    <a:pt x="60" y="19"/>
                    <a:pt x="60" y="19"/>
                  </a:cubicBezTo>
                  <a:cubicBezTo>
                    <a:pt x="59" y="19"/>
                    <a:pt x="59" y="18"/>
                    <a:pt x="59" y="18"/>
                  </a:cubicBezTo>
                  <a:cubicBezTo>
                    <a:pt x="59" y="18"/>
                    <a:pt x="58" y="18"/>
                    <a:pt x="58" y="18"/>
                  </a:cubicBezTo>
                  <a:cubicBezTo>
                    <a:pt x="58" y="19"/>
                    <a:pt x="58" y="19"/>
                    <a:pt x="58" y="19"/>
                  </a:cubicBezTo>
                  <a:cubicBezTo>
                    <a:pt x="58" y="19"/>
                    <a:pt x="58" y="19"/>
                    <a:pt x="58" y="19"/>
                  </a:cubicBezTo>
                  <a:cubicBezTo>
                    <a:pt x="58" y="19"/>
                    <a:pt x="58" y="18"/>
                    <a:pt x="58" y="18"/>
                  </a:cubicBezTo>
                  <a:cubicBezTo>
                    <a:pt x="58" y="18"/>
                    <a:pt x="57" y="18"/>
                    <a:pt x="57" y="18"/>
                  </a:cubicBezTo>
                  <a:cubicBezTo>
                    <a:pt x="57" y="18"/>
                    <a:pt x="57" y="18"/>
                    <a:pt x="57" y="18"/>
                  </a:cubicBezTo>
                  <a:cubicBezTo>
                    <a:pt x="57" y="17"/>
                    <a:pt x="57" y="18"/>
                    <a:pt x="56" y="17"/>
                  </a:cubicBezTo>
                  <a:cubicBezTo>
                    <a:pt x="56" y="17"/>
                    <a:pt x="55" y="17"/>
                    <a:pt x="55" y="18"/>
                  </a:cubicBezTo>
                  <a:cubicBezTo>
                    <a:pt x="55" y="18"/>
                    <a:pt x="56" y="19"/>
                    <a:pt x="55" y="18"/>
                  </a:cubicBezTo>
                  <a:cubicBezTo>
                    <a:pt x="55" y="18"/>
                    <a:pt x="55" y="18"/>
                    <a:pt x="55" y="18"/>
                  </a:cubicBezTo>
                  <a:cubicBezTo>
                    <a:pt x="54" y="18"/>
                    <a:pt x="55" y="19"/>
                    <a:pt x="55" y="20"/>
                  </a:cubicBezTo>
                  <a:cubicBezTo>
                    <a:pt x="55" y="20"/>
                    <a:pt x="54" y="19"/>
                    <a:pt x="54" y="19"/>
                  </a:cubicBezTo>
                  <a:cubicBezTo>
                    <a:pt x="54" y="20"/>
                    <a:pt x="54" y="20"/>
                    <a:pt x="54" y="20"/>
                  </a:cubicBezTo>
                  <a:cubicBezTo>
                    <a:pt x="54" y="19"/>
                    <a:pt x="54" y="19"/>
                    <a:pt x="54" y="18"/>
                  </a:cubicBezTo>
                  <a:cubicBezTo>
                    <a:pt x="54" y="18"/>
                    <a:pt x="54" y="18"/>
                    <a:pt x="54" y="18"/>
                  </a:cubicBezTo>
                  <a:cubicBezTo>
                    <a:pt x="54" y="18"/>
                    <a:pt x="54" y="18"/>
                    <a:pt x="54" y="17"/>
                  </a:cubicBezTo>
                  <a:cubicBezTo>
                    <a:pt x="54" y="17"/>
                    <a:pt x="54" y="17"/>
                    <a:pt x="54" y="17"/>
                  </a:cubicBezTo>
                  <a:cubicBezTo>
                    <a:pt x="54" y="17"/>
                    <a:pt x="54" y="17"/>
                    <a:pt x="54" y="16"/>
                  </a:cubicBezTo>
                  <a:cubicBezTo>
                    <a:pt x="53" y="16"/>
                    <a:pt x="52" y="15"/>
                    <a:pt x="52" y="15"/>
                  </a:cubicBezTo>
                  <a:cubicBezTo>
                    <a:pt x="51" y="14"/>
                    <a:pt x="51" y="15"/>
                    <a:pt x="51" y="14"/>
                  </a:cubicBezTo>
                  <a:cubicBezTo>
                    <a:pt x="51" y="14"/>
                    <a:pt x="51" y="15"/>
                    <a:pt x="51" y="14"/>
                  </a:cubicBezTo>
                  <a:cubicBezTo>
                    <a:pt x="50" y="14"/>
                    <a:pt x="50" y="14"/>
                    <a:pt x="50" y="14"/>
                  </a:cubicBezTo>
                  <a:cubicBezTo>
                    <a:pt x="50" y="14"/>
                    <a:pt x="49" y="15"/>
                    <a:pt x="49" y="15"/>
                  </a:cubicBezTo>
                  <a:cubicBezTo>
                    <a:pt x="49" y="15"/>
                    <a:pt x="48" y="15"/>
                    <a:pt x="48" y="15"/>
                  </a:cubicBezTo>
                  <a:cubicBezTo>
                    <a:pt x="48" y="15"/>
                    <a:pt x="49" y="14"/>
                    <a:pt x="49" y="14"/>
                  </a:cubicBezTo>
                  <a:cubicBezTo>
                    <a:pt x="48" y="14"/>
                    <a:pt x="47" y="15"/>
                    <a:pt x="47" y="15"/>
                  </a:cubicBezTo>
                  <a:cubicBezTo>
                    <a:pt x="47" y="15"/>
                    <a:pt x="47" y="15"/>
                    <a:pt x="47" y="15"/>
                  </a:cubicBezTo>
                  <a:cubicBezTo>
                    <a:pt x="47" y="15"/>
                    <a:pt x="47" y="15"/>
                    <a:pt x="47" y="14"/>
                  </a:cubicBezTo>
                  <a:cubicBezTo>
                    <a:pt x="47" y="15"/>
                    <a:pt x="47" y="15"/>
                    <a:pt x="47" y="15"/>
                  </a:cubicBezTo>
                  <a:cubicBezTo>
                    <a:pt x="47" y="15"/>
                    <a:pt x="47" y="14"/>
                    <a:pt x="47" y="14"/>
                  </a:cubicBezTo>
                  <a:cubicBezTo>
                    <a:pt x="47" y="14"/>
                    <a:pt x="47" y="14"/>
                    <a:pt x="47" y="14"/>
                  </a:cubicBezTo>
                  <a:cubicBezTo>
                    <a:pt x="47" y="14"/>
                    <a:pt x="47" y="14"/>
                    <a:pt x="47" y="14"/>
                  </a:cubicBezTo>
                  <a:cubicBezTo>
                    <a:pt x="47" y="14"/>
                    <a:pt x="47" y="15"/>
                    <a:pt x="47" y="15"/>
                  </a:cubicBezTo>
                  <a:cubicBezTo>
                    <a:pt x="47" y="15"/>
                    <a:pt x="47" y="15"/>
                    <a:pt x="47" y="15"/>
                  </a:cubicBezTo>
                  <a:cubicBezTo>
                    <a:pt x="47" y="15"/>
                    <a:pt x="47" y="15"/>
                    <a:pt x="47" y="15"/>
                  </a:cubicBezTo>
                  <a:cubicBezTo>
                    <a:pt x="47" y="16"/>
                    <a:pt x="47" y="16"/>
                    <a:pt x="47" y="16"/>
                  </a:cubicBezTo>
                  <a:cubicBezTo>
                    <a:pt x="47" y="16"/>
                    <a:pt x="47" y="16"/>
                    <a:pt x="47" y="16"/>
                  </a:cubicBezTo>
                  <a:cubicBezTo>
                    <a:pt x="47" y="17"/>
                    <a:pt x="46" y="17"/>
                    <a:pt x="46" y="17"/>
                  </a:cubicBezTo>
                  <a:cubicBezTo>
                    <a:pt x="46" y="17"/>
                    <a:pt x="46" y="16"/>
                    <a:pt x="46" y="16"/>
                  </a:cubicBezTo>
                  <a:cubicBezTo>
                    <a:pt x="46" y="16"/>
                    <a:pt x="46" y="16"/>
                    <a:pt x="46" y="16"/>
                  </a:cubicBezTo>
                  <a:cubicBezTo>
                    <a:pt x="46" y="16"/>
                    <a:pt x="46" y="16"/>
                    <a:pt x="46" y="16"/>
                  </a:cubicBezTo>
                  <a:cubicBezTo>
                    <a:pt x="46" y="16"/>
                    <a:pt x="46" y="16"/>
                    <a:pt x="45" y="16"/>
                  </a:cubicBezTo>
                  <a:cubicBezTo>
                    <a:pt x="45" y="16"/>
                    <a:pt x="45" y="16"/>
                    <a:pt x="46" y="16"/>
                  </a:cubicBezTo>
                  <a:cubicBezTo>
                    <a:pt x="45" y="15"/>
                    <a:pt x="45" y="15"/>
                    <a:pt x="45" y="16"/>
                  </a:cubicBezTo>
                  <a:cubicBezTo>
                    <a:pt x="45" y="17"/>
                    <a:pt x="45" y="16"/>
                    <a:pt x="44" y="17"/>
                  </a:cubicBezTo>
                  <a:cubicBezTo>
                    <a:pt x="44" y="17"/>
                    <a:pt x="44" y="17"/>
                    <a:pt x="44" y="17"/>
                  </a:cubicBezTo>
                  <a:cubicBezTo>
                    <a:pt x="44" y="17"/>
                    <a:pt x="44" y="17"/>
                    <a:pt x="44" y="17"/>
                  </a:cubicBezTo>
                  <a:cubicBezTo>
                    <a:pt x="44" y="17"/>
                    <a:pt x="44" y="16"/>
                    <a:pt x="44" y="16"/>
                  </a:cubicBezTo>
                  <a:cubicBezTo>
                    <a:pt x="44" y="17"/>
                    <a:pt x="44" y="17"/>
                    <a:pt x="44" y="17"/>
                  </a:cubicBezTo>
                  <a:cubicBezTo>
                    <a:pt x="44" y="17"/>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5" y="18"/>
                  </a:cubicBezTo>
                  <a:cubicBezTo>
                    <a:pt x="44" y="18"/>
                    <a:pt x="44" y="19"/>
                    <a:pt x="44" y="19"/>
                  </a:cubicBezTo>
                  <a:cubicBezTo>
                    <a:pt x="44" y="19"/>
                    <a:pt x="45" y="19"/>
                    <a:pt x="45" y="19"/>
                  </a:cubicBezTo>
                  <a:cubicBezTo>
                    <a:pt x="44" y="19"/>
                    <a:pt x="44" y="19"/>
                    <a:pt x="44" y="18"/>
                  </a:cubicBezTo>
                  <a:cubicBezTo>
                    <a:pt x="43" y="19"/>
                    <a:pt x="43" y="18"/>
                    <a:pt x="43" y="18"/>
                  </a:cubicBezTo>
                  <a:cubicBezTo>
                    <a:pt x="43" y="19"/>
                    <a:pt x="43" y="19"/>
                    <a:pt x="43" y="19"/>
                  </a:cubicBezTo>
                  <a:cubicBezTo>
                    <a:pt x="44" y="19"/>
                    <a:pt x="43" y="20"/>
                    <a:pt x="44" y="20"/>
                  </a:cubicBezTo>
                  <a:cubicBezTo>
                    <a:pt x="43" y="20"/>
                    <a:pt x="43" y="20"/>
                    <a:pt x="43" y="20"/>
                  </a:cubicBezTo>
                  <a:cubicBezTo>
                    <a:pt x="43" y="20"/>
                    <a:pt x="43" y="20"/>
                    <a:pt x="43" y="20"/>
                  </a:cubicBezTo>
                  <a:cubicBezTo>
                    <a:pt x="43" y="20"/>
                    <a:pt x="43" y="19"/>
                    <a:pt x="42" y="20"/>
                  </a:cubicBezTo>
                  <a:cubicBezTo>
                    <a:pt x="42" y="19"/>
                    <a:pt x="42" y="19"/>
                    <a:pt x="42" y="19"/>
                  </a:cubicBezTo>
                  <a:cubicBezTo>
                    <a:pt x="42" y="19"/>
                    <a:pt x="42" y="19"/>
                    <a:pt x="42" y="19"/>
                  </a:cubicBezTo>
                  <a:cubicBezTo>
                    <a:pt x="42" y="20"/>
                    <a:pt x="42" y="20"/>
                    <a:pt x="42" y="20"/>
                  </a:cubicBezTo>
                  <a:cubicBezTo>
                    <a:pt x="41" y="20"/>
                    <a:pt x="41" y="20"/>
                    <a:pt x="41" y="20"/>
                  </a:cubicBezTo>
                  <a:cubicBezTo>
                    <a:pt x="41" y="20"/>
                    <a:pt x="41" y="20"/>
                    <a:pt x="41" y="20"/>
                  </a:cubicBezTo>
                  <a:cubicBezTo>
                    <a:pt x="41" y="21"/>
                    <a:pt x="41" y="21"/>
                    <a:pt x="41" y="22"/>
                  </a:cubicBezTo>
                  <a:cubicBezTo>
                    <a:pt x="41" y="22"/>
                    <a:pt x="42" y="21"/>
                    <a:pt x="42" y="21"/>
                  </a:cubicBezTo>
                  <a:cubicBezTo>
                    <a:pt x="42" y="22"/>
                    <a:pt x="41" y="22"/>
                    <a:pt x="42" y="22"/>
                  </a:cubicBezTo>
                  <a:cubicBezTo>
                    <a:pt x="41" y="22"/>
                    <a:pt x="41" y="22"/>
                    <a:pt x="41" y="22"/>
                  </a:cubicBezTo>
                  <a:cubicBezTo>
                    <a:pt x="41" y="22"/>
                    <a:pt x="41" y="23"/>
                    <a:pt x="41" y="23"/>
                  </a:cubicBezTo>
                  <a:cubicBezTo>
                    <a:pt x="41" y="23"/>
                    <a:pt x="41" y="23"/>
                    <a:pt x="41" y="23"/>
                  </a:cubicBezTo>
                  <a:cubicBezTo>
                    <a:pt x="42" y="23"/>
                    <a:pt x="42" y="23"/>
                    <a:pt x="43" y="23"/>
                  </a:cubicBezTo>
                  <a:cubicBezTo>
                    <a:pt x="42" y="23"/>
                    <a:pt x="42" y="23"/>
                    <a:pt x="41" y="23"/>
                  </a:cubicBezTo>
                  <a:cubicBezTo>
                    <a:pt x="41" y="23"/>
                    <a:pt x="41" y="23"/>
                    <a:pt x="41" y="23"/>
                  </a:cubicBezTo>
                  <a:cubicBezTo>
                    <a:pt x="41" y="23"/>
                    <a:pt x="41" y="23"/>
                    <a:pt x="41" y="23"/>
                  </a:cubicBezTo>
                  <a:cubicBezTo>
                    <a:pt x="41" y="23"/>
                    <a:pt x="40" y="23"/>
                    <a:pt x="40" y="23"/>
                  </a:cubicBezTo>
                  <a:cubicBezTo>
                    <a:pt x="40" y="23"/>
                    <a:pt x="40" y="23"/>
                    <a:pt x="40" y="23"/>
                  </a:cubicBezTo>
                  <a:cubicBezTo>
                    <a:pt x="40"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2"/>
                    <a:pt x="39" y="22"/>
                    <a:pt x="38" y="22"/>
                  </a:cubicBezTo>
                  <a:cubicBezTo>
                    <a:pt x="38" y="23"/>
                    <a:pt x="38" y="23"/>
                    <a:pt x="38" y="23"/>
                  </a:cubicBezTo>
                  <a:cubicBezTo>
                    <a:pt x="38" y="24"/>
                    <a:pt x="38" y="23"/>
                    <a:pt x="38" y="23"/>
                  </a:cubicBezTo>
                  <a:cubicBezTo>
                    <a:pt x="38" y="24"/>
                    <a:pt x="38" y="24"/>
                    <a:pt x="38" y="24"/>
                  </a:cubicBezTo>
                  <a:cubicBezTo>
                    <a:pt x="38" y="24"/>
                    <a:pt x="38" y="24"/>
                    <a:pt x="37" y="24"/>
                  </a:cubicBezTo>
                  <a:cubicBezTo>
                    <a:pt x="38" y="24"/>
                    <a:pt x="38" y="24"/>
                    <a:pt x="38" y="24"/>
                  </a:cubicBezTo>
                  <a:cubicBezTo>
                    <a:pt x="38" y="24"/>
                    <a:pt x="38" y="24"/>
                    <a:pt x="38" y="24"/>
                  </a:cubicBezTo>
                  <a:cubicBezTo>
                    <a:pt x="38" y="24"/>
                    <a:pt x="38" y="25"/>
                    <a:pt x="38" y="25"/>
                  </a:cubicBezTo>
                  <a:cubicBezTo>
                    <a:pt x="39" y="25"/>
                    <a:pt x="39" y="25"/>
                    <a:pt x="39" y="25"/>
                  </a:cubicBezTo>
                  <a:cubicBezTo>
                    <a:pt x="39" y="25"/>
                    <a:pt x="39" y="25"/>
                    <a:pt x="39" y="25"/>
                  </a:cubicBezTo>
                  <a:cubicBezTo>
                    <a:pt x="39" y="25"/>
                    <a:pt x="38" y="26"/>
                    <a:pt x="39" y="26"/>
                  </a:cubicBezTo>
                  <a:cubicBezTo>
                    <a:pt x="39" y="26"/>
                    <a:pt x="38" y="26"/>
                    <a:pt x="38" y="26"/>
                  </a:cubicBezTo>
                  <a:cubicBezTo>
                    <a:pt x="38" y="26"/>
                    <a:pt x="38" y="26"/>
                    <a:pt x="38" y="26"/>
                  </a:cubicBezTo>
                  <a:cubicBezTo>
                    <a:pt x="38" y="26"/>
                    <a:pt x="38" y="27"/>
                    <a:pt x="38" y="27"/>
                  </a:cubicBezTo>
                  <a:cubicBezTo>
                    <a:pt x="38" y="27"/>
                    <a:pt x="38" y="27"/>
                    <a:pt x="38" y="28"/>
                  </a:cubicBezTo>
                  <a:cubicBezTo>
                    <a:pt x="37" y="27"/>
                    <a:pt x="37" y="26"/>
                    <a:pt x="37" y="26"/>
                  </a:cubicBezTo>
                  <a:cubicBezTo>
                    <a:pt x="37" y="25"/>
                    <a:pt x="36" y="25"/>
                    <a:pt x="36" y="25"/>
                  </a:cubicBezTo>
                  <a:cubicBezTo>
                    <a:pt x="36" y="25"/>
                    <a:pt x="36" y="25"/>
                    <a:pt x="36" y="24"/>
                  </a:cubicBezTo>
                  <a:cubicBezTo>
                    <a:pt x="36" y="25"/>
                    <a:pt x="36" y="24"/>
                    <a:pt x="36" y="24"/>
                  </a:cubicBezTo>
                  <a:cubicBezTo>
                    <a:pt x="36" y="24"/>
                    <a:pt x="36" y="24"/>
                    <a:pt x="36" y="24"/>
                  </a:cubicBezTo>
                  <a:cubicBezTo>
                    <a:pt x="36" y="24"/>
                    <a:pt x="36" y="23"/>
                    <a:pt x="36" y="23"/>
                  </a:cubicBezTo>
                  <a:cubicBezTo>
                    <a:pt x="36" y="23"/>
                    <a:pt x="35" y="25"/>
                    <a:pt x="35" y="25"/>
                  </a:cubicBezTo>
                  <a:cubicBezTo>
                    <a:pt x="35" y="25"/>
                    <a:pt x="34" y="25"/>
                    <a:pt x="34" y="25"/>
                  </a:cubicBezTo>
                  <a:cubicBezTo>
                    <a:pt x="33" y="25"/>
                    <a:pt x="33" y="27"/>
                    <a:pt x="33" y="28"/>
                  </a:cubicBezTo>
                  <a:cubicBezTo>
                    <a:pt x="33" y="28"/>
                    <a:pt x="33" y="28"/>
                    <a:pt x="33" y="28"/>
                  </a:cubicBezTo>
                  <a:cubicBezTo>
                    <a:pt x="33" y="29"/>
                    <a:pt x="33" y="29"/>
                    <a:pt x="33" y="29"/>
                  </a:cubicBezTo>
                  <a:cubicBezTo>
                    <a:pt x="33" y="29"/>
                    <a:pt x="34" y="29"/>
                    <a:pt x="34" y="30"/>
                  </a:cubicBezTo>
                  <a:cubicBezTo>
                    <a:pt x="33" y="30"/>
                    <a:pt x="32" y="31"/>
                    <a:pt x="32" y="31"/>
                  </a:cubicBezTo>
                  <a:cubicBezTo>
                    <a:pt x="32" y="31"/>
                    <a:pt x="32" y="31"/>
                    <a:pt x="32" y="32"/>
                  </a:cubicBezTo>
                  <a:cubicBezTo>
                    <a:pt x="31" y="32"/>
                    <a:pt x="31" y="32"/>
                    <a:pt x="31" y="32"/>
                  </a:cubicBezTo>
                  <a:cubicBezTo>
                    <a:pt x="31" y="33"/>
                    <a:pt x="30" y="33"/>
                    <a:pt x="30" y="34"/>
                  </a:cubicBezTo>
                  <a:cubicBezTo>
                    <a:pt x="29" y="36"/>
                    <a:pt x="26" y="36"/>
                    <a:pt x="24" y="37"/>
                  </a:cubicBezTo>
                  <a:cubicBezTo>
                    <a:pt x="24" y="37"/>
                    <a:pt x="24" y="37"/>
                    <a:pt x="24" y="37"/>
                  </a:cubicBezTo>
                  <a:cubicBezTo>
                    <a:pt x="23" y="37"/>
                    <a:pt x="23" y="37"/>
                    <a:pt x="23" y="37"/>
                  </a:cubicBezTo>
                  <a:cubicBezTo>
                    <a:pt x="22" y="37"/>
                    <a:pt x="22" y="37"/>
                    <a:pt x="22" y="37"/>
                  </a:cubicBezTo>
                  <a:cubicBezTo>
                    <a:pt x="21" y="38"/>
                    <a:pt x="21" y="38"/>
                    <a:pt x="20" y="38"/>
                  </a:cubicBezTo>
                  <a:cubicBezTo>
                    <a:pt x="20" y="38"/>
                    <a:pt x="19" y="38"/>
                    <a:pt x="19" y="38"/>
                  </a:cubicBezTo>
                  <a:cubicBezTo>
                    <a:pt x="18" y="38"/>
                    <a:pt x="18" y="39"/>
                    <a:pt x="17" y="39"/>
                  </a:cubicBezTo>
                  <a:cubicBezTo>
                    <a:pt x="17" y="39"/>
                    <a:pt x="16" y="39"/>
                    <a:pt x="16" y="39"/>
                  </a:cubicBezTo>
                  <a:cubicBezTo>
                    <a:pt x="15" y="39"/>
                    <a:pt x="15" y="39"/>
                    <a:pt x="15" y="39"/>
                  </a:cubicBezTo>
                  <a:cubicBezTo>
                    <a:pt x="15" y="39"/>
                    <a:pt x="15" y="39"/>
                    <a:pt x="15" y="39"/>
                  </a:cubicBezTo>
                  <a:cubicBezTo>
                    <a:pt x="15" y="39"/>
                    <a:pt x="13" y="40"/>
                    <a:pt x="14" y="39"/>
                  </a:cubicBezTo>
                  <a:cubicBezTo>
                    <a:pt x="13" y="39"/>
                    <a:pt x="13" y="39"/>
                    <a:pt x="13" y="39"/>
                  </a:cubicBezTo>
                  <a:cubicBezTo>
                    <a:pt x="12" y="40"/>
                    <a:pt x="11" y="41"/>
                    <a:pt x="10" y="42"/>
                  </a:cubicBezTo>
                  <a:cubicBezTo>
                    <a:pt x="9" y="42"/>
                    <a:pt x="8" y="43"/>
                    <a:pt x="7" y="43"/>
                  </a:cubicBezTo>
                  <a:cubicBezTo>
                    <a:pt x="7" y="43"/>
                    <a:pt x="6" y="43"/>
                    <a:pt x="6" y="43"/>
                  </a:cubicBezTo>
                  <a:cubicBezTo>
                    <a:pt x="6" y="44"/>
                    <a:pt x="5" y="45"/>
                    <a:pt x="5" y="46"/>
                  </a:cubicBezTo>
                  <a:cubicBezTo>
                    <a:pt x="5" y="46"/>
                    <a:pt x="5" y="46"/>
                    <a:pt x="5" y="46"/>
                  </a:cubicBezTo>
                  <a:cubicBezTo>
                    <a:pt x="5" y="46"/>
                    <a:pt x="4" y="46"/>
                    <a:pt x="4" y="46"/>
                  </a:cubicBezTo>
                  <a:cubicBezTo>
                    <a:pt x="4" y="45"/>
                    <a:pt x="4" y="44"/>
                    <a:pt x="4" y="44"/>
                  </a:cubicBezTo>
                  <a:cubicBezTo>
                    <a:pt x="3" y="44"/>
                    <a:pt x="3" y="45"/>
                    <a:pt x="3" y="45"/>
                  </a:cubicBezTo>
                  <a:cubicBezTo>
                    <a:pt x="3" y="46"/>
                    <a:pt x="3" y="46"/>
                    <a:pt x="2" y="46"/>
                  </a:cubicBezTo>
                  <a:cubicBezTo>
                    <a:pt x="2" y="47"/>
                    <a:pt x="3" y="47"/>
                    <a:pt x="3" y="48"/>
                  </a:cubicBezTo>
                  <a:cubicBezTo>
                    <a:pt x="3" y="48"/>
                    <a:pt x="3" y="49"/>
                    <a:pt x="3" y="50"/>
                  </a:cubicBezTo>
                  <a:cubicBezTo>
                    <a:pt x="3" y="50"/>
                    <a:pt x="2" y="50"/>
                    <a:pt x="2" y="51"/>
                  </a:cubicBezTo>
                  <a:cubicBezTo>
                    <a:pt x="2" y="51"/>
                    <a:pt x="2" y="51"/>
                    <a:pt x="2" y="52"/>
                  </a:cubicBezTo>
                  <a:cubicBezTo>
                    <a:pt x="2" y="52"/>
                    <a:pt x="1" y="52"/>
                    <a:pt x="2" y="52"/>
                  </a:cubicBezTo>
                  <a:cubicBezTo>
                    <a:pt x="2" y="53"/>
                    <a:pt x="2" y="54"/>
                    <a:pt x="3" y="55"/>
                  </a:cubicBezTo>
                  <a:cubicBezTo>
                    <a:pt x="4" y="58"/>
                    <a:pt x="4" y="58"/>
                    <a:pt x="4" y="58"/>
                  </a:cubicBezTo>
                  <a:cubicBezTo>
                    <a:pt x="4" y="58"/>
                    <a:pt x="4" y="58"/>
                    <a:pt x="4" y="59"/>
                  </a:cubicBezTo>
                  <a:cubicBezTo>
                    <a:pt x="5" y="59"/>
                    <a:pt x="5" y="59"/>
                    <a:pt x="4" y="59"/>
                  </a:cubicBezTo>
                  <a:cubicBezTo>
                    <a:pt x="4" y="60"/>
                    <a:pt x="4" y="60"/>
                    <a:pt x="4" y="61"/>
                  </a:cubicBezTo>
                  <a:cubicBezTo>
                    <a:pt x="3" y="60"/>
                    <a:pt x="3" y="60"/>
                    <a:pt x="3" y="59"/>
                  </a:cubicBezTo>
                  <a:cubicBezTo>
                    <a:pt x="3" y="59"/>
                    <a:pt x="3" y="60"/>
                    <a:pt x="3" y="60"/>
                  </a:cubicBezTo>
                  <a:cubicBezTo>
                    <a:pt x="2" y="60"/>
                    <a:pt x="3" y="59"/>
                    <a:pt x="3" y="59"/>
                  </a:cubicBezTo>
                  <a:cubicBezTo>
                    <a:pt x="2" y="58"/>
                    <a:pt x="2" y="58"/>
                    <a:pt x="2" y="57"/>
                  </a:cubicBezTo>
                  <a:cubicBezTo>
                    <a:pt x="2" y="58"/>
                    <a:pt x="1" y="58"/>
                    <a:pt x="2" y="58"/>
                  </a:cubicBezTo>
                  <a:cubicBezTo>
                    <a:pt x="2" y="59"/>
                    <a:pt x="2" y="60"/>
                    <a:pt x="3" y="60"/>
                  </a:cubicBezTo>
                  <a:cubicBezTo>
                    <a:pt x="3" y="60"/>
                    <a:pt x="3" y="60"/>
                    <a:pt x="3" y="60"/>
                  </a:cubicBezTo>
                  <a:cubicBezTo>
                    <a:pt x="3" y="60"/>
                    <a:pt x="3" y="60"/>
                    <a:pt x="3" y="61"/>
                  </a:cubicBezTo>
                  <a:cubicBezTo>
                    <a:pt x="3" y="61"/>
                    <a:pt x="3" y="61"/>
                    <a:pt x="3" y="62"/>
                  </a:cubicBezTo>
                  <a:cubicBezTo>
                    <a:pt x="3" y="62"/>
                    <a:pt x="3" y="61"/>
                    <a:pt x="3" y="62"/>
                  </a:cubicBezTo>
                  <a:cubicBezTo>
                    <a:pt x="2" y="62"/>
                    <a:pt x="2" y="62"/>
                    <a:pt x="2" y="61"/>
                  </a:cubicBezTo>
                  <a:cubicBezTo>
                    <a:pt x="2" y="61"/>
                    <a:pt x="2" y="61"/>
                    <a:pt x="2" y="62"/>
                  </a:cubicBezTo>
                  <a:cubicBezTo>
                    <a:pt x="2" y="61"/>
                    <a:pt x="2" y="61"/>
                    <a:pt x="2" y="60"/>
                  </a:cubicBezTo>
                  <a:cubicBezTo>
                    <a:pt x="2" y="60"/>
                    <a:pt x="2" y="61"/>
                    <a:pt x="2" y="61"/>
                  </a:cubicBezTo>
                  <a:cubicBezTo>
                    <a:pt x="2" y="60"/>
                    <a:pt x="2" y="60"/>
                    <a:pt x="2" y="60"/>
                  </a:cubicBezTo>
                  <a:cubicBezTo>
                    <a:pt x="2" y="60"/>
                    <a:pt x="2" y="60"/>
                    <a:pt x="1" y="60"/>
                  </a:cubicBezTo>
                  <a:cubicBezTo>
                    <a:pt x="1" y="60"/>
                    <a:pt x="1" y="60"/>
                    <a:pt x="1" y="59"/>
                  </a:cubicBezTo>
                  <a:cubicBezTo>
                    <a:pt x="1" y="60"/>
                    <a:pt x="1" y="60"/>
                    <a:pt x="1" y="61"/>
                  </a:cubicBezTo>
                  <a:cubicBezTo>
                    <a:pt x="1" y="60"/>
                    <a:pt x="1" y="60"/>
                    <a:pt x="1" y="59"/>
                  </a:cubicBezTo>
                  <a:cubicBezTo>
                    <a:pt x="1" y="60"/>
                    <a:pt x="1" y="60"/>
                    <a:pt x="1" y="60"/>
                  </a:cubicBezTo>
                  <a:cubicBezTo>
                    <a:pt x="1" y="60"/>
                    <a:pt x="1" y="60"/>
                    <a:pt x="1" y="60"/>
                  </a:cubicBezTo>
                  <a:cubicBezTo>
                    <a:pt x="1" y="61"/>
                    <a:pt x="2" y="62"/>
                    <a:pt x="3" y="63"/>
                  </a:cubicBezTo>
                  <a:cubicBezTo>
                    <a:pt x="3" y="63"/>
                    <a:pt x="3" y="64"/>
                    <a:pt x="4" y="64"/>
                  </a:cubicBezTo>
                  <a:cubicBezTo>
                    <a:pt x="4" y="64"/>
                    <a:pt x="4" y="65"/>
                    <a:pt x="4" y="65"/>
                  </a:cubicBezTo>
                  <a:cubicBezTo>
                    <a:pt x="4" y="66"/>
                    <a:pt x="4" y="67"/>
                    <a:pt x="4" y="67"/>
                  </a:cubicBezTo>
                  <a:cubicBezTo>
                    <a:pt x="5" y="69"/>
                    <a:pt x="6" y="70"/>
                    <a:pt x="7" y="72"/>
                  </a:cubicBezTo>
                  <a:cubicBezTo>
                    <a:pt x="7" y="73"/>
                    <a:pt x="7" y="74"/>
                    <a:pt x="7" y="75"/>
                  </a:cubicBezTo>
                  <a:cubicBezTo>
                    <a:pt x="7" y="76"/>
                    <a:pt x="8" y="77"/>
                    <a:pt x="8" y="78"/>
                  </a:cubicBezTo>
                  <a:cubicBezTo>
                    <a:pt x="9" y="79"/>
                    <a:pt x="9" y="80"/>
                    <a:pt x="10" y="82"/>
                  </a:cubicBezTo>
                  <a:cubicBezTo>
                    <a:pt x="10" y="83"/>
                    <a:pt x="10" y="85"/>
                    <a:pt x="10" y="86"/>
                  </a:cubicBezTo>
                  <a:cubicBezTo>
                    <a:pt x="10" y="85"/>
                    <a:pt x="10" y="85"/>
                    <a:pt x="10" y="85"/>
                  </a:cubicBezTo>
                  <a:cubicBezTo>
                    <a:pt x="9" y="85"/>
                    <a:pt x="9" y="86"/>
                    <a:pt x="10" y="86"/>
                  </a:cubicBezTo>
                  <a:cubicBezTo>
                    <a:pt x="10" y="87"/>
                    <a:pt x="10" y="88"/>
                    <a:pt x="9" y="88"/>
                  </a:cubicBezTo>
                  <a:cubicBezTo>
                    <a:pt x="9" y="89"/>
                    <a:pt x="8" y="89"/>
                    <a:pt x="8" y="89"/>
                  </a:cubicBezTo>
                  <a:cubicBezTo>
                    <a:pt x="8" y="89"/>
                    <a:pt x="7" y="89"/>
                    <a:pt x="7" y="89"/>
                  </a:cubicBezTo>
                  <a:cubicBezTo>
                    <a:pt x="7" y="89"/>
                    <a:pt x="7" y="90"/>
                    <a:pt x="7" y="91"/>
                  </a:cubicBezTo>
                  <a:cubicBezTo>
                    <a:pt x="7" y="91"/>
                    <a:pt x="7" y="91"/>
                    <a:pt x="7" y="91"/>
                  </a:cubicBezTo>
                  <a:cubicBezTo>
                    <a:pt x="8" y="92"/>
                    <a:pt x="8" y="92"/>
                    <a:pt x="9" y="92"/>
                  </a:cubicBezTo>
                  <a:cubicBezTo>
                    <a:pt x="9" y="93"/>
                    <a:pt x="10" y="93"/>
                    <a:pt x="11" y="94"/>
                  </a:cubicBezTo>
                  <a:cubicBezTo>
                    <a:pt x="11" y="94"/>
                    <a:pt x="12" y="94"/>
                    <a:pt x="13" y="95"/>
                  </a:cubicBezTo>
                  <a:cubicBezTo>
                    <a:pt x="14" y="95"/>
                    <a:pt x="14" y="95"/>
                    <a:pt x="15" y="95"/>
                  </a:cubicBezTo>
                  <a:cubicBezTo>
                    <a:pt x="16" y="95"/>
                    <a:pt x="17" y="95"/>
                    <a:pt x="18" y="95"/>
                  </a:cubicBezTo>
                  <a:cubicBezTo>
                    <a:pt x="17" y="95"/>
                    <a:pt x="17" y="95"/>
                    <a:pt x="17" y="95"/>
                  </a:cubicBezTo>
                  <a:cubicBezTo>
                    <a:pt x="18" y="95"/>
                    <a:pt x="19" y="95"/>
                    <a:pt x="19" y="94"/>
                  </a:cubicBezTo>
                  <a:cubicBezTo>
                    <a:pt x="20" y="94"/>
                    <a:pt x="21" y="93"/>
                    <a:pt x="22" y="92"/>
                  </a:cubicBezTo>
                  <a:cubicBezTo>
                    <a:pt x="22" y="92"/>
                    <a:pt x="22" y="93"/>
                    <a:pt x="22" y="93"/>
                  </a:cubicBezTo>
                  <a:cubicBezTo>
                    <a:pt x="23" y="93"/>
                    <a:pt x="23" y="93"/>
                    <a:pt x="23" y="92"/>
                  </a:cubicBezTo>
                  <a:cubicBezTo>
                    <a:pt x="24" y="92"/>
                    <a:pt x="23" y="92"/>
                    <a:pt x="23" y="92"/>
                  </a:cubicBezTo>
                  <a:cubicBezTo>
                    <a:pt x="23" y="91"/>
                    <a:pt x="24" y="91"/>
                    <a:pt x="25" y="91"/>
                  </a:cubicBezTo>
                  <a:cubicBezTo>
                    <a:pt x="26" y="90"/>
                    <a:pt x="27" y="90"/>
                    <a:pt x="28" y="90"/>
                  </a:cubicBezTo>
                  <a:cubicBezTo>
                    <a:pt x="29" y="90"/>
                    <a:pt x="30" y="90"/>
                    <a:pt x="31" y="90"/>
                  </a:cubicBezTo>
                  <a:cubicBezTo>
                    <a:pt x="32" y="90"/>
                    <a:pt x="32" y="90"/>
                    <a:pt x="33" y="90"/>
                  </a:cubicBezTo>
                  <a:cubicBezTo>
                    <a:pt x="33" y="91"/>
                    <a:pt x="32" y="91"/>
                    <a:pt x="33" y="91"/>
                  </a:cubicBezTo>
                  <a:cubicBezTo>
                    <a:pt x="33" y="91"/>
                    <a:pt x="34" y="90"/>
                    <a:pt x="35" y="90"/>
                  </a:cubicBezTo>
                  <a:cubicBezTo>
                    <a:pt x="35" y="90"/>
                    <a:pt x="36" y="90"/>
                    <a:pt x="36" y="90"/>
                  </a:cubicBezTo>
                  <a:cubicBezTo>
                    <a:pt x="36" y="90"/>
                    <a:pt x="36" y="90"/>
                    <a:pt x="36" y="90"/>
                  </a:cubicBezTo>
                  <a:cubicBezTo>
                    <a:pt x="37" y="91"/>
                    <a:pt x="37" y="90"/>
                    <a:pt x="38" y="90"/>
                  </a:cubicBezTo>
                  <a:cubicBezTo>
                    <a:pt x="38" y="90"/>
                    <a:pt x="38" y="90"/>
                    <a:pt x="38" y="90"/>
                  </a:cubicBezTo>
                  <a:cubicBezTo>
                    <a:pt x="38" y="90"/>
                    <a:pt x="39" y="89"/>
                    <a:pt x="39" y="89"/>
                  </a:cubicBezTo>
                  <a:cubicBezTo>
                    <a:pt x="39" y="89"/>
                    <a:pt x="39" y="88"/>
                    <a:pt x="40" y="88"/>
                  </a:cubicBezTo>
                  <a:cubicBezTo>
                    <a:pt x="40" y="88"/>
                    <a:pt x="40" y="87"/>
                    <a:pt x="40" y="87"/>
                  </a:cubicBezTo>
                  <a:cubicBezTo>
                    <a:pt x="41" y="86"/>
                    <a:pt x="43" y="86"/>
                    <a:pt x="44" y="85"/>
                  </a:cubicBezTo>
                  <a:cubicBezTo>
                    <a:pt x="44" y="85"/>
                    <a:pt x="45" y="85"/>
                    <a:pt x="45" y="84"/>
                  </a:cubicBezTo>
                  <a:cubicBezTo>
                    <a:pt x="46" y="84"/>
                    <a:pt x="46" y="84"/>
                    <a:pt x="46" y="84"/>
                  </a:cubicBezTo>
                  <a:cubicBezTo>
                    <a:pt x="47" y="83"/>
                    <a:pt x="48" y="84"/>
                    <a:pt x="49" y="84"/>
                  </a:cubicBezTo>
                  <a:cubicBezTo>
                    <a:pt x="49" y="84"/>
                    <a:pt x="50" y="84"/>
                    <a:pt x="51" y="84"/>
                  </a:cubicBezTo>
                  <a:cubicBezTo>
                    <a:pt x="53" y="83"/>
                    <a:pt x="55" y="82"/>
                    <a:pt x="57" y="81"/>
                  </a:cubicBezTo>
                  <a:cubicBezTo>
                    <a:pt x="57" y="81"/>
                    <a:pt x="57" y="81"/>
                    <a:pt x="57" y="81"/>
                  </a:cubicBezTo>
                  <a:cubicBezTo>
                    <a:pt x="57" y="81"/>
                    <a:pt x="57" y="81"/>
                    <a:pt x="57" y="81"/>
                  </a:cubicBezTo>
                  <a:cubicBezTo>
                    <a:pt x="58" y="81"/>
                    <a:pt x="60" y="81"/>
                    <a:pt x="61" y="81"/>
                  </a:cubicBezTo>
                  <a:cubicBezTo>
                    <a:pt x="62" y="81"/>
                    <a:pt x="63" y="81"/>
                    <a:pt x="64" y="81"/>
                  </a:cubicBezTo>
                  <a:cubicBezTo>
                    <a:pt x="65" y="81"/>
                    <a:pt x="65" y="80"/>
                    <a:pt x="66" y="81"/>
                  </a:cubicBezTo>
                  <a:cubicBezTo>
                    <a:pt x="66" y="81"/>
                    <a:pt x="68" y="82"/>
                    <a:pt x="68" y="82"/>
                  </a:cubicBezTo>
                  <a:cubicBezTo>
                    <a:pt x="68" y="82"/>
                    <a:pt x="69" y="83"/>
                    <a:pt x="69" y="83"/>
                  </a:cubicBezTo>
                  <a:cubicBezTo>
                    <a:pt x="69" y="83"/>
                    <a:pt x="69" y="82"/>
                    <a:pt x="70" y="82"/>
                  </a:cubicBezTo>
                  <a:cubicBezTo>
                    <a:pt x="70" y="82"/>
                    <a:pt x="71" y="82"/>
                    <a:pt x="71" y="83"/>
                  </a:cubicBezTo>
                  <a:cubicBezTo>
                    <a:pt x="72" y="83"/>
                    <a:pt x="72" y="83"/>
                    <a:pt x="73" y="83"/>
                  </a:cubicBezTo>
                  <a:cubicBezTo>
                    <a:pt x="73" y="83"/>
                    <a:pt x="73" y="83"/>
                    <a:pt x="73" y="83"/>
                  </a:cubicBezTo>
                  <a:cubicBezTo>
                    <a:pt x="74" y="83"/>
                    <a:pt x="74" y="83"/>
                    <a:pt x="74" y="83"/>
                  </a:cubicBezTo>
                  <a:cubicBezTo>
                    <a:pt x="74" y="83"/>
                    <a:pt x="75" y="84"/>
                    <a:pt x="75" y="84"/>
                  </a:cubicBezTo>
                  <a:cubicBezTo>
                    <a:pt x="75" y="84"/>
                    <a:pt x="75" y="84"/>
                    <a:pt x="75" y="85"/>
                  </a:cubicBezTo>
                  <a:cubicBezTo>
                    <a:pt x="75" y="85"/>
                    <a:pt x="75" y="85"/>
                    <a:pt x="76" y="85"/>
                  </a:cubicBezTo>
                  <a:cubicBezTo>
                    <a:pt x="76" y="85"/>
                    <a:pt x="76" y="85"/>
                    <a:pt x="76" y="86"/>
                  </a:cubicBezTo>
                  <a:cubicBezTo>
                    <a:pt x="76" y="86"/>
                    <a:pt x="75" y="85"/>
                    <a:pt x="75" y="86"/>
                  </a:cubicBezTo>
                  <a:cubicBezTo>
                    <a:pt x="76" y="86"/>
                    <a:pt x="75" y="86"/>
                    <a:pt x="75" y="86"/>
                  </a:cubicBezTo>
                  <a:cubicBezTo>
                    <a:pt x="75" y="86"/>
                    <a:pt x="76" y="87"/>
                    <a:pt x="76" y="87"/>
                  </a:cubicBezTo>
                  <a:cubicBezTo>
                    <a:pt x="76" y="87"/>
                    <a:pt x="77" y="88"/>
                    <a:pt x="77" y="87"/>
                  </a:cubicBezTo>
                  <a:cubicBezTo>
                    <a:pt x="77" y="87"/>
                    <a:pt x="77" y="87"/>
                    <a:pt x="77" y="87"/>
                  </a:cubicBezTo>
                  <a:cubicBezTo>
                    <a:pt x="78" y="88"/>
                    <a:pt x="78" y="89"/>
                    <a:pt x="78" y="89"/>
                  </a:cubicBezTo>
                  <a:cubicBezTo>
                    <a:pt x="79" y="90"/>
                    <a:pt x="79" y="90"/>
                    <a:pt x="80" y="91"/>
                  </a:cubicBezTo>
                  <a:cubicBezTo>
                    <a:pt x="80" y="91"/>
                    <a:pt x="80" y="91"/>
                    <a:pt x="80" y="91"/>
                  </a:cubicBezTo>
                  <a:cubicBezTo>
                    <a:pt x="80" y="91"/>
                    <a:pt x="80" y="91"/>
                    <a:pt x="80" y="91"/>
                  </a:cubicBezTo>
                  <a:cubicBezTo>
                    <a:pt x="80" y="91"/>
                    <a:pt x="80" y="91"/>
                    <a:pt x="80" y="91"/>
                  </a:cubicBezTo>
                  <a:cubicBezTo>
                    <a:pt x="80" y="92"/>
                    <a:pt x="80" y="93"/>
                    <a:pt x="80" y="93"/>
                  </a:cubicBezTo>
                  <a:cubicBezTo>
                    <a:pt x="80" y="93"/>
                    <a:pt x="80" y="93"/>
                    <a:pt x="80" y="93"/>
                  </a:cubicBezTo>
                  <a:cubicBezTo>
                    <a:pt x="80" y="93"/>
                    <a:pt x="79" y="93"/>
                    <a:pt x="79" y="92"/>
                  </a:cubicBezTo>
                  <a:cubicBezTo>
                    <a:pt x="79" y="92"/>
                    <a:pt x="79" y="93"/>
                    <a:pt x="79" y="93"/>
                  </a:cubicBezTo>
                  <a:cubicBezTo>
                    <a:pt x="79" y="93"/>
                    <a:pt x="80" y="93"/>
                    <a:pt x="80" y="93"/>
                  </a:cubicBezTo>
                  <a:cubicBezTo>
                    <a:pt x="80" y="93"/>
                    <a:pt x="80" y="93"/>
                    <a:pt x="80" y="93"/>
                  </a:cubicBezTo>
                  <a:cubicBezTo>
                    <a:pt x="80" y="94"/>
                    <a:pt x="80" y="94"/>
                    <a:pt x="81" y="94"/>
                  </a:cubicBezTo>
                  <a:cubicBezTo>
                    <a:pt x="81" y="94"/>
                    <a:pt x="81" y="94"/>
                    <a:pt x="81" y="94"/>
                  </a:cubicBezTo>
                  <a:cubicBezTo>
                    <a:pt x="81" y="94"/>
                    <a:pt x="82" y="94"/>
                    <a:pt x="82" y="94"/>
                  </a:cubicBezTo>
                  <a:cubicBezTo>
                    <a:pt x="82" y="94"/>
                    <a:pt x="82" y="94"/>
                    <a:pt x="82" y="94"/>
                  </a:cubicBezTo>
                  <a:cubicBezTo>
                    <a:pt x="82" y="95"/>
                    <a:pt x="82" y="95"/>
                    <a:pt x="82" y="95"/>
                  </a:cubicBezTo>
                  <a:cubicBezTo>
                    <a:pt x="82" y="95"/>
                    <a:pt x="82" y="94"/>
                    <a:pt x="82" y="94"/>
                  </a:cubicBezTo>
                  <a:cubicBezTo>
                    <a:pt x="82" y="94"/>
                    <a:pt x="82" y="94"/>
                    <a:pt x="82" y="94"/>
                  </a:cubicBezTo>
                  <a:cubicBezTo>
                    <a:pt x="82" y="93"/>
                    <a:pt x="83" y="91"/>
                    <a:pt x="84" y="90"/>
                  </a:cubicBezTo>
                  <a:cubicBezTo>
                    <a:pt x="85" y="90"/>
                    <a:pt x="86" y="90"/>
                    <a:pt x="86" y="89"/>
                  </a:cubicBezTo>
                  <a:cubicBezTo>
                    <a:pt x="87" y="89"/>
                    <a:pt x="87" y="89"/>
                    <a:pt x="87" y="89"/>
                  </a:cubicBezTo>
                  <a:cubicBezTo>
                    <a:pt x="87" y="88"/>
                    <a:pt x="88" y="87"/>
                    <a:pt x="88" y="87"/>
                  </a:cubicBezTo>
                  <a:cubicBezTo>
                    <a:pt x="88" y="86"/>
                    <a:pt x="88" y="86"/>
                    <a:pt x="88" y="86"/>
                  </a:cubicBezTo>
                  <a:cubicBezTo>
                    <a:pt x="89" y="86"/>
                    <a:pt x="89" y="86"/>
                    <a:pt x="89" y="86"/>
                  </a:cubicBezTo>
                  <a:cubicBezTo>
                    <a:pt x="89" y="85"/>
                    <a:pt x="89" y="85"/>
                    <a:pt x="89" y="85"/>
                  </a:cubicBezTo>
                  <a:cubicBezTo>
                    <a:pt x="89" y="85"/>
                    <a:pt x="89" y="85"/>
                    <a:pt x="89" y="85"/>
                  </a:cubicBezTo>
                  <a:cubicBezTo>
                    <a:pt x="89" y="85"/>
                    <a:pt x="89" y="85"/>
                    <a:pt x="89" y="86"/>
                  </a:cubicBezTo>
                  <a:cubicBezTo>
                    <a:pt x="89" y="86"/>
                    <a:pt x="89" y="86"/>
                    <a:pt x="89" y="87"/>
                  </a:cubicBezTo>
                  <a:cubicBezTo>
                    <a:pt x="90" y="87"/>
                    <a:pt x="89" y="87"/>
                    <a:pt x="89" y="87"/>
                  </a:cubicBezTo>
                  <a:cubicBezTo>
                    <a:pt x="89" y="87"/>
                    <a:pt x="89" y="87"/>
                    <a:pt x="89" y="87"/>
                  </a:cubicBezTo>
                  <a:cubicBezTo>
                    <a:pt x="89" y="88"/>
                    <a:pt x="89" y="88"/>
                    <a:pt x="89" y="88"/>
                  </a:cubicBezTo>
                  <a:cubicBezTo>
                    <a:pt x="89" y="89"/>
                    <a:pt x="89" y="89"/>
                    <a:pt x="88" y="90"/>
                  </a:cubicBezTo>
                  <a:cubicBezTo>
                    <a:pt x="88" y="90"/>
                    <a:pt x="88" y="90"/>
                    <a:pt x="88" y="91"/>
                  </a:cubicBezTo>
                  <a:cubicBezTo>
                    <a:pt x="87" y="92"/>
                    <a:pt x="88" y="93"/>
                    <a:pt x="87" y="94"/>
                  </a:cubicBezTo>
                  <a:cubicBezTo>
                    <a:pt x="87" y="94"/>
                    <a:pt x="87" y="94"/>
                    <a:pt x="86" y="94"/>
                  </a:cubicBezTo>
                  <a:cubicBezTo>
                    <a:pt x="86" y="94"/>
                    <a:pt x="86" y="94"/>
                    <a:pt x="86" y="94"/>
                  </a:cubicBezTo>
                  <a:cubicBezTo>
                    <a:pt x="86" y="95"/>
                    <a:pt x="86" y="95"/>
                    <a:pt x="86" y="95"/>
                  </a:cubicBezTo>
                  <a:cubicBezTo>
                    <a:pt x="86" y="95"/>
                    <a:pt x="85" y="95"/>
                    <a:pt x="85" y="96"/>
                  </a:cubicBezTo>
                  <a:cubicBezTo>
                    <a:pt x="86" y="95"/>
                    <a:pt x="87" y="95"/>
                    <a:pt x="88" y="95"/>
                  </a:cubicBezTo>
                  <a:cubicBezTo>
                    <a:pt x="88" y="95"/>
                    <a:pt x="88" y="95"/>
                    <a:pt x="88" y="95"/>
                  </a:cubicBezTo>
                  <a:cubicBezTo>
                    <a:pt x="89" y="95"/>
                    <a:pt x="89" y="94"/>
                    <a:pt x="89" y="93"/>
                  </a:cubicBezTo>
                  <a:cubicBezTo>
                    <a:pt x="89" y="93"/>
                    <a:pt x="89" y="92"/>
                    <a:pt x="90" y="91"/>
                  </a:cubicBezTo>
                  <a:cubicBezTo>
                    <a:pt x="90" y="92"/>
                    <a:pt x="90" y="92"/>
                    <a:pt x="91" y="93"/>
                  </a:cubicBezTo>
                  <a:cubicBezTo>
                    <a:pt x="91" y="93"/>
                    <a:pt x="91" y="93"/>
                    <a:pt x="91" y="93"/>
                  </a:cubicBezTo>
                  <a:cubicBezTo>
                    <a:pt x="91" y="93"/>
                    <a:pt x="91" y="93"/>
                    <a:pt x="91" y="94"/>
                  </a:cubicBezTo>
                  <a:cubicBezTo>
                    <a:pt x="91" y="94"/>
                    <a:pt x="91" y="95"/>
                    <a:pt x="91" y="95"/>
                  </a:cubicBezTo>
                  <a:cubicBezTo>
                    <a:pt x="91" y="96"/>
                    <a:pt x="91" y="96"/>
                    <a:pt x="91" y="96"/>
                  </a:cubicBezTo>
                  <a:cubicBezTo>
                    <a:pt x="90" y="97"/>
                    <a:pt x="90" y="97"/>
                    <a:pt x="90" y="97"/>
                  </a:cubicBezTo>
                  <a:cubicBezTo>
                    <a:pt x="90" y="97"/>
                    <a:pt x="90" y="97"/>
                    <a:pt x="91" y="97"/>
                  </a:cubicBezTo>
                  <a:cubicBezTo>
                    <a:pt x="91" y="97"/>
                    <a:pt x="91" y="97"/>
                    <a:pt x="92" y="97"/>
                  </a:cubicBezTo>
                  <a:cubicBezTo>
                    <a:pt x="92" y="97"/>
                    <a:pt x="93" y="97"/>
                    <a:pt x="93" y="97"/>
                  </a:cubicBezTo>
                  <a:cubicBezTo>
                    <a:pt x="93" y="96"/>
                    <a:pt x="94" y="96"/>
                    <a:pt x="94" y="96"/>
                  </a:cubicBezTo>
                  <a:cubicBezTo>
                    <a:pt x="94" y="96"/>
                    <a:pt x="94" y="97"/>
                    <a:pt x="94" y="97"/>
                  </a:cubicBezTo>
                  <a:cubicBezTo>
                    <a:pt x="94" y="97"/>
                    <a:pt x="94" y="97"/>
                    <a:pt x="94" y="97"/>
                  </a:cubicBezTo>
                  <a:cubicBezTo>
                    <a:pt x="94" y="97"/>
                    <a:pt x="94" y="97"/>
                    <a:pt x="94" y="97"/>
                  </a:cubicBezTo>
                  <a:cubicBezTo>
                    <a:pt x="94" y="96"/>
                    <a:pt x="93" y="97"/>
                    <a:pt x="93" y="97"/>
                  </a:cubicBezTo>
                  <a:cubicBezTo>
                    <a:pt x="93" y="97"/>
                    <a:pt x="94" y="97"/>
                    <a:pt x="94" y="97"/>
                  </a:cubicBezTo>
                  <a:cubicBezTo>
                    <a:pt x="93" y="97"/>
                    <a:pt x="93" y="97"/>
                    <a:pt x="93" y="97"/>
                  </a:cubicBezTo>
                  <a:cubicBezTo>
                    <a:pt x="94" y="99"/>
                    <a:pt x="94" y="99"/>
                    <a:pt x="94" y="99"/>
                  </a:cubicBezTo>
                  <a:cubicBezTo>
                    <a:pt x="95" y="99"/>
                    <a:pt x="95" y="99"/>
                    <a:pt x="96" y="100"/>
                  </a:cubicBezTo>
                  <a:cubicBezTo>
                    <a:pt x="96" y="100"/>
                    <a:pt x="96" y="101"/>
                    <a:pt x="96" y="101"/>
                  </a:cubicBezTo>
                  <a:cubicBezTo>
                    <a:pt x="96" y="102"/>
                    <a:pt x="96" y="102"/>
                    <a:pt x="96" y="103"/>
                  </a:cubicBezTo>
                  <a:cubicBezTo>
                    <a:pt x="96" y="104"/>
                    <a:pt x="96" y="104"/>
                    <a:pt x="97" y="105"/>
                  </a:cubicBezTo>
                  <a:cubicBezTo>
                    <a:pt x="97" y="105"/>
                    <a:pt x="98" y="106"/>
                    <a:pt x="98" y="107"/>
                  </a:cubicBezTo>
                  <a:cubicBezTo>
                    <a:pt x="98" y="107"/>
                    <a:pt x="100" y="107"/>
                    <a:pt x="100" y="107"/>
                  </a:cubicBezTo>
                  <a:cubicBezTo>
                    <a:pt x="100" y="107"/>
                    <a:pt x="100" y="107"/>
                    <a:pt x="100" y="107"/>
                  </a:cubicBezTo>
                  <a:cubicBezTo>
                    <a:pt x="100" y="107"/>
                    <a:pt x="101" y="108"/>
                    <a:pt x="101" y="108"/>
                  </a:cubicBezTo>
                  <a:cubicBezTo>
                    <a:pt x="102" y="108"/>
                    <a:pt x="101" y="108"/>
                    <a:pt x="102" y="109"/>
                  </a:cubicBezTo>
                  <a:cubicBezTo>
                    <a:pt x="102" y="109"/>
                    <a:pt x="102" y="108"/>
                    <a:pt x="103" y="108"/>
                  </a:cubicBezTo>
                  <a:cubicBezTo>
                    <a:pt x="103" y="108"/>
                    <a:pt x="103" y="108"/>
                    <a:pt x="104" y="108"/>
                  </a:cubicBezTo>
                  <a:cubicBezTo>
                    <a:pt x="105" y="109"/>
                    <a:pt x="105" y="108"/>
                    <a:pt x="105" y="108"/>
                  </a:cubicBezTo>
                  <a:cubicBezTo>
                    <a:pt x="106" y="108"/>
                    <a:pt x="106" y="109"/>
                    <a:pt x="107" y="109"/>
                  </a:cubicBezTo>
                  <a:cubicBezTo>
                    <a:pt x="107" y="109"/>
                    <a:pt x="109" y="110"/>
                    <a:pt x="109" y="110"/>
                  </a:cubicBezTo>
                  <a:cubicBezTo>
                    <a:pt x="110" y="110"/>
                    <a:pt x="111" y="109"/>
                    <a:pt x="112" y="108"/>
                  </a:cubicBezTo>
                  <a:cubicBezTo>
                    <a:pt x="112" y="108"/>
                    <a:pt x="113" y="108"/>
                    <a:pt x="113" y="108"/>
                  </a:cubicBezTo>
                  <a:cubicBezTo>
                    <a:pt x="113" y="108"/>
                    <a:pt x="114" y="107"/>
                    <a:pt x="113" y="107"/>
                  </a:cubicBezTo>
                  <a:cubicBezTo>
                    <a:pt x="113" y="107"/>
                    <a:pt x="112" y="108"/>
                    <a:pt x="112" y="107"/>
                  </a:cubicBezTo>
                  <a:cubicBezTo>
                    <a:pt x="112" y="107"/>
                    <a:pt x="113" y="107"/>
                    <a:pt x="114" y="107"/>
                  </a:cubicBezTo>
                  <a:cubicBezTo>
                    <a:pt x="114" y="107"/>
                    <a:pt x="114" y="106"/>
                    <a:pt x="114" y="106"/>
                  </a:cubicBezTo>
                  <a:cubicBezTo>
                    <a:pt x="114" y="107"/>
                    <a:pt x="115" y="107"/>
                    <a:pt x="115" y="108"/>
                  </a:cubicBezTo>
                  <a:cubicBezTo>
                    <a:pt x="115" y="108"/>
                    <a:pt x="115" y="108"/>
                    <a:pt x="114" y="108"/>
                  </a:cubicBezTo>
                  <a:cubicBezTo>
                    <a:pt x="114" y="108"/>
                    <a:pt x="114" y="109"/>
                    <a:pt x="114" y="108"/>
                  </a:cubicBezTo>
                  <a:cubicBezTo>
                    <a:pt x="114" y="108"/>
                    <a:pt x="114" y="109"/>
                    <a:pt x="114" y="109"/>
                  </a:cubicBezTo>
                  <a:cubicBezTo>
                    <a:pt x="114" y="109"/>
                    <a:pt x="114" y="109"/>
                    <a:pt x="114" y="109"/>
                  </a:cubicBezTo>
                  <a:cubicBezTo>
                    <a:pt x="115" y="109"/>
                    <a:pt x="115" y="108"/>
                    <a:pt x="116" y="108"/>
                  </a:cubicBezTo>
                  <a:cubicBezTo>
                    <a:pt x="116" y="108"/>
                    <a:pt x="116" y="108"/>
                    <a:pt x="116" y="108"/>
                  </a:cubicBezTo>
                  <a:cubicBezTo>
                    <a:pt x="116" y="108"/>
                    <a:pt x="116" y="108"/>
                    <a:pt x="116" y="108"/>
                  </a:cubicBezTo>
                  <a:cubicBezTo>
                    <a:pt x="116" y="109"/>
                    <a:pt x="116" y="109"/>
                    <a:pt x="116" y="109"/>
                  </a:cubicBezTo>
                  <a:cubicBezTo>
                    <a:pt x="116" y="109"/>
                    <a:pt x="116" y="109"/>
                    <a:pt x="116" y="109"/>
                  </a:cubicBezTo>
                  <a:cubicBezTo>
                    <a:pt x="116" y="109"/>
                    <a:pt x="117" y="110"/>
                    <a:pt x="117" y="110"/>
                  </a:cubicBezTo>
                  <a:cubicBezTo>
                    <a:pt x="117" y="110"/>
                    <a:pt x="118" y="111"/>
                    <a:pt x="118" y="111"/>
                  </a:cubicBezTo>
                  <a:cubicBezTo>
                    <a:pt x="118" y="110"/>
                    <a:pt x="119" y="110"/>
                    <a:pt x="119" y="111"/>
                  </a:cubicBezTo>
                  <a:cubicBezTo>
                    <a:pt x="119" y="111"/>
                    <a:pt x="119" y="112"/>
                    <a:pt x="119" y="112"/>
                  </a:cubicBezTo>
                  <a:cubicBezTo>
                    <a:pt x="119" y="111"/>
                    <a:pt x="119" y="111"/>
                    <a:pt x="119" y="110"/>
                  </a:cubicBezTo>
                  <a:cubicBezTo>
                    <a:pt x="119" y="111"/>
                    <a:pt x="119" y="110"/>
                    <a:pt x="119" y="110"/>
                  </a:cubicBezTo>
                  <a:cubicBezTo>
                    <a:pt x="119" y="110"/>
                    <a:pt x="121" y="109"/>
                    <a:pt x="121" y="110"/>
                  </a:cubicBezTo>
                  <a:cubicBezTo>
                    <a:pt x="122" y="109"/>
                    <a:pt x="122" y="108"/>
                    <a:pt x="123" y="108"/>
                  </a:cubicBezTo>
                  <a:cubicBezTo>
                    <a:pt x="124" y="107"/>
                    <a:pt x="125" y="106"/>
                    <a:pt x="126" y="106"/>
                  </a:cubicBezTo>
                  <a:cubicBezTo>
                    <a:pt x="127" y="106"/>
                    <a:pt x="128" y="106"/>
                    <a:pt x="129" y="106"/>
                  </a:cubicBezTo>
                  <a:cubicBezTo>
                    <a:pt x="129" y="106"/>
                    <a:pt x="130" y="106"/>
                    <a:pt x="130" y="106"/>
                  </a:cubicBezTo>
                  <a:cubicBezTo>
                    <a:pt x="130" y="106"/>
                    <a:pt x="130" y="106"/>
                    <a:pt x="131" y="106"/>
                  </a:cubicBezTo>
                  <a:cubicBezTo>
                    <a:pt x="131" y="106"/>
                    <a:pt x="131" y="105"/>
                    <a:pt x="131" y="105"/>
                  </a:cubicBezTo>
                  <a:cubicBezTo>
                    <a:pt x="132" y="105"/>
                    <a:pt x="132" y="105"/>
                    <a:pt x="132" y="105"/>
                  </a:cubicBezTo>
                  <a:cubicBezTo>
                    <a:pt x="132" y="104"/>
                    <a:pt x="132" y="104"/>
                    <a:pt x="132" y="104"/>
                  </a:cubicBezTo>
                  <a:cubicBezTo>
                    <a:pt x="132" y="103"/>
                    <a:pt x="132" y="104"/>
                    <a:pt x="132" y="103"/>
                  </a:cubicBezTo>
                  <a:cubicBezTo>
                    <a:pt x="132" y="103"/>
                    <a:pt x="132" y="103"/>
                    <a:pt x="132" y="102"/>
                  </a:cubicBezTo>
                  <a:cubicBezTo>
                    <a:pt x="132" y="102"/>
                    <a:pt x="132" y="101"/>
                    <a:pt x="132" y="101"/>
                  </a:cubicBezTo>
                  <a:cubicBezTo>
                    <a:pt x="133" y="100"/>
                    <a:pt x="133" y="98"/>
                    <a:pt x="133" y="97"/>
                  </a:cubicBezTo>
                  <a:cubicBezTo>
                    <a:pt x="134" y="97"/>
                    <a:pt x="134" y="96"/>
                    <a:pt x="134" y="96"/>
                  </a:cubicBezTo>
                  <a:cubicBezTo>
                    <a:pt x="135" y="95"/>
                    <a:pt x="135" y="95"/>
                    <a:pt x="135" y="95"/>
                  </a:cubicBezTo>
                  <a:cubicBezTo>
                    <a:pt x="135" y="95"/>
                    <a:pt x="135" y="95"/>
                    <a:pt x="135" y="95"/>
                  </a:cubicBezTo>
                  <a:cubicBezTo>
                    <a:pt x="135" y="94"/>
                    <a:pt x="135" y="94"/>
                    <a:pt x="135" y="94"/>
                  </a:cubicBezTo>
                  <a:cubicBezTo>
                    <a:pt x="135" y="94"/>
                    <a:pt x="135" y="93"/>
                    <a:pt x="136" y="93"/>
                  </a:cubicBezTo>
                  <a:cubicBezTo>
                    <a:pt x="135" y="93"/>
                    <a:pt x="135" y="93"/>
                    <a:pt x="135" y="93"/>
                  </a:cubicBezTo>
                  <a:cubicBezTo>
                    <a:pt x="135" y="92"/>
                    <a:pt x="136" y="92"/>
                    <a:pt x="136" y="91"/>
                  </a:cubicBezTo>
                  <a:cubicBezTo>
                    <a:pt x="136" y="91"/>
                    <a:pt x="137" y="91"/>
                    <a:pt x="137" y="90"/>
                  </a:cubicBezTo>
                  <a:cubicBezTo>
                    <a:pt x="137" y="90"/>
                    <a:pt x="137" y="89"/>
                    <a:pt x="137" y="89"/>
                  </a:cubicBezTo>
                  <a:cubicBezTo>
                    <a:pt x="137" y="89"/>
                    <a:pt x="137" y="89"/>
                    <a:pt x="137" y="89"/>
                  </a:cubicBezTo>
                  <a:cubicBezTo>
                    <a:pt x="137" y="89"/>
                    <a:pt x="137" y="89"/>
                    <a:pt x="137" y="89"/>
                  </a:cubicBezTo>
                  <a:cubicBezTo>
                    <a:pt x="137" y="89"/>
                    <a:pt x="137" y="89"/>
                    <a:pt x="137" y="88"/>
                  </a:cubicBezTo>
                  <a:cubicBezTo>
                    <a:pt x="138" y="88"/>
                    <a:pt x="138" y="88"/>
                    <a:pt x="138" y="87"/>
                  </a:cubicBezTo>
                  <a:cubicBezTo>
                    <a:pt x="139" y="86"/>
                    <a:pt x="139" y="86"/>
                    <a:pt x="139" y="86"/>
                  </a:cubicBezTo>
                  <a:cubicBezTo>
                    <a:pt x="140" y="86"/>
                    <a:pt x="141" y="86"/>
                    <a:pt x="140" y="85"/>
                  </a:cubicBezTo>
                  <a:cubicBezTo>
                    <a:pt x="140" y="85"/>
                    <a:pt x="141" y="85"/>
                    <a:pt x="141" y="84"/>
                  </a:cubicBezTo>
                  <a:cubicBezTo>
                    <a:pt x="141" y="84"/>
                    <a:pt x="141" y="84"/>
                    <a:pt x="141" y="84"/>
                  </a:cubicBezTo>
                  <a:cubicBezTo>
                    <a:pt x="141" y="84"/>
                    <a:pt x="141" y="83"/>
                    <a:pt x="141" y="83"/>
                  </a:cubicBezTo>
                  <a:cubicBezTo>
                    <a:pt x="142" y="83"/>
                    <a:pt x="142" y="82"/>
                    <a:pt x="142" y="82"/>
                  </a:cubicBezTo>
                  <a:cubicBezTo>
                    <a:pt x="143" y="81"/>
                    <a:pt x="143" y="80"/>
                    <a:pt x="143" y="79"/>
                  </a:cubicBezTo>
                  <a:cubicBezTo>
                    <a:pt x="143" y="78"/>
                    <a:pt x="143" y="77"/>
                    <a:pt x="143" y="77"/>
                  </a:cubicBezTo>
                  <a:cubicBezTo>
                    <a:pt x="144" y="76"/>
                    <a:pt x="144" y="75"/>
                    <a:pt x="144" y="74"/>
                  </a:cubicBezTo>
                  <a:cubicBezTo>
                    <a:pt x="144" y="73"/>
                    <a:pt x="144" y="72"/>
                    <a:pt x="145" y="71"/>
                  </a:cubicBezTo>
                  <a:cubicBezTo>
                    <a:pt x="145" y="71"/>
                    <a:pt x="145" y="71"/>
                    <a:pt x="145" y="70"/>
                  </a:cubicBezTo>
                  <a:cubicBezTo>
                    <a:pt x="145" y="70"/>
                    <a:pt x="145" y="69"/>
                    <a:pt x="145" y="69"/>
                  </a:cubicBezTo>
                  <a:close/>
                  <a:moveTo>
                    <a:pt x="115" y="109"/>
                  </a:moveTo>
                  <a:cubicBezTo>
                    <a:pt x="115" y="109"/>
                    <a:pt x="115" y="109"/>
                    <a:pt x="116" y="109"/>
                  </a:cubicBezTo>
                  <a:cubicBezTo>
                    <a:pt x="116" y="109"/>
                    <a:pt x="115" y="109"/>
                    <a:pt x="115" y="109"/>
                  </a:cubicBezTo>
                  <a:close/>
                  <a:moveTo>
                    <a:pt x="63" y="7"/>
                  </a:moveTo>
                  <a:cubicBezTo>
                    <a:pt x="64" y="7"/>
                    <a:pt x="64" y="7"/>
                    <a:pt x="64" y="7"/>
                  </a:cubicBezTo>
                  <a:cubicBezTo>
                    <a:pt x="65" y="7"/>
                    <a:pt x="65" y="6"/>
                    <a:pt x="66" y="6"/>
                  </a:cubicBezTo>
                  <a:cubicBezTo>
                    <a:pt x="66" y="6"/>
                    <a:pt x="66" y="6"/>
                    <a:pt x="66" y="5"/>
                  </a:cubicBezTo>
                  <a:cubicBezTo>
                    <a:pt x="66" y="5"/>
                    <a:pt x="66" y="5"/>
                    <a:pt x="66" y="5"/>
                  </a:cubicBezTo>
                  <a:cubicBezTo>
                    <a:pt x="66" y="4"/>
                    <a:pt x="65" y="4"/>
                    <a:pt x="65" y="5"/>
                  </a:cubicBezTo>
                  <a:cubicBezTo>
                    <a:pt x="65" y="5"/>
                    <a:pt x="65" y="5"/>
                    <a:pt x="65" y="5"/>
                  </a:cubicBezTo>
                  <a:cubicBezTo>
                    <a:pt x="64" y="5"/>
                    <a:pt x="64" y="5"/>
                    <a:pt x="63" y="5"/>
                  </a:cubicBezTo>
                  <a:cubicBezTo>
                    <a:pt x="63" y="5"/>
                    <a:pt x="63" y="5"/>
                    <a:pt x="62" y="5"/>
                  </a:cubicBezTo>
                  <a:cubicBezTo>
                    <a:pt x="62" y="5"/>
                    <a:pt x="62" y="6"/>
                    <a:pt x="63" y="6"/>
                  </a:cubicBezTo>
                  <a:cubicBezTo>
                    <a:pt x="63" y="6"/>
                    <a:pt x="63" y="6"/>
                    <a:pt x="63" y="7"/>
                  </a:cubicBezTo>
                  <a:close/>
                  <a:moveTo>
                    <a:pt x="129" y="37"/>
                  </a:moveTo>
                  <a:cubicBezTo>
                    <a:pt x="129" y="37"/>
                    <a:pt x="129" y="38"/>
                    <a:pt x="129" y="38"/>
                  </a:cubicBezTo>
                  <a:cubicBezTo>
                    <a:pt x="129" y="38"/>
                    <a:pt x="129" y="38"/>
                    <a:pt x="129" y="37"/>
                  </a:cubicBezTo>
                  <a:close/>
                  <a:moveTo>
                    <a:pt x="132" y="44"/>
                  </a:moveTo>
                  <a:cubicBezTo>
                    <a:pt x="132" y="45"/>
                    <a:pt x="132" y="45"/>
                    <a:pt x="132" y="45"/>
                  </a:cubicBezTo>
                  <a:cubicBezTo>
                    <a:pt x="132" y="45"/>
                    <a:pt x="132" y="45"/>
                    <a:pt x="132" y="44"/>
                  </a:cubicBezTo>
                  <a:close/>
                  <a:moveTo>
                    <a:pt x="0" y="56"/>
                  </a:moveTo>
                  <a:cubicBezTo>
                    <a:pt x="0" y="56"/>
                    <a:pt x="1" y="56"/>
                    <a:pt x="1" y="56"/>
                  </a:cubicBezTo>
                  <a:cubicBezTo>
                    <a:pt x="0" y="56"/>
                    <a:pt x="0" y="56"/>
                    <a:pt x="0" y="56"/>
                  </a:cubicBezTo>
                  <a:close/>
                  <a:moveTo>
                    <a:pt x="128" y="37"/>
                  </a:moveTo>
                  <a:cubicBezTo>
                    <a:pt x="129" y="37"/>
                    <a:pt x="129" y="37"/>
                    <a:pt x="129" y="37"/>
                  </a:cubicBezTo>
                  <a:cubicBezTo>
                    <a:pt x="129" y="37"/>
                    <a:pt x="129" y="37"/>
                    <a:pt x="128" y="37"/>
                  </a:cubicBezTo>
                  <a:close/>
                  <a:moveTo>
                    <a:pt x="105" y="1"/>
                  </a:moveTo>
                  <a:cubicBezTo>
                    <a:pt x="105" y="1"/>
                    <a:pt x="104" y="0"/>
                    <a:pt x="105" y="1"/>
                  </a:cubicBezTo>
                  <a:close/>
                  <a:moveTo>
                    <a:pt x="104" y="2"/>
                  </a:moveTo>
                  <a:cubicBezTo>
                    <a:pt x="104" y="2"/>
                    <a:pt x="104" y="3"/>
                    <a:pt x="104" y="3"/>
                  </a:cubicBezTo>
                  <a:cubicBezTo>
                    <a:pt x="105" y="3"/>
                    <a:pt x="105" y="3"/>
                    <a:pt x="104" y="2"/>
                  </a:cubicBezTo>
                  <a:close/>
                  <a:moveTo>
                    <a:pt x="145" y="63"/>
                  </a:moveTo>
                  <a:cubicBezTo>
                    <a:pt x="144" y="64"/>
                    <a:pt x="145" y="64"/>
                    <a:pt x="145" y="64"/>
                  </a:cubicBezTo>
                  <a:lnTo>
                    <a:pt x="145" y="63"/>
                  </a:lnTo>
                  <a:close/>
                  <a:moveTo>
                    <a:pt x="145" y="65"/>
                  </a:moveTo>
                  <a:cubicBezTo>
                    <a:pt x="144" y="65"/>
                    <a:pt x="144" y="66"/>
                    <a:pt x="144" y="66"/>
                  </a:cubicBezTo>
                  <a:cubicBezTo>
                    <a:pt x="145" y="66"/>
                    <a:pt x="145" y="65"/>
                    <a:pt x="145" y="65"/>
                  </a:cubicBezTo>
                  <a:cubicBezTo>
                    <a:pt x="145" y="65"/>
                    <a:pt x="145" y="65"/>
                    <a:pt x="145" y="65"/>
                  </a:cubicBezTo>
                  <a:close/>
                  <a:moveTo>
                    <a:pt x="143" y="58"/>
                  </a:moveTo>
                  <a:cubicBezTo>
                    <a:pt x="144" y="58"/>
                    <a:pt x="144" y="57"/>
                    <a:pt x="144" y="56"/>
                  </a:cubicBezTo>
                  <a:cubicBezTo>
                    <a:pt x="144" y="55"/>
                    <a:pt x="144" y="55"/>
                    <a:pt x="144" y="55"/>
                  </a:cubicBezTo>
                  <a:cubicBezTo>
                    <a:pt x="144" y="54"/>
                    <a:pt x="144" y="54"/>
                    <a:pt x="144" y="55"/>
                  </a:cubicBezTo>
                  <a:cubicBezTo>
                    <a:pt x="145" y="55"/>
                    <a:pt x="143" y="56"/>
                    <a:pt x="143" y="56"/>
                  </a:cubicBezTo>
                  <a:cubicBezTo>
                    <a:pt x="143" y="56"/>
                    <a:pt x="143" y="57"/>
                    <a:pt x="143" y="57"/>
                  </a:cubicBezTo>
                  <a:cubicBezTo>
                    <a:pt x="143" y="58"/>
                    <a:pt x="143" y="58"/>
                    <a:pt x="143" y="58"/>
                  </a:cubicBezTo>
                  <a:close/>
                  <a:moveTo>
                    <a:pt x="137" y="51"/>
                  </a:moveTo>
                  <a:cubicBezTo>
                    <a:pt x="137" y="51"/>
                    <a:pt x="137" y="50"/>
                    <a:pt x="137" y="50"/>
                  </a:cubicBezTo>
                  <a:cubicBezTo>
                    <a:pt x="137" y="50"/>
                    <a:pt x="136" y="50"/>
                    <a:pt x="136" y="50"/>
                  </a:cubicBezTo>
                  <a:cubicBezTo>
                    <a:pt x="136" y="50"/>
                    <a:pt x="136" y="50"/>
                    <a:pt x="137" y="51"/>
                  </a:cubicBezTo>
                  <a:cubicBezTo>
                    <a:pt x="137" y="51"/>
                    <a:pt x="137" y="51"/>
                    <a:pt x="137" y="51"/>
                  </a:cubicBezTo>
                  <a:close/>
                  <a:moveTo>
                    <a:pt x="134" y="45"/>
                  </a:moveTo>
                  <a:cubicBezTo>
                    <a:pt x="134" y="45"/>
                    <a:pt x="134" y="45"/>
                    <a:pt x="134" y="45"/>
                  </a:cubicBezTo>
                  <a:cubicBezTo>
                    <a:pt x="134" y="45"/>
                    <a:pt x="134" y="45"/>
                    <a:pt x="134" y="45"/>
                  </a:cubicBezTo>
                  <a:close/>
                  <a:moveTo>
                    <a:pt x="70" y="4"/>
                  </a:moveTo>
                  <a:cubicBezTo>
                    <a:pt x="70" y="4"/>
                    <a:pt x="70" y="4"/>
                    <a:pt x="70" y="4"/>
                  </a:cubicBezTo>
                  <a:cubicBezTo>
                    <a:pt x="70" y="4"/>
                    <a:pt x="70" y="4"/>
                    <a:pt x="70" y="4"/>
                  </a:cubicBezTo>
                  <a:cubicBezTo>
                    <a:pt x="70" y="4"/>
                    <a:pt x="70" y="5"/>
                    <a:pt x="70" y="5"/>
                  </a:cubicBezTo>
                  <a:cubicBezTo>
                    <a:pt x="70" y="5"/>
                    <a:pt x="70" y="4"/>
                    <a:pt x="70" y="4"/>
                  </a:cubicBezTo>
                  <a:close/>
                  <a:moveTo>
                    <a:pt x="84" y="5"/>
                  </a:moveTo>
                  <a:cubicBezTo>
                    <a:pt x="84" y="6"/>
                    <a:pt x="83" y="6"/>
                    <a:pt x="83" y="6"/>
                  </a:cubicBezTo>
                  <a:cubicBezTo>
                    <a:pt x="83" y="6"/>
                    <a:pt x="84" y="6"/>
                    <a:pt x="84" y="5"/>
                  </a:cubicBezTo>
                  <a:close/>
                  <a:moveTo>
                    <a:pt x="83" y="8"/>
                  </a:moveTo>
                  <a:cubicBezTo>
                    <a:pt x="83" y="8"/>
                    <a:pt x="83" y="7"/>
                    <a:pt x="83" y="7"/>
                  </a:cubicBezTo>
                  <a:cubicBezTo>
                    <a:pt x="83" y="7"/>
                    <a:pt x="83" y="8"/>
                    <a:pt x="83" y="8"/>
                  </a:cubicBezTo>
                  <a:close/>
                  <a:moveTo>
                    <a:pt x="9" y="39"/>
                  </a:moveTo>
                  <a:cubicBezTo>
                    <a:pt x="9" y="39"/>
                    <a:pt x="9" y="40"/>
                    <a:pt x="9" y="40"/>
                  </a:cubicBezTo>
                  <a:cubicBezTo>
                    <a:pt x="9" y="40"/>
                    <a:pt x="9" y="39"/>
                    <a:pt x="9" y="39"/>
                  </a:cubicBezTo>
                  <a:close/>
                  <a:moveTo>
                    <a:pt x="63" y="7"/>
                  </a:moveTo>
                  <a:cubicBezTo>
                    <a:pt x="63" y="7"/>
                    <a:pt x="63" y="6"/>
                    <a:pt x="62" y="6"/>
                  </a:cubicBezTo>
                  <a:cubicBezTo>
                    <a:pt x="63" y="6"/>
                    <a:pt x="62" y="6"/>
                    <a:pt x="62" y="5"/>
                  </a:cubicBezTo>
                  <a:cubicBezTo>
                    <a:pt x="62" y="5"/>
                    <a:pt x="62" y="5"/>
                    <a:pt x="62" y="5"/>
                  </a:cubicBezTo>
                  <a:cubicBezTo>
                    <a:pt x="62" y="5"/>
                    <a:pt x="62" y="5"/>
                    <a:pt x="61" y="5"/>
                  </a:cubicBezTo>
                  <a:cubicBezTo>
                    <a:pt x="61" y="6"/>
                    <a:pt x="62" y="6"/>
                    <a:pt x="62" y="6"/>
                  </a:cubicBezTo>
                  <a:cubicBezTo>
                    <a:pt x="61" y="6"/>
                    <a:pt x="61" y="6"/>
                    <a:pt x="61" y="6"/>
                  </a:cubicBezTo>
                  <a:cubicBezTo>
                    <a:pt x="61" y="6"/>
                    <a:pt x="61" y="6"/>
                    <a:pt x="61" y="6"/>
                  </a:cubicBezTo>
                  <a:cubicBezTo>
                    <a:pt x="61" y="7"/>
                    <a:pt x="61" y="7"/>
                    <a:pt x="61" y="7"/>
                  </a:cubicBezTo>
                  <a:cubicBezTo>
                    <a:pt x="62" y="7"/>
                    <a:pt x="62" y="7"/>
                    <a:pt x="63" y="7"/>
                  </a:cubicBezTo>
                  <a:close/>
                  <a:moveTo>
                    <a:pt x="95" y="26"/>
                  </a:moveTo>
                  <a:cubicBezTo>
                    <a:pt x="95" y="26"/>
                    <a:pt x="95" y="26"/>
                    <a:pt x="95" y="26"/>
                  </a:cubicBezTo>
                  <a:cubicBezTo>
                    <a:pt x="95" y="25"/>
                    <a:pt x="95" y="26"/>
                    <a:pt x="95" y="26"/>
                  </a:cubicBezTo>
                  <a:close/>
                  <a:moveTo>
                    <a:pt x="104" y="0"/>
                  </a:moveTo>
                  <a:cubicBezTo>
                    <a:pt x="104" y="0"/>
                    <a:pt x="104" y="1"/>
                    <a:pt x="104" y="1"/>
                  </a:cubicBezTo>
                  <a:cubicBezTo>
                    <a:pt x="104" y="1"/>
                    <a:pt x="104" y="0"/>
                    <a:pt x="104" y="0"/>
                  </a:cubicBezTo>
                  <a:close/>
                  <a:moveTo>
                    <a:pt x="94" y="24"/>
                  </a:moveTo>
                  <a:cubicBezTo>
                    <a:pt x="94" y="24"/>
                    <a:pt x="95" y="24"/>
                    <a:pt x="95" y="24"/>
                  </a:cubicBezTo>
                  <a:cubicBezTo>
                    <a:pt x="95" y="24"/>
                    <a:pt x="95" y="24"/>
                    <a:pt x="95" y="24"/>
                  </a:cubicBezTo>
                  <a:cubicBezTo>
                    <a:pt x="95" y="24"/>
                    <a:pt x="95" y="24"/>
                    <a:pt x="95" y="24"/>
                  </a:cubicBezTo>
                  <a:cubicBezTo>
                    <a:pt x="95" y="24"/>
                    <a:pt x="95" y="24"/>
                    <a:pt x="95" y="24"/>
                  </a:cubicBezTo>
                  <a:cubicBezTo>
                    <a:pt x="96" y="24"/>
                    <a:pt x="96" y="24"/>
                    <a:pt x="96" y="24"/>
                  </a:cubicBezTo>
                  <a:cubicBezTo>
                    <a:pt x="96" y="23"/>
                    <a:pt x="95" y="23"/>
                    <a:pt x="95" y="24"/>
                  </a:cubicBezTo>
                  <a:cubicBezTo>
                    <a:pt x="94" y="24"/>
                    <a:pt x="94" y="24"/>
                    <a:pt x="94" y="24"/>
                  </a:cubicBezTo>
                  <a:cubicBezTo>
                    <a:pt x="94" y="25"/>
                    <a:pt x="94" y="25"/>
                    <a:pt x="94" y="24"/>
                  </a:cubicBezTo>
                  <a:close/>
                  <a:moveTo>
                    <a:pt x="86" y="20"/>
                  </a:moveTo>
                  <a:cubicBezTo>
                    <a:pt x="86" y="21"/>
                    <a:pt x="86" y="21"/>
                    <a:pt x="86" y="21"/>
                  </a:cubicBezTo>
                  <a:cubicBezTo>
                    <a:pt x="86" y="21"/>
                    <a:pt x="86" y="21"/>
                    <a:pt x="86" y="20"/>
                  </a:cubicBezTo>
                  <a:close/>
                  <a:moveTo>
                    <a:pt x="85" y="4"/>
                  </a:moveTo>
                  <a:cubicBezTo>
                    <a:pt x="85" y="4"/>
                    <a:pt x="84" y="5"/>
                    <a:pt x="84" y="5"/>
                  </a:cubicBezTo>
                  <a:cubicBezTo>
                    <a:pt x="85" y="5"/>
                    <a:pt x="85" y="4"/>
                    <a:pt x="85" y="4"/>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 name="Freeform 412"/>
            <p:cNvSpPr>
              <a:spLocks noEditPoints="1"/>
            </p:cNvSpPr>
            <p:nvPr/>
          </p:nvSpPr>
          <p:spPr bwMode="auto">
            <a:xfrm>
              <a:off x="5986463" y="3041650"/>
              <a:ext cx="49213" cy="95250"/>
            </a:xfrm>
            <a:custGeom>
              <a:avLst/>
              <a:gdLst>
                <a:gd name="T0" fmla="*/ 1 w 12"/>
                <a:gd name="T1" fmla="*/ 4 h 23"/>
                <a:gd name="T2" fmla="*/ 12 w 12"/>
                <a:gd name="T3" fmla="*/ 11 h 23"/>
                <a:gd name="T4" fmla="*/ 10 w 12"/>
                <a:gd name="T5" fmla="*/ 3 h 23"/>
                <a:gd name="T6" fmla="*/ 8 w 12"/>
                <a:gd name="T7" fmla="*/ 0 h 23"/>
                <a:gd name="T8" fmla="*/ 8 w 12"/>
                <a:gd name="T9" fmla="*/ 0 h 23"/>
                <a:gd name="T10" fmla="*/ 8 w 12"/>
                <a:gd name="T11" fmla="*/ 1 h 23"/>
                <a:gd name="T12" fmla="*/ 8 w 12"/>
                <a:gd name="T13" fmla="*/ 1 h 23"/>
                <a:gd name="T14" fmla="*/ 7 w 12"/>
                <a:gd name="T15" fmla="*/ 1 h 23"/>
                <a:gd name="T16" fmla="*/ 7 w 12"/>
                <a:gd name="T17" fmla="*/ 1 h 23"/>
                <a:gd name="T18" fmla="*/ 7 w 12"/>
                <a:gd name="T19" fmla="*/ 2 h 23"/>
                <a:gd name="T20" fmla="*/ 6 w 12"/>
                <a:gd name="T21" fmla="*/ 2 h 23"/>
                <a:gd name="T22" fmla="*/ 6 w 12"/>
                <a:gd name="T23" fmla="*/ 2 h 23"/>
                <a:gd name="T24" fmla="*/ 5 w 12"/>
                <a:gd name="T25" fmla="*/ 2 h 23"/>
                <a:gd name="T26" fmla="*/ 4 w 12"/>
                <a:gd name="T27" fmla="*/ 2 h 23"/>
                <a:gd name="T28" fmla="*/ 4 w 12"/>
                <a:gd name="T29" fmla="*/ 2 h 23"/>
                <a:gd name="T30" fmla="*/ 4 w 12"/>
                <a:gd name="T31" fmla="*/ 1 h 23"/>
                <a:gd name="T32" fmla="*/ 3 w 12"/>
                <a:gd name="T33" fmla="*/ 2 h 23"/>
                <a:gd name="T34" fmla="*/ 3 w 12"/>
                <a:gd name="T35" fmla="*/ 2 h 23"/>
                <a:gd name="T36" fmla="*/ 3 w 12"/>
                <a:gd name="T37" fmla="*/ 2 h 23"/>
                <a:gd name="T38" fmla="*/ 3 w 12"/>
                <a:gd name="T39" fmla="*/ 2 h 23"/>
                <a:gd name="T40" fmla="*/ 3 w 12"/>
                <a:gd name="T41" fmla="*/ 2 h 23"/>
                <a:gd name="T42" fmla="*/ 3 w 12"/>
                <a:gd name="T43" fmla="*/ 2 h 23"/>
                <a:gd name="T44" fmla="*/ 3 w 12"/>
                <a:gd name="T45" fmla="*/ 2 h 23"/>
                <a:gd name="T46" fmla="*/ 2 w 12"/>
                <a:gd name="T47" fmla="*/ 3 h 23"/>
                <a:gd name="T48" fmla="*/ 2 w 12"/>
                <a:gd name="T49" fmla="*/ 3 h 23"/>
                <a:gd name="T50" fmla="*/ 2 w 12"/>
                <a:gd name="T51" fmla="*/ 3 h 23"/>
                <a:gd name="T52" fmla="*/ 2 w 12"/>
                <a:gd name="T53" fmla="*/ 3 h 23"/>
                <a:gd name="T54" fmla="*/ 1 w 12"/>
                <a:gd name="T55" fmla="*/ 4 h 23"/>
                <a:gd name="T56" fmla="*/ 3 w 12"/>
                <a:gd name="T57" fmla="*/ 6 h 23"/>
                <a:gd name="T58" fmla="*/ 2 w 12"/>
                <a:gd name="T59" fmla="*/ 7 h 23"/>
                <a:gd name="T60" fmla="*/ 3 w 12"/>
                <a:gd name="T61" fmla="*/ 8 h 23"/>
                <a:gd name="T62" fmla="*/ 2 w 12"/>
                <a:gd name="T63" fmla="*/ 7 h 23"/>
                <a:gd name="T64" fmla="*/ 1 w 12"/>
                <a:gd name="T65" fmla="*/ 7 h 23"/>
                <a:gd name="T66" fmla="*/ 1 w 12"/>
                <a:gd name="T67" fmla="*/ 7 h 23"/>
                <a:gd name="T68" fmla="*/ 0 w 12"/>
                <a:gd name="T69" fmla="*/ 8 h 23"/>
                <a:gd name="T70" fmla="*/ 1 w 12"/>
                <a:gd name="T71" fmla="*/ 9 h 23"/>
                <a:gd name="T72" fmla="*/ 2 w 12"/>
                <a:gd name="T73" fmla="*/ 11 h 23"/>
                <a:gd name="T74" fmla="*/ 1 w 12"/>
                <a:gd name="T75" fmla="*/ 13 h 23"/>
                <a:gd name="T76" fmla="*/ 1 w 12"/>
                <a:gd name="T77" fmla="*/ 15 h 23"/>
                <a:gd name="T78" fmla="*/ 1 w 12"/>
                <a:gd name="T79" fmla="*/ 16 h 23"/>
                <a:gd name="T80" fmla="*/ 1 w 12"/>
                <a:gd name="T81" fmla="*/ 16 h 23"/>
                <a:gd name="T82" fmla="*/ 1 w 12"/>
                <a:gd name="T83" fmla="*/ 17 h 23"/>
                <a:gd name="T84" fmla="*/ 1 w 12"/>
                <a:gd name="T85" fmla="*/ 18 h 23"/>
                <a:gd name="T86" fmla="*/ 4 w 12"/>
                <a:gd name="T87" fmla="*/ 17 h 23"/>
                <a:gd name="T88" fmla="*/ 5 w 12"/>
                <a:gd name="T89" fmla="*/ 16 h 23"/>
                <a:gd name="T90" fmla="*/ 6 w 12"/>
                <a:gd name="T91" fmla="*/ 16 h 23"/>
                <a:gd name="T92" fmla="*/ 8 w 12"/>
                <a:gd name="T93" fmla="*/ 15 h 23"/>
                <a:gd name="T94" fmla="*/ 9 w 12"/>
                <a:gd name="T95" fmla="*/ 15 h 23"/>
                <a:gd name="T96" fmla="*/ 10 w 12"/>
                <a:gd name="T97" fmla="*/ 15 h 23"/>
                <a:gd name="T98" fmla="*/ 11 w 12"/>
                <a:gd name="T99" fmla="*/ 17 h 23"/>
                <a:gd name="T100" fmla="*/ 12 w 12"/>
                <a:gd name="T101" fmla="*/ 16 h 23"/>
                <a:gd name="T102" fmla="*/ 11 w 12"/>
                <a:gd name="T103" fmla="*/ 18 h 23"/>
                <a:gd name="T104" fmla="*/ 6 w 12"/>
                <a:gd name="T105" fmla="*/ 16 h 23"/>
                <a:gd name="T106" fmla="*/ 6 w 12"/>
                <a:gd name="T107" fmla="*/ 16 h 23"/>
                <a:gd name="T108" fmla="*/ 1 w 12"/>
                <a:gd name="T109" fmla="*/ 17 h 23"/>
                <a:gd name="T110" fmla="*/ 3 w 12"/>
                <a:gd name="T111" fmla="*/ 21 h 23"/>
                <a:gd name="T112" fmla="*/ 9 w 12"/>
                <a:gd name="T113" fmla="*/ 15 h 23"/>
                <a:gd name="T114" fmla="*/ 9 w 12"/>
                <a:gd name="T11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 h="23">
                  <a:moveTo>
                    <a:pt x="1" y="4"/>
                  </a:moveTo>
                  <a:cubicBezTo>
                    <a:pt x="1" y="4"/>
                    <a:pt x="1" y="4"/>
                    <a:pt x="1" y="3"/>
                  </a:cubicBezTo>
                  <a:cubicBezTo>
                    <a:pt x="1" y="4"/>
                    <a:pt x="1" y="4"/>
                    <a:pt x="1" y="4"/>
                  </a:cubicBezTo>
                  <a:close/>
                  <a:moveTo>
                    <a:pt x="11" y="14"/>
                  </a:moveTo>
                  <a:cubicBezTo>
                    <a:pt x="12" y="13"/>
                    <a:pt x="12" y="12"/>
                    <a:pt x="12" y="11"/>
                  </a:cubicBezTo>
                  <a:cubicBezTo>
                    <a:pt x="12" y="11"/>
                    <a:pt x="12" y="11"/>
                    <a:pt x="12" y="11"/>
                  </a:cubicBezTo>
                  <a:cubicBezTo>
                    <a:pt x="12" y="9"/>
                    <a:pt x="12" y="8"/>
                    <a:pt x="12" y="6"/>
                  </a:cubicBezTo>
                  <a:cubicBezTo>
                    <a:pt x="12" y="6"/>
                    <a:pt x="11" y="6"/>
                    <a:pt x="11" y="5"/>
                  </a:cubicBezTo>
                  <a:cubicBezTo>
                    <a:pt x="11" y="5"/>
                    <a:pt x="10" y="4"/>
                    <a:pt x="10" y="3"/>
                  </a:cubicBezTo>
                  <a:cubicBezTo>
                    <a:pt x="9" y="2"/>
                    <a:pt x="9" y="1"/>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1"/>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3"/>
                    <a:pt x="1" y="4"/>
                  </a:cubicBezTo>
                  <a:cubicBezTo>
                    <a:pt x="1" y="4"/>
                    <a:pt x="2" y="4"/>
                    <a:pt x="2" y="4"/>
                  </a:cubicBezTo>
                  <a:cubicBezTo>
                    <a:pt x="2" y="5"/>
                    <a:pt x="2" y="5"/>
                    <a:pt x="2" y="5"/>
                  </a:cubicBezTo>
                  <a:cubicBezTo>
                    <a:pt x="2" y="5"/>
                    <a:pt x="3" y="5"/>
                    <a:pt x="3" y="6"/>
                  </a:cubicBezTo>
                  <a:cubicBezTo>
                    <a:pt x="3" y="6"/>
                    <a:pt x="2" y="6"/>
                    <a:pt x="2" y="6"/>
                  </a:cubicBezTo>
                  <a:cubicBezTo>
                    <a:pt x="2" y="6"/>
                    <a:pt x="3" y="6"/>
                    <a:pt x="3" y="6"/>
                  </a:cubicBezTo>
                  <a:cubicBezTo>
                    <a:pt x="3" y="6"/>
                    <a:pt x="2" y="6"/>
                    <a:pt x="2" y="7"/>
                  </a:cubicBezTo>
                  <a:cubicBezTo>
                    <a:pt x="2" y="7"/>
                    <a:pt x="3" y="7"/>
                    <a:pt x="3" y="7"/>
                  </a:cubicBezTo>
                  <a:cubicBezTo>
                    <a:pt x="2" y="7"/>
                    <a:pt x="3" y="7"/>
                    <a:pt x="3" y="7"/>
                  </a:cubicBezTo>
                  <a:cubicBezTo>
                    <a:pt x="3" y="7"/>
                    <a:pt x="3" y="7"/>
                    <a:pt x="3" y="8"/>
                  </a:cubicBezTo>
                  <a:cubicBezTo>
                    <a:pt x="3" y="8"/>
                    <a:pt x="3" y="7"/>
                    <a:pt x="2" y="7"/>
                  </a:cubicBezTo>
                  <a:cubicBezTo>
                    <a:pt x="2" y="7"/>
                    <a:pt x="2" y="7"/>
                    <a:pt x="2" y="7"/>
                  </a:cubicBezTo>
                  <a:cubicBezTo>
                    <a:pt x="2" y="7"/>
                    <a:pt x="2" y="7"/>
                    <a:pt x="2" y="7"/>
                  </a:cubicBezTo>
                  <a:cubicBezTo>
                    <a:pt x="2" y="7"/>
                    <a:pt x="2" y="7"/>
                    <a:pt x="2" y="7"/>
                  </a:cubicBezTo>
                  <a:cubicBezTo>
                    <a:pt x="2" y="7"/>
                    <a:pt x="2" y="7"/>
                    <a:pt x="2" y="7"/>
                  </a:cubicBezTo>
                  <a:cubicBezTo>
                    <a:pt x="1" y="6"/>
                    <a:pt x="1" y="7"/>
                    <a:pt x="1" y="7"/>
                  </a:cubicBezTo>
                  <a:cubicBezTo>
                    <a:pt x="1" y="7"/>
                    <a:pt x="1" y="7"/>
                    <a:pt x="1" y="7"/>
                  </a:cubicBezTo>
                  <a:cubicBezTo>
                    <a:pt x="1" y="7"/>
                    <a:pt x="1" y="7"/>
                    <a:pt x="1" y="8"/>
                  </a:cubicBezTo>
                  <a:cubicBezTo>
                    <a:pt x="1" y="7"/>
                    <a:pt x="1" y="7"/>
                    <a:pt x="1" y="7"/>
                  </a:cubicBezTo>
                  <a:cubicBezTo>
                    <a:pt x="1" y="8"/>
                    <a:pt x="0" y="7"/>
                    <a:pt x="0" y="8"/>
                  </a:cubicBezTo>
                  <a:cubicBezTo>
                    <a:pt x="0" y="8"/>
                    <a:pt x="0" y="7"/>
                    <a:pt x="0" y="7"/>
                  </a:cubicBezTo>
                  <a:cubicBezTo>
                    <a:pt x="0" y="8"/>
                    <a:pt x="0" y="8"/>
                    <a:pt x="0" y="8"/>
                  </a:cubicBezTo>
                  <a:cubicBezTo>
                    <a:pt x="0" y="8"/>
                    <a:pt x="1" y="8"/>
                    <a:pt x="1" y="8"/>
                  </a:cubicBezTo>
                  <a:cubicBezTo>
                    <a:pt x="1" y="8"/>
                    <a:pt x="1" y="8"/>
                    <a:pt x="1" y="8"/>
                  </a:cubicBezTo>
                  <a:cubicBezTo>
                    <a:pt x="1" y="9"/>
                    <a:pt x="1" y="9"/>
                    <a:pt x="1" y="9"/>
                  </a:cubicBezTo>
                  <a:cubicBezTo>
                    <a:pt x="1" y="9"/>
                    <a:pt x="2" y="10"/>
                    <a:pt x="1" y="10"/>
                  </a:cubicBezTo>
                  <a:cubicBezTo>
                    <a:pt x="2" y="10"/>
                    <a:pt x="2" y="11"/>
                    <a:pt x="3" y="11"/>
                  </a:cubicBezTo>
                  <a:cubicBezTo>
                    <a:pt x="3" y="11"/>
                    <a:pt x="2" y="11"/>
                    <a:pt x="2" y="11"/>
                  </a:cubicBezTo>
                  <a:cubicBezTo>
                    <a:pt x="2" y="11"/>
                    <a:pt x="2" y="11"/>
                    <a:pt x="2" y="11"/>
                  </a:cubicBezTo>
                  <a:cubicBezTo>
                    <a:pt x="2" y="11"/>
                    <a:pt x="2" y="12"/>
                    <a:pt x="2" y="12"/>
                  </a:cubicBezTo>
                  <a:cubicBezTo>
                    <a:pt x="2" y="12"/>
                    <a:pt x="1" y="12"/>
                    <a:pt x="1" y="13"/>
                  </a:cubicBezTo>
                  <a:cubicBezTo>
                    <a:pt x="1" y="13"/>
                    <a:pt x="2" y="13"/>
                    <a:pt x="2" y="13"/>
                  </a:cubicBezTo>
                  <a:cubicBezTo>
                    <a:pt x="1" y="13"/>
                    <a:pt x="1" y="13"/>
                    <a:pt x="1" y="14"/>
                  </a:cubicBezTo>
                  <a:cubicBezTo>
                    <a:pt x="1" y="14"/>
                    <a:pt x="1" y="14"/>
                    <a:pt x="1" y="15"/>
                  </a:cubicBezTo>
                  <a:cubicBezTo>
                    <a:pt x="1" y="15"/>
                    <a:pt x="1" y="14"/>
                    <a:pt x="1" y="14"/>
                  </a:cubicBezTo>
                  <a:cubicBezTo>
                    <a:pt x="1" y="15"/>
                    <a:pt x="1" y="15"/>
                    <a:pt x="1" y="15"/>
                  </a:cubicBezTo>
                  <a:cubicBezTo>
                    <a:pt x="1" y="16"/>
                    <a:pt x="1" y="16"/>
                    <a:pt x="1" y="16"/>
                  </a:cubicBezTo>
                  <a:cubicBezTo>
                    <a:pt x="1" y="16"/>
                    <a:pt x="2" y="15"/>
                    <a:pt x="2" y="16"/>
                  </a:cubicBezTo>
                  <a:cubicBezTo>
                    <a:pt x="2" y="16"/>
                    <a:pt x="2" y="16"/>
                    <a:pt x="1" y="16"/>
                  </a:cubicBezTo>
                  <a:cubicBezTo>
                    <a:pt x="1" y="16"/>
                    <a:pt x="1" y="16"/>
                    <a:pt x="1" y="16"/>
                  </a:cubicBezTo>
                  <a:cubicBezTo>
                    <a:pt x="1" y="16"/>
                    <a:pt x="2" y="16"/>
                    <a:pt x="2" y="16"/>
                  </a:cubicBezTo>
                  <a:cubicBezTo>
                    <a:pt x="2" y="16"/>
                    <a:pt x="2" y="16"/>
                    <a:pt x="1" y="16"/>
                  </a:cubicBezTo>
                  <a:cubicBezTo>
                    <a:pt x="1" y="16"/>
                    <a:pt x="1" y="17"/>
                    <a:pt x="1" y="17"/>
                  </a:cubicBezTo>
                  <a:cubicBezTo>
                    <a:pt x="1" y="17"/>
                    <a:pt x="1" y="16"/>
                    <a:pt x="1" y="16"/>
                  </a:cubicBezTo>
                  <a:cubicBezTo>
                    <a:pt x="1" y="17"/>
                    <a:pt x="1" y="17"/>
                    <a:pt x="1" y="17"/>
                  </a:cubicBezTo>
                  <a:cubicBezTo>
                    <a:pt x="1" y="17"/>
                    <a:pt x="1" y="17"/>
                    <a:pt x="1" y="18"/>
                  </a:cubicBezTo>
                  <a:cubicBezTo>
                    <a:pt x="2" y="17"/>
                    <a:pt x="2" y="17"/>
                    <a:pt x="3" y="16"/>
                  </a:cubicBezTo>
                  <a:cubicBezTo>
                    <a:pt x="3" y="16"/>
                    <a:pt x="4" y="16"/>
                    <a:pt x="4" y="16"/>
                  </a:cubicBezTo>
                  <a:cubicBezTo>
                    <a:pt x="4" y="16"/>
                    <a:pt x="4" y="17"/>
                    <a:pt x="4" y="17"/>
                  </a:cubicBezTo>
                  <a:cubicBezTo>
                    <a:pt x="4" y="17"/>
                    <a:pt x="4" y="17"/>
                    <a:pt x="5" y="17"/>
                  </a:cubicBezTo>
                  <a:cubicBezTo>
                    <a:pt x="5" y="17"/>
                    <a:pt x="5" y="17"/>
                    <a:pt x="5" y="17"/>
                  </a:cubicBezTo>
                  <a:cubicBezTo>
                    <a:pt x="5" y="16"/>
                    <a:pt x="5" y="16"/>
                    <a:pt x="5" y="16"/>
                  </a:cubicBezTo>
                  <a:cubicBezTo>
                    <a:pt x="5" y="16"/>
                    <a:pt x="5" y="16"/>
                    <a:pt x="5" y="15"/>
                  </a:cubicBezTo>
                  <a:cubicBezTo>
                    <a:pt x="5" y="16"/>
                    <a:pt x="5" y="16"/>
                    <a:pt x="5" y="16"/>
                  </a:cubicBezTo>
                  <a:cubicBezTo>
                    <a:pt x="5" y="16"/>
                    <a:pt x="6" y="16"/>
                    <a:pt x="6" y="16"/>
                  </a:cubicBezTo>
                  <a:cubicBezTo>
                    <a:pt x="6" y="16"/>
                    <a:pt x="6" y="15"/>
                    <a:pt x="6" y="15"/>
                  </a:cubicBezTo>
                  <a:cubicBezTo>
                    <a:pt x="6" y="15"/>
                    <a:pt x="7" y="15"/>
                    <a:pt x="7" y="15"/>
                  </a:cubicBezTo>
                  <a:cubicBezTo>
                    <a:pt x="7" y="15"/>
                    <a:pt x="7" y="15"/>
                    <a:pt x="8" y="15"/>
                  </a:cubicBezTo>
                  <a:cubicBezTo>
                    <a:pt x="8" y="15"/>
                    <a:pt x="8" y="16"/>
                    <a:pt x="8" y="15"/>
                  </a:cubicBezTo>
                  <a:cubicBezTo>
                    <a:pt x="8" y="16"/>
                    <a:pt x="8" y="15"/>
                    <a:pt x="8" y="15"/>
                  </a:cubicBezTo>
                  <a:cubicBezTo>
                    <a:pt x="8" y="15"/>
                    <a:pt x="9" y="15"/>
                    <a:pt x="9" y="15"/>
                  </a:cubicBezTo>
                  <a:cubicBezTo>
                    <a:pt x="9" y="15"/>
                    <a:pt x="9" y="14"/>
                    <a:pt x="9" y="14"/>
                  </a:cubicBezTo>
                  <a:cubicBezTo>
                    <a:pt x="9" y="14"/>
                    <a:pt x="10" y="14"/>
                    <a:pt x="10" y="14"/>
                  </a:cubicBezTo>
                  <a:cubicBezTo>
                    <a:pt x="10" y="14"/>
                    <a:pt x="10" y="15"/>
                    <a:pt x="10" y="15"/>
                  </a:cubicBezTo>
                  <a:cubicBezTo>
                    <a:pt x="11" y="14"/>
                    <a:pt x="11" y="14"/>
                    <a:pt x="11" y="14"/>
                  </a:cubicBezTo>
                  <a:close/>
                  <a:moveTo>
                    <a:pt x="11" y="17"/>
                  </a:moveTo>
                  <a:cubicBezTo>
                    <a:pt x="11" y="17"/>
                    <a:pt x="11" y="17"/>
                    <a:pt x="11" y="17"/>
                  </a:cubicBezTo>
                  <a:cubicBezTo>
                    <a:pt x="11" y="17"/>
                    <a:pt x="11" y="17"/>
                    <a:pt x="11" y="17"/>
                  </a:cubicBezTo>
                  <a:cubicBezTo>
                    <a:pt x="11" y="18"/>
                    <a:pt x="11" y="18"/>
                    <a:pt x="12" y="18"/>
                  </a:cubicBezTo>
                  <a:cubicBezTo>
                    <a:pt x="12" y="17"/>
                    <a:pt x="12" y="17"/>
                    <a:pt x="12" y="16"/>
                  </a:cubicBezTo>
                  <a:cubicBezTo>
                    <a:pt x="12" y="16"/>
                    <a:pt x="12" y="16"/>
                    <a:pt x="11" y="17"/>
                  </a:cubicBezTo>
                  <a:close/>
                  <a:moveTo>
                    <a:pt x="11" y="18"/>
                  </a:moveTo>
                  <a:cubicBezTo>
                    <a:pt x="11" y="18"/>
                    <a:pt x="11" y="18"/>
                    <a:pt x="11" y="18"/>
                  </a:cubicBezTo>
                  <a:cubicBezTo>
                    <a:pt x="11" y="18"/>
                    <a:pt x="11" y="18"/>
                    <a:pt x="11" y="18"/>
                  </a:cubicBezTo>
                  <a:cubicBezTo>
                    <a:pt x="11" y="18"/>
                    <a:pt x="11" y="18"/>
                    <a:pt x="11" y="18"/>
                  </a:cubicBezTo>
                  <a:close/>
                  <a:moveTo>
                    <a:pt x="6" y="16"/>
                  </a:moveTo>
                  <a:cubicBezTo>
                    <a:pt x="6" y="16"/>
                    <a:pt x="7" y="16"/>
                    <a:pt x="7" y="16"/>
                  </a:cubicBezTo>
                  <a:cubicBezTo>
                    <a:pt x="7" y="16"/>
                    <a:pt x="7" y="16"/>
                    <a:pt x="7" y="15"/>
                  </a:cubicBezTo>
                  <a:cubicBezTo>
                    <a:pt x="6" y="15"/>
                    <a:pt x="6" y="16"/>
                    <a:pt x="6" y="16"/>
                  </a:cubicBezTo>
                  <a:close/>
                  <a:moveTo>
                    <a:pt x="0" y="17"/>
                  </a:moveTo>
                  <a:cubicBezTo>
                    <a:pt x="0" y="17"/>
                    <a:pt x="0" y="17"/>
                    <a:pt x="0" y="17"/>
                  </a:cubicBezTo>
                  <a:cubicBezTo>
                    <a:pt x="0" y="17"/>
                    <a:pt x="1" y="17"/>
                    <a:pt x="1" y="17"/>
                  </a:cubicBezTo>
                  <a:cubicBezTo>
                    <a:pt x="1" y="17"/>
                    <a:pt x="1" y="17"/>
                    <a:pt x="0" y="17"/>
                  </a:cubicBezTo>
                  <a:close/>
                  <a:moveTo>
                    <a:pt x="0" y="22"/>
                  </a:moveTo>
                  <a:cubicBezTo>
                    <a:pt x="1" y="23"/>
                    <a:pt x="2" y="22"/>
                    <a:pt x="3" y="21"/>
                  </a:cubicBezTo>
                  <a:cubicBezTo>
                    <a:pt x="2" y="21"/>
                    <a:pt x="2" y="21"/>
                    <a:pt x="1" y="21"/>
                  </a:cubicBezTo>
                  <a:cubicBezTo>
                    <a:pt x="1" y="21"/>
                    <a:pt x="1" y="22"/>
                    <a:pt x="0" y="22"/>
                  </a:cubicBezTo>
                  <a:close/>
                  <a:moveTo>
                    <a:pt x="9" y="15"/>
                  </a:moveTo>
                  <a:cubicBezTo>
                    <a:pt x="9" y="16"/>
                    <a:pt x="8" y="16"/>
                    <a:pt x="9" y="16"/>
                  </a:cubicBezTo>
                  <a:cubicBezTo>
                    <a:pt x="9" y="16"/>
                    <a:pt x="9" y="16"/>
                    <a:pt x="9" y="16"/>
                  </a:cubicBezTo>
                  <a:cubicBezTo>
                    <a:pt x="9" y="16"/>
                    <a:pt x="9" y="15"/>
                    <a:pt x="9" y="15"/>
                  </a:cubicBezTo>
                  <a:cubicBezTo>
                    <a:pt x="9" y="15"/>
                    <a:pt x="9" y="15"/>
                    <a:pt x="9" y="15"/>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 name="Freeform 413"/>
            <p:cNvSpPr>
              <a:spLocks noEditPoints="1"/>
            </p:cNvSpPr>
            <p:nvPr/>
          </p:nvSpPr>
          <p:spPr bwMode="auto">
            <a:xfrm>
              <a:off x="5948363" y="2916238"/>
              <a:ext cx="330200" cy="361950"/>
            </a:xfrm>
            <a:custGeom>
              <a:avLst/>
              <a:gdLst>
                <a:gd name="T0" fmla="*/ 6 w 79"/>
                <a:gd name="T1" fmla="*/ 85 h 87"/>
                <a:gd name="T2" fmla="*/ 16 w 79"/>
                <a:gd name="T3" fmla="*/ 78 h 87"/>
                <a:gd name="T4" fmla="*/ 15 w 79"/>
                <a:gd name="T5" fmla="*/ 80 h 87"/>
                <a:gd name="T6" fmla="*/ 3 w 79"/>
                <a:gd name="T7" fmla="*/ 86 h 87"/>
                <a:gd name="T8" fmla="*/ 62 w 79"/>
                <a:gd name="T9" fmla="*/ 1 h 87"/>
                <a:gd name="T10" fmla="*/ 35 w 79"/>
                <a:gd name="T11" fmla="*/ 40 h 87"/>
                <a:gd name="T12" fmla="*/ 18 w 79"/>
                <a:gd name="T13" fmla="*/ 75 h 87"/>
                <a:gd name="T14" fmla="*/ 24 w 79"/>
                <a:gd name="T15" fmla="*/ 50 h 87"/>
                <a:gd name="T16" fmla="*/ 22 w 79"/>
                <a:gd name="T17" fmla="*/ 53 h 87"/>
                <a:gd name="T18" fmla="*/ 23 w 79"/>
                <a:gd name="T19" fmla="*/ 55 h 87"/>
                <a:gd name="T20" fmla="*/ 25 w 79"/>
                <a:gd name="T21" fmla="*/ 53 h 87"/>
                <a:gd name="T22" fmla="*/ 23 w 79"/>
                <a:gd name="T23" fmla="*/ 59 h 87"/>
                <a:gd name="T24" fmla="*/ 25 w 79"/>
                <a:gd name="T25" fmla="*/ 58 h 87"/>
                <a:gd name="T26" fmla="*/ 28 w 79"/>
                <a:gd name="T27" fmla="*/ 58 h 87"/>
                <a:gd name="T28" fmla="*/ 30 w 79"/>
                <a:gd name="T29" fmla="*/ 52 h 87"/>
                <a:gd name="T30" fmla="*/ 28 w 79"/>
                <a:gd name="T31" fmla="*/ 51 h 87"/>
                <a:gd name="T32" fmla="*/ 40 w 79"/>
                <a:gd name="T33" fmla="*/ 48 h 87"/>
                <a:gd name="T34" fmla="*/ 26 w 79"/>
                <a:gd name="T35" fmla="*/ 63 h 87"/>
                <a:gd name="T36" fmla="*/ 77 w 79"/>
                <a:gd name="T37" fmla="*/ 10 h 87"/>
                <a:gd name="T38" fmla="*/ 78 w 79"/>
                <a:gd name="T39" fmla="*/ 6 h 87"/>
                <a:gd name="T40" fmla="*/ 73 w 79"/>
                <a:gd name="T41" fmla="*/ 7 h 87"/>
                <a:gd name="T42" fmla="*/ 64 w 79"/>
                <a:gd name="T43" fmla="*/ 2 h 87"/>
                <a:gd name="T44" fmla="*/ 62 w 79"/>
                <a:gd name="T45" fmla="*/ 11 h 87"/>
                <a:gd name="T46" fmla="*/ 60 w 79"/>
                <a:gd name="T47" fmla="*/ 12 h 87"/>
                <a:gd name="T48" fmla="*/ 59 w 79"/>
                <a:gd name="T49" fmla="*/ 15 h 87"/>
                <a:gd name="T50" fmla="*/ 61 w 79"/>
                <a:gd name="T51" fmla="*/ 17 h 87"/>
                <a:gd name="T52" fmla="*/ 61 w 79"/>
                <a:gd name="T53" fmla="*/ 15 h 87"/>
                <a:gd name="T54" fmla="*/ 63 w 79"/>
                <a:gd name="T55" fmla="*/ 14 h 87"/>
                <a:gd name="T56" fmla="*/ 70 w 79"/>
                <a:gd name="T57" fmla="*/ 15 h 87"/>
                <a:gd name="T58" fmla="*/ 76 w 79"/>
                <a:gd name="T59" fmla="*/ 11 h 87"/>
                <a:gd name="T60" fmla="*/ 64 w 79"/>
                <a:gd name="T61" fmla="*/ 21 h 87"/>
                <a:gd name="T62" fmla="*/ 63 w 79"/>
                <a:gd name="T63" fmla="*/ 19 h 87"/>
                <a:gd name="T64" fmla="*/ 61 w 79"/>
                <a:gd name="T65" fmla="*/ 19 h 87"/>
                <a:gd name="T66" fmla="*/ 58 w 79"/>
                <a:gd name="T67" fmla="*/ 24 h 87"/>
                <a:gd name="T68" fmla="*/ 57 w 79"/>
                <a:gd name="T69" fmla="*/ 31 h 87"/>
                <a:gd name="T70" fmla="*/ 48 w 79"/>
                <a:gd name="T71" fmla="*/ 38 h 87"/>
                <a:gd name="T72" fmla="*/ 48 w 79"/>
                <a:gd name="T73" fmla="*/ 36 h 87"/>
                <a:gd name="T74" fmla="*/ 46 w 79"/>
                <a:gd name="T75" fmla="*/ 39 h 87"/>
                <a:gd name="T76" fmla="*/ 42 w 79"/>
                <a:gd name="T77" fmla="*/ 42 h 87"/>
                <a:gd name="T78" fmla="*/ 28 w 79"/>
                <a:gd name="T79" fmla="*/ 47 h 87"/>
                <a:gd name="T80" fmla="*/ 26 w 79"/>
                <a:gd name="T81" fmla="*/ 49 h 87"/>
                <a:gd name="T82" fmla="*/ 31 w 79"/>
                <a:gd name="T83" fmla="*/ 48 h 87"/>
                <a:gd name="T84" fmla="*/ 42 w 79"/>
                <a:gd name="T85" fmla="*/ 46 h 87"/>
                <a:gd name="T86" fmla="*/ 42 w 79"/>
                <a:gd name="T87" fmla="*/ 50 h 87"/>
                <a:gd name="T88" fmla="*/ 47 w 79"/>
                <a:gd name="T89" fmla="*/ 48 h 87"/>
                <a:gd name="T90" fmla="*/ 47 w 79"/>
                <a:gd name="T91" fmla="*/ 46 h 87"/>
                <a:gd name="T92" fmla="*/ 52 w 79"/>
                <a:gd name="T93" fmla="*/ 46 h 87"/>
                <a:gd name="T94" fmla="*/ 54 w 79"/>
                <a:gd name="T95" fmla="*/ 47 h 87"/>
                <a:gd name="T96" fmla="*/ 57 w 79"/>
                <a:gd name="T97" fmla="*/ 44 h 87"/>
                <a:gd name="T98" fmla="*/ 58 w 79"/>
                <a:gd name="T99" fmla="*/ 44 h 87"/>
                <a:gd name="T100" fmla="*/ 61 w 79"/>
                <a:gd name="T101" fmla="*/ 40 h 87"/>
                <a:gd name="T102" fmla="*/ 62 w 79"/>
                <a:gd name="T103" fmla="*/ 32 h 87"/>
                <a:gd name="T104" fmla="*/ 65 w 79"/>
                <a:gd name="T105" fmla="*/ 28 h 87"/>
                <a:gd name="T106" fmla="*/ 39 w 79"/>
                <a:gd name="T107" fmla="*/ 48 h 87"/>
                <a:gd name="T108" fmla="*/ 33 w 79"/>
                <a:gd name="T109" fmla="*/ 49 h 87"/>
                <a:gd name="T110" fmla="*/ 32 w 79"/>
                <a:gd name="T111" fmla="*/ 52 h 87"/>
                <a:gd name="T112" fmla="*/ 33 w 79"/>
                <a:gd name="T113" fmla="*/ 54 h 87"/>
                <a:gd name="T114" fmla="*/ 39 w 79"/>
                <a:gd name="T115" fmla="*/ 49 h 87"/>
                <a:gd name="T116" fmla="*/ 25 w 79"/>
                <a:gd name="T117" fmla="*/ 64 h 87"/>
                <a:gd name="T118" fmla="*/ 24 w 79"/>
                <a:gd name="T119" fmla="*/ 55 h 87"/>
                <a:gd name="T120" fmla="*/ 20 w 79"/>
                <a:gd name="T121" fmla="*/ 7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 h="87">
                  <a:moveTo>
                    <a:pt x="22" y="50"/>
                  </a:moveTo>
                  <a:cubicBezTo>
                    <a:pt x="22" y="50"/>
                    <a:pt x="22" y="50"/>
                    <a:pt x="22" y="50"/>
                  </a:cubicBezTo>
                  <a:cubicBezTo>
                    <a:pt x="22" y="50"/>
                    <a:pt x="22" y="50"/>
                    <a:pt x="22" y="50"/>
                  </a:cubicBezTo>
                  <a:close/>
                  <a:moveTo>
                    <a:pt x="6" y="85"/>
                  </a:moveTo>
                  <a:cubicBezTo>
                    <a:pt x="6" y="85"/>
                    <a:pt x="6" y="85"/>
                    <a:pt x="7" y="85"/>
                  </a:cubicBezTo>
                  <a:cubicBezTo>
                    <a:pt x="6" y="85"/>
                    <a:pt x="6" y="85"/>
                    <a:pt x="6" y="85"/>
                  </a:cubicBezTo>
                  <a:close/>
                  <a:moveTo>
                    <a:pt x="19" y="54"/>
                  </a:moveTo>
                  <a:cubicBezTo>
                    <a:pt x="19" y="54"/>
                    <a:pt x="19" y="54"/>
                    <a:pt x="19" y="54"/>
                  </a:cubicBezTo>
                  <a:cubicBezTo>
                    <a:pt x="18" y="54"/>
                    <a:pt x="18" y="54"/>
                    <a:pt x="18" y="54"/>
                  </a:cubicBezTo>
                  <a:cubicBezTo>
                    <a:pt x="18" y="55"/>
                    <a:pt x="19" y="54"/>
                    <a:pt x="19" y="54"/>
                  </a:cubicBezTo>
                  <a:close/>
                  <a:moveTo>
                    <a:pt x="16" y="78"/>
                  </a:moveTo>
                  <a:cubicBezTo>
                    <a:pt x="16" y="78"/>
                    <a:pt x="16" y="78"/>
                    <a:pt x="16" y="78"/>
                  </a:cubicBezTo>
                  <a:cubicBezTo>
                    <a:pt x="15" y="78"/>
                    <a:pt x="15" y="78"/>
                    <a:pt x="15" y="78"/>
                  </a:cubicBezTo>
                  <a:cubicBezTo>
                    <a:pt x="16" y="78"/>
                    <a:pt x="16" y="78"/>
                    <a:pt x="15" y="78"/>
                  </a:cubicBezTo>
                  <a:cubicBezTo>
                    <a:pt x="15" y="78"/>
                    <a:pt x="15" y="79"/>
                    <a:pt x="15" y="79"/>
                  </a:cubicBezTo>
                  <a:cubicBezTo>
                    <a:pt x="15" y="79"/>
                    <a:pt x="15" y="79"/>
                    <a:pt x="15" y="79"/>
                  </a:cubicBezTo>
                  <a:cubicBezTo>
                    <a:pt x="15" y="79"/>
                    <a:pt x="15" y="79"/>
                    <a:pt x="15" y="79"/>
                  </a:cubicBezTo>
                  <a:cubicBezTo>
                    <a:pt x="15" y="80"/>
                    <a:pt x="14" y="79"/>
                    <a:pt x="15" y="80"/>
                  </a:cubicBezTo>
                  <a:cubicBezTo>
                    <a:pt x="15" y="79"/>
                    <a:pt x="15" y="79"/>
                    <a:pt x="16" y="78"/>
                  </a:cubicBezTo>
                  <a:cubicBezTo>
                    <a:pt x="16" y="78"/>
                    <a:pt x="16" y="78"/>
                    <a:pt x="16" y="77"/>
                  </a:cubicBezTo>
                  <a:cubicBezTo>
                    <a:pt x="16" y="77"/>
                    <a:pt x="16" y="77"/>
                    <a:pt x="16" y="78"/>
                  </a:cubicBezTo>
                  <a:cubicBezTo>
                    <a:pt x="16" y="78"/>
                    <a:pt x="16" y="78"/>
                    <a:pt x="16" y="78"/>
                  </a:cubicBezTo>
                  <a:close/>
                  <a:moveTo>
                    <a:pt x="2" y="86"/>
                  </a:moveTo>
                  <a:cubicBezTo>
                    <a:pt x="2" y="86"/>
                    <a:pt x="3" y="86"/>
                    <a:pt x="3" y="86"/>
                  </a:cubicBezTo>
                  <a:cubicBezTo>
                    <a:pt x="2" y="86"/>
                    <a:pt x="2" y="86"/>
                    <a:pt x="2" y="86"/>
                  </a:cubicBezTo>
                  <a:cubicBezTo>
                    <a:pt x="2" y="87"/>
                    <a:pt x="2" y="87"/>
                    <a:pt x="2" y="86"/>
                  </a:cubicBezTo>
                  <a:close/>
                  <a:moveTo>
                    <a:pt x="57" y="16"/>
                  </a:moveTo>
                  <a:cubicBezTo>
                    <a:pt x="57" y="16"/>
                    <a:pt x="57" y="15"/>
                    <a:pt x="57" y="15"/>
                  </a:cubicBezTo>
                  <a:cubicBezTo>
                    <a:pt x="57" y="15"/>
                    <a:pt x="56" y="16"/>
                    <a:pt x="57" y="16"/>
                  </a:cubicBezTo>
                  <a:close/>
                  <a:moveTo>
                    <a:pt x="62" y="1"/>
                  </a:moveTo>
                  <a:cubicBezTo>
                    <a:pt x="62" y="1"/>
                    <a:pt x="62" y="1"/>
                    <a:pt x="62" y="1"/>
                  </a:cubicBezTo>
                  <a:cubicBezTo>
                    <a:pt x="62" y="1"/>
                    <a:pt x="62" y="1"/>
                    <a:pt x="62" y="1"/>
                  </a:cubicBezTo>
                  <a:close/>
                  <a:moveTo>
                    <a:pt x="63" y="2"/>
                  </a:moveTo>
                  <a:cubicBezTo>
                    <a:pt x="62" y="2"/>
                    <a:pt x="64" y="3"/>
                    <a:pt x="63" y="2"/>
                  </a:cubicBezTo>
                  <a:close/>
                  <a:moveTo>
                    <a:pt x="35" y="40"/>
                  </a:moveTo>
                  <a:cubicBezTo>
                    <a:pt x="34" y="40"/>
                    <a:pt x="35" y="41"/>
                    <a:pt x="35" y="40"/>
                  </a:cubicBezTo>
                  <a:close/>
                  <a:moveTo>
                    <a:pt x="52" y="33"/>
                  </a:moveTo>
                  <a:cubicBezTo>
                    <a:pt x="53" y="34"/>
                    <a:pt x="53" y="32"/>
                    <a:pt x="53" y="31"/>
                  </a:cubicBezTo>
                  <a:cubicBezTo>
                    <a:pt x="53" y="32"/>
                    <a:pt x="52" y="32"/>
                    <a:pt x="52" y="32"/>
                  </a:cubicBezTo>
                  <a:cubicBezTo>
                    <a:pt x="52" y="33"/>
                    <a:pt x="53" y="33"/>
                    <a:pt x="52" y="33"/>
                  </a:cubicBezTo>
                  <a:close/>
                  <a:moveTo>
                    <a:pt x="18" y="75"/>
                  </a:moveTo>
                  <a:cubicBezTo>
                    <a:pt x="18" y="75"/>
                    <a:pt x="18" y="75"/>
                    <a:pt x="18" y="75"/>
                  </a:cubicBezTo>
                  <a:cubicBezTo>
                    <a:pt x="18" y="75"/>
                    <a:pt x="18" y="75"/>
                    <a:pt x="18" y="75"/>
                  </a:cubicBezTo>
                  <a:close/>
                  <a:moveTo>
                    <a:pt x="1" y="86"/>
                  </a:moveTo>
                  <a:cubicBezTo>
                    <a:pt x="1" y="87"/>
                    <a:pt x="0" y="87"/>
                    <a:pt x="0" y="87"/>
                  </a:cubicBezTo>
                  <a:cubicBezTo>
                    <a:pt x="0" y="87"/>
                    <a:pt x="1" y="87"/>
                    <a:pt x="1" y="87"/>
                  </a:cubicBezTo>
                  <a:cubicBezTo>
                    <a:pt x="1" y="87"/>
                    <a:pt x="1" y="86"/>
                    <a:pt x="1" y="86"/>
                  </a:cubicBezTo>
                  <a:close/>
                  <a:moveTo>
                    <a:pt x="24" y="50"/>
                  </a:moveTo>
                  <a:cubicBezTo>
                    <a:pt x="24" y="50"/>
                    <a:pt x="24" y="50"/>
                    <a:pt x="24" y="50"/>
                  </a:cubicBezTo>
                  <a:cubicBezTo>
                    <a:pt x="23" y="50"/>
                    <a:pt x="23" y="51"/>
                    <a:pt x="23" y="51"/>
                  </a:cubicBezTo>
                  <a:cubicBezTo>
                    <a:pt x="23" y="51"/>
                    <a:pt x="23" y="51"/>
                    <a:pt x="22" y="51"/>
                  </a:cubicBezTo>
                  <a:cubicBezTo>
                    <a:pt x="22" y="51"/>
                    <a:pt x="22" y="51"/>
                    <a:pt x="22" y="52"/>
                  </a:cubicBezTo>
                  <a:cubicBezTo>
                    <a:pt x="22" y="52"/>
                    <a:pt x="22" y="52"/>
                    <a:pt x="21" y="52"/>
                  </a:cubicBezTo>
                  <a:cubicBezTo>
                    <a:pt x="21" y="52"/>
                    <a:pt x="21" y="52"/>
                    <a:pt x="22" y="53"/>
                  </a:cubicBezTo>
                  <a:cubicBezTo>
                    <a:pt x="22" y="53"/>
                    <a:pt x="22" y="53"/>
                    <a:pt x="22" y="53"/>
                  </a:cubicBezTo>
                  <a:cubicBezTo>
                    <a:pt x="22" y="53"/>
                    <a:pt x="22" y="53"/>
                    <a:pt x="22" y="53"/>
                  </a:cubicBezTo>
                  <a:cubicBezTo>
                    <a:pt x="22" y="53"/>
                    <a:pt x="22" y="53"/>
                    <a:pt x="22" y="54"/>
                  </a:cubicBezTo>
                  <a:cubicBezTo>
                    <a:pt x="22" y="54"/>
                    <a:pt x="22" y="54"/>
                    <a:pt x="22" y="55"/>
                  </a:cubicBezTo>
                  <a:cubicBezTo>
                    <a:pt x="23" y="54"/>
                    <a:pt x="23" y="54"/>
                    <a:pt x="24" y="54"/>
                  </a:cubicBezTo>
                  <a:cubicBezTo>
                    <a:pt x="24" y="54"/>
                    <a:pt x="23" y="54"/>
                    <a:pt x="23" y="55"/>
                  </a:cubicBezTo>
                  <a:cubicBezTo>
                    <a:pt x="24" y="55"/>
                    <a:pt x="24" y="54"/>
                    <a:pt x="24" y="54"/>
                  </a:cubicBezTo>
                  <a:cubicBezTo>
                    <a:pt x="24" y="54"/>
                    <a:pt x="24" y="54"/>
                    <a:pt x="23" y="54"/>
                  </a:cubicBezTo>
                  <a:cubicBezTo>
                    <a:pt x="23" y="53"/>
                    <a:pt x="24" y="53"/>
                    <a:pt x="24" y="53"/>
                  </a:cubicBezTo>
                  <a:cubicBezTo>
                    <a:pt x="23" y="53"/>
                    <a:pt x="23" y="53"/>
                    <a:pt x="23" y="53"/>
                  </a:cubicBezTo>
                  <a:cubicBezTo>
                    <a:pt x="24" y="53"/>
                    <a:pt x="24" y="52"/>
                    <a:pt x="24" y="52"/>
                  </a:cubicBezTo>
                  <a:cubicBezTo>
                    <a:pt x="24" y="52"/>
                    <a:pt x="24" y="53"/>
                    <a:pt x="25" y="53"/>
                  </a:cubicBezTo>
                  <a:cubicBezTo>
                    <a:pt x="25" y="54"/>
                    <a:pt x="25" y="54"/>
                    <a:pt x="25" y="54"/>
                  </a:cubicBezTo>
                  <a:cubicBezTo>
                    <a:pt x="25" y="54"/>
                    <a:pt x="25" y="54"/>
                    <a:pt x="24" y="54"/>
                  </a:cubicBezTo>
                  <a:cubicBezTo>
                    <a:pt x="25" y="54"/>
                    <a:pt x="25" y="54"/>
                    <a:pt x="25" y="54"/>
                  </a:cubicBezTo>
                  <a:cubicBezTo>
                    <a:pt x="25" y="55"/>
                    <a:pt x="25" y="56"/>
                    <a:pt x="25" y="56"/>
                  </a:cubicBezTo>
                  <a:cubicBezTo>
                    <a:pt x="24" y="57"/>
                    <a:pt x="23" y="57"/>
                    <a:pt x="24" y="58"/>
                  </a:cubicBezTo>
                  <a:cubicBezTo>
                    <a:pt x="24" y="58"/>
                    <a:pt x="24" y="60"/>
                    <a:pt x="23" y="59"/>
                  </a:cubicBezTo>
                  <a:cubicBezTo>
                    <a:pt x="23" y="59"/>
                    <a:pt x="23" y="59"/>
                    <a:pt x="23" y="59"/>
                  </a:cubicBezTo>
                  <a:cubicBezTo>
                    <a:pt x="23" y="60"/>
                    <a:pt x="24" y="60"/>
                    <a:pt x="24" y="60"/>
                  </a:cubicBezTo>
                  <a:cubicBezTo>
                    <a:pt x="24" y="60"/>
                    <a:pt x="24" y="60"/>
                    <a:pt x="24" y="60"/>
                  </a:cubicBezTo>
                  <a:cubicBezTo>
                    <a:pt x="25" y="60"/>
                    <a:pt x="25" y="60"/>
                    <a:pt x="25" y="60"/>
                  </a:cubicBezTo>
                  <a:cubicBezTo>
                    <a:pt x="25" y="60"/>
                    <a:pt x="25" y="60"/>
                    <a:pt x="25" y="59"/>
                  </a:cubicBezTo>
                  <a:cubicBezTo>
                    <a:pt x="25" y="59"/>
                    <a:pt x="25" y="59"/>
                    <a:pt x="25" y="58"/>
                  </a:cubicBezTo>
                  <a:cubicBezTo>
                    <a:pt x="25" y="58"/>
                    <a:pt x="26" y="58"/>
                    <a:pt x="26" y="58"/>
                  </a:cubicBezTo>
                  <a:cubicBezTo>
                    <a:pt x="26" y="58"/>
                    <a:pt x="26" y="59"/>
                    <a:pt x="25" y="59"/>
                  </a:cubicBezTo>
                  <a:cubicBezTo>
                    <a:pt x="26" y="60"/>
                    <a:pt x="26" y="60"/>
                    <a:pt x="25" y="61"/>
                  </a:cubicBezTo>
                  <a:cubicBezTo>
                    <a:pt x="26" y="61"/>
                    <a:pt x="26" y="60"/>
                    <a:pt x="27" y="60"/>
                  </a:cubicBezTo>
                  <a:cubicBezTo>
                    <a:pt x="27" y="60"/>
                    <a:pt x="27" y="59"/>
                    <a:pt x="27" y="59"/>
                  </a:cubicBezTo>
                  <a:cubicBezTo>
                    <a:pt x="28" y="59"/>
                    <a:pt x="28" y="59"/>
                    <a:pt x="28" y="58"/>
                  </a:cubicBezTo>
                  <a:cubicBezTo>
                    <a:pt x="28" y="58"/>
                    <a:pt x="28" y="58"/>
                    <a:pt x="28" y="58"/>
                  </a:cubicBezTo>
                  <a:cubicBezTo>
                    <a:pt x="28" y="57"/>
                    <a:pt x="29" y="56"/>
                    <a:pt x="29" y="56"/>
                  </a:cubicBezTo>
                  <a:cubicBezTo>
                    <a:pt x="29" y="55"/>
                    <a:pt x="29" y="55"/>
                    <a:pt x="30" y="54"/>
                  </a:cubicBezTo>
                  <a:cubicBezTo>
                    <a:pt x="30" y="54"/>
                    <a:pt x="30" y="54"/>
                    <a:pt x="30" y="53"/>
                  </a:cubicBezTo>
                  <a:cubicBezTo>
                    <a:pt x="30" y="53"/>
                    <a:pt x="30" y="53"/>
                    <a:pt x="30" y="53"/>
                  </a:cubicBezTo>
                  <a:cubicBezTo>
                    <a:pt x="30" y="53"/>
                    <a:pt x="30" y="52"/>
                    <a:pt x="30" y="52"/>
                  </a:cubicBezTo>
                  <a:cubicBezTo>
                    <a:pt x="30" y="52"/>
                    <a:pt x="29" y="52"/>
                    <a:pt x="29" y="52"/>
                  </a:cubicBezTo>
                  <a:cubicBezTo>
                    <a:pt x="29" y="52"/>
                    <a:pt x="28" y="52"/>
                    <a:pt x="28" y="52"/>
                  </a:cubicBezTo>
                  <a:cubicBezTo>
                    <a:pt x="28" y="52"/>
                    <a:pt x="29" y="52"/>
                    <a:pt x="29" y="51"/>
                  </a:cubicBezTo>
                  <a:cubicBezTo>
                    <a:pt x="29" y="51"/>
                    <a:pt x="29" y="50"/>
                    <a:pt x="29" y="50"/>
                  </a:cubicBezTo>
                  <a:cubicBezTo>
                    <a:pt x="28" y="50"/>
                    <a:pt x="28" y="50"/>
                    <a:pt x="28" y="50"/>
                  </a:cubicBezTo>
                  <a:cubicBezTo>
                    <a:pt x="28" y="51"/>
                    <a:pt x="28" y="51"/>
                    <a:pt x="28" y="51"/>
                  </a:cubicBezTo>
                  <a:cubicBezTo>
                    <a:pt x="27" y="51"/>
                    <a:pt x="26" y="50"/>
                    <a:pt x="26" y="49"/>
                  </a:cubicBezTo>
                  <a:cubicBezTo>
                    <a:pt x="26" y="49"/>
                    <a:pt x="26" y="49"/>
                    <a:pt x="25" y="49"/>
                  </a:cubicBezTo>
                  <a:cubicBezTo>
                    <a:pt x="25" y="50"/>
                    <a:pt x="25" y="50"/>
                    <a:pt x="24" y="50"/>
                  </a:cubicBezTo>
                  <a:close/>
                  <a:moveTo>
                    <a:pt x="40" y="48"/>
                  </a:moveTo>
                  <a:cubicBezTo>
                    <a:pt x="40" y="48"/>
                    <a:pt x="40" y="48"/>
                    <a:pt x="40" y="48"/>
                  </a:cubicBezTo>
                  <a:cubicBezTo>
                    <a:pt x="41" y="48"/>
                    <a:pt x="40" y="48"/>
                    <a:pt x="40" y="48"/>
                  </a:cubicBezTo>
                  <a:cubicBezTo>
                    <a:pt x="40" y="47"/>
                    <a:pt x="41" y="47"/>
                    <a:pt x="41" y="47"/>
                  </a:cubicBezTo>
                  <a:cubicBezTo>
                    <a:pt x="41" y="47"/>
                    <a:pt x="39" y="48"/>
                    <a:pt x="40" y="48"/>
                  </a:cubicBezTo>
                  <a:close/>
                  <a:moveTo>
                    <a:pt x="26" y="63"/>
                  </a:moveTo>
                  <a:cubicBezTo>
                    <a:pt x="26" y="63"/>
                    <a:pt x="26" y="62"/>
                    <a:pt x="27" y="62"/>
                  </a:cubicBezTo>
                  <a:cubicBezTo>
                    <a:pt x="26" y="62"/>
                    <a:pt x="26" y="62"/>
                    <a:pt x="26" y="63"/>
                  </a:cubicBezTo>
                  <a:cubicBezTo>
                    <a:pt x="26" y="63"/>
                    <a:pt x="26" y="63"/>
                    <a:pt x="26" y="63"/>
                  </a:cubicBezTo>
                  <a:close/>
                  <a:moveTo>
                    <a:pt x="19" y="74"/>
                  </a:moveTo>
                  <a:cubicBezTo>
                    <a:pt x="19" y="74"/>
                    <a:pt x="19" y="73"/>
                    <a:pt x="19" y="73"/>
                  </a:cubicBezTo>
                  <a:cubicBezTo>
                    <a:pt x="19" y="73"/>
                    <a:pt x="19" y="74"/>
                    <a:pt x="19" y="74"/>
                  </a:cubicBezTo>
                  <a:close/>
                  <a:moveTo>
                    <a:pt x="78" y="10"/>
                  </a:moveTo>
                  <a:cubicBezTo>
                    <a:pt x="78" y="10"/>
                    <a:pt x="78" y="10"/>
                    <a:pt x="78" y="10"/>
                  </a:cubicBezTo>
                  <a:cubicBezTo>
                    <a:pt x="77" y="10"/>
                    <a:pt x="78" y="10"/>
                    <a:pt x="77" y="10"/>
                  </a:cubicBezTo>
                  <a:cubicBezTo>
                    <a:pt x="77" y="9"/>
                    <a:pt x="77" y="9"/>
                    <a:pt x="77" y="9"/>
                  </a:cubicBezTo>
                  <a:cubicBezTo>
                    <a:pt x="77" y="9"/>
                    <a:pt x="78" y="9"/>
                    <a:pt x="78" y="9"/>
                  </a:cubicBezTo>
                  <a:cubicBezTo>
                    <a:pt x="77" y="9"/>
                    <a:pt x="77" y="8"/>
                    <a:pt x="77" y="8"/>
                  </a:cubicBezTo>
                  <a:cubicBezTo>
                    <a:pt x="77" y="8"/>
                    <a:pt x="77" y="8"/>
                    <a:pt x="77" y="8"/>
                  </a:cubicBezTo>
                  <a:cubicBezTo>
                    <a:pt x="77" y="7"/>
                    <a:pt x="77" y="7"/>
                    <a:pt x="77" y="7"/>
                  </a:cubicBezTo>
                  <a:cubicBezTo>
                    <a:pt x="77" y="7"/>
                    <a:pt x="78" y="6"/>
                    <a:pt x="78" y="6"/>
                  </a:cubicBezTo>
                  <a:cubicBezTo>
                    <a:pt x="77" y="6"/>
                    <a:pt x="77" y="7"/>
                    <a:pt x="76" y="7"/>
                  </a:cubicBezTo>
                  <a:cubicBezTo>
                    <a:pt x="76" y="8"/>
                    <a:pt x="75" y="8"/>
                    <a:pt x="75" y="7"/>
                  </a:cubicBezTo>
                  <a:cubicBezTo>
                    <a:pt x="74" y="7"/>
                    <a:pt x="74" y="7"/>
                    <a:pt x="74" y="7"/>
                  </a:cubicBezTo>
                  <a:cubicBezTo>
                    <a:pt x="74" y="7"/>
                    <a:pt x="73" y="7"/>
                    <a:pt x="73" y="7"/>
                  </a:cubicBezTo>
                  <a:cubicBezTo>
                    <a:pt x="73" y="7"/>
                    <a:pt x="73" y="7"/>
                    <a:pt x="73" y="7"/>
                  </a:cubicBezTo>
                  <a:cubicBezTo>
                    <a:pt x="73" y="7"/>
                    <a:pt x="73" y="7"/>
                    <a:pt x="73" y="7"/>
                  </a:cubicBezTo>
                  <a:cubicBezTo>
                    <a:pt x="71" y="7"/>
                    <a:pt x="70" y="5"/>
                    <a:pt x="69" y="5"/>
                  </a:cubicBezTo>
                  <a:cubicBezTo>
                    <a:pt x="68" y="3"/>
                    <a:pt x="67" y="2"/>
                    <a:pt x="66" y="0"/>
                  </a:cubicBezTo>
                  <a:cubicBezTo>
                    <a:pt x="65" y="1"/>
                    <a:pt x="65" y="1"/>
                    <a:pt x="65" y="1"/>
                  </a:cubicBezTo>
                  <a:cubicBezTo>
                    <a:pt x="65" y="1"/>
                    <a:pt x="64" y="1"/>
                    <a:pt x="65" y="1"/>
                  </a:cubicBezTo>
                  <a:cubicBezTo>
                    <a:pt x="64" y="1"/>
                    <a:pt x="64" y="1"/>
                    <a:pt x="64" y="1"/>
                  </a:cubicBezTo>
                  <a:cubicBezTo>
                    <a:pt x="64" y="2"/>
                    <a:pt x="64" y="2"/>
                    <a:pt x="64" y="2"/>
                  </a:cubicBezTo>
                  <a:cubicBezTo>
                    <a:pt x="65" y="3"/>
                    <a:pt x="65" y="3"/>
                    <a:pt x="65" y="3"/>
                  </a:cubicBezTo>
                  <a:cubicBezTo>
                    <a:pt x="65" y="5"/>
                    <a:pt x="65" y="6"/>
                    <a:pt x="65" y="7"/>
                  </a:cubicBezTo>
                  <a:cubicBezTo>
                    <a:pt x="64" y="8"/>
                    <a:pt x="63" y="8"/>
                    <a:pt x="63" y="8"/>
                  </a:cubicBezTo>
                  <a:cubicBezTo>
                    <a:pt x="63" y="9"/>
                    <a:pt x="64" y="9"/>
                    <a:pt x="64" y="10"/>
                  </a:cubicBezTo>
                  <a:cubicBezTo>
                    <a:pt x="64" y="10"/>
                    <a:pt x="64" y="10"/>
                    <a:pt x="64" y="10"/>
                  </a:cubicBezTo>
                  <a:cubicBezTo>
                    <a:pt x="63" y="10"/>
                    <a:pt x="63" y="11"/>
                    <a:pt x="62" y="11"/>
                  </a:cubicBezTo>
                  <a:cubicBezTo>
                    <a:pt x="62" y="11"/>
                    <a:pt x="62" y="11"/>
                    <a:pt x="62" y="11"/>
                  </a:cubicBezTo>
                  <a:cubicBezTo>
                    <a:pt x="62" y="11"/>
                    <a:pt x="62" y="11"/>
                    <a:pt x="61" y="11"/>
                  </a:cubicBezTo>
                  <a:cubicBezTo>
                    <a:pt x="61" y="11"/>
                    <a:pt x="61" y="10"/>
                    <a:pt x="61" y="10"/>
                  </a:cubicBezTo>
                  <a:cubicBezTo>
                    <a:pt x="61" y="10"/>
                    <a:pt x="60" y="10"/>
                    <a:pt x="60" y="10"/>
                  </a:cubicBezTo>
                  <a:cubicBezTo>
                    <a:pt x="60" y="11"/>
                    <a:pt x="60" y="11"/>
                    <a:pt x="60" y="11"/>
                  </a:cubicBezTo>
                  <a:cubicBezTo>
                    <a:pt x="60" y="12"/>
                    <a:pt x="60" y="12"/>
                    <a:pt x="60" y="12"/>
                  </a:cubicBezTo>
                  <a:cubicBezTo>
                    <a:pt x="60" y="12"/>
                    <a:pt x="60" y="12"/>
                    <a:pt x="60" y="13"/>
                  </a:cubicBezTo>
                  <a:cubicBezTo>
                    <a:pt x="59" y="13"/>
                    <a:pt x="59" y="12"/>
                    <a:pt x="59" y="12"/>
                  </a:cubicBezTo>
                  <a:cubicBezTo>
                    <a:pt x="59" y="12"/>
                    <a:pt x="59" y="13"/>
                    <a:pt x="59" y="13"/>
                  </a:cubicBezTo>
                  <a:cubicBezTo>
                    <a:pt x="59" y="13"/>
                    <a:pt x="58" y="13"/>
                    <a:pt x="58" y="13"/>
                  </a:cubicBezTo>
                  <a:cubicBezTo>
                    <a:pt x="58" y="13"/>
                    <a:pt x="58" y="14"/>
                    <a:pt x="58" y="14"/>
                  </a:cubicBezTo>
                  <a:cubicBezTo>
                    <a:pt x="58" y="15"/>
                    <a:pt x="58" y="15"/>
                    <a:pt x="59" y="15"/>
                  </a:cubicBezTo>
                  <a:cubicBezTo>
                    <a:pt x="59" y="16"/>
                    <a:pt x="59" y="16"/>
                    <a:pt x="59" y="17"/>
                  </a:cubicBezTo>
                  <a:cubicBezTo>
                    <a:pt x="59" y="17"/>
                    <a:pt x="58" y="18"/>
                    <a:pt x="59" y="18"/>
                  </a:cubicBezTo>
                  <a:cubicBezTo>
                    <a:pt x="59" y="18"/>
                    <a:pt x="59" y="18"/>
                    <a:pt x="59" y="18"/>
                  </a:cubicBezTo>
                  <a:cubicBezTo>
                    <a:pt x="60" y="18"/>
                    <a:pt x="60" y="18"/>
                    <a:pt x="60" y="17"/>
                  </a:cubicBezTo>
                  <a:cubicBezTo>
                    <a:pt x="60" y="17"/>
                    <a:pt x="60" y="17"/>
                    <a:pt x="60" y="17"/>
                  </a:cubicBezTo>
                  <a:cubicBezTo>
                    <a:pt x="60" y="17"/>
                    <a:pt x="61" y="17"/>
                    <a:pt x="61" y="17"/>
                  </a:cubicBezTo>
                  <a:cubicBezTo>
                    <a:pt x="61" y="17"/>
                    <a:pt x="61" y="17"/>
                    <a:pt x="61" y="17"/>
                  </a:cubicBezTo>
                  <a:cubicBezTo>
                    <a:pt x="61" y="17"/>
                    <a:pt x="62" y="17"/>
                    <a:pt x="62" y="17"/>
                  </a:cubicBezTo>
                  <a:cubicBezTo>
                    <a:pt x="62" y="17"/>
                    <a:pt x="62" y="17"/>
                    <a:pt x="62" y="17"/>
                  </a:cubicBezTo>
                  <a:cubicBezTo>
                    <a:pt x="63" y="16"/>
                    <a:pt x="62" y="16"/>
                    <a:pt x="62" y="16"/>
                  </a:cubicBezTo>
                  <a:cubicBezTo>
                    <a:pt x="62" y="16"/>
                    <a:pt x="62" y="16"/>
                    <a:pt x="61" y="15"/>
                  </a:cubicBezTo>
                  <a:cubicBezTo>
                    <a:pt x="61" y="15"/>
                    <a:pt x="61" y="15"/>
                    <a:pt x="61" y="15"/>
                  </a:cubicBezTo>
                  <a:cubicBezTo>
                    <a:pt x="60" y="15"/>
                    <a:pt x="61" y="15"/>
                    <a:pt x="60" y="15"/>
                  </a:cubicBezTo>
                  <a:cubicBezTo>
                    <a:pt x="60" y="15"/>
                    <a:pt x="59" y="15"/>
                    <a:pt x="60" y="14"/>
                  </a:cubicBezTo>
                  <a:cubicBezTo>
                    <a:pt x="60" y="13"/>
                    <a:pt x="61" y="13"/>
                    <a:pt x="61" y="14"/>
                  </a:cubicBezTo>
                  <a:cubicBezTo>
                    <a:pt x="62" y="14"/>
                    <a:pt x="62" y="14"/>
                    <a:pt x="62" y="14"/>
                  </a:cubicBezTo>
                  <a:cubicBezTo>
                    <a:pt x="62" y="14"/>
                    <a:pt x="62" y="14"/>
                    <a:pt x="62" y="14"/>
                  </a:cubicBezTo>
                  <a:cubicBezTo>
                    <a:pt x="62" y="15"/>
                    <a:pt x="63" y="14"/>
                    <a:pt x="63" y="14"/>
                  </a:cubicBezTo>
                  <a:cubicBezTo>
                    <a:pt x="64" y="13"/>
                    <a:pt x="65" y="13"/>
                    <a:pt x="65" y="13"/>
                  </a:cubicBezTo>
                  <a:cubicBezTo>
                    <a:pt x="66" y="13"/>
                    <a:pt x="66" y="14"/>
                    <a:pt x="66" y="14"/>
                  </a:cubicBezTo>
                  <a:cubicBezTo>
                    <a:pt x="67" y="14"/>
                    <a:pt x="67" y="14"/>
                    <a:pt x="67" y="15"/>
                  </a:cubicBezTo>
                  <a:cubicBezTo>
                    <a:pt x="68" y="15"/>
                    <a:pt x="69" y="15"/>
                    <a:pt x="70" y="16"/>
                  </a:cubicBezTo>
                  <a:cubicBezTo>
                    <a:pt x="70" y="16"/>
                    <a:pt x="70" y="16"/>
                    <a:pt x="70" y="16"/>
                  </a:cubicBezTo>
                  <a:cubicBezTo>
                    <a:pt x="70" y="16"/>
                    <a:pt x="70" y="16"/>
                    <a:pt x="70" y="15"/>
                  </a:cubicBezTo>
                  <a:cubicBezTo>
                    <a:pt x="71" y="15"/>
                    <a:pt x="70" y="15"/>
                    <a:pt x="71" y="14"/>
                  </a:cubicBezTo>
                  <a:cubicBezTo>
                    <a:pt x="71" y="14"/>
                    <a:pt x="71" y="13"/>
                    <a:pt x="72" y="13"/>
                  </a:cubicBezTo>
                  <a:cubicBezTo>
                    <a:pt x="72" y="13"/>
                    <a:pt x="72" y="12"/>
                    <a:pt x="73" y="12"/>
                  </a:cubicBezTo>
                  <a:cubicBezTo>
                    <a:pt x="73" y="12"/>
                    <a:pt x="74" y="12"/>
                    <a:pt x="75" y="12"/>
                  </a:cubicBezTo>
                  <a:cubicBezTo>
                    <a:pt x="75" y="12"/>
                    <a:pt x="75" y="12"/>
                    <a:pt x="76" y="12"/>
                  </a:cubicBezTo>
                  <a:cubicBezTo>
                    <a:pt x="76" y="12"/>
                    <a:pt x="76" y="11"/>
                    <a:pt x="76" y="11"/>
                  </a:cubicBezTo>
                  <a:cubicBezTo>
                    <a:pt x="76" y="12"/>
                    <a:pt x="76" y="12"/>
                    <a:pt x="76" y="12"/>
                  </a:cubicBezTo>
                  <a:cubicBezTo>
                    <a:pt x="76" y="12"/>
                    <a:pt x="77" y="11"/>
                    <a:pt x="77" y="11"/>
                  </a:cubicBezTo>
                  <a:cubicBezTo>
                    <a:pt x="78" y="11"/>
                    <a:pt x="79" y="10"/>
                    <a:pt x="79" y="10"/>
                  </a:cubicBezTo>
                  <a:cubicBezTo>
                    <a:pt x="79" y="10"/>
                    <a:pt x="78" y="10"/>
                    <a:pt x="78" y="10"/>
                  </a:cubicBezTo>
                  <a:close/>
                  <a:moveTo>
                    <a:pt x="65" y="23"/>
                  </a:moveTo>
                  <a:cubicBezTo>
                    <a:pt x="64" y="22"/>
                    <a:pt x="64" y="22"/>
                    <a:pt x="64" y="21"/>
                  </a:cubicBezTo>
                  <a:cubicBezTo>
                    <a:pt x="64" y="20"/>
                    <a:pt x="64" y="19"/>
                    <a:pt x="64" y="19"/>
                  </a:cubicBezTo>
                  <a:cubicBezTo>
                    <a:pt x="64" y="19"/>
                    <a:pt x="64" y="19"/>
                    <a:pt x="64" y="18"/>
                  </a:cubicBezTo>
                  <a:cubicBezTo>
                    <a:pt x="64" y="18"/>
                    <a:pt x="63" y="18"/>
                    <a:pt x="63" y="18"/>
                  </a:cubicBezTo>
                  <a:cubicBezTo>
                    <a:pt x="63" y="18"/>
                    <a:pt x="62" y="18"/>
                    <a:pt x="62" y="18"/>
                  </a:cubicBezTo>
                  <a:cubicBezTo>
                    <a:pt x="62" y="18"/>
                    <a:pt x="61" y="19"/>
                    <a:pt x="61" y="19"/>
                  </a:cubicBezTo>
                  <a:cubicBezTo>
                    <a:pt x="61" y="20"/>
                    <a:pt x="63" y="19"/>
                    <a:pt x="63" y="19"/>
                  </a:cubicBezTo>
                  <a:cubicBezTo>
                    <a:pt x="63" y="19"/>
                    <a:pt x="63" y="20"/>
                    <a:pt x="63" y="20"/>
                  </a:cubicBezTo>
                  <a:cubicBezTo>
                    <a:pt x="63" y="20"/>
                    <a:pt x="63" y="21"/>
                    <a:pt x="63" y="21"/>
                  </a:cubicBezTo>
                  <a:cubicBezTo>
                    <a:pt x="62" y="21"/>
                    <a:pt x="62" y="21"/>
                    <a:pt x="62" y="21"/>
                  </a:cubicBezTo>
                  <a:cubicBezTo>
                    <a:pt x="62" y="21"/>
                    <a:pt x="62" y="21"/>
                    <a:pt x="61" y="21"/>
                  </a:cubicBezTo>
                  <a:cubicBezTo>
                    <a:pt x="61" y="21"/>
                    <a:pt x="61" y="20"/>
                    <a:pt x="61" y="20"/>
                  </a:cubicBezTo>
                  <a:cubicBezTo>
                    <a:pt x="61" y="20"/>
                    <a:pt x="61" y="19"/>
                    <a:pt x="61" y="19"/>
                  </a:cubicBezTo>
                  <a:cubicBezTo>
                    <a:pt x="61" y="19"/>
                    <a:pt x="60" y="19"/>
                    <a:pt x="60" y="19"/>
                  </a:cubicBezTo>
                  <a:cubicBezTo>
                    <a:pt x="60" y="20"/>
                    <a:pt x="60" y="20"/>
                    <a:pt x="60" y="20"/>
                  </a:cubicBezTo>
                  <a:cubicBezTo>
                    <a:pt x="59" y="21"/>
                    <a:pt x="59" y="21"/>
                    <a:pt x="59" y="21"/>
                  </a:cubicBezTo>
                  <a:cubicBezTo>
                    <a:pt x="58" y="22"/>
                    <a:pt x="58" y="22"/>
                    <a:pt x="58" y="22"/>
                  </a:cubicBezTo>
                  <a:cubicBezTo>
                    <a:pt x="59" y="23"/>
                    <a:pt x="58" y="24"/>
                    <a:pt x="58" y="24"/>
                  </a:cubicBezTo>
                  <a:cubicBezTo>
                    <a:pt x="58" y="24"/>
                    <a:pt x="58" y="24"/>
                    <a:pt x="58" y="24"/>
                  </a:cubicBezTo>
                  <a:cubicBezTo>
                    <a:pt x="58" y="25"/>
                    <a:pt x="58" y="25"/>
                    <a:pt x="58" y="25"/>
                  </a:cubicBezTo>
                  <a:cubicBezTo>
                    <a:pt x="58" y="25"/>
                    <a:pt x="58" y="25"/>
                    <a:pt x="58" y="25"/>
                  </a:cubicBezTo>
                  <a:cubicBezTo>
                    <a:pt x="58" y="25"/>
                    <a:pt x="59" y="25"/>
                    <a:pt x="59" y="25"/>
                  </a:cubicBezTo>
                  <a:cubicBezTo>
                    <a:pt x="59" y="25"/>
                    <a:pt x="59" y="26"/>
                    <a:pt x="58" y="27"/>
                  </a:cubicBezTo>
                  <a:cubicBezTo>
                    <a:pt x="58" y="28"/>
                    <a:pt x="58" y="29"/>
                    <a:pt x="57" y="30"/>
                  </a:cubicBezTo>
                  <a:cubicBezTo>
                    <a:pt x="57" y="30"/>
                    <a:pt x="57" y="31"/>
                    <a:pt x="57" y="31"/>
                  </a:cubicBezTo>
                  <a:cubicBezTo>
                    <a:pt x="57" y="32"/>
                    <a:pt x="57" y="32"/>
                    <a:pt x="56" y="32"/>
                  </a:cubicBezTo>
                  <a:cubicBezTo>
                    <a:pt x="56" y="32"/>
                    <a:pt x="56" y="33"/>
                    <a:pt x="56" y="33"/>
                  </a:cubicBezTo>
                  <a:cubicBezTo>
                    <a:pt x="55" y="34"/>
                    <a:pt x="54" y="34"/>
                    <a:pt x="54" y="35"/>
                  </a:cubicBezTo>
                  <a:cubicBezTo>
                    <a:pt x="53" y="35"/>
                    <a:pt x="54" y="35"/>
                    <a:pt x="53" y="35"/>
                  </a:cubicBezTo>
                  <a:cubicBezTo>
                    <a:pt x="52" y="36"/>
                    <a:pt x="51" y="36"/>
                    <a:pt x="50" y="37"/>
                  </a:cubicBezTo>
                  <a:cubicBezTo>
                    <a:pt x="50" y="37"/>
                    <a:pt x="49" y="38"/>
                    <a:pt x="48" y="38"/>
                  </a:cubicBezTo>
                  <a:cubicBezTo>
                    <a:pt x="48" y="37"/>
                    <a:pt x="48" y="37"/>
                    <a:pt x="48" y="37"/>
                  </a:cubicBezTo>
                  <a:cubicBezTo>
                    <a:pt x="48" y="37"/>
                    <a:pt x="48" y="37"/>
                    <a:pt x="48" y="36"/>
                  </a:cubicBezTo>
                  <a:cubicBezTo>
                    <a:pt x="48" y="36"/>
                    <a:pt x="48" y="37"/>
                    <a:pt x="48" y="37"/>
                  </a:cubicBezTo>
                  <a:cubicBezTo>
                    <a:pt x="48" y="37"/>
                    <a:pt x="47" y="37"/>
                    <a:pt x="47" y="36"/>
                  </a:cubicBezTo>
                  <a:cubicBezTo>
                    <a:pt x="47" y="36"/>
                    <a:pt x="48" y="36"/>
                    <a:pt x="48" y="36"/>
                  </a:cubicBezTo>
                  <a:cubicBezTo>
                    <a:pt x="48" y="36"/>
                    <a:pt x="48" y="36"/>
                    <a:pt x="48" y="36"/>
                  </a:cubicBezTo>
                  <a:cubicBezTo>
                    <a:pt x="48" y="36"/>
                    <a:pt x="49" y="36"/>
                    <a:pt x="49" y="36"/>
                  </a:cubicBezTo>
                  <a:cubicBezTo>
                    <a:pt x="49" y="35"/>
                    <a:pt x="49" y="35"/>
                    <a:pt x="49" y="35"/>
                  </a:cubicBezTo>
                  <a:cubicBezTo>
                    <a:pt x="49" y="35"/>
                    <a:pt x="48" y="35"/>
                    <a:pt x="48" y="35"/>
                  </a:cubicBezTo>
                  <a:cubicBezTo>
                    <a:pt x="48" y="35"/>
                    <a:pt x="47" y="35"/>
                    <a:pt x="47" y="35"/>
                  </a:cubicBezTo>
                  <a:cubicBezTo>
                    <a:pt x="47" y="36"/>
                    <a:pt x="47" y="37"/>
                    <a:pt x="47" y="37"/>
                  </a:cubicBezTo>
                  <a:cubicBezTo>
                    <a:pt x="47" y="38"/>
                    <a:pt x="46" y="38"/>
                    <a:pt x="46" y="39"/>
                  </a:cubicBezTo>
                  <a:cubicBezTo>
                    <a:pt x="46" y="39"/>
                    <a:pt x="45" y="40"/>
                    <a:pt x="44" y="41"/>
                  </a:cubicBezTo>
                  <a:cubicBezTo>
                    <a:pt x="44" y="42"/>
                    <a:pt x="45" y="42"/>
                    <a:pt x="45" y="42"/>
                  </a:cubicBezTo>
                  <a:cubicBezTo>
                    <a:pt x="44" y="42"/>
                    <a:pt x="44" y="43"/>
                    <a:pt x="44" y="43"/>
                  </a:cubicBezTo>
                  <a:cubicBezTo>
                    <a:pt x="43" y="43"/>
                    <a:pt x="42" y="43"/>
                    <a:pt x="42" y="43"/>
                  </a:cubicBezTo>
                  <a:cubicBezTo>
                    <a:pt x="42" y="43"/>
                    <a:pt x="42" y="43"/>
                    <a:pt x="42" y="42"/>
                  </a:cubicBezTo>
                  <a:cubicBezTo>
                    <a:pt x="42" y="42"/>
                    <a:pt x="42" y="42"/>
                    <a:pt x="42" y="42"/>
                  </a:cubicBezTo>
                  <a:cubicBezTo>
                    <a:pt x="42" y="41"/>
                    <a:pt x="40" y="42"/>
                    <a:pt x="40" y="42"/>
                  </a:cubicBezTo>
                  <a:cubicBezTo>
                    <a:pt x="39" y="43"/>
                    <a:pt x="37" y="43"/>
                    <a:pt x="36" y="43"/>
                  </a:cubicBezTo>
                  <a:cubicBezTo>
                    <a:pt x="35" y="43"/>
                    <a:pt x="34" y="43"/>
                    <a:pt x="32" y="43"/>
                  </a:cubicBezTo>
                  <a:cubicBezTo>
                    <a:pt x="32" y="44"/>
                    <a:pt x="32" y="44"/>
                    <a:pt x="32" y="44"/>
                  </a:cubicBezTo>
                  <a:cubicBezTo>
                    <a:pt x="31" y="45"/>
                    <a:pt x="30" y="45"/>
                    <a:pt x="29" y="46"/>
                  </a:cubicBezTo>
                  <a:cubicBezTo>
                    <a:pt x="29" y="46"/>
                    <a:pt x="28" y="47"/>
                    <a:pt x="28" y="47"/>
                  </a:cubicBezTo>
                  <a:cubicBezTo>
                    <a:pt x="28" y="47"/>
                    <a:pt x="28" y="47"/>
                    <a:pt x="27" y="47"/>
                  </a:cubicBezTo>
                  <a:cubicBezTo>
                    <a:pt x="27" y="48"/>
                    <a:pt x="27" y="47"/>
                    <a:pt x="26" y="47"/>
                  </a:cubicBezTo>
                  <a:cubicBezTo>
                    <a:pt x="26" y="47"/>
                    <a:pt x="26" y="48"/>
                    <a:pt x="26" y="48"/>
                  </a:cubicBezTo>
                  <a:cubicBezTo>
                    <a:pt x="26" y="48"/>
                    <a:pt x="26" y="48"/>
                    <a:pt x="26" y="48"/>
                  </a:cubicBezTo>
                  <a:cubicBezTo>
                    <a:pt x="26" y="48"/>
                    <a:pt x="26" y="48"/>
                    <a:pt x="26" y="48"/>
                  </a:cubicBezTo>
                  <a:cubicBezTo>
                    <a:pt x="26" y="49"/>
                    <a:pt x="26" y="49"/>
                    <a:pt x="26" y="49"/>
                  </a:cubicBezTo>
                  <a:cubicBezTo>
                    <a:pt x="26" y="49"/>
                    <a:pt x="26" y="49"/>
                    <a:pt x="26" y="49"/>
                  </a:cubicBezTo>
                  <a:cubicBezTo>
                    <a:pt x="26" y="49"/>
                    <a:pt x="26" y="49"/>
                    <a:pt x="26" y="49"/>
                  </a:cubicBezTo>
                  <a:cubicBezTo>
                    <a:pt x="27" y="49"/>
                    <a:pt x="28" y="49"/>
                    <a:pt x="29" y="49"/>
                  </a:cubicBezTo>
                  <a:cubicBezTo>
                    <a:pt x="29" y="49"/>
                    <a:pt x="30" y="49"/>
                    <a:pt x="30" y="49"/>
                  </a:cubicBezTo>
                  <a:cubicBezTo>
                    <a:pt x="30" y="49"/>
                    <a:pt x="30" y="49"/>
                    <a:pt x="30" y="49"/>
                  </a:cubicBezTo>
                  <a:cubicBezTo>
                    <a:pt x="30" y="49"/>
                    <a:pt x="31" y="47"/>
                    <a:pt x="31" y="48"/>
                  </a:cubicBezTo>
                  <a:cubicBezTo>
                    <a:pt x="32" y="48"/>
                    <a:pt x="32" y="48"/>
                    <a:pt x="32" y="48"/>
                  </a:cubicBezTo>
                  <a:cubicBezTo>
                    <a:pt x="33" y="48"/>
                    <a:pt x="34" y="48"/>
                    <a:pt x="35" y="47"/>
                  </a:cubicBezTo>
                  <a:cubicBezTo>
                    <a:pt x="36" y="47"/>
                    <a:pt x="36" y="47"/>
                    <a:pt x="37" y="47"/>
                  </a:cubicBezTo>
                  <a:cubicBezTo>
                    <a:pt x="37" y="47"/>
                    <a:pt x="37" y="47"/>
                    <a:pt x="37" y="47"/>
                  </a:cubicBezTo>
                  <a:cubicBezTo>
                    <a:pt x="37" y="46"/>
                    <a:pt x="38" y="46"/>
                    <a:pt x="38" y="46"/>
                  </a:cubicBezTo>
                  <a:cubicBezTo>
                    <a:pt x="39" y="46"/>
                    <a:pt x="41" y="46"/>
                    <a:pt x="42" y="46"/>
                  </a:cubicBezTo>
                  <a:cubicBezTo>
                    <a:pt x="43" y="46"/>
                    <a:pt x="42" y="47"/>
                    <a:pt x="42" y="47"/>
                  </a:cubicBezTo>
                  <a:cubicBezTo>
                    <a:pt x="41" y="48"/>
                    <a:pt x="41" y="48"/>
                    <a:pt x="41" y="48"/>
                  </a:cubicBezTo>
                  <a:cubicBezTo>
                    <a:pt x="41" y="48"/>
                    <a:pt x="41" y="48"/>
                    <a:pt x="41" y="48"/>
                  </a:cubicBezTo>
                  <a:cubicBezTo>
                    <a:pt x="41" y="48"/>
                    <a:pt x="41" y="49"/>
                    <a:pt x="41" y="49"/>
                  </a:cubicBezTo>
                  <a:cubicBezTo>
                    <a:pt x="41" y="49"/>
                    <a:pt x="41" y="49"/>
                    <a:pt x="41" y="49"/>
                  </a:cubicBezTo>
                  <a:cubicBezTo>
                    <a:pt x="41" y="50"/>
                    <a:pt x="42" y="50"/>
                    <a:pt x="42" y="50"/>
                  </a:cubicBezTo>
                  <a:cubicBezTo>
                    <a:pt x="41" y="50"/>
                    <a:pt x="43" y="51"/>
                    <a:pt x="43" y="51"/>
                  </a:cubicBezTo>
                  <a:cubicBezTo>
                    <a:pt x="44" y="50"/>
                    <a:pt x="45" y="49"/>
                    <a:pt x="46" y="49"/>
                  </a:cubicBezTo>
                  <a:cubicBezTo>
                    <a:pt x="46" y="48"/>
                    <a:pt x="46" y="48"/>
                    <a:pt x="46" y="48"/>
                  </a:cubicBezTo>
                  <a:cubicBezTo>
                    <a:pt x="46" y="48"/>
                    <a:pt x="47" y="48"/>
                    <a:pt x="47" y="48"/>
                  </a:cubicBezTo>
                  <a:cubicBezTo>
                    <a:pt x="47" y="48"/>
                    <a:pt x="47" y="48"/>
                    <a:pt x="47" y="48"/>
                  </a:cubicBezTo>
                  <a:cubicBezTo>
                    <a:pt x="47" y="48"/>
                    <a:pt x="47" y="48"/>
                    <a:pt x="47" y="48"/>
                  </a:cubicBezTo>
                  <a:cubicBezTo>
                    <a:pt x="47" y="48"/>
                    <a:pt x="47" y="48"/>
                    <a:pt x="47" y="48"/>
                  </a:cubicBezTo>
                  <a:cubicBezTo>
                    <a:pt x="47" y="48"/>
                    <a:pt x="47" y="48"/>
                    <a:pt x="47" y="48"/>
                  </a:cubicBezTo>
                  <a:cubicBezTo>
                    <a:pt x="47" y="47"/>
                    <a:pt x="47" y="47"/>
                    <a:pt x="47" y="47"/>
                  </a:cubicBezTo>
                  <a:cubicBezTo>
                    <a:pt x="46" y="46"/>
                    <a:pt x="46" y="47"/>
                    <a:pt x="46" y="46"/>
                  </a:cubicBezTo>
                  <a:cubicBezTo>
                    <a:pt x="47" y="46"/>
                    <a:pt x="47" y="45"/>
                    <a:pt x="47" y="45"/>
                  </a:cubicBezTo>
                  <a:cubicBezTo>
                    <a:pt x="47" y="45"/>
                    <a:pt x="47" y="45"/>
                    <a:pt x="47" y="46"/>
                  </a:cubicBezTo>
                  <a:cubicBezTo>
                    <a:pt x="48" y="46"/>
                    <a:pt x="47" y="46"/>
                    <a:pt x="48" y="46"/>
                  </a:cubicBezTo>
                  <a:cubicBezTo>
                    <a:pt x="48" y="46"/>
                    <a:pt x="48" y="45"/>
                    <a:pt x="48" y="45"/>
                  </a:cubicBezTo>
                  <a:cubicBezTo>
                    <a:pt x="48" y="46"/>
                    <a:pt x="48" y="46"/>
                    <a:pt x="49" y="46"/>
                  </a:cubicBezTo>
                  <a:cubicBezTo>
                    <a:pt x="48" y="46"/>
                    <a:pt x="48" y="46"/>
                    <a:pt x="48" y="47"/>
                  </a:cubicBezTo>
                  <a:cubicBezTo>
                    <a:pt x="49" y="47"/>
                    <a:pt x="50" y="46"/>
                    <a:pt x="51" y="46"/>
                  </a:cubicBezTo>
                  <a:cubicBezTo>
                    <a:pt x="51" y="46"/>
                    <a:pt x="52" y="46"/>
                    <a:pt x="52" y="46"/>
                  </a:cubicBezTo>
                  <a:cubicBezTo>
                    <a:pt x="53" y="46"/>
                    <a:pt x="53" y="45"/>
                    <a:pt x="53" y="45"/>
                  </a:cubicBezTo>
                  <a:cubicBezTo>
                    <a:pt x="53" y="45"/>
                    <a:pt x="53" y="45"/>
                    <a:pt x="53" y="45"/>
                  </a:cubicBezTo>
                  <a:cubicBezTo>
                    <a:pt x="53" y="45"/>
                    <a:pt x="53" y="45"/>
                    <a:pt x="53" y="45"/>
                  </a:cubicBezTo>
                  <a:cubicBezTo>
                    <a:pt x="54" y="44"/>
                    <a:pt x="54" y="44"/>
                    <a:pt x="55" y="45"/>
                  </a:cubicBezTo>
                  <a:cubicBezTo>
                    <a:pt x="55" y="45"/>
                    <a:pt x="54" y="45"/>
                    <a:pt x="54" y="45"/>
                  </a:cubicBezTo>
                  <a:cubicBezTo>
                    <a:pt x="54" y="45"/>
                    <a:pt x="54" y="46"/>
                    <a:pt x="54" y="47"/>
                  </a:cubicBezTo>
                  <a:cubicBezTo>
                    <a:pt x="55" y="46"/>
                    <a:pt x="56" y="46"/>
                    <a:pt x="55" y="45"/>
                  </a:cubicBezTo>
                  <a:cubicBezTo>
                    <a:pt x="55" y="44"/>
                    <a:pt x="55" y="44"/>
                    <a:pt x="56" y="44"/>
                  </a:cubicBezTo>
                  <a:cubicBezTo>
                    <a:pt x="56" y="44"/>
                    <a:pt x="56" y="44"/>
                    <a:pt x="57" y="44"/>
                  </a:cubicBezTo>
                  <a:cubicBezTo>
                    <a:pt x="57" y="44"/>
                    <a:pt x="57" y="44"/>
                    <a:pt x="57" y="44"/>
                  </a:cubicBezTo>
                  <a:cubicBezTo>
                    <a:pt x="57" y="44"/>
                    <a:pt x="57" y="44"/>
                    <a:pt x="57" y="44"/>
                  </a:cubicBezTo>
                  <a:cubicBezTo>
                    <a:pt x="58" y="45"/>
                    <a:pt x="57" y="44"/>
                    <a:pt x="57" y="44"/>
                  </a:cubicBezTo>
                  <a:cubicBezTo>
                    <a:pt x="57" y="44"/>
                    <a:pt x="57" y="43"/>
                    <a:pt x="57" y="43"/>
                  </a:cubicBezTo>
                  <a:cubicBezTo>
                    <a:pt x="57" y="43"/>
                    <a:pt x="58" y="43"/>
                    <a:pt x="58" y="43"/>
                  </a:cubicBezTo>
                  <a:cubicBezTo>
                    <a:pt x="58" y="42"/>
                    <a:pt x="58" y="42"/>
                    <a:pt x="59" y="43"/>
                  </a:cubicBezTo>
                  <a:cubicBezTo>
                    <a:pt x="59" y="43"/>
                    <a:pt x="59" y="43"/>
                    <a:pt x="59" y="43"/>
                  </a:cubicBezTo>
                  <a:cubicBezTo>
                    <a:pt x="59" y="43"/>
                    <a:pt x="58" y="43"/>
                    <a:pt x="58" y="43"/>
                  </a:cubicBezTo>
                  <a:cubicBezTo>
                    <a:pt x="58" y="43"/>
                    <a:pt x="58" y="44"/>
                    <a:pt x="58" y="44"/>
                  </a:cubicBezTo>
                  <a:cubicBezTo>
                    <a:pt x="58" y="44"/>
                    <a:pt x="58" y="44"/>
                    <a:pt x="58" y="44"/>
                  </a:cubicBezTo>
                  <a:cubicBezTo>
                    <a:pt x="58" y="45"/>
                    <a:pt x="58" y="45"/>
                    <a:pt x="58" y="45"/>
                  </a:cubicBezTo>
                  <a:cubicBezTo>
                    <a:pt x="58" y="45"/>
                    <a:pt x="58" y="45"/>
                    <a:pt x="58" y="45"/>
                  </a:cubicBezTo>
                  <a:cubicBezTo>
                    <a:pt x="59" y="45"/>
                    <a:pt x="60" y="44"/>
                    <a:pt x="60" y="44"/>
                  </a:cubicBezTo>
                  <a:cubicBezTo>
                    <a:pt x="60" y="43"/>
                    <a:pt x="61" y="43"/>
                    <a:pt x="62" y="42"/>
                  </a:cubicBezTo>
                  <a:cubicBezTo>
                    <a:pt x="61" y="42"/>
                    <a:pt x="61" y="41"/>
                    <a:pt x="61" y="40"/>
                  </a:cubicBezTo>
                  <a:cubicBezTo>
                    <a:pt x="61" y="40"/>
                    <a:pt x="61" y="40"/>
                    <a:pt x="61" y="39"/>
                  </a:cubicBezTo>
                  <a:cubicBezTo>
                    <a:pt x="61" y="39"/>
                    <a:pt x="61" y="38"/>
                    <a:pt x="61" y="37"/>
                  </a:cubicBezTo>
                  <a:cubicBezTo>
                    <a:pt x="61" y="37"/>
                    <a:pt x="62" y="37"/>
                    <a:pt x="62" y="37"/>
                  </a:cubicBezTo>
                  <a:cubicBezTo>
                    <a:pt x="62" y="37"/>
                    <a:pt x="62" y="36"/>
                    <a:pt x="62" y="36"/>
                  </a:cubicBezTo>
                  <a:cubicBezTo>
                    <a:pt x="62" y="35"/>
                    <a:pt x="62" y="34"/>
                    <a:pt x="62" y="33"/>
                  </a:cubicBezTo>
                  <a:cubicBezTo>
                    <a:pt x="62" y="32"/>
                    <a:pt x="62" y="32"/>
                    <a:pt x="62" y="32"/>
                  </a:cubicBezTo>
                  <a:cubicBezTo>
                    <a:pt x="62" y="31"/>
                    <a:pt x="62" y="31"/>
                    <a:pt x="63" y="31"/>
                  </a:cubicBezTo>
                  <a:cubicBezTo>
                    <a:pt x="63" y="31"/>
                    <a:pt x="63" y="31"/>
                    <a:pt x="63" y="31"/>
                  </a:cubicBezTo>
                  <a:cubicBezTo>
                    <a:pt x="64" y="31"/>
                    <a:pt x="64" y="31"/>
                    <a:pt x="64" y="32"/>
                  </a:cubicBezTo>
                  <a:cubicBezTo>
                    <a:pt x="64" y="30"/>
                    <a:pt x="64" y="30"/>
                    <a:pt x="64" y="29"/>
                  </a:cubicBezTo>
                  <a:cubicBezTo>
                    <a:pt x="64" y="29"/>
                    <a:pt x="64" y="29"/>
                    <a:pt x="65" y="29"/>
                  </a:cubicBezTo>
                  <a:cubicBezTo>
                    <a:pt x="65" y="29"/>
                    <a:pt x="65" y="28"/>
                    <a:pt x="65" y="28"/>
                  </a:cubicBezTo>
                  <a:cubicBezTo>
                    <a:pt x="65" y="28"/>
                    <a:pt x="65" y="28"/>
                    <a:pt x="65" y="28"/>
                  </a:cubicBezTo>
                  <a:cubicBezTo>
                    <a:pt x="65" y="28"/>
                    <a:pt x="66" y="27"/>
                    <a:pt x="66" y="27"/>
                  </a:cubicBezTo>
                  <a:cubicBezTo>
                    <a:pt x="66" y="26"/>
                    <a:pt x="65" y="24"/>
                    <a:pt x="65" y="23"/>
                  </a:cubicBezTo>
                  <a:close/>
                  <a:moveTo>
                    <a:pt x="39" y="49"/>
                  </a:moveTo>
                  <a:cubicBezTo>
                    <a:pt x="39" y="49"/>
                    <a:pt x="39" y="48"/>
                    <a:pt x="39" y="48"/>
                  </a:cubicBezTo>
                  <a:cubicBezTo>
                    <a:pt x="39" y="48"/>
                    <a:pt x="39" y="48"/>
                    <a:pt x="39" y="48"/>
                  </a:cubicBezTo>
                  <a:cubicBezTo>
                    <a:pt x="39" y="48"/>
                    <a:pt x="39" y="48"/>
                    <a:pt x="39" y="48"/>
                  </a:cubicBezTo>
                  <a:cubicBezTo>
                    <a:pt x="38" y="48"/>
                    <a:pt x="38" y="48"/>
                    <a:pt x="37" y="48"/>
                  </a:cubicBezTo>
                  <a:cubicBezTo>
                    <a:pt x="37" y="47"/>
                    <a:pt x="36" y="48"/>
                    <a:pt x="36" y="48"/>
                  </a:cubicBezTo>
                  <a:cubicBezTo>
                    <a:pt x="36" y="48"/>
                    <a:pt x="36" y="48"/>
                    <a:pt x="36" y="49"/>
                  </a:cubicBezTo>
                  <a:cubicBezTo>
                    <a:pt x="35" y="49"/>
                    <a:pt x="34" y="49"/>
                    <a:pt x="34" y="49"/>
                  </a:cubicBezTo>
                  <a:cubicBezTo>
                    <a:pt x="34" y="49"/>
                    <a:pt x="34" y="48"/>
                    <a:pt x="33" y="49"/>
                  </a:cubicBezTo>
                  <a:cubicBezTo>
                    <a:pt x="33" y="49"/>
                    <a:pt x="33" y="49"/>
                    <a:pt x="33" y="49"/>
                  </a:cubicBezTo>
                  <a:cubicBezTo>
                    <a:pt x="32" y="50"/>
                    <a:pt x="33" y="50"/>
                    <a:pt x="32" y="50"/>
                  </a:cubicBezTo>
                  <a:cubicBezTo>
                    <a:pt x="32" y="51"/>
                    <a:pt x="31" y="51"/>
                    <a:pt x="30" y="52"/>
                  </a:cubicBezTo>
                  <a:cubicBezTo>
                    <a:pt x="30" y="51"/>
                    <a:pt x="30" y="52"/>
                    <a:pt x="31" y="51"/>
                  </a:cubicBezTo>
                  <a:cubicBezTo>
                    <a:pt x="31" y="51"/>
                    <a:pt x="31" y="51"/>
                    <a:pt x="31" y="51"/>
                  </a:cubicBezTo>
                  <a:cubicBezTo>
                    <a:pt x="32" y="51"/>
                    <a:pt x="31" y="52"/>
                    <a:pt x="32" y="52"/>
                  </a:cubicBezTo>
                  <a:cubicBezTo>
                    <a:pt x="32" y="52"/>
                    <a:pt x="32" y="52"/>
                    <a:pt x="31" y="52"/>
                  </a:cubicBezTo>
                  <a:cubicBezTo>
                    <a:pt x="32" y="52"/>
                    <a:pt x="32" y="53"/>
                    <a:pt x="31" y="53"/>
                  </a:cubicBezTo>
                  <a:cubicBezTo>
                    <a:pt x="32" y="53"/>
                    <a:pt x="32" y="53"/>
                    <a:pt x="32" y="53"/>
                  </a:cubicBezTo>
                  <a:cubicBezTo>
                    <a:pt x="32" y="53"/>
                    <a:pt x="32" y="54"/>
                    <a:pt x="32" y="54"/>
                  </a:cubicBezTo>
                  <a:cubicBezTo>
                    <a:pt x="33" y="54"/>
                    <a:pt x="34" y="54"/>
                    <a:pt x="34" y="54"/>
                  </a:cubicBezTo>
                  <a:cubicBezTo>
                    <a:pt x="34" y="54"/>
                    <a:pt x="33" y="54"/>
                    <a:pt x="33" y="54"/>
                  </a:cubicBezTo>
                  <a:cubicBezTo>
                    <a:pt x="34" y="54"/>
                    <a:pt x="34" y="54"/>
                    <a:pt x="34" y="54"/>
                  </a:cubicBezTo>
                  <a:cubicBezTo>
                    <a:pt x="34" y="53"/>
                    <a:pt x="35" y="52"/>
                    <a:pt x="35" y="52"/>
                  </a:cubicBezTo>
                  <a:cubicBezTo>
                    <a:pt x="36" y="51"/>
                    <a:pt x="36" y="51"/>
                    <a:pt x="37" y="51"/>
                  </a:cubicBezTo>
                  <a:cubicBezTo>
                    <a:pt x="37" y="51"/>
                    <a:pt x="37" y="52"/>
                    <a:pt x="38" y="52"/>
                  </a:cubicBezTo>
                  <a:cubicBezTo>
                    <a:pt x="38" y="51"/>
                    <a:pt x="39" y="50"/>
                    <a:pt x="40" y="50"/>
                  </a:cubicBezTo>
                  <a:cubicBezTo>
                    <a:pt x="40" y="50"/>
                    <a:pt x="40" y="49"/>
                    <a:pt x="39" y="49"/>
                  </a:cubicBezTo>
                  <a:close/>
                  <a:moveTo>
                    <a:pt x="21" y="72"/>
                  </a:moveTo>
                  <a:cubicBezTo>
                    <a:pt x="20" y="72"/>
                    <a:pt x="20" y="72"/>
                    <a:pt x="20" y="72"/>
                  </a:cubicBezTo>
                  <a:cubicBezTo>
                    <a:pt x="20" y="72"/>
                    <a:pt x="20" y="72"/>
                    <a:pt x="21" y="72"/>
                  </a:cubicBezTo>
                  <a:close/>
                  <a:moveTo>
                    <a:pt x="25" y="63"/>
                  </a:moveTo>
                  <a:cubicBezTo>
                    <a:pt x="24" y="63"/>
                    <a:pt x="24" y="63"/>
                    <a:pt x="24" y="64"/>
                  </a:cubicBezTo>
                  <a:cubicBezTo>
                    <a:pt x="24" y="64"/>
                    <a:pt x="25" y="64"/>
                    <a:pt x="25" y="64"/>
                  </a:cubicBezTo>
                  <a:cubicBezTo>
                    <a:pt x="26" y="64"/>
                    <a:pt x="25" y="63"/>
                    <a:pt x="25" y="63"/>
                  </a:cubicBezTo>
                  <a:close/>
                  <a:moveTo>
                    <a:pt x="19" y="53"/>
                  </a:moveTo>
                  <a:cubicBezTo>
                    <a:pt x="19" y="53"/>
                    <a:pt x="19" y="53"/>
                    <a:pt x="19" y="54"/>
                  </a:cubicBezTo>
                  <a:cubicBezTo>
                    <a:pt x="20" y="53"/>
                    <a:pt x="20" y="53"/>
                    <a:pt x="20" y="53"/>
                  </a:cubicBezTo>
                  <a:cubicBezTo>
                    <a:pt x="20" y="53"/>
                    <a:pt x="19" y="53"/>
                    <a:pt x="19" y="53"/>
                  </a:cubicBezTo>
                  <a:close/>
                  <a:moveTo>
                    <a:pt x="24" y="55"/>
                  </a:moveTo>
                  <a:cubicBezTo>
                    <a:pt x="24" y="55"/>
                    <a:pt x="24" y="55"/>
                    <a:pt x="24" y="55"/>
                  </a:cubicBezTo>
                  <a:cubicBezTo>
                    <a:pt x="23" y="55"/>
                    <a:pt x="23" y="55"/>
                    <a:pt x="23" y="55"/>
                  </a:cubicBezTo>
                  <a:cubicBezTo>
                    <a:pt x="23" y="55"/>
                    <a:pt x="23" y="56"/>
                    <a:pt x="23" y="56"/>
                  </a:cubicBezTo>
                  <a:cubicBezTo>
                    <a:pt x="23" y="56"/>
                    <a:pt x="24" y="56"/>
                    <a:pt x="24" y="55"/>
                  </a:cubicBezTo>
                  <a:close/>
                  <a:moveTo>
                    <a:pt x="21" y="71"/>
                  </a:moveTo>
                  <a:cubicBezTo>
                    <a:pt x="20" y="71"/>
                    <a:pt x="20" y="72"/>
                    <a:pt x="20" y="72"/>
                  </a:cubicBezTo>
                  <a:cubicBezTo>
                    <a:pt x="20" y="72"/>
                    <a:pt x="20" y="72"/>
                    <a:pt x="20" y="72"/>
                  </a:cubicBezTo>
                  <a:cubicBezTo>
                    <a:pt x="20" y="72"/>
                    <a:pt x="20" y="72"/>
                    <a:pt x="20" y="72"/>
                  </a:cubicBezTo>
                  <a:cubicBezTo>
                    <a:pt x="21" y="72"/>
                    <a:pt x="21" y="71"/>
                    <a:pt x="22" y="71"/>
                  </a:cubicBezTo>
                  <a:cubicBezTo>
                    <a:pt x="21" y="71"/>
                    <a:pt x="21" y="71"/>
                    <a:pt x="21" y="71"/>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 name="Freeform 414"/>
            <p:cNvSpPr/>
            <p:nvPr/>
          </p:nvSpPr>
          <p:spPr bwMode="auto">
            <a:xfrm>
              <a:off x="4600575" y="32083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 name="Freeform 415"/>
            <p:cNvSpPr/>
            <p:nvPr/>
          </p:nvSpPr>
          <p:spPr bwMode="auto">
            <a:xfrm>
              <a:off x="5110163" y="3282950"/>
              <a:ext cx="476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7" name="Freeform 416"/>
            <p:cNvSpPr>
              <a:spLocks noEditPoints="1"/>
            </p:cNvSpPr>
            <p:nvPr/>
          </p:nvSpPr>
          <p:spPr bwMode="auto">
            <a:xfrm>
              <a:off x="6586538" y="4179888"/>
              <a:ext cx="179388" cy="230188"/>
            </a:xfrm>
            <a:custGeom>
              <a:avLst/>
              <a:gdLst>
                <a:gd name="T0" fmla="*/ 5 w 43"/>
                <a:gd name="T1" fmla="*/ 52 h 55"/>
                <a:gd name="T2" fmla="*/ 5 w 43"/>
                <a:gd name="T3" fmla="*/ 54 h 55"/>
                <a:gd name="T4" fmla="*/ 6 w 43"/>
                <a:gd name="T5" fmla="*/ 53 h 55"/>
                <a:gd name="T6" fmla="*/ 28 w 43"/>
                <a:gd name="T7" fmla="*/ 27 h 55"/>
                <a:gd name="T8" fmla="*/ 26 w 43"/>
                <a:gd name="T9" fmla="*/ 29 h 55"/>
                <a:gd name="T10" fmla="*/ 24 w 43"/>
                <a:gd name="T11" fmla="*/ 29 h 55"/>
                <a:gd name="T12" fmla="*/ 23 w 43"/>
                <a:gd name="T13" fmla="*/ 26 h 55"/>
                <a:gd name="T14" fmla="*/ 21 w 43"/>
                <a:gd name="T15" fmla="*/ 26 h 55"/>
                <a:gd name="T16" fmla="*/ 19 w 43"/>
                <a:gd name="T17" fmla="*/ 30 h 55"/>
                <a:gd name="T18" fmla="*/ 18 w 43"/>
                <a:gd name="T19" fmla="*/ 32 h 55"/>
                <a:gd name="T20" fmla="*/ 13 w 43"/>
                <a:gd name="T21" fmla="*/ 37 h 55"/>
                <a:gd name="T22" fmla="*/ 7 w 43"/>
                <a:gd name="T23" fmla="*/ 41 h 55"/>
                <a:gd name="T24" fmla="*/ 4 w 43"/>
                <a:gd name="T25" fmla="*/ 44 h 55"/>
                <a:gd name="T26" fmla="*/ 3 w 43"/>
                <a:gd name="T27" fmla="*/ 45 h 55"/>
                <a:gd name="T28" fmla="*/ 2 w 43"/>
                <a:gd name="T29" fmla="*/ 46 h 55"/>
                <a:gd name="T30" fmla="*/ 1 w 43"/>
                <a:gd name="T31" fmla="*/ 47 h 55"/>
                <a:gd name="T32" fmla="*/ 2 w 43"/>
                <a:gd name="T33" fmla="*/ 48 h 55"/>
                <a:gd name="T34" fmla="*/ 1 w 43"/>
                <a:gd name="T35" fmla="*/ 48 h 55"/>
                <a:gd name="T36" fmla="*/ 1 w 43"/>
                <a:gd name="T37" fmla="*/ 50 h 55"/>
                <a:gd name="T38" fmla="*/ 1 w 43"/>
                <a:gd name="T39" fmla="*/ 50 h 55"/>
                <a:gd name="T40" fmla="*/ 5 w 43"/>
                <a:gd name="T41" fmla="*/ 51 h 55"/>
                <a:gd name="T42" fmla="*/ 8 w 43"/>
                <a:gd name="T43" fmla="*/ 52 h 55"/>
                <a:gd name="T44" fmla="*/ 15 w 43"/>
                <a:gd name="T45" fmla="*/ 49 h 55"/>
                <a:gd name="T46" fmla="*/ 17 w 43"/>
                <a:gd name="T47" fmla="*/ 43 h 55"/>
                <a:gd name="T48" fmla="*/ 19 w 43"/>
                <a:gd name="T49" fmla="*/ 41 h 55"/>
                <a:gd name="T50" fmla="*/ 21 w 43"/>
                <a:gd name="T51" fmla="*/ 40 h 55"/>
                <a:gd name="T52" fmla="*/ 23 w 43"/>
                <a:gd name="T53" fmla="*/ 39 h 55"/>
                <a:gd name="T54" fmla="*/ 22 w 43"/>
                <a:gd name="T55" fmla="*/ 38 h 55"/>
                <a:gd name="T56" fmla="*/ 27 w 43"/>
                <a:gd name="T57" fmla="*/ 31 h 55"/>
                <a:gd name="T58" fmla="*/ 28 w 43"/>
                <a:gd name="T59" fmla="*/ 28 h 55"/>
                <a:gd name="T60" fmla="*/ 28 w 43"/>
                <a:gd name="T61" fmla="*/ 28 h 55"/>
                <a:gd name="T62" fmla="*/ 43 w 43"/>
                <a:gd name="T63" fmla="*/ 13 h 55"/>
                <a:gd name="T64" fmla="*/ 35 w 43"/>
                <a:gd name="T65" fmla="*/ 13 h 55"/>
                <a:gd name="T66" fmla="*/ 33 w 43"/>
                <a:gd name="T67" fmla="*/ 10 h 55"/>
                <a:gd name="T68" fmla="*/ 32 w 43"/>
                <a:gd name="T69" fmla="*/ 10 h 55"/>
                <a:gd name="T70" fmla="*/ 30 w 43"/>
                <a:gd name="T71" fmla="*/ 10 h 55"/>
                <a:gd name="T72" fmla="*/ 30 w 43"/>
                <a:gd name="T73" fmla="*/ 9 h 55"/>
                <a:gd name="T74" fmla="*/ 29 w 43"/>
                <a:gd name="T75" fmla="*/ 6 h 55"/>
                <a:gd name="T76" fmla="*/ 28 w 43"/>
                <a:gd name="T77" fmla="*/ 3 h 55"/>
                <a:gd name="T78" fmla="*/ 26 w 43"/>
                <a:gd name="T79" fmla="*/ 2 h 55"/>
                <a:gd name="T80" fmla="*/ 25 w 43"/>
                <a:gd name="T81" fmla="*/ 2 h 55"/>
                <a:gd name="T82" fmla="*/ 23 w 43"/>
                <a:gd name="T83" fmla="*/ 1 h 55"/>
                <a:gd name="T84" fmla="*/ 22 w 43"/>
                <a:gd name="T85" fmla="*/ 0 h 55"/>
                <a:gd name="T86" fmla="*/ 26 w 43"/>
                <a:gd name="T87" fmla="*/ 4 h 55"/>
                <a:gd name="T88" fmla="*/ 26 w 43"/>
                <a:gd name="T89" fmla="*/ 5 h 55"/>
                <a:gd name="T90" fmla="*/ 27 w 43"/>
                <a:gd name="T91" fmla="*/ 7 h 55"/>
                <a:gd name="T92" fmla="*/ 28 w 43"/>
                <a:gd name="T93" fmla="*/ 7 h 55"/>
                <a:gd name="T94" fmla="*/ 28 w 43"/>
                <a:gd name="T95" fmla="*/ 8 h 55"/>
                <a:gd name="T96" fmla="*/ 28 w 43"/>
                <a:gd name="T97" fmla="*/ 9 h 55"/>
                <a:gd name="T98" fmla="*/ 30 w 43"/>
                <a:gd name="T99" fmla="*/ 11 h 55"/>
                <a:gd name="T100" fmla="*/ 30 w 43"/>
                <a:gd name="T101" fmla="*/ 15 h 55"/>
                <a:gd name="T102" fmla="*/ 28 w 43"/>
                <a:gd name="T103" fmla="*/ 19 h 55"/>
                <a:gd name="T104" fmla="*/ 29 w 43"/>
                <a:gd name="T105" fmla="*/ 22 h 55"/>
                <a:gd name="T106" fmla="*/ 31 w 43"/>
                <a:gd name="T107" fmla="*/ 27 h 55"/>
                <a:gd name="T108" fmla="*/ 30 w 43"/>
                <a:gd name="T109" fmla="*/ 29 h 55"/>
                <a:gd name="T110" fmla="*/ 31 w 43"/>
                <a:gd name="T111" fmla="*/ 29 h 55"/>
                <a:gd name="T112" fmla="*/ 35 w 43"/>
                <a:gd name="T113" fmla="*/ 27 h 55"/>
                <a:gd name="T114" fmla="*/ 38 w 43"/>
                <a:gd name="T115" fmla="*/ 20 h 55"/>
                <a:gd name="T116" fmla="*/ 41 w 43"/>
                <a:gd name="T117" fmla="*/ 20 h 55"/>
                <a:gd name="T118" fmla="*/ 43 w 43"/>
                <a:gd name="T119"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5">
                  <a:moveTo>
                    <a:pt x="5" y="53"/>
                  </a:moveTo>
                  <a:cubicBezTo>
                    <a:pt x="6" y="53"/>
                    <a:pt x="6" y="53"/>
                    <a:pt x="6" y="53"/>
                  </a:cubicBezTo>
                  <a:cubicBezTo>
                    <a:pt x="5" y="52"/>
                    <a:pt x="5" y="52"/>
                    <a:pt x="5" y="52"/>
                  </a:cubicBezTo>
                  <a:cubicBezTo>
                    <a:pt x="4" y="53"/>
                    <a:pt x="5" y="53"/>
                    <a:pt x="5" y="53"/>
                  </a:cubicBezTo>
                  <a:cubicBezTo>
                    <a:pt x="5" y="54"/>
                    <a:pt x="4" y="54"/>
                    <a:pt x="4" y="55"/>
                  </a:cubicBezTo>
                  <a:cubicBezTo>
                    <a:pt x="4" y="55"/>
                    <a:pt x="4" y="55"/>
                    <a:pt x="5" y="54"/>
                  </a:cubicBezTo>
                  <a:cubicBezTo>
                    <a:pt x="5" y="54"/>
                    <a:pt x="5" y="55"/>
                    <a:pt x="5" y="54"/>
                  </a:cubicBezTo>
                  <a:cubicBezTo>
                    <a:pt x="6" y="54"/>
                    <a:pt x="6" y="54"/>
                    <a:pt x="6" y="54"/>
                  </a:cubicBezTo>
                  <a:cubicBezTo>
                    <a:pt x="6" y="54"/>
                    <a:pt x="6" y="54"/>
                    <a:pt x="6" y="53"/>
                  </a:cubicBezTo>
                  <a:cubicBezTo>
                    <a:pt x="6" y="54"/>
                    <a:pt x="6" y="53"/>
                    <a:pt x="5" y="53"/>
                  </a:cubicBezTo>
                  <a:close/>
                  <a:moveTo>
                    <a:pt x="28" y="28"/>
                  </a:moveTo>
                  <a:cubicBezTo>
                    <a:pt x="28" y="28"/>
                    <a:pt x="28" y="28"/>
                    <a:pt x="28" y="27"/>
                  </a:cubicBezTo>
                  <a:cubicBezTo>
                    <a:pt x="28" y="28"/>
                    <a:pt x="27" y="28"/>
                    <a:pt x="27" y="28"/>
                  </a:cubicBezTo>
                  <a:cubicBezTo>
                    <a:pt x="27" y="28"/>
                    <a:pt x="27" y="28"/>
                    <a:pt x="27" y="28"/>
                  </a:cubicBezTo>
                  <a:cubicBezTo>
                    <a:pt x="27" y="28"/>
                    <a:pt x="27" y="28"/>
                    <a:pt x="26" y="29"/>
                  </a:cubicBezTo>
                  <a:cubicBezTo>
                    <a:pt x="27" y="28"/>
                    <a:pt x="27" y="28"/>
                    <a:pt x="27" y="28"/>
                  </a:cubicBezTo>
                  <a:cubicBezTo>
                    <a:pt x="27" y="28"/>
                    <a:pt x="27" y="27"/>
                    <a:pt x="27" y="27"/>
                  </a:cubicBezTo>
                  <a:cubicBezTo>
                    <a:pt x="26" y="27"/>
                    <a:pt x="25" y="28"/>
                    <a:pt x="24" y="29"/>
                  </a:cubicBezTo>
                  <a:cubicBezTo>
                    <a:pt x="24" y="28"/>
                    <a:pt x="24" y="28"/>
                    <a:pt x="24" y="27"/>
                  </a:cubicBezTo>
                  <a:cubicBezTo>
                    <a:pt x="24" y="27"/>
                    <a:pt x="23" y="27"/>
                    <a:pt x="23" y="27"/>
                  </a:cubicBezTo>
                  <a:cubicBezTo>
                    <a:pt x="23" y="27"/>
                    <a:pt x="23" y="26"/>
                    <a:pt x="23" y="26"/>
                  </a:cubicBezTo>
                  <a:cubicBezTo>
                    <a:pt x="23" y="26"/>
                    <a:pt x="23" y="25"/>
                    <a:pt x="23" y="25"/>
                  </a:cubicBezTo>
                  <a:cubicBezTo>
                    <a:pt x="23" y="25"/>
                    <a:pt x="23" y="25"/>
                    <a:pt x="22" y="25"/>
                  </a:cubicBezTo>
                  <a:cubicBezTo>
                    <a:pt x="22" y="26"/>
                    <a:pt x="21" y="26"/>
                    <a:pt x="21" y="26"/>
                  </a:cubicBezTo>
                  <a:cubicBezTo>
                    <a:pt x="21" y="27"/>
                    <a:pt x="20" y="27"/>
                    <a:pt x="20" y="28"/>
                  </a:cubicBezTo>
                  <a:cubicBezTo>
                    <a:pt x="20" y="28"/>
                    <a:pt x="20" y="28"/>
                    <a:pt x="20" y="29"/>
                  </a:cubicBezTo>
                  <a:cubicBezTo>
                    <a:pt x="20" y="29"/>
                    <a:pt x="19" y="30"/>
                    <a:pt x="19" y="30"/>
                  </a:cubicBezTo>
                  <a:cubicBezTo>
                    <a:pt x="19" y="30"/>
                    <a:pt x="19" y="30"/>
                    <a:pt x="18" y="31"/>
                  </a:cubicBezTo>
                  <a:cubicBezTo>
                    <a:pt x="18" y="31"/>
                    <a:pt x="18" y="31"/>
                    <a:pt x="18" y="31"/>
                  </a:cubicBezTo>
                  <a:cubicBezTo>
                    <a:pt x="18" y="31"/>
                    <a:pt x="18" y="31"/>
                    <a:pt x="18" y="32"/>
                  </a:cubicBezTo>
                  <a:cubicBezTo>
                    <a:pt x="18" y="32"/>
                    <a:pt x="17" y="33"/>
                    <a:pt x="17" y="34"/>
                  </a:cubicBezTo>
                  <a:cubicBezTo>
                    <a:pt x="17" y="34"/>
                    <a:pt x="16" y="35"/>
                    <a:pt x="15" y="35"/>
                  </a:cubicBezTo>
                  <a:cubicBezTo>
                    <a:pt x="14" y="36"/>
                    <a:pt x="14" y="37"/>
                    <a:pt x="13" y="37"/>
                  </a:cubicBezTo>
                  <a:cubicBezTo>
                    <a:pt x="12" y="38"/>
                    <a:pt x="11" y="39"/>
                    <a:pt x="10" y="39"/>
                  </a:cubicBezTo>
                  <a:cubicBezTo>
                    <a:pt x="9" y="40"/>
                    <a:pt x="9" y="40"/>
                    <a:pt x="8" y="40"/>
                  </a:cubicBezTo>
                  <a:cubicBezTo>
                    <a:pt x="7" y="40"/>
                    <a:pt x="7" y="40"/>
                    <a:pt x="7" y="41"/>
                  </a:cubicBezTo>
                  <a:cubicBezTo>
                    <a:pt x="6" y="41"/>
                    <a:pt x="6" y="41"/>
                    <a:pt x="6" y="42"/>
                  </a:cubicBezTo>
                  <a:cubicBezTo>
                    <a:pt x="5" y="42"/>
                    <a:pt x="5" y="43"/>
                    <a:pt x="5" y="43"/>
                  </a:cubicBezTo>
                  <a:cubicBezTo>
                    <a:pt x="5" y="43"/>
                    <a:pt x="5" y="44"/>
                    <a:pt x="4" y="44"/>
                  </a:cubicBezTo>
                  <a:cubicBezTo>
                    <a:pt x="4" y="44"/>
                    <a:pt x="3" y="44"/>
                    <a:pt x="3" y="44"/>
                  </a:cubicBezTo>
                  <a:cubicBezTo>
                    <a:pt x="3" y="44"/>
                    <a:pt x="4" y="44"/>
                    <a:pt x="3" y="45"/>
                  </a:cubicBezTo>
                  <a:cubicBezTo>
                    <a:pt x="3" y="45"/>
                    <a:pt x="3" y="45"/>
                    <a:pt x="3" y="45"/>
                  </a:cubicBezTo>
                  <a:cubicBezTo>
                    <a:pt x="3" y="45"/>
                    <a:pt x="3" y="45"/>
                    <a:pt x="3" y="45"/>
                  </a:cubicBezTo>
                  <a:cubicBezTo>
                    <a:pt x="3" y="45"/>
                    <a:pt x="2" y="45"/>
                    <a:pt x="2" y="46"/>
                  </a:cubicBezTo>
                  <a:cubicBezTo>
                    <a:pt x="2" y="45"/>
                    <a:pt x="2" y="46"/>
                    <a:pt x="2" y="46"/>
                  </a:cubicBezTo>
                  <a:cubicBezTo>
                    <a:pt x="2" y="46"/>
                    <a:pt x="3" y="47"/>
                    <a:pt x="2" y="47"/>
                  </a:cubicBezTo>
                  <a:cubicBezTo>
                    <a:pt x="3" y="47"/>
                    <a:pt x="2" y="46"/>
                    <a:pt x="2" y="47"/>
                  </a:cubicBezTo>
                  <a:cubicBezTo>
                    <a:pt x="2" y="46"/>
                    <a:pt x="1" y="46"/>
                    <a:pt x="1" y="47"/>
                  </a:cubicBezTo>
                  <a:cubicBezTo>
                    <a:pt x="1" y="48"/>
                    <a:pt x="1" y="47"/>
                    <a:pt x="2" y="47"/>
                  </a:cubicBezTo>
                  <a:cubicBezTo>
                    <a:pt x="2" y="47"/>
                    <a:pt x="1" y="47"/>
                    <a:pt x="1" y="48"/>
                  </a:cubicBezTo>
                  <a:cubicBezTo>
                    <a:pt x="1" y="48"/>
                    <a:pt x="2" y="48"/>
                    <a:pt x="2" y="48"/>
                  </a:cubicBezTo>
                  <a:cubicBezTo>
                    <a:pt x="2" y="48"/>
                    <a:pt x="1" y="48"/>
                    <a:pt x="1" y="48"/>
                  </a:cubicBezTo>
                  <a:cubicBezTo>
                    <a:pt x="1" y="48"/>
                    <a:pt x="2" y="48"/>
                    <a:pt x="2" y="48"/>
                  </a:cubicBezTo>
                  <a:cubicBezTo>
                    <a:pt x="1" y="48"/>
                    <a:pt x="1" y="48"/>
                    <a:pt x="1" y="48"/>
                  </a:cubicBezTo>
                  <a:cubicBezTo>
                    <a:pt x="0" y="49"/>
                    <a:pt x="0" y="48"/>
                    <a:pt x="0" y="49"/>
                  </a:cubicBezTo>
                  <a:cubicBezTo>
                    <a:pt x="0" y="49"/>
                    <a:pt x="1" y="49"/>
                    <a:pt x="1" y="49"/>
                  </a:cubicBezTo>
                  <a:cubicBezTo>
                    <a:pt x="1" y="49"/>
                    <a:pt x="1" y="49"/>
                    <a:pt x="1" y="50"/>
                  </a:cubicBezTo>
                  <a:cubicBezTo>
                    <a:pt x="1" y="49"/>
                    <a:pt x="1" y="49"/>
                    <a:pt x="2" y="49"/>
                  </a:cubicBezTo>
                  <a:cubicBezTo>
                    <a:pt x="1" y="49"/>
                    <a:pt x="1" y="49"/>
                    <a:pt x="1" y="50"/>
                  </a:cubicBezTo>
                  <a:cubicBezTo>
                    <a:pt x="1" y="50"/>
                    <a:pt x="1" y="50"/>
                    <a:pt x="1" y="50"/>
                  </a:cubicBezTo>
                  <a:cubicBezTo>
                    <a:pt x="1" y="50"/>
                    <a:pt x="2" y="50"/>
                    <a:pt x="2" y="50"/>
                  </a:cubicBezTo>
                  <a:cubicBezTo>
                    <a:pt x="3" y="50"/>
                    <a:pt x="4" y="50"/>
                    <a:pt x="4" y="50"/>
                  </a:cubicBezTo>
                  <a:cubicBezTo>
                    <a:pt x="4" y="50"/>
                    <a:pt x="5" y="51"/>
                    <a:pt x="5" y="51"/>
                  </a:cubicBezTo>
                  <a:cubicBezTo>
                    <a:pt x="5" y="51"/>
                    <a:pt x="6" y="51"/>
                    <a:pt x="7" y="51"/>
                  </a:cubicBezTo>
                  <a:cubicBezTo>
                    <a:pt x="7" y="51"/>
                    <a:pt x="7" y="52"/>
                    <a:pt x="7" y="52"/>
                  </a:cubicBezTo>
                  <a:cubicBezTo>
                    <a:pt x="7" y="52"/>
                    <a:pt x="8" y="52"/>
                    <a:pt x="8" y="52"/>
                  </a:cubicBezTo>
                  <a:cubicBezTo>
                    <a:pt x="9" y="52"/>
                    <a:pt x="10" y="52"/>
                    <a:pt x="11" y="51"/>
                  </a:cubicBezTo>
                  <a:cubicBezTo>
                    <a:pt x="12" y="51"/>
                    <a:pt x="13" y="50"/>
                    <a:pt x="14" y="49"/>
                  </a:cubicBezTo>
                  <a:cubicBezTo>
                    <a:pt x="14" y="49"/>
                    <a:pt x="15" y="49"/>
                    <a:pt x="15" y="49"/>
                  </a:cubicBezTo>
                  <a:cubicBezTo>
                    <a:pt x="15" y="48"/>
                    <a:pt x="15" y="49"/>
                    <a:pt x="15" y="49"/>
                  </a:cubicBezTo>
                  <a:cubicBezTo>
                    <a:pt x="15" y="47"/>
                    <a:pt x="16" y="46"/>
                    <a:pt x="17" y="45"/>
                  </a:cubicBezTo>
                  <a:cubicBezTo>
                    <a:pt x="17" y="44"/>
                    <a:pt x="17" y="44"/>
                    <a:pt x="17" y="43"/>
                  </a:cubicBezTo>
                  <a:cubicBezTo>
                    <a:pt x="17" y="43"/>
                    <a:pt x="17" y="43"/>
                    <a:pt x="17" y="43"/>
                  </a:cubicBezTo>
                  <a:cubicBezTo>
                    <a:pt x="17" y="42"/>
                    <a:pt x="17" y="42"/>
                    <a:pt x="17" y="42"/>
                  </a:cubicBezTo>
                  <a:cubicBezTo>
                    <a:pt x="17" y="41"/>
                    <a:pt x="18" y="41"/>
                    <a:pt x="19" y="41"/>
                  </a:cubicBezTo>
                  <a:cubicBezTo>
                    <a:pt x="19" y="41"/>
                    <a:pt x="20" y="40"/>
                    <a:pt x="21" y="40"/>
                  </a:cubicBezTo>
                  <a:cubicBezTo>
                    <a:pt x="21" y="40"/>
                    <a:pt x="22" y="39"/>
                    <a:pt x="22" y="39"/>
                  </a:cubicBezTo>
                  <a:cubicBezTo>
                    <a:pt x="22" y="40"/>
                    <a:pt x="22" y="40"/>
                    <a:pt x="21" y="40"/>
                  </a:cubicBezTo>
                  <a:cubicBezTo>
                    <a:pt x="22" y="40"/>
                    <a:pt x="22" y="40"/>
                    <a:pt x="22" y="40"/>
                  </a:cubicBezTo>
                  <a:cubicBezTo>
                    <a:pt x="23" y="40"/>
                    <a:pt x="23" y="40"/>
                    <a:pt x="23" y="40"/>
                  </a:cubicBezTo>
                  <a:cubicBezTo>
                    <a:pt x="24" y="40"/>
                    <a:pt x="23" y="38"/>
                    <a:pt x="23" y="39"/>
                  </a:cubicBezTo>
                  <a:cubicBezTo>
                    <a:pt x="23" y="39"/>
                    <a:pt x="23" y="39"/>
                    <a:pt x="23" y="39"/>
                  </a:cubicBezTo>
                  <a:cubicBezTo>
                    <a:pt x="23" y="39"/>
                    <a:pt x="22" y="39"/>
                    <a:pt x="22" y="39"/>
                  </a:cubicBezTo>
                  <a:cubicBezTo>
                    <a:pt x="22" y="39"/>
                    <a:pt x="22" y="38"/>
                    <a:pt x="22" y="38"/>
                  </a:cubicBezTo>
                  <a:cubicBezTo>
                    <a:pt x="23" y="37"/>
                    <a:pt x="23" y="37"/>
                    <a:pt x="24" y="36"/>
                  </a:cubicBezTo>
                  <a:cubicBezTo>
                    <a:pt x="25" y="35"/>
                    <a:pt x="25" y="34"/>
                    <a:pt x="26" y="33"/>
                  </a:cubicBezTo>
                  <a:cubicBezTo>
                    <a:pt x="27" y="32"/>
                    <a:pt x="27" y="32"/>
                    <a:pt x="27" y="31"/>
                  </a:cubicBezTo>
                  <a:cubicBezTo>
                    <a:pt x="27" y="31"/>
                    <a:pt x="28" y="31"/>
                    <a:pt x="28" y="31"/>
                  </a:cubicBezTo>
                  <a:cubicBezTo>
                    <a:pt x="28" y="30"/>
                    <a:pt x="28" y="30"/>
                    <a:pt x="28" y="29"/>
                  </a:cubicBezTo>
                  <a:cubicBezTo>
                    <a:pt x="27" y="29"/>
                    <a:pt x="28" y="29"/>
                    <a:pt x="28" y="28"/>
                  </a:cubicBezTo>
                  <a:cubicBezTo>
                    <a:pt x="28" y="28"/>
                    <a:pt x="27" y="29"/>
                    <a:pt x="27" y="28"/>
                  </a:cubicBezTo>
                  <a:cubicBezTo>
                    <a:pt x="27" y="28"/>
                    <a:pt x="27" y="28"/>
                    <a:pt x="28" y="28"/>
                  </a:cubicBezTo>
                  <a:cubicBezTo>
                    <a:pt x="28" y="28"/>
                    <a:pt x="28" y="28"/>
                    <a:pt x="28" y="28"/>
                  </a:cubicBezTo>
                  <a:cubicBezTo>
                    <a:pt x="28" y="28"/>
                    <a:pt x="28" y="28"/>
                    <a:pt x="28" y="28"/>
                  </a:cubicBezTo>
                  <a:cubicBezTo>
                    <a:pt x="28" y="28"/>
                    <a:pt x="28" y="28"/>
                    <a:pt x="28" y="28"/>
                  </a:cubicBezTo>
                  <a:close/>
                  <a:moveTo>
                    <a:pt x="43" y="13"/>
                  </a:moveTo>
                  <a:cubicBezTo>
                    <a:pt x="42" y="13"/>
                    <a:pt x="42" y="13"/>
                    <a:pt x="41" y="13"/>
                  </a:cubicBezTo>
                  <a:cubicBezTo>
                    <a:pt x="41" y="14"/>
                    <a:pt x="40" y="14"/>
                    <a:pt x="40" y="14"/>
                  </a:cubicBezTo>
                  <a:cubicBezTo>
                    <a:pt x="38" y="16"/>
                    <a:pt x="36" y="14"/>
                    <a:pt x="35" y="13"/>
                  </a:cubicBezTo>
                  <a:cubicBezTo>
                    <a:pt x="35" y="14"/>
                    <a:pt x="34" y="13"/>
                    <a:pt x="34" y="13"/>
                  </a:cubicBezTo>
                  <a:cubicBezTo>
                    <a:pt x="34" y="12"/>
                    <a:pt x="34" y="12"/>
                    <a:pt x="34" y="11"/>
                  </a:cubicBezTo>
                  <a:cubicBezTo>
                    <a:pt x="34" y="11"/>
                    <a:pt x="34" y="10"/>
                    <a:pt x="33" y="10"/>
                  </a:cubicBezTo>
                  <a:cubicBezTo>
                    <a:pt x="33" y="10"/>
                    <a:pt x="34" y="9"/>
                    <a:pt x="33" y="9"/>
                  </a:cubicBezTo>
                  <a:cubicBezTo>
                    <a:pt x="32" y="9"/>
                    <a:pt x="33" y="9"/>
                    <a:pt x="32" y="9"/>
                  </a:cubicBezTo>
                  <a:cubicBezTo>
                    <a:pt x="32" y="9"/>
                    <a:pt x="32" y="10"/>
                    <a:pt x="32" y="10"/>
                  </a:cubicBezTo>
                  <a:cubicBezTo>
                    <a:pt x="32" y="11"/>
                    <a:pt x="32" y="11"/>
                    <a:pt x="33" y="11"/>
                  </a:cubicBezTo>
                  <a:cubicBezTo>
                    <a:pt x="32" y="11"/>
                    <a:pt x="31" y="11"/>
                    <a:pt x="31" y="10"/>
                  </a:cubicBezTo>
                  <a:cubicBezTo>
                    <a:pt x="30" y="11"/>
                    <a:pt x="30" y="10"/>
                    <a:pt x="30" y="10"/>
                  </a:cubicBezTo>
                  <a:cubicBezTo>
                    <a:pt x="30" y="10"/>
                    <a:pt x="30" y="10"/>
                    <a:pt x="29" y="10"/>
                  </a:cubicBezTo>
                  <a:cubicBezTo>
                    <a:pt x="30" y="10"/>
                    <a:pt x="30" y="10"/>
                    <a:pt x="30" y="9"/>
                  </a:cubicBezTo>
                  <a:cubicBezTo>
                    <a:pt x="30" y="9"/>
                    <a:pt x="29" y="9"/>
                    <a:pt x="30" y="9"/>
                  </a:cubicBezTo>
                  <a:cubicBezTo>
                    <a:pt x="30" y="9"/>
                    <a:pt x="30" y="8"/>
                    <a:pt x="30" y="8"/>
                  </a:cubicBezTo>
                  <a:cubicBezTo>
                    <a:pt x="30" y="8"/>
                    <a:pt x="30" y="8"/>
                    <a:pt x="29" y="7"/>
                  </a:cubicBezTo>
                  <a:cubicBezTo>
                    <a:pt x="29" y="7"/>
                    <a:pt x="29" y="6"/>
                    <a:pt x="29" y="6"/>
                  </a:cubicBezTo>
                  <a:cubicBezTo>
                    <a:pt x="29" y="6"/>
                    <a:pt x="28" y="6"/>
                    <a:pt x="28" y="6"/>
                  </a:cubicBezTo>
                  <a:cubicBezTo>
                    <a:pt x="28" y="6"/>
                    <a:pt x="28" y="6"/>
                    <a:pt x="28" y="6"/>
                  </a:cubicBezTo>
                  <a:cubicBezTo>
                    <a:pt x="28" y="5"/>
                    <a:pt x="28" y="4"/>
                    <a:pt x="28" y="3"/>
                  </a:cubicBezTo>
                  <a:cubicBezTo>
                    <a:pt x="28" y="4"/>
                    <a:pt x="28" y="4"/>
                    <a:pt x="28" y="4"/>
                  </a:cubicBezTo>
                  <a:cubicBezTo>
                    <a:pt x="28" y="4"/>
                    <a:pt x="27" y="4"/>
                    <a:pt x="27" y="3"/>
                  </a:cubicBezTo>
                  <a:cubicBezTo>
                    <a:pt x="28" y="3"/>
                    <a:pt x="26" y="3"/>
                    <a:pt x="26" y="2"/>
                  </a:cubicBezTo>
                  <a:cubicBezTo>
                    <a:pt x="26" y="2"/>
                    <a:pt x="26" y="2"/>
                    <a:pt x="25" y="2"/>
                  </a:cubicBezTo>
                  <a:cubicBezTo>
                    <a:pt x="25" y="2"/>
                    <a:pt x="25" y="2"/>
                    <a:pt x="25" y="2"/>
                  </a:cubicBezTo>
                  <a:cubicBezTo>
                    <a:pt x="25" y="2"/>
                    <a:pt x="25" y="2"/>
                    <a:pt x="25" y="2"/>
                  </a:cubicBezTo>
                  <a:cubicBezTo>
                    <a:pt x="25" y="2"/>
                    <a:pt x="25" y="2"/>
                    <a:pt x="25" y="2"/>
                  </a:cubicBezTo>
                  <a:cubicBezTo>
                    <a:pt x="24" y="3"/>
                    <a:pt x="24" y="2"/>
                    <a:pt x="24" y="2"/>
                  </a:cubicBezTo>
                  <a:cubicBezTo>
                    <a:pt x="24" y="1"/>
                    <a:pt x="23" y="1"/>
                    <a:pt x="23" y="1"/>
                  </a:cubicBezTo>
                  <a:cubicBezTo>
                    <a:pt x="23" y="1"/>
                    <a:pt x="23" y="1"/>
                    <a:pt x="23" y="1"/>
                  </a:cubicBezTo>
                  <a:cubicBezTo>
                    <a:pt x="24" y="1"/>
                    <a:pt x="24" y="0"/>
                    <a:pt x="23" y="0"/>
                  </a:cubicBezTo>
                  <a:cubicBezTo>
                    <a:pt x="23" y="0"/>
                    <a:pt x="22" y="0"/>
                    <a:pt x="22" y="0"/>
                  </a:cubicBezTo>
                  <a:cubicBezTo>
                    <a:pt x="23" y="1"/>
                    <a:pt x="23" y="2"/>
                    <a:pt x="24" y="2"/>
                  </a:cubicBezTo>
                  <a:cubicBezTo>
                    <a:pt x="24" y="3"/>
                    <a:pt x="24" y="4"/>
                    <a:pt x="25" y="5"/>
                  </a:cubicBezTo>
                  <a:cubicBezTo>
                    <a:pt x="25" y="4"/>
                    <a:pt x="25" y="4"/>
                    <a:pt x="26" y="4"/>
                  </a:cubicBezTo>
                  <a:cubicBezTo>
                    <a:pt x="25" y="4"/>
                    <a:pt x="25" y="4"/>
                    <a:pt x="25" y="4"/>
                  </a:cubicBezTo>
                  <a:cubicBezTo>
                    <a:pt x="25" y="4"/>
                    <a:pt x="25" y="4"/>
                    <a:pt x="25" y="4"/>
                  </a:cubicBezTo>
                  <a:cubicBezTo>
                    <a:pt x="25" y="5"/>
                    <a:pt x="26" y="5"/>
                    <a:pt x="26" y="5"/>
                  </a:cubicBezTo>
                  <a:cubicBezTo>
                    <a:pt x="26" y="6"/>
                    <a:pt x="27" y="7"/>
                    <a:pt x="27" y="8"/>
                  </a:cubicBezTo>
                  <a:cubicBezTo>
                    <a:pt x="27" y="8"/>
                    <a:pt x="27" y="9"/>
                    <a:pt x="28" y="8"/>
                  </a:cubicBezTo>
                  <a:cubicBezTo>
                    <a:pt x="28" y="8"/>
                    <a:pt x="27" y="7"/>
                    <a:pt x="27" y="7"/>
                  </a:cubicBezTo>
                  <a:cubicBezTo>
                    <a:pt x="27" y="7"/>
                    <a:pt x="27" y="7"/>
                    <a:pt x="27" y="7"/>
                  </a:cubicBezTo>
                  <a:cubicBezTo>
                    <a:pt x="28" y="7"/>
                    <a:pt x="28" y="8"/>
                    <a:pt x="28" y="8"/>
                  </a:cubicBezTo>
                  <a:cubicBezTo>
                    <a:pt x="28" y="8"/>
                    <a:pt x="28" y="7"/>
                    <a:pt x="28" y="7"/>
                  </a:cubicBezTo>
                  <a:cubicBezTo>
                    <a:pt x="28" y="7"/>
                    <a:pt x="28" y="8"/>
                    <a:pt x="28" y="7"/>
                  </a:cubicBezTo>
                  <a:cubicBezTo>
                    <a:pt x="28" y="8"/>
                    <a:pt x="28" y="8"/>
                    <a:pt x="29" y="8"/>
                  </a:cubicBezTo>
                  <a:cubicBezTo>
                    <a:pt x="28" y="8"/>
                    <a:pt x="28" y="8"/>
                    <a:pt x="28" y="8"/>
                  </a:cubicBezTo>
                  <a:cubicBezTo>
                    <a:pt x="28" y="8"/>
                    <a:pt x="28" y="9"/>
                    <a:pt x="28" y="9"/>
                  </a:cubicBezTo>
                  <a:cubicBezTo>
                    <a:pt x="28" y="9"/>
                    <a:pt x="28" y="9"/>
                    <a:pt x="28" y="9"/>
                  </a:cubicBezTo>
                  <a:cubicBezTo>
                    <a:pt x="28" y="9"/>
                    <a:pt x="28" y="9"/>
                    <a:pt x="28" y="9"/>
                  </a:cubicBezTo>
                  <a:cubicBezTo>
                    <a:pt x="28" y="10"/>
                    <a:pt x="28" y="10"/>
                    <a:pt x="29" y="11"/>
                  </a:cubicBezTo>
                  <a:cubicBezTo>
                    <a:pt x="29" y="11"/>
                    <a:pt x="29" y="11"/>
                    <a:pt x="29" y="11"/>
                  </a:cubicBezTo>
                  <a:cubicBezTo>
                    <a:pt x="30" y="11"/>
                    <a:pt x="30" y="11"/>
                    <a:pt x="30" y="11"/>
                  </a:cubicBezTo>
                  <a:cubicBezTo>
                    <a:pt x="30" y="11"/>
                    <a:pt x="30" y="11"/>
                    <a:pt x="29" y="12"/>
                  </a:cubicBezTo>
                  <a:cubicBezTo>
                    <a:pt x="30" y="12"/>
                    <a:pt x="30" y="13"/>
                    <a:pt x="30" y="14"/>
                  </a:cubicBezTo>
                  <a:cubicBezTo>
                    <a:pt x="30" y="14"/>
                    <a:pt x="30" y="15"/>
                    <a:pt x="30" y="15"/>
                  </a:cubicBezTo>
                  <a:cubicBezTo>
                    <a:pt x="30" y="15"/>
                    <a:pt x="30" y="15"/>
                    <a:pt x="30" y="15"/>
                  </a:cubicBezTo>
                  <a:cubicBezTo>
                    <a:pt x="29" y="16"/>
                    <a:pt x="30" y="17"/>
                    <a:pt x="29" y="18"/>
                  </a:cubicBezTo>
                  <a:cubicBezTo>
                    <a:pt x="29" y="18"/>
                    <a:pt x="29" y="19"/>
                    <a:pt x="28" y="19"/>
                  </a:cubicBezTo>
                  <a:cubicBezTo>
                    <a:pt x="27" y="20"/>
                    <a:pt x="27" y="20"/>
                    <a:pt x="26" y="20"/>
                  </a:cubicBezTo>
                  <a:cubicBezTo>
                    <a:pt x="27" y="21"/>
                    <a:pt x="27" y="21"/>
                    <a:pt x="28" y="22"/>
                  </a:cubicBezTo>
                  <a:cubicBezTo>
                    <a:pt x="28" y="22"/>
                    <a:pt x="29" y="22"/>
                    <a:pt x="29" y="22"/>
                  </a:cubicBezTo>
                  <a:cubicBezTo>
                    <a:pt x="29" y="23"/>
                    <a:pt x="30" y="23"/>
                    <a:pt x="30" y="23"/>
                  </a:cubicBezTo>
                  <a:cubicBezTo>
                    <a:pt x="31" y="23"/>
                    <a:pt x="31" y="23"/>
                    <a:pt x="31" y="24"/>
                  </a:cubicBezTo>
                  <a:cubicBezTo>
                    <a:pt x="32" y="25"/>
                    <a:pt x="31" y="26"/>
                    <a:pt x="31" y="27"/>
                  </a:cubicBezTo>
                  <a:cubicBezTo>
                    <a:pt x="31" y="27"/>
                    <a:pt x="30" y="28"/>
                    <a:pt x="30" y="28"/>
                  </a:cubicBezTo>
                  <a:cubicBezTo>
                    <a:pt x="30" y="28"/>
                    <a:pt x="29" y="29"/>
                    <a:pt x="29" y="29"/>
                  </a:cubicBezTo>
                  <a:cubicBezTo>
                    <a:pt x="29" y="29"/>
                    <a:pt x="30" y="29"/>
                    <a:pt x="30" y="29"/>
                  </a:cubicBezTo>
                  <a:cubicBezTo>
                    <a:pt x="30" y="28"/>
                    <a:pt x="30" y="28"/>
                    <a:pt x="30" y="29"/>
                  </a:cubicBezTo>
                  <a:cubicBezTo>
                    <a:pt x="30" y="29"/>
                    <a:pt x="30" y="29"/>
                    <a:pt x="30" y="29"/>
                  </a:cubicBezTo>
                  <a:cubicBezTo>
                    <a:pt x="31" y="29"/>
                    <a:pt x="31" y="29"/>
                    <a:pt x="31" y="29"/>
                  </a:cubicBezTo>
                  <a:cubicBezTo>
                    <a:pt x="31" y="29"/>
                    <a:pt x="31" y="30"/>
                    <a:pt x="31" y="30"/>
                  </a:cubicBezTo>
                  <a:cubicBezTo>
                    <a:pt x="32" y="29"/>
                    <a:pt x="33" y="29"/>
                    <a:pt x="34" y="28"/>
                  </a:cubicBezTo>
                  <a:cubicBezTo>
                    <a:pt x="35" y="28"/>
                    <a:pt x="35" y="27"/>
                    <a:pt x="35" y="27"/>
                  </a:cubicBezTo>
                  <a:cubicBezTo>
                    <a:pt x="36" y="26"/>
                    <a:pt x="36" y="25"/>
                    <a:pt x="37" y="25"/>
                  </a:cubicBezTo>
                  <a:cubicBezTo>
                    <a:pt x="37" y="24"/>
                    <a:pt x="38" y="23"/>
                    <a:pt x="38" y="22"/>
                  </a:cubicBezTo>
                  <a:cubicBezTo>
                    <a:pt x="37" y="22"/>
                    <a:pt x="37" y="21"/>
                    <a:pt x="38" y="20"/>
                  </a:cubicBezTo>
                  <a:cubicBezTo>
                    <a:pt x="38" y="20"/>
                    <a:pt x="38" y="20"/>
                    <a:pt x="39" y="19"/>
                  </a:cubicBezTo>
                  <a:cubicBezTo>
                    <a:pt x="39" y="19"/>
                    <a:pt x="40" y="19"/>
                    <a:pt x="41" y="19"/>
                  </a:cubicBezTo>
                  <a:cubicBezTo>
                    <a:pt x="41" y="19"/>
                    <a:pt x="41" y="20"/>
                    <a:pt x="41" y="20"/>
                  </a:cubicBezTo>
                  <a:cubicBezTo>
                    <a:pt x="41" y="20"/>
                    <a:pt x="41" y="19"/>
                    <a:pt x="41" y="19"/>
                  </a:cubicBezTo>
                  <a:cubicBezTo>
                    <a:pt x="41" y="19"/>
                    <a:pt x="41" y="18"/>
                    <a:pt x="42" y="17"/>
                  </a:cubicBezTo>
                  <a:cubicBezTo>
                    <a:pt x="43" y="17"/>
                    <a:pt x="42" y="15"/>
                    <a:pt x="43" y="14"/>
                  </a:cubicBezTo>
                  <a:cubicBezTo>
                    <a:pt x="43" y="14"/>
                    <a:pt x="43" y="14"/>
                    <a:pt x="43"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8" name="Freeform 417"/>
            <p:cNvSpPr/>
            <p:nvPr/>
          </p:nvSpPr>
          <p:spPr bwMode="auto">
            <a:xfrm>
              <a:off x="5294313" y="34909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9" name="Freeform 418"/>
            <p:cNvSpPr/>
            <p:nvPr/>
          </p:nvSpPr>
          <p:spPr bwMode="auto">
            <a:xfrm>
              <a:off x="5476875" y="3316288"/>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20" name="Freeform 419"/>
            <p:cNvSpPr/>
            <p:nvPr/>
          </p:nvSpPr>
          <p:spPr bwMode="auto">
            <a:xfrm>
              <a:off x="5294313" y="3490913"/>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21" name="Freeform 420"/>
            <p:cNvSpPr/>
            <p:nvPr/>
          </p:nvSpPr>
          <p:spPr bwMode="auto">
            <a:xfrm>
              <a:off x="6491288" y="3933825"/>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22" name="Freeform 421"/>
            <p:cNvSpPr>
              <a:spLocks noEditPoints="1"/>
            </p:cNvSpPr>
            <p:nvPr/>
          </p:nvSpPr>
          <p:spPr bwMode="auto">
            <a:xfrm>
              <a:off x="4400550" y="2019300"/>
              <a:ext cx="2541588" cy="976313"/>
            </a:xfrm>
            <a:custGeom>
              <a:avLst/>
              <a:gdLst>
                <a:gd name="T0" fmla="*/ 132 w 609"/>
                <a:gd name="T1" fmla="*/ 7 h 234"/>
                <a:gd name="T2" fmla="*/ 287 w 609"/>
                <a:gd name="T3" fmla="*/ 31 h 234"/>
                <a:gd name="T4" fmla="*/ 482 w 609"/>
                <a:gd name="T5" fmla="*/ 198 h 234"/>
                <a:gd name="T6" fmla="*/ 501 w 609"/>
                <a:gd name="T7" fmla="*/ 86 h 234"/>
                <a:gd name="T8" fmla="*/ 393 w 609"/>
                <a:gd name="T9" fmla="*/ 80 h 234"/>
                <a:gd name="T10" fmla="*/ 388 w 609"/>
                <a:gd name="T11" fmla="*/ 65 h 234"/>
                <a:gd name="T12" fmla="*/ 351 w 609"/>
                <a:gd name="T13" fmla="*/ 63 h 234"/>
                <a:gd name="T14" fmla="*/ 323 w 609"/>
                <a:gd name="T15" fmla="*/ 57 h 234"/>
                <a:gd name="T16" fmla="*/ 333 w 609"/>
                <a:gd name="T17" fmla="*/ 46 h 234"/>
                <a:gd name="T18" fmla="*/ 309 w 609"/>
                <a:gd name="T19" fmla="*/ 38 h 234"/>
                <a:gd name="T20" fmla="*/ 291 w 609"/>
                <a:gd name="T21" fmla="*/ 40 h 234"/>
                <a:gd name="T22" fmla="*/ 277 w 609"/>
                <a:gd name="T23" fmla="*/ 46 h 234"/>
                <a:gd name="T24" fmla="*/ 240 w 609"/>
                <a:gd name="T25" fmla="*/ 55 h 234"/>
                <a:gd name="T26" fmla="*/ 240 w 609"/>
                <a:gd name="T27" fmla="*/ 60 h 234"/>
                <a:gd name="T28" fmla="*/ 201 w 609"/>
                <a:gd name="T29" fmla="*/ 75 h 234"/>
                <a:gd name="T30" fmla="*/ 200 w 609"/>
                <a:gd name="T31" fmla="*/ 79 h 234"/>
                <a:gd name="T32" fmla="*/ 191 w 609"/>
                <a:gd name="T33" fmla="*/ 78 h 234"/>
                <a:gd name="T34" fmla="*/ 207 w 609"/>
                <a:gd name="T35" fmla="*/ 101 h 234"/>
                <a:gd name="T36" fmla="*/ 197 w 609"/>
                <a:gd name="T37" fmla="*/ 100 h 234"/>
                <a:gd name="T38" fmla="*/ 191 w 609"/>
                <a:gd name="T39" fmla="*/ 101 h 234"/>
                <a:gd name="T40" fmla="*/ 190 w 609"/>
                <a:gd name="T41" fmla="*/ 71 h 234"/>
                <a:gd name="T42" fmla="*/ 168 w 609"/>
                <a:gd name="T43" fmla="*/ 81 h 234"/>
                <a:gd name="T44" fmla="*/ 174 w 609"/>
                <a:gd name="T45" fmla="*/ 93 h 234"/>
                <a:gd name="T46" fmla="*/ 94 w 609"/>
                <a:gd name="T47" fmla="*/ 107 h 234"/>
                <a:gd name="T48" fmla="*/ 39 w 609"/>
                <a:gd name="T49" fmla="*/ 90 h 234"/>
                <a:gd name="T50" fmla="*/ 36 w 609"/>
                <a:gd name="T51" fmla="*/ 117 h 234"/>
                <a:gd name="T52" fmla="*/ 41 w 609"/>
                <a:gd name="T53" fmla="*/ 132 h 234"/>
                <a:gd name="T54" fmla="*/ 30 w 609"/>
                <a:gd name="T55" fmla="*/ 148 h 234"/>
                <a:gd name="T56" fmla="*/ 32 w 609"/>
                <a:gd name="T57" fmla="*/ 166 h 234"/>
                <a:gd name="T58" fmla="*/ 43 w 609"/>
                <a:gd name="T59" fmla="*/ 176 h 234"/>
                <a:gd name="T60" fmla="*/ 47 w 609"/>
                <a:gd name="T61" fmla="*/ 184 h 234"/>
                <a:gd name="T62" fmla="*/ 60 w 609"/>
                <a:gd name="T63" fmla="*/ 194 h 234"/>
                <a:gd name="T64" fmla="*/ 73 w 609"/>
                <a:gd name="T65" fmla="*/ 201 h 234"/>
                <a:gd name="T66" fmla="*/ 78 w 609"/>
                <a:gd name="T67" fmla="*/ 225 h 234"/>
                <a:gd name="T68" fmla="*/ 95 w 609"/>
                <a:gd name="T69" fmla="*/ 231 h 234"/>
                <a:gd name="T70" fmla="*/ 103 w 609"/>
                <a:gd name="T71" fmla="*/ 209 h 234"/>
                <a:gd name="T72" fmla="*/ 105 w 609"/>
                <a:gd name="T73" fmla="*/ 191 h 234"/>
                <a:gd name="T74" fmla="*/ 122 w 609"/>
                <a:gd name="T75" fmla="*/ 189 h 234"/>
                <a:gd name="T76" fmla="*/ 139 w 609"/>
                <a:gd name="T77" fmla="*/ 190 h 234"/>
                <a:gd name="T78" fmla="*/ 148 w 609"/>
                <a:gd name="T79" fmla="*/ 181 h 234"/>
                <a:gd name="T80" fmla="*/ 161 w 609"/>
                <a:gd name="T81" fmla="*/ 174 h 234"/>
                <a:gd name="T82" fmla="*/ 184 w 609"/>
                <a:gd name="T83" fmla="*/ 173 h 234"/>
                <a:gd name="T84" fmla="*/ 203 w 609"/>
                <a:gd name="T85" fmla="*/ 174 h 234"/>
                <a:gd name="T86" fmla="*/ 223 w 609"/>
                <a:gd name="T87" fmla="*/ 191 h 234"/>
                <a:gd name="T88" fmla="*/ 238 w 609"/>
                <a:gd name="T89" fmla="*/ 197 h 234"/>
                <a:gd name="T90" fmla="*/ 253 w 609"/>
                <a:gd name="T91" fmla="*/ 194 h 234"/>
                <a:gd name="T92" fmla="*/ 276 w 609"/>
                <a:gd name="T93" fmla="*/ 195 h 234"/>
                <a:gd name="T94" fmla="*/ 284 w 609"/>
                <a:gd name="T95" fmla="*/ 185 h 234"/>
                <a:gd name="T96" fmla="*/ 299 w 609"/>
                <a:gd name="T97" fmla="*/ 194 h 234"/>
                <a:gd name="T98" fmla="*/ 320 w 609"/>
                <a:gd name="T99" fmla="*/ 198 h 234"/>
                <a:gd name="T100" fmla="*/ 352 w 609"/>
                <a:gd name="T101" fmla="*/ 196 h 234"/>
                <a:gd name="T102" fmla="*/ 360 w 609"/>
                <a:gd name="T103" fmla="*/ 184 h 234"/>
                <a:gd name="T104" fmla="*/ 375 w 609"/>
                <a:gd name="T105" fmla="*/ 180 h 234"/>
                <a:gd name="T106" fmla="*/ 384 w 609"/>
                <a:gd name="T107" fmla="*/ 192 h 234"/>
                <a:gd name="T108" fmla="*/ 396 w 609"/>
                <a:gd name="T109" fmla="*/ 204 h 234"/>
                <a:gd name="T110" fmla="*/ 410 w 609"/>
                <a:gd name="T111" fmla="*/ 207 h 234"/>
                <a:gd name="T112" fmla="*/ 398 w 609"/>
                <a:gd name="T113" fmla="*/ 218 h 234"/>
                <a:gd name="T114" fmla="*/ 421 w 609"/>
                <a:gd name="T115" fmla="*/ 178 h 234"/>
                <a:gd name="T116" fmla="*/ 490 w 609"/>
                <a:gd name="T117" fmla="*/ 159 h 234"/>
                <a:gd name="T118" fmla="*/ 561 w 609"/>
                <a:gd name="T119" fmla="*/ 117 h 234"/>
                <a:gd name="T120" fmla="*/ 311 w 609"/>
                <a:gd name="T121" fmla="*/ 184 h 234"/>
                <a:gd name="T122" fmla="*/ 141 w 609"/>
                <a:gd name="T123" fmla="*/ 56 h 234"/>
                <a:gd name="T124" fmla="*/ 441 w 609"/>
                <a:gd name="T125" fmla="*/ 18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234">
                  <a:moveTo>
                    <a:pt x="11" y="172"/>
                  </a:moveTo>
                  <a:cubicBezTo>
                    <a:pt x="11" y="172"/>
                    <a:pt x="11" y="172"/>
                    <a:pt x="11" y="172"/>
                  </a:cubicBezTo>
                  <a:cubicBezTo>
                    <a:pt x="11" y="172"/>
                    <a:pt x="11" y="172"/>
                    <a:pt x="11" y="172"/>
                  </a:cubicBezTo>
                  <a:cubicBezTo>
                    <a:pt x="11" y="172"/>
                    <a:pt x="11" y="172"/>
                    <a:pt x="11" y="172"/>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9" y="171"/>
                    <a:pt x="9" y="171"/>
                    <a:pt x="9" y="171"/>
                  </a:cubicBezTo>
                  <a:cubicBezTo>
                    <a:pt x="9" y="171"/>
                    <a:pt x="9" y="171"/>
                    <a:pt x="9" y="171"/>
                  </a:cubicBezTo>
                  <a:cubicBezTo>
                    <a:pt x="9" y="171"/>
                    <a:pt x="9" y="171"/>
                    <a:pt x="9" y="171"/>
                  </a:cubicBezTo>
                  <a:cubicBezTo>
                    <a:pt x="9" y="171"/>
                    <a:pt x="9" y="171"/>
                    <a:pt x="9" y="171"/>
                  </a:cubicBezTo>
                  <a:cubicBezTo>
                    <a:pt x="9" y="171"/>
                    <a:pt x="9" y="171"/>
                    <a:pt x="9" y="171"/>
                  </a:cubicBezTo>
                  <a:cubicBezTo>
                    <a:pt x="8" y="171"/>
                    <a:pt x="8" y="171"/>
                    <a:pt x="8" y="171"/>
                  </a:cubicBezTo>
                  <a:cubicBezTo>
                    <a:pt x="8" y="171"/>
                    <a:pt x="8" y="171"/>
                    <a:pt x="8" y="171"/>
                  </a:cubicBezTo>
                  <a:cubicBezTo>
                    <a:pt x="8" y="171"/>
                    <a:pt x="8" y="171"/>
                    <a:pt x="8" y="171"/>
                  </a:cubicBezTo>
                  <a:cubicBezTo>
                    <a:pt x="8" y="171"/>
                    <a:pt x="8" y="171"/>
                    <a:pt x="8" y="171"/>
                  </a:cubicBezTo>
                  <a:cubicBezTo>
                    <a:pt x="8" y="171"/>
                    <a:pt x="8" y="171"/>
                    <a:pt x="8" y="171"/>
                  </a:cubicBezTo>
                  <a:cubicBezTo>
                    <a:pt x="8" y="171"/>
                    <a:pt x="8" y="171"/>
                    <a:pt x="8"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0"/>
                    <a:pt x="7" y="170"/>
                    <a:pt x="7" y="170"/>
                  </a:cubicBezTo>
                  <a:cubicBezTo>
                    <a:pt x="7" y="170"/>
                    <a:pt x="7" y="170"/>
                    <a:pt x="7" y="170"/>
                  </a:cubicBezTo>
                  <a:cubicBezTo>
                    <a:pt x="7" y="170"/>
                    <a:pt x="7" y="170"/>
                    <a:pt x="7" y="170"/>
                  </a:cubicBezTo>
                  <a:cubicBezTo>
                    <a:pt x="7" y="170"/>
                    <a:pt x="7" y="170"/>
                    <a:pt x="7"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5" y="170"/>
                    <a:pt x="5" y="170"/>
                    <a:pt x="5" y="170"/>
                  </a:cubicBezTo>
                  <a:cubicBezTo>
                    <a:pt x="5" y="170"/>
                    <a:pt x="5" y="170"/>
                    <a:pt x="5" y="170"/>
                  </a:cubicBezTo>
                  <a:cubicBezTo>
                    <a:pt x="5" y="170"/>
                    <a:pt x="5" y="171"/>
                    <a:pt x="5" y="171"/>
                  </a:cubicBezTo>
                  <a:cubicBezTo>
                    <a:pt x="5" y="171"/>
                    <a:pt x="5" y="171"/>
                    <a:pt x="4" y="171"/>
                  </a:cubicBezTo>
                  <a:cubicBezTo>
                    <a:pt x="4" y="172"/>
                    <a:pt x="3" y="171"/>
                    <a:pt x="3" y="171"/>
                  </a:cubicBezTo>
                  <a:cubicBezTo>
                    <a:pt x="3" y="171"/>
                    <a:pt x="4" y="170"/>
                    <a:pt x="4" y="170"/>
                  </a:cubicBezTo>
                  <a:cubicBezTo>
                    <a:pt x="4" y="170"/>
                    <a:pt x="4" y="170"/>
                    <a:pt x="4" y="170"/>
                  </a:cubicBezTo>
                  <a:cubicBezTo>
                    <a:pt x="3" y="170"/>
                    <a:pt x="2" y="171"/>
                    <a:pt x="1" y="171"/>
                  </a:cubicBezTo>
                  <a:cubicBezTo>
                    <a:pt x="0" y="171"/>
                    <a:pt x="1" y="172"/>
                    <a:pt x="1" y="172"/>
                  </a:cubicBezTo>
                  <a:cubicBezTo>
                    <a:pt x="1" y="173"/>
                    <a:pt x="0" y="173"/>
                    <a:pt x="0" y="174"/>
                  </a:cubicBezTo>
                  <a:cubicBezTo>
                    <a:pt x="0" y="174"/>
                    <a:pt x="0" y="174"/>
                    <a:pt x="0" y="174"/>
                  </a:cubicBezTo>
                  <a:cubicBezTo>
                    <a:pt x="0" y="173"/>
                    <a:pt x="1" y="173"/>
                    <a:pt x="1" y="172"/>
                  </a:cubicBezTo>
                  <a:cubicBezTo>
                    <a:pt x="1" y="172"/>
                    <a:pt x="1" y="173"/>
                    <a:pt x="1" y="173"/>
                  </a:cubicBezTo>
                  <a:cubicBezTo>
                    <a:pt x="1" y="173"/>
                    <a:pt x="1" y="173"/>
                    <a:pt x="2" y="173"/>
                  </a:cubicBezTo>
                  <a:cubicBezTo>
                    <a:pt x="2" y="173"/>
                    <a:pt x="2" y="173"/>
                    <a:pt x="2" y="173"/>
                  </a:cubicBezTo>
                  <a:cubicBezTo>
                    <a:pt x="2" y="173"/>
                    <a:pt x="1" y="173"/>
                    <a:pt x="0" y="174"/>
                  </a:cubicBezTo>
                  <a:cubicBezTo>
                    <a:pt x="1" y="174"/>
                    <a:pt x="1" y="174"/>
                    <a:pt x="1" y="174"/>
                  </a:cubicBezTo>
                  <a:cubicBezTo>
                    <a:pt x="1" y="174"/>
                    <a:pt x="1" y="174"/>
                    <a:pt x="1" y="174"/>
                  </a:cubicBezTo>
                  <a:cubicBezTo>
                    <a:pt x="1" y="174"/>
                    <a:pt x="1" y="174"/>
                    <a:pt x="1" y="174"/>
                  </a:cubicBezTo>
                  <a:cubicBezTo>
                    <a:pt x="2" y="174"/>
                    <a:pt x="2" y="174"/>
                    <a:pt x="2" y="174"/>
                  </a:cubicBezTo>
                  <a:cubicBezTo>
                    <a:pt x="2" y="174"/>
                    <a:pt x="2" y="174"/>
                    <a:pt x="2" y="174"/>
                  </a:cubicBezTo>
                  <a:cubicBezTo>
                    <a:pt x="3" y="174"/>
                    <a:pt x="3" y="174"/>
                    <a:pt x="3" y="174"/>
                  </a:cubicBezTo>
                  <a:cubicBezTo>
                    <a:pt x="3" y="174"/>
                    <a:pt x="3" y="174"/>
                    <a:pt x="3" y="174"/>
                  </a:cubicBezTo>
                  <a:cubicBezTo>
                    <a:pt x="5" y="174"/>
                    <a:pt x="5" y="174"/>
                    <a:pt x="5" y="174"/>
                  </a:cubicBezTo>
                  <a:cubicBezTo>
                    <a:pt x="5" y="174"/>
                    <a:pt x="5" y="174"/>
                    <a:pt x="5" y="174"/>
                  </a:cubicBezTo>
                  <a:cubicBezTo>
                    <a:pt x="5" y="174"/>
                    <a:pt x="5" y="174"/>
                    <a:pt x="5"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2"/>
                    <a:pt x="10" y="172"/>
                    <a:pt x="10" y="172"/>
                  </a:cubicBezTo>
                  <a:cubicBezTo>
                    <a:pt x="10" y="172"/>
                    <a:pt x="10" y="172"/>
                    <a:pt x="10" y="172"/>
                  </a:cubicBezTo>
                  <a:cubicBezTo>
                    <a:pt x="10" y="172"/>
                    <a:pt x="10" y="172"/>
                    <a:pt x="10" y="172"/>
                  </a:cubicBezTo>
                  <a:cubicBezTo>
                    <a:pt x="10" y="172"/>
                    <a:pt x="10" y="172"/>
                    <a:pt x="10"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lose/>
                  <a:moveTo>
                    <a:pt x="155" y="8"/>
                  </a:moveTo>
                  <a:cubicBezTo>
                    <a:pt x="154" y="8"/>
                    <a:pt x="154" y="8"/>
                    <a:pt x="154" y="8"/>
                  </a:cubicBezTo>
                  <a:cubicBezTo>
                    <a:pt x="153" y="8"/>
                    <a:pt x="153" y="8"/>
                    <a:pt x="153" y="9"/>
                  </a:cubicBezTo>
                  <a:cubicBezTo>
                    <a:pt x="154" y="9"/>
                    <a:pt x="154" y="9"/>
                    <a:pt x="155" y="9"/>
                  </a:cubicBezTo>
                  <a:cubicBezTo>
                    <a:pt x="155" y="10"/>
                    <a:pt x="156" y="9"/>
                    <a:pt x="156" y="9"/>
                  </a:cubicBezTo>
                  <a:cubicBezTo>
                    <a:pt x="159" y="9"/>
                    <a:pt x="161" y="8"/>
                    <a:pt x="163" y="8"/>
                  </a:cubicBezTo>
                  <a:cubicBezTo>
                    <a:pt x="163" y="7"/>
                    <a:pt x="163" y="7"/>
                    <a:pt x="163" y="7"/>
                  </a:cubicBezTo>
                  <a:cubicBezTo>
                    <a:pt x="163" y="7"/>
                    <a:pt x="163" y="6"/>
                    <a:pt x="163" y="6"/>
                  </a:cubicBezTo>
                  <a:cubicBezTo>
                    <a:pt x="163" y="6"/>
                    <a:pt x="163" y="6"/>
                    <a:pt x="162" y="6"/>
                  </a:cubicBezTo>
                  <a:cubicBezTo>
                    <a:pt x="162" y="5"/>
                    <a:pt x="161" y="5"/>
                    <a:pt x="160" y="5"/>
                  </a:cubicBezTo>
                  <a:cubicBezTo>
                    <a:pt x="160" y="5"/>
                    <a:pt x="159" y="5"/>
                    <a:pt x="159" y="5"/>
                  </a:cubicBezTo>
                  <a:cubicBezTo>
                    <a:pt x="159" y="6"/>
                    <a:pt x="159" y="6"/>
                    <a:pt x="159" y="6"/>
                  </a:cubicBezTo>
                  <a:cubicBezTo>
                    <a:pt x="158" y="6"/>
                    <a:pt x="159" y="7"/>
                    <a:pt x="158" y="7"/>
                  </a:cubicBezTo>
                  <a:cubicBezTo>
                    <a:pt x="158" y="7"/>
                    <a:pt x="158" y="7"/>
                    <a:pt x="157" y="7"/>
                  </a:cubicBezTo>
                  <a:cubicBezTo>
                    <a:pt x="156" y="7"/>
                    <a:pt x="155" y="7"/>
                    <a:pt x="155" y="8"/>
                  </a:cubicBezTo>
                  <a:close/>
                  <a:moveTo>
                    <a:pt x="138" y="13"/>
                  </a:moveTo>
                  <a:cubicBezTo>
                    <a:pt x="139" y="13"/>
                    <a:pt x="139" y="12"/>
                    <a:pt x="139" y="12"/>
                  </a:cubicBezTo>
                  <a:cubicBezTo>
                    <a:pt x="140" y="12"/>
                    <a:pt x="140" y="13"/>
                    <a:pt x="141" y="13"/>
                  </a:cubicBezTo>
                  <a:cubicBezTo>
                    <a:pt x="141" y="12"/>
                    <a:pt x="139" y="12"/>
                    <a:pt x="138" y="11"/>
                  </a:cubicBezTo>
                  <a:cubicBezTo>
                    <a:pt x="138" y="11"/>
                    <a:pt x="137" y="11"/>
                    <a:pt x="136" y="11"/>
                  </a:cubicBezTo>
                  <a:cubicBezTo>
                    <a:pt x="135" y="11"/>
                    <a:pt x="135" y="11"/>
                    <a:pt x="135" y="11"/>
                  </a:cubicBezTo>
                  <a:cubicBezTo>
                    <a:pt x="134" y="11"/>
                    <a:pt x="134" y="11"/>
                    <a:pt x="133" y="11"/>
                  </a:cubicBezTo>
                  <a:cubicBezTo>
                    <a:pt x="133" y="11"/>
                    <a:pt x="133" y="11"/>
                    <a:pt x="133" y="12"/>
                  </a:cubicBezTo>
                  <a:cubicBezTo>
                    <a:pt x="133" y="12"/>
                    <a:pt x="134" y="13"/>
                    <a:pt x="134" y="13"/>
                  </a:cubicBezTo>
                  <a:cubicBezTo>
                    <a:pt x="134" y="14"/>
                    <a:pt x="134" y="14"/>
                    <a:pt x="135" y="14"/>
                  </a:cubicBezTo>
                  <a:cubicBezTo>
                    <a:pt x="136" y="14"/>
                    <a:pt x="136" y="15"/>
                    <a:pt x="137" y="14"/>
                  </a:cubicBezTo>
                  <a:cubicBezTo>
                    <a:pt x="137" y="14"/>
                    <a:pt x="137" y="14"/>
                    <a:pt x="137" y="14"/>
                  </a:cubicBezTo>
                  <a:cubicBezTo>
                    <a:pt x="137" y="14"/>
                    <a:pt x="139" y="14"/>
                    <a:pt x="138" y="13"/>
                  </a:cubicBezTo>
                  <a:cubicBezTo>
                    <a:pt x="138" y="13"/>
                    <a:pt x="137" y="13"/>
                    <a:pt x="138" y="13"/>
                  </a:cubicBezTo>
                  <a:cubicBezTo>
                    <a:pt x="138" y="13"/>
                    <a:pt x="138" y="13"/>
                    <a:pt x="138" y="13"/>
                  </a:cubicBezTo>
                  <a:close/>
                  <a:moveTo>
                    <a:pt x="141" y="11"/>
                  </a:moveTo>
                  <a:cubicBezTo>
                    <a:pt x="142" y="11"/>
                    <a:pt x="142" y="12"/>
                    <a:pt x="143" y="12"/>
                  </a:cubicBezTo>
                  <a:cubicBezTo>
                    <a:pt x="143" y="12"/>
                    <a:pt x="144" y="12"/>
                    <a:pt x="144" y="11"/>
                  </a:cubicBezTo>
                  <a:cubicBezTo>
                    <a:pt x="145" y="11"/>
                    <a:pt x="145" y="11"/>
                    <a:pt x="146" y="12"/>
                  </a:cubicBezTo>
                  <a:cubicBezTo>
                    <a:pt x="146" y="12"/>
                    <a:pt x="147" y="12"/>
                    <a:pt x="148" y="12"/>
                  </a:cubicBezTo>
                  <a:cubicBezTo>
                    <a:pt x="148" y="12"/>
                    <a:pt x="148" y="11"/>
                    <a:pt x="149" y="11"/>
                  </a:cubicBezTo>
                  <a:cubicBezTo>
                    <a:pt x="149" y="11"/>
                    <a:pt x="149" y="11"/>
                    <a:pt x="149" y="11"/>
                  </a:cubicBezTo>
                  <a:cubicBezTo>
                    <a:pt x="150" y="11"/>
                    <a:pt x="150" y="11"/>
                    <a:pt x="150" y="10"/>
                  </a:cubicBezTo>
                  <a:cubicBezTo>
                    <a:pt x="150" y="10"/>
                    <a:pt x="151" y="10"/>
                    <a:pt x="151" y="10"/>
                  </a:cubicBezTo>
                  <a:cubicBezTo>
                    <a:pt x="151" y="10"/>
                    <a:pt x="152" y="9"/>
                    <a:pt x="152" y="9"/>
                  </a:cubicBezTo>
                  <a:cubicBezTo>
                    <a:pt x="151" y="7"/>
                    <a:pt x="149" y="8"/>
                    <a:pt x="148" y="8"/>
                  </a:cubicBezTo>
                  <a:cubicBezTo>
                    <a:pt x="147" y="8"/>
                    <a:pt x="145" y="9"/>
                    <a:pt x="144" y="9"/>
                  </a:cubicBezTo>
                  <a:cubicBezTo>
                    <a:pt x="144" y="8"/>
                    <a:pt x="144" y="8"/>
                    <a:pt x="144" y="8"/>
                  </a:cubicBezTo>
                  <a:cubicBezTo>
                    <a:pt x="144" y="8"/>
                    <a:pt x="143" y="8"/>
                    <a:pt x="142" y="9"/>
                  </a:cubicBezTo>
                  <a:cubicBezTo>
                    <a:pt x="141" y="9"/>
                    <a:pt x="141" y="10"/>
                    <a:pt x="141" y="11"/>
                  </a:cubicBezTo>
                  <a:close/>
                  <a:moveTo>
                    <a:pt x="148" y="8"/>
                  </a:moveTo>
                  <a:cubicBezTo>
                    <a:pt x="148" y="8"/>
                    <a:pt x="148" y="7"/>
                    <a:pt x="149" y="7"/>
                  </a:cubicBezTo>
                  <a:cubicBezTo>
                    <a:pt x="149" y="7"/>
                    <a:pt x="149" y="7"/>
                    <a:pt x="149" y="7"/>
                  </a:cubicBezTo>
                  <a:cubicBezTo>
                    <a:pt x="150" y="7"/>
                    <a:pt x="150" y="6"/>
                    <a:pt x="150" y="6"/>
                  </a:cubicBezTo>
                  <a:cubicBezTo>
                    <a:pt x="148" y="6"/>
                    <a:pt x="146" y="7"/>
                    <a:pt x="144" y="7"/>
                  </a:cubicBezTo>
                  <a:cubicBezTo>
                    <a:pt x="145" y="7"/>
                    <a:pt x="146" y="8"/>
                    <a:pt x="148" y="8"/>
                  </a:cubicBezTo>
                  <a:close/>
                  <a:moveTo>
                    <a:pt x="155" y="2"/>
                  </a:moveTo>
                  <a:cubicBezTo>
                    <a:pt x="155" y="2"/>
                    <a:pt x="157" y="2"/>
                    <a:pt x="157" y="1"/>
                  </a:cubicBezTo>
                  <a:cubicBezTo>
                    <a:pt x="155" y="1"/>
                    <a:pt x="153" y="1"/>
                    <a:pt x="152" y="1"/>
                  </a:cubicBezTo>
                  <a:cubicBezTo>
                    <a:pt x="152" y="1"/>
                    <a:pt x="153" y="1"/>
                    <a:pt x="153" y="2"/>
                  </a:cubicBezTo>
                  <a:cubicBezTo>
                    <a:pt x="154" y="2"/>
                    <a:pt x="154" y="2"/>
                    <a:pt x="155" y="2"/>
                  </a:cubicBezTo>
                  <a:close/>
                  <a:moveTo>
                    <a:pt x="131" y="10"/>
                  </a:moveTo>
                  <a:cubicBezTo>
                    <a:pt x="131" y="10"/>
                    <a:pt x="131" y="10"/>
                    <a:pt x="131" y="10"/>
                  </a:cubicBezTo>
                  <a:cubicBezTo>
                    <a:pt x="131" y="10"/>
                    <a:pt x="132" y="10"/>
                    <a:pt x="132" y="10"/>
                  </a:cubicBezTo>
                  <a:cubicBezTo>
                    <a:pt x="132" y="10"/>
                    <a:pt x="133" y="10"/>
                    <a:pt x="133" y="10"/>
                  </a:cubicBezTo>
                  <a:cubicBezTo>
                    <a:pt x="131" y="9"/>
                    <a:pt x="129" y="9"/>
                    <a:pt x="128" y="9"/>
                  </a:cubicBezTo>
                  <a:cubicBezTo>
                    <a:pt x="128" y="9"/>
                    <a:pt x="128" y="9"/>
                    <a:pt x="128" y="9"/>
                  </a:cubicBezTo>
                  <a:cubicBezTo>
                    <a:pt x="128" y="10"/>
                    <a:pt x="128" y="10"/>
                    <a:pt x="129" y="10"/>
                  </a:cubicBezTo>
                  <a:cubicBezTo>
                    <a:pt x="129" y="10"/>
                    <a:pt x="129" y="10"/>
                    <a:pt x="129" y="10"/>
                  </a:cubicBezTo>
                  <a:cubicBezTo>
                    <a:pt x="130" y="10"/>
                    <a:pt x="130" y="10"/>
                    <a:pt x="131" y="10"/>
                  </a:cubicBezTo>
                  <a:close/>
                  <a:moveTo>
                    <a:pt x="137" y="1"/>
                  </a:moveTo>
                  <a:cubicBezTo>
                    <a:pt x="138" y="1"/>
                    <a:pt x="139" y="1"/>
                    <a:pt x="139" y="1"/>
                  </a:cubicBezTo>
                  <a:cubicBezTo>
                    <a:pt x="140" y="1"/>
                    <a:pt x="141" y="1"/>
                    <a:pt x="142" y="0"/>
                  </a:cubicBezTo>
                  <a:cubicBezTo>
                    <a:pt x="141" y="0"/>
                    <a:pt x="139" y="0"/>
                    <a:pt x="138" y="0"/>
                  </a:cubicBezTo>
                  <a:cubicBezTo>
                    <a:pt x="138" y="0"/>
                    <a:pt x="136" y="0"/>
                    <a:pt x="137" y="0"/>
                  </a:cubicBezTo>
                  <a:cubicBezTo>
                    <a:pt x="136" y="1"/>
                    <a:pt x="136" y="1"/>
                    <a:pt x="137" y="1"/>
                  </a:cubicBezTo>
                  <a:close/>
                  <a:moveTo>
                    <a:pt x="143" y="15"/>
                  </a:moveTo>
                  <a:cubicBezTo>
                    <a:pt x="144" y="15"/>
                    <a:pt x="143" y="15"/>
                    <a:pt x="143" y="14"/>
                  </a:cubicBezTo>
                  <a:cubicBezTo>
                    <a:pt x="142" y="14"/>
                    <a:pt x="140" y="14"/>
                    <a:pt x="139" y="15"/>
                  </a:cubicBezTo>
                  <a:cubicBezTo>
                    <a:pt x="140" y="15"/>
                    <a:pt x="141" y="16"/>
                    <a:pt x="142" y="16"/>
                  </a:cubicBezTo>
                  <a:cubicBezTo>
                    <a:pt x="142" y="16"/>
                    <a:pt x="143" y="16"/>
                    <a:pt x="143" y="15"/>
                  </a:cubicBezTo>
                  <a:close/>
                  <a:moveTo>
                    <a:pt x="130" y="5"/>
                  </a:moveTo>
                  <a:cubicBezTo>
                    <a:pt x="130" y="5"/>
                    <a:pt x="131" y="5"/>
                    <a:pt x="131" y="5"/>
                  </a:cubicBezTo>
                  <a:cubicBezTo>
                    <a:pt x="131" y="5"/>
                    <a:pt x="131" y="5"/>
                    <a:pt x="131" y="5"/>
                  </a:cubicBezTo>
                  <a:cubicBezTo>
                    <a:pt x="131" y="6"/>
                    <a:pt x="132" y="5"/>
                    <a:pt x="132" y="5"/>
                  </a:cubicBezTo>
                  <a:cubicBezTo>
                    <a:pt x="133" y="5"/>
                    <a:pt x="133" y="5"/>
                    <a:pt x="134" y="5"/>
                  </a:cubicBezTo>
                  <a:cubicBezTo>
                    <a:pt x="135" y="5"/>
                    <a:pt x="135" y="5"/>
                    <a:pt x="136" y="5"/>
                  </a:cubicBezTo>
                  <a:cubicBezTo>
                    <a:pt x="135" y="4"/>
                    <a:pt x="134" y="4"/>
                    <a:pt x="132" y="4"/>
                  </a:cubicBezTo>
                  <a:cubicBezTo>
                    <a:pt x="132" y="4"/>
                    <a:pt x="131" y="4"/>
                    <a:pt x="131" y="4"/>
                  </a:cubicBezTo>
                  <a:cubicBezTo>
                    <a:pt x="131" y="4"/>
                    <a:pt x="131" y="5"/>
                    <a:pt x="132" y="5"/>
                  </a:cubicBezTo>
                  <a:cubicBezTo>
                    <a:pt x="131" y="5"/>
                    <a:pt x="130" y="5"/>
                    <a:pt x="129" y="4"/>
                  </a:cubicBezTo>
                  <a:cubicBezTo>
                    <a:pt x="129" y="4"/>
                    <a:pt x="129" y="4"/>
                    <a:pt x="128" y="4"/>
                  </a:cubicBezTo>
                  <a:cubicBezTo>
                    <a:pt x="128" y="4"/>
                    <a:pt x="128" y="5"/>
                    <a:pt x="128" y="5"/>
                  </a:cubicBezTo>
                  <a:cubicBezTo>
                    <a:pt x="129" y="6"/>
                    <a:pt x="129" y="5"/>
                    <a:pt x="130" y="5"/>
                  </a:cubicBezTo>
                  <a:close/>
                  <a:moveTo>
                    <a:pt x="131" y="15"/>
                  </a:moveTo>
                  <a:cubicBezTo>
                    <a:pt x="132" y="15"/>
                    <a:pt x="133" y="15"/>
                    <a:pt x="133" y="14"/>
                  </a:cubicBezTo>
                  <a:cubicBezTo>
                    <a:pt x="134" y="14"/>
                    <a:pt x="134" y="13"/>
                    <a:pt x="134" y="13"/>
                  </a:cubicBezTo>
                  <a:cubicBezTo>
                    <a:pt x="133" y="12"/>
                    <a:pt x="133" y="12"/>
                    <a:pt x="133" y="12"/>
                  </a:cubicBezTo>
                  <a:cubicBezTo>
                    <a:pt x="132" y="12"/>
                    <a:pt x="131" y="12"/>
                    <a:pt x="130" y="12"/>
                  </a:cubicBezTo>
                  <a:cubicBezTo>
                    <a:pt x="130" y="13"/>
                    <a:pt x="129" y="14"/>
                    <a:pt x="129" y="14"/>
                  </a:cubicBezTo>
                  <a:cubicBezTo>
                    <a:pt x="130" y="15"/>
                    <a:pt x="130" y="15"/>
                    <a:pt x="131" y="15"/>
                  </a:cubicBezTo>
                  <a:close/>
                  <a:moveTo>
                    <a:pt x="132" y="7"/>
                  </a:moveTo>
                  <a:cubicBezTo>
                    <a:pt x="133" y="7"/>
                    <a:pt x="133" y="7"/>
                    <a:pt x="133" y="7"/>
                  </a:cubicBezTo>
                  <a:cubicBezTo>
                    <a:pt x="133" y="7"/>
                    <a:pt x="134" y="7"/>
                    <a:pt x="134" y="7"/>
                  </a:cubicBezTo>
                  <a:cubicBezTo>
                    <a:pt x="135" y="9"/>
                    <a:pt x="137" y="8"/>
                    <a:pt x="138" y="8"/>
                  </a:cubicBezTo>
                  <a:cubicBezTo>
                    <a:pt x="135" y="7"/>
                    <a:pt x="132" y="7"/>
                    <a:pt x="130" y="6"/>
                  </a:cubicBezTo>
                  <a:cubicBezTo>
                    <a:pt x="131" y="6"/>
                    <a:pt x="132" y="6"/>
                    <a:pt x="132" y="7"/>
                  </a:cubicBezTo>
                  <a:close/>
                  <a:moveTo>
                    <a:pt x="139" y="4"/>
                  </a:moveTo>
                  <a:cubicBezTo>
                    <a:pt x="138" y="3"/>
                    <a:pt x="138" y="3"/>
                    <a:pt x="137" y="3"/>
                  </a:cubicBezTo>
                  <a:cubicBezTo>
                    <a:pt x="137" y="3"/>
                    <a:pt x="137" y="3"/>
                    <a:pt x="136" y="3"/>
                  </a:cubicBezTo>
                  <a:cubicBezTo>
                    <a:pt x="136" y="3"/>
                    <a:pt x="136" y="2"/>
                    <a:pt x="136" y="2"/>
                  </a:cubicBezTo>
                  <a:cubicBezTo>
                    <a:pt x="136" y="2"/>
                    <a:pt x="135" y="2"/>
                    <a:pt x="135" y="2"/>
                  </a:cubicBezTo>
                  <a:cubicBezTo>
                    <a:pt x="135" y="2"/>
                    <a:pt x="134" y="3"/>
                    <a:pt x="133" y="3"/>
                  </a:cubicBezTo>
                  <a:cubicBezTo>
                    <a:pt x="133" y="2"/>
                    <a:pt x="132" y="3"/>
                    <a:pt x="132" y="3"/>
                  </a:cubicBezTo>
                  <a:cubicBezTo>
                    <a:pt x="134" y="3"/>
                    <a:pt x="135" y="4"/>
                    <a:pt x="137" y="4"/>
                  </a:cubicBezTo>
                  <a:cubicBezTo>
                    <a:pt x="138" y="4"/>
                    <a:pt x="138" y="4"/>
                    <a:pt x="139" y="4"/>
                  </a:cubicBezTo>
                  <a:close/>
                  <a:moveTo>
                    <a:pt x="179" y="67"/>
                  </a:moveTo>
                  <a:cubicBezTo>
                    <a:pt x="180" y="67"/>
                    <a:pt x="180" y="67"/>
                    <a:pt x="180" y="67"/>
                  </a:cubicBezTo>
                  <a:cubicBezTo>
                    <a:pt x="180" y="67"/>
                    <a:pt x="181" y="67"/>
                    <a:pt x="182" y="67"/>
                  </a:cubicBezTo>
                  <a:cubicBezTo>
                    <a:pt x="182" y="66"/>
                    <a:pt x="183" y="67"/>
                    <a:pt x="184" y="66"/>
                  </a:cubicBezTo>
                  <a:cubicBezTo>
                    <a:pt x="184" y="66"/>
                    <a:pt x="184" y="66"/>
                    <a:pt x="185" y="66"/>
                  </a:cubicBezTo>
                  <a:cubicBezTo>
                    <a:pt x="185" y="66"/>
                    <a:pt x="185" y="66"/>
                    <a:pt x="185" y="66"/>
                  </a:cubicBezTo>
                  <a:cubicBezTo>
                    <a:pt x="186" y="66"/>
                    <a:pt x="185" y="65"/>
                    <a:pt x="185" y="65"/>
                  </a:cubicBezTo>
                  <a:cubicBezTo>
                    <a:pt x="184" y="65"/>
                    <a:pt x="184" y="66"/>
                    <a:pt x="184" y="65"/>
                  </a:cubicBezTo>
                  <a:cubicBezTo>
                    <a:pt x="184" y="65"/>
                    <a:pt x="183" y="64"/>
                    <a:pt x="183" y="64"/>
                  </a:cubicBezTo>
                  <a:cubicBezTo>
                    <a:pt x="184" y="64"/>
                    <a:pt x="184" y="64"/>
                    <a:pt x="184" y="64"/>
                  </a:cubicBezTo>
                  <a:cubicBezTo>
                    <a:pt x="184" y="64"/>
                    <a:pt x="183" y="64"/>
                    <a:pt x="183" y="64"/>
                  </a:cubicBezTo>
                  <a:cubicBezTo>
                    <a:pt x="182" y="64"/>
                    <a:pt x="181" y="64"/>
                    <a:pt x="180" y="64"/>
                  </a:cubicBezTo>
                  <a:cubicBezTo>
                    <a:pt x="180" y="66"/>
                    <a:pt x="180" y="66"/>
                    <a:pt x="180" y="66"/>
                  </a:cubicBezTo>
                  <a:cubicBezTo>
                    <a:pt x="180" y="66"/>
                    <a:pt x="179" y="66"/>
                    <a:pt x="179" y="67"/>
                  </a:cubicBezTo>
                  <a:cubicBezTo>
                    <a:pt x="179" y="67"/>
                    <a:pt x="179" y="67"/>
                    <a:pt x="179" y="67"/>
                  </a:cubicBezTo>
                  <a:close/>
                  <a:moveTo>
                    <a:pt x="419" y="77"/>
                  </a:moveTo>
                  <a:cubicBezTo>
                    <a:pt x="419" y="77"/>
                    <a:pt x="419" y="78"/>
                    <a:pt x="420" y="78"/>
                  </a:cubicBezTo>
                  <a:cubicBezTo>
                    <a:pt x="420" y="78"/>
                    <a:pt x="420" y="77"/>
                    <a:pt x="420" y="77"/>
                  </a:cubicBezTo>
                  <a:cubicBezTo>
                    <a:pt x="420" y="77"/>
                    <a:pt x="420" y="77"/>
                    <a:pt x="420" y="77"/>
                  </a:cubicBezTo>
                  <a:cubicBezTo>
                    <a:pt x="421" y="78"/>
                    <a:pt x="421" y="78"/>
                    <a:pt x="421" y="78"/>
                  </a:cubicBezTo>
                  <a:cubicBezTo>
                    <a:pt x="422" y="78"/>
                    <a:pt x="422" y="78"/>
                    <a:pt x="422" y="77"/>
                  </a:cubicBezTo>
                  <a:cubicBezTo>
                    <a:pt x="421" y="77"/>
                    <a:pt x="420" y="77"/>
                    <a:pt x="419" y="77"/>
                  </a:cubicBezTo>
                  <a:close/>
                  <a:moveTo>
                    <a:pt x="429" y="65"/>
                  </a:moveTo>
                  <a:cubicBezTo>
                    <a:pt x="429" y="65"/>
                    <a:pt x="429" y="65"/>
                    <a:pt x="430" y="65"/>
                  </a:cubicBezTo>
                  <a:cubicBezTo>
                    <a:pt x="430" y="65"/>
                    <a:pt x="431" y="64"/>
                    <a:pt x="431" y="64"/>
                  </a:cubicBezTo>
                  <a:cubicBezTo>
                    <a:pt x="432" y="64"/>
                    <a:pt x="433" y="64"/>
                    <a:pt x="433" y="64"/>
                  </a:cubicBezTo>
                  <a:cubicBezTo>
                    <a:pt x="435" y="65"/>
                    <a:pt x="436" y="65"/>
                    <a:pt x="437" y="65"/>
                  </a:cubicBezTo>
                  <a:cubicBezTo>
                    <a:pt x="437" y="65"/>
                    <a:pt x="438" y="66"/>
                    <a:pt x="438" y="66"/>
                  </a:cubicBezTo>
                  <a:cubicBezTo>
                    <a:pt x="438" y="66"/>
                    <a:pt x="439" y="66"/>
                    <a:pt x="439" y="66"/>
                  </a:cubicBezTo>
                  <a:cubicBezTo>
                    <a:pt x="440" y="65"/>
                    <a:pt x="440" y="66"/>
                    <a:pt x="441" y="66"/>
                  </a:cubicBezTo>
                  <a:cubicBezTo>
                    <a:pt x="441" y="66"/>
                    <a:pt x="442" y="66"/>
                    <a:pt x="442" y="66"/>
                  </a:cubicBezTo>
                  <a:cubicBezTo>
                    <a:pt x="442" y="65"/>
                    <a:pt x="442" y="66"/>
                    <a:pt x="442" y="65"/>
                  </a:cubicBezTo>
                  <a:cubicBezTo>
                    <a:pt x="442" y="65"/>
                    <a:pt x="442" y="65"/>
                    <a:pt x="442" y="65"/>
                  </a:cubicBezTo>
                  <a:cubicBezTo>
                    <a:pt x="442" y="65"/>
                    <a:pt x="442" y="64"/>
                    <a:pt x="442" y="64"/>
                  </a:cubicBezTo>
                  <a:cubicBezTo>
                    <a:pt x="442" y="64"/>
                    <a:pt x="441" y="63"/>
                    <a:pt x="441" y="63"/>
                  </a:cubicBezTo>
                  <a:cubicBezTo>
                    <a:pt x="440" y="63"/>
                    <a:pt x="440" y="62"/>
                    <a:pt x="439" y="62"/>
                  </a:cubicBezTo>
                  <a:cubicBezTo>
                    <a:pt x="438" y="61"/>
                    <a:pt x="437" y="61"/>
                    <a:pt x="436" y="61"/>
                  </a:cubicBezTo>
                  <a:cubicBezTo>
                    <a:pt x="436" y="61"/>
                    <a:pt x="435" y="61"/>
                    <a:pt x="434" y="61"/>
                  </a:cubicBezTo>
                  <a:cubicBezTo>
                    <a:pt x="433" y="61"/>
                    <a:pt x="433" y="62"/>
                    <a:pt x="432" y="63"/>
                  </a:cubicBezTo>
                  <a:cubicBezTo>
                    <a:pt x="432" y="64"/>
                    <a:pt x="431" y="64"/>
                    <a:pt x="430" y="64"/>
                  </a:cubicBezTo>
                  <a:cubicBezTo>
                    <a:pt x="430" y="64"/>
                    <a:pt x="428" y="64"/>
                    <a:pt x="429" y="65"/>
                  </a:cubicBezTo>
                  <a:close/>
                  <a:moveTo>
                    <a:pt x="432" y="61"/>
                  </a:moveTo>
                  <a:cubicBezTo>
                    <a:pt x="433" y="61"/>
                    <a:pt x="433" y="61"/>
                    <a:pt x="433" y="60"/>
                  </a:cubicBezTo>
                  <a:cubicBezTo>
                    <a:pt x="434" y="60"/>
                    <a:pt x="434" y="59"/>
                    <a:pt x="433" y="59"/>
                  </a:cubicBezTo>
                  <a:cubicBezTo>
                    <a:pt x="432" y="58"/>
                    <a:pt x="432" y="58"/>
                    <a:pt x="431" y="59"/>
                  </a:cubicBezTo>
                  <a:cubicBezTo>
                    <a:pt x="430" y="59"/>
                    <a:pt x="430" y="59"/>
                    <a:pt x="430" y="60"/>
                  </a:cubicBezTo>
                  <a:cubicBezTo>
                    <a:pt x="430" y="60"/>
                    <a:pt x="431" y="61"/>
                    <a:pt x="431" y="61"/>
                  </a:cubicBezTo>
                  <a:cubicBezTo>
                    <a:pt x="432" y="61"/>
                    <a:pt x="432" y="61"/>
                    <a:pt x="432" y="61"/>
                  </a:cubicBezTo>
                  <a:close/>
                  <a:moveTo>
                    <a:pt x="422" y="54"/>
                  </a:moveTo>
                  <a:cubicBezTo>
                    <a:pt x="422" y="54"/>
                    <a:pt x="422" y="54"/>
                    <a:pt x="422" y="54"/>
                  </a:cubicBezTo>
                  <a:cubicBezTo>
                    <a:pt x="422" y="55"/>
                    <a:pt x="423" y="55"/>
                    <a:pt x="423" y="55"/>
                  </a:cubicBezTo>
                  <a:cubicBezTo>
                    <a:pt x="424" y="55"/>
                    <a:pt x="424" y="55"/>
                    <a:pt x="425" y="55"/>
                  </a:cubicBezTo>
                  <a:cubicBezTo>
                    <a:pt x="425" y="56"/>
                    <a:pt x="426" y="56"/>
                    <a:pt x="426" y="56"/>
                  </a:cubicBezTo>
                  <a:cubicBezTo>
                    <a:pt x="427" y="56"/>
                    <a:pt x="427" y="56"/>
                    <a:pt x="428" y="55"/>
                  </a:cubicBezTo>
                  <a:cubicBezTo>
                    <a:pt x="428" y="55"/>
                    <a:pt x="428" y="54"/>
                    <a:pt x="428" y="54"/>
                  </a:cubicBezTo>
                  <a:cubicBezTo>
                    <a:pt x="427" y="54"/>
                    <a:pt x="428" y="54"/>
                    <a:pt x="428" y="53"/>
                  </a:cubicBezTo>
                  <a:cubicBezTo>
                    <a:pt x="428" y="53"/>
                    <a:pt x="429" y="54"/>
                    <a:pt x="429" y="54"/>
                  </a:cubicBezTo>
                  <a:cubicBezTo>
                    <a:pt x="429" y="54"/>
                    <a:pt x="429" y="54"/>
                    <a:pt x="430" y="54"/>
                  </a:cubicBezTo>
                  <a:cubicBezTo>
                    <a:pt x="430" y="54"/>
                    <a:pt x="430" y="54"/>
                    <a:pt x="430" y="55"/>
                  </a:cubicBezTo>
                  <a:cubicBezTo>
                    <a:pt x="431" y="55"/>
                    <a:pt x="432" y="54"/>
                    <a:pt x="432" y="54"/>
                  </a:cubicBezTo>
                  <a:cubicBezTo>
                    <a:pt x="433" y="54"/>
                    <a:pt x="433" y="54"/>
                    <a:pt x="434" y="54"/>
                  </a:cubicBezTo>
                  <a:cubicBezTo>
                    <a:pt x="435" y="54"/>
                    <a:pt x="435" y="54"/>
                    <a:pt x="436" y="53"/>
                  </a:cubicBezTo>
                  <a:cubicBezTo>
                    <a:pt x="436" y="53"/>
                    <a:pt x="437" y="53"/>
                    <a:pt x="437" y="53"/>
                  </a:cubicBezTo>
                  <a:cubicBezTo>
                    <a:pt x="438" y="53"/>
                    <a:pt x="438" y="54"/>
                    <a:pt x="438" y="54"/>
                  </a:cubicBezTo>
                  <a:cubicBezTo>
                    <a:pt x="438" y="54"/>
                    <a:pt x="436" y="53"/>
                    <a:pt x="437" y="54"/>
                  </a:cubicBezTo>
                  <a:cubicBezTo>
                    <a:pt x="437" y="54"/>
                    <a:pt x="438" y="55"/>
                    <a:pt x="438" y="55"/>
                  </a:cubicBezTo>
                  <a:cubicBezTo>
                    <a:pt x="439" y="55"/>
                    <a:pt x="439" y="55"/>
                    <a:pt x="439" y="55"/>
                  </a:cubicBezTo>
                  <a:cubicBezTo>
                    <a:pt x="439" y="54"/>
                    <a:pt x="439" y="54"/>
                    <a:pt x="440" y="54"/>
                  </a:cubicBezTo>
                  <a:cubicBezTo>
                    <a:pt x="440" y="54"/>
                    <a:pt x="441" y="54"/>
                    <a:pt x="441" y="54"/>
                  </a:cubicBezTo>
                  <a:cubicBezTo>
                    <a:pt x="442" y="54"/>
                    <a:pt x="442" y="54"/>
                    <a:pt x="443" y="54"/>
                  </a:cubicBezTo>
                  <a:cubicBezTo>
                    <a:pt x="442" y="53"/>
                    <a:pt x="441" y="53"/>
                    <a:pt x="440" y="53"/>
                  </a:cubicBezTo>
                  <a:cubicBezTo>
                    <a:pt x="439" y="53"/>
                    <a:pt x="438" y="52"/>
                    <a:pt x="438" y="51"/>
                  </a:cubicBezTo>
                  <a:cubicBezTo>
                    <a:pt x="438" y="51"/>
                    <a:pt x="437" y="51"/>
                    <a:pt x="437" y="51"/>
                  </a:cubicBezTo>
                  <a:cubicBezTo>
                    <a:pt x="437" y="50"/>
                    <a:pt x="437" y="50"/>
                    <a:pt x="437" y="50"/>
                  </a:cubicBezTo>
                  <a:cubicBezTo>
                    <a:pt x="437" y="50"/>
                    <a:pt x="437" y="50"/>
                    <a:pt x="437" y="49"/>
                  </a:cubicBezTo>
                  <a:cubicBezTo>
                    <a:pt x="437" y="49"/>
                    <a:pt x="437" y="49"/>
                    <a:pt x="437" y="49"/>
                  </a:cubicBezTo>
                  <a:cubicBezTo>
                    <a:pt x="437" y="49"/>
                    <a:pt x="437" y="49"/>
                    <a:pt x="437" y="49"/>
                  </a:cubicBezTo>
                  <a:cubicBezTo>
                    <a:pt x="437" y="49"/>
                    <a:pt x="437" y="49"/>
                    <a:pt x="437" y="49"/>
                  </a:cubicBezTo>
                  <a:cubicBezTo>
                    <a:pt x="437" y="49"/>
                    <a:pt x="439" y="49"/>
                    <a:pt x="438" y="48"/>
                  </a:cubicBezTo>
                  <a:cubicBezTo>
                    <a:pt x="439" y="48"/>
                    <a:pt x="440" y="48"/>
                    <a:pt x="440" y="48"/>
                  </a:cubicBezTo>
                  <a:cubicBezTo>
                    <a:pt x="441" y="49"/>
                    <a:pt x="440" y="49"/>
                    <a:pt x="440" y="49"/>
                  </a:cubicBezTo>
                  <a:cubicBezTo>
                    <a:pt x="439" y="49"/>
                    <a:pt x="439" y="50"/>
                    <a:pt x="439" y="50"/>
                  </a:cubicBezTo>
                  <a:cubicBezTo>
                    <a:pt x="439" y="50"/>
                    <a:pt x="438" y="50"/>
                    <a:pt x="439" y="51"/>
                  </a:cubicBezTo>
                  <a:cubicBezTo>
                    <a:pt x="439" y="51"/>
                    <a:pt x="439" y="51"/>
                    <a:pt x="439" y="51"/>
                  </a:cubicBezTo>
                  <a:cubicBezTo>
                    <a:pt x="439" y="51"/>
                    <a:pt x="439" y="52"/>
                    <a:pt x="439" y="52"/>
                  </a:cubicBezTo>
                  <a:cubicBezTo>
                    <a:pt x="439" y="52"/>
                    <a:pt x="440" y="52"/>
                    <a:pt x="440" y="52"/>
                  </a:cubicBezTo>
                  <a:cubicBezTo>
                    <a:pt x="440" y="52"/>
                    <a:pt x="440" y="52"/>
                    <a:pt x="440" y="52"/>
                  </a:cubicBezTo>
                  <a:cubicBezTo>
                    <a:pt x="441" y="53"/>
                    <a:pt x="441" y="53"/>
                    <a:pt x="441" y="53"/>
                  </a:cubicBezTo>
                  <a:cubicBezTo>
                    <a:pt x="442" y="53"/>
                    <a:pt x="443" y="53"/>
                    <a:pt x="443" y="53"/>
                  </a:cubicBezTo>
                  <a:cubicBezTo>
                    <a:pt x="444" y="53"/>
                    <a:pt x="444" y="53"/>
                    <a:pt x="444" y="53"/>
                  </a:cubicBezTo>
                  <a:cubicBezTo>
                    <a:pt x="445" y="53"/>
                    <a:pt x="445" y="53"/>
                    <a:pt x="445" y="53"/>
                  </a:cubicBezTo>
                  <a:cubicBezTo>
                    <a:pt x="446" y="53"/>
                    <a:pt x="446" y="52"/>
                    <a:pt x="446" y="52"/>
                  </a:cubicBezTo>
                  <a:cubicBezTo>
                    <a:pt x="447" y="52"/>
                    <a:pt x="446" y="52"/>
                    <a:pt x="447" y="51"/>
                  </a:cubicBezTo>
                  <a:cubicBezTo>
                    <a:pt x="448" y="51"/>
                    <a:pt x="446" y="51"/>
                    <a:pt x="447" y="50"/>
                  </a:cubicBezTo>
                  <a:cubicBezTo>
                    <a:pt x="447" y="50"/>
                    <a:pt x="447" y="50"/>
                    <a:pt x="448" y="50"/>
                  </a:cubicBezTo>
                  <a:cubicBezTo>
                    <a:pt x="448" y="50"/>
                    <a:pt x="448" y="50"/>
                    <a:pt x="449" y="50"/>
                  </a:cubicBezTo>
                  <a:cubicBezTo>
                    <a:pt x="448" y="49"/>
                    <a:pt x="446" y="48"/>
                    <a:pt x="445" y="48"/>
                  </a:cubicBezTo>
                  <a:cubicBezTo>
                    <a:pt x="444" y="48"/>
                    <a:pt x="443" y="47"/>
                    <a:pt x="443" y="47"/>
                  </a:cubicBezTo>
                  <a:cubicBezTo>
                    <a:pt x="441" y="47"/>
                    <a:pt x="439" y="46"/>
                    <a:pt x="437" y="46"/>
                  </a:cubicBezTo>
                  <a:cubicBezTo>
                    <a:pt x="436" y="46"/>
                    <a:pt x="436" y="45"/>
                    <a:pt x="436" y="45"/>
                  </a:cubicBezTo>
                  <a:cubicBezTo>
                    <a:pt x="435" y="45"/>
                    <a:pt x="435" y="45"/>
                    <a:pt x="435" y="45"/>
                  </a:cubicBezTo>
                  <a:cubicBezTo>
                    <a:pt x="435" y="45"/>
                    <a:pt x="435" y="45"/>
                    <a:pt x="435" y="46"/>
                  </a:cubicBezTo>
                  <a:cubicBezTo>
                    <a:pt x="435" y="46"/>
                    <a:pt x="436" y="46"/>
                    <a:pt x="435" y="46"/>
                  </a:cubicBezTo>
                  <a:cubicBezTo>
                    <a:pt x="434" y="46"/>
                    <a:pt x="433" y="46"/>
                    <a:pt x="433" y="46"/>
                  </a:cubicBezTo>
                  <a:cubicBezTo>
                    <a:pt x="433" y="46"/>
                    <a:pt x="433" y="46"/>
                    <a:pt x="433" y="46"/>
                  </a:cubicBezTo>
                  <a:cubicBezTo>
                    <a:pt x="433" y="47"/>
                    <a:pt x="433" y="47"/>
                    <a:pt x="433" y="48"/>
                  </a:cubicBezTo>
                  <a:cubicBezTo>
                    <a:pt x="433" y="48"/>
                    <a:pt x="433" y="48"/>
                    <a:pt x="433" y="48"/>
                  </a:cubicBezTo>
                  <a:cubicBezTo>
                    <a:pt x="433" y="49"/>
                    <a:pt x="433" y="49"/>
                    <a:pt x="433" y="49"/>
                  </a:cubicBezTo>
                  <a:cubicBezTo>
                    <a:pt x="432" y="49"/>
                    <a:pt x="432" y="49"/>
                    <a:pt x="432" y="48"/>
                  </a:cubicBezTo>
                  <a:cubicBezTo>
                    <a:pt x="432" y="48"/>
                    <a:pt x="432" y="48"/>
                    <a:pt x="431" y="48"/>
                  </a:cubicBezTo>
                  <a:cubicBezTo>
                    <a:pt x="430" y="47"/>
                    <a:pt x="430" y="47"/>
                    <a:pt x="429" y="47"/>
                  </a:cubicBezTo>
                  <a:cubicBezTo>
                    <a:pt x="429" y="47"/>
                    <a:pt x="429" y="47"/>
                    <a:pt x="429" y="47"/>
                  </a:cubicBezTo>
                  <a:cubicBezTo>
                    <a:pt x="428" y="46"/>
                    <a:pt x="427" y="45"/>
                    <a:pt x="426" y="45"/>
                  </a:cubicBezTo>
                  <a:cubicBezTo>
                    <a:pt x="425" y="45"/>
                    <a:pt x="425" y="45"/>
                    <a:pt x="424" y="46"/>
                  </a:cubicBezTo>
                  <a:cubicBezTo>
                    <a:pt x="424" y="45"/>
                    <a:pt x="424" y="45"/>
                    <a:pt x="423" y="45"/>
                  </a:cubicBezTo>
                  <a:cubicBezTo>
                    <a:pt x="423" y="45"/>
                    <a:pt x="423" y="45"/>
                    <a:pt x="423" y="45"/>
                  </a:cubicBezTo>
                  <a:cubicBezTo>
                    <a:pt x="423" y="45"/>
                    <a:pt x="423" y="46"/>
                    <a:pt x="422" y="46"/>
                  </a:cubicBezTo>
                  <a:cubicBezTo>
                    <a:pt x="423" y="45"/>
                    <a:pt x="423" y="46"/>
                    <a:pt x="422" y="46"/>
                  </a:cubicBezTo>
                  <a:cubicBezTo>
                    <a:pt x="422" y="46"/>
                    <a:pt x="422" y="46"/>
                    <a:pt x="422" y="46"/>
                  </a:cubicBezTo>
                  <a:cubicBezTo>
                    <a:pt x="421" y="46"/>
                    <a:pt x="420" y="46"/>
                    <a:pt x="420" y="47"/>
                  </a:cubicBezTo>
                  <a:cubicBezTo>
                    <a:pt x="420" y="47"/>
                    <a:pt x="421" y="48"/>
                    <a:pt x="420" y="48"/>
                  </a:cubicBezTo>
                  <a:cubicBezTo>
                    <a:pt x="420" y="48"/>
                    <a:pt x="420" y="48"/>
                    <a:pt x="420" y="48"/>
                  </a:cubicBezTo>
                  <a:cubicBezTo>
                    <a:pt x="419" y="48"/>
                    <a:pt x="419" y="49"/>
                    <a:pt x="419" y="49"/>
                  </a:cubicBezTo>
                  <a:cubicBezTo>
                    <a:pt x="419" y="49"/>
                    <a:pt x="420" y="49"/>
                    <a:pt x="420" y="49"/>
                  </a:cubicBezTo>
                  <a:cubicBezTo>
                    <a:pt x="420" y="50"/>
                    <a:pt x="420" y="50"/>
                    <a:pt x="420" y="50"/>
                  </a:cubicBezTo>
                  <a:cubicBezTo>
                    <a:pt x="419" y="50"/>
                    <a:pt x="421" y="51"/>
                    <a:pt x="420" y="51"/>
                  </a:cubicBezTo>
                  <a:cubicBezTo>
                    <a:pt x="419" y="51"/>
                    <a:pt x="419" y="50"/>
                    <a:pt x="419" y="51"/>
                  </a:cubicBezTo>
                  <a:cubicBezTo>
                    <a:pt x="418" y="51"/>
                    <a:pt x="419" y="52"/>
                    <a:pt x="419" y="52"/>
                  </a:cubicBezTo>
                  <a:cubicBezTo>
                    <a:pt x="420" y="53"/>
                    <a:pt x="421" y="53"/>
                    <a:pt x="422" y="54"/>
                  </a:cubicBezTo>
                  <a:close/>
                  <a:moveTo>
                    <a:pt x="530" y="89"/>
                  </a:moveTo>
                  <a:cubicBezTo>
                    <a:pt x="530" y="89"/>
                    <a:pt x="530" y="89"/>
                    <a:pt x="530" y="89"/>
                  </a:cubicBezTo>
                  <a:cubicBezTo>
                    <a:pt x="531" y="89"/>
                    <a:pt x="532" y="90"/>
                    <a:pt x="533" y="90"/>
                  </a:cubicBezTo>
                  <a:cubicBezTo>
                    <a:pt x="534" y="90"/>
                    <a:pt x="534" y="90"/>
                    <a:pt x="534" y="89"/>
                  </a:cubicBezTo>
                  <a:cubicBezTo>
                    <a:pt x="534" y="89"/>
                    <a:pt x="535" y="88"/>
                    <a:pt x="534" y="88"/>
                  </a:cubicBezTo>
                  <a:cubicBezTo>
                    <a:pt x="534" y="88"/>
                    <a:pt x="534" y="88"/>
                    <a:pt x="534" y="88"/>
                  </a:cubicBezTo>
                  <a:cubicBezTo>
                    <a:pt x="532" y="87"/>
                    <a:pt x="531" y="87"/>
                    <a:pt x="530" y="87"/>
                  </a:cubicBezTo>
                  <a:cubicBezTo>
                    <a:pt x="529" y="87"/>
                    <a:pt x="529" y="88"/>
                    <a:pt x="529" y="88"/>
                  </a:cubicBezTo>
                  <a:cubicBezTo>
                    <a:pt x="529" y="88"/>
                    <a:pt x="529" y="88"/>
                    <a:pt x="530" y="89"/>
                  </a:cubicBezTo>
                  <a:close/>
                  <a:moveTo>
                    <a:pt x="462" y="40"/>
                  </a:moveTo>
                  <a:cubicBezTo>
                    <a:pt x="462" y="40"/>
                    <a:pt x="462" y="41"/>
                    <a:pt x="461" y="41"/>
                  </a:cubicBezTo>
                  <a:cubicBezTo>
                    <a:pt x="461" y="41"/>
                    <a:pt x="460" y="41"/>
                    <a:pt x="460" y="41"/>
                  </a:cubicBezTo>
                  <a:cubicBezTo>
                    <a:pt x="461" y="41"/>
                    <a:pt x="462" y="41"/>
                    <a:pt x="463" y="40"/>
                  </a:cubicBezTo>
                  <a:cubicBezTo>
                    <a:pt x="463" y="40"/>
                    <a:pt x="463" y="40"/>
                    <a:pt x="462" y="40"/>
                  </a:cubicBezTo>
                  <a:close/>
                  <a:moveTo>
                    <a:pt x="462" y="55"/>
                  </a:moveTo>
                  <a:cubicBezTo>
                    <a:pt x="463" y="55"/>
                    <a:pt x="464" y="55"/>
                    <a:pt x="464" y="55"/>
                  </a:cubicBezTo>
                  <a:cubicBezTo>
                    <a:pt x="464" y="55"/>
                    <a:pt x="465" y="55"/>
                    <a:pt x="465" y="55"/>
                  </a:cubicBezTo>
                  <a:cubicBezTo>
                    <a:pt x="465" y="55"/>
                    <a:pt x="466" y="54"/>
                    <a:pt x="466" y="54"/>
                  </a:cubicBezTo>
                  <a:cubicBezTo>
                    <a:pt x="466" y="54"/>
                    <a:pt x="467" y="54"/>
                    <a:pt x="467" y="54"/>
                  </a:cubicBezTo>
                  <a:cubicBezTo>
                    <a:pt x="468" y="54"/>
                    <a:pt x="468" y="53"/>
                    <a:pt x="468" y="53"/>
                  </a:cubicBezTo>
                  <a:cubicBezTo>
                    <a:pt x="468" y="53"/>
                    <a:pt x="468" y="52"/>
                    <a:pt x="469" y="52"/>
                  </a:cubicBezTo>
                  <a:cubicBezTo>
                    <a:pt x="468" y="52"/>
                    <a:pt x="467" y="52"/>
                    <a:pt x="467" y="52"/>
                  </a:cubicBezTo>
                  <a:cubicBezTo>
                    <a:pt x="466" y="52"/>
                    <a:pt x="466" y="52"/>
                    <a:pt x="466" y="52"/>
                  </a:cubicBezTo>
                  <a:cubicBezTo>
                    <a:pt x="467" y="52"/>
                    <a:pt x="465" y="52"/>
                    <a:pt x="465" y="52"/>
                  </a:cubicBezTo>
                  <a:cubicBezTo>
                    <a:pt x="464" y="51"/>
                    <a:pt x="463" y="51"/>
                    <a:pt x="463" y="51"/>
                  </a:cubicBezTo>
                  <a:cubicBezTo>
                    <a:pt x="462" y="51"/>
                    <a:pt x="461" y="52"/>
                    <a:pt x="460" y="52"/>
                  </a:cubicBezTo>
                  <a:cubicBezTo>
                    <a:pt x="460" y="51"/>
                    <a:pt x="460" y="51"/>
                    <a:pt x="460" y="51"/>
                  </a:cubicBezTo>
                  <a:cubicBezTo>
                    <a:pt x="460" y="51"/>
                    <a:pt x="460" y="50"/>
                    <a:pt x="459" y="50"/>
                  </a:cubicBezTo>
                  <a:cubicBezTo>
                    <a:pt x="459" y="50"/>
                    <a:pt x="458" y="51"/>
                    <a:pt x="457" y="50"/>
                  </a:cubicBezTo>
                  <a:cubicBezTo>
                    <a:pt x="457" y="50"/>
                    <a:pt x="456" y="50"/>
                    <a:pt x="455" y="51"/>
                  </a:cubicBezTo>
                  <a:cubicBezTo>
                    <a:pt x="455" y="51"/>
                    <a:pt x="455" y="51"/>
                    <a:pt x="454" y="51"/>
                  </a:cubicBezTo>
                  <a:cubicBezTo>
                    <a:pt x="454" y="51"/>
                    <a:pt x="454" y="51"/>
                    <a:pt x="453" y="50"/>
                  </a:cubicBezTo>
                  <a:cubicBezTo>
                    <a:pt x="453" y="50"/>
                    <a:pt x="454" y="50"/>
                    <a:pt x="453" y="49"/>
                  </a:cubicBezTo>
                  <a:cubicBezTo>
                    <a:pt x="453" y="49"/>
                    <a:pt x="453" y="49"/>
                    <a:pt x="452" y="49"/>
                  </a:cubicBezTo>
                  <a:cubicBezTo>
                    <a:pt x="452" y="49"/>
                    <a:pt x="452" y="50"/>
                    <a:pt x="452" y="50"/>
                  </a:cubicBezTo>
                  <a:cubicBezTo>
                    <a:pt x="452" y="50"/>
                    <a:pt x="452" y="50"/>
                    <a:pt x="452" y="50"/>
                  </a:cubicBezTo>
                  <a:cubicBezTo>
                    <a:pt x="452" y="51"/>
                    <a:pt x="452" y="51"/>
                    <a:pt x="452" y="51"/>
                  </a:cubicBezTo>
                  <a:cubicBezTo>
                    <a:pt x="452" y="51"/>
                    <a:pt x="452" y="51"/>
                    <a:pt x="452" y="51"/>
                  </a:cubicBezTo>
                  <a:cubicBezTo>
                    <a:pt x="452" y="51"/>
                    <a:pt x="451" y="52"/>
                    <a:pt x="451" y="52"/>
                  </a:cubicBezTo>
                  <a:cubicBezTo>
                    <a:pt x="453" y="53"/>
                    <a:pt x="456" y="53"/>
                    <a:pt x="458" y="54"/>
                  </a:cubicBezTo>
                  <a:cubicBezTo>
                    <a:pt x="459" y="55"/>
                    <a:pt x="461" y="55"/>
                    <a:pt x="462" y="55"/>
                  </a:cubicBezTo>
                  <a:close/>
                  <a:moveTo>
                    <a:pt x="413" y="51"/>
                  </a:moveTo>
                  <a:cubicBezTo>
                    <a:pt x="414" y="51"/>
                    <a:pt x="415" y="51"/>
                    <a:pt x="415" y="50"/>
                  </a:cubicBezTo>
                  <a:cubicBezTo>
                    <a:pt x="416" y="50"/>
                    <a:pt x="416" y="49"/>
                    <a:pt x="415" y="49"/>
                  </a:cubicBezTo>
                  <a:cubicBezTo>
                    <a:pt x="415" y="48"/>
                    <a:pt x="415" y="48"/>
                    <a:pt x="415" y="48"/>
                  </a:cubicBezTo>
                  <a:cubicBezTo>
                    <a:pt x="415" y="48"/>
                    <a:pt x="415" y="47"/>
                    <a:pt x="414" y="47"/>
                  </a:cubicBezTo>
                  <a:cubicBezTo>
                    <a:pt x="414" y="48"/>
                    <a:pt x="414" y="48"/>
                    <a:pt x="414" y="49"/>
                  </a:cubicBezTo>
                  <a:cubicBezTo>
                    <a:pt x="414" y="49"/>
                    <a:pt x="414" y="49"/>
                    <a:pt x="414" y="49"/>
                  </a:cubicBezTo>
                  <a:cubicBezTo>
                    <a:pt x="414" y="50"/>
                    <a:pt x="413" y="50"/>
                    <a:pt x="413" y="51"/>
                  </a:cubicBezTo>
                  <a:close/>
                  <a:moveTo>
                    <a:pt x="286" y="29"/>
                  </a:moveTo>
                  <a:cubicBezTo>
                    <a:pt x="285" y="30"/>
                    <a:pt x="285" y="30"/>
                    <a:pt x="285" y="31"/>
                  </a:cubicBezTo>
                  <a:cubicBezTo>
                    <a:pt x="285" y="32"/>
                    <a:pt x="286" y="31"/>
                    <a:pt x="287" y="31"/>
                  </a:cubicBezTo>
                  <a:cubicBezTo>
                    <a:pt x="288" y="31"/>
                    <a:pt x="288" y="31"/>
                    <a:pt x="289" y="31"/>
                  </a:cubicBezTo>
                  <a:cubicBezTo>
                    <a:pt x="290" y="30"/>
                    <a:pt x="290" y="30"/>
                    <a:pt x="291" y="30"/>
                  </a:cubicBezTo>
                  <a:cubicBezTo>
                    <a:pt x="291" y="29"/>
                    <a:pt x="292" y="30"/>
                    <a:pt x="293" y="30"/>
                  </a:cubicBezTo>
                  <a:cubicBezTo>
                    <a:pt x="293" y="29"/>
                    <a:pt x="294" y="30"/>
                    <a:pt x="294" y="30"/>
                  </a:cubicBezTo>
                  <a:cubicBezTo>
                    <a:pt x="294" y="29"/>
                    <a:pt x="295" y="29"/>
                    <a:pt x="295" y="29"/>
                  </a:cubicBezTo>
                  <a:cubicBezTo>
                    <a:pt x="296" y="29"/>
                    <a:pt x="296" y="29"/>
                    <a:pt x="296" y="30"/>
                  </a:cubicBezTo>
                  <a:cubicBezTo>
                    <a:pt x="297" y="30"/>
                    <a:pt x="297" y="29"/>
                    <a:pt x="297" y="29"/>
                  </a:cubicBezTo>
                  <a:cubicBezTo>
                    <a:pt x="298" y="29"/>
                    <a:pt x="298" y="29"/>
                    <a:pt x="298" y="29"/>
                  </a:cubicBezTo>
                  <a:cubicBezTo>
                    <a:pt x="299" y="29"/>
                    <a:pt x="299" y="29"/>
                    <a:pt x="300" y="29"/>
                  </a:cubicBezTo>
                  <a:cubicBezTo>
                    <a:pt x="300" y="29"/>
                    <a:pt x="301" y="29"/>
                    <a:pt x="301" y="29"/>
                  </a:cubicBezTo>
                  <a:cubicBezTo>
                    <a:pt x="301" y="29"/>
                    <a:pt x="302" y="29"/>
                    <a:pt x="302" y="29"/>
                  </a:cubicBezTo>
                  <a:cubicBezTo>
                    <a:pt x="302" y="28"/>
                    <a:pt x="303" y="28"/>
                    <a:pt x="303" y="28"/>
                  </a:cubicBezTo>
                  <a:cubicBezTo>
                    <a:pt x="304" y="28"/>
                    <a:pt x="304" y="28"/>
                    <a:pt x="304" y="28"/>
                  </a:cubicBezTo>
                  <a:cubicBezTo>
                    <a:pt x="305" y="28"/>
                    <a:pt x="305" y="28"/>
                    <a:pt x="306" y="27"/>
                  </a:cubicBezTo>
                  <a:cubicBezTo>
                    <a:pt x="306" y="27"/>
                    <a:pt x="307" y="27"/>
                    <a:pt x="307" y="27"/>
                  </a:cubicBezTo>
                  <a:cubicBezTo>
                    <a:pt x="306" y="26"/>
                    <a:pt x="306" y="26"/>
                    <a:pt x="306" y="26"/>
                  </a:cubicBezTo>
                  <a:cubicBezTo>
                    <a:pt x="306" y="25"/>
                    <a:pt x="306" y="25"/>
                    <a:pt x="306" y="25"/>
                  </a:cubicBezTo>
                  <a:cubicBezTo>
                    <a:pt x="305" y="24"/>
                    <a:pt x="304" y="25"/>
                    <a:pt x="303" y="24"/>
                  </a:cubicBezTo>
                  <a:cubicBezTo>
                    <a:pt x="303" y="24"/>
                    <a:pt x="303" y="24"/>
                    <a:pt x="303" y="24"/>
                  </a:cubicBezTo>
                  <a:cubicBezTo>
                    <a:pt x="303" y="24"/>
                    <a:pt x="303" y="23"/>
                    <a:pt x="303" y="23"/>
                  </a:cubicBezTo>
                  <a:cubicBezTo>
                    <a:pt x="302" y="23"/>
                    <a:pt x="302" y="23"/>
                    <a:pt x="302" y="23"/>
                  </a:cubicBezTo>
                  <a:cubicBezTo>
                    <a:pt x="302" y="23"/>
                    <a:pt x="301" y="23"/>
                    <a:pt x="301" y="23"/>
                  </a:cubicBezTo>
                  <a:cubicBezTo>
                    <a:pt x="301" y="23"/>
                    <a:pt x="302" y="22"/>
                    <a:pt x="301" y="22"/>
                  </a:cubicBezTo>
                  <a:cubicBezTo>
                    <a:pt x="301" y="22"/>
                    <a:pt x="301" y="22"/>
                    <a:pt x="300" y="22"/>
                  </a:cubicBezTo>
                  <a:cubicBezTo>
                    <a:pt x="299" y="22"/>
                    <a:pt x="298" y="22"/>
                    <a:pt x="296" y="23"/>
                  </a:cubicBezTo>
                  <a:cubicBezTo>
                    <a:pt x="296" y="23"/>
                    <a:pt x="297" y="22"/>
                    <a:pt x="297" y="22"/>
                  </a:cubicBezTo>
                  <a:cubicBezTo>
                    <a:pt x="297" y="22"/>
                    <a:pt x="297" y="22"/>
                    <a:pt x="297" y="22"/>
                  </a:cubicBezTo>
                  <a:cubicBezTo>
                    <a:pt x="297" y="22"/>
                    <a:pt x="297" y="22"/>
                    <a:pt x="297" y="22"/>
                  </a:cubicBezTo>
                  <a:cubicBezTo>
                    <a:pt x="297" y="21"/>
                    <a:pt x="297" y="21"/>
                    <a:pt x="297" y="21"/>
                  </a:cubicBezTo>
                  <a:cubicBezTo>
                    <a:pt x="297" y="21"/>
                    <a:pt x="299" y="21"/>
                    <a:pt x="298" y="21"/>
                  </a:cubicBezTo>
                  <a:cubicBezTo>
                    <a:pt x="297" y="21"/>
                    <a:pt x="297" y="20"/>
                    <a:pt x="297" y="20"/>
                  </a:cubicBezTo>
                  <a:cubicBezTo>
                    <a:pt x="296" y="20"/>
                    <a:pt x="296" y="20"/>
                    <a:pt x="295" y="20"/>
                  </a:cubicBezTo>
                  <a:cubicBezTo>
                    <a:pt x="295" y="20"/>
                    <a:pt x="295" y="22"/>
                    <a:pt x="294" y="21"/>
                  </a:cubicBezTo>
                  <a:cubicBezTo>
                    <a:pt x="294" y="21"/>
                    <a:pt x="293" y="20"/>
                    <a:pt x="293" y="20"/>
                  </a:cubicBezTo>
                  <a:cubicBezTo>
                    <a:pt x="292" y="20"/>
                    <a:pt x="292" y="21"/>
                    <a:pt x="291" y="21"/>
                  </a:cubicBezTo>
                  <a:cubicBezTo>
                    <a:pt x="291" y="22"/>
                    <a:pt x="291" y="23"/>
                    <a:pt x="291" y="23"/>
                  </a:cubicBezTo>
                  <a:cubicBezTo>
                    <a:pt x="291" y="23"/>
                    <a:pt x="292" y="23"/>
                    <a:pt x="292" y="23"/>
                  </a:cubicBezTo>
                  <a:cubicBezTo>
                    <a:pt x="291" y="23"/>
                    <a:pt x="290" y="23"/>
                    <a:pt x="290" y="23"/>
                  </a:cubicBezTo>
                  <a:cubicBezTo>
                    <a:pt x="290" y="24"/>
                    <a:pt x="290" y="24"/>
                    <a:pt x="290" y="24"/>
                  </a:cubicBezTo>
                  <a:cubicBezTo>
                    <a:pt x="290" y="25"/>
                    <a:pt x="290" y="25"/>
                    <a:pt x="290" y="25"/>
                  </a:cubicBezTo>
                  <a:cubicBezTo>
                    <a:pt x="290" y="25"/>
                    <a:pt x="291" y="25"/>
                    <a:pt x="291" y="25"/>
                  </a:cubicBezTo>
                  <a:cubicBezTo>
                    <a:pt x="290" y="25"/>
                    <a:pt x="289" y="25"/>
                    <a:pt x="289" y="25"/>
                  </a:cubicBezTo>
                  <a:cubicBezTo>
                    <a:pt x="288" y="26"/>
                    <a:pt x="287" y="27"/>
                    <a:pt x="287" y="28"/>
                  </a:cubicBezTo>
                  <a:cubicBezTo>
                    <a:pt x="287" y="29"/>
                    <a:pt x="286" y="29"/>
                    <a:pt x="286" y="29"/>
                  </a:cubicBezTo>
                  <a:close/>
                  <a:moveTo>
                    <a:pt x="276" y="14"/>
                  </a:moveTo>
                  <a:cubicBezTo>
                    <a:pt x="276" y="14"/>
                    <a:pt x="276" y="14"/>
                    <a:pt x="275" y="14"/>
                  </a:cubicBezTo>
                  <a:cubicBezTo>
                    <a:pt x="275" y="14"/>
                    <a:pt x="275" y="14"/>
                    <a:pt x="274" y="14"/>
                  </a:cubicBezTo>
                  <a:cubicBezTo>
                    <a:pt x="274" y="14"/>
                    <a:pt x="274" y="14"/>
                    <a:pt x="274" y="14"/>
                  </a:cubicBezTo>
                  <a:cubicBezTo>
                    <a:pt x="274" y="14"/>
                    <a:pt x="273" y="14"/>
                    <a:pt x="273" y="14"/>
                  </a:cubicBezTo>
                  <a:cubicBezTo>
                    <a:pt x="273" y="14"/>
                    <a:pt x="273" y="15"/>
                    <a:pt x="273" y="14"/>
                  </a:cubicBezTo>
                  <a:cubicBezTo>
                    <a:pt x="273" y="14"/>
                    <a:pt x="273" y="14"/>
                    <a:pt x="272" y="14"/>
                  </a:cubicBezTo>
                  <a:cubicBezTo>
                    <a:pt x="272" y="14"/>
                    <a:pt x="272" y="14"/>
                    <a:pt x="271" y="14"/>
                  </a:cubicBezTo>
                  <a:cubicBezTo>
                    <a:pt x="271" y="14"/>
                    <a:pt x="270" y="14"/>
                    <a:pt x="270" y="15"/>
                  </a:cubicBezTo>
                  <a:cubicBezTo>
                    <a:pt x="270" y="15"/>
                    <a:pt x="270" y="15"/>
                    <a:pt x="269" y="15"/>
                  </a:cubicBezTo>
                  <a:cubicBezTo>
                    <a:pt x="269" y="15"/>
                    <a:pt x="269" y="14"/>
                    <a:pt x="269" y="14"/>
                  </a:cubicBezTo>
                  <a:cubicBezTo>
                    <a:pt x="268" y="14"/>
                    <a:pt x="268" y="15"/>
                    <a:pt x="268" y="15"/>
                  </a:cubicBezTo>
                  <a:cubicBezTo>
                    <a:pt x="268" y="15"/>
                    <a:pt x="268" y="15"/>
                    <a:pt x="268" y="15"/>
                  </a:cubicBezTo>
                  <a:cubicBezTo>
                    <a:pt x="267" y="15"/>
                    <a:pt x="267" y="15"/>
                    <a:pt x="267" y="15"/>
                  </a:cubicBezTo>
                  <a:cubicBezTo>
                    <a:pt x="266" y="16"/>
                    <a:pt x="266" y="16"/>
                    <a:pt x="266" y="16"/>
                  </a:cubicBezTo>
                  <a:cubicBezTo>
                    <a:pt x="266" y="16"/>
                    <a:pt x="267" y="16"/>
                    <a:pt x="267" y="17"/>
                  </a:cubicBezTo>
                  <a:cubicBezTo>
                    <a:pt x="266" y="17"/>
                    <a:pt x="266" y="17"/>
                    <a:pt x="265" y="17"/>
                  </a:cubicBezTo>
                  <a:cubicBezTo>
                    <a:pt x="265" y="18"/>
                    <a:pt x="265" y="18"/>
                    <a:pt x="264" y="18"/>
                  </a:cubicBezTo>
                  <a:cubicBezTo>
                    <a:pt x="264" y="18"/>
                    <a:pt x="263" y="19"/>
                    <a:pt x="263" y="19"/>
                  </a:cubicBezTo>
                  <a:cubicBezTo>
                    <a:pt x="262" y="19"/>
                    <a:pt x="262" y="19"/>
                    <a:pt x="261" y="19"/>
                  </a:cubicBezTo>
                  <a:cubicBezTo>
                    <a:pt x="261" y="19"/>
                    <a:pt x="262" y="20"/>
                    <a:pt x="262" y="20"/>
                  </a:cubicBezTo>
                  <a:cubicBezTo>
                    <a:pt x="263" y="20"/>
                    <a:pt x="263" y="19"/>
                    <a:pt x="263" y="19"/>
                  </a:cubicBezTo>
                  <a:cubicBezTo>
                    <a:pt x="264" y="19"/>
                    <a:pt x="264" y="18"/>
                    <a:pt x="265" y="19"/>
                  </a:cubicBezTo>
                  <a:cubicBezTo>
                    <a:pt x="265" y="19"/>
                    <a:pt x="265" y="19"/>
                    <a:pt x="265" y="19"/>
                  </a:cubicBezTo>
                  <a:cubicBezTo>
                    <a:pt x="265" y="20"/>
                    <a:pt x="265" y="20"/>
                    <a:pt x="264" y="20"/>
                  </a:cubicBezTo>
                  <a:cubicBezTo>
                    <a:pt x="265" y="20"/>
                    <a:pt x="265" y="20"/>
                    <a:pt x="265" y="20"/>
                  </a:cubicBezTo>
                  <a:cubicBezTo>
                    <a:pt x="266" y="20"/>
                    <a:pt x="267" y="20"/>
                    <a:pt x="266" y="20"/>
                  </a:cubicBezTo>
                  <a:cubicBezTo>
                    <a:pt x="266" y="20"/>
                    <a:pt x="266" y="20"/>
                    <a:pt x="266" y="21"/>
                  </a:cubicBezTo>
                  <a:cubicBezTo>
                    <a:pt x="266" y="21"/>
                    <a:pt x="266" y="21"/>
                    <a:pt x="266" y="21"/>
                  </a:cubicBezTo>
                  <a:cubicBezTo>
                    <a:pt x="267" y="21"/>
                    <a:pt x="267" y="21"/>
                    <a:pt x="267" y="22"/>
                  </a:cubicBezTo>
                  <a:cubicBezTo>
                    <a:pt x="267" y="22"/>
                    <a:pt x="267" y="22"/>
                    <a:pt x="268" y="22"/>
                  </a:cubicBezTo>
                  <a:cubicBezTo>
                    <a:pt x="268" y="22"/>
                    <a:pt x="267" y="22"/>
                    <a:pt x="268" y="22"/>
                  </a:cubicBezTo>
                  <a:cubicBezTo>
                    <a:pt x="268" y="22"/>
                    <a:pt x="268" y="23"/>
                    <a:pt x="268" y="23"/>
                  </a:cubicBezTo>
                  <a:cubicBezTo>
                    <a:pt x="268" y="23"/>
                    <a:pt x="269" y="23"/>
                    <a:pt x="269" y="23"/>
                  </a:cubicBezTo>
                  <a:cubicBezTo>
                    <a:pt x="270" y="23"/>
                    <a:pt x="270" y="23"/>
                    <a:pt x="271" y="23"/>
                  </a:cubicBezTo>
                  <a:cubicBezTo>
                    <a:pt x="271" y="24"/>
                    <a:pt x="273" y="23"/>
                    <a:pt x="274" y="23"/>
                  </a:cubicBezTo>
                  <a:cubicBezTo>
                    <a:pt x="274" y="23"/>
                    <a:pt x="274" y="23"/>
                    <a:pt x="273" y="23"/>
                  </a:cubicBezTo>
                  <a:cubicBezTo>
                    <a:pt x="274" y="23"/>
                    <a:pt x="275" y="23"/>
                    <a:pt x="275" y="23"/>
                  </a:cubicBezTo>
                  <a:cubicBezTo>
                    <a:pt x="275" y="23"/>
                    <a:pt x="275" y="24"/>
                    <a:pt x="275" y="24"/>
                  </a:cubicBezTo>
                  <a:cubicBezTo>
                    <a:pt x="276" y="24"/>
                    <a:pt x="276" y="24"/>
                    <a:pt x="276" y="24"/>
                  </a:cubicBezTo>
                  <a:cubicBezTo>
                    <a:pt x="276" y="24"/>
                    <a:pt x="277" y="24"/>
                    <a:pt x="277" y="24"/>
                  </a:cubicBezTo>
                  <a:cubicBezTo>
                    <a:pt x="277" y="25"/>
                    <a:pt x="278" y="24"/>
                    <a:pt x="278" y="25"/>
                  </a:cubicBezTo>
                  <a:cubicBezTo>
                    <a:pt x="278" y="25"/>
                    <a:pt x="278" y="25"/>
                    <a:pt x="277" y="25"/>
                  </a:cubicBezTo>
                  <a:cubicBezTo>
                    <a:pt x="278" y="25"/>
                    <a:pt x="279" y="25"/>
                    <a:pt x="279" y="25"/>
                  </a:cubicBezTo>
                  <a:cubicBezTo>
                    <a:pt x="280" y="25"/>
                    <a:pt x="280" y="25"/>
                    <a:pt x="281" y="25"/>
                  </a:cubicBezTo>
                  <a:cubicBezTo>
                    <a:pt x="282" y="25"/>
                    <a:pt x="283" y="25"/>
                    <a:pt x="284" y="25"/>
                  </a:cubicBezTo>
                  <a:cubicBezTo>
                    <a:pt x="285" y="25"/>
                    <a:pt x="285" y="24"/>
                    <a:pt x="286" y="24"/>
                  </a:cubicBezTo>
                  <a:cubicBezTo>
                    <a:pt x="286" y="24"/>
                    <a:pt x="286" y="24"/>
                    <a:pt x="286" y="24"/>
                  </a:cubicBezTo>
                  <a:cubicBezTo>
                    <a:pt x="287" y="23"/>
                    <a:pt x="286" y="23"/>
                    <a:pt x="286" y="22"/>
                  </a:cubicBezTo>
                  <a:cubicBezTo>
                    <a:pt x="285" y="22"/>
                    <a:pt x="284" y="22"/>
                    <a:pt x="284" y="21"/>
                  </a:cubicBezTo>
                  <a:cubicBezTo>
                    <a:pt x="283" y="21"/>
                    <a:pt x="283" y="21"/>
                    <a:pt x="284" y="21"/>
                  </a:cubicBezTo>
                  <a:cubicBezTo>
                    <a:pt x="284" y="21"/>
                    <a:pt x="284" y="21"/>
                    <a:pt x="284" y="21"/>
                  </a:cubicBezTo>
                  <a:cubicBezTo>
                    <a:pt x="285" y="21"/>
                    <a:pt x="285" y="21"/>
                    <a:pt x="285" y="21"/>
                  </a:cubicBezTo>
                  <a:cubicBezTo>
                    <a:pt x="286" y="21"/>
                    <a:pt x="286" y="20"/>
                    <a:pt x="286" y="20"/>
                  </a:cubicBezTo>
                  <a:cubicBezTo>
                    <a:pt x="286" y="20"/>
                    <a:pt x="286" y="20"/>
                    <a:pt x="286" y="19"/>
                  </a:cubicBezTo>
                  <a:cubicBezTo>
                    <a:pt x="286" y="19"/>
                    <a:pt x="286" y="19"/>
                    <a:pt x="286" y="19"/>
                  </a:cubicBezTo>
                  <a:cubicBezTo>
                    <a:pt x="286" y="19"/>
                    <a:pt x="286" y="19"/>
                    <a:pt x="286" y="18"/>
                  </a:cubicBezTo>
                  <a:cubicBezTo>
                    <a:pt x="286" y="18"/>
                    <a:pt x="286" y="18"/>
                    <a:pt x="286" y="18"/>
                  </a:cubicBezTo>
                  <a:cubicBezTo>
                    <a:pt x="286" y="18"/>
                    <a:pt x="286" y="18"/>
                    <a:pt x="286" y="17"/>
                  </a:cubicBezTo>
                  <a:cubicBezTo>
                    <a:pt x="286" y="17"/>
                    <a:pt x="287" y="17"/>
                    <a:pt x="287" y="17"/>
                  </a:cubicBezTo>
                  <a:cubicBezTo>
                    <a:pt x="287" y="17"/>
                    <a:pt x="287" y="17"/>
                    <a:pt x="287" y="17"/>
                  </a:cubicBezTo>
                  <a:cubicBezTo>
                    <a:pt x="286" y="16"/>
                    <a:pt x="286" y="16"/>
                    <a:pt x="285" y="16"/>
                  </a:cubicBezTo>
                  <a:cubicBezTo>
                    <a:pt x="285" y="16"/>
                    <a:pt x="285" y="16"/>
                    <a:pt x="285" y="15"/>
                  </a:cubicBezTo>
                  <a:cubicBezTo>
                    <a:pt x="285" y="15"/>
                    <a:pt x="285" y="15"/>
                    <a:pt x="285" y="15"/>
                  </a:cubicBezTo>
                  <a:cubicBezTo>
                    <a:pt x="285" y="15"/>
                    <a:pt x="284" y="15"/>
                    <a:pt x="284" y="15"/>
                  </a:cubicBezTo>
                  <a:cubicBezTo>
                    <a:pt x="284" y="15"/>
                    <a:pt x="284" y="15"/>
                    <a:pt x="284" y="15"/>
                  </a:cubicBezTo>
                  <a:cubicBezTo>
                    <a:pt x="284" y="15"/>
                    <a:pt x="284" y="15"/>
                    <a:pt x="283" y="15"/>
                  </a:cubicBezTo>
                  <a:cubicBezTo>
                    <a:pt x="282" y="15"/>
                    <a:pt x="281" y="16"/>
                    <a:pt x="279" y="16"/>
                  </a:cubicBezTo>
                  <a:cubicBezTo>
                    <a:pt x="279" y="16"/>
                    <a:pt x="279" y="16"/>
                    <a:pt x="279" y="17"/>
                  </a:cubicBezTo>
                  <a:cubicBezTo>
                    <a:pt x="279" y="17"/>
                    <a:pt x="279" y="17"/>
                    <a:pt x="278" y="17"/>
                  </a:cubicBezTo>
                  <a:cubicBezTo>
                    <a:pt x="278" y="17"/>
                    <a:pt x="277" y="18"/>
                    <a:pt x="277" y="18"/>
                  </a:cubicBezTo>
                  <a:cubicBezTo>
                    <a:pt x="277" y="17"/>
                    <a:pt x="278" y="16"/>
                    <a:pt x="279" y="16"/>
                  </a:cubicBezTo>
                  <a:cubicBezTo>
                    <a:pt x="279" y="15"/>
                    <a:pt x="280" y="15"/>
                    <a:pt x="280" y="15"/>
                  </a:cubicBezTo>
                  <a:cubicBezTo>
                    <a:pt x="279" y="14"/>
                    <a:pt x="279" y="14"/>
                    <a:pt x="278" y="14"/>
                  </a:cubicBezTo>
                  <a:cubicBezTo>
                    <a:pt x="277" y="14"/>
                    <a:pt x="277" y="14"/>
                    <a:pt x="276" y="14"/>
                  </a:cubicBezTo>
                  <a:close/>
                  <a:moveTo>
                    <a:pt x="256" y="13"/>
                  </a:moveTo>
                  <a:cubicBezTo>
                    <a:pt x="258" y="13"/>
                    <a:pt x="259" y="13"/>
                    <a:pt x="260" y="13"/>
                  </a:cubicBezTo>
                  <a:cubicBezTo>
                    <a:pt x="261" y="13"/>
                    <a:pt x="263" y="12"/>
                    <a:pt x="263" y="13"/>
                  </a:cubicBezTo>
                  <a:cubicBezTo>
                    <a:pt x="262" y="13"/>
                    <a:pt x="259" y="13"/>
                    <a:pt x="259" y="13"/>
                  </a:cubicBezTo>
                  <a:cubicBezTo>
                    <a:pt x="259" y="13"/>
                    <a:pt x="260" y="14"/>
                    <a:pt x="260" y="14"/>
                  </a:cubicBezTo>
                  <a:cubicBezTo>
                    <a:pt x="261" y="14"/>
                    <a:pt x="261" y="14"/>
                    <a:pt x="261" y="14"/>
                  </a:cubicBezTo>
                  <a:cubicBezTo>
                    <a:pt x="261" y="14"/>
                    <a:pt x="260" y="14"/>
                    <a:pt x="259" y="14"/>
                  </a:cubicBezTo>
                  <a:cubicBezTo>
                    <a:pt x="260" y="14"/>
                    <a:pt x="261" y="14"/>
                    <a:pt x="261" y="14"/>
                  </a:cubicBezTo>
                  <a:cubicBezTo>
                    <a:pt x="262" y="14"/>
                    <a:pt x="262" y="15"/>
                    <a:pt x="263" y="15"/>
                  </a:cubicBezTo>
                  <a:cubicBezTo>
                    <a:pt x="263" y="15"/>
                    <a:pt x="264" y="15"/>
                    <a:pt x="264" y="15"/>
                  </a:cubicBezTo>
                  <a:cubicBezTo>
                    <a:pt x="266" y="15"/>
                    <a:pt x="267" y="15"/>
                    <a:pt x="269" y="14"/>
                  </a:cubicBezTo>
                  <a:cubicBezTo>
                    <a:pt x="270" y="14"/>
                    <a:pt x="271" y="14"/>
                    <a:pt x="273" y="13"/>
                  </a:cubicBezTo>
                  <a:cubicBezTo>
                    <a:pt x="274" y="13"/>
                    <a:pt x="275" y="13"/>
                    <a:pt x="276" y="13"/>
                  </a:cubicBezTo>
                  <a:cubicBezTo>
                    <a:pt x="277" y="13"/>
                    <a:pt x="277" y="13"/>
                    <a:pt x="277" y="12"/>
                  </a:cubicBezTo>
                  <a:cubicBezTo>
                    <a:pt x="277" y="12"/>
                    <a:pt x="277" y="11"/>
                    <a:pt x="276" y="11"/>
                  </a:cubicBezTo>
                  <a:cubicBezTo>
                    <a:pt x="276" y="11"/>
                    <a:pt x="276" y="10"/>
                    <a:pt x="276" y="10"/>
                  </a:cubicBezTo>
                  <a:cubicBezTo>
                    <a:pt x="277" y="9"/>
                    <a:pt x="278" y="10"/>
                    <a:pt x="279" y="9"/>
                  </a:cubicBezTo>
                  <a:cubicBezTo>
                    <a:pt x="278" y="8"/>
                    <a:pt x="276" y="8"/>
                    <a:pt x="275" y="7"/>
                  </a:cubicBezTo>
                  <a:cubicBezTo>
                    <a:pt x="274" y="6"/>
                    <a:pt x="273" y="5"/>
                    <a:pt x="272" y="5"/>
                  </a:cubicBezTo>
                  <a:cubicBezTo>
                    <a:pt x="272" y="5"/>
                    <a:pt x="271" y="5"/>
                    <a:pt x="271" y="4"/>
                  </a:cubicBezTo>
                  <a:cubicBezTo>
                    <a:pt x="270" y="5"/>
                    <a:pt x="269" y="4"/>
                    <a:pt x="269" y="5"/>
                  </a:cubicBezTo>
                  <a:cubicBezTo>
                    <a:pt x="269" y="5"/>
                    <a:pt x="269" y="5"/>
                    <a:pt x="269" y="5"/>
                  </a:cubicBezTo>
                  <a:cubicBezTo>
                    <a:pt x="269" y="5"/>
                    <a:pt x="269" y="6"/>
                    <a:pt x="269" y="6"/>
                  </a:cubicBezTo>
                  <a:cubicBezTo>
                    <a:pt x="268" y="6"/>
                    <a:pt x="267" y="6"/>
                    <a:pt x="267" y="6"/>
                  </a:cubicBezTo>
                  <a:cubicBezTo>
                    <a:pt x="266" y="6"/>
                    <a:pt x="266" y="6"/>
                    <a:pt x="266" y="6"/>
                  </a:cubicBezTo>
                  <a:cubicBezTo>
                    <a:pt x="265" y="6"/>
                    <a:pt x="265" y="6"/>
                    <a:pt x="264" y="6"/>
                  </a:cubicBezTo>
                  <a:cubicBezTo>
                    <a:pt x="264" y="7"/>
                    <a:pt x="264" y="7"/>
                    <a:pt x="264" y="7"/>
                  </a:cubicBezTo>
                  <a:cubicBezTo>
                    <a:pt x="263" y="7"/>
                    <a:pt x="263" y="7"/>
                    <a:pt x="263" y="7"/>
                  </a:cubicBezTo>
                  <a:cubicBezTo>
                    <a:pt x="263" y="7"/>
                    <a:pt x="262" y="7"/>
                    <a:pt x="262" y="7"/>
                  </a:cubicBezTo>
                  <a:cubicBezTo>
                    <a:pt x="262" y="7"/>
                    <a:pt x="262" y="7"/>
                    <a:pt x="262" y="8"/>
                  </a:cubicBezTo>
                  <a:cubicBezTo>
                    <a:pt x="262" y="8"/>
                    <a:pt x="261" y="8"/>
                    <a:pt x="261" y="8"/>
                  </a:cubicBezTo>
                  <a:cubicBezTo>
                    <a:pt x="260" y="8"/>
                    <a:pt x="261" y="8"/>
                    <a:pt x="261" y="8"/>
                  </a:cubicBezTo>
                  <a:cubicBezTo>
                    <a:pt x="261" y="8"/>
                    <a:pt x="260" y="8"/>
                    <a:pt x="260" y="9"/>
                  </a:cubicBezTo>
                  <a:cubicBezTo>
                    <a:pt x="260" y="9"/>
                    <a:pt x="260" y="9"/>
                    <a:pt x="260" y="9"/>
                  </a:cubicBezTo>
                  <a:cubicBezTo>
                    <a:pt x="260" y="9"/>
                    <a:pt x="260" y="9"/>
                    <a:pt x="261" y="9"/>
                  </a:cubicBezTo>
                  <a:cubicBezTo>
                    <a:pt x="261" y="10"/>
                    <a:pt x="261" y="10"/>
                    <a:pt x="261" y="10"/>
                  </a:cubicBezTo>
                  <a:cubicBezTo>
                    <a:pt x="261" y="10"/>
                    <a:pt x="261" y="11"/>
                    <a:pt x="261" y="11"/>
                  </a:cubicBezTo>
                  <a:cubicBezTo>
                    <a:pt x="261" y="11"/>
                    <a:pt x="260" y="11"/>
                    <a:pt x="260" y="11"/>
                  </a:cubicBezTo>
                  <a:cubicBezTo>
                    <a:pt x="259" y="11"/>
                    <a:pt x="259" y="11"/>
                    <a:pt x="258" y="11"/>
                  </a:cubicBezTo>
                  <a:cubicBezTo>
                    <a:pt x="258" y="11"/>
                    <a:pt x="258" y="11"/>
                    <a:pt x="258" y="11"/>
                  </a:cubicBezTo>
                  <a:cubicBezTo>
                    <a:pt x="258" y="11"/>
                    <a:pt x="258" y="12"/>
                    <a:pt x="258" y="12"/>
                  </a:cubicBezTo>
                  <a:cubicBezTo>
                    <a:pt x="258" y="12"/>
                    <a:pt x="257" y="12"/>
                    <a:pt x="257" y="12"/>
                  </a:cubicBezTo>
                  <a:cubicBezTo>
                    <a:pt x="257" y="12"/>
                    <a:pt x="256" y="12"/>
                    <a:pt x="256" y="12"/>
                  </a:cubicBezTo>
                  <a:cubicBezTo>
                    <a:pt x="256" y="12"/>
                    <a:pt x="256" y="13"/>
                    <a:pt x="256" y="13"/>
                  </a:cubicBezTo>
                  <a:close/>
                  <a:moveTo>
                    <a:pt x="374" y="61"/>
                  </a:moveTo>
                  <a:cubicBezTo>
                    <a:pt x="374" y="61"/>
                    <a:pt x="374" y="61"/>
                    <a:pt x="374" y="61"/>
                  </a:cubicBezTo>
                  <a:cubicBezTo>
                    <a:pt x="374" y="61"/>
                    <a:pt x="374" y="62"/>
                    <a:pt x="374" y="62"/>
                  </a:cubicBezTo>
                  <a:cubicBezTo>
                    <a:pt x="374" y="61"/>
                    <a:pt x="374" y="61"/>
                    <a:pt x="374" y="61"/>
                  </a:cubicBezTo>
                  <a:cubicBezTo>
                    <a:pt x="375" y="61"/>
                    <a:pt x="375" y="61"/>
                    <a:pt x="375" y="61"/>
                  </a:cubicBezTo>
                  <a:cubicBezTo>
                    <a:pt x="375" y="61"/>
                    <a:pt x="374" y="61"/>
                    <a:pt x="374" y="61"/>
                  </a:cubicBezTo>
                  <a:cubicBezTo>
                    <a:pt x="374" y="61"/>
                    <a:pt x="374" y="61"/>
                    <a:pt x="374" y="61"/>
                  </a:cubicBezTo>
                  <a:cubicBezTo>
                    <a:pt x="374" y="61"/>
                    <a:pt x="374" y="61"/>
                    <a:pt x="374" y="61"/>
                  </a:cubicBezTo>
                  <a:cubicBezTo>
                    <a:pt x="374" y="61"/>
                    <a:pt x="374" y="61"/>
                    <a:pt x="373" y="61"/>
                  </a:cubicBezTo>
                  <a:cubicBezTo>
                    <a:pt x="373" y="61"/>
                    <a:pt x="374" y="61"/>
                    <a:pt x="374" y="61"/>
                  </a:cubicBezTo>
                  <a:close/>
                  <a:moveTo>
                    <a:pt x="255" y="16"/>
                  </a:moveTo>
                  <a:cubicBezTo>
                    <a:pt x="255" y="17"/>
                    <a:pt x="255" y="17"/>
                    <a:pt x="256" y="17"/>
                  </a:cubicBezTo>
                  <a:cubicBezTo>
                    <a:pt x="256" y="17"/>
                    <a:pt x="257" y="17"/>
                    <a:pt x="258" y="17"/>
                  </a:cubicBezTo>
                  <a:cubicBezTo>
                    <a:pt x="258" y="17"/>
                    <a:pt x="258" y="18"/>
                    <a:pt x="258" y="18"/>
                  </a:cubicBezTo>
                  <a:cubicBezTo>
                    <a:pt x="258" y="18"/>
                    <a:pt x="259" y="18"/>
                    <a:pt x="259" y="18"/>
                  </a:cubicBezTo>
                  <a:cubicBezTo>
                    <a:pt x="259" y="18"/>
                    <a:pt x="260" y="18"/>
                    <a:pt x="260" y="18"/>
                  </a:cubicBezTo>
                  <a:cubicBezTo>
                    <a:pt x="261" y="18"/>
                    <a:pt x="262" y="18"/>
                    <a:pt x="262" y="17"/>
                  </a:cubicBezTo>
                  <a:cubicBezTo>
                    <a:pt x="263" y="17"/>
                    <a:pt x="265" y="16"/>
                    <a:pt x="265" y="16"/>
                  </a:cubicBezTo>
                  <a:cubicBezTo>
                    <a:pt x="264" y="16"/>
                    <a:pt x="264" y="16"/>
                    <a:pt x="264" y="16"/>
                  </a:cubicBezTo>
                  <a:cubicBezTo>
                    <a:pt x="263" y="15"/>
                    <a:pt x="262" y="15"/>
                    <a:pt x="262" y="15"/>
                  </a:cubicBezTo>
                  <a:cubicBezTo>
                    <a:pt x="259" y="15"/>
                    <a:pt x="257" y="15"/>
                    <a:pt x="254" y="15"/>
                  </a:cubicBezTo>
                  <a:cubicBezTo>
                    <a:pt x="255" y="15"/>
                    <a:pt x="255" y="16"/>
                    <a:pt x="255" y="16"/>
                  </a:cubicBezTo>
                  <a:close/>
                  <a:moveTo>
                    <a:pt x="416" y="61"/>
                  </a:moveTo>
                  <a:cubicBezTo>
                    <a:pt x="417" y="61"/>
                    <a:pt x="416" y="60"/>
                    <a:pt x="416" y="60"/>
                  </a:cubicBezTo>
                  <a:cubicBezTo>
                    <a:pt x="415" y="59"/>
                    <a:pt x="414" y="59"/>
                    <a:pt x="413" y="59"/>
                  </a:cubicBezTo>
                  <a:cubicBezTo>
                    <a:pt x="414" y="59"/>
                    <a:pt x="415" y="61"/>
                    <a:pt x="416" y="61"/>
                  </a:cubicBezTo>
                  <a:close/>
                  <a:moveTo>
                    <a:pt x="476" y="206"/>
                  </a:moveTo>
                  <a:cubicBezTo>
                    <a:pt x="477" y="205"/>
                    <a:pt x="476" y="205"/>
                    <a:pt x="476" y="206"/>
                  </a:cubicBezTo>
                  <a:close/>
                  <a:moveTo>
                    <a:pt x="474" y="207"/>
                  </a:moveTo>
                  <a:cubicBezTo>
                    <a:pt x="475" y="207"/>
                    <a:pt x="474" y="207"/>
                    <a:pt x="474" y="207"/>
                  </a:cubicBezTo>
                  <a:close/>
                  <a:moveTo>
                    <a:pt x="482" y="197"/>
                  </a:moveTo>
                  <a:cubicBezTo>
                    <a:pt x="482" y="197"/>
                    <a:pt x="482" y="198"/>
                    <a:pt x="482" y="198"/>
                  </a:cubicBezTo>
                  <a:cubicBezTo>
                    <a:pt x="482" y="198"/>
                    <a:pt x="482" y="198"/>
                    <a:pt x="483" y="198"/>
                  </a:cubicBezTo>
                  <a:cubicBezTo>
                    <a:pt x="483" y="197"/>
                    <a:pt x="483" y="196"/>
                    <a:pt x="482" y="197"/>
                  </a:cubicBezTo>
                  <a:close/>
                  <a:moveTo>
                    <a:pt x="453" y="223"/>
                  </a:moveTo>
                  <a:cubicBezTo>
                    <a:pt x="454" y="223"/>
                    <a:pt x="454" y="223"/>
                    <a:pt x="454" y="223"/>
                  </a:cubicBezTo>
                  <a:cubicBezTo>
                    <a:pt x="454" y="223"/>
                    <a:pt x="453" y="223"/>
                    <a:pt x="453" y="223"/>
                  </a:cubicBezTo>
                  <a:close/>
                  <a:moveTo>
                    <a:pt x="471" y="210"/>
                  </a:moveTo>
                  <a:cubicBezTo>
                    <a:pt x="472" y="210"/>
                    <a:pt x="473" y="209"/>
                    <a:pt x="473" y="208"/>
                  </a:cubicBezTo>
                  <a:cubicBezTo>
                    <a:pt x="473" y="209"/>
                    <a:pt x="472" y="209"/>
                    <a:pt x="471" y="210"/>
                  </a:cubicBezTo>
                  <a:close/>
                  <a:moveTo>
                    <a:pt x="458" y="217"/>
                  </a:moveTo>
                  <a:cubicBezTo>
                    <a:pt x="458" y="217"/>
                    <a:pt x="458" y="216"/>
                    <a:pt x="458" y="216"/>
                  </a:cubicBezTo>
                  <a:cubicBezTo>
                    <a:pt x="458" y="216"/>
                    <a:pt x="458" y="216"/>
                    <a:pt x="458" y="216"/>
                  </a:cubicBezTo>
                  <a:cubicBezTo>
                    <a:pt x="458" y="216"/>
                    <a:pt x="458" y="217"/>
                    <a:pt x="457" y="217"/>
                  </a:cubicBezTo>
                  <a:cubicBezTo>
                    <a:pt x="457" y="217"/>
                    <a:pt x="457" y="217"/>
                    <a:pt x="456" y="218"/>
                  </a:cubicBezTo>
                  <a:cubicBezTo>
                    <a:pt x="456" y="218"/>
                    <a:pt x="455" y="219"/>
                    <a:pt x="455" y="219"/>
                  </a:cubicBezTo>
                  <a:cubicBezTo>
                    <a:pt x="455" y="219"/>
                    <a:pt x="454" y="220"/>
                    <a:pt x="454" y="220"/>
                  </a:cubicBezTo>
                  <a:cubicBezTo>
                    <a:pt x="454" y="221"/>
                    <a:pt x="454" y="220"/>
                    <a:pt x="455" y="220"/>
                  </a:cubicBezTo>
                  <a:cubicBezTo>
                    <a:pt x="455" y="220"/>
                    <a:pt x="455" y="220"/>
                    <a:pt x="455" y="220"/>
                  </a:cubicBezTo>
                  <a:cubicBezTo>
                    <a:pt x="456" y="219"/>
                    <a:pt x="456" y="219"/>
                    <a:pt x="456" y="219"/>
                  </a:cubicBezTo>
                  <a:cubicBezTo>
                    <a:pt x="456" y="219"/>
                    <a:pt x="456" y="219"/>
                    <a:pt x="457" y="218"/>
                  </a:cubicBezTo>
                  <a:cubicBezTo>
                    <a:pt x="457" y="218"/>
                    <a:pt x="457" y="218"/>
                    <a:pt x="457" y="218"/>
                  </a:cubicBezTo>
                  <a:cubicBezTo>
                    <a:pt x="457" y="218"/>
                    <a:pt x="457" y="218"/>
                    <a:pt x="457" y="218"/>
                  </a:cubicBezTo>
                  <a:cubicBezTo>
                    <a:pt x="458" y="218"/>
                    <a:pt x="458" y="218"/>
                    <a:pt x="458" y="218"/>
                  </a:cubicBezTo>
                  <a:cubicBezTo>
                    <a:pt x="458" y="218"/>
                    <a:pt x="458" y="218"/>
                    <a:pt x="458" y="217"/>
                  </a:cubicBezTo>
                  <a:cubicBezTo>
                    <a:pt x="459" y="217"/>
                    <a:pt x="459" y="217"/>
                    <a:pt x="460" y="216"/>
                  </a:cubicBezTo>
                  <a:cubicBezTo>
                    <a:pt x="460" y="216"/>
                    <a:pt x="461" y="216"/>
                    <a:pt x="461" y="216"/>
                  </a:cubicBezTo>
                  <a:cubicBezTo>
                    <a:pt x="461" y="216"/>
                    <a:pt x="461" y="216"/>
                    <a:pt x="461" y="215"/>
                  </a:cubicBezTo>
                  <a:cubicBezTo>
                    <a:pt x="460" y="216"/>
                    <a:pt x="459" y="217"/>
                    <a:pt x="458" y="217"/>
                  </a:cubicBezTo>
                  <a:close/>
                  <a:moveTo>
                    <a:pt x="466" y="212"/>
                  </a:moveTo>
                  <a:cubicBezTo>
                    <a:pt x="466" y="213"/>
                    <a:pt x="466" y="213"/>
                    <a:pt x="466" y="213"/>
                  </a:cubicBezTo>
                  <a:cubicBezTo>
                    <a:pt x="466" y="213"/>
                    <a:pt x="466" y="213"/>
                    <a:pt x="465" y="213"/>
                  </a:cubicBezTo>
                  <a:cubicBezTo>
                    <a:pt x="465" y="214"/>
                    <a:pt x="464" y="214"/>
                    <a:pt x="463" y="215"/>
                  </a:cubicBezTo>
                  <a:cubicBezTo>
                    <a:pt x="464" y="215"/>
                    <a:pt x="464" y="215"/>
                    <a:pt x="464" y="215"/>
                  </a:cubicBezTo>
                  <a:cubicBezTo>
                    <a:pt x="464" y="215"/>
                    <a:pt x="467" y="213"/>
                    <a:pt x="467" y="212"/>
                  </a:cubicBezTo>
                  <a:cubicBezTo>
                    <a:pt x="467" y="213"/>
                    <a:pt x="467" y="212"/>
                    <a:pt x="466" y="212"/>
                  </a:cubicBezTo>
                  <a:close/>
                  <a:moveTo>
                    <a:pt x="480" y="201"/>
                  </a:moveTo>
                  <a:cubicBezTo>
                    <a:pt x="480" y="201"/>
                    <a:pt x="480" y="200"/>
                    <a:pt x="480" y="200"/>
                  </a:cubicBezTo>
                  <a:cubicBezTo>
                    <a:pt x="480" y="200"/>
                    <a:pt x="480" y="201"/>
                    <a:pt x="480" y="201"/>
                  </a:cubicBezTo>
                  <a:close/>
                  <a:moveTo>
                    <a:pt x="419" y="171"/>
                  </a:moveTo>
                  <a:cubicBezTo>
                    <a:pt x="418" y="171"/>
                    <a:pt x="418" y="171"/>
                    <a:pt x="418" y="172"/>
                  </a:cubicBezTo>
                  <a:cubicBezTo>
                    <a:pt x="419" y="171"/>
                    <a:pt x="419" y="171"/>
                    <a:pt x="419" y="171"/>
                  </a:cubicBezTo>
                  <a:cubicBezTo>
                    <a:pt x="420" y="170"/>
                    <a:pt x="419" y="171"/>
                    <a:pt x="419" y="170"/>
                  </a:cubicBezTo>
                  <a:cubicBezTo>
                    <a:pt x="419" y="170"/>
                    <a:pt x="419" y="171"/>
                    <a:pt x="419" y="171"/>
                  </a:cubicBezTo>
                  <a:close/>
                  <a:moveTo>
                    <a:pt x="487" y="192"/>
                  </a:moveTo>
                  <a:cubicBezTo>
                    <a:pt x="486" y="192"/>
                    <a:pt x="486" y="193"/>
                    <a:pt x="486" y="193"/>
                  </a:cubicBezTo>
                  <a:cubicBezTo>
                    <a:pt x="486" y="193"/>
                    <a:pt x="485" y="193"/>
                    <a:pt x="485" y="193"/>
                  </a:cubicBezTo>
                  <a:cubicBezTo>
                    <a:pt x="485" y="193"/>
                    <a:pt x="485" y="194"/>
                    <a:pt x="484" y="194"/>
                  </a:cubicBezTo>
                  <a:cubicBezTo>
                    <a:pt x="484" y="194"/>
                    <a:pt x="484" y="194"/>
                    <a:pt x="484" y="194"/>
                  </a:cubicBezTo>
                  <a:cubicBezTo>
                    <a:pt x="484" y="194"/>
                    <a:pt x="484" y="194"/>
                    <a:pt x="484" y="194"/>
                  </a:cubicBezTo>
                  <a:cubicBezTo>
                    <a:pt x="484" y="194"/>
                    <a:pt x="484" y="195"/>
                    <a:pt x="484" y="195"/>
                  </a:cubicBezTo>
                  <a:cubicBezTo>
                    <a:pt x="484" y="195"/>
                    <a:pt x="484" y="195"/>
                    <a:pt x="485" y="195"/>
                  </a:cubicBezTo>
                  <a:cubicBezTo>
                    <a:pt x="485" y="195"/>
                    <a:pt x="485" y="195"/>
                    <a:pt x="485" y="194"/>
                  </a:cubicBezTo>
                  <a:cubicBezTo>
                    <a:pt x="486" y="194"/>
                    <a:pt x="487" y="193"/>
                    <a:pt x="487" y="192"/>
                  </a:cubicBezTo>
                  <a:cubicBezTo>
                    <a:pt x="487" y="192"/>
                    <a:pt x="487" y="191"/>
                    <a:pt x="487" y="192"/>
                  </a:cubicBezTo>
                  <a:close/>
                  <a:moveTo>
                    <a:pt x="423" y="171"/>
                  </a:moveTo>
                  <a:cubicBezTo>
                    <a:pt x="423" y="171"/>
                    <a:pt x="422" y="171"/>
                    <a:pt x="422" y="171"/>
                  </a:cubicBezTo>
                  <a:cubicBezTo>
                    <a:pt x="422" y="171"/>
                    <a:pt x="422" y="170"/>
                    <a:pt x="422" y="170"/>
                  </a:cubicBezTo>
                  <a:cubicBezTo>
                    <a:pt x="422" y="170"/>
                    <a:pt x="422" y="170"/>
                    <a:pt x="421" y="170"/>
                  </a:cubicBezTo>
                  <a:cubicBezTo>
                    <a:pt x="421" y="170"/>
                    <a:pt x="421" y="170"/>
                    <a:pt x="421" y="170"/>
                  </a:cubicBezTo>
                  <a:cubicBezTo>
                    <a:pt x="421" y="171"/>
                    <a:pt x="421" y="171"/>
                    <a:pt x="421" y="171"/>
                  </a:cubicBezTo>
                  <a:cubicBezTo>
                    <a:pt x="420" y="171"/>
                    <a:pt x="420" y="171"/>
                    <a:pt x="420" y="171"/>
                  </a:cubicBezTo>
                  <a:cubicBezTo>
                    <a:pt x="420" y="171"/>
                    <a:pt x="420" y="172"/>
                    <a:pt x="420" y="172"/>
                  </a:cubicBezTo>
                  <a:cubicBezTo>
                    <a:pt x="420" y="172"/>
                    <a:pt x="420" y="172"/>
                    <a:pt x="420" y="172"/>
                  </a:cubicBezTo>
                  <a:cubicBezTo>
                    <a:pt x="421" y="172"/>
                    <a:pt x="421" y="173"/>
                    <a:pt x="421" y="173"/>
                  </a:cubicBezTo>
                  <a:cubicBezTo>
                    <a:pt x="422" y="172"/>
                    <a:pt x="423" y="172"/>
                    <a:pt x="423" y="171"/>
                  </a:cubicBezTo>
                  <a:cubicBezTo>
                    <a:pt x="423" y="171"/>
                    <a:pt x="423" y="171"/>
                    <a:pt x="423" y="171"/>
                  </a:cubicBezTo>
                  <a:close/>
                  <a:moveTo>
                    <a:pt x="328" y="58"/>
                  </a:moveTo>
                  <a:cubicBezTo>
                    <a:pt x="328" y="59"/>
                    <a:pt x="328" y="59"/>
                    <a:pt x="329" y="59"/>
                  </a:cubicBezTo>
                  <a:cubicBezTo>
                    <a:pt x="329" y="59"/>
                    <a:pt x="329" y="59"/>
                    <a:pt x="330" y="59"/>
                  </a:cubicBezTo>
                  <a:cubicBezTo>
                    <a:pt x="330" y="60"/>
                    <a:pt x="331" y="59"/>
                    <a:pt x="331" y="60"/>
                  </a:cubicBezTo>
                  <a:cubicBezTo>
                    <a:pt x="332" y="60"/>
                    <a:pt x="332" y="60"/>
                    <a:pt x="332" y="60"/>
                  </a:cubicBezTo>
                  <a:cubicBezTo>
                    <a:pt x="333" y="59"/>
                    <a:pt x="334" y="58"/>
                    <a:pt x="334" y="58"/>
                  </a:cubicBezTo>
                  <a:cubicBezTo>
                    <a:pt x="335" y="57"/>
                    <a:pt x="334" y="57"/>
                    <a:pt x="334" y="57"/>
                  </a:cubicBezTo>
                  <a:cubicBezTo>
                    <a:pt x="333" y="57"/>
                    <a:pt x="332" y="57"/>
                    <a:pt x="332" y="57"/>
                  </a:cubicBezTo>
                  <a:cubicBezTo>
                    <a:pt x="331" y="57"/>
                    <a:pt x="330" y="56"/>
                    <a:pt x="329" y="57"/>
                  </a:cubicBezTo>
                  <a:cubicBezTo>
                    <a:pt x="329" y="57"/>
                    <a:pt x="330" y="57"/>
                    <a:pt x="329" y="58"/>
                  </a:cubicBezTo>
                  <a:cubicBezTo>
                    <a:pt x="329" y="58"/>
                    <a:pt x="328" y="58"/>
                    <a:pt x="328" y="58"/>
                  </a:cubicBezTo>
                  <a:close/>
                  <a:moveTo>
                    <a:pt x="608" y="111"/>
                  </a:moveTo>
                  <a:cubicBezTo>
                    <a:pt x="608" y="111"/>
                    <a:pt x="608" y="111"/>
                    <a:pt x="608" y="111"/>
                  </a:cubicBezTo>
                  <a:cubicBezTo>
                    <a:pt x="608" y="110"/>
                    <a:pt x="607" y="110"/>
                    <a:pt x="606" y="110"/>
                  </a:cubicBezTo>
                  <a:cubicBezTo>
                    <a:pt x="606" y="109"/>
                    <a:pt x="606" y="109"/>
                    <a:pt x="605" y="109"/>
                  </a:cubicBezTo>
                  <a:cubicBezTo>
                    <a:pt x="605" y="109"/>
                    <a:pt x="605" y="108"/>
                    <a:pt x="604" y="108"/>
                  </a:cubicBezTo>
                  <a:cubicBezTo>
                    <a:pt x="603" y="107"/>
                    <a:pt x="603" y="107"/>
                    <a:pt x="602" y="106"/>
                  </a:cubicBezTo>
                  <a:cubicBezTo>
                    <a:pt x="601" y="106"/>
                    <a:pt x="601" y="106"/>
                    <a:pt x="601" y="106"/>
                  </a:cubicBezTo>
                  <a:cubicBezTo>
                    <a:pt x="601" y="106"/>
                    <a:pt x="601" y="106"/>
                    <a:pt x="601" y="106"/>
                  </a:cubicBezTo>
                  <a:cubicBezTo>
                    <a:pt x="600" y="106"/>
                    <a:pt x="598" y="106"/>
                    <a:pt x="597" y="105"/>
                  </a:cubicBezTo>
                  <a:cubicBezTo>
                    <a:pt x="598" y="106"/>
                    <a:pt x="599" y="106"/>
                    <a:pt x="599" y="106"/>
                  </a:cubicBezTo>
                  <a:cubicBezTo>
                    <a:pt x="600" y="106"/>
                    <a:pt x="599" y="106"/>
                    <a:pt x="599" y="106"/>
                  </a:cubicBezTo>
                  <a:cubicBezTo>
                    <a:pt x="598" y="106"/>
                    <a:pt x="597" y="106"/>
                    <a:pt x="597" y="106"/>
                  </a:cubicBezTo>
                  <a:cubicBezTo>
                    <a:pt x="597" y="106"/>
                    <a:pt x="596" y="106"/>
                    <a:pt x="596" y="107"/>
                  </a:cubicBezTo>
                  <a:cubicBezTo>
                    <a:pt x="596" y="106"/>
                    <a:pt x="596" y="106"/>
                    <a:pt x="596" y="106"/>
                  </a:cubicBezTo>
                  <a:cubicBezTo>
                    <a:pt x="596" y="106"/>
                    <a:pt x="597" y="106"/>
                    <a:pt x="597" y="105"/>
                  </a:cubicBezTo>
                  <a:cubicBezTo>
                    <a:pt x="597" y="105"/>
                    <a:pt x="596" y="105"/>
                    <a:pt x="596" y="105"/>
                  </a:cubicBezTo>
                  <a:cubicBezTo>
                    <a:pt x="595" y="105"/>
                    <a:pt x="595" y="105"/>
                    <a:pt x="595" y="105"/>
                  </a:cubicBezTo>
                  <a:cubicBezTo>
                    <a:pt x="595" y="105"/>
                    <a:pt x="595" y="105"/>
                    <a:pt x="594" y="105"/>
                  </a:cubicBezTo>
                  <a:cubicBezTo>
                    <a:pt x="594" y="105"/>
                    <a:pt x="592" y="105"/>
                    <a:pt x="592" y="105"/>
                  </a:cubicBezTo>
                  <a:cubicBezTo>
                    <a:pt x="592" y="105"/>
                    <a:pt x="592" y="105"/>
                    <a:pt x="592" y="105"/>
                  </a:cubicBezTo>
                  <a:cubicBezTo>
                    <a:pt x="592" y="105"/>
                    <a:pt x="592" y="105"/>
                    <a:pt x="592" y="105"/>
                  </a:cubicBezTo>
                  <a:cubicBezTo>
                    <a:pt x="592" y="105"/>
                    <a:pt x="593" y="105"/>
                    <a:pt x="593" y="105"/>
                  </a:cubicBezTo>
                  <a:cubicBezTo>
                    <a:pt x="593" y="106"/>
                    <a:pt x="593" y="106"/>
                    <a:pt x="593" y="106"/>
                  </a:cubicBezTo>
                  <a:cubicBezTo>
                    <a:pt x="593" y="106"/>
                    <a:pt x="593" y="106"/>
                    <a:pt x="594" y="106"/>
                  </a:cubicBezTo>
                  <a:cubicBezTo>
                    <a:pt x="594" y="106"/>
                    <a:pt x="594" y="107"/>
                    <a:pt x="594" y="107"/>
                  </a:cubicBezTo>
                  <a:cubicBezTo>
                    <a:pt x="594" y="107"/>
                    <a:pt x="594" y="107"/>
                    <a:pt x="594" y="108"/>
                  </a:cubicBezTo>
                  <a:cubicBezTo>
                    <a:pt x="594" y="108"/>
                    <a:pt x="593" y="108"/>
                    <a:pt x="593" y="108"/>
                  </a:cubicBezTo>
                  <a:cubicBezTo>
                    <a:pt x="593" y="108"/>
                    <a:pt x="593" y="108"/>
                    <a:pt x="593" y="108"/>
                  </a:cubicBezTo>
                  <a:cubicBezTo>
                    <a:pt x="594" y="108"/>
                    <a:pt x="594" y="109"/>
                    <a:pt x="594" y="109"/>
                  </a:cubicBezTo>
                  <a:cubicBezTo>
                    <a:pt x="595" y="109"/>
                    <a:pt x="595" y="109"/>
                    <a:pt x="595" y="109"/>
                  </a:cubicBezTo>
                  <a:cubicBezTo>
                    <a:pt x="595" y="110"/>
                    <a:pt x="594" y="109"/>
                    <a:pt x="594" y="110"/>
                  </a:cubicBezTo>
                  <a:cubicBezTo>
                    <a:pt x="594" y="110"/>
                    <a:pt x="594" y="110"/>
                    <a:pt x="594" y="110"/>
                  </a:cubicBezTo>
                  <a:cubicBezTo>
                    <a:pt x="594" y="110"/>
                    <a:pt x="594" y="109"/>
                    <a:pt x="594" y="109"/>
                  </a:cubicBezTo>
                  <a:cubicBezTo>
                    <a:pt x="594" y="109"/>
                    <a:pt x="593" y="109"/>
                    <a:pt x="593" y="109"/>
                  </a:cubicBezTo>
                  <a:cubicBezTo>
                    <a:pt x="593" y="109"/>
                    <a:pt x="593" y="110"/>
                    <a:pt x="592" y="110"/>
                  </a:cubicBezTo>
                  <a:cubicBezTo>
                    <a:pt x="592" y="109"/>
                    <a:pt x="592" y="109"/>
                    <a:pt x="592" y="109"/>
                  </a:cubicBezTo>
                  <a:cubicBezTo>
                    <a:pt x="592" y="108"/>
                    <a:pt x="591" y="108"/>
                    <a:pt x="590" y="108"/>
                  </a:cubicBezTo>
                  <a:cubicBezTo>
                    <a:pt x="590" y="108"/>
                    <a:pt x="591" y="107"/>
                    <a:pt x="591" y="107"/>
                  </a:cubicBezTo>
                  <a:cubicBezTo>
                    <a:pt x="591" y="107"/>
                    <a:pt x="591" y="107"/>
                    <a:pt x="591" y="107"/>
                  </a:cubicBezTo>
                  <a:cubicBezTo>
                    <a:pt x="592" y="107"/>
                    <a:pt x="591" y="106"/>
                    <a:pt x="591" y="105"/>
                  </a:cubicBezTo>
                  <a:cubicBezTo>
                    <a:pt x="591" y="105"/>
                    <a:pt x="591" y="104"/>
                    <a:pt x="591" y="103"/>
                  </a:cubicBezTo>
                  <a:cubicBezTo>
                    <a:pt x="591" y="103"/>
                    <a:pt x="590" y="103"/>
                    <a:pt x="590" y="103"/>
                  </a:cubicBezTo>
                  <a:cubicBezTo>
                    <a:pt x="590" y="103"/>
                    <a:pt x="589" y="104"/>
                    <a:pt x="589" y="104"/>
                  </a:cubicBezTo>
                  <a:cubicBezTo>
                    <a:pt x="589" y="103"/>
                    <a:pt x="590" y="102"/>
                    <a:pt x="589" y="102"/>
                  </a:cubicBezTo>
                  <a:cubicBezTo>
                    <a:pt x="589" y="101"/>
                    <a:pt x="588" y="101"/>
                    <a:pt x="588" y="101"/>
                  </a:cubicBezTo>
                  <a:cubicBezTo>
                    <a:pt x="587" y="101"/>
                    <a:pt x="586" y="100"/>
                    <a:pt x="586" y="100"/>
                  </a:cubicBezTo>
                  <a:cubicBezTo>
                    <a:pt x="585" y="100"/>
                    <a:pt x="584" y="99"/>
                    <a:pt x="584" y="99"/>
                  </a:cubicBezTo>
                  <a:cubicBezTo>
                    <a:pt x="583" y="99"/>
                    <a:pt x="583" y="99"/>
                    <a:pt x="582" y="98"/>
                  </a:cubicBezTo>
                  <a:cubicBezTo>
                    <a:pt x="582" y="98"/>
                    <a:pt x="582" y="98"/>
                    <a:pt x="581" y="98"/>
                  </a:cubicBezTo>
                  <a:cubicBezTo>
                    <a:pt x="581" y="98"/>
                    <a:pt x="581" y="98"/>
                    <a:pt x="580" y="98"/>
                  </a:cubicBezTo>
                  <a:cubicBezTo>
                    <a:pt x="581" y="98"/>
                    <a:pt x="581" y="98"/>
                    <a:pt x="581" y="98"/>
                  </a:cubicBezTo>
                  <a:cubicBezTo>
                    <a:pt x="581" y="98"/>
                    <a:pt x="580" y="97"/>
                    <a:pt x="580" y="97"/>
                  </a:cubicBezTo>
                  <a:cubicBezTo>
                    <a:pt x="579" y="97"/>
                    <a:pt x="579" y="96"/>
                    <a:pt x="578" y="96"/>
                  </a:cubicBezTo>
                  <a:cubicBezTo>
                    <a:pt x="579" y="97"/>
                    <a:pt x="580" y="97"/>
                    <a:pt x="581" y="97"/>
                  </a:cubicBezTo>
                  <a:cubicBezTo>
                    <a:pt x="580" y="97"/>
                    <a:pt x="579" y="97"/>
                    <a:pt x="578" y="97"/>
                  </a:cubicBezTo>
                  <a:cubicBezTo>
                    <a:pt x="578" y="96"/>
                    <a:pt x="577" y="96"/>
                    <a:pt x="577" y="96"/>
                  </a:cubicBezTo>
                  <a:cubicBezTo>
                    <a:pt x="577" y="96"/>
                    <a:pt x="577" y="96"/>
                    <a:pt x="577" y="96"/>
                  </a:cubicBezTo>
                  <a:cubicBezTo>
                    <a:pt x="576" y="95"/>
                    <a:pt x="575" y="95"/>
                    <a:pt x="575" y="94"/>
                  </a:cubicBezTo>
                  <a:cubicBezTo>
                    <a:pt x="574" y="94"/>
                    <a:pt x="573" y="94"/>
                    <a:pt x="572" y="94"/>
                  </a:cubicBezTo>
                  <a:cubicBezTo>
                    <a:pt x="570" y="93"/>
                    <a:pt x="568" y="91"/>
                    <a:pt x="566" y="90"/>
                  </a:cubicBezTo>
                  <a:cubicBezTo>
                    <a:pt x="566" y="90"/>
                    <a:pt x="565" y="90"/>
                    <a:pt x="564" y="90"/>
                  </a:cubicBezTo>
                  <a:cubicBezTo>
                    <a:pt x="563" y="90"/>
                    <a:pt x="562" y="90"/>
                    <a:pt x="562" y="89"/>
                  </a:cubicBezTo>
                  <a:cubicBezTo>
                    <a:pt x="562" y="89"/>
                    <a:pt x="561" y="89"/>
                    <a:pt x="561" y="89"/>
                  </a:cubicBezTo>
                  <a:cubicBezTo>
                    <a:pt x="560" y="89"/>
                    <a:pt x="559" y="88"/>
                    <a:pt x="558" y="88"/>
                  </a:cubicBezTo>
                  <a:cubicBezTo>
                    <a:pt x="558" y="88"/>
                    <a:pt x="557" y="88"/>
                    <a:pt x="557" y="88"/>
                  </a:cubicBezTo>
                  <a:cubicBezTo>
                    <a:pt x="556" y="88"/>
                    <a:pt x="556" y="88"/>
                    <a:pt x="556" y="88"/>
                  </a:cubicBezTo>
                  <a:cubicBezTo>
                    <a:pt x="555" y="88"/>
                    <a:pt x="554" y="88"/>
                    <a:pt x="553" y="88"/>
                  </a:cubicBezTo>
                  <a:cubicBezTo>
                    <a:pt x="552" y="88"/>
                    <a:pt x="551" y="88"/>
                    <a:pt x="549" y="87"/>
                  </a:cubicBezTo>
                  <a:cubicBezTo>
                    <a:pt x="549" y="87"/>
                    <a:pt x="549" y="87"/>
                    <a:pt x="548" y="88"/>
                  </a:cubicBezTo>
                  <a:cubicBezTo>
                    <a:pt x="548" y="88"/>
                    <a:pt x="549" y="88"/>
                    <a:pt x="549" y="88"/>
                  </a:cubicBezTo>
                  <a:cubicBezTo>
                    <a:pt x="549" y="88"/>
                    <a:pt x="549" y="88"/>
                    <a:pt x="549" y="88"/>
                  </a:cubicBezTo>
                  <a:cubicBezTo>
                    <a:pt x="548" y="88"/>
                    <a:pt x="548" y="88"/>
                    <a:pt x="548" y="88"/>
                  </a:cubicBezTo>
                  <a:cubicBezTo>
                    <a:pt x="548" y="88"/>
                    <a:pt x="547" y="88"/>
                    <a:pt x="547" y="87"/>
                  </a:cubicBezTo>
                  <a:cubicBezTo>
                    <a:pt x="546" y="87"/>
                    <a:pt x="546" y="87"/>
                    <a:pt x="546" y="87"/>
                  </a:cubicBezTo>
                  <a:cubicBezTo>
                    <a:pt x="544" y="87"/>
                    <a:pt x="541" y="87"/>
                    <a:pt x="539" y="86"/>
                  </a:cubicBezTo>
                  <a:cubicBezTo>
                    <a:pt x="539" y="86"/>
                    <a:pt x="538" y="86"/>
                    <a:pt x="538" y="86"/>
                  </a:cubicBezTo>
                  <a:cubicBezTo>
                    <a:pt x="538" y="86"/>
                    <a:pt x="539" y="86"/>
                    <a:pt x="539" y="87"/>
                  </a:cubicBezTo>
                  <a:cubicBezTo>
                    <a:pt x="539" y="87"/>
                    <a:pt x="539" y="87"/>
                    <a:pt x="539" y="87"/>
                  </a:cubicBezTo>
                  <a:cubicBezTo>
                    <a:pt x="539" y="88"/>
                    <a:pt x="539" y="88"/>
                    <a:pt x="539" y="88"/>
                  </a:cubicBezTo>
                  <a:cubicBezTo>
                    <a:pt x="539" y="88"/>
                    <a:pt x="538" y="89"/>
                    <a:pt x="538" y="89"/>
                  </a:cubicBezTo>
                  <a:cubicBezTo>
                    <a:pt x="538" y="89"/>
                    <a:pt x="537" y="89"/>
                    <a:pt x="537" y="90"/>
                  </a:cubicBezTo>
                  <a:cubicBezTo>
                    <a:pt x="538" y="90"/>
                    <a:pt x="538" y="89"/>
                    <a:pt x="539" y="90"/>
                  </a:cubicBezTo>
                  <a:cubicBezTo>
                    <a:pt x="539" y="90"/>
                    <a:pt x="539" y="90"/>
                    <a:pt x="539" y="90"/>
                  </a:cubicBezTo>
                  <a:cubicBezTo>
                    <a:pt x="539" y="91"/>
                    <a:pt x="539" y="91"/>
                    <a:pt x="540" y="91"/>
                  </a:cubicBezTo>
                  <a:cubicBezTo>
                    <a:pt x="540" y="91"/>
                    <a:pt x="540" y="92"/>
                    <a:pt x="540" y="92"/>
                  </a:cubicBezTo>
                  <a:cubicBezTo>
                    <a:pt x="540" y="92"/>
                    <a:pt x="540" y="92"/>
                    <a:pt x="540" y="92"/>
                  </a:cubicBezTo>
                  <a:cubicBezTo>
                    <a:pt x="540" y="92"/>
                    <a:pt x="540" y="92"/>
                    <a:pt x="540" y="93"/>
                  </a:cubicBezTo>
                  <a:cubicBezTo>
                    <a:pt x="540" y="93"/>
                    <a:pt x="540" y="93"/>
                    <a:pt x="540" y="93"/>
                  </a:cubicBezTo>
                  <a:cubicBezTo>
                    <a:pt x="539" y="94"/>
                    <a:pt x="539" y="94"/>
                    <a:pt x="539" y="95"/>
                  </a:cubicBezTo>
                  <a:cubicBezTo>
                    <a:pt x="539" y="94"/>
                    <a:pt x="539" y="94"/>
                    <a:pt x="538" y="94"/>
                  </a:cubicBezTo>
                  <a:cubicBezTo>
                    <a:pt x="538" y="94"/>
                    <a:pt x="539" y="95"/>
                    <a:pt x="539" y="95"/>
                  </a:cubicBezTo>
                  <a:cubicBezTo>
                    <a:pt x="538" y="95"/>
                    <a:pt x="538" y="94"/>
                    <a:pt x="537" y="95"/>
                  </a:cubicBezTo>
                  <a:cubicBezTo>
                    <a:pt x="537" y="95"/>
                    <a:pt x="536" y="95"/>
                    <a:pt x="535" y="95"/>
                  </a:cubicBezTo>
                  <a:cubicBezTo>
                    <a:pt x="534" y="94"/>
                    <a:pt x="535" y="93"/>
                    <a:pt x="534" y="93"/>
                  </a:cubicBezTo>
                  <a:cubicBezTo>
                    <a:pt x="534" y="93"/>
                    <a:pt x="534" y="93"/>
                    <a:pt x="533" y="92"/>
                  </a:cubicBezTo>
                  <a:cubicBezTo>
                    <a:pt x="533" y="92"/>
                    <a:pt x="532" y="92"/>
                    <a:pt x="532" y="92"/>
                  </a:cubicBezTo>
                  <a:cubicBezTo>
                    <a:pt x="531" y="92"/>
                    <a:pt x="530" y="92"/>
                    <a:pt x="530" y="91"/>
                  </a:cubicBezTo>
                  <a:cubicBezTo>
                    <a:pt x="530" y="90"/>
                    <a:pt x="531" y="90"/>
                    <a:pt x="530" y="90"/>
                  </a:cubicBezTo>
                  <a:cubicBezTo>
                    <a:pt x="530" y="90"/>
                    <a:pt x="530" y="90"/>
                    <a:pt x="530" y="90"/>
                  </a:cubicBezTo>
                  <a:cubicBezTo>
                    <a:pt x="530" y="89"/>
                    <a:pt x="530" y="89"/>
                    <a:pt x="529" y="89"/>
                  </a:cubicBezTo>
                  <a:cubicBezTo>
                    <a:pt x="529" y="89"/>
                    <a:pt x="530" y="89"/>
                    <a:pt x="529" y="89"/>
                  </a:cubicBezTo>
                  <a:cubicBezTo>
                    <a:pt x="529" y="87"/>
                    <a:pt x="527" y="90"/>
                    <a:pt x="526" y="90"/>
                  </a:cubicBezTo>
                  <a:cubicBezTo>
                    <a:pt x="525" y="90"/>
                    <a:pt x="524" y="90"/>
                    <a:pt x="522" y="90"/>
                  </a:cubicBezTo>
                  <a:cubicBezTo>
                    <a:pt x="522" y="90"/>
                    <a:pt x="521" y="90"/>
                    <a:pt x="520" y="90"/>
                  </a:cubicBezTo>
                  <a:cubicBezTo>
                    <a:pt x="519" y="89"/>
                    <a:pt x="517" y="89"/>
                    <a:pt x="516" y="89"/>
                  </a:cubicBezTo>
                  <a:cubicBezTo>
                    <a:pt x="516" y="89"/>
                    <a:pt x="516" y="89"/>
                    <a:pt x="515" y="89"/>
                  </a:cubicBezTo>
                  <a:cubicBezTo>
                    <a:pt x="515" y="89"/>
                    <a:pt x="515" y="89"/>
                    <a:pt x="515" y="89"/>
                  </a:cubicBezTo>
                  <a:cubicBezTo>
                    <a:pt x="513" y="89"/>
                    <a:pt x="512" y="89"/>
                    <a:pt x="510" y="89"/>
                  </a:cubicBezTo>
                  <a:cubicBezTo>
                    <a:pt x="510" y="89"/>
                    <a:pt x="510" y="89"/>
                    <a:pt x="510" y="89"/>
                  </a:cubicBezTo>
                  <a:cubicBezTo>
                    <a:pt x="509" y="89"/>
                    <a:pt x="509" y="89"/>
                    <a:pt x="509" y="89"/>
                  </a:cubicBezTo>
                  <a:cubicBezTo>
                    <a:pt x="509" y="89"/>
                    <a:pt x="509" y="89"/>
                    <a:pt x="509" y="89"/>
                  </a:cubicBezTo>
                  <a:cubicBezTo>
                    <a:pt x="508" y="89"/>
                    <a:pt x="506" y="90"/>
                    <a:pt x="505" y="90"/>
                  </a:cubicBezTo>
                  <a:cubicBezTo>
                    <a:pt x="504" y="90"/>
                    <a:pt x="503" y="89"/>
                    <a:pt x="503" y="89"/>
                  </a:cubicBezTo>
                  <a:cubicBezTo>
                    <a:pt x="502" y="89"/>
                    <a:pt x="501" y="89"/>
                    <a:pt x="500" y="89"/>
                  </a:cubicBezTo>
                  <a:cubicBezTo>
                    <a:pt x="500" y="88"/>
                    <a:pt x="500" y="88"/>
                    <a:pt x="500" y="88"/>
                  </a:cubicBezTo>
                  <a:cubicBezTo>
                    <a:pt x="500" y="87"/>
                    <a:pt x="500" y="87"/>
                    <a:pt x="500" y="87"/>
                  </a:cubicBezTo>
                  <a:cubicBezTo>
                    <a:pt x="501" y="87"/>
                    <a:pt x="500" y="87"/>
                    <a:pt x="500" y="86"/>
                  </a:cubicBezTo>
                  <a:cubicBezTo>
                    <a:pt x="500" y="86"/>
                    <a:pt x="500" y="86"/>
                    <a:pt x="500" y="86"/>
                  </a:cubicBezTo>
                  <a:cubicBezTo>
                    <a:pt x="501" y="86"/>
                    <a:pt x="501" y="86"/>
                    <a:pt x="501" y="86"/>
                  </a:cubicBezTo>
                  <a:cubicBezTo>
                    <a:pt x="501" y="86"/>
                    <a:pt x="501" y="85"/>
                    <a:pt x="501" y="85"/>
                  </a:cubicBezTo>
                  <a:cubicBezTo>
                    <a:pt x="501" y="84"/>
                    <a:pt x="500" y="83"/>
                    <a:pt x="500" y="83"/>
                  </a:cubicBezTo>
                  <a:cubicBezTo>
                    <a:pt x="499" y="82"/>
                    <a:pt x="499" y="82"/>
                    <a:pt x="499" y="82"/>
                  </a:cubicBezTo>
                  <a:cubicBezTo>
                    <a:pt x="498" y="82"/>
                    <a:pt x="498" y="82"/>
                    <a:pt x="497" y="81"/>
                  </a:cubicBezTo>
                  <a:cubicBezTo>
                    <a:pt x="495" y="81"/>
                    <a:pt x="494" y="80"/>
                    <a:pt x="492" y="80"/>
                  </a:cubicBezTo>
                  <a:cubicBezTo>
                    <a:pt x="491" y="80"/>
                    <a:pt x="489" y="80"/>
                    <a:pt x="488" y="80"/>
                  </a:cubicBezTo>
                  <a:cubicBezTo>
                    <a:pt x="488" y="80"/>
                    <a:pt x="487" y="80"/>
                    <a:pt x="487" y="80"/>
                  </a:cubicBezTo>
                  <a:cubicBezTo>
                    <a:pt x="486" y="80"/>
                    <a:pt x="485" y="80"/>
                    <a:pt x="485" y="80"/>
                  </a:cubicBezTo>
                  <a:cubicBezTo>
                    <a:pt x="483" y="80"/>
                    <a:pt x="482" y="81"/>
                    <a:pt x="481" y="81"/>
                  </a:cubicBezTo>
                  <a:cubicBezTo>
                    <a:pt x="480" y="81"/>
                    <a:pt x="480" y="81"/>
                    <a:pt x="479" y="81"/>
                  </a:cubicBezTo>
                  <a:cubicBezTo>
                    <a:pt x="479" y="81"/>
                    <a:pt x="478" y="81"/>
                    <a:pt x="477" y="81"/>
                  </a:cubicBezTo>
                  <a:cubicBezTo>
                    <a:pt x="477" y="81"/>
                    <a:pt x="476" y="82"/>
                    <a:pt x="476" y="82"/>
                  </a:cubicBezTo>
                  <a:cubicBezTo>
                    <a:pt x="475" y="82"/>
                    <a:pt x="475" y="82"/>
                    <a:pt x="474" y="82"/>
                  </a:cubicBezTo>
                  <a:cubicBezTo>
                    <a:pt x="473" y="81"/>
                    <a:pt x="472" y="81"/>
                    <a:pt x="471" y="81"/>
                  </a:cubicBezTo>
                  <a:cubicBezTo>
                    <a:pt x="472" y="81"/>
                    <a:pt x="472" y="81"/>
                    <a:pt x="472" y="81"/>
                  </a:cubicBezTo>
                  <a:cubicBezTo>
                    <a:pt x="472" y="80"/>
                    <a:pt x="471" y="80"/>
                    <a:pt x="471" y="79"/>
                  </a:cubicBezTo>
                  <a:cubicBezTo>
                    <a:pt x="470" y="78"/>
                    <a:pt x="470" y="78"/>
                    <a:pt x="470" y="78"/>
                  </a:cubicBezTo>
                  <a:cubicBezTo>
                    <a:pt x="469" y="78"/>
                    <a:pt x="468" y="78"/>
                    <a:pt x="467" y="79"/>
                  </a:cubicBezTo>
                  <a:cubicBezTo>
                    <a:pt x="468" y="79"/>
                    <a:pt x="468" y="78"/>
                    <a:pt x="468" y="78"/>
                  </a:cubicBezTo>
                  <a:cubicBezTo>
                    <a:pt x="468" y="78"/>
                    <a:pt x="467" y="78"/>
                    <a:pt x="467" y="78"/>
                  </a:cubicBezTo>
                  <a:cubicBezTo>
                    <a:pt x="467" y="79"/>
                    <a:pt x="466" y="79"/>
                    <a:pt x="465" y="79"/>
                  </a:cubicBezTo>
                  <a:cubicBezTo>
                    <a:pt x="465" y="79"/>
                    <a:pt x="466" y="78"/>
                    <a:pt x="467" y="78"/>
                  </a:cubicBezTo>
                  <a:cubicBezTo>
                    <a:pt x="467" y="78"/>
                    <a:pt x="467" y="78"/>
                    <a:pt x="468" y="77"/>
                  </a:cubicBezTo>
                  <a:cubicBezTo>
                    <a:pt x="467" y="77"/>
                    <a:pt x="467" y="77"/>
                    <a:pt x="467" y="77"/>
                  </a:cubicBezTo>
                  <a:cubicBezTo>
                    <a:pt x="466" y="77"/>
                    <a:pt x="466" y="77"/>
                    <a:pt x="466" y="77"/>
                  </a:cubicBezTo>
                  <a:cubicBezTo>
                    <a:pt x="466" y="77"/>
                    <a:pt x="465" y="78"/>
                    <a:pt x="465" y="77"/>
                  </a:cubicBezTo>
                  <a:cubicBezTo>
                    <a:pt x="465" y="77"/>
                    <a:pt x="465" y="77"/>
                    <a:pt x="466" y="77"/>
                  </a:cubicBezTo>
                  <a:cubicBezTo>
                    <a:pt x="465" y="76"/>
                    <a:pt x="464" y="76"/>
                    <a:pt x="464" y="76"/>
                  </a:cubicBezTo>
                  <a:cubicBezTo>
                    <a:pt x="463" y="76"/>
                    <a:pt x="463" y="76"/>
                    <a:pt x="463" y="76"/>
                  </a:cubicBezTo>
                  <a:cubicBezTo>
                    <a:pt x="462" y="76"/>
                    <a:pt x="462" y="76"/>
                    <a:pt x="461" y="76"/>
                  </a:cubicBezTo>
                  <a:cubicBezTo>
                    <a:pt x="461" y="76"/>
                    <a:pt x="461" y="76"/>
                    <a:pt x="461" y="75"/>
                  </a:cubicBezTo>
                  <a:cubicBezTo>
                    <a:pt x="461" y="75"/>
                    <a:pt x="462" y="75"/>
                    <a:pt x="462" y="76"/>
                  </a:cubicBezTo>
                  <a:cubicBezTo>
                    <a:pt x="462" y="76"/>
                    <a:pt x="463" y="75"/>
                    <a:pt x="463" y="75"/>
                  </a:cubicBezTo>
                  <a:cubicBezTo>
                    <a:pt x="464" y="74"/>
                    <a:pt x="464" y="76"/>
                    <a:pt x="464" y="75"/>
                  </a:cubicBezTo>
                  <a:cubicBezTo>
                    <a:pt x="465" y="75"/>
                    <a:pt x="466" y="75"/>
                    <a:pt x="465" y="74"/>
                  </a:cubicBezTo>
                  <a:cubicBezTo>
                    <a:pt x="465" y="74"/>
                    <a:pt x="465" y="74"/>
                    <a:pt x="465" y="74"/>
                  </a:cubicBezTo>
                  <a:cubicBezTo>
                    <a:pt x="464" y="73"/>
                    <a:pt x="464" y="73"/>
                    <a:pt x="463" y="73"/>
                  </a:cubicBezTo>
                  <a:cubicBezTo>
                    <a:pt x="463" y="73"/>
                    <a:pt x="462" y="72"/>
                    <a:pt x="461" y="72"/>
                  </a:cubicBezTo>
                  <a:cubicBezTo>
                    <a:pt x="460" y="72"/>
                    <a:pt x="459" y="72"/>
                    <a:pt x="459" y="72"/>
                  </a:cubicBezTo>
                  <a:cubicBezTo>
                    <a:pt x="458" y="72"/>
                    <a:pt x="457" y="72"/>
                    <a:pt x="457" y="72"/>
                  </a:cubicBezTo>
                  <a:cubicBezTo>
                    <a:pt x="456" y="72"/>
                    <a:pt x="455" y="72"/>
                    <a:pt x="455" y="72"/>
                  </a:cubicBezTo>
                  <a:cubicBezTo>
                    <a:pt x="454" y="72"/>
                    <a:pt x="454" y="73"/>
                    <a:pt x="453" y="73"/>
                  </a:cubicBezTo>
                  <a:cubicBezTo>
                    <a:pt x="453" y="74"/>
                    <a:pt x="453" y="74"/>
                    <a:pt x="452" y="75"/>
                  </a:cubicBezTo>
                  <a:cubicBezTo>
                    <a:pt x="452" y="75"/>
                    <a:pt x="452" y="75"/>
                    <a:pt x="451" y="75"/>
                  </a:cubicBezTo>
                  <a:cubicBezTo>
                    <a:pt x="451" y="75"/>
                    <a:pt x="451" y="75"/>
                    <a:pt x="451" y="76"/>
                  </a:cubicBezTo>
                  <a:cubicBezTo>
                    <a:pt x="450" y="76"/>
                    <a:pt x="450" y="76"/>
                    <a:pt x="449" y="76"/>
                  </a:cubicBezTo>
                  <a:cubicBezTo>
                    <a:pt x="449" y="76"/>
                    <a:pt x="448" y="76"/>
                    <a:pt x="447" y="76"/>
                  </a:cubicBezTo>
                  <a:cubicBezTo>
                    <a:pt x="447" y="76"/>
                    <a:pt x="447" y="76"/>
                    <a:pt x="448" y="76"/>
                  </a:cubicBezTo>
                  <a:cubicBezTo>
                    <a:pt x="448" y="76"/>
                    <a:pt x="448" y="75"/>
                    <a:pt x="448" y="75"/>
                  </a:cubicBezTo>
                  <a:cubicBezTo>
                    <a:pt x="448" y="75"/>
                    <a:pt x="448" y="75"/>
                    <a:pt x="448" y="75"/>
                  </a:cubicBezTo>
                  <a:cubicBezTo>
                    <a:pt x="447" y="74"/>
                    <a:pt x="447" y="74"/>
                    <a:pt x="448" y="75"/>
                  </a:cubicBezTo>
                  <a:cubicBezTo>
                    <a:pt x="449" y="75"/>
                    <a:pt x="449" y="75"/>
                    <a:pt x="449" y="75"/>
                  </a:cubicBezTo>
                  <a:cubicBezTo>
                    <a:pt x="450" y="75"/>
                    <a:pt x="450" y="75"/>
                    <a:pt x="450" y="75"/>
                  </a:cubicBezTo>
                  <a:cubicBezTo>
                    <a:pt x="451" y="74"/>
                    <a:pt x="450" y="74"/>
                    <a:pt x="450" y="74"/>
                  </a:cubicBezTo>
                  <a:cubicBezTo>
                    <a:pt x="450" y="74"/>
                    <a:pt x="450" y="73"/>
                    <a:pt x="450" y="72"/>
                  </a:cubicBezTo>
                  <a:cubicBezTo>
                    <a:pt x="451" y="72"/>
                    <a:pt x="451" y="73"/>
                    <a:pt x="451" y="73"/>
                  </a:cubicBezTo>
                  <a:cubicBezTo>
                    <a:pt x="451" y="73"/>
                    <a:pt x="451" y="74"/>
                    <a:pt x="451" y="74"/>
                  </a:cubicBezTo>
                  <a:cubicBezTo>
                    <a:pt x="451" y="73"/>
                    <a:pt x="452" y="73"/>
                    <a:pt x="452" y="73"/>
                  </a:cubicBezTo>
                  <a:cubicBezTo>
                    <a:pt x="452" y="73"/>
                    <a:pt x="452" y="74"/>
                    <a:pt x="451" y="74"/>
                  </a:cubicBezTo>
                  <a:cubicBezTo>
                    <a:pt x="451" y="74"/>
                    <a:pt x="451" y="74"/>
                    <a:pt x="451" y="74"/>
                  </a:cubicBezTo>
                  <a:cubicBezTo>
                    <a:pt x="451" y="74"/>
                    <a:pt x="451" y="75"/>
                    <a:pt x="451" y="75"/>
                  </a:cubicBezTo>
                  <a:cubicBezTo>
                    <a:pt x="451" y="75"/>
                    <a:pt x="451" y="75"/>
                    <a:pt x="451" y="75"/>
                  </a:cubicBezTo>
                  <a:cubicBezTo>
                    <a:pt x="452" y="75"/>
                    <a:pt x="452" y="74"/>
                    <a:pt x="452" y="74"/>
                  </a:cubicBezTo>
                  <a:cubicBezTo>
                    <a:pt x="453" y="74"/>
                    <a:pt x="453" y="73"/>
                    <a:pt x="454" y="73"/>
                  </a:cubicBezTo>
                  <a:cubicBezTo>
                    <a:pt x="454" y="72"/>
                    <a:pt x="455" y="72"/>
                    <a:pt x="454" y="72"/>
                  </a:cubicBezTo>
                  <a:cubicBezTo>
                    <a:pt x="454" y="72"/>
                    <a:pt x="453" y="72"/>
                    <a:pt x="453" y="72"/>
                  </a:cubicBezTo>
                  <a:cubicBezTo>
                    <a:pt x="450" y="72"/>
                    <a:pt x="447" y="72"/>
                    <a:pt x="445" y="73"/>
                  </a:cubicBezTo>
                  <a:cubicBezTo>
                    <a:pt x="445" y="72"/>
                    <a:pt x="445" y="72"/>
                    <a:pt x="445" y="72"/>
                  </a:cubicBezTo>
                  <a:cubicBezTo>
                    <a:pt x="445" y="72"/>
                    <a:pt x="445" y="72"/>
                    <a:pt x="445" y="72"/>
                  </a:cubicBezTo>
                  <a:cubicBezTo>
                    <a:pt x="445" y="72"/>
                    <a:pt x="445" y="72"/>
                    <a:pt x="445" y="72"/>
                  </a:cubicBezTo>
                  <a:cubicBezTo>
                    <a:pt x="445" y="72"/>
                    <a:pt x="446" y="72"/>
                    <a:pt x="446" y="72"/>
                  </a:cubicBezTo>
                  <a:cubicBezTo>
                    <a:pt x="446" y="72"/>
                    <a:pt x="446" y="72"/>
                    <a:pt x="447" y="71"/>
                  </a:cubicBezTo>
                  <a:cubicBezTo>
                    <a:pt x="446" y="71"/>
                    <a:pt x="446" y="71"/>
                    <a:pt x="446" y="72"/>
                  </a:cubicBezTo>
                  <a:cubicBezTo>
                    <a:pt x="447" y="71"/>
                    <a:pt x="447" y="71"/>
                    <a:pt x="448" y="71"/>
                  </a:cubicBezTo>
                  <a:cubicBezTo>
                    <a:pt x="448" y="71"/>
                    <a:pt x="448" y="71"/>
                    <a:pt x="449" y="71"/>
                  </a:cubicBezTo>
                  <a:cubicBezTo>
                    <a:pt x="450" y="72"/>
                    <a:pt x="452" y="72"/>
                    <a:pt x="454" y="72"/>
                  </a:cubicBezTo>
                  <a:cubicBezTo>
                    <a:pt x="452" y="71"/>
                    <a:pt x="450" y="70"/>
                    <a:pt x="447" y="70"/>
                  </a:cubicBezTo>
                  <a:cubicBezTo>
                    <a:pt x="447" y="70"/>
                    <a:pt x="447" y="70"/>
                    <a:pt x="447" y="70"/>
                  </a:cubicBezTo>
                  <a:cubicBezTo>
                    <a:pt x="447" y="70"/>
                    <a:pt x="447" y="70"/>
                    <a:pt x="447" y="70"/>
                  </a:cubicBezTo>
                  <a:cubicBezTo>
                    <a:pt x="447" y="70"/>
                    <a:pt x="447" y="70"/>
                    <a:pt x="447" y="70"/>
                  </a:cubicBezTo>
                  <a:cubicBezTo>
                    <a:pt x="446" y="70"/>
                    <a:pt x="446" y="70"/>
                    <a:pt x="445" y="70"/>
                  </a:cubicBezTo>
                  <a:cubicBezTo>
                    <a:pt x="444" y="70"/>
                    <a:pt x="442" y="69"/>
                    <a:pt x="441" y="69"/>
                  </a:cubicBezTo>
                  <a:cubicBezTo>
                    <a:pt x="440" y="69"/>
                    <a:pt x="440" y="69"/>
                    <a:pt x="439" y="69"/>
                  </a:cubicBezTo>
                  <a:cubicBezTo>
                    <a:pt x="439" y="69"/>
                    <a:pt x="438" y="69"/>
                    <a:pt x="437" y="69"/>
                  </a:cubicBezTo>
                  <a:cubicBezTo>
                    <a:pt x="437" y="69"/>
                    <a:pt x="436" y="69"/>
                    <a:pt x="435" y="68"/>
                  </a:cubicBezTo>
                  <a:cubicBezTo>
                    <a:pt x="434" y="68"/>
                    <a:pt x="433" y="68"/>
                    <a:pt x="432" y="68"/>
                  </a:cubicBezTo>
                  <a:cubicBezTo>
                    <a:pt x="432" y="69"/>
                    <a:pt x="433" y="69"/>
                    <a:pt x="433" y="70"/>
                  </a:cubicBezTo>
                  <a:cubicBezTo>
                    <a:pt x="433" y="70"/>
                    <a:pt x="432" y="71"/>
                    <a:pt x="432" y="71"/>
                  </a:cubicBezTo>
                  <a:cubicBezTo>
                    <a:pt x="432" y="71"/>
                    <a:pt x="431" y="71"/>
                    <a:pt x="431" y="71"/>
                  </a:cubicBezTo>
                  <a:cubicBezTo>
                    <a:pt x="430" y="71"/>
                    <a:pt x="430" y="71"/>
                    <a:pt x="430" y="71"/>
                  </a:cubicBezTo>
                  <a:cubicBezTo>
                    <a:pt x="429" y="71"/>
                    <a:pt x="429" y="71"/>
                    <a:pt x="428" y="71"/>
                  </a:cubicBezTo>
                  <a:cubicBezTo>
                    <a:pt x="428" y="72"/>
                    <a:pt x="427" y="72"/>
                    <a:pt x="426" y="73"/>
                  </a:cubicBezTo>
                  <a:cubicBezTo>
                    <a:pt x="427" y="73"/>
                    <a:pt x="427" y="73"/>
                    <a:pt x="428" y="73"/>
                  </a:cubicBezTo>
                  <a:cubicBezTo>
                    <a:pt x="428" y="72"/>
                    <a:pt x="429" y="72"/>
                    <a:pt x="429" y="72"/>
                  </a:cubicBezTo>
                  <a:cubicBezTo>
                    <a:pt x="430" y="72"/>
                    <a:pt x="430" y="72"/>
                    <a:pt x="430" y="73"/>
                  </a:cubicBezTo>
                  <a:cubicBezTo>
                    <a:pt x="430" y="73"/>
                    <a:pt x="430" y="73"/>
                    <a:pt x="430" y="73"/>
                  </a:cubicBezTo>
                  <a:cubicBezTo>
                    <a:pt x="430" y="73"/>
                    <a:pt x="429" y="73"/>
                    <a:pt x="429" y="73"/>
                  </a:cubicBezTo>
                  <a:cubicBezTo>
                    <a:pt x="429" y="74"/>
                    <a:pt x="429" y="74"/>
                    <a:pt x="428" y="74"/>
                  </a:cubicBezTo>
                  <a:cubicBezTo>
                    <a:pt x="428" y="75"/>
                    <a:pt x="428" y="74"/>
                    <a:pt x="427" y="74"/>
                  </a:cubicBezTo>
                  <a:cubicBezTo>
                    <a:pt x="428" y="75"/>
                    <a:pt x="428" y="74"/>
                    <a:pt x="429" y="76"/>
                  </a:cubicBezTo>
                  <a:cubicBezTo>
                    <a:pt x="429" y="76"/>
                    <a:pt x="429" y="76"/>
                    <a:pt x="429" y="77"/>
                  </a:cubicBezTo>
                  <a:cubicBezTo>
                    <a:pt x="429" y="77"/>
                    <a:pt x="429" y="77"/>
                    <a:pt x="430" y="78"/>
                  </a:cubicBezTo>
                  <a:cubicBezTo>
                    <a:pt x="429" y="77"/>
                    <a:pt x="429" y="78"/>
                    <a:pt x="428" y="78"/>
                  </a:cubicBezTo>
                  <a:cubicBezTo>
                    <a:pt x="428" y="77"/>
                    <a:pt x="428" y="77"/>
                    <a:pt x="427" y="78"/>
                  </a:cubicBezTo>
                  <a:cubicBezTo>
                    <a:pt x="427" y="78"/>
                    <a:pt x="426" y="77"/>
                    <a:pt x="426" y="77"/>
                  </a:cubicBezTo>
                  <a:cubicBezTo>
                    <a:pt x="426" y="77"/>
                    <a:pt x="425" y="77"/>
                    <a:pt x="425" y="77"/>
                  </a:cubicBezTo>
                  <a:cubicBezTo>
                    <a:pt x="425" y="77"/>
                    <a:pt x="424" y="77"/>
                    <a:pt x="424" y="77"/>
                  </a:cubicBezTo>
                  <a:cubicBezTo>
                    <a:pt x="424" y="77"/>
                    <a:pt x="424" y="77"/>
                    <a:pt x="424" y="77"/>
                  </a:cubicBezTo>
                  <a:cubicBezTo>
                    <a:pt x="424" y="77"/>
                    <a:pt x="423" y="77"/>
                    <a:pt x="423" y="77"/>
                  </a:cubicBezTo>
                  <a:cubicBezTo>
                    <a:pt x="422" y="77"/>
                    <a:pt x="422" y="77"/>
                    <a:pt x="422" y="78"/>
                  </a:cubicBezTo>
                  <a:cubicBezTo>
                    <a:pt x="422" y="78"/>
                    <a:pt x="422" y="78"/>
                    <a:pt x="422" y="78"/>
                  </a:cubicBezTo>
                  <a:cubicBezTo>
                    <a:pt x="422" y="79"/>
                    <a:pt x="423" y="78"/>
                    <a:pt x="424" y="79"/>
                  </a:cubicBezTo>
                  <a:cubicBezTo>
                    <a:pt x="423" y="79"/>
                    <a:pt x="423" y="79"/>
                    <a:pt x="422" y="79"/>
                  </a:cubicBezTo>
                  <a:cubicBezTo>
                    <a:pt x="423" y="79"/>
                    <a:pt x="423" y="79"/>
                    <a:pt x="423" y="79"/>
                  </a:cubicBezTo>
                  <a:cubicBezTo>
                    <a:pt x="422" y="79"/>
                    <a:pt x="422" y="79"/>
                    <a:pt x="422" y="79"/>
                  </a:cubicBezTo>
                  <a:cubicBezTo>
                    <a:pt x="422" y="79"/>
                    <a:pt x="422" y="79"/>
                    <a:pt x="422" y="79"/>
                  </a:cubicBezTo>
                  <a:cubicBezTo>
                    <a:pt x="422" y="79"/>
                    <a:pt x="422" y="80"/>
                    <a:pt x="422" y="80"/>
                  </a:cubicBezTo>
                  <a:cubicBezTo>
                    <a:pt x="422" y="80"/>
                    <a:pt x="422" y="80"/>
                    <a:pt x="422" y="80"/>
                  </a:cubicBezTo>
                  <a:cubicBezTo>
                    <a:pt x="422" y="80"/>
                    <a:pt x="422" y="80"/>
                    <a:pt x="422" y="80"/>
                  </a:cubicBezTo>
                  <a:cubicBezTo>
                    <a:pt x="421" y="80"/>
                    <a:pt x="421" y="79"/>
                    <a:pt x="421" y="79"/>
                  </a:cubicBezTo>
                  <a:cubicBezTo>
                    <a:pt x="421" y="79"/>
                    <a:pt x="421" y="79"/>
                    <a:pt x="421" y="79"/>
                  </a:cubicBezTo>
                  <a:cubicBezTo>
                    <a:pt x="421" y="79"/>
                    <a:pt x="420" y="79"/>
                    <a:pt x="421" y="78"/>
                  </a:cubicBezTo>
                  <a:cubicBezTo>
                    <a:pt x="420" y="78"/>
                    <a:pt x="420" y="78"/>
                    <a:pt x="420" y="78"/>
                  </a:cubicBezTo>
                  <a:cubicBezTo>
                    <a:pt x="420" y="78"/>
                    <a:pt x="419" y="78"/>
                    <a:pt x="419" y="78"/>
                  </a:cubicBezTo>
                  <a:cubicBezTo>
                    <a:pt x="419" y="78"/>
                    <a:pt x="419" y="78"/>
                    <a:pt x="418" y="78"/>
                  </a:cubicBezTo>
                  <a:cubicBezTo>
                    <a:pt x="418" y="77"/>
                    <a:pt x="418" y="78"/>
                    <a:pt x="417" y="77"/>
                  </a:cubicBezTo>
                  <a:cubicBezTo>
                    <a:pt x="417" y="77"/>
                    <a:pt x="417" y="77"/>
                    <a:pt x="416" y="77"/>
                  </a:cubicBezTo>
                  <a:cubicBezTo>
                    <a:pt x="416" y="77"/>
                    <a:pt x="416" y="77"/>
                    <a:pt x="415" y="76"/>
                  </a:cubicBezTo>
                  <a:cubicBezTo>
                    <a:pt x="415" y="76"/>
                    <a:pt x="414" y="77"/>
                    <a:pt x="414" y="77"/>
                  </a:cubicBezTo>
                  <a:cubicBezTo>
                    <a:pt x="413" y="77"/>
                    <a:pt x="412" y="77"/>
                    <a:pt x="411" y="77"/>
                  </a:cubicBezTo>
                  <a:cubicBezTo>
                    <a:pt x="411" y="78"/>
                    <a:pt x="411" y="78"/>
                    <a:pt x="411" y="78"/>
                  </a:cubicBezTo>
                  <a:cubicBezTo>
                    <a:pt x="411" y="78"/>
                    <a:pt x="411" y="78"/>
                    <a:pt x="411" y="78"/>
                  </a:cubicBezTo>
                  <a:cubicBezTo>
                    <a:pt x="411" y="78"/>
                    <a:pt x="411" y="79"/>
                    <a:pt x="410" y="79"/>
                  </a:cubicBezTo>
                  <a:cubicBezTo>
                    <a:pt x="410" y="79"/>
                    <a:pt x="411" y="78"/>
                    <a:pt x="411" y="78"/>
                  </a:cubicBezTo>
                  <a:cubicBezTo>
                    <a:pt x="411" y="78"/>
                    <a:pt x="410" y="78"/>
                    <a:pt x="410" y="78"/>
                  </a:cubicBezTo>
                  <a:cubicBezTo>
                    <a:pt x="410" y="78"/>
                    <a:pt x="409" y="78"/>
                    <a:pt x="409" y="78"/>
                  </a:cubicBezTo>
                  <a:cubicBezTo>
                    <a:pt x="408" y="78"/>
                    <a:pt x="408" y="78"/>
                    <a:pt x="407" y="78"/>
                  </a:cubicBezTo>
                  <a:cubicBezTo>
                    <a:pt x="406" y="78"/>
                    <a:pt x="406" y="77"/>
                    <a:pt x="405" y="77"/>
                  </a:cubicBezTo>
                  <a:cubicBezTo>
                    <a:pt x="405" y="76"/>
                    <a:pt x="404" y="76"/>
                    <a:pt x="404" y="76"/>
                  </a:cubicBezTo>
                  <a:cubicBezTo>
                    <a:pt x="403" y="76"/>
                    <a:pt x="404" y="75"/>
                    <a:pt x="404" y="75"/>
                  </a:cubicBezTo>
                  <a:cubicBezTo>
                    <a:pt x="403" y="74"/>
                    <a:pt x="403" y="75"/>
                    <a:pt x="403" y="75"/>
                  </a:cubicBezTo>
                  <a:cubicBezTo>
                    <a:pt x="402" y="75"/>
                    <a:pt x="402" y="76"/>
                    <a:pt x="402" y="77"/>
                  </a:cubicBezTo>
                  <a:cubicBezTo>
                    <a:pt x="402" y="77"/>
                    <a:pt x="401" y="78"/>
                    <a:pt x="401" y="78"/>
                  </a:cubicBezTo>
                  <a:cubicBezTo>
                    <a:pt x="401" y="78"/>
                    <a:pt x="401" y="79"/>
                    <a:pt x="401" y="79"/>
                  </a:cubicBezTo>
                  <a:cubicBezTo>
                    <a:pt x="401" y="79"/>
                    <a:pt x="401" y="79"/>
                    <a:pt x="401" y="79"/>
                  </a:cubicBezTo>
                  <a:cubicBezTo>
                    <a:pt x="400" y="80"/>
                    <a:pt x="400" y="80"/>
                    <a:pt x="400" y="80"/>
                  </a:cubicBezTo>
                  <a:cubicBezTo>
                    <a:pt x="400" y="80"/>
                    <a:pt x="400" y="80"/>
                    <a:pt x="400" y="80"/>
                  </a:cubicBezTo>
                  <a:cubicBezTo>
                    <a:pt x="400" y="80"/>
                    <a:pt x="400" y="80"/>
                    <a:pt x="400" y="80"/>
                  </a:cubicBezTo>
                  <a:cubicBezTo>
                    <a:pt x="398" y="82"/>
                    <a:pt x="398" y="82"/>
                    <a:pt x="398" y="82"/>
                  </a:cubicBezTo>
                  <a:cubicBezTo>
                    <a:pt x="398" y="82"/>
                    <a:pt x="398" y="82"/>
                    <a:pt x="398" y="82"/>
                  </a:cubicBezTo>
                  <a:cubicBezTo>
                    <a:pt x="398" y="82"/>
                    <a:pt x="398" y="82"/>
                    <a:pt x="398" y="82"/>
                  </a:cubicBezTo>
                  <a:cubicBezTo>
                    <a:pt x="398"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1"/>
                    <a:pt x="397" y="81"/>
                    <a:pt x="397" y="81"/>
                  </a:cubicBezTo>
                  <a:cubicBezTo>
                    <a:pt x="397" y="81"/>
                    <a:pt x="397" y="81"/>
                    <a:pt x="397"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4" y="81"/>
                    <a:pt x="394" y="81"/>
                    <a:pt x="394" y="81"/>
                  </a:cubicBezTo>
                  <a:cubicBezTo>
                    <a:pt x="394" y="80"/>
                    <a:pt x="394" y="80"/>
                    <a:pt x="394"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8"/>
                    <a:pt x="392" y="78"/>
                    <a:pt x="392" y="78"/>
                  </a:cubicBezTo>
                  <a:cubicBezTo>
                    <a:pt x="392" y="78"/>
                    <a:pt x="392" y="78"/>
                    <a:pt x="392" y="78"/>
                  </a:cubicBezTo>
                  <a:cubicBezTo>
                    <a:pt x="392" y="78"/>
                    <a:pt x="392" y="78"/>
                    <a:pt x="392" y="78"/>
                  </a:cubicBezTo>
                  <a:cubicBezTo>
                    <a:pt x="391" y="77"/>
                    <a:pt x="391" y="78"/>
                    <a:pt x="391" y="77"/>
                  </a:cubicBezTo>
                  <a:cubicBezTo>
                    <a:pt x="390" y="77"/>
                    <a:pt x="390" y="77"/>
                    <a:pt x="390" y="77"/>
                  </a:cubicBezTo>
                  <a:cubicBezTo>
                    <a:pt x="390" y="77"/>
                    <a:pt x="390" y="77"/>
                    <a:pt x="390" y="77"/>
                  </a:cubicBezTo>
                  <a:cubicBezTo>
                    <a:pt x="390" y="77"/>
                    <a:pt x="390" y="77"/>
                    <a:pt x="390" y="77"/>
                  </a:cubicBezTo>
                  <a:cubicBezTo>
                    <a:pt x="390" y="77"/>
                    <a:pt x="390" y="77"/>
                    <a:pt x="390" y="77"/>
                  </a:cubicBezTo>
                  <a:cubicBezTo>
                    <a:pt x="390" y="77"/>
                    <a:pt x="390" y="77"/>
                    <a:pt x="390" y="77"/>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1" y="76"/>
                    <a:pt x="391" y="76"/>
                    <a:pt x="391" y="76"/>
                  </a:cubicBezTo>
                  <a:cubicBezTo>
                    <a:pt x="391" y="76"/>
                    <a:pt x="391" y="76"/>
                    <a:pt x="391" y="76"/>
                  </a:cubicBezTo>
                  <a:cubicBezTo>
                    <a:pt x="392" y="76"/>
                    <a:pt x="391"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5"/>
                    <a:pt x="392" y="75"/>
                    <a:pt x="392" y="75"/>
                  </a:cubicBezTo>
                  <a:cubicBezTo>
                    <a:pt x="391" y="75"/>
                    <a:pt x="391" y="75"/>
                    <a:pt x="391" y="75"/>
                  </a:cubicBezTo>
                  <a:cubicBezTo>
                    <a:pt x="391" y="75"/>
                    <a:pt x="391" y="75"/>
                    <a:pt x="391" y="75"/>
                  </a:cubicBezTo>
                  <a:cubicBezTo>
                    <a:pt x="391" y="75"/>
                    <a:pt x="391" y="75"/>
                    <a:pt x="391" y="74"/>
                  </a:cubicBezTo>
                  <a:cubicBezTo>
                    <a:pt x="391" y="74"/>
                    <a:pt x="391" y="74"/>
                    <a:pt x="391"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1" y="74"/>
                    <a:pt x="391" y="74"/>
                    <a:pt x="391" y="74"/>
                  </a:cubicBezTo>
                  <a:cubicBezTo>
                    <a:pt x="391" y="74"/>
                    <a:pt x="391" y="74"/>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0" y="75"/>
                    <a:pt x="390" y="75"/>
                    <a:pt x="390" y="75"/>
                  </a:cubicBezTo>
                  <a:cubicBezTo>
                    <a:pt x="390" y="75"/>
                    <a:pt x="390" y="75"/>
                    <a:pt x="390"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8" y="74"/>
                    <a:pt x="389" y="75"/>
                    <a:pt x="388" y="74"/>
                  </a:cubicBezTo>
                  <a:cubicBezTo>
                    <a:pt x="388" y="73"/>
                    <a:pt x="388" y="73"/>
                    <a:pt x="388" y="73"/>
                  </a:cubicBezTo>
                  <a:cubicBezTo>
                    <a:pt x="387" y="72"/>
                    <a:pt x="387" y="72"/>
                    <a:pt x="387" y="72"/>
                  </a:cubicBezTo>
                  <a:cubicBezTo>
                    <a:pt x="388" y="73"/>
                    <a:pt x="388" y="73"/>
                    <a:pt x="388" y="73"/>
                  </a:cubicBezTo>
                  <a:cubicBezTo>
                    <a:pt x="388" y="73"/>
                    <a:pt x="388" y="73"/>
                    <a:pt x="388" y="73"/>
                  </a:cubicBezTo>
                  <a:cubicBezTo>
                    <a:pt x="388" y="73"/>
                    <a:pt x="388" y="73"/>
                    <a:pt x="388" y="73"/>
                  </a:cubicBezTo>
                  <a:cubicBezTo>
                    <a:pt x="388" y="73"/>
                    <a:pt x="388" y="73"/>
                    <a:pt x="388" y="73"/>
                  </a:cubicBezTo>
                  <a:cubicBezTo>
                    <a:pt x="388" y="73"/>
                    <a:pt x="388" y="73"/>
                    <a:pt x="388"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4"/>
                    <a:pt x="390" y="73"/>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1"/>
                    <a:pt x="392" y="71"/>
                    <a:pt x="392" y="71"/>
                  </a:cubicBezTo>
                  <a:cubicBezTo>
                    <a:pt x="392" y="71"/>
                    <a:pt x="392" y="71"/>
                    <a:pt x="392"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88" y="70"/>
                    <a:pt x="388" y="70"/>
                    <a:pt x="388" y="70"/>
                  </a:cubicBezTo>
                  <a:cubicBezTo>
                    <a:pt x="388" y="70"/>
                    <a:pt x="388" y="70"/>
                    <a:pt x="388" y="70"/>
                  </a:cubicBezTo>
                  <a:cubicBezTo>
                    <a:pt x="388" y="70"/>
                    <a:pt x="388" y="70"/>
                    <a:pt x="388" y="70"/>
                  </a:cubicBezTo>
                  <a:cubicBezTo>
                    <a:pt x="388" y="70"/>
                    <a:pt x="388" y="70"/>
                    <a:pt x="388" y="70"/>
                  </a:cubicBezTo>
                  <a:cubicBezTo>
                    <a:pt x="389" y="70"/>
                    <a:pt x="389" y="70"/>
                    <a:pt x="389" y="70"/>
                  </a:cubicBezTo>
                  <a:cubicBezTo>
                    <a:pt x="389" y="70"/>
                    <a:pt x="389" y="71"/>
                    <a:pt x="389" y="70"/>
                  </a:cubicBezTo>
                  <a:cubicBezTo>
                    <a:pt x="389" y="70"/>
                    <a:pt x="389" y="70"/>
                    <a:pt x="389" y="70"/>
                  </a:cubicBezTo>
                  <a:cubicBezTo>
                    <a:pt x="389" y="70"/>
                    <a:pt x="389" y="70"/>
                    <a:pt x="389" y="70"/>
                  </a:cubicBezTo>
                  <a:cubicBezTo>
                    <a:pt x="390" y="70"/>
                    <a:pt x="390" y="70"/>
                    <a:pt x="390" y="70"/>
                  </a:cubicBezTo>
                  <a:cubicBezTo>
                    <a:pt x="390" y="70"/>
                    <a:pt x="390" y="70"/>
                    <a:pt x="390" y="70"/>
                  </a:cubicBezTo>
                  <a:cubicBezTo>
                    <a:pt x="390" y="70"/>
                    <a:pt x="390" y="70"/>
                    <a:pt x="390" y="70"/>
                  </a:cubicBezTo>
                  <a:cubicBezTo>
                    <a:pt x="390" y="70"/>
                    <a:pt x="390" y="70"/>
                    <a:pt x="390" y="70"/>
                  </a:cubicBezTo>
                  <a:cubicBezTo>
                    <a:pt x="390" y="70"/>
                    <a:pt x="390" y="70"/>
                    <a:pt x="390" y="70"/>
                  </a:cubicBezTo>
                  <a:cubicBezTo>
                    <a:pt x="390" y="70"/>
                    <a:pt x="390" y="69"/>
                    <a:pt x="391" y="70"/>
                  </a:cubicBezTo>
                  <a:cubicBezTo>
                    <a:pt x="391" y="70"/>
                    <a:pt x="391" y="70"/>
                    <a:pt x="391" y="70"/>
                  </a:cubicBezTo>
                  <a:cubicBezTo>
                    <a:pt x="391" y="70"/>
                    <a:pt x="391" y="70"/>
                    <a:pt x="391" y="70"/>
                  </a:cubicBezTo>
                  <a:cubicBezTo>
                    <a:pt x="391" y="70"/>
                    <a:pt x="391" y="69"/>
                    <a:pt x="391" y="69"/>
                  </a:cubicBezTo>
                  <a:cubicBezTo>
                    <a:pt x="391" y="69"/>
                    <a:pt x="391" y="69"/>
                    <a:pt x="391" y="69"/>
                  </a:cubicBezTo>
                  <a:cubicBezTo>
                    <a:pt x="391" y="69"/>
                    <a:pt x="391" y="69"/>
                    <a:pt x="391" y="69"/>
                  </a:cubicBezTo>
                  <a:cubicBezTo>
                    <a:pt x="391" y="69"/>
                    <a:pt x="391" y="69"/>
                    <a:pt x="391" y="69"/>
                  </a:cubicBezTo>
                  <a:cubicBezTo>
                    <a:pt x="391" y="69"/>
                    <a:pt x="391" y="69"/>
                    <a:pt x="391" y="69"/>
                  </a:cubicBezTo>
                  <a:cubicBezTo>
                    <a:pt x="388" y="68"/>
                    <a:pt x="388" y="68"/>
                    <a:pt x="388" y="68"/>
                  </a:cubicBezTo>
                  <a:cubicBezTo>
                    <a:pt x="388" y="68"/>
                    <a:pt x="388" y="68"/>
                    <a:pt x="388" y="68"/>
                  </a:cubicBezTo>
                  <a:cubicBezTo>
                    <a:pt x="389" y="68"/>
                    <a:pt x="389" y="68"/>
                    <a:pt x="389" y="68"/>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6"/>
                    <a:pt x="391" y="66"/>
                    <a:pt x="391" y="66"/>
                  </a:cubicBezTo>
                  <a:cubicBezTo>
                    <a:pt x="391" y="66"/>
                    <a:pt x="391" y="66"/>
                    <a:pt x="391" y="66"/>
                  </a:cubicBezTo>
                  <a:cubicBezTo>
                    <a:pt x="391" y="66"/>
                    <a:pt x="391" y="66"/>
                    <a:pt x="391" y="66"/>
                  </a:cubicBezTo>
                  <a:cubicBezTo>
                    <a:pt x="390" y="66"/>
                    <a:pt x="390" y="66"/>
                    <a:pt x="390" y="66"/>
                  </a:cubicBezTo>
                  <a:cubicBezTo>
                    <a:pt x="390" y="66"/>
                    <a:pt x="390" y="66"/>
                    <a:pt x="390" y="66"/>
                  </a:cubicBezTo>
                  <a:cubicBezTo>
                    <a:pt x="390" y="66"/>
                    <a:pt x="390" y="66"/>
                    <a:pt x="390" y="66"/>
                  </a:cubicBezTo>
                  <a:cubicBezTo>
                    <a:pt x="390" y="66"/>
                    <a:pt x="390" y="66"/>
                    <a:pt x="390" y="66"/>
                  </a:cubicBezTo>
                  <a:cubicBezTo>
                    <a:pt x="390" y="66"/>
                    <a:pt x="390" y="66"/>
                    <a:pt x="390" y="66"/>
                  </a:cubicBezTo>
                  <a:cubicBezTo>
                    <a:pt x="389" y="66"/>
                    <a:pt x="389" y="66"/>
                    <a:pt x="389" y="66"/>
                  </a:cubicBezTo>
                  <a:cubicBezTo>
                    <a:pt x="388" y="65"/>
                    <a:pt x="388" y="65"/>
                    <a:pt x="388" y="65"/>
                  </a:cubicBezTo>
                  <a:cubicBezTo>
                    <a:pt x="388" y="65"/>
                    <a:pt x="388" y="65"/>
                    <a:pt x="388" y="65"/>
                  </a:cubicBezTo>
                  <a:cubicBezTo>
                    <a:pt x="388" y="65"/>
                    <a:pt x="388" y="65"/>
                    <a:pt x="388" y="65"/>
                  </a:cubicBezTo>
                  <a:cubicBezTo>
                    <a:pt x="387" y="64"/>
                    <a:pt x="387" y="64"/>
                    <a:pt x="387" y="64"/>
                  </a:cubicBezTo>
                  <a:cubicBezTo>
                    <a:pt x="387" y="64"/>
                    <a:pt x="384"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5"/>
                    <a:pt x="383" y="65"/>
                    <a:pt x="383" y="65"/>
                  </a:cubicBezTo>
                  <a:cubicBezTo>
                    <a:pt x="382" y="65"/>
                    <a:pt x="382" y="65"/>
                    <a:pt x="382" y="65"/>
                  </a:cubicBezTo>
                  <a:cubicBezTo>
                    <a:pt x="382" y="65"/>
                    <a:pt x="382" y="65"/>
                    <a:pt x="382" y="65"/>
                  </a:cubicBezTo>
                  <a:cubicBezTo>
                    <a:pt x="381" y="65"/>
                    <a:pt x="381" y="65"/>
                    <a:pt x="381" y="65"/>
                  </a:cubicBezTo>
                  <a:cubicBezTo>
                    <a:pt x="380" y="64"/>
                    <a:pt x="380" y="64"/>
                    <a:pt x="380" y="64"/>
                  </a:cubicBezTo>
                  <a:cubicBezTo>
                    <a:pt x="380" y="64"/>
                    <a:pt x="380" y="64"/>
                    <a:pt x="380" y="64"/>
                  </a:cubicBezTo>
                  <a:cubicBezTo>
                    <a:pt x="380" y="64"/>
                    <a:pt x="380" y="64"/>
                    <a:pt x="380" y="64"/>
                  </a:cubicBezTo>
                  <a:cubicBezTo>
                    <a:pt x="380" y="64"/>
                    <a:pt x="380" y="64"/>
                    <a:pt x="380"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3"/>
                    <a:pt x="380" y="64"/>
                    <a:pt x="380" y="64"/>
                  </a:cubicBezTo>
                  <a:cubicBezTo>
                    <a:pt x="380" y="64"/>
                    <a:pt x="380" y="64"/>
                    <a:pt x="380" y="64"/>
                  </a:cubicBezTo>
                  <a:cubicBezTo>
                    <a:pt x="379" y="64"/>
                    <a:pt x="379" y="64"/>
                    <a:pt x="379" y="64"/>
                  </a:cubicBezTo>
                  <a:cubicBezTo>
                    <a:pt x="379" y="64"/>
                    <a:pt x="379" y="64"/>
                    <a:pt x="379"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3"/>
                    <a:pt x="378" y="63"/>
                    <a:pt x="378" y="63"/>
                  </a:cubicBezTo>
                  <a:cubicBezTo>
                    <a:pt x="378" y="63"/>
                    <a:pt x="378" y="63"/>
                    <a:pt x="378" y="63"/>
                  </a:cubicBezTo>
                  <a:cubicBezTo>
                    <a:pt x="378" y="63"/>
                    <a:pt x="378" y="63"/>
                    <a:pt x="378" y="63"/>
                  </a:cubicBezTo>
                  <a:cubicBezTo>
                    <a:pt x="378" y="63"/>
                    <a:pt x="378" y="63"/>
                    <a:pt x="378" y="63"/>
                  </a:cubicBezTo>
                  <a:cubicBezTo>
                    <a:pt x="378" y="63"/>
                    <a:pt x="378" y="63"/>
                    <a:pt x="378"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6" y="63"/>
                    <a:pt x="376" y="63"/>
                    <a:pt x="376" y="63"/>
                  </a:cubicBezTo>
                  <a:cubicBezTo>
                    <a:pt x="376" y="62"/>
                    <a:pt x="376" y="63"/>
                    <a:pt x="376" y="63"/>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3" y="62"/>
                    <a:pt x="373" y="62"/>
                    <a:pt x="373" y="62"/>
                  </a:cubicBezTo>
                  <a:cubicBezTo>
                    <a:pt x="373" y="62"/>
                    <a:pt x="373" y="62"/>
                    <a:pt x="373" y="62"/>
                  </a:cubicBezTo>
                  <a:cubicBezTo>
                    <a:pt x="373" y="62"/>
                    <a:pt x="373" y="62"/>
                    <a:pt x="373" y="62"/>
                  </a:cubicBezTo>
                  <a:cubicBezTo>
                    <a:pt x="372" y="63"/>
                    <a:pt x="372" y="63"/>
                    <a:pt x="372" y="63"/>
                  </a:cubicBezTo>
                  <a:cubicBezTo>
                    <a:pt x="372" y="63"/>
                    <a:pt x="372" y="63"/>
                    <a:pt x="372" y="63"/>
                  </a:cubicBezTo>
                  <a:cubicBezTo>
                    <a:pt x="372" y="62"/>
                    <a:pt x="373"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2"/>
                    <a:pt x="371" y="62"/>
                    <a:pt x="371" y="62"/>
                  </a:cubicBezTo>
                  <a:cubicBezTo>
                    <a:pt x="371" y="62"/>
                    <a:pt x="371" y="62"/>
                    <a:pt x="371" y="62"/>
                  </a:cubicBezTo>
                  <a:cubicBezTo>
                    <a:pt x="371" y="62"/>
                    <a:pt x="371" y="62"/>
                    <a:pt x="371" y="62"/>
                  </a:cubicBezTo>
                  <a:cubicBezTo>
                    <a:pt x="371" y="62"/>
                    <a:pt x="371" y="62"/>
                    <a:pt x="371" y="62"/>
                  </a:cubicBezTo>
                  <a:cubicBezTo>
                    <a:pt x="371" y="63"/>
                    <a:pt x="371" y="63"/>
                    <a:pt x="371" y="63"/>
                  </a:cubicBezTo>
                  <a:cubicBezTo>
                    <a:pt x="371" y="63"/>
                    <a:pt x="371" y="63"/>
                    <a:pt x="371"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5"/>
                    <a:pt x="370" y="65"/>
                    <a:pt x="370" y="65"/>
                  </a:cubicBezTo>
                  <a:cubicBezTo>
                    <a:pt x="370" y="65"/>
                    <a:pt x="370" y="65"/>
                    <a:pt x="370" y="65"/>
                  </a:cubicBezTo>
                  <a:cubicBezTo>
                    <a:pt x="370" y="65"/>
                    <a:pt x="370" y="65"/>
                    <a:pt x="370" y="65"/>
                  </a:cubicBezTo>
                  <a:cubicBezTo>
                    <a:pt x="370" y="65"/>
                    <a:pt x="370" y="65"/>
                    <a:pt x="370" y="65"/>
                  </a:cubicBezTo>
                  <a:cubicBezTo>
                    <a:pt x="370" y="65"/>
                    <a:pt x="370" y="65"/>
                    <a:pt x="370" y="65"/>
                  </a:cubicBezTo>
                  <a:cubicBezTo>
                    <a:pt x="371" y="65"/>
                    <a:pt x="371" y="65"/>
                    <a:pt x="371" y="65"/>
                  </a:cubicBezTo>
                  <a:cubicBezTo>
                    <a:pt x="371" y="65"/>
                    <a:pt x="371" y="65"/>
                    <a:pt x="371" y="65"/>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0" y="66"/>
                    <a:pt x="370" y="66"/>
                    <a:pt x="370" y="66"/>
                  </a:cubicBezTo>
                  <a:cubicBezTo>
                    <a:pt x="370" y="66"/>
                    <a:pt x="370" y="66"/>
                    <a:pt x="370" y="66"/>
                  </a:cubicBezTo>
                  <a:cubicBezTo>
                    <a:pt x="370" y="67"/>
                    <a:pt x="370" y="67"/>
                    <a:pt x="370" y="67"/>
                  </a:cubicBezTo>
                  <a:cubicBezTo>
                    <a:pt x="370" y="67"/>
                    <a:pt x="370" y="68"/>
                    <a:pt x="369" y="68"/>
                  </a:cubicBezTo>
                  <a:cubicBezTo>
                    <a:pt x="369" y="68"/>
                    <a:pt x="369" y="68"/>
                    <a:pt x="369" y="68"/>
                  </a:cubicBezTo>
                  <a:cubicBezTo>
                    <a:pt x="369" y="68"/>
                    <a:pt x="369" y="68"/>
                    <a:pt x="369" y="68"/>
                  </a:cubicBezTo>
                  <a:cubicBezTo>
                    <a:pt x="368" y="67"/>
                    <a:pt x="368" y="68"/>
                    <a:pt x="367" y="67"/>
                  </a:cubicBezTo>
                  <a:cubicBezTo>
                    <a:pt x="365" y="68"/>
                    <a:pt x="365" y="68"/>
                    <a:pt x="365" y="68"/>
                  </a:cubicBezTo>
                  <a:cubicBezTo>
                    <a:pt x="358" y="67"/>
                    <a:pt x="358" y="67"/>
                    <a:pt x="358" y="67"/>
                  </a:cubicBezTo>
                  <a:cubicBezTo>
                    <a:pt x="357" y="67"/>
                    <a:pt x="357" y="67"/>
                    <a:pt x="357" y="67"/>
                  </a:cubicBezTo>
                  <a:cubicBezTo>
                    <a:pt x="357" y="67"/>
                    <a:pt x="357" y="67"/>
                    <a:pt x="357" y="67"/>
                  </a:cubicBezTo>
                  <a:cubicBezTo>
                    <a:pt x="353" y="66"/>
                    <a:pt x="353" y="66"/>
                    <a:pt x="353" y="66"/>
                  </a:cubicBezTo>
                  <a:cubicBezTo>
                    <a:pt x="353" y="66"/>
                    <a:pt x="353" y="66"/>
                    <a:pt x="353" y="66"/>
                  </a:cubicBezTo>
                  <a:cubicBezTo>
                    <a:pt x="353" y="66"/>
                    <a:pt x="353" y="66"/>
                    <a:pt x="353" y="66"/>
                  </a:cubicBezTo>
                  <a:cubicBezTo>
                    <a:pt x="352" y="65"/>
                    <a:pt x="352" y="65"/>
                    <a:pt x="352" y="65"/>
                  </a:cubicBezTo>
                  <a:cubicBezTo>
                    <a:pt x="353" y="64"/>
                    <a:pt x="353" y="64"/>
                    <a:pt x="353" y="64"/>
                  </a:cubicBezTo>
                  <a:cubicBezTo>
                    <a:pt x="353" y="64"/>
                    <a:pt x="353" y="64"/>
                    <a:pt x="353" y="64"/>
                  </a:cubicBezTo>
                  <a:cubicBezTo>
                    <a:pt x="353" y="64"/>
                    <a:pt x="353" y="64"/>
                    <a:pt x="353" y="64"/>
                  </a:cubicBezTo>
                  <a:cubicBezTo>
                    <a:pt x="354" y="64"/>
                    <a:pt x="354" y="64"/>
                    <a:pt x="354" y="64"/>
                  </a:cubicBezTo>
                  <a:cubicBezTo>
                    <a:pt x="354" y="64"/>
                    <a:pt x="354" y="64"/>
                    <a:pt x="354" y="64"/>
                  </a:cubicBezTo>
                  <a:cubicBezTo>
                    <a:pt x="355" y="64"/>
                    <a:pt x="355" y="64"/>
                    <a:pt x="355" y="64"/>
                  </a:cubicBezTo>
                  <a:cubicBezTo>
                    <a:pt x="354" y="64"/>
                    <a:pt x="354" y="64"/>
                    <a:pt x="354" y="64"/>
                  </a:cubicBezTo>
                  <a:cubicBezTo>
                    <a:pt x="354" y="64"/>
                    <a:pt x="354" y="64"/>
                    <a:pt x="354" y="64"/>
                  </a:cubicBezTo>
                  <a:cubicBezTo>
                    <a:pt x="354" y="64"/>
                    <a:pt x="354" y="64"/>
                    <a:pt x="354" y="64"/>
                  </a:cubicBezTo>
                  <a:cubicBezTo>
                    <a:pt x="354" y="64"/>
                    <a:pt x="354" y="64"/>
                    <a:pt x="354" y="64"/>
                  </a:cubicBezTo>
                  <a:cubicBezTo>
                    <a:pt x="354" y="64"/>
                    <a:pt x="354" y="63"/>
                    <a:pt x="353" y="63"/>
                  </a:cubicBezTo>
                  <a:cubicBezTo>
                    <a:pt x="353" y="63"/>
                    <a:pt x="353" y="63"/>
                    <a:pt x="353" y="63"/>
                  </a:cubicBezTo>
                  <a:cubicBezTo>
                    <a:pt x="353" y="63"/>
                    <a:pt x="353" y="63"/>
                    <a:pt x="353" y="63"/>
                  </a:cubicBezTo>
                  <a:cubicBezTo>
                    <a:pt x="353" y="63"/>
                    <a:pt x="353" y="63"/>
                    <a:pt x="352" y="63"/>
                  </a:cubicBezTo>
                  <a:cubicBezTo>
                    <a:pt x="352" y="63"/>
                    <a:pt x="352" y="63"/>
                    <a:pt x="352" y="63"/>
                  </a:cubicBezTo>
                  <a:cubicBezTo>
                    <a:pt x="352" y="63"/>
                    <a:pt x="352" y="63"/>
                    <a:pt x="352" y="63"/>
                  </a:cubicBezTo>
                  <a:cubicBezTo>
                    <a:pt x="352" y="63"/>
                    <a:pt x="352" y="63"/>
                    <a:pt x="352" y="63"/>
                  </a:cubicBezTo>
                  <a:cubicBezTo>
                    <a:pt x="352" y="63"/>
                    <a:pt x="351" y="63"/>
                    <a:pt x="351" y="63"/>
                  </a:cubicBezTo>
                  <a:cubicBezTo>
                    <a:pt x="351" y="63"/>
                    <a:pt x="351" y="63"/>
                    <a:pt x="351" y="63"/>
                  </a:cubicBezTo>
                  <a:cubicBezTo>
                    <a:pt x="351" y="63"/>
                    <a:pt x="351" y="63"/>
                    <a:pt x="351" y="63"/>
                  </a:cubicBezTo>
                  <a:cubicBezTo>
                    <a:pt x="351" y="63"/>
                    <a:pt x="351" y="63"/>
                    <a:pt x="351" y="63"/>
                  </a:cubicBezTo>
                  <a:cubicBezTo>
                    <a:pt x="350" y="63"/>
                    <a:pt x="350" y="63"/>
                    <a:pt x="350" y="63"/>
                  </a:cubicBezTo>
                  <a:cubicBezTo>
                    <a:pt x="350" y="63"/>
                    <a:pt x="349" y="63"/>
                    <a:pt x="349" y="63"/>
                  </a:cubicBezTo>
                  <a:cubicBezTo>
                    <a:pt x="349" y="63"/>
                    <a:pt x="349" y="63"/>
                    <a:pt x="349" y="63"/>
                  </a:cubicBezTo>
                  <a:cubicBezTo>
                    <a:pt x="349" y="63"/>
                    <a:pt x="349" y="63"/>
                    <a:pt x="349" y="63"/>
                  </a:cubicBezTo>
                  <a:cubicBezTo>
                    <a:pt x="348" y="63"/>
                    <a:pt x="348" y="63"/>
                    <a:pt x="347" y="63"/>
                  </a:cubicBezTo>
                  <a:cubicBezTo>
                    <a:pt x="347" y="63"/>
                    <a:pt x="347" y="63"/>
                    <a:pt x="347" y="63"/>
                  </a:cubicBezTo>
                  <a:cubicBezTo>
                    <a:pt x="347" y="63"/>
                    <a:pt x="347" y="63"/>
                    <a:pt x="347" y="63"/>
                  </a:cubicBezTo>
                  <a:cubicBezTo>
                    <a:pt x="347" y="63"/>
                    <a:pt x="347" y="63"/>
                    <a:pt x="347" y="63"/>
                  </a:cubicBezTo>
                  <a:cubicBezTo>
                    <a:pt x="347" y="63"/>
                    <a:pt x="347" y="63"/>
                    <a:pt x="347" y="63"/>
                  </a:cubicBezTo>
                  <a:cubicBezTo>
                    <a:pt x="346" y="63"/>
                    <a:pt x="346" y="63"/>
                    <a:pt x="346" y="63"/>
                  </a:cubicBezTo>
                  <a:cubicBezTo>
                    <a:pt x="346" y="63"/>
                    <a:pt x="346" y="63"/>
                    <a:pt x="346" y="63"/>
                  </a:cubicBezTo>
                  <a:cubicBezTo>
                    <a:pt x="346" y="63"/>
                    <a:pt x="346" y="63"/>
                    <a:pt x="346" y="63"/>
                  </a:cubicBezTo>
                  <a:cubicBezTo>
                    <a:pt x="342" y="62"/>
                    <a:pt x="342" y="62"/>
                    <a:pt x="342" y="62"/>
                  </a:cubicBezTo>
                  <a:cubicBezTo>
                    <a:pt x="342" y="62"/>
                    <a:pt x="342" y="62"/>
                    <a:pt x="342" y="62"/>
                  </a:cubicBezTo>
                  <a:cubicBezTo>
                    <a:pt x="342" y="62"/>
                    <a:pt x="342" y="62"/>
                    <a:pt x="342" y="62"/>
                  </a:cubicBezTo>
                  <a:cubicBezTo>
                    <a:pt x="341" y="62"/>
                    <a:pt x="341" y="62"/>
                    <a:pt x="341" y="62"/>
                  </a:cubicBezTo>
                  <a:cubicBezTo>
                    <a:pt x="341" y="62"/>
                    <a:pt x="341" y="62"/>
                    <a:pt x="341" y="62"/>
                  </a:cubicBezTo>
                  <a:cubicBezTo>
                    <a:pt x="341" y="63"/>
                    <a:pt x="341" y="63"/>
                    <a:pt x="341" y="63"/>
                  </a:cubicBezTo>
                  <a:cubicBezTo>
                    <a:pt x="341" y="63"/>
                    <a:pt x="341" y="63"/>
                    <a:pt x="341" y="63"/>
                  </a:cubicBezTo>
                  <a:cubicBezTo>
                    <a:pt x="341" y="63"/>
                    <a:pt x="340" y="63"/>
                    <a:pt x="340" y="63"/>
                  </a:cubicBezTo>
                  <a:cubicBezTo>
                    <a:pt x="340" y="63"/>
                    <a:pt x="340" y="63"/>
                    <a:pt x="340" y="63"/>
                  </a:cubicBezTo>
                  <a:cubicBezTo>
                    <a:pt x="340" y="63"/>
                    <a:pt x="340" y="63"/>
                    <a:pt x="340" y="63"/>
                  </a:cubicBezTo>
                  <a:cubicBezTo>
                    <a:pt x="340" y="63"/>
                    <a:pt x="340" y="63"/>
                    <a:pt x="340" y="63"/>
                  </a:cubicBezTo>
                  <a:cubicBezTo>
                    <a:pt x="339" y="63"/>
                    <a:pt x="338"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6" y="63"/>
                    <a:pt x="336" y="63"/>
                    <a:pt x="336" y="63"/>
                  </a:cubicBezTo>
                  <a:cubicBezTo>
                    <a:pt x="336" y="64"/>
                    <a:pt x="336" y="64"/>
                    <a:pt x="336" y="64"/>
                  </a:cubicBezTo>
                  <a:cubicBezTo>
                    <a:pt x="336"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5"/>
                    <a:pt x="335"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5" y="66"/>
                    <a:pt x="335" y="66"/>
                    <a:pt x="335" y="66"/>
                  </a:cubicBezTo>
                  <a:cubicBezTo>
                    <a:pt x="335" y="66"/>
                    <a:pt x="335" y="66"/>
                    <a:pt x="335" y="66"/>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3"/>
                  </a:cubicBezTo>
                  <a:cubicBezTo>
                    <a:pt x="334" y="63"/>
                    <a:pt x="334" y="63"/>
                    <a:pt x="334" y="63"/>
                  </a:cubicBezTo>
                  <a:cubicBezTo>
                    <a:pt x="334" y="63"/>
                    <a:pt x="334" y="63"/>
                    <a:pt x="334" y="63"/>
                  </a:cubicBezTo>
                  <a:cubicBezTo>
                    <a:pt x="334" y="63"/>
                    <a:pt x="334" y="63"/>
                    <a:pt x="334" y="63"/>
                  </a:cubicBezTo>
                  <a:cubicBezTo>
                    <a:pt x="334" y="63"/>
                    <a:pt x="334" y="63"/>
                    <a:pt x="334" y="63"/>
                  </a:cubicBezTo>
                  <a:cubicBezTo>
                    <a:pt x="335" y="63"/>
                    <a:pt x="335" y="63"/>
                    <a:pt x="335" y="63"/>
                  </a:cubicBezTo>
                  <a:cubicBezTo>
                    <a:pt x="335" y="63"/>
                    <a:pt x="335" y="63"/>
                    <a:pt x="335" y="63"/>
                  </a:cubicBezTo>
                  <a:cubicBezTo>
                    <a:pt x="335" y="63"/>
                    <a:pt x="335" y="63"/>
                    <a:pt x="335" y="63"/>
                  </a:cubicBezTo>
                  <a:cubicBezTo>
                    <a:pt x="334" y="62"/>
                    <a:pt x="334" y="62"/>
                    <a:pt x="334" y="62"/>
                  </a:cubicBezTo>
                  <a:cubicBezTo>
                    <a:pt x="334" y="62"/>
                    <a:pt x="334" y="62"/>
                    <a:pt x="334" y="62"/>
                  </a:cubicBezTo>
                  <a:cubicBezTo>
                    <a:pt x="334" y="62"/>
                    <a:pt x="334" y="62"/>
                    <a:pt x="334" y="62"/>
                  </a:cubicBezTo>
                  <a:cubicBezTo>
                    <a:pt x="334" y="62"/>
                    <a:pt x="334" y="62"/>
                    <a:pt x="334" y="62"/>
                  </a:cubicBezTo>
                  <a:cubicBezTo>
                    <a:pt x="334" y="62"/>
                    <a:pt x="334" y="62"/>
                    <a:pt x="334" y="62"/>
                  </a:cubicBezTo>
                  <a:cubicBezTo>
                    <a:pt x="334" y="61"/>
                    <a:pt x="334" y="61"/>
                    <a:pt x="333" y="61"/>
                  </a:cubicBezTo>
                  <a:cubicBezTo>
                    <a:pt x="333" y="61"/>
                    <a:pt x="333" y="61"/>
                    <a:pt x="333" y="61"/>
                  </a:cubicBezTo>
                  <a:cubicBezTo>
                    <a:pt x="333" y="60"/>
                    <a:pt x="333" y="60"/>
                    <a:pt x="333" y="60"/>
                  </a:cubicBezTo>
                  <a:cubicBezTo>
                    <a:pt x="333" y="60"/>
                    <a:pt x="333" y="60"/>
                    <a:pt x="333" y="60"/>
                  </a:cubicBezTo>
                  <a:cubicBezTo>
                    <a:pt x="332" y="60"/>
                    <a:pt x="332" y="60"/>
                    <a:pt x="332" y="60"/>
                  </a:cubicBezTo>
                  <a:cubicBezTo>
                    <a:pt x="332" y="60"/>
                    <a:pt x="332" y="60"/>
                    <a:pt x="332" y="60"/>
                  </a:cubicBezTo>
                  <a:cubicBezTo>
                    <a:pt x="332" y="61"/>
                    <a:pt x="333" y="61"/>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2" y="62"/>
                    <a:pt x="332" y="62"/>
                    <a:pt x="332" y="62"/>
                  </a:cubicBezTo>
                  <a:cubicBezTo>
                    <a:pt x="332" y="62"/>
                    <a:pt x="332" y="62"/>
                    <a:pt x="332" y="62"/>
                  </a:cubicBezTo>
                  <a:cubicBezTo>
                    <a:pt x="332" y="62"/>
                    <a:pt x="331" y="62"/>
                    <a:pt x="331" y="62"/>
                  </a:cubicBezTo>
                  <a:cubicBezTo>
                    <a:pt x="331" y="62"/>
                    <a:pt x="331" y="62"/>
                    <a:pt x="331" y="62"/>
                  </a:cubicBezTo>
                  <a:cubicBezTo>
                    <a:pt x="331" y="62"/>
                    <a:pt x="331" y="62"/>
                    <a:pt x="331" y="62"/>
                  </a:cubicBezTo>
                  <a:cubicBezTo>
                    <a:pt x="327" y="61"/>
                    <a:pt x="327" y="61"/>
                    <a:pt x="327" y="61"/>
                  </a:cubicBezTo>
                  <a:cubicBezTo>
                    <a:pt x="327" y="61"/>
                    <a:pt x="327" y="61"/>
                    <a:pt x="327" y="61"/>
                  </a:cubicBezTo>
                  <a:cubicBezTo>
                    <a:pt x="327" y="61"/>
                    <a:pt x="327" y="61"/>
                    <a:pt x="327" y="61"/>
                  </a:cubicBezTo>
                  <a:cubicBezTo>
                    <a:pt x="327" y="61"/>
                    <a:pt x="328" y="60"/>
                    <a:pt x="328" y="60"/>
                  </a:cubicBezTo>
                  <a:cubicBezTo>
                    <a:pt x="327" y="60"/>
                    <a:pt x="327" y="60"/>
                    <a:pt x="327" y="60"/>
                  </a:cubicBezTo>
                  <a:cubicBezTo>
                    <a:pt x="326" y="60"/>
                    <a:pt x="326" y="60"/>
                    <a:pt x="326" y="60"/>
                  </a:cubicBezTo>
                  <a:cubicBezTo>
                    <a:pt x="325" y="60"/>
                    <a:pt x="324" y="60"/>
                    <a:pt x="322" y="60"/>
                  </a:cubicBezTo>
                  <a:cubicBezTo>
                    <a:pt x="322" y="60"/>
                    <a:pt x="321" y="61"/>
                    <a:pt x="321" y="62"/>
                  </a:cubicBezTo>
                  <a:cubicBezTo>
                    <a:pt x="321" y="62"/>
                    <a:pt x="321" y="63"/>
                    <a:pt x="321" y="63"/>
                  </a:cubicBezTo>
                  <a:cubicBezTo>
                    <a:pt x="321" y="63"/>
                    <a:pt x="322" y="62"/>
                    <a:pt x="322" y="62"/>
                  </a:cubicBezTo>
                  <a:cubicBezTo>
                    <a:pt x="322" y="62"/>
                    <a:pt x="322" y="62"/>
                    <a:pt x="322" y="62"/>
                  </a:cubicBezTo>
                  <a:cubicBezTo>
                    <a:pt x="323" y="62"/>
                    <a:pt x="324" y="62"/>
                    <a:pt x="324" y="62"/>
                  </a:cubicBezTo>
                  <a:cubicBezTo>
                    <a:pt x="325" y="62"/>
                    <a:pt x="325" y="62"/>
                    <a:pt x="326" y="62"/>
                  </a:cubicBezTo>
                  <a:cubicBezTo>
                    <a:pt x="326" y="62"/>
                    <a:pt x="326" y="62"/>
                    <a:pt x="326" y="62"/>
                  </a:cubicBezTo>
                  <a:cubicBezTo>
                    <a:pt x="326" y="62"/>
                    <a:pt x="326" y="62"/>
                    <a:pt x="326" y="62"/>
                  </a:cubicBezTo>
                  <a:cubicBezTo>
                    <a:pt x="322" y="64"/>
                    <a:pt x="322" y="64"/>
                    <a:pt x="322" y="64"/>
                  </a:cubicBezTo>
                  <a:cubicBezTo>
                    <a:pt x="320" y="64"/>
                    <a:pt x="320" y="64"/>
                    <a:pt x="320" y="64"/>
                  </a:cubicBezTo>
                  <a:cubicBezTo>
                    <a:pt x="320" y="64"/>
                    <a:pt x="320" y="64"/>
                    <a:pt x="320" y="64"/>
                  </a:cubicBezTo>
                  <a:cubicBezTo>
                    <a:pt x="319" y="64"/>
                    <a:pt x="319" y="64"/>
                    <a:pt x="319" y="64"/>
                  </a:cubicBezTo>
                  <a:cubicBezTo>
                    <a:pt x="319" y="64"/>
                    <a:pt x="319" y="64"/>
                    <a:pt x="319" y="64"/>
                  </a:cubicBezTo>
                  <a:cubicBezTo>
                    <a:pt x="319" y="64"/>
                    <a:pt x="319" y="64"/>
                    <a:pt x="319" y="64"/>
                  </a:cubicBezTo>
                  <a:cubicBezTo>
                    <a:pt x="319" y="64"/>
                    <a:pt x="319" y="64"/>
                    <a:pt x="319" y="64"/>
                  </a:cubicBezTo>
                  <a:cubicBezTo>
                    <a:pt x="320" y="64"/>
                    <a:pt x="320" y="64"/>
                    <a:pt x="320" y="64"/>
                  </a:cubicBezTo>
                  <a:cubicBezTo>
                    <a:pt x="319" y="65"/>
                    <a:pt x="319" y="65"/>
                    <a:pt x="319" y="65"/>
                  </a:cubicBezTo>
                  <a:cubicBezTo>
                    <a:pt x="315" y="66"/>
                    <a:pt x="315" y="66"/>
                    <a:pt x="315" y="66"/>
                  </a:cubicBezTo>
                  <a:cubicBezTo>
                    <a:pt x="315" y="66"/>
                    <a:pt x="315" y="66"/>
                    <a:pt x="315" y="66"/>
                  </a:cubicBezTo>
                  <a:cubicBezTo>
                    <a:pt x="308" y="67"/>
                    <a:pt x="308" y="67"/>
                    <a:pt x="308" y="67"/>
                  </a:cubicBezTo>
                  <a:cubicBezTo>
                    <a:pt x="308" y="67"/>
                    <a:pt x="308" y="67"/>
                    <a:pt x="308" y="67"/>
                  </a:cubicBezTo>
                  <a:cubicBezTo>
                    <a:pt x="309" y="67"/>
                    <a:pt x="309" y="67"/>
                    <a:pt x="309" y="67"/>
                  </a:cubicBezTo>
                  <a:cubicBezTo>
                    <a:pt x="309" y="68"/>
                    <a:pt x="309" y="68"/>
                    <a:pt x="309" y="68"/>
                  </a:cubicBezTo>
                  <a:cubicBezTo>
                    <a:pt x="309" y="68"/>
                    <a:pt x="309" y="68"/>
                    <a:pt x="309" y="68"/>
                  </a:cubicBezTo>
                  <a:cubicBezTo>
                    <a:pt x="304" y="69"/>
                    <a:pt x="304" y="69"/>
                    <a:pt x="304" y="69"/>
                  </a:cubicBezTo>
                  <a:cubicBezTo>
                    <a:pt x="304" y="69"/>
                    <a:pt x="304" y="69"/>
                    <a:pt x="304" y="69"/>
                  </a:cubicBezTo>
                  <a:cubicBezTo>
                    <a:pt x="304" y="69"/>
                    <a:pt x="304" y="69"/>
                    <a:pt x="304" y="69"/>
                  </a:cubicBezTo>
                  <a:cubicBezTo>
                    <a:pt x="306" y="68"/>
                    <a:pt x="306" y="68"/>
                    <a:pt x="306" y="68"/>
                  </a:cubicBezTo>
                  <a:cubicBezTo>
                    <a:pt x="307" y="68"/>
                    <a:pt x="307" y="68"/>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8" y="66"/>
                    <a:pt x="308" y="66"/>
                    <a:pt x="308" y="66"/>
                  </a:cubicBezTo>
                  <a:cubicBezTo>
                    <a:pt x="308" y="66"/>
                    <a:pt x="308" y="66"/>
                    <a:pt x="308" y="66"/>
                  </a:cubicBezTo>
                  <a:cubicBezTo>
                    <a:pt x="308" y="65"/>
                    <a:pt x="308" y="65"/>
                    <a:pt x="308" y="65"/>
                  </a:cubicBezTo>
                  <a:cubicBezTo>
                    <a:pt x="308" y="65"/>
                    <a:pt x="308" y="65"/>
                    <a:pt x="308" y="65"/>
                  </a:cubicBezTo>
                  <a:cubicBezTo>
                    <a:pt x="308" y="65"/>
                    <a:pt x="308" y="65"/>
                    <a:pt x="308"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10" y="65"/>
                    <a:pt x="310" y="65"/>
                    <a:pt x="310" y="65"/>
                  </a:cubicBezTo>
                  <a:cubicBezTo>
                    <a:pt x="310" y="65"/>
                    <a:pt x="310" y="65"/>
                    <a:pt x="310" y="65"/>
                  </a:cubicBezTo>
                  <a:cubicBezTo>
                    <a:pt x="311" y="65"/>
                    <a:pt x="311" y="65"/>
                    <a:pt x="311" y="65"/>
                  </a:cubicBezTo>
                  <a:cubicBezTo>
                    <a:pt x="311" y="65"/>
                    <a:pt x="311" y="65"/>
                    <a:pt x="311" y="65"/>
                  </a:cubicBezTo>
                  <a:cubicBezTo>
                    <a:pt x="311" y="65"/>
                    <a:pt x="311" y="65"/>
                    <a:pt x="311" y="65"/>
                  </a:cubicBezTo>
                  <a:cubicBezTo>
                    <a:pt x="311" y="65"/>
                    <a:pt x="311" y="65"/>
                    <a:pt x="311" y="65"/>
                  </a:cubicBezTo>
                  <a:cubicBezTo>
                    <a:pt x="311" y="65"/>
                    <a:pt x="311" y="65"/>
                    <a:pt x="311" y="65"/>
                  </a:cubicBezTo>
                  <a:cubicBezTo>
                    <a:pt x="311" y="64"/>
                    <a:pt x="311" y="64"/>
                    <a:pt x="311" y="64"/>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2" y="58"/>
                    <a:pt x="322" y="58"/>
                    <a:pt x="322" y="58"/>
                  </a:cubicBezTo>
                  <a:cubicBezTo>
                    <a:pt x="323" y="57"/>
                    <a:pt x="323" y="57"/>
                    <a:pt x="323" y="57"/>
                  </a:cubicBezTo>
                  <a:cubicBezTo>
                    <a:pt x="323" y="57"/>
                    <a:pt x="323" y="57"/>
                    <a:pt x="323" y="57"/>
                  </a:cubicBezTo>
                  <a:cubicBezTo>
                    <a:pt x="323" y="57"/>
                    <a:pt x="323" y="57"/>
                    <a:pt x="323"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34" y="52"/>
                    <a:pt x="334" y="52"/>
                    <a:pt x="334" y="52"/>
                  </a:cubicBezTo>
                  <a:cubicBezTo>
                    <a:pt x="335" y="52"/>
                    <a:pt x="335" y="52"/>
                    <a:pt x="335" y="52"/>
                  </a:cubicBezTo>
                  <a:cubicBezTo>
                    <a:pt x="335" y="52"/>
                    <a:pt x="335" y="52"/>
                    <a:pt x="335" y="52"/>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4" y="50"/>
                    <a:pt x="334" y="50"/>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2" y="49"/>
                    <a:pt x="332" y="49"/>
                    <a:pt x="332" y="49"/>
                  </a:cubicBezTo>
                  <a:cubicBezTo>
                    <a:pt x="332" y="48"/>
                    <a:pt x="332" y="48"/>
                    <a:pt x="332"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1" y="48"/>
                    <a:pt x="331" y="48"/>
                    <a:pt x="331" y="47"/>
                  </a:cubicBezTo>
                  <a:cubicBezTo>
                    <a:pt x="331" y="47"/>
                    <a:pt x="331" y="47"/>
                    <a:pt x="331" y="47"/>
                  </a:cubicBezTo>
                  <a:cubicBezTo>
                    <a:pt x="331" y="47"/>
                    <a:pt x="331" y="47"/>
                    <a:pt x="331" y="47"/>
                  </a:cubicBezTo>
                  <a:cubicBezTo>
                    <a:pt x="331" y="47"/>
                    <a:pt x="331" y="47"/>
                    <a:pt x="331" y="47"/>
                  </a:cubicBezTo>
                  <a:cubicBezTo>
                    <a:pt x="331" y="47"/>
                    <a:pt x="331" y="47"/>
                    <a:pt x="331" y="47"/>
                  </a:cubicBezTo>
                  <a:cubicBezTo>
                    <a:pt x="331" y="47"/>
                    <a:pt x="331" y="47"/>
                    <a:pt x="331" y="47"/>
                  </a:cubicBezTo>
                  <a:cubicBezTo>
                    <a:pt x="332" y="47"/>
                    <a:pt x="332" y="47"/>
                    <a:pt x="332" y="48"/>
                  </a:cubicBezTo>
                  <a:cubicBezTo>
                    <a:pt x="332" y="48"/>
                    <a:pt x="332" y="48"/>
                    <a:pt x="332"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4" y="48"/>
                    <a:pt x="334" y="48"/>
                    <a:pt x="334" y="48"/>
                  </a:cubicBezTo>
                  <a:cubicBezTo>
                    <a:pt x="334" y="48"/>
                    <a:pt x="334" y="48"/>
                    <a:pt x="334" y="48"/>
                  </a:cubicBezTo>
                  <a:cubicBezTo>
                    <a:pt x="334" y="48"/>
                    <a:pt x="334" y="48"/>
                    <a:pt x="334" y="48"/>
                  </a:cubicBezTo>
                  <a:cubicBezTo>
                    <a:pt x="334" y="48"/>
                    <a:pt x="334" y="48"/>
                    <a:pt x="334" y="48"/>
                  </a:cubicBezTo>
                  <a:cubicBezTo>
                    <a:pt x="334" y="48"/>
                    <a:pt x="334" y="48"/>
                    <a:pt x="334" y="48"/>
                  </a:cubicBezTo>
                  <a:cubicBezTo>
                    <a:pt x="335" y="48"/>
                    <a:pt x="335" y="48"/>
                    <a:pt x="335" y="48"/>
                  </a:cubicBezTo>
                  <a:cubicBezTo>
                    <a:pt x="335" y="48"/>
                    <a:pt x="335" y="48"/>
                    <a:pt x="335" y="48"/>
                  </a:cubicBezTo>
                  <a:cubicBezTo>
                    <a:pt x="335" y="48"/>
                    <a:pt x="335" y="48"/>
                    <a:pt x="335" y="48"/>
                  </a:cubicBezTo>
                  <a:cubicBezTo>
                    <a:pt x="335" y="48"/>
                    <a:pt x="335" y="48"/>
                    <a:pt x="335" y="48"/>
                  </a:cubicBezTo>
                  <a:cubicBezTo>
                    <a:pt x="335" y="49"/>
                    <a:pt x="335" y="49"/>
                    <a:pt x="335" y="49"/>
                  </a:cubicBezTo>
                  <a:cubicBezTo>
                    <a:pt x="335" y="49"/>
                    <a:pt x="335" y="49"/>
                    <a:pt x="335" y="49"/>
                  </a:cubicBezTo>
                  <a:cubicBezTo>
                    <a:pt x="335" y="49"/>
                    <a:pt x="335" y="49"/>
                    <a:pt x="335" y="49"/>
                  </a:cubicBezTo>
                  <a:cubicBezTo>
                    <a:pt x="335" y="49"/>
                    <a:pt x="335" y="49"/>
                    <a:pt x="335" y="49"/>
                  </a:cubicBezTo>
                  <a:cubicBezTo>
                    <a:pt x="335" y="49"/>
                    <a:pt x="335" y="49"/>
                    <a:pt x="335"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8"/>
                    <a:pt x="336" y="48"/>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6"/>
                    <a:pt x="335" y="46"/>
                    <a:pt x="335" y="46"/>
                  </a:cubicBezTo>
                  <a:cubicBezTo>
                    <a:pt x="335" y="46"/>
                    <a:pt x="335" y="46"/>
                    <a:pt x="335" y="46"/>
                  </a:cubicBezTo>
                  <a:cubicBezTo>
                    <a:pt x="335" y="46"/>
                    <a:pt x="335" y="46"/>
                    <a:pt x="335" y="46"/>
                  </a:cubicBezTo>
                  <a:cubicBezTo>
                    <a:pt x="335" y="46"/>
                    <a:pt x="335" y="46"/>
                    <a:pt x="335" y="46"/>
                  </a:cubicBezTo>
                  <a:cubicBezTo>
                    <a:pt x="335" y="46"/>
                    <a:pt x="335" y="46"/>
                    <a:pt x="335" y="46"/>
                  </a:cubicBezTo>
                  <a:cubicBezTo>
                    <a:pt x="335" y="45"/>
                    <a:pt x="335" y="45"/>
                    <a:pt x="335" y="45"/>
                  </a:cubicBezTo>
                  <a:cubicBezTo>
                    <a:pt x="335" y="45"/>
                    <a:pt x="335" y="45"/>
                    <a:pt x="335" y="45"/>
                  </a:cubicBezTo>
                  <a:cubicBezTo>
                    <a:pt x="335" y="45"/>
                    <a:pt x="335" y="45"/>
                    <a:pt x="335"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4"/>
                    <a:pt x="334" y="44"/>
                    <a:pt x="334" y="44"/>
                  </a:cubicBezTo>
                  <a:cubicBezTo>
                    <a:pt x="334" y="44"/>
                    <a:pt x="333" y="44"/>
                    <a:pt x="333" y="44"/>
                  </a:cubicBezTo>
                  <a:cubicBezTo>
                    <a:pt x="333" y="44"/>
                    <a:pt x="333" y="44"/>
                    <a:pt x="333" y="44"/>
                  </a:cubicBezTo>
                  <a:cubicBezTo>
                    <a:pt x="333" y="44"/>
                    <a:pt x="333" y="44"/>
                    <a:pt x="333" y="44"/>
                  </a:cubicBezTo>
                  <a:cubicBezTo>
                    <a:pt x="333" y="45"/>
                    <a:pt x="333" y="44"/>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3" y="45"/>
                    <a:pt x="333" y="45"/>
                  </a:cubicBezTo>
                  <a:cubicBezTo>
                    <a:pt x="333" y="45"/>
                    <a:pt x="333" y="45"/>
                    <a:pt x="333" y="45"/>
                  </a:cubicBezTo>
                  <a:cubicBezTo>
                    <a:pt x="333" y="45"/>
                    <a:pt x="333" y="45"/>
                    <a:pt x="333" y="45"/>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5"/>
                    <a:pt x="333" y="45"/>
                    <a:pt x="333" y="45"/>
                  </a:cubicBezTo>
                  <a:cubicBezTo>
                    <a:pt x="333" y="45"/>
                    <a:pt x="333" y="45"/>
                    <a:pt x="333" y="45"/>
                  </a:cubicBezTo>
                  <a:cubicBezTo>
                    <a:pt x="333" y="45"/>
                    <a:pt x="333" y="45"/>
                    <a:pt x="333" y="45"/>
                  </a:cubicBezTo>
                  <a:cubicBezTo>
                    <a:pt x="333" y="45"/>
                    <a:pt x="333" y="45"/>
                    <a:pt x="333" y="45"/>
                  </a:cubicBezTo>
                  <a:cubicBezTo>
                    <a:pt x="332" y="45"/>
                    <a:pt x="332" y="45"/>
                    <a:pt x="332" y="45"/>
                  </a:cubicBezTo>
                  <a:cubicBezTo>
                    <a:pt x="332" y="45"/>
                    <a:pt x="332" y="45"/>
                    <a:pt x="332" y="45"/>
                  </a:cubicBezTo>
                  <a:cubicBezTo>
                    <a:pt x="332" y="45"/>
                    <a:pt x="332" y="45"/>
                    <a:pt x="332" y="45"/>
                  </a:cubicBezTo>
                  <a:cubicBezTo>
                    <a:pt x="332" y="45"/>
                    <a:pt x="332" y="45"/>
                    <a:pt x="332" y="45"/>
                  </a:cubicBezTo>
                  <a:cubicBezTo>
                    <a:pt x="332" y="45"/>
                    <a:pt x="332" y="45"/>
                    <a:pt x="332" y="45"/>
                  </a:cubicBezTo>
                  <a:cubicBezTo>
                    <a:pt x="332" y="44"/>
                    <a:pt x="332" y="44"/>
                    <a:pt x="332" y="44"/>
                  </a:cubicBezTo>
                  <a:cubicBezTo>
                    <a:pt x="332" y="44"/>
                    <a:pt x="332" y="44"/>
                    <a:pt x="332" y="43"/>
                  </a:cubicBezTo>
                  <a:cubicBezTo>
                    <a:pt x="331" y="43"/>
                    <a:pt x="331" y="43"/>
                    <a:pt x="331" y="43"/>
                  </a:cubicBezTo>
                  <a:cubicBezTo>
                    <a:pt x="331" y="43"/>
                    <a:pt x="331" y="43"/>
                    <a:pt x="331" y="43"/>
                  </a:cubicBezTo>
                  <a:cubicBezTo>
                    <a:pt x="331" y="43"/>
                    <a:pt x="331"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2"/>
                    <a:pt x="330" y="42"/>
                    <a:pt x="330" y="42"/>
                  </a:cubicBezTo>
                  <a:cubicBezTo>
                    <a:pt x="330" y="42"/>
                    <a:pt x="330" y="42"/>
                    <a:pt x="330"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0"/>
                    <a:pt x="326" y="40"/>
                    <a:pt x="326" y="40"/>
                  </a:cubicBezTo>
                  <a:cubicBezTo>
                    <a:pt x="326" y="41"/>
                    <a:pt x="326" y="40"/>
                    <a:pt x="326" y="41"/>
                  </a:cubicBezTo>
                  <a:cubicBezTo>
                    <a:pt x="326" y="41"/>
                    <a:pt x="326" y="41"/>
                    <a:pt x="326"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4" y="40"/>
                    <a:pt x="324" y="40"/>
                    <a:pt x="324" y="40"/>
                  </a:cubicBezTo>
                  <a:cubicBezTo>
                    <a:pt x="324" y="40"/>
                    <a:pt x="324" y="40"/>
                    <a:pt x="324" y="40"/>
                  </a:cubicBezTo>
                  <a:cubicBezTo>
                    <a:pt x="324" y="40"/>
                    <a:pt x="324" y="40"/>
                    <a:pt x="324" y="40"/>
                  </a:cubicBezTo>
                  <a:cubicBezTo>
                    <a:pt x="324" y="40"/>
                    <a:pt x="324" y="40"/>
                    <a:pt x="324" y="40"/>
                  </a:cubicBezTo>
                  <a:cubicBezTo>
                    <a:pt x="324" y="40"/>
                    <a:pt x="324" y="40"/>
                    <a:pt x="324" y="40"/>
                  </a:cubicBezTo>
                  <a:cubicBezTo>
                    <a:pt x="324" y="41"/>
                    <a:pt x="323" y="41"/>
                    <a:pt x="323" y="41"/>
                  </a:cubicBezTo>
                  <a:cubicBezTo>
                    <a:pt x="323" y="41"/>
                    <a:pt x="323" y="41"/>
                    <a:pt x="323" y="41"/>
                  </a:cubicBezTo>
                  <a:cubicBezTo>
                    <a:pt x="323" y="41"/>
                    <a:pt x="323" y="41"/>
                    <a:pt x="323" y="41"/>
                  </a:cubicBezTo>
                  <a:cubicBezTo>
                    <a:pt x="323" y="41"/>
                    <a:pt x="323"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19" y="41"/>
                  </a:cubicBezTo>
                  <a:cubicBezTo>
                    <a:pt x="319" y="41"/>
                    <a:pt x="319" y="41"/>
                    <a:pt x="319" y="41"/>
                  </a:cubicBezTo>
                  <a:cubicBezTo>
                    <a:pt x="319" y="41"/>
                    <a:pt x="319" y="41"/>
                    <a:pt x="319" y="41"/>
                  </a:cubicBezTo>
                  <a:cubicBezTo>
                    <a:pt x="319" y="41"/>
                    <a:pt x="319" y="41"/>
                    <a:pt x="319"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7" y="41"/>
                    <a:pt x="317" y="41"/>
                    <a:pt x="317" y="41"/>
                  </a:cubicBezTo>
                  <a:cubicBezTo>
                    <a:pt x="317" y="41"/>
                    <a:pt x="317" y="41"/>
                    <a:pt x="317" y="41"/>
                  </a:cubicBezTo>
                  <a:cubicBezTo>
                    <a:pt x="316" y="41"/>
                    <a:pt x="316" y="41"/>
                    <a:pt x="316" y="41"/>
                  </a:cubicBezTo>
                  <a:cubicBezTo>
                    <a:pt x="316" y="41"/>
                    <a:pt x="316" y="41"/>
                    <a:pt x="316" y="41"/>
                  </a:cubicBezTo>
                  <a:cubicBezTo>
                    <a:pt x="316" y="41"/>
                    <a:pt x="316" y="41"/>
                    <a:pt x="316" y="41"/>
                  </a:cubicBezTo>
                  <a:cubicBezTo>
                    <a:pt x="316" y="41"/>
                    <a:pt x="316" y="41"/>
                    <a:pt x="316"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2"/>
                    <a:pt x="315" y="42"/>
                    <a:pt x="315" y="42"/>
                  </a:cubicBezTo>
                  <a:cubicBezTo>
                    <a:pt x="315" y="42"/>
                    <a:pt x="315" y="42"/>
                    <a:pt x="315" y="42"/>
                  </a:cubicBezTo>
                  <a:cubicBezTo>
                    <a:pt x="315" y="42"/>
                    <a:pt x="315" y="42"/>
                    <a:pt x="315" y="42"/>
                  </a:cubicBezTo>
                  <a:cubicBezTo>
                    <a:pt x="315" y="42"/>
                    <a:pt x="315" y="42"/>
                    <a:pt x="315" y="42"/>
                  </a:cubicBezTo>
                  <a:cubicBezTo>
                    <a:pt x="315" y="42"/>
                    <a:pt x="315" y="42"/>
                    <a:pt x="314" y="42"/>
                  </a:cubicBezTo>
                  <a:cubicBezTo>
                    <a:pt x="314" y="42"/>
                    <a:pt x="314" y="42"/>
                    <a:pt x="314" y="42"/>
                  </a:cubicBezTo>
                  <a:cubicBezTo>
                    <a:pt x="314" y="42"/>
                    <a:pt x="314" y="42"/>
                    <a:pt x="314" y="42"/>
                  </a:cubicBezTo>
                  <a:cubicBezTo>
                    <a:pt x="314" y="42"/>
                    <a:pt x="314" y="42"/>
                    <a:pt x="314" y="42"/>
                  </a:cubicBezTo>
                  <a:cubicBezTo>
                    <a:pt x="314" y="42"/>
                    <a:pt x="314" y="42"/>
                    <a:pt x="314" y="42"/>
                  </a:cubicBezTo>
                  <a:cubicBezTo>
                    <a:pt x="314" y="42"/>
                    <a:pt x="314" y="42"/>
                    <a:pt x="314" y="42"/>
                  </a:cubicBezTo>
                  <a:cubicBezTo>
                    <a:pt x="313" y="43"/>
                    <a:pt x="313" y="42"/>
                    <a:pt x="312" y="42"/>
                  </a:cubicBezTo>
                  <a:cubicBezTo>
                    <a:pt x="312" y="42"/>
                    <a:pt x="312" y="42"/>
                    <a:pt x="312" y="42"/>
                  </a:cubicBezTo>
                  <a:cubicBezTo>
                    <a:pt x="312" y="42"/>
                    <a:pt x="312" y="42"/>
                    <a:pt x="312" y="42"/>
                  </a:cubicBezTo>
                  <a:cubicBezTo>
                    <a:pt x="312" y="42"/>
                    <a:pt x="312" y="42"/>
                    <a:pt x="312" y="42"/>
                  </a:cubicBezTo>
                  <a:cubicBezTo>
                    <a:pt x="311" y="43"/>
                    <a:pt x="311" y="42"/>
                    <a:pt x="311" y="43"/>
                  </a:cubicBezTo>
                  <a:cubicBezTo>
                    <a:pt x="311" y="43"/>
                    <a:pt x="311" y="43"/>
                    <a:pt x="311" y="43"/>
                  </a:cubicBezTo>
                  <a:cubicBezTo>
                    <a:pt x="311" y="43"/>
                    <a:pt x="311" y="43"/>
                    <a:pt x="311" y="43"/>
                  </a:cubicBezTo>
                  <a:cubicBezTo>
                    <a:pt x="310" y="43"/>
                    <a:pt x="311" y="42"/>
                    <a:pt x="310" y="42"/>
                  </a:cubicBezTo>
                  <a:cubicBezTo>
                    <a:pt x="310" y="42"/>
                    <a:pt x="310" y="42"/>
                    <a:pt x="310" y="42"/>
                  </a:cubicBezTo>
                  <a:cubicBezTo>
                    <a:pt x="310" y="42"/>
                    <a:pt x="310" y="42"/>
                    <a:pt x="310" y="42"/>
                  </a:cubicBezTo>
                  <a:cubicBezTo>
                    <a:pt x="310" y="42"/>
                    <a:pt x="310" y="42"/>
                    <a:pt x="310" y="42"/>
                  </a:cubicBezTo>
                  <a:cubicBezTo>
                    <a:pt x="310" y="42"/>
                    <a:pt x="310" y="42"/>
                    <a:pt x="310" y="42"/>
                  </a:cubicBezTo>
                  <a:cubicBezTo>
                    <a:pt x="309" y="42"/>
                    <a:pt x="309" y="42"/>
                    <a:pt x="309" y="42"/>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2" y="38"/>
                    <a:pt x="312" y="39"/>
                    <a:pt x="312" y="39"/>
                  </a:cubicBezTo>
                  <a:cubicBezTo>
                    <a:pt x="312" y="39"/>
                    <a:pt x="312" y="39"/>
                    <a:pt x="312" y="39"/>
                  </a:cubicBezTo>
                  <a:cubicBezTo>
                    <a:pt x="312" y="39"/>
                    <a:pt x="312" y="39"/>
                    <a:pt x="312" y="39"/>
                  </a:cubicBezTo>
                  <a:cubicBezTo>
                    <a:pt x="312" y="39"/>
                    <a:pt x="312" y="39"/>
                    <a:pt x="312" y="39"/>
                  </a:cubicBezTo>
                  <a:cubicBezTo>
                    <a:pt x="312" y="39"/>
                    <a:pt x="312" y="39"/>
                    <a:pt x="312" y="39"/>
                  </a:cubicBezTo>
                  <a:cubicBezTo>
                    <a:pt x="311" y="38"/>
                    <a:pt x="311" y="38"/>
                    <a:pt x="311" y="38"/>
                  </a:cubicBezTo>
                  <a:cubicBezTo>
                    <a:pt x="311" y="38"/>
                    <a:pt x="311" y="38"/>
                    <a:pt x="311" y="38"/>
                  </a:cubicBezTo>
                  <a:cubicBezTo>
                    <a:pt x="311" y="38"/>
                    <a:pt x="311" y="38"/>
                    <a:pt x="311" y="38"/>
                  </a:cubicBezTo>
                  <a:cubicBezTo>
                    <a:pt x="310" y="38"/>
                    <a:pt x="311" y="38"/>
                    <a:pt x="310" y="38"/>
                  </a:cubicBezTo>
                  <a:cubicBezTo>
                    <a:pt x="310" y="38"/>
                    <a:pt x="310" y="38"/>
                    <a:pt x="310" y="38"/>
                  </a:cubicBezTo>
                  <a:cubicBezTo>
                    <a:pt x="310" y="38"/>
                    <a:pt x="310" y="38"/>
                    <a:pt x="310" y="38"/>
                  </a:cubicBezTo>
                  <a:cubicBezTo>
                    <a:pt x="310" y="38"/>
                    <a:pt x="310" y="38"/>
                    <a:pt x="310" y="38"/>
                  </a:cubicBezTo>
                  <a:cubicBezTo>
                    <a:pt x="310" y="39"/>
                    <a:pt x="310" y="39"/>
                    <a:pt x="310" y="39"/>
                  </a:cubicBezTo>
                  <a:cubicBezTo>
                    <a:pt x="310" y="39"/>
                    <a:pt x="310" y="39"/>
                    <a:pt x="310" y="39"/>
                  </a:cubicBezTo>
                  <a:cubicBezTo>
                    <a:pt x="311" y="39"/>
                    <a:pt x="311" y="39"/>
                    <a:pt x="311" y="39"/>
                  </a:cubicBezTo>
                  <a:cubicBezTo>
                    <a:pt x="311" y="39"/>
                    <a:pt x="311" y="39"/>
                    <a:pt x="311" y="39"/>
                  </a:cubicBezTo>
                  <a:cubicBezTo>
                    <a:pt x="311" y="39"/>
                    <a:pt x="311" y="39"/>
                    <a:pt x="311" y="39"/>
                  </a:cubicBezTo>
                  <a:cubicBezTo>
                    <a:pt x="311" y="39"/>
                    <a:pt x="311" y="39"/>
                    <a:pt x="311" y="39"/>
                  </a:cubicBezTo>
                  <a:cubicBezTo>
                    <a:pt x="311" y="39"/>
                    <a:pt x="311" y="39"/>
                    <a:pt x="311" y="39"/>
                  </a:cubicBezTo>
                  <a:cubicBezTo>
                    <a:pt x="310" y="39"/>
                    <a:pt x="310" y="39"/>
                    <a:pt x="310" y="39"/>
                  </a:cubicBezTo>
                  <a:cubicBezTo>
                    <a:pt x="310" y="39"/>
                    <a:pt x="310" y="39"/>
                    <a:pt x="310" y="39"/>
                  </a:cubicBezTo>
                  <a:cubicBezTo>
                    <a:pt x="310" y="39"/>
                    <a:pt x="310" y="39"/>
                    <a:pt x="310" y="39"/>
                  </a:cubicBezTo>
                  <a:cubicBezTo>
                    <a:pt x="310" y="39"/>
                    <a:pt x="310"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8" y="38"/>
                    <a:pt x="308" y="38"/>
                    <a:pt x="308" y="38"/>
                  </a:cubicBezTo>
                  <a:cubicBezTo>
                    <a:pt x="308" y="38"/>
                    <a:pt x="308" y="38"/>
                    <a:pt x="308" y="38"/>
                  </a:cubicBezTo>
                  <a:cubicBezTo>
                    <a:pt x="308" y="38"/>
                    <a:pt x="308" y="38"/>
                    <a:pt x="308" y="38"/>
                  </a:cubicBezTo>
                  <a:cubicBezTo>
                    <a:pt x="308" y="38"/>
                    <a:pt x="308" y="38"/>
                    <a:pt x="308" y="38"/>
                  </a:cubicBezTo>
                  <a:cubicBezTo>
                    <a:pt x="308" y="38"/>
                    <a:pt x="308" y="38"/>
                    <a:pt x="308" y="38"/>
                  </a:cubicBezTo>
                  <a:cubicBezTo>
                    <a:pt x="308" y="39"/>
                    <a:pt x="308" y="39"/>
                    <a:pt x="308" y="39"/>
                  </a:cubicBezTo>
                  <a:cubicBezTo>
                    <a:pt x="308" y="39"/>
                    <a:pt x="308" y="39"/>
                    <a:pt x="308" y="39"/>
                  </a:cubicBezTo>
                  <a:cubicBezTo>
                    <a:pt x="308" y="39"/>
                    <a:pt x="308" y="39"/>
                    <a:pt x="308" y="39"/>
                  </a:cubicBezTo>
                  <a:cubicBezTo>
                    <a:pt x="307" y="39"/>
                    <a:pt x="307" y="39"/>
                    <a:pt x="307" y="39"/>
                  </a:cubicBezTo>
                  <a:cubicBezTo>
                    <a:pt x="307" y="39"/>
                    <a:pt x="307" y="39"/>
                    <a:pt x="307" y="39"/>
                  </a:cubicBezTo>
                  <a:cubicBezTo>
                    <a:pt x="307" y="39"/>
                    <a:pt x="307" y="39"/>
                    <a:pt x="307" y="39"/>
                  </a:cubicBezTo>
                  <a:cubicBezTo>
                    <a:pt x="307" y="39"/>
                    <a:pt x="307" y="39"/>
                    <a:pt x="307"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8"/>
                    <a:pt x="306" y="38"/>
                    <a:pt x="306" y="38"/>
                  </a:cubicBezTo>
                  <a:cubicBezTo>
                    <a:pt x="306" y="38"/>
                    <a:pt x="306" y="38"/>
                    <a:pt x="306"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6" y="38"/>
                  </a:cubicBezTo>
                  <a:cubicBezTo>
                    <a:pt x="306" y="38"/>
                    <a:pt x="306" y="38"/>
                    <a:pt x="306" y="38"/>
                  </a:cubicBezTo>
                  <a:cubicBezTo>
                    <a:pt x="306" y="38"/>
                    <a:pt x="306" y="38"/>
                    <a:pt x="306" y="38"/>
                  </a:cubicBezTo>
                  <a:cubicBezTo>
                    <a:pt x="306"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2" y="38"/>
                    <a:pt x="302" y="38"/>
                    <a:pt x="302" y="38"/>
                  </a:cubicBezTo>
                  <a:cubicBezTo>
                    <a:pt x="302" y="38"/>
                    <a:pt x="302" y="38"/>
                    <a:pt x="302"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2" y="38"/>
                    <a:pt x="302" y="38"/>
                  </a:cubicBezTo>
                  <a:cubicBezTo>
                    <a:pt x="302" y="38"/>
                    <a:pt x="302" y="38"/>
                    <a:pt x="302" y="38"/>
                  </a:cubicBezTo>
                  <a:cubicBezTo>
                    <a:pt x="302" y="38"/>
                    <a:pt x="302" y="38"/>
                    <a:pt x="302" y="38"/>
                  </a:cubicBezTo>
                  <a:cubicBezTo>
                    <a:pt x="302" y="38"/>
                    <a:pt x="302" y="38"/>
                    <a:pt x="303" y="38"/>
                  </a:cubicBezTo>
                  <a:cubicBezTo>
                    <a:pt x="303" y="37"/>
                    <a:pt x="303" y="37"/>
                    <a:pt x="303" y="37"/>
                  </a:cubicBezTo>
                  <a:cubicBezTo>
                    <a:pt x="303" y="37"/>
                    <a:pt x="303" y="37"/>
                    <a:pt x="303" y="37"/>
                  </a:cubicBezTo>
                  <a:cubicBezTo>
                    <a:pt x="303" y="37"/>
                    <a:pt x="303" y="37"/>
                    <a:pt x="303" y="37"/>
                  </a:cubicBezTo>
                  <a:cubicBezTo>
                    <a:pt x="303" y="37"/>
                    <a:pt x="303" y="37"/>
                    <a:pt x="303" y="37"/>
                  </a:cubicBezTo>
                  <a:cubicBezTo>
                    <a:pt x="303" y="37"/>
                    <a:pt x="303" y="38"/>
                    <a:pt x="304" y="37"/>
                  </a:cubicBezTo>
                  <a:cubicBezTo>
                    <a:pt x="304" y="37"/>
                    <a:pt x="304" y="37"/>
                    <a:pt x="304" y="37"/>
                  </a:cubicBezTo>
                  <a:cubicBezTo>
                    <a:pt x="304" y="37"/>
                    <a:pt x="304" y="37"/>
                    <a:pt x="304" y="37"/>
                  </a:cubicBezTo>
                  <a:cubicBezTo>
                    <a:pt x="304" y="37"/>
                    <a:pt x="304" y="37"/>
                    <a:pt x="304"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6" y="37"/>
                    <a:pt x="306" y="37"/>
                    <a:pt x="306" y="37"/>
                  </a:cubicBezTo>
                  <a:cubicBezTo>
                    <a:pt x="306" y="37"/>
                    <a:pt x="306" y="37"/>
                    <a:pt x="306" y="37"/>
                  </a:cubicBezTo>
                  <a:cubicBezTo>
                    <a:pt x="306" y="36"/>
                    <a:pt x="306" y="37"/>
                    <a:pt x="306" y="36"/>
                  </a:cubicBezTo>
                  <a:cubicBezTo>
                    <a:pt x="306" y="36"/>
                    <a:pt x="306" y="36"/>
                    <a:pt x="306" y="36"/>
                  </a:cubicBezTo>
                  <a:cubicBezTo>
                    <a:pt x="306" y="36"/>
                    <a:pt x="306" y="36"/>
                    <a:pt x="306" y="36"/>
                  </a:cubicBezTo>
                  <a:cubicBezTo>
                    <a:pt x="307" y="36"/>
                    <a:pt x="307" y="36"/>
                    <a:pt x="307" y="36"/>
                  </a:cubicBezTo>
                  <a:cubicBezTo>
                    <a:pt x="307" y="36"/>
                    <a:pt x="307" y="36"/>
                    <a:pt x="307" y="36"/>
                  </a:cubicBezTo>
                  <a:cubicBezTo>
                    <a:pt x="307" y="36"/>
                    <a:pt x="307" y="36"/>
                    <a:pt x="307" y="36"/>
                  </a:cubicBezTo>
                  <a:cubicBezTo>
                    <a:pt x="307" y="36"/>
                    <a:pt x="307" y="36"/>
                    <a:pt x="307" y="36"/>
                  </a:cubicBezTo>
                  <a:cubicBezTo>
                    <a:pt x="308" y="36"/>
                    <a:pt x="308" y="36"/>
                    <a:pt x="308" y="36"/>
                  </a:cubicBezTo>
                  <a:cubicBezTo>
                    <a:pt x="308" y="36"/>
                    <a:pt x="308" y="36"/>
                    <a:pt x="308" y="36"/>
                  </a:cubicBezTo>
                  <a:cubicBezTo>
                    <a:pt x="308" y="36"/>
                    <a:pt x="308" y="36"/>
                    <a:pt x="308" y="36"/>
                  </a:cubicBezTo>
                  <a:cubicBezTo>
                    <a:pt x="308" y="36"/>
                    <a:pt x="308" y="36"/>
                    <a:pt x="308" y="36"/>
                  </a:cubicBezTo>
                  <a:cubicBezTo>
                    <a:pt x="308" y="36"/>
                    <a:pt x="308" y="36"/>
                    <a:pt x="308" y="36"/>
                  </a:cubicBezTo>
                  <a:cubicBezTo>
                    <a:pt x="309" y="36"/>
                    <a:pt x="309" y="36"/>
                    <a:pt x="309" y="36"/>
                  </a:cubicBezTo>
                  <a:cubicBezTo>
                    <a:pt x="307" y="34"/>
                    <a:pt x="307" y="34"/>
                    <a:pt x="307" y="34"/>
                  </a:cubicBezTo>
                  <a:cubicBezTo>
                    <a:pt x="303" y="33"/>
                    <a:pt x="303" y="33"/>
                    <a:pt x="303" y="33"/>
                  </a:cubicBezTo>
                  <a:cubicBezTo>
                    <a:pt x="303" y="33"/>
                    <a:pt x="303" y="33"/>
                    <a:pt x="303" y="33"/>
                  </a:cubicBezTo>
                  <a:cubicBezTo>
                    <a:pt x="302" y="33"/>
                    <a:pt x="302" y="33"/>
                    <a:pt x="302" y="33"/>
                  </a:cubicBezTo>
                  <a:cubicBezTo>
                    <a:pt x="301" y="33"/>
                    <a:pt x="301" y="33"/>
                    <a:pt x="301" y="33"/>
                  </a:cubicBezTo>
                  <a:cubicBezTo>
                    <a:pt x="301" y="33"/>
                    <a:pt x="301" y="33"/>
                    <a:pt x="301"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4"/>
                    <a:pt x="300" y="34"/>
                    <a:pt x="300" y="34"/>
                  </a:cubicBezTo>
                  <a:cubicBezTo>
                    <a:pt x="299" y="34"/>
                    <a:pt x="299" y="34"/>
                    <a:pt x="299" y="34"/>
                  </a:cubicBezTo>
                  <a:cubicBezTo>
                    <a:pt x="299" y="34"/>
                    <a:pt x="299" y="34"/>
                    <a:pt x="299" y="34"/>
                  </a:cubicBezTo>
                  <a:cubicBezTo>
                    <a:pt x="298" y="34"/>
                    <a:pt x="298" y="34"/>
                    <a:pt x="298" y="34"/>
                  </a:cubicBezTo>
                  <a:cubicBezTo>
                    <a:pt x="297" y="34"/>
                    <a:pt x="297" y="34"/>
                    <a:pt x="297" y="34"/>
                  </a:cubicBezTo>
                  <a:cubicBezTo>
                    <a:pt x="296" y="34"/>
                    <a:pt x="296" y="34"/>
                    <a:pt x="296" y="34"/>
                  </a:cubicBezTo>
                  <a:cubicBezTo>
                    <a:pt x="296" y="34"/>
                    <a:pt x="296" y="34"/>
                    <a:pt x="296" y="34"/>
                  </a:cubicBezTo>
                  <a:cubicBezTo>
                    <a:pt x="296" y="35"/>
                    <a:pt x="296" y="35"/>
                    <a:pt x="296" y="35"/>
                  </a:cubicBezTo>
                  <a:cubicBezTo>
                    <a:pt x="295" y="35"/>
                    <a:pt x="295" y="35"/>
                    <a:pt x="295" y="35"/>
                  </a:cubicBezTo>
                  <a:cubicBezTo>
                    <a:pt x="295" y="35"/>
                    <a:pt x="295" y="35"/>
                    <a:pt x="295" y="35"/>
                  </a:cubicBezTo>
                  <a:cubicBezTo>
                    <a:pt x="294" y="35"/>
                    <a:pt x="294" y="35"/>
                    <a:pt x="294" y="35"/>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4" y="36"/>
                    <a:pt x="294" y="36"/>
                    <a:pt x="294" y="36"/>
                  </a:cubicBezTo>
                  <a:cubicBezTo>
                    <a:pt x="294" y="36"/>
                    <a:pt x="294" y="36"/>
                    <a:pt x="294" y="36"/>
                  </a:cubicBezTo>
                  <a:cubicBezTo>
                    <a:pt x="294" y="36"/>
                    <a:pt x="294" y="36"/>
                    <a:pt x="294" y="36"/>
                  </a:cubicBezTo>
                  <a:cubicBezTo>
                    <a:pt x="294" y="36"/>
                    <a:pt x="294" y="36"/>
                    <a:pt x="294" y="36"/>
                  </a:cubicBezTo>
                  <a:cubicBezTo>
                    <a:pt x="293" y="37"/>
                    <a:pt x="293" y="37"/>
                    <a:pt x="292" y="37"/>
                  </a:cubicBezTo>
                  <a:cubicBezTo>
                    <a:pt x="292" y="37"/>
                    <a:pt x="292" y="37"/>
                    <a:pt x="292" y="37"/>
                  </a:cubicBezTo>
                  <a:cubicBezTo>
                    <a:pt x="292" y="37"/>
                    <a:pt x="292" y="37"/>
                    <a:pt x="292" y="37"/>
                  </a:cubicBezTo>
                  <a:cubicBezTo>
                    <a:pt x="292" y="38"/>
                    <a:pt x="292" y="38"/>
                    <a:pt x="292" y="38"/>
                  </a:cubicBezTo>
                  <a:cubicBezTo>
                    <a:pt x="292"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1" y="42"/>
                    <a:pt x="291" y="42"/>
                    <a:pt x="291" y="42"/>
                  </a:cubicBezTo>
                  <a:cubicBezTo>
                    <a:pt x="291" y="42"/>
                    <a:pt x="291" y="42"/>
                    <a:pt x="291" y="42"/>
                  </a:cubicBezTo>
                  <a:cubicBezTo>
                    <a:pt x="291" y="42"/>
                    <a:pt x="291" y="42"/>
                    <a:pt x="291"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3" y="43"/>
                    <a:pt x="293" y="43"/>
                    <a:pt x="293" y="43"/>
                  </a:cubicBezTo>
                  <a:cubicBezTo>
                    <a:pt x="293" y="43"/>
                    <a:pt x="293" y="43"/>
                    <a:pt x="293" y="43"/>
                  </a:cubicBezTo>
                  <a:cubicBezTo>
                    <a:pt x="293" y="43"/>
                    <a:pt x="293" y="43"/>
                    <a:pt x="293" y="43"/>
                  </a:cubicBezTo>
                  <a:cubicBezTo>
                    <a:pt x="294" y="43"/>
                    <a:pt x="294" y="43"/>
                    <a:pt x="294" y="43"/>
                  </a:cubicBezTo>
                  <a:cubicBezTo>
                    <a:pt x="294" y="43"/>
                    <a:pt x="294" y="43"/>
                    <a:pt x="294" y="43"/>
                  </a:cubicBezTo>
                  <a:cubicBezTo>
                    <a:pt x="294" y="43"/>
                    <a:pt x="294" y="43"/>
                    <a:pt x="294" y="43"/>
                  </a:cubicBezTo>
                  <a:cubicBezTo>
                    <a:pt x="295" y="43"/>
                    <a:pt x="295" y="43"/>
                    <a:pt x="295" y="43"/>
                  </a:cubicBezTo>
                  <a:cubicBezTo>
                    <a:pt x="295" y="43"/>
                    <a:pt x="295" y="43"/>
                    <a:pt x="295"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2" y="43"/>
                    <a:pt x="292" y="43"/>
                  </a:cubicBezTo>
                  <a:cubicBezTo>
                    <a:pt x="292" y="43"/>
                    <a:pt x="292" y="43"/>
                    <a:pt x="292" y="43"/>
                  </a:cubicBezTo>
                  <a:cubicBezTo>
                    <a:pt x="292" y="43"/>
                    <a:pt x="292" y="43"/>
                    <a:pt x="292" y="43"/>
                  </a:cubicBezTo>
                  <a:cubicBezTo>
                    <a:pt x="291" y="43"/>
                    <a:pt x="291" y="43"/>
                    <a:pt x="291" y="43"/>
                  </a:cubicBezTo>
                  <a:cubicBezTo>
                    <a:pt x="291" y="43"/>
                    <a:pt x="291" y="43"/>
                    <a:pt x="291" y="43"/>
                  </a:cubicBezTo>
                  <a:cubicBezTo>
                    <a:pt x="290" y="43"/>
                    <a:pt x="290" y="43"/>
                    <a:pt x="290" y="43"/>
                  </a:cubicBezTo>
                  <a:cubicBezTo>
                    <a:pt x="290" y="43"/>
                    <a:pt x="290" y="43"/>
                    <a:pt x="290" y="43"/>
                  </a:cubicBezTo>
                  <a:cubicBezTo>
                    <a:pt x="290" y="43"/>
                    <a:pt x="290" y="43"/>
                    <a:pt x="290" y="43"/>
                  </a:cubicBezTo>
                  <a:cubicBezTo>
                    <a:pt x="290" y="43"/>
                    <a:pt x="290" y="43"/>
                    <a:pt x="290" y="43"/>
                  </a:cubicBezTo>
                  <a:cubicBezTo>
                    <a:pt x="291" y="42"/>
                    <a:pt x="290" y="42"/>
                    <a:pt x="290" y="42"/>
                  </a:cubicBezTo>
                  <a:cubicBezTo>
                    <a:pt x="290" y="42"/>
                    <a:pt x="290" y="42"/>
                    <a:pt x="290" y="42"/>
                  </a:cubicBezTo>
                  <a:cubicBezTo>
                    <a:pt x="290" y="42"/>
                    <a:pt x="290" y="42"/>
                    <a:pt x="290" y="42"/>
                  </a:cubicBezTo>
                  <a:cubicBezTo>
                    <a:pt x="290" y="42"/>
                    <a:pt x="288" y="43"/>
                    <a:pt x="288" y="43"/>
                  </a:cubicBezTo>
                  <a:cubicBezTo>
                    <a:pt x="288" y="43"/>
                    <a:pt x="288" y="43"/>
                    <a:pt x="288" y="43"/>
                  </a:cubicBezTo>
                  <a:cubicBezTo>
                    <a:pt x="288" y="43"/>
                    <a:pt x="288" y="43"/>
                    <a:pt x="288" y="43"/>
                  </a:cubicBezTo>
                  <a:cubicBezTo>
                    <a:pt x="288" y="43"/>
                    <a:pt x="288" y="43"/>
                    <a:pt x="288" y="43"/>
                  </a:cubicBezTo>
                  <a:cubicBezTo>
                    <a:pt x="288" y="43"/>
                    <a:pt x="288" y="43"/>
                    <a:pt x="288" y="43"/>
                  </a:cubicBezTo>
                  <a:cubicBezTo>
                    <a:pt x="287" y="42"/>
                    <a:pt x="286" y="43"/>
                    <a:pt x="285" y="43"/>
                  </a:cubicBezTo>
                  <a:cubicBezTo>
                    <a:pt x="285" y="43"/>
                    <a:pt x="285" y="43"/>
                    <a:pt x="285" y="43"/>
                  </a:cubicBezTo>
                  <a:cubicBezTo>
                    <a:pt x="285" y="43"/>
                    <a:pt x="285" y="43"/>
                    <a:pt x="285" y="43"/>
                  </a:cubicBezTo>
                  <a:cubicBezTo>
                    <a:pt x="285" y="43"/>
                    <a:pt x="285" y="43"/>
                    <a:pt x="285" y="43"/>
                  </a:cubicBezTo>
                  <a:cubicBezTo>
                    <a:pt x="285" y="43"/>
                    <a:pt x="285" y="43"/>
                    <a:pt x="285" y="43"/>
                  </a:cubicBezTo>
                  <a:cubicBezTo>
                    <a:pt x="285" y="43"/>
                    <a:pt x="285" y="43"/>
                    <a:pt x="285" y="43"/>
                  </a:cubicBezTo>
                  <a:cubicBezTo>
                    <a:pt x="284" y="43"/>
                    <a:pt x="284" y="43"/>
                    <a:pt x="284" y="43"/>
                  </a:cubicBezTo>
                  <a:cubicBezTo>
                    <a:pt x="284" y="43"/>
                    <a:pt x="284" y="43"/>
                    <a:pt x="284" y="43"/>
                  </a:cubicBezTo>
                  <a:cubicBezTo>
                    <a:pt x="283" y="42"/>
                    <a:pt x="283" y="42"/>
                    <a:pt x="283" y="42"/>
                  </a:cubicBezTo>
                  <a:cubicBezTo>
                    <a:pt x="283" y="42"/>
                    <a:pt x="283" y="42"/>
                    <a:pt x="283" y="42"/>
                  </a:cubicBezTo>
                  <a:cubicBezTo>
                    <a:pt x="283" y="42"/>
                    <a:pt x="283" y="42"/>
                    <a:pt x="283" y="42"/>
                  </a:cubicBezTo>
                  <a:cubicBezTo>
                    <a:pt x="283" y="42"/>
                    <a:pt x="283" y="42"/>
                    <a:pt x="283" y="42"/>
                  </a:cubicBezTo>
                  <a:cubicBezTo>
                    <a:pt x="282" y="42"/>
                    <a:pt x="282" y="42"/>
                    <a:pt x="282" y="42"/>
                  </a:cubicBezTo>
                  <a:cubicBezTo>
                    <a:pt x="282" y="43"/>
                    <a:pt x="282" y="43"/>
                    <a:pt x="282" y="43"/>
                  </a:cubicBezTo>
                  <a:cubicBezTo>
                    <a:pt x="282" y="43"/>
                    <a:pt x="282" y="43"/>
                    <a:pt x="282" y="43"/>
                  </a:cubicBezTo>
                  <a:cubicBezTo>
                    <a:pt x="282" y="43"/>
                    <a:pt x="282" y="43"/>
                    <a:pt x="282"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4"/>
                    <a:pt x="283" y="44"/>
                    <a:pt x="283" y="44"/>
                  </a:cubicBezTo>
                  <a:cubicBezTo>
                    <a:pt x="283" y="44"/>
                    <a:pt x="283" y="44"/>
                    <a:pt x="283" y="44"/>
                  </a:cubicBezTo>
                  <a:cubicBezTo>
                    <a:pt x="283" y="44"/>
                    <a:pt x="283" y="44"/>
                    <a:pt x="283" y="44"/>
                  </a:cubicBezTo>
                  <a:cubicBezTo>
                    <a:pt x="283" y="44"/>
                    <a:pt x="283" y="44"/>
                    <a:pt x="283"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6"/>
                    <a:pt x="286" y="46"/>
                    <a:pt x="286" y="46"/>
                  </a:cubicBezTo>
                  <a:cubicBezTo>
                    <a:pt x="286" y="46"/>
                    <a:pt x="286" y="46"/>
                    <a:pt x="286" y="46"/>
                  </a:cubicBezTo>
                  <a:cubicBezTo>
                    <a:pt x="283" y="44"/>
                    <a:pt x="283" y="44"/>
                    <a:pt x="283" y="44"/>
                  </a:cubicBezTo>
                  <a:cubicBezTo>
                    <a:pt x="283" y="44"/>
                    <a:pt x="283" y="44"/>
                    <a:pt x="283"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1" y="45"/>
                  </a:cubicBezTo>
                  <a:cubicBezTo>
                    <a:pt x="281" y="45"/>
                    <a:pt x="281" y="45"/>
                    <a:pt x="281" y="45"/>
                  </a:cubicBezTo>
                  <a:cubicBezTo>
                    <a:pt x="281" y="45"/>
                    <a:pt x="281" y="45"/>
                    <a:pt x="281" y="45"/>
                  </a:cubicBezTo>
                  <a:cubicBezTo>
                    <a:pt x="281" y="45"/>
                    <a:pt x="281" y="45"/>
                    <a:pt x="281" y="45"/>
                  </a:cubicBezTo>
                  <a:cubicBezTo>
                    <a:pt x="281" y="45"/>
                    <a:pt x="281" y="45"/>
                    <a:pt x="281" y="45"/>
                  </a:cubicBezTo>
                  <a:cubicBezTo>
                    <a:pt x="281" y="45"/>
                    <a:pt x="280" y="45"/>
                    <a:pt x="280" y="45"/>
                  </a:cubicBezTo>
                  <a:cubicBezTo>
                    <a:pt x="280" y="45"/>
                    <a:pt x="280" y="45"/>
                    <a:pt x="280" y="45"/>
                  </a:cubicBezTo>
                  <a:cubicBezTo>
                    <a:pt x="280" y="45"/>
                    <a:pt x="280" y="45"/>
                    <a:pt x="280" y="45"/>
                  </a:cubicBezTo>
                  <a:cubicBezTo>
                    <a:pt x="280"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8" y="46"/>
                  </a:cubicBezTo>
                  <a:cubicBezTo>
                    <a:pt x="278" y="46"/>
                    <a:pt x="278" y="46"/>
                    <a:pt x="278" y="46"/>
                  </a:cubicBezTo>
                  <a:cubicBezTo>
                    <a:pt x="278" y="46"/>
                    <a:pt x="278" y="46"/>
                    <a:pt x="278" y="46"/>
                  </a:cubicBezTo>
                  <a:cubicBezTo>
                    <a:pt x="278" y="46"/>
                    <a:pt x="278" y="46"/>
                    <a:pt x="278"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6" y="46"/>
                    <a:pt x="276" y="46"/>
                    <a:pt x="276" y="46"/>
                  </a:cubicBezTo>
                  <a:cubicBezTo>
                    <a:pt x="276" y="46"/>
                    <a:pt x="276" y="46"/>
                    <a:pt x="276" y="46"/>
                  </a:cubicBezTo>
                  <a:cubicBezTo>
                    <a:pt x="275" y="47"/>
                    <a:pt x="275" y="47"/>
                    <a:pt x="275"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6"/>
                    <a:pt x="274" y="46"/>
                    <a:pt x="274" y="46"/>
                  </a:cubicBezTo>
                  <a:cubicBezTo>
                    <a:pt x="274" y="46"/>
                    <a:pt x="274" y="46"/>
                    <a:pt x="274" y="46"/>
                  </a:cubicBezTo>
                  <a:cubicBezTo>
                    <a:pt x="274" y="46"/>
                    <a:pt x="274" y="46"/>
                    <a:pt x="274" y="46"/>
                  </a:cubicBezTo>
                  <a:cubicBezTo>
                    <a:pt x="274" y="46"/>
                    <a:pt x="274" y="46"/>
                    <a:pt x="274" y="46"/>
                  </a:cubicBezTo>
                  <a:cubicBezTo>
                    <a:pt x="274" y="46"/>
                    <a:pt x="274" y="46"/>
                    <a:pt x="274" y="46"/>
                  </a:cubicBezTo>
                  <a:cubicBezTo>
                    <a:pt x="273" y="46"/>
                    <a:pt x="273" y="46"/>
                    <a:pt x="273" y="46"/>
                  </a:cubicBezTo>
                  <a:cubicBezTo>
                    <a:pt x="273" y="46"/>
                    <a:pt x="273" y="46"/>
                    <a:pt x="273" y="46"/>
                  </a:cubicBezTo>
                  <a:cubicBezTo>
                    <a:pt x="273" y="46"/>
                    <a:pt x="273" y="46"/>
                    <a:pt x="273" y="46"/>
                  </a:cubicBezTo>
                  <a:cubicBezTo>
                    <a:pt x="272" y="47"/>
                    <a:pt x="272" y="47"/>
                    <a:pt x="272" y="47"/>
                  </a:cubicBezTo>
                  <a:cubicBezTo>
                    <a:pt x="272" y="47"/>
                    <a:pt x="272" y="47"/>
                    <a:pt x="272"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2" y="47"/>
                    <a:pt x="271" y="47"/>
                    <a:pt x="272" y="46"/>
                  </a:cubicBezTo>
                  <a:cubicBezTo>
                    <a:pt x="272" y="46"/>
                    <a:pt x="272" y="46"/>
                    <a:pt x="272" y="46"/>
                  </a:cubicBezTo>
                  <a:cubicBezTo>
                    <a:pt x="262" y="45"/>
                    <a:pt x="262" y="45"/>
                    <a:pt x="262" y="45"/>
                  </a:cubicBezTo>
                  <a:cubicBezTo>
                    <a:pt x="262" y="45"/>
                    <a:pt x="262" y="45"/>
                    <a:pt x="262" y="45"/>
                  </a:cubicBezTo>
                  <a:cubicBezTo>
                    <a:pt x="262" y="45"/>
                    <a:pt x="262" y="45"/>
                    <a:pt x="262" y="45"/>
                  </a:cubicBezTo>
                  <a:cubicBezTo>
                    <a:pt x="262" y="45"/>
                    <a:pt x="262" y="45"/>
                    <a:pt x="262" y="45"/>
                  </a:cubicBezTo>
                  <a:cubicBezTo>
                    <a:pt x="262" y="45"/>
                    <a:pt x="262" y="45"/>
                    <a:pt x="262" y="45"/>
                  </a:cubicBezTo>
                  <a:cubicBezTo>
                    <a:pt x="262" y="46"/>
                    <a:pt x="262" y="46"/>
                    <a:pt x="262" y="46"/>
                  </a:cubicBezTo>
                  <a:cubicBezTo>
                    <a:pt x="262" y="46"/>
                    <a:pt x="262" y="46"/>
                    <a:pt x="262" y="46"/>
                  </a:cubicBezTo>
                  <a:cubicBezTo>
                    <a:pt x="262" y="46"/>
                    <a:pt x="262" y="46"/>
                    <a:pt x="262" y="46"/>
                  </a:cubicBezTo>
                  <a:cubicBezTo>
                    <a:pt x="262" y="46"/>
                    <a:pt x="262" y="46"/>
                    <a:pt x="262" y="46"/>
                  </a:cubicBezTo>
                  <a:cubicBezTo>
                    <a:pt x="262" y="46"/>
                    <a:pt x="262"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2" y="46"/>
                    <a:pt x="262" y="46"/>
                    <a:pt x="262" y="46"/>
                  </a:cubicBezTo>
                  <a:cubicBezTo>
                    <a:pt x="262" y="46"/>
                    <a:pt x="262" y="46"/>
                    <a:pt x="262"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7"/>
                    <a:pt x="264" y="46"/>
                    <a:pt x="264" y="47"/>
                  </a:cubicBezTo>
                  <a:cubicBezTo>
                    <a:pt x="264" y="47"/>
                    <a:pt x="264" y="47"/>
                    <a:pt x="264" y="47"/>
                  </a:cubicBezTo>
                  <a:cubicBezTo>
                    <a:pt x="264" y="47"/>
                    <a:pt x="264" y="47"/>
                    <a:pt x="264" y="47"/>
                  </a:cubicBezTo>
                  <a:cubicBezTo>
                    <a:pt x="264" y="47"/>
                    <a:pt x="264" y="47"/>
                    <a:pt x="264" y="47"/>
                  </a:cubicBezTo>
                  <a:cubicBezTo>
                    <a:pt x="264" y="47"/>
                    <a:pt x="264" y="47"/>
                    <a:pt x="264" y="47"/>
                  </a:cubicBezTo>
                  <a:cubicBezTo>
                    <a:pt x="265" y="47"/>
                    <a:pt x="265" y="47"/>
                    <a:pt x="265" y="47"/>
                  </a:cubicBezTo>
                  <a:cubicBezTo>
                    <a:pt x="266" y="46"/>
                    <a:pt x="266" y="46"/>
                    <a:pt x="266" y="46"/>
                  </a:cubicBezTo>
                  <a:cubicBezTo>
                    <a:pt x="266" y="47"/>
                    <a:pt x="266" y="47"/>
                    <a:pt x="266" y="47"/>
                  </a:cubicBezTo>
                  <a:cubicBezTo>
                    <a:pt x="266" y="47"/>
                    <a:pt x="266" y="47"/>
                    <a:pt x="266" y="47"/>
                  </a:cubicBezTo>
                  <a:cubicBezTo>
                    <a:pt x="266" y="47"/>
                    <a:pt x="266" y="47"/>
                    <a:pt x="266" y="47"/>
                  </a:cubicBezTo>
                  <a:cubicBezTo>
                    <a:pt x="266" y="47"/>
                    <a:pt x="266" y="47"/>
                    <a:pt x="266" y="47"/>
                  </a:cubicBezTo>
                  <a:cubicBezTo>
                    <a:pt x="265" y="47"/>
                    <a:pt x="265" y="47"/>
                    <a:pt x="264" y="47"/>
                  </a:cubicBezTo>
                  <a:cubicBezTo>
                    <a:pt x="257" y="48"/>
                    <a:pt x="257" y="48"/>
                    <a:pt x="257" y="48"/>
                  </a:cubicBezTo>
                  <a:cubicBezTo>
                    <a:pt x="257" y="48"/>
                    <a:pt x="257" y="48"/>
                    <a:pt x="257" y="48"/>
                  </a:cubicBezTo>
                  <a:cubicBezTo>
                    <a:pt x="256" y="48"/>
                    <a:pt x="255" y="48"/>
                    <a:pt x="253" y="49"/>
                  </a:cubicBezTo>
                  <a:cubicBezTo>
                    <a:pt x="253" y="49"/>
                    <a:pt x="253" y="49"/>
                    <a:pt x="253" y="49"/>
                  </a:cubicBezTo>
                  <a:cubicBezTo>
                    <a:pt x="252" y="49"/>
                    <a:pt x="252" y="49"/>
                    <a:pt x="252" y="49"/>
                  </a:cubicBezTo>
                  <a:cubicBezTo>
                    <a:pt x="251" y="49"/>
                    <a:pt x="251" y="49"/>
                    <a:pt x="251" y="49"/>
                  </a:cubicBezTo>
                  <a:cubicBezTo>
                    <a:pt x="251" y="49"/>
                    <a:pt x="251" y="49"/>
                    <a:pt x="251" y="49"/>
                  </a:cubicBezTo>
                  <a:cubicBezTo>
                    <a:pt x="251" y="49"/>
                    <a:pt x="251" y="49"/>
                    <a:pt x="250" y="49"/>
                  </a:cubicBezTo>
                  <a:cubicBezTo>
                    <a:pt x="250" y="49"/>
                    <a:pt x="250" y="49"/>
                    <a:pt x="250" y="49"/>
                  </a:cubicBezTo>
                  <a:cubicBezTo>
                    <a:pt x="249" y="50"/>
                    <a:pt x="249" y="50"/>
                    <a:pt x="249"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8" y="50"/>
                    <a:pt x="248" y="50"/>
                    <a:pt x="248" y="50"/>
                  </a:cubicBezTo>
                  <a:cubicBezTo>
                    <a:pt x="247" y="50"/>
                    <a:pt x="247" y="50"/>
                    <a:pt x="247" y="50"/>
                  </a:cubicBezTo>
                  <a:cubicBezTo>
                    <a:pt x="247" y="50"/>
                    <a:pt x="247" y="50"/>
                    <a:pt x="247" y="51"/>
                  </a:cubicBezTo>
                  <a:cubicBezTo>
                    <a:pt x="247" y="51"/>
                    <a:pt x="247" y="51"/>
                    <a:pt x="247" y="51"/>
                  </a:cubicBezTo>
                  <a:cubicBezTo>
                    <a:pt x="247" y="51"/>
                    <a:pt x="247" y="51"/>
                    <a:pt x="247" y="51"/>
                  </a:cubicBezTo>
                  <a:cubicBezTo>
                    <a:pt x="247" y="51"/>
                    <a:pt x="247" y="51"/>
                    <a:pt x="247" y="51"/>
                  </a:cubicBezTo>
                  <a:cubicBezTo>
                    <a:pt x="247" y="51"/>
                    <a:pt x="247" y="51"/>
                    <a:pt x="247"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5" y="51"/>
                    <a:pt x="245" y="51"/>
                    <a:pt x="245" y="51"/>
                  </a:cubicBezTo>
                  <a:cubicBezTo>
                    <a:pt x="245" y="51"/>
                    <a:pt x="245" y="51"/>
                    <a:pt x="245" y="51"/>
                  </a:cubicBezTo>
                  <a:cubicBezTo>
                    <a:pt x="245" y="51"/>
                    <a:pt x="245" y="51"/>
                    <a:pt x="245" y="52"/>
                  </a:cubicBezTo>
                  <a:cubicBezTo>
                    <a:pt x="245" y="52"/>
                    <a:pt x="245" y="52"/>
                    <a:pt x="245" y="52"/>
                  </a:cubicBezTo>
                  <a:cubicBezTo>
                    <a:pt x="245" y="52"/>
                    <a:pt x="245" y="52"/>
                    <a:pt x="245" y="52"/>
                  </a:cubicBezTo>
                  <a:cubicBezTo>
                    <a:pt x="245" y="52"/>
                    <a:pt x="245" y="52"/>
                    <a:pt x="245" y="52"/>
                  </a:cubicBezTo>
                  <a:cubicBezTo>
                    <a:pt x="244" y="52"/>
                    <a:pt x="244" y="52"/>
                    <a:pt x="244" y="52"/>
                  </a:cubicBezTo>
                  <a:cubicBezTo>
                    <a:pt x="244" y="53"/>
                    <a:pt x="244" y="53"/>
                    <a:pt x="244" y="53"/>
                  </a:cubicBezTo>
                  <a:cubicBezTo>
                    <a:pt x="243" y="53"/>
                    <a:pt x="243" y="53"/>
                    <a:pt x="243" y="53"/>
                  </a:cubicBezTo>
                  <a:cubicBezTo>
                    <a:pt x="243" y="53"/>
                    <a:pt x="243" y="53"/>
                    <a:pt x="243" y="53"/>
                  </a:cubicBezTo>
                  <a:cubicBezTo>
                    <a:pt x="243" y="53"/>
                    <a:pt x="243" y="53"/>
                    <a:pt x="243" y="53"/>
                  </a:cubicBezTo>
                  <a:cubicBezTo>
                    <a:pt x="243" y="52"/>
                    <a:pt x="243" y="52"/>
                    <a:pt x="243" y="52"/>
                  </a:cubicBezTo>
                  <a:cubicBezTo>
                    <a:pt x="241" y="52"/>
                    <a:pt x="241" y="52"/>
                    <a:pt x="241" y="52"/>
                  </a:cubicBezTo>
                  <a:cubicBezTo>
                    <a:pt x="240" y="52"/>
                    <a:pt x="240" y="52"/>
                    <a:pt x="240" y="52"/>
                  </a:cubicBezTo>
                  <a:cubicBezTo>
                    <a:pt x="240" y="52"/>
                    <a:pt x="240" y="52"/>
                    <a:pt x="240" y="52"/>
                  </a:cubicBezTo>
                  <a:cubicBezTo>
                    <a:pt x="240" y="52"/>
                    <a:pt x="240" y="52"/>
                    <a:pt x="240" y="52"/>
                  </a:cubicBezTo>
                  <a:cubicBezTo>
                    <a:pt x="240" y="52"/>
                    <a:pt x="240" y="52"/>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1" y="53"/>
                    <a:pt x="241" y="53"/>
                  </a:cubicBezTo>
                  <a:cubicBezTo>
                    <a:pt x="241" y="53"/>
                    <a:pt x="241" y="53"/>
                    <a:pt x="241" y="53"/>
                  </a:cubicBezTo>
                  <a:cubicBezTo>
                    <a:pt x="241" y="53"/>
                    <a:pt x="241" y="53"/>
                    <a:pt x="241" y="53"/>
                  </a:cubicBezTo>
                  <a:cubicBezTo>
                    <a:pt x="241" y="53"/>
                    <a:pt x="241" y="53"/>
                    <a:pt x="241" y="53"/>
                  </a:cubicBezTo>
                  <a:cubicBezTo>
                    <a:pt x="241" y="54"/>
                    <a:pt x="241" y="54"/>
                    <a:pt x="241" y="54"/>
                  </a:cubicBezTo>
                  <a:cubicBezTo>
                    <a:pt x="241" y="54"/>
                    <a:pt x="241" y="54"/>
                    <a:pt x="241" y="54"/>
                  </a:cubicBezTo>
                  <a:cubicBezTo>
                    <a:pt x="242" y="54"/>
                    <a:pt x="242" y="54"/>
                    <a:pt x="242" y="54"/>
                  </a:cubicBezTo>
                  <a:cubicBezTo>
                    <a:pt x="242" y="54"/>
                    <a:pt x="242" y="54"/>
                    <a:pt x="242" y="54"/>
                  </a:cubicBezTo>
                  <a:cubicBezTo>
                    <a:pt x="242" y="54"/>
                    <a:pt x="242" y="54"/>
                    <a:pt x="242" y="54"/>
                  </a:cubicBezTo>
                  <a:cubicBezTo>
                    <a:pt x="242" y="54"/>
                    <a:pt x="242" y="54"/>
                    <a:pt x="242" y="54"/>
                  </a:cubicBezTo>
                  <a:cubicBezTo>
                    <a:pt x="242" y="54"/>
                    <a:pt x="242" y="54"/>
                    <a:pt x="242"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0" y="54"/>
                    <a:pt x="240" y="54"/>
                    <a:pt x="240" y="54"/>
                  </a:cubicBezTo>
                  <a:cubicBezTo>
                    <a:pt x="240" y="54"/>
                    <a:pt x="240" y="54"/>
                    <a:pt x="240" y="54"/>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39" y="55"/>
                  </a:cubicBezTo>
                  <a:cubicBezTo>
                    <a:pt x="239" y="55"/>
                    <a:pt x="239" y="55"/>
                    <a:pt x="239" y="55"/>
                  </a:cubicBezTo>
                  <a:cubicBezTo>
                    <a:pt x="239" y="56"/>
                    <a:pt x="239" y="56"/>
                    <a:pt x="239"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5"/>
                    <a:pt x="239" y="55"/>
                  </a:cubicBezTo>
                  <a:cubicBezTo>
                    <a:pt x="239" y="55"/>
                    <a:pt x="239" y="55"/>
                    <a:pt x="239" y="55"/>
                  </a:cubicBezTo>
                  <a:cubicBezTo>
                    <a:pt x="239" y="55"/>
                    <a:pt x="239" y="55"/>
                    <a:pt x="239" y="55"/>
                  </a:cubicBezTo>
                  <a:cubicBezTo>
                    <a:pt x="237" y="55"/>
                    <a:pt x="238"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6" y="55"/>
                    <a:pt x="236" y="55"/>
                    <a:pt x="236" y="55"/>
                  </a:cubicBezTo>
                  <a:cubicBezTo>
                    <a:pt x="236" y="55"/>
                    <a:pt x="236" y="55"/>
                    <a:pt x="236" y="55"/>
                  </a:cubicBezTo>
                  <a:cubicBezTo>
                    <a:pt x="236" y="55"/>
                    <a:pt x="236" y="55"/>
                    <a:pt x="236" y="55"/>
                  </a:cubicBezTo>
                  <a:cubicBezTo>
                    <a:pt x="236" y="55"/>
                    <a:pt x="236" y="55"/>
                    <a:pt x="236" y="55"/>
                  </a:cubicBezTo>
                  <a:cubicBezTo>
                    <a:pt x="236" y="55"/>
                    <a:pt x="236" y="55"/>
                    <a:pt x="236" y="55"/>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7" y="56"/>
                  </a:cubicBezTo>
                  <a:cubicBezTo>
                    <a:pt x="237" y="56"/>
                    <a:pt x="237" y="56"/>
                    <a:pt x="237" y="56"/>
                  </a:cubicBezTo>
                  <a:cubicBezTo>
                    <a:pt x="237" y="56"/>
                    <a:pt x="237" y="56"/>
                    <a:pt x="237" y="56"/>
                  </a:cubicBezTo>
                  <a:cubicBezTo>
                    <a:pt x="237" y="56"/>
                    <a:pt x="237" y="56"/>
                    <a:pt x="237" y="56"/>
                  </a:cubicBezTo>
                  <a:cubicBezTo>
                    <a:pt x="237" y="56"/>
                    <a:pt x="237" y="56"/>
                    <a:pt x="237"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1" y="57"/>
                    <a:pt x="241" y="57"/>
                    <a:pt x="241" y="57"/>
                  </a:cubicBezTo>
                  <a:cubicBezTo>
                    <a:pt x="241" y="57"/>
                    <a:pt x="241" y="57"/>
                    <a:pt x="241" y="57"/>
                  </a:cubicBezTo>
                  <a:cubicBezTo>
                    <a:pt x="241" y="57"/>
                    <a:pt x="241" y="57"/>
                    <a:pt x="241" y="57"/>
                  </a:cubicBezTo>
                  <a:cubicBezTo>
                    <a:pt x="241" y="57"/>
                    <a:pt x="241" y="57"/>
                    <a:pt x="241" y="57"/>
                  </a:cubicBezTo>
                  <a:cubicBezTo>
                    <a:pt x="240" y="58"/>
                    <a:pt x="240" y="58"/>
                    <a:pt x="240" y="58"/>
                  </a:cubicBezTo>
                  <a:cubicBezTo>
                    <a:pt x="240" y="58"/>
                    <a:pt x="240" y="58"/>
                    <a:pt x="240" y="58"/>
                  </a:cubicBezTo>
                  <a:cubicBezTo>
                    <a:pt x="241" y="58"/>
                    <a:pt x="241" y="58"/>
                    <a:pt x="241" y="58"/>
                  </a:cubicBezTo>
                  <a:cubicBezTo>
                    <a:pt x="241" y="58"/>
                    <a:pt x="241" y="58"/>
                    <a:pt x="241"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39"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38" y="58"/>
                    <a:pt x="238" y="58"/>
                    <a:pt x="238" y="58"/>
                  </a:cubicBezTo>
                  <a:cubicBezTo>
                    <a:pt x="237" y="58"/>
                    <a:pt x="237" y="58"/>
                    <a:pt x="237" y="58"/>
                  </a:cubicBezTo>
                  <a:cubicBezTo>
                    <a:pt x="237" y="57"/>
                    <a:pt x="237" y="57"/>
                    <a:pt x="237" y="57"/>
                  </a:cubicBezTo>
                  <a:cubicBezTo>
                    <a:pt x="237" y="58"/>
                    <a:pt x="237" y="58"/>
                    <a:pt x="237" y="58"/>
                  </a:cubicBezTo>
                  <a:cubicBezTo>
                    <a:pt x="237" y="58"/>
                    <a:pt x="237" y="58"/>
                    <a:pt x="237" y="58"/>
                  </a:cubicBezTo>
                  <a:cubicBezTo>
                    <a:pt x="237" y="58"/>
                    <a:pt x="237" y="58"/>
                    <a:pt x="237" y="58"/>
                  </a:cubicBezTo>
                  <a:cubicBezTo>
                    <a:pt x="237" y="58"/>
                    <a:pt x="237" y="58"/>
                    <a:pt x="237" y="58"/>
                  </a:cubicBezTo>
                  <a:cubicBezTo>
                    <a:pt x="237" y="58"/>
                    <a:pt x="237" y="58"/>
                    <a:pt x="237"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7" y="58"/>
                    <a:pt x="237" y="58"/>
                    <a:pt x="237" y="58"/>
                  </a:cubicBezTo>
                  <a:cubicBezTo>
                    <a:pt x="237" y="58"/>
                    <a:pt x="237" y="58"/>
                    <a:pt x="237" y="58"/>
                  </a:cubicBezTo>
                  <a:cubicBezTo>
                    <a:pt x="236" y="58"/>
                    <a:pt x="236" y="58"/>
                    <a:pt x="236" y="58"/>
                  </a:cubicBezTo>
                  <a:cubicBezTo>
                    <a:pt x="236" y="58"/>
                    <a:pt x="236" y="58"/>
                    <a:pt x="236" y="58"/>
                  </a:cubicBezTo>
                  <a:cubicBezTo>
                    <a:pt x="236" y="58"/>
                    <a:pt x="236" y="58"/>
                    <a:pt x="236" y="58"/>
                  </a:cubicBezTo>
                  <a:cubicBezTo>
                    <a:pt x="237" y="58"/>
                    <a:pt x="237" y="58"/>
                    <a:pt x="237" y="58"/>
                  </a:cubicBezTo>
                  <a:cubicBezTo>
                    <a:pt x="237" y="58"/>
                    <a:pt x="237" y="58"/>
                    <a:pt x="237" y="58"/>
                  </a:cubicBezTo>
                  <a:cubicBezTo>
                    <a:pt x="237" y="58"/>
                    <a:pt x="237" y="58"/>
                    <a:pt x="237" y="58"/>
                  </a:cubicBezTo>
                  <a:cubicBezTo>
                    <a:pt x="237" y="59"/>
                    <a:pt x="237" y="59"/>
                    <a:pt x="238" y="59"/>
                  </a:cubicBezTo>
                  <a:cubicBezTo>
                    <a:pt x="238" y="59"/>
                    <a:pt x="238" y="59"/>
                    <a:pt x="238" y="59"/>
                  </a:cubicBezTo>
                  <a:cubicBezTo>
                    <a:pt x="238" y="59"/>
                    <a:pt x="238" y="59"/>
                    <a:pt x="238" y="59"/>
                  </a:cubicBezTo>
                  <a:cubicBezTo>
                    <a:pt x="238" y="59"/>
                    <a:pt x="238" y="59"/>
                    <a:pt x="238" y="59"/>
                  </a:cubicBezTo>
                  <a:cubicBezTo>
                    <a:pt x="238" y="59"/>
                    <a:pt x="238" y="59"/>
                    <a:pt x="238"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40" y="59"/>
                    <a:pt x="240" y="59"/>
                    <a:pt x="240" y="59"/>
                  </a:cubicBezTo>
                  <a:cubicBezTo>
                    <a:pt x="240" y="59"/>
                    <a:pt x="240" y="59"/>
                    <a:pt x="240" y="59"/>
                  </a:cubicBezTo>
                  <a:cubicBezTo>
                    <a:pt x="240" y="59"/>
                    <a:pt x="240" y="59"/>
                    <a:pt x="240"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60"/>
                    <a:pt x="240" y="60"/>
                    <a:pt x="240" y="60"/>
                  </a:cubicBezTo>
                  <a:cubicBezTo>
                    <a:pt x="240" y="60"/>
                    <a:pt x="240" y="60"/>
                    <a:pt x="240" y="60"/>
                  </a:cubicBezTo>
                  <a:cubicBezTo>
                    <a:pt x="240" y="60"/>
                    <a:pt x="240" y="60"/>
                    <a:pt x="240" y="60"/>
                  </a:cubicBezTo>
                  <a:cubicBezTo>
                    <a:pt x="240" y="60"/>
                    <a:pt x="240" y="60"/>
                    <a:pt x="240" y="60"/>
                  </a:cubicBezTo>
                  <a:cubicBezTo>
                    <a:pt x="240" y="60"/>
                    <a:pt x="240" y="60"/>
                    <a:pt x="240" y="60"/>
                  </a:cubicBezTo>
                  <a:cubicBezTo>
                    <a:pt x="240" y="60"/>
                    <a:pt x="240" y="60"/>
                    <a:pt x="240" y="60"/>
                  </a:cubicBezTo>
                  <a:cubicBezTo>
                    <a:pt x="240" y="60"/>
                    <a:pt x="241" y="60"/>
                    <a:pt x="241" y="60"/>
                  </a:cubicBezTo>
                  <a:cubicBezTo>
                    <a:pt x="241" y="60"/>
                    <a:pt x="241" y="60"/>
                    <a:pt x="241" y="60"/>
                  </a:cubicBezTo>
                  <a:cubicBezTo>
                    <a:pt x="241" y="60"/>
                    <a:pt x="241" y="60"/>
                    <a:pt x="241" y="60"/>
                  </a:cubicBezTo>
                  <a:cubicBezTo>
                    <a:pt x="241" y="60"/>
                    <a:pt x="241" y="60"/>
                    <a:pt x="241" y="60"/>
                  </a:cubicBezTo>
                  <a:cubicBezTo>
                    <a:pt x="241" y="60"/>
                    <a:pt x="241" y="60"/>
                    <a:pt x="241" y="60"/>
                  </a:cubicBezTo>
                  <a:cubicBezTo>
                    <a:pt x="240" y="60"/>
                    <a:pt x="240" y="60"/>
                    <a:pt x="240" y="60"/>
                  </a:cubicBezTo>
                  <a:cubicBezTo>
                    <a:pt x="240" y="60"/>
                    <a:pt x="240" y="60"/>
                    <a:pt x="240" y="60"/>
                  </a:cubicBezTo>
                  <a:cubicBezTo>
                    <a:pt x="240" y="60"/>
                    <a:pt x="240" y="60"/>
                    <a:pt x="240" y="60"/>
                  </a:cubicBezTo>
                  <a:cubicBezTo>
                    <a:pt x="240" y="60"/>
                    <a:pt x="240" y="60"/>
                    <a:pt x="240" y="61"/>
                  </a:cubicBezTo>
                  <a:cubicBezTo>
                    <a:pt x="241" y="61"/>
                    <a:pt x="241" y="61"/>
                    <a:pt x="241" y="61"/>
                  </a:cubicBezTo>
                  <a:cubicBezTo>
                    <a:pt x="240" y="61"/>
                    <a:pt x="240" y="61"/>
                    <a:pt x="240" y="61"/>
                  </a:cubicBezTo>
                  <a:cubicBezTo>
                    <a:pt x="217" y="63"/>
                    <a:pt x="217" y="63"/>
                    <a:pt x="217" y="63"/>
                  </a:cubicBezTo>
                  <a:cubicBezTo>
                    <a:pt x="217" y="63"/>
                    <a:pt x="217" y="63"/>
                    <a:pt x="217" y="63"/>
                  </a:cubicBezTo>
                  <a:cubicBezTo>
                    <a:pt x="217" y="63"/>
                    <a:pt x="217" y="63"/>
                    <a:pt x="217" y="63"/>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8" y="64"/>
                    <a:pt x="218" y="64"/>
                    <a:pt x="218" y="64"/>
                  </a:cubicBezTo>
                  <a:cubicBezTo>
                    <a:pt x="218" y="64"/>
                    <a:pt x="218" y="64"/>
                    <a:pt x="218" y="64"/>
                  </a:cubicBezTo>
                  <a:cubicBezTo>
                    <a:pt x="218" y="64"/>
                    <a:pt x="218" y="64"/>
                    <a:pt x="218" y="64"/>
                  </a:cubicBezTo>
                  <a:cubicBezTo>
                    <a:pt x="218" y="64"/>
                    <a:pt x="218" y="64"/>
                    <a:pt x="218" y="64"/>
                  </a:cubicBezTo>
                  <a:cubicBezTo>
                    <a:pt x="217" y="64"/>
                    <a:pt x="217" y="64"/>
                    <a:pt x="217" y="64"/>
                  </a:cubicBezTo>
                  <a:cubicBezTo>
                    <a:pt x="217" y="64"/>
                    <a:pt x="217" y="64"/>
                    <a:pt x="217" y="64"/>
                  </a:cubicBezTo>
                  <a:cubicBezTo>
                    <a:pt x="217" y="64"/>
                    <a:pt x="217" y="64"/>
                    <a:pt x="217" y="64"/>
                  </a:cubicBezTo>
                  <a:cubicBezTo>
                    <a:pt x="217" y="65"/>
                    <a:pt x="217" y="65"/>
                    <a:pt x="217"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7" y="65"/>
                    <a:pt x="217" y="65"/>
                    <a:pt x="217" y="65"/>
                  </a:cubicBezTo>
                  <a:cubicBezTo>
                    <a:pt x="217" y="65"/>
                    <a:pt x="217" y="65"/>
                    <a:pt x="217" y="65"/>
                  </a:cubicBezTo>
                  <a:cubicBezTo>
                    <a:pt x="217" y="65"/>
                    <a:pt x="217" y="65"/>
                    <a:pt x="217" y="65"/>
                  </a:cubicBezTo>
                  <a:cubicBezTo>
                    <a:pt x="217" y="65"/>
                    <a:pt x="217" y="65"/>
                    <a:pt x="217" y="65"/>
                  </a:cubicBezTo>
                  <a:cubicBezTo>
                    <a:pt x="217" y="65"/>
                    <a:pt x="217" y="65"/>
                    <a:pt x="217" y="65"/>
                  </a:cubicBezTo>
                  <a:cubicBezTo>
                    <a:pt x="217" y="66"/>
                    <a:pt x="217" y="66"/>
                    <a:pt x="217"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8"/>
                    <a:pt x="218" y="68"/>
                    <a:pt x="218" y="69"/>
                  </a:cubicBezTo>
                  <a:cubicBezTo>
                    <a:pt x="218" y="69"/>
                    <a:pt x="218" y="69"/>
                    <a:pt x="218" y="69"/>
                  </a:cubicBezTo>
                  <a:cubicBezTo>
                    <a:pt x="218" y="69"/>
                    <a:pt x="218" y="69"/>
                    <a:pt x="218" y="69"/>
                  </a:cubicBezTo>
                  <a:cubicBezTo>
                    <a:pt x="218" y="69"/>
                    <a:pt x="218" y="69"/>
                    <a:pt x="218" y="69"/>
                  </a:cubicBezTo>
                  <a:cubicBezTo>
                    <a:pt x="218" y="69"/>
                    <a:pt x="218" y="69"/>
                    <a:pt x="218" y="69"/>
                  </a:cubicBezTo>
                  <a:cubicBezTo>
                    <a:pt x="218" y="69"/>
                    <a:pt x="218" y="69"/>
                    <a:pt x="218" y="69"/>
                  </a:cubicBezTo>
                  <a:cubicBezTo>
                    <a:pt x="218" y="69"/>
                    <a:pt x="217" y="69"/>
                    <a:pt x="217" y="69"/>
                  </a:cubicBezTo>
                  <a:cubicBezTo>
                    <a:pt x="217" y="69"/>
                    <a:pt x="217" y="69"/>
                    <a:pt x="217" y="69"/>
                  </a:cubicBezTo>
                  <a:cubicBezTo>
                    <a:pt x="218" y="69"/>
                    <a:pt x="218" y="69"/>
                    <a:pt x="218" y="69"/>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1"/>
                    <a:pt x="218" y="71"/>
                    <a:pt x="218" y="71"/>
                  </a:cubicBezTo>
                  <a:cubicBezTo>
                    <a:pt x="218" y="71"/>
                    <a:pt x="218" y="71"/>
                    <a:pt x="218" y="71"/>
                  </a:cubicBezTo>
                  <a:cubicBezTo>
                    <a:pt x="218" y="71"/>
                    <a:pt x="218" y="71"/>
                    <a:pt x="218" y="71"/>
                  </a:cubicBezTo>
                  <a:cubicBezTo>
                    <a:pt x="219" y="71"/>
                    <a:pt x="219" y="71"/>
                    <a:pt x="219" y="71"/>
                  </a:cubicBezTo>
                  <a:cubicBezTo>
                    <a:pt x="223" y="72"/>
                    <a:pt x="223" y="72"/>
                    <a:pt x="223" y="72"/>
                  </a:cubicBezTo>
                  <a:cubicBezTo>
                    <a:pt x="223" y="73"/>
                    <a:pt x="223" y="73"/>
                    <a:pt x="223" y="73"/>
                  </a:cubicBezTo>
                  <a:cubicBezTo>
                    <a:pt x="223" y="73"/>
                    <a:pt x="223" y="73"/>
                    <a:pt x="223" y="73"/>
                  </a:cubicBezTo>
                  <a:cubicBezTo>
                    <a:pt x="223" y="74"/>
                    <a:pt x="223" y="74"/>
                    <a:pt x="223" y="74"/>
                  </a:cubicBezTo>
                  <a:cubicBezTo>
                    <a:pt x="223" y="74"/>
                    <a:pt x="223" y="74"/>
                    <a:pt x="223" y="74"/>
                  </a:cubicBezTo>
                  <a:cubicBezTo>
                    <a:pt x="225" y="75"/>
                    <a:pt x="225" y="75"/>
                    <a:pt x="225" y="75"/>
                  </a:cubicBezTo>
                  <a:cubicBezTo>
                    <a:pt x="225" y="76"/>
                    <a:pt x="225" y="76"/>
                    <a:pt x="225" y="76"/>
                  </a:cubicBezTo>
                  <a:cubicBezTo>
                    <a:pt x="224" y="76"/>
                    <a:pt x="224" y="76"/>
                    <a:pt x="224" y="76"/>
                  </a:cubicBezTo>
                  <a:cubicBezTo>
                    <a:pt x="224" y="76"/>
                    <a:pt x="224" y="76"/>
                    <a:pt x="224" y="76"/>
                  </a:cubicBezTo>
                  <a:cubicBezTo>
                    <a:pt x="223" y="76"/>
                    <a:pt x="223"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1" y="76"/>
                    <a:pt x="221" y="76"/>
                    <a:pt x="221" y="76"/>
                  </a:cubicBezTo>
                  <a:cubicBezTo>
                    <a:pt x="221" y="76"/>
                    <a:pt x="221" y="76"/>
                    <a:pt x="221" y="76"/>
                  </a:cubicBezTo>
                  <a:cubicBezTo>
                    <a:pt x="221" y="76"/>
                    <a:pt x="221" y="76"/>
                    <a:pt x="221" y="76"/>
                  </a:cubicBezTo>
                  <a:cubicBezTo>
                    <a:pt x="220" y="75"/>
                    <a:pt x="220" y="75"/>
                    <a:pt x="220" y="75"/>
                  </a:cubicBezTo>
                  <a:cubicBezTo>
                    <a:pt x="219" y="74"/>
                    <a:pt x="219" y="74"/>
                    <a:pt x="219" y="74"/>
                  </a:cubicBezTo>
                  <a:cubicBezTo>
                    <a:pt x="218" y="74"/>
                    <a:pt x="218" y="74"/>
                    <a:pt x="218" y="74"/>
                  </a:cubicBezTo>
                  <a:cubicBezTo>
                    <a:pt x="218" y="74"/>
                    <a:pt x="218" y="74"/>
                    <a:pt x="218" y="74"/>
                  </a:cubicBezTo>
                  <a:cubicBezTo>
                    <a:pt x="218" y="74"/>
                    <a:pt x="218" y="74"/>
                    <a:pt x="218" y="74"/>
                  </a:cubicBezTo>
                  <a:cubicBezTo>
                    <a:pt x="218" y="73"/>
                    <a:pt x="218" y="73"/>
                    <a:pt x="218" y="73"/>
                  </a:cubicBezTo>
                  <a:cubicBezTo>
                    <a:pt x="218" y="73"/>
                    <a:pt x="218" y="73"/>
                    <a:pt x="218" y="73"/>
                  </a:cubicBezTo>
                  <a:cubicBezTo>
                    <a:pt x="215" y="73"/>
                    <a:pt x="215" y="73"/>
                    <a:pt x="215" y="73"/>
                  </a:cubicBezTo>
                  <a:cubicBezTo>
                    <a:pt x="210" y="71"/>
                    <a:pt x="210" y="71"/>
                    <a:pt x="210" y="71"/>
                  </a:cubicBezTo>
                  <a:cubicBezTo>
                    <a:pt x="210" y="71"/>
                    <a:pt x="210" y="71"/>
                    <a:pt x="210" y="71"/>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7" y="74"/>
                    <a:pt x="207" y="73"/>
                    <a:pt x="207" y="73"/>
                  </a:cubicBezTo>
                  <a:cubicBezTo>
                    <a:pt x="207" y="73"/>
                    <a:pt x="207" y="73"/>
                    <a:pt x="207" y="73"/>
                  </a:cubicBezTo>
                  <a:cubicBezTo>
                    <a:pt x="207" y="73"/>
                    <a:pt x="207" y="73"/>
                    <a:pt x="207" y="73"/>
                  </a:cubicBezTo>
                  <a:cubicBezTo>
                    <a:pt x="207" y="73"/>
                    <a:pt x="207" y="73"/>
                    <a:pt x="207" y="73"/>
                  </a:cubicBezTo>
                  <a:cubicBezTo>
                    <a:pt x="207" y="73"/>
                    <a:pt x="207" y="73"/>
                    <a:pt x="207" y="73"/>
                  </a:cubicBezTo>
                  <a:cubicBezTo>
                    <a:pt x="207" y="73"/>
                    <a:pt x="208" y="73"/>
                    <a:pt x="208" y="73"/>
                  </a:cubicBezTo>
                  <a:cubicBezTo>
                    <a:pt x="208" y="73"/>
                    <a:pt x="208" y="73"/>
                    <a:pt x="208" y="73"/>
                  </a:cubicBezTo>
                  <a:cubicBezTo>
                    <a:pt x="208" y="73"/>
                    <a:pt x="208" y="73"/>
                    <a:pt x="208" y="73"/>
                  </a:cubicBezTo>
                  <a:cubicBezTo>
                    <a:pt x="208" y="73"/>
                    <a:pt x="208" y="74"/>
                    <a:pt x="208" y="74"/>
                  </a:cubicBezTo>
                  <a:cubicBezTo>
                    <a:pt x="208" y="74"/>
                    <a:pt x="208" y="74"/>
                    <a:pt x="208" y="74"/>
                  </a:cubicBezTo>
                  <a:cubicBezTo>
                    <a:pt x="209" y="74"/>
                    <a:pt x="209" y="74"/>
                    <a:pt x="209" y="74"/>
                  </a:cubicBezTo>
                  <a:cubicBezTo>
                    <a:pt x="209" y="75"/>
                    <a:pt x="209" y="75"/>
                    <a:pt x="209" y="75"/>
                  </a:cubicBezTo>
                  <a:cubicBezTo>
                    <a:pt x="208" y="75"/>
                    <a:pt x="208" y="75"/>
                    <a:pt x="208" y="75"/>
                  </a:cubicBezTo>
                  <a:cubicBezTo>
                    <a:pt x="208" y="75"/>
                    <a:pt x="208" y="75"/>
                    <a:pt x="208" y="75"/>
                  </a:cubicBezTo>
                  <a:cubicBezTo>
                    <a:pt x="208" y="75"/>
                    <a:pt x="207" y="75"/>
                    <a:pt x="207" y="75"/>
                  </a:cubicBezTo>
                  <a:cubicBezTo>
                    <a:pt x="207" y="75"/>
                    <a:pt x="207" y="75"/>
                    <a:pt x="207" y="75"/>
                  </a:cubicBezTo>
                  <a:cubicBezTo>
                    <a:pt x="207" y="75"/>
                    <a:pt x="207" y="75"/>
                    <a:pt x="207" y="75"/>
                  </a:cubicBezTo>
                  <a:cubicBezTo>
                    <a:pt x="207" y="75"/>
                    <a:pt x="207" y="75"/>
                    <a:pt x="207" y="75"/>
                  </a:cubicBezTo>
                  <a:cubicBezTo>
                    <a:pt x="207" y="75"/>
                    <a:pt x="206" y="75"/>
                    <a:pt x="206" y="75"/>
                  </a:cubicBezTo>
                  <a:cubicBezTo>
                    <a:pt x="206" y="75"/>
                    <a:pt x="206" y="75"/>
                    <a:pt x="206" y="75"/>
                  </a:cubicBezTo>
                  <a:cubicBezTo>
                    <a:pt x="206" y="75"/>
                    <a:pt x="206" y="75"/>
                    <a:pt x="206" y="75"/>
                  </a:cubicBezTo>
                  <a:cubicBezTo>
                    <a:pt x="206" y="75"/>
                    <a:pt x="206" y="75"/>
                    <a:pt x="206" y="74"/>
                  </a:cubicBezTo>
                  <a:cubicBezTo>
                    <a:pt x="205" y="74"/>
                    <a:pt x="205" y="74"/>
                    <a:pt x="205" y="74"/>
                  </a:cubicBezTo>
                  <a:cubicBezTo>
                    <a:pt x="205" y="74"/>
                    <a:pt x="205" y="74"/>
                    <a:pt x="205" y="74"/>
                  </a:cubicBezTo>
                  <a:cubicBezTo>
                    <a:pt x="205" y="74"/>
                    <a:pt x="205" y="74"/>
                    <a:pt x="205" y="74"/>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6"/>
                    <a:pt x="201" y="76"/>
                    <a:pt x="201" y="76"/>
                  </a:cubicBezTo>
                  <a:cubicBezTo>
                    <a:pt x="201" y="76"/>
                    <a:pt x="201" y="76"/>
                    <a:pt x="202" y="76"/>
                  </a:cubicBezTo>
                  <a:cubicBezTo>
                    <a:pt x="202" y="76"/>
                    <a:pt x="202" y="76"/>
                    <a:pt x="202" y="76"/>
                  </a:cubicBezTo>
                  <a:cubicBezTo>
                    <a:pt x="202" y="76"/>
                    <a:pt x="202" y="76"/>
                    <a:pt x="202" y="76"/>
                  </a:cubicBezTo>
                  <a:cubicBezTo>
                    <a:pt x="202" y="76"/>
                    <a:pt x="202" y="77"/>
                    <a:pt x="202" y="77"/>
                  </a:cubicBezTo>
                  <a:cubicBezTo>
                    <a:pt x="202" y="77"/>
                    <a:pt x="202" y="77"/>
                    <a:pt x="202" y="77"/>
                  </a:cubicBezTo>
                  <a:cubicBezTo>
                    <a:pt x="202" y="77"/>
                    <a:pt x="202" y="77"/>
                    <a:pt x="202" y="77"/>
                  </a:cubicBezTo>
                  <a:cubicBezTo>
                    <a:pt x="202" y="77"/>
                    <a:pt x="202" y="77"/>
                    <a:pt x="202" y="77"/>
                  </a:cubicBezTo>
                  <a:cubicBezTo>
                    <a:pt x="202" y="77"/>
                    <a:pt x="202" y="77"/>
                    <a:pt x="202" y="77"/>
                  </a:cubicBezTo>
                  <a:cubicBezTo>
                    <a:pt x="202" y="77"/>
                    <a:pt x="202" y="77"/>
                    <a:pt x="202" y="77"/>
                  </a:cubicBezTo>
                  <a:cubicBezTo>
                    <a:pt x="203" y="77"/>
                    <a:pt x="203" y="78"/>
                    <a:pt x="204" y="78"/>
                  </a:cubicBezTo>
                  <a:cubicBezTo>
                    <a:pt x="204" y="78"/>
                    <a:pt x="204" y="78"/>
                    <a:pt x="204" y="78"/>
                  </a:cubicBezTo>
                  <a:cubicBezTo>
                    <a:pt x="204" y="78"/>
                    <a:pt x="204" y="78"/>
                    <a:pt x="204" y="78"/>
                  </a:cubicBezTo>
                  <a:cubicBezTo>
                    <a:pt x="205" y="78"/>
                    <a:pt x="205" y="78"/>
                    <a:pt x="205" y="78"/>
                  </a:cubicBezTo>
                  <a:cubicBezTo>
                    <a:pt x="205" y="78"/>
                    <a:pt x="205" y="78"/>
                    <a:pt x="205" y="78"/>
                  </a:cubicBezTo>
                  <a:cubicBezTo>
                    <a:pt x="205" y="78"/>
                    <a:pt x="205" y="78"/>
                    <a:pt x="205" y="78"/>
                  </a:cubicBezTo>
                  <a:cubicBezTo>
                    <a:pt x="205" y="78"/>
                    <a:pt x="206" y="78"/>
                    <a:pt x="206" y="78"/>
                  </a:cubicBezTo>
                  <a:cubicBezTo>
                    <a:pt x="206" y="79"/>
                    <a:pt x="206" y="79"/>
                    <a:pt x="206" y="79"/>
                  </a:cubicBezTo>
                  <a:cubicBezTo>
                    <a:pt x="206" y="79"/>
                    <a:pt x="206" y="79"/>
                    <a:pt x="206" y="79"/>
                  </a:cubicBezTo>
                  <a:cubicBezTo>
                    <a:pt x="206" y="79"/>
                    <a:pt x="206" y="79"/>
                    <a:pt x="206" y="79"/>
                  </a:cubicBezTo>
                  <a:cubicBezTo>
                    <a:pt x="206" y="79"/>
                    <a:pt x="206" y="79"/>
                    <a:pt x="206" y="79"/>
                  </a:cubicBezTo>
                  <a:cubicBezTo>
                    <a:pt x="206" y="79"/>
                    <a:pt x="206" y="79"/>
                    <a:pt x="206" y="79"/>
                  </a:cubicBezTo>
                  <a:cubicBezTo>
                    <a:pt x="206" y="78"/>
                    <a:pt x="206" y="78"/>
                    <a:pt x="206" y="78"/>
                  </a:cubicBezTo>
                  <a:cubicBezTo>
                    <a:pt x="206" y="78"/>
                    <a:pt x="206" y="78"/>
                    <a:pt x="206" y="78"/>
                  </a:cubicBezTo>
                  <a:cubicBezTo>
                    <a:pt x="207" y="78"/>
                    <a:pt x="207" y="79"/>
                    <a:pt x="207" y="79"/>
                  </a:cubicBezTo>
                  <a:cubicBezTo>
                    <a:pt x="207" y="79"/>
                    <a:pt x="207" y="79"/>
                    <a:pt x="207" y="79"/>
                  </a:cubicBezTo>
                  <a:cubicBezTo>
                    <a:pt x="207" y="79"/>
                    <a:pt x="207" y="79"/>
                    <a:pt x="207" y="79"/>
                  </a:cubicBezTo>
                  <a:cubicBezTo>
                    <a:pt x="207" y="79"/>
                    <a:pt x="207" y="79"/>
                    <a:pt x="207" y="79"/>
                  </a:cubicBezTo>
                  <a:cubicBezTo>
                    <a:pt x="207" y="79"/>
                    <a:pt x="207" y="79"/>
                    <a:pt x="207" y="78"/>
                  </a:cubicBezTo>
                  <a:cubicBezTo>
                    <a:pt x="207" y="78"/>
                    <a:pt x="207" y="78"/>
                    <a:pt x="207" y="78"/>
                  </a:cubicBezTo>
                  <a:cubicBezTo>
                    <a:pt x="207" y="78"/>
                    <a:pt x="207" y="78"/>
                    <a:pt x="207"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80"/>
                    <a:pt x="209" y="80"/>
                    <a:pt x="209"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1" y="81"/>
                    <a:pt x="211" y="81"/>
                  </a:cubicBezTo>
                  <a:cubicBezTo>
                    <a:pt x="211" y="81"/>
                    <a:pt x="211" y="81"/>
                    <a:pt x="211" y="81"/>
                  </a:cubicBezTo>
                  <a:cubicBezTo>
                    <a:pt x="211" y="81"/>
                    <a:pt x="211" y="81"/>
                    <a:pt x="211" y="81"/>
                  </a:cubicBezTo>
                  <a:cubicBezTo>
                    <a:pt x="210" y="81"/>
                    <a:pt x="210" y="82"/>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7" y="80"/>
                    <a:pt x="207" y="80"/>
                    <a:pt x="207" y="80"/>
                  </a:cubicBezTo>
                  <a:cubicBezTo>
                    <a:pt x="207" y="80"/>
                    <a:pt x="207" y="80"/>
                    <a:pt x="207" y="80"/>
                  </a:cubicBezTo>
                  <a:cubicBezTo>
                    <a:pt x="207" y="80"/>
                    <a:pt x="207" y="80"/>
                    <a:pt x="207" y="80"/>
                  </a:cubicBezTo>
                  <a:cubicBezTo>
                    <a:pt x="207" y="80"/>
                    <a:pt x="207" y="80"/>
                    <a:pt x="207" y="80"/>
                  </a:cubicBezTo>
                  <a:cubicBezTo>
                    <a:pt x="207" y="80"/>
                    <a:pt x="207" y="80"/>
                    <a:pt x="207" y="80"/>
                  </a:cubicBezTo>
                  <a:cubicBezTo>
                    <a:pt x="206" y="80"/>
                    <a:pt x="206" y="80"/>
                    <a:pt x="206" y="80"/>
                  </a:cubicBezTo>
                  <a:cubicBezTo>
                    <a:pt x="206" y="80"/>
                    <a:pt x="206" y="80"/>
                    <a:pt x="206" y="80"/>
                  </a:cubicBezTo>
                  <a:cubicBezTo>
                    <a:pt x="206" y="80"/>
                    <a:pt x="206" y="80"/>
                    <a:pt x="206" y="80"/>
                  </a:cubicBezTo>
                  <a:cubicBezTo>
                    <a:pt x="206" y="79"/>
                    <a:pt x="206" y="79"/>
                    <a:pt x="206"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80"/>
                    <a:pt x="205" y="80"/>
                    <a:pt x="205" y="80"/>
                  </a:cubicBezTo>
                  <a:cubicBezTo>
                    <a:pt x="205" y="80"/>
                    <a:pt x="205" y="80"/>
                    <a:pt x="205" y="80"/>
                  </a:cubicBezTo>
                  <a:cubicBezTo>
                    <a:pt x="204" y="80"/>
                    <a:pt x="204" y="80"/>
                    <a:pt x="204" y="80"/>
                  </a:cubicBezTo>
                  <a:cubicBezTo>
                    <a:pt x="204" y="80"/>
                    <a:pt x="204" y="80"/>
                    <a:pt x="204" y="80"/>
                  </a:cubicBezTo>
                  <a:cubicBezTo>
                    <a:pt x="204" y="80"/>
                    <a:pt x="204" y="80"/>
                    <a:pt x="204" y="80"/>
                  </a:cubicBezTo>
                  <a:cubicBezTo>
                    <a:pt x="204" y="80"/>
                    <a:pt x="204" y="80"/>
                    <a:pt x="204" y="80"/>
                  </a:cubicBezTo>
                  <a:cubicBezTo>
                    <a:pt x="204" y="80"/>
                    <a:pt x="204" y="80"/>
                    <a:pt x="204" y="79"/>
                  </a:cubicBezTo>
                  <a:cubicBezTo>
                    <a:pt x="204" y="79"/>
                    <a:pt x="204" y="79"/>
                    <a:pt x="204" y="79"/>
                  </a:cubicBezTo>
                  <a:cubicBezTo>
                    <a:pt x="204" y="79"/>
                    <a:pt x="204" y="79"/>
                    <a:pt x="204" y="79"/>
                  </a:cubicBezTo>
                  <a:cubicBezTo>
                    <a:pt x="204" y="79"/>
                    <a:pt x="204" y="79"/>
                    <a:pt x="204" y="79"/>
                  </a:cubicBezTo>
                  <a:cubicBezTo>
                    <a:pt x="204" y="79"/>
                    <a:pt x="204" y="79"/>
                    <a:pt x="204" y="79"/>
                  </a:cubicBezTo>
                  <a:cubicBezTo>
                    <a:pt x="203" y="79"/>
                    <a:pt x="203"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199" y="79"/>
                    <a:pt x="199" y="79"/>
                    <a:pt x="199"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7"/>
                    <a:pt x="199" y="77"/>
                    <a:pt x="199" y="77"/>
                  </a:cubicBezTo>
                  <a:cubicBezTo>
                    <a:pt x="199" y="77"/>
                    <a:pt x="199" y="77"/>
                    <a:pt x="199" y="77"/>
                  </a:cubicBezTo>
                  <a:cubicBezTo>
                    <a:pt x="199" y="77"/>
                    <a:pt x="199" y="77"/>
                    <a:pt x="199" y="77"/>
                  </a:cubicBezTo>
                  <a:cubicBezTo>
                    <a:pt x="199" y="77"/>
                    <a:pt x="200"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200" y="73"/>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0"/>
                    <a:pt x="199" y="70"/>
                    <a:pt x="199" y="70"/>
                  </a:cubicBezTo>
                  <a:cubicBezTo>
                    <a:pt x="199" y="70"/>
                    <a:pt x="199" y="70"/>
                    <a:pt x="199" y="70"/>
                  </a:cubicBezTo>
                  <a:cubicBezTo>
                    <a:pt x="198" y="69"/>
                    <a:pt x="198" y="69"/>
                    <a:pt x="198" y="69"/>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6" y="68"/>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70"/>
                    <a:pt x="198" y="70"/>
                  </a:cubicBezTo>
                  <a:cubicBezTo>
                    <a:pt x="198" y="70"/>
                    <a:pt x="198" y="70"/>
                    <a:pt x="198" y="70"/>
                  </a:cubicBezTo>
                  <a:cubicBezTo>
                    <a:pt x="198" y="70"/>
                    <a:pt x="198" y="70"/>
                    <a:pt x="198" y="70"/>
                  </a:cubicBezTo>
                  <a:cubicBezTo>
                    <a:pt x="198" y="70"/>
                    <a:pt x="198" y="70"/>
                    <a:pt x="198" y="70"/>
                  </a:cubicBezTo>
                  <a:cubicBezTo>
                    <a:pt x="198" y="70"/>
                    <a:pt x="198" y="70"/>
                    <a:pt x="198" y="70"/>
                  </a:cubicBezTo>
                  <a:cubicBezTo>
                    <a:pt x="198" y="70"/>
                    <a:pt x="198" y="70"/>
                    <a:pt x="198" y="70"/>
                  </a:cubicBezTo>
                  <a:cubicBezTo>
                    <a:pt x="198" y="71"/>
                    <a:pt x="198" y="71"/>
                    <a:pt x="198" y="71"/>
                  </a:cubicBezTo>
                  <a:cubicBezTo>
                    <a:pt x="198" y="71"/>
                    <a:pt x="198" y="71"/>
                    <a:pt x="198" y="71"/>
                  </a:cubicBezTo>
                  <a:cubicBezTo>
                    <a:pt x="198" y="72"/>
                    <a:pt x="198" y="72"/>
                    <a:pt x="198" y="72"/>
                  </a:cubicBezTo>
                  <a:cubicBezTo>
                    <a:pt x="198" y="72"/>
                    <a:pt x="198" y="72"/>
                    <a:pt x="198" y="72"/>
                  </a:cubicBezTo>
                  <a:cubicBezTo>
                    <a:pt x="198" y="72"/>
                    <a:pt x="198" y="72"/>
                    <a:pt x="198" y="72"/>
                  </a:cubicBezTo>
                  <a:cubicBezTo>
                    <a:pt x="198" y="72"/>
                    <a:pt x="198" y="72"/>
                    <a:pt x="198" y="72"/>
                  </a:cubicBezTo>
                  <a:cubicBezTo>
                    <a:pt x="198" y="72"/>
                    <a:pt x="198" y="72"/>
                    <a:pt x="198" y="72"/>
                  </a:cubicBezTo>
                  <a:cubicBezTo>
                    <a:pt x="198" y="73"/>
                    <a:pt x="198" y="73"/>
                    <a:pt x="198" y="73"/>
                  </a:cubicBezTo>
                  <a:cubicBezTo>
                    <a:pt x="198" y="73"/>
                    <a:pt x="198" y="73"/>
                    <a:pt x="198" y="73"/>
                  </a:cubicBezTo>
                  <a:cubicBezTo>
                    <a:pt x="198" y="73"/>
                    <a:pt x="198" y="73"/>
                    <a:pt x="198" y="73"/>
                  </a:cubicBezTo>
                  <a:cubicBezTo>
                    <a:pt x="198" y="73"/>
                    <a:pt x="198" y="73"/>
                    <a:pt x="198" y="73"/>
                  </a:cubicBezTo>
                  <a:cubicBezTo>
                    <a:pt x="197" y="73"/>
                    <a:pt x="197" y="73"/>
                    <a:pt x="197" y="74"/>
                  </a:cubicBezTo>
                  <a:cubicBezTo>
                    <a:pt x="196" y="74"/>
                    <a:pt x="196" y="74"/>
                    <a:pt x="196" y="74"/>
                  </a:cubicBezTo>
                  <a:cubicBezTo>
                    <a:pt x="196" y="74"/>
                    <a:pt x="196" y="74"/>
                    <a:pt x="196" y="74"/>
                  </a:cubicBezTo>
                  <a:cubicBezTo>
                    <a:pt x="196" y="74"/>
                    <a:pt x="196" y="74"/>
                    <a:pt x="196" y="74"/>
                  </a:cubicBezTo>
                  <a:cubicBezTo>
                    <a:pt x="196" y="74"/>
                    <a:pt x="196" y="74"/>
                    <a:pt x="196" y="74"/>
                  </a:cubicBezTo>
                  <a:cubicBezTo>
                    <a:pt x="196" y="74"/>
                    <a:pt x="196" y="74"/>
                    <a:pt x="196" y="74"/>
                  </a:cubicBezTo>
                  <a:cubicBezTo>
                    <a:pt x="195" y="74"/>
                    <a:pt x="195" y="74"/>
                    <a:pt x="195" y="74"/>
                  </a:cubicBezTo>
                  <a:cubicBezTo>
                    <a:pt x="195" y="74"/>
                    <a:pt x="194"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2" y="75"/>
                    <a:pt x="192" y="75"/>
                  </a:cubicBezTo>
                  <a:cubicBezTo>
                    <a:pt x="192" y="75"/>
                    <a:pt x="192" y="75"/>
                    <a:pt x="192" y="75"/>
                  </a:cubicBezTo>
                  <a:cubicBezTo>
                    <a:pt x="192" y="75"/>
                    <a:pt x="192" y="75"/>
                    <a:pt x="192" y="75"/>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7"/>
                    <a:pt x="192" y="77"/>
                    <a:pt x="192" y="77"/>
                  </a:cubicBezTo>
                  <a:cubicBezTo>
                    <a:pt x="191" y="77"/>
                    <a:pt x="191" y="77"/>
                    <a:pt x="191" y="77"/>
                  </a:cubicBezTo>
                  <a:cubicBezTo>
                    <a:pt x="191" y="77"/>
                    <a:pt x="191" y="77"/>
                    <a:pt x="191" y="77"/>
                  </a:cubicBezTo>
                  <a:cubicBezTo>
                    <a:pt x="191" y="78"/>
                    <a:pt x="191" y="78"/>
                    <a:pt x="191" y="78"/>
                  </a:cubicBezTo>
                  <a:cubicBezTo>
                    <a:pt x="190" y="78"/>
                    <a:pt x="190" y="78"/>
                    <a:pt x="190" y="78"/>
                  </a:cubicBezTo>
                  <a:cubicBezTo>
                    <a:pt x="190" y="78"/>
                    <a:pt x="190" y="78"/>
                    <a:pt x="190" y="78"/>
                  </a:cubicBezTo>
                  <a:cubicBezTo>
                    <a:pt x="190" y="78"/>
                    <a:pt x="190" y="78"/>
                    <a:pt x="190" y="78"/>
                  </a:cubicBezTo>
                  <a:cubicBezTo>
                    <a:pt x="190" y="78"/>
                    <a:pt x="190" y="78"/>
                    <a:pt x="190" y="78"/>
                  </a:cubicBezTo>
                  <a:cubicBezTo>
                    <a:pt x="191" y="78"/>
                    <a:pt x="191" y="78"/>
                    <a:pt x="191" y="78"/>
                  </a:cubicBezTo>
                  <a:cubicBezTo>
                    <a:pt x="191" y="78"/>
                    <a:pt x="191" y="78"/>
                    <a:pt x="191" y="78"/>
                  </a:cubicBezTo>
                  <a:cubicBezTo>
                    <a:pt x="192" y="79"/>
                    <a:pt x="192" y="79"/>
                    <a:pt x="193" y="80"/>
                  </a:cubicBezTo>
                  <a:cubicBezTo>
                    <a:pt x="193" y="80"/>
                    <a:pt x="193" y="80"/>
                    <a:pt x="193" y="80"/>
                  </a:cubicBezTo>
                  <a:cubicBezTo>
                    <a:pt x="193" y="80"/>
                    <a:pt x="193" y="80"/>
                    <a:pt x="193" y="80"/>
                  </a:cubicBezTo>
                  <a:cubicBezTo>
                    <a:pt x="193" y="80"/>
                    <a:pt x="193" y="80"/>
                    <a:pt x="193" y="80"/>
                  </a:cubicBezTo>
                  <a:cubicBezTo>
                    <a:pt x="193" y="81"/>
                    <a:pt x="194" y="81"/>
                    <a:pt x="194" y="81"/>
                  </a:cubicBezTo>
                  <a:cubicBezTo>
                    <a:pt x="194" y="81"/>
                    <a:pt x="194" y="81"/>
                    <a:pt x="194" y="81"/>
                  </a:cubicBezTo>
                  <a:cubicBezTo>
                    <a:pt x="193" y="81"/>
                    <a:pt x="194" y="82"/>
                    <a:pt x="194" y="82"/>
                  </a:cubicBezTo>
                  <a:cubicBezTo>
                    <a:pt x="194" y="82"/>
                    <a:pt x="194" y="82"/>
                    <a:pt x="194" y="82"/>
                  </a:cubicBezTo>
                  <a:cubicBezTo>
                    <a:pt x="194" y="82"/>
                    <a:pt x="194" y="82"/>
                    <a:pt x="194" y="82"/>
                  </a:cubicBezTo>
                  <a:cubicBezTo>
                    <a:pt x="194" y="82"/>
                    <a:pt x="194" y="82"/>
                    <a:pt x="194" y="82"/>
                  </a:cubicBezTo>
                  <a:cubicBezTo>
                    <a:pt x="194" y="82"/>
                    <a:pt x="194" y="82"/>
                    <a:pt x="194" y="82"/>
                  </a:cubicBezTo>
                  <a:cubicBezTo>
                    <a:pt x="194" y="82"/>
                    <a:pt x="194" y="82"/>
                    <a:pt x="194" y="82"/>
                  </a:cubicBezTo>
                  <a:cubicBezTo>
                    <a:pt x="195" y="82"/>
                    <a:pt x="195" y="82"/>
                    <a:pt x="195" y="82"/>
                  </a:cubicBezTo>
                  <a:cubicBezTo>
                    <a:pt x="195" y="82"/>
                    <a:pt x="195" y="82"/>
                    <a:pt x="195" y="82"/>
                  </a:cubicBezTo>
                  <a:cubicBezTo>
                    <a:pt x="195" y="82"/>
                    <a:pt x="195" y="82"/>
                    <a:pt x="195" y="82"/>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4"/>
                    <a:pt x="195" y="84"/>
                    <a:pt x="195" y="84"/>
                  </a:cubicBezTo>
                  <a:cubicBezTo>
                    <a:pt x="194" y="84"/>
                    <a:pt x="194" y="84"/>
                    <a:pt x="194" y="84"/>
                  </a:cubicBezTo>
                  <a:cubicBezTo>
                    <a:pt x="193" y="85"/>
                    <a:pt x="193" y="85"/>
                    <a:pt x="193" y="85"/>
                  </a:cubicBezTo>
                  <a:cubicBezTo>
                    <a:pt x="193" y="86"/>
                    <a:pt x="193" y="86"/>
                    <a:pt x="193" y="86"/>
                  </a:cubicBezTo>
                  <a:cubicBezTo>
                    <a:pt x="193" y="86"/>
                    <a:pt x="193" y="86"/>
                    <a:pt x="193" y="86"/>
                  </a:cubicBezTo>
                  <a:cubicBezTo>
                    <a:pt x="193" y="86"/>
                    <a:pt x="193" y="86"/>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8"/>
                    <a:pt x="193" y="88"/>
                    <a:pt x="193" y="88"/>
                  </a:cubicBezTo>
                  <a:cubicBezTo>
                    <a:pt x="192" y="88"/>
                    <a:pt x="192" y="88"/>
                    <a:pt x="192" y="88"/>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1"/>
                    <a:pt x="193" y="91"/>
                    <a:pt x="193" y="91"/>
                  </a:cubicBezTo>
                  <a:cubicBezTo>
                    <a:pt x="193" y="91"/>
                    <a:pt x="193" y="91"/>
                    <a:pt x="193" y="91"/>
                  </a:cubicBezTo>
                  <a:cubicBezTo>
                    <a:pt x="193" y="91"/>
                    <a:pt x="193" y="91"/>
                    <a:pt x="193" y="91"/>
                  </a:cubicBezTo>
                  <a:cubicBezTo>
                    <a:pt x="193" y="91"/>
                    <a:pt x="193" y="91"/>
                    <a:pt x="193" y="91"/>
                  </a:cubicBezTo>
                  <a:cubicBezTo>
                    <a:pt x="193" y="91"/>
                    <a:pt x="193" y="91"/>
                    <a:pt x="193" y="91"/>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3"/>
                    <a:pt x="193" y="93"/>
                    <a:pt x="193" y="93"/>
                  </a:cubicBezTo>
                  <a:cubicBezTo>
                    <a:pt x="193" y="93"/>
                    <a:pt x="193" y="93"/>
                    <a:pt x="193" y="93"/>
                  </a:cubicBezTo>
                  <a:cubicBezTo>
                    <a:pt x="193" y="93"/>
                    <a:pt x="193" y="93"/>
                    <a:pt x="193" y="93"/>
                  </a:cubicBezTo>
                  <a:cubicBezTo>
                    <a:pt x="193" y="93"/>
                    <a:pt x="193" y="93"/>
                    <a:pt x="193" y="93"/>
                  </a:cubicBezTo>
                  <a:cubicBezTo>
                    <a:pt x="194" y="93"/>
                    <a:pt x="194" y="93"/>
                    <a:pt x="194" y="93"/>
                  </a:cubicBezTo>
                  <a:cubicBezTo>
                    <a:pt x="194" y="93"/>
                    <a:pt x="194" y="93"/>
                    <a:pt x="194" y="93"/>
                  </a:cubicBezTo>
                  <a:cubicBezTo>
                    <a:pt x="194" y="93"/>
                    <a:pt x="194" y="93"/>
                    <a:pt x="194" y="93"/>
                  </a:cubicBezTo>
                  <a:cubicBezTo>
                    <a:pt x="194" y="93"/>
                    <a:pt x="194" y="93"/>
                    <a:pt x="195" y="93"/>
                  </a:cubicBezTo>
                  <a:cubicBezTo>
                    <a:pt x="195" y="93"/>
                    <a:pt x="195" y="93"/>
                    <a:pt x="195" y="93"/>
                  </a:cubicBezTo>
                  <a:cubicBezTo>
                    <a:pt x="195" y="93"/>
                    <a:pt x="195" y="93"/>
                    <a:pt x="195" y="93"/>
                  </a:cubicBezTo>
                  <a:cubicBezTo>
                    <a:pt x="195" y="93"/>
                    <a:pt x="195" y="93"/>
                    <a:pt x="195" y="93"/>
                  </a:cubicBezTo>
                  <a:cubicBezTo>
                    <a:pt x="195" y="92"/>
                    <a:pt x="196" y="93"/>
                    <a:pt x="196" y="93"/>
                  </a:cubicBezTo>
                  <a:cubicBezTo>
                    <a:pt x="196" y="93"/>
                    <a:pt x="196" y="93"/>
                    <a:pt x="196"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8" y="93"/>
                    <a:pt x="198" y="93"/>
                    <a:pt x="198" y="93"/>
                  </a:cubicBezTo>
                  <a:cubicBezTo>
                    <a:pt x="198" y="93"/>
                    <a:pt x="197" y="93"/>
                    <a:pt x="198" y="92"/>
                  </a:cubicBezTo>
                  <a:cubicBezTo>
                    <a:pt x="198" y="92"/>
                    <a:pt x="198" y="92"/>
                    <a:pt x="198" y="92"/>
                  </a:cubicBezTo>
                  <a:cubicBezTo>
                    <a:pt x="198" y="92"/>
                    <a:pt x="198" y="92"/>
                    <a:pt x="198" y="92"/>
                  </a:cubicBezTo>
                  <a:cubicBezTo>
                    <a:pt x="198" y="92"/>
                    <a:pt x="198" y="92"/>
                    <a:pt x="198" y="92"/>
                  </a:cubicBezTo>
                  <a:cubicBezTo>
                    <a:pt x="198" y="92"/>
                    <a:pt x="198" y="92"/>
                    <a:pt x="198" y="92"/>
                  </a:cubicBezTo>
                  <a:cubicBezTo>
                    <a:pt x="199" y="92"/>
                    <a:pt x="198" y="92"/>
                    <a:pt x="199" y="92"/>
                  </a:cubicBezTo>
                  <a:cubicBezTo>
                    <a:pt x="199" y="92"/>
                    <a:pt x="199" y="92"/>
                    <a:pt x="199" y="92"/>
                  </a:cubicBezTo>
                  <a:cubicBezTo>
                    <a:pt x="199" y="92"/>
                    <a:pt x="199" y="92"/>
                    <a:pt x="199" y="92"/>
                  </a:cubicBezTo>
                  <a:cubicBezTo>
                    <a:pt x="199" y="92"/>
                    <a:pt x="199"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1" y="92"/>
                    <a:pt x="201" y="92"/>
                    <a:pt x="202" y="92"/>
                  </a:cubicBezTo>
                  <a:cubicBezTo>
                    <a:pt x="202" y="92"/>
                    <a:pt x="202" y="92"/>
                    <a:pt x="202" y="92"/>
                  </a:cubicBezTo>
                  <a:cubicBezTo>
                    <a:pt x="202" y="92"/>
                    <a:pt x="202" y="92"/>
                    <a:pt x="202" y="92"/>
                  </a:cubicBezTo>
                  <a:cubicBezTo>
                    <a:pt x="202" y="92"/>
                    <a:pt x="202" y="92"/>
                    <a:pt x="202" y="92"/>
                  </a:cubicBezTo>
                  <a:cubicBezTo>
                    <a:pt x="202" y="92"/>
                    <a:pt x="202" y="92"/>
                    <a:pt x="203" y="93"/>
                  </a:cubicBezTo>
                  <a:cubicBezTo>
                    <a:pt x="203" y="93"/>
                    <a:pt x="203" y="93"/>
                    <a:pt x="203" y="93"/>
                  </a:cubicBezTo>
                  <a:cubicBezTo>
                    <a:pt x="203" y="93"/>
                    <a:pt x="203" y="92"/>
                    <a:pt x="203" y="93"/>
                  </a:cubicBezTo>
                  <a:cubicBezTo>
                    <a:pt x="203" y="93"/>
                    <a:pt x="203" y="93"/>
                    <a:pt x="203"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5" y="93"/>
                  </a:cubicBezTo>
                  <a:cubicBezTo>
                    <a:pt x="205" y="93"/>
                    <a:pt x="205" y="93"/>
                    <a:pt x="205" y="93"/>
                  </a:cubicBezTo>
                  <a:cubicBezTo>
                    <a:pt x="205" y="93"/>
                    <a:pt x="205" y="93"/>
                    <a:pt x="205" y="93"/>
                  </a:cubicBezTo>
                  <a:cubicBezTo>
                    <a:pt x="205" y="93"/>
                    <a:pt x="205" y="93"/>
                    <a:pt x="205" y="93"/>
                  </a:cubicBezTo>
                  <a:cubicBezTo>
                    <a:pt x="206" y="93"/>
                    <a:pt x="206" y="94"/>
                    <a:pt x="206" y="94"/>
                  </a:cubicBezTo>
                  <a:cubicBezTo>
                    <a:pt x="206" y="94"/>
                    <a:pt x="206" y="94"/>
                    <a:pt x="206" y="94"/>
                  </a:cubicBezTo>
                  <a:cubicBezTo>
                    <a:pt x="206" y="94"/>
                    <a:pt x="206" y="94"/>
                    <a:pt x="206" y="94"/>
                  </a:cubicBezTo>
                  <a:cubicBezTo>
                    <a:pt x="206" y="94"/>
                    <a:pt x="206" y="94"/>
                    <a:pt x="206" y="94"/>
                  </a:cubicBezTo>
                  <a:cubicBezTo>
                    <a:pt x="207" y="94"/>
                    <a:pt x="207" y="94"/>
                    <a:pt x="207" y="94"/>
                  </a:cubicBezTo>
                  <a:cubicBezTo>
                    <a:pt x="207" y="94"/>
                    <a:pt x="207" y="94"/>
                    <a:pt x="207" y="94"/>
                  </a:cubicBezTo>
                  <a:cubicBezTo>
                    <a:pt x="207" y="94"/>
                    <a:pt x="207" y="94"/>
                    <a:pt x="207" y="94"/>
                  </a:cubicBezTo>
                  <a:cubicBezTo>
                    <a:pt x="207" y="94"/>
                    <a:pt x="207" y="94"/>
                    <a:pt x="207" y="94"/>
                  </a:cubicBezTo>
                  <a:cubicBezTo>
                    <a:pt x="207" y="95"/>
                    <a:pt x="207" y="95"/>
                    <a:pt x="207" y="95"/>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8" y="96"/>
                    <a:pt x="208" y="96"/>
                    <a:pt x="208" y="96"/>
                  </a:cubicBezTo>
                  <a:cubicBezTo>
                    <a:pt x="208" y="96"/>
                    <a:pt x="208" y="96"/>
                    <a:pt x="208" y="96"/>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9" y="98"/>
                    <a:pt x="209" y="98"/>
                    <a:pt x="209" y="98"/>
                  </a:cubicBezTo>
                  <a:cubicBezTo>
                    <a:pt x="209" y="98"/>
                    <a:pt x="209" y="98"/>
                    <a:pt x="209" y="98"/>
                  </a:cubicBezTo>
                  <a:cubicBezTo>
                    <a:pt x="209" y="98"/>
                    <a:pt x="209" y="98"/>
                    <a:pt x="209" y="98"/>
                  </a:cubicBezTo>
                  <a:cubicBezTo>
                    <a:pt x="209" y="98"/>
                    <a:pt x="209" y="98"/>
                    <a:pt x="209" y="98"/>
                  </a:cubicBezTo>
                  <a:cubicBezTo>
                    <a:pt x="209" y="98"/>
                    <a:pt x="209" y="98"/>
                    <a:pt x="209" y="98"/>
                  </a:cubicBezTo>
                  <a:cubicBezTo>
                    <a:pt x="208" y="98"/>
                    <a:pt x="208" y="98"/>
                    <a:pt x="207" y="98"/>
                  </a:cubicBezTo>
                  <a:cubicBezTo>
                    <a:pt x="207" y="98"/>
                    <a:pt x="207" y="98"/>
                    <a:pt x="207" y="98"/>
                  </a:cubicBezTo>
                  <a:cubicBezTo>
                    <a:pt x="207" y="98"/>
                    <a:pt x="207" y="98"/>
                    <a:pt x="207" y="98"/>
                  </a:cubicBezTo>
                  <a:cubicBezTo>
                    <a:pt x="207" y="98"/>
                    <a:pt x="206" y="99"/>
                    <a:pt x="206" y="100"/>
                  </a:cubicBezTo>
                  <a:cubicBezTo>
                    <a:pt x="206" y="100"/>
                    <a:pt x="206" y="100"/>
                    <a:pt x="206" y="100"/>
                  </a:cubicBezTo>
                  <a:cubicBezTo>
                    <a:pt x="206" y="100"/>
                    <a:pt x="206" y="100"/>
                    <a:pt x="206" y="100"/>
                  </a:cubicBezTo>
                  <a:cubicBezTo>
                    <a:pt x="206" y="100"/>
                    <a:pt x="206" y="100"/>
                    <a:pt x="206" y="100"/>
                  </a:cubicBezTo>
                  <a:cubicBezTo>
                    <a:pt x="206" y="100"/>
                    <a:pt x="206" y="100"/>
                    <a:pt x="206" y="100"/>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8" y="102"/>
                    <a:pt x="208" y="102"/>
                    <a:pt x="208" y="101"/>
                  </a:cubicBezTo>
                  <a:cubicBezTo>
                    <a:pt x="208" y="101"/>
                    <a:pt x="208" y="101"/>
                    <a:pt x="208" y="101"/>
                  </a:cubicBezTo>
                  <a:cubicBezTo>
                    <a:pt x="208" y="101"/>
                    <a:pt x="208" y="101"/>
                    <a:pt x="208" y="101"/>
                  </a:cubicBezTo>
                  <a:cubicBezTo>
                    <a:pt x="208" y="101"/>
                    <a:pt x="208" y="101"/>
                    <a:pt x="208" y="101"/>
                  </a:cubicBezTo>
                  <a:cubicBezTo>
                    <a:pt x="208" y="102"/>
                    <a:pt x="208" y="102"/>
                    <a:pt x="208" y="102"/>
                  </a:cubicBezTo>
                  <a:cubicBezTo>
                    <a:pt x="208" y="102"/>
                    <a:pt x="208" y="102"/>
                    <a:pt x="208" y="102"/>
                  </a:cubicBezTo>
                  <a:cubicBezTo>
                    <a:pt x="208" y="102"/>
                    <a:pt x="208" y="102"/>
                    <a:pt x="208"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1"/>
                    <a:pt x="210" y="101"/>
                    <a:pt x="210" y="101"/>
                  </a:cubicBezTo>
                  <a:cubicBezTo>
                    <a:pt x="210" y="101"/>
                    <a:pt x="210" y="101"/>
                    <a:pt x="210" y="101"/>
                  </a:cubicBezTo>
                  <a:cubicBezTo>
                    <a:pt x="210" y="101"/>
                    <a:pt x="210" y="101"/>
                    <a:pt x="210" y="101"/>
                  </a:cubicBezTo>
                  <a:cubicBezTo>
                    <a:pt x="210" y="101"/>
                    <a:pt x="210" y="101"/>
                    <a:pt x="210" y="101"/>
                  </a:cubicBezTo>
                  <a:cubicBezTo>
                    <a:pt x="210" y="101"/>
                    <a:pt x="210" y="101"/>
                    <a:pt x="210" y="101"/>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2" y="102"/>
                    <a:pt x="212" y="102"/>
                    <a:pt x="212" y="102"/>
                  </a:cubicBezTo>
                  <a:cubicBezTo>
                    <a:pt x="212" y="102"/>
                    <a:pt x="212" y="102"/>
                    <a:pt x="212" y="102"/>
                  </a:cubicBezTo>
                  <a:cubicBezTo>
                    <a:pt x="212" y="102"/>
                    <a:pt x="212" y="102"/>
                    <a:pt x="212" y="102"/>
                  </a:cubicBezTo>
                  <a:cubicBezTo>
                    <a:pt x="212" y="102"/>
                    <a:pt x="212" y="102"/>
                    <a:pt x="212" y="102"/>
                  </a:cubicBezTo>
                  <a:cubicBezTo>
                    <a:pt x="212" y="102"/>
                    <a:pt x="212" y="102"/>
                    <a:pt x="212" y="102"/>
                  </a:cubicBezTo>
                  <a:cubicBezTo>
                    <a:pt x="211" y="102"/>
                    <a:pt x="211" y="102"/>
                    <a:pt x="211" y="102"/>
                  </a:cubicBezTo>
                  <a:cubicBezTo>
                    <a:pt x="211" y="102"/>
                    <a:pt x="211" y="102"/>
                    <a:pt x="211" y="102"/>
                  </a:cubicBezTo>
                  <a:cubicBezTo>
                    <a:pt x="211" y="102"/>
                    <a:pt x="211" y="102"/>
                    <a:pt x="211"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09" y="102"/>
                    <a:pt x="209" y="102"/>
                    <a:pt x="209" y="102"/>
                  </a:cubicBezTo>
                  <a:cubicBezTo>
                    <a:pt x="207" y="102"/>
                    <a:pt x="207" y="102"/>
                    <a:pt x="207" y="102"/>
                  </a:cubicBezTo>
                  <a:cubicBezTo>
                    <a:pt x="206" y="101"/>
                    <a:pt x="206" y="101"/>
                    <a:pt x="206"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0"/>
                    <a:pt x="205" y="100"/>
                    <a:pt x="205" y="100"/>
                  </a:cubicBezTo>
                  <a:cubicBezTo>
                    <a:pt x="205" y="99"/>
                    <a:pt x="205" y="99"/>
                    <a:pt x="205" y="99"/>
                  </a:cubicBezTo>
                  <a:cubicBezTo>
                    <a:pt x="205" y="99"/>
                    <a:pt x="205" y="99"/>
                    <a:pt x="205" y="99"/>
                  </a:cubicBezTo>
                  <a:cubicBezTo>
                    <a:pt x="205" y="99"/>
                    <a:pt x="205" y="99"/>
                    <a:pt x="205" y="99"/>
                  </a:cubicBezTo>
                  <a:cubicBezTo>
                    <a:pt x="206" y="98"/>
                    <a:pt x="206" y="98"/>
                    <a:pt x="206" y="98"/>
                  </a:cubicBezTo>
                  <a:cubicBezTo>
                    <a:pt x="206" y="98"/>
                    <a:pt x="206" y="98"/>
                    <a:pt x="206" y="98"/>
                  </a:cubicBezTo>
                  <a:cubicBezTo>
                    <a:pt x="206" y="98"/>
                    <a:pt x="206" y="98"/>
                    <a:pt x="206" y="98"/>
                  </a:cubicBezTo>
                  <a:cubicBezTo>
                    <a:pt x="206" y="98"/>
                    <a:pt x="206" y="98"/>
                    <a:pt x="206"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7"/>
                    <a:pt x="205" y="97"/>
                    <a:pt x="205" y="97"/>
                  </a:cubicBezTo>
                  <a:cubicBezTo>
                    <a:pt x="206" y="97"/>
                    <a:pt x="206" y="97"/>
                    <a:pt x="206" y="97"/>
                  </a:cubicBezTo>
                  <a:cubicBezTo>
                    <a:pt x="206" y="96"/>
                    <a:pt x="206" y="96"/>
                    <a:pt x="206" y="96"/>
                  </a:cubicBezTo>
                  <a:cubicBezTo>
                    <a:pt x="206" y="96"/>
                    <a:pt x="206" y="96"/>
                    <a:pt x="206" y="96"/>
                  </a:cubicBezTo>
                  <a:cubicBezTo>
                    <a:pt x="206" y="96"/>
                    <a:pt x="206" y="96"/>
                    <a:pt x="206"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4" y="96"/>
                    <a:pt x="204" y="95"/>
                  </a:cubicBezTo>
                  <a:cubicBezTo>
                    <a:pt x="204" y="95"/>
                    <a:pt x="204" y="95"/>
                    <a:pt x="204" y="95"/>
                  </a:cubicBezTo>
                  <a:cubicBezTo>
                    <a:pt x="204" y="95"/>
                    <a:pt x="204" y="95"/>
                    <a:pt x="204" y="95"/>
                  </a:cubicBezTo>
                  <a:cubicBezTo>
                    <a:pt x="204" y="95"/>
                    <a:pt x="204" y="95"/>
                    <a:pt x="204" y="95"/>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2" y="93"/>
                    <a:pt x="202" y="93"/>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0" y="94"/>
                    <a:pt x="200" y="94"/>
                    <a:pt x="200" y="94"/>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6"/>
                    <a:pt x="195" y="96"/>
                    <a:pt x="195" y="96"/>
                  </a:cubicBezTo>
                  <a:cubicBezTo>
                    <a:pt x="195" y="96"/>
                    <a:pt x="195" y="96"/>
                    <a:pt x="195" y="96"/>
                  </a:cubicBezTo>
                  <a:cubicBezTo>
                    <a:pt x="195" y="96"/>
                    <a:pt x="195" y="96"/>
                    <a:pt x="195" y="96"/>
                  </a:cubicBezTo>
                  <a:cubicBezTo>
                    <a:pt x="195" y="96"/>
                    <a:pt x="195" y="96"/>
                    <a:pt x="195" y="96"/>
                  </a:cubicBezTo>
                  <a:cubicBezTo>
                    <a:pt x="195" y="96"/>
                    <a:pt x="195" y="96"/>
                    <a:pt x="195" y="96"/>
                  </a:cubicBezTo>
                  <a:cubicBezTo>
                    <a:pt x="196"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6" y="98"/>
                    <a:pt x="196" y="98"/>
                    <a:pt x="196" y="98"/>
                  </a:cubicBezTo>
                  <a:cubicBezTo>
                    <a:pt x="196" y="98"/>
                    <a:pt x="196" y="98"/>
                    <a:pt x="196" y="98"/>
                  </a:cubicBezTo>
                  <a:cubicBezTo>
                    <a:pt x="197" y="99"/>
                    <a:pt x="196" y="99"/>
                    <a:pt x="196" y="99"/>
                  </a:cubicBezTo>
                  <a:cubicBezTo>
                    <a:pt x="197" y="99"/>
                    <a:pt x="197" y="99"/>
                    <a:pt x="197" y="99"/>
                  </a:cubicBezTo>
                  <a:cubicBezTo>
                    <a:pt x="197" y="99"/>
                    <a:pt x="197" y="99"/>
                    <a:pt x="197" y="99"/>
                  </a:cubicBezTo>
                  <a:cubicBezTo>
                    <a:pt x="197" y="99"/>
                    <a:pt x="197" y="99"/>
                    <a:pt x="197" y="99"/>
                  </a:cubicBezTo>
                  <a:cubicBezTo>
                    <a:pt x="197" y="99"/>
                    <a:pt x="197" y="99"/>
                    <a:pt x="197" y="99"/>
                  </a:cubicBezTo>
                  <a:cubicBezTo>
                    <a:pt x="197" y="99"/>
                    <a:pt x="197" y="99"/>
                    <a:pt x="197" y="99"/>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1"/>
                    <a:pt x="197" y="101"/>
                    <a:pt x="197" y="101"/>
                  </a:cubicBezTo>
                  <a:cubicBezTo>
                    <a:pt x="196" y="101"/>
                    <a:pt x="196" y="101"/>
                    <a:pt x="196" y="101"/>
                  </a:cubicBezTo>
                  <a:cubicBezTo>
                    <a:pt x="196" y="102"/>
                    <a:pt x="196" y="102"/>
                    <a:pt x="196" y="102"/>
                  </a:cubicBezTo>
                  <a:cubicBezTo>
                    <a:pt x="196" y="102"/>
                    <a:pt x="196" y="102"/>
                    <a:pt x="196" y="102"/>
                  </a:cubicBezTo>
                  <a:cubicBezTo>
                    <a:pt x="196" y="102"/>
                    <a:pt x="196" y="102"/>
                    <a:pt x="196" y="102"/>
                  </a:cubicBezTo>
                  <a:cubicBezTo>
                    <a:pt x="196" y="102"/>
                    <a:pt x="195" y="102"/>
                    <a:pt x="195" y="103"/>
                  </a:cubicBezTo>
                  <a:cubicBezTo>
                    <a:pt x="195" y="103"/>
                    <a:pt x="195" y="103"/>
                    <a:pt x="195" y="103"/>
                  </a:cubicBezTo>
                  <a:cubicBezTo>
                    <a:pt x="194" y="104"/>
                    <a:pt x="194" y="104"/>
                    <a:pt x="194" y="104"/>
                  </a:cubicBezTo>
                  <a:cubicBezTo>
                    <a:pt x="194" y="104"/>
                    <a:pt x="194" y="104"/>
                    <a:pt x="194" y="104"/>
                  </a:cubicBezTo>
                  <a:cubicBezTo>
                    <a:pt x="193" y="104"/>
                    <a:pt x="193" y="104"/>
                    <a:pt x="193" y="104"/>
                  </a:cubicBezTo>
                  <a:cubicBezTo>
                    <a:pt x="194" y="104"/>
                    <a:pt x="194" y="104"/>
                    <a:pt x="194" y="104"/>
                  </a:cubicBezTo>
                  <a:cubicBezTo>
                    <a:pt x="194" y="104"/>
                    <a:pt x="194" y="104"/>
                    <a:pt x="194" y="104"/>
                  </a:cubicBezTo>
                  <a:cubicBezTo>
                    <a:pt x="194" y="104"/>
                    <a:pt x="194" y="104"/>
                    <a:pt x="194" y="104"/>
                  </a:cubicBezTo>
                  <a:cubicBezTo>
                    <a:pt x="194" y="104"/>
                    <a:pt x="194" y="104"/>
                    <a:pt x="194" y="104"/>
                  </a:cubicBezTo>
                  <a:cubicBezTo>
                    <a:pt x="194" y="104"/>
                    <a:pt x="194" y="104"/>
                    <a:pt x="194" y="105"/>
                  </a:cubicBezTo>
                  <a:cubicBezTo>
                    <a:pt x="193" y="105"/>
                    <a:pt x="193" y="105"/>
                    <a:pt x="193" y="105"/>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2" y="106"/>
                    <a:pt x="192" y="107"/>
                    <a:pt x="192" y="107"/>
                  </a:cubicBezTo>
                  <a:cubicBezTo>
                    <a:pt x="192" y="107"/>
                    <a:pt x="192" y="107"/>
                    <a:pt x="192" y="107"/>
                  </a:cubicBezTo>
                  <a:cubicBezTo>
                    <a:pt x="192" y="107"/>
                    <a:pt x="192" y="107"/>
                    <a:pt x="192" y="107"/>
                  </a:cubicBezTo>
                  <a:cubicBezTo>
                    <a:pt x="192" y="107"/>
                    <a:pt x="192" y="107"/>
                    <a:pt x="192" y="107"/>
                  </a:cubicBezTo>
                  <a:cubicBezTo>
                    <a:pt x="191" y="107"/>
                    <a:pt x="191" y="107"/>
                    <a:pt x="191" y="107"/>
                  </a:cubicBezTo>
                  <a:cubicBezTo>
                    <a:pt x="191" y="107"/>
                    <a:pt x="191" y="107"/>
                    <a:pt x="191" y="107"/>
                  </a:cubicBezTo>
                  <a:cubicBezTo>
                    <a:pt x="191" y="107"/>
                    <a:pt x="191" y="107"/>
                    <a:pt x="191" y="107"/>
                  </a:cubicBezTo>
                  <a:cubicBezTo>
                    <a:pt x="191" y="107"/>
                    <a:pt x="191" y="107"/>
                    <a:pt x="191" y="107"/>
                  </a:cubicBezTo>
                  <a:cubicBezTo>
                    <a:pt x="191" y="107"/>
                    <a:pt x="191" y="107"/>
                    <a:pt x="191" y="107"/>
                  </a:cubicBezTo>
                  <a:cubicBezTo>
                    <a:pt x="191" y="107"/>
                    <a:pt x="190" y="107"/>
                    <a:pt x="190" y="108"/>
                  </a:cubicBezTo>
                  <a:cubicBezTo>
                    <a:pt x="190" y="108"/>
                    <a:pt x="190" y="108"/>
                    <a:pt x="190" y="108"/>
                  </a:cubicBezTo>
                  <a:cubicBezTo>
                    <a:pt x="190" y="108"/>
                    <a:pt x="190" y="108"/>
                    <a:pt x="190" y="108"/>
                  </a:cubicBezTo>
                  <a:cubicBezTo>
                    <a:pt x="190" y="108"/>
                    <a:pt x="190" y="108"/>
                    <a:pt x="190" y="108"/>
                  </a:cubicBezTo>
                  <a:cubicBezTo>
                    <a:pt x="190" y="108"/>
                    <a:pt x="190" y="108"/>
                    <a:pt x="190"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8" y="108"/>
                    <a:pt x="188" y="108"/>
                    <a:pt x="188" y="108"/>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10"/>
                    <a:pt x="188" y="110"/>
                    <a:pt x="188" y="110"/>
                  </a:cubicBezTo>
                  <a:cubicBezTo>
                    <a:pt x="188" y="110"/>
                    <a:pt x="188" y="110"/>
                    <a:pt x="188" y="110"/>
                  </a:cubicBezTo>
                  <a:cubicBezTo>
                    <a:pt x="188" y="110"/>
                    <a:pt x="188" y="110"/>
                    <a:pt x="188" y="110"/>
                  </a:cubicBezTo>
                  <a:cubicBezTo>
                    <a:pt x="188" y="110"/>
                    <a:pt x="188" y="110"/>
                    <a:pt x="188" y="110"/>
                  </a:cubicBezTo>
                  <a:cubicBezTo>
                    <a:pt x="188" y="110"/>
                    <a:pt x="188" y="110"/>
                    <a:pt x="188"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5" y="110"/>
                    <a:pt x="185" y="110"/>
                    <a:pt x="185" y="110"/>
                  </a:cubicBezTo>
                  <a:cubicBezTo>
                    <a:pt x="185" y="110"/>
                    <a:pt x="185" y="110"/>
                    <a:pt x="185" y="110"/>
                  </a:cubicBezTo>
                  <a:cubicBezTo>
                    <a:pt x="185" y="110"/>
                    <a:pt x="185" y="110"/>
                    <a:pt x="184" y="109"/>
                  </a:cubicBezTo>
                  <a:cubicBezTo>
                    <a:pt x="184" y="109"/>
                    <a:pt x="184" y="109"/>
                    <a:pt x="184" y="109"/>
                  </a:cubicBezTo>
                  <a:cubicBezTo>
                    <a:pt x="184" y="109"/>
                    <a:pt x="184" y="109"/>
                    <a:pt x="184" y="109"/>
                  </a:cubicBezTo>
                  <a:cubicBezTo>
                    <a:pt x="184" y="110"/>
                    <a:pt x="183" y="109"/>
                    <a:pt x="183" y="109"/>
                  </a:cubicBezTo>
                  <a:cubicBezTo>
                    <a:pt x="183" y="109"/>
                    <a:pt x="183" y="109"/>
                    <a:pt x="183" y="109"/>
                  </a:cubicBezTo>
                  <a:cubicBezTo>
                    <a:pt x="183" y="109"/>
                    <a:pt x="183" y="109"/>
                    <a:pt x="183" y="109"/>
                  </a:cubicBezTo>
                  <a:cubicBezTo>
                    <a:pt x="183" y="110"/>
                    <a:pt x="183" y="110"/>
                    <a:pt x="183" y="110"/>
                  </a:cubicBezTo>
                  <a:cubicBezTo>
                    <a:pt x="183" y="110"/>
                    <a:pt x="183" y="110"/>
                    <a:pt x="183" y="110"/>
                  </a:cubicBezTo>
                  <a:cubicBezTo>
                    <a:pt x="182" y="110"/>
                    <a:pt x="182" y="110"/>
                    <a:pt x="182" y="110"/>
                  </a:cubicBezTo>
                  <a:cubicBezTo>
                    <a:pt x="181" y="110"/>
                    <a:pt x="181" y="110"/>
                    <a:pt x="180" y="109"/>
                  </a:cubicBezTo>
                  <a:cubicBezTo>
                    <a:pt x="180" y="109"/>
                    <a:pt x="180" y="109"/>
                    <a:pt x="180" y="109"/>
                  </a:cubicBezTo>
                  <a:cubicBezTo>
                    <a:pt x="180" y="109"/>
                    <a:pt x="180" y="109"/>
                    <a:pt x="180" y="109"/>
                  </a:cubicBezTo>
                  <a:cubicBezTo>
                    <a:pt x="180" y="109"/>
                    <a:pt x="180" y="109"/>
                    <a:pt x="180" y="109"/>
                  </a:cubicBezTo>
                  <a:cubicBezTo>
                    <a:pt x="179" y="109"/>
                    <a:pt x="179" y="109"/>
                    <a:pt x="178" y="109"/>
                  </a:cubicBezTo>
                  <a:cubicBezTo>
                    <a:pt x="178" y="109"/>
                    <a:pt x="178" y="109"/>
                    <a:pt x="178" y="109"/>
                  </a:cubicBezTo>
                  <a:cubicBezTo>
                    <a:pt x="178" y="109"/>
                    <a:pt x="178" y="109"/>
                    <a:pt x="178" y="109"/>
                  </a:cubicBezTo>
                  <a:cubicBezTo>
                    <a:pt x="178" y="109"/>
                    <a:pt x="177" y="109"/>
                    <a:pt x="177" y="108"/>
                  </a:cubicBezTo>
                  <a:cubicBezTo>
                    <a:pt x="177" y="108"/>
                    <a:pt x="177" y="108"/>
                    <a:pt x="177" y="108"/>
                  </a:cubicBezTo>
                  <a:cubicBezTo>
                    <a:pt x="176" y="108"/>
                    <a:pt x="176" y="108"/>
                    <a:pt x="176" y="108"/>
                  </a:cubicBezTo>
                  <a:cubicBezTo>
                    <a:pt x="176" y="107"/>
                    <a:pt x="176" y="107"/>
                    <a:pt x="176" y="107"/>
                  </a:cubicBezTo>
                  <a:cubicBezTo>
                    <a:pt x="176" y="107"/>
                    <a:pt x="176" y="107"/>
                    <a:pt x="176" y="107"/>
                  </a:cubicBezTo>
                  <a:cubicBezTo>
                    <a:pt x="177" y="107"/>
                    <a:pt x="177" y="107"/>
                    <a:pt x="177"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80" y="107"/>
                    <a:pt x="180" y="107"/>
                    <a:pt x="180" y="107"/>
                  </a:cubicBezTo>
                  <a:cubicBezTo>
                    <a:pt x="180" y="107"/>
                    <a:pt x="180" y="107"/>
                    <a:pt x="180" y="107"/>
                  </a:cubicBezTo>
                  <a:cubicBezTo>
                    <a:pt x="180" y="107"/>
                    <a:pt x="180" y="107"/>
                    <a:pt x="180" y="107"/>
                  </a:cubicBezTo>
                  <a:cubicBezTo>
                    <a:pt x="181" y="107"/>
                    <a:pt x="181" y="107"/>
                    <a:pt x="181" y="107"/>
                  </a:cubicBezTo>
                  <a:cubicBezTo>
                    <a:pt x="181" y="108"/>
                    <a:pt x="181" y="108"/>
                    <a:pt x="181" y="108"/>
                  </a:cubicBezTo>
                  <a:cubicBezTo>
                    <a:pt x="181" y="108"/>
                    <a:pt x="181" y="108"/>
                    <a:pt x="181" y="108"/>
                  </a:cubicBezTo>
                  <a:cubicBezTo>
                    <a:pt x="181" y="108"/>
                    <a:pt x="181" y="108"/>
                    <a:pt x="181" y="108"/>
                  </a:cubicBezTo>
                  <a:cubicBezTo>
                    <a:pt x="181" y="108"/>
                    <a:pt x="181" y="108"/>
                    <a:pt x="181" y="108"/>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2" y="107"/>
                  </a:cubicBezTo>
                  <a:cubicBezTo>
                    <a:pt x="182" y="107"/>
                    <a:pt x="182" y="107"/>
                    <a:pt x="182" y="107"/>
                  </a:cubicBezTo>
                  <a:cubicBezTo>
                    <a:pt x="182" y="107"/>
                    <a:pt x="182" y="107"/>
                    <a:pt x="182" y="107"/>
                  </a:cubicBezTo>
                  <a:cubicBezTo>
                    <a:pt x="182" y="107"/>
                    <a:pt x="182" y="107"/>
                    <a:pt x="182" y="107"/>
                  </a:cubicBezTo>
                  <a:cubicBezTo>
                    <a:pt x="181" y="107"/>
                    <a:pt x="181" y="107"/>
                    <a:pt x="181" y="107"/>
                  </a:cubicBezTo>
                  <a:cubicBezTo>
                    <a:pt x="181" y="107"/>
                    <a:pt x="181" y="107"/>
                    <a:pt x="181"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5"/>
                    <a:pt x="187" y="105"/>
                    <a:pt x="187" y="105"/>
                  </a:cubicBezTo>
                  <a:cubicBezTo>
                    <a:pt x="187" y="105"/>
                    <a:pt x="187" y="105"/>
                    <a:pt x="187" y="105"/>
                  </a:cubicBezTo>
                  <a:cubicBezTo>
                    <a:pt x="187" y="105"/>
                    <a:pt x="187" y="105"/>
                    <a:pt x="187" y="105"/>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4"/>
                    <a:pt x="187" y="104"/>
                    <a:pt x="187" y="104"/>
                  </a:cubicBezTo>
                  <a:cubicBezTo>
                    <a:pt x="187" y="104"/>
                    <a:pt x="187" y="104"/>
                    <a:pt x="187" y="104"/>
                  </a:cubicBezTo>
                  <a:cubicBezTo>
                    <a:pt x="187" y="104"/>
                    <a:pt x="187" y="104"/>
                    <a:pt x="187" y="104"/>
                  </a:cubicBezTo>
                  <a:cubicBezTo>
                    <a:pt x="187" y="104"/>
                    <a:pt x="187" y="104"/>
                    <a:pt x="187" y="104"/>
                  </a:cubicBezTo>
                  <a:cubicBezTo>
                    <a:pt x="187" y="104"/>
                    <a:pt x="187" y="104"/>
                    <a:pt x="187"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3"/>
                    <a:pt x="188" y="103"/>
                    <a:pt x="188" y="103"/>
                  </a:cubicBezTo>
                  <a:cubicBezTo>
                    <a:pt x="188" y="103"/>
                    <a:pt x="188" y="103"/>
                    <a:pt x="188" y="103"/>
                  </a:cubicBezTo>
                  <a:cubicBezTo>
                    <a:pt x="188" y="103"/>
                    <a:pt x="188" y="103"/>
                    <a:pt x="188" y="103"/>
                  </a:cubicBezTo>
                  <a:cubicBezTo>
                    <a:pt x="188" y="103"/>
                    <a:pt x="188" y="103"/>
                    <a:pt x="188" y="103"/>
                  </a:cubicBezTo>
                  <a:cubicBezTo>
                    <a:pt x="189" y="103"/>
                    <a:pt x="189" y="103"/>
                    <a:pt x="189" y="103"/>
                  </a:cubicBezTo>
                  <a:cubicBezTo>
                    <a:pt x="190" y="102"/>
                    <a:pt x="190" y="102"/>
                    <a:pt x="190" y="102"/>
                  </a:cubicBezTo>
                  <a:cubicBezTo>
                    <a:pt x="190" y="102"/>
                    <a:pt x="190" y="102"/>
                    <a:pt x="190" y="102"/>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99"/>
                    <a:pt x="191" y="99"/>
                    <a:pt x="191" y="99"/>
                  </a:cubicBezTo>
                  <a:cubicBezTo>
                    <a:pt x="191" y="99"/>
                    <a:pt x="191" y="99"/>
                    <a:pt x="191" y="99"/>
                  </a:cubicBezTo>
                  <a:cubicBezTo>
                    <a:pt x="191" y="99"/>
                    <a:pt x="191" y="99"/>
                    <a:pt x="191" y="99"/>
                  </a:cubicBezTo>
                  <a:cubicBezTo>
                    <a:pt x="191" y="99"/>
                    <a:pt x="191" y="99"/>
                    <a:pt x="191" y="99"/>
                  </a:cubicBezTo>
                  <a:cubicBezTo>
                    <a:pt x="191" y="99"/>
                    <a:pt x="190" y="99"/>
                    <a:pt x="191" y="99"/>
                  </a:cubicBezTo>
                  <a:cubicBezTo>
                    <a:pt x="191" y="99"/>
                    <a:pt x="191" y="99"/>
                    <a:pt x="191" y="99"/>
                  </a:cubicBezTo>
                  <a:cubicBezTo>
                    <a:pt x="191" y="99"/>
                    <a:pt x="191" y="99"/>
                    <a:pt x="191" y="99"/>
                  </a:cubicBezTo>
                  <a:cubicBezTo>
                    <a:pt x="191" y="98"/>
                    <a:pt x="191" y="98"/>
                    <a:pt x="191" y="98"/>
                  </a:cubicBezTo>
                  <a:cubicBezTo>
                    <a:pt x="192" y="97"/>
                    <a:pt x="192" y="97"/>
                    <a:pt x="192" y="97"/>
                  </a:cubicBezTo>
                  <a:cubicBezTo>
                    <a:pt x="192" y="97"/>
                    <a:pt x="192" y="97"/>
                    <a:pt x="192" y="97"/>
                  </a:cubicBezTo>
                  <a:cubicBezTo>
                    <a:pt x="193" y="97"/>
                    <a:pt x="193" y="97"/>
                    <a:pt x="193" y="97"/>
                  </a:cubicBezTo>
                  <a:cubicBezTo>
                    <a:pt x="193" y="96"/>
                    <a:pt x="192" y="96"/>
                    <a:pt x="192" y="96"/>
                  </a:cubicBezTo>
                  <a:cubicBezTo>
                    <a:pt x="192" y="96"/>
                    <a:pt x="192" y="96"/>
                    <a:pt x="192" y="96"/>
                  </a:cubicBezTo>
                  <a:cubicBezTo>
                    <a:pt x="192" y="96"/>
                    <a:pt x="192" y="96"/>
                    <a:pt x="192" y="96"/>
                  </a:cubicBezTo>
                  <a:cubicBezTo>
                    <a:pt x="192" y="96"/>
                    <a:pt x="192" y="96"/>
                    <a:pt x="191" y="96"/>
                  </a:cubicBezTo>
                  <a:cubicBezTo>
                    <a:pt x="191" y="96"/>
                    <a:pt x="191" y="96"/>
                    <a:pt x="191" y="96"/>
                  </a:cubicBezTo>
                  <a:cubicBezTo>
                    <a:pt x="191" y="96"/>
                    <a:pt x="191" y="96"/>
                    <a:pt x="191" y="96"/>
                  </a:cubicBezTo>
                  <a:cubicBezTo>
                    <a:pt x="191" y="96"/>
                    <a:pt x="191" y="96"/>
                    <a:pt x="191" y="96"/>
                  </a:cubicBezTo>
                  <a:cubicBezTo>
                    <a:pt x="190" y="95"/>
                    <a:pt x="190" y="95"/>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3"/>
                    <a:pt x="189" y="93"/>
                  </a:cubicBezTo>
                  <a:cubicBezTo>
                    <a:pt x="189" y="93"/>
                    <a:pt x="189" y="93"/>
                    <a:pt x="189" y="93"/>
                  </a:cubicBezTo>
                  <a:cubicBezTo>
                    <a:pt x="189" y="93"/>
                    <a:pt x="189" y="93"/>
                    <a:pt x="189" y="93"/>
                  </a:cubicBezTo>
                  <a:cubicBezTo>
                    <a:pt x="189" y="93"/>
                    <a:pt x="189" y="93"/>
                    <a:pt x="189" y="93"/>
                  </a:cubicBezTo>
                  <a:cubicBezTo>
                    <a:pt x="189" y="93"/>
                    <a:pt x="189" y="93"/>
                    <a:pt x="189" y="93"/>
                  </a:cubicBezTo>
                  <a:cubicBezTo>
                    <a:pt x="189" y="93"/>
                    <a:pt x="189" y="92"/>
                    <a:pt x="189" y="92"/>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89"/>
                    <a:pt x="189" y="89"/>
                    <a:pt x="189" y="89"/>
                  </a:cubicBezTo>
                  <a:cubicBezTo>
                    <a:pt x="189" y="89"/>
                    <a:pt x="189" y="89"/>
                    <a:pt x="189" y="89"/>
                  </a:cubicBezTo>
                  <a:cubicBezTo>
                    <a:pt x="189" y="89"/>
                    <a:pt x="189" y="89"/>
                    <a:pt x="189" y="89"/>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8" y="86"/>
                    <a:pt x="188" y="86"/>
                    <a:pt x="188" y="86"/>
                  </a:cubicBezTo>
                  <a:cubicBezTo>
                    <a:pt x="188" y="85"/>
                    <a:pt x="188" y="85"/>
                    <a:pt x="188" y="85"/>
                  </a:cubicBezTo>
                  <a:cubicBezTo>
                    <a:pt x="188" y="85"/>
                    <a:pt x="188" y="85"/>
                    <a:pt x="188" y="85"/>
                  </a:cubicBezTo>
                  <a:cubicBezTo>
                    <a:pt x="188" y="85"/>
                    <a:pt x="188" y="85"/>
                    <a:pt x="188" y="85"/>
                  </a:cubicBezTo>
                  <a:cubicBezTo>
                    <a:pt x="188" y="85"/>
                    <a:pt x="188" y="85"/>
                    <a:pt x="188" y="85"/>
                  </a:cubicBezTo>
                  <a:cubicBezTo>
                    <a:pt x="188" y="85"/>
                    <a:pt x="188" y="85"/>
                    <a:pt x="189" y="85"/>
                  </a:cubicBezTo>
                  <a:cubicBezTo>
                    <a:pt x="189" y="85"/>
                    <a:pt x="189" y="85"/>
                    <a:pt x="189" y="85"/>
                  </a:cubicBezTo>
                  <a:cubicBezTo>
                    <a:pt x="189" y="85"/>
                    <a:pt x="189" y="85"/>
                    <a:pt x="189" y="85"/>
                  </a:cubicBezTo>
                  <a:cubicBezTo>
                    <a:pt x="189" y="85"/>
                    <a:pt x="189" y="85"/>
                    <a:pt x="189" y="85"/>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2"/>
                    <a:pt x="189" y="82"/>
                    <a:pt x="189" y="82"/>
                  </a:cubicBezTo>
                  <a:cubicBezTo>
                    <a:pt x="189" y="82"/>
                    <a:pt x="189" y="82"/>
                    <a:pt x="189" y="82"/>
                  </a:cubicBezTo>
                  <a:cubicBezTo>
                    <a:pt x="189" y="82"/>
                    <a:pt x="189" y="82"/>
                    <a:pt x="189" y="82"/>
                  </a:cubicBezTo>
                  <a:cubicBezTo>
                    <a:pt x="190" y="82"/>
                    <a:pt x="190" y="82"/>
                    <a:pt x="190" y="82"/>
                  </a:cubicBezTo>
                  <a:cubicBezTo>
                    <a:pt x="190" y="82"/>
                    <a:pt x="190" y="82"/>
                    <a:pt x="190" y="82"/>
                  </a:cubicBezTo>
                  <a:cubicBezTo>
                    <a:pt x="190" y="82"/>
                    <a:pt x="190" y="82"/>
                    <a:pt x="190" y="82"/>
                  </a:cubicBezTo>
                  <a:cubicBezTo>
                    <a:pt x="190" y="82"/>
                    <a:pt x="190" y="82"/>
                    <a:pt x="190"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0"/>
                    <a:pt x="189" y="80"/>
                    <a:pt x="189" y="80"/>
                  </a:cubicBezTo>
                  <a:cubicBezTo>
                    <a:pt x="189" y="80"/>
                    <a:pt x="189" y="80"/>
                    <a:pt x="189" y="80"/>
                  </a:cubicBezTo>
                  <a:cubicBezTo>
                    <a:pt x="189" y="80"/>
                    <a:pt x="189" y="80"/>
                    <a:pt x="189" y="80"/>
                  </a:cubicBezTo>
                  <a:cubicBezTo>
                    <a:pt x="189" y="79"/>
                    <a:pt x="188" y="80"/>
                    <a:pt x="188" y="79"/>
                  </a:cubicBezTo>
                  <a:cubicBezTo>
                    <a:pt x="188" y="79"/>
                    <a:pt x="188" y="79"/>
                    <a:pt x="188" y="79"/>
                  </a:cubicBezTo>
                  <a:cubicBezTo>
                    <a:pt x="188" y="79"/>
                    <a:pt x="188" y="79"/>
                    <a:pt x="188" y="79"/>
                  </a:cubicBezTo>
                  <a:cubicBezTo>
                    <a:pt x="188" y="79"/>
                    <a:pt x="188" y="79"/>
                    <a:pt x="188" y="79"/>
                  </a:cubicBezTo>
                  <a:cubicBezTo>
                    <a:pt x="187" y="79"/>
                    <a:pt x="187" y="79"/>
                    <a:pt x="187" y="78"/>
                  </a:cubicBezTo>
                  <a:cubicBezTo>
                    <a:pt x="187" y="78"/>
                    <a:pt x="187" y="78"/>
                    <a:pt x="187" y="78"/>
                  </a:cubicBezTo>
                  <a:cubicBezTo>
                    <a:pt x="186" y="78"/>
                    <a:pt x="186" y="78"/>
                    <a:pt x="186" y="78"/>
                  </a:cubicBezTo>
                  <a:cubicBezTo>
                    <a:pt x="186" y="78"/>
                    <a:pt x="186" y="78"/>
                    <a:pt x="186" y="78"/>
                  </a:cubicBezTo>
                  <a:cubicBezTo>
                    <a:pt x="186" y="78"/>
                    <a:pt x="186" y="78"/>
                    <a:pt x="186" y="78"/>
                  </a:cubicBezTo>
                  <a:cubicBezTo>
                    <a:pt x="186" y="78"/>
                    <a:pt x="186" y="78"/>
                    <a:pt x="186" y="78"/>
                  </a:cubicBezTo>
                  <a:cubicBezTo>
                    <a:pt x="186" y="78"/>
                    <a:pt x="186" y="78"/>
                    <a:pt x="186" y="78"/>
                  </a:cubicBezTo>
                  <a:cubicBezTo>
                    <a:pt x="186" y="78"/>
                    <a:pt x="186" y="77"/>
                    <a:pt x="186" y="77"/>
                  </a:cubicBezTo>
                  <a:cubicBezTo>
                    <a:pt x="186" y="77"/>
                    <a:pt x="186" y="77"/>
                    <a:pt x="186" y="77"/>
                  </a:cubicBezTo>
                  <a:cubicBezTo>
                    <a:pt x="186" y="77"/>
                    <a:pt x="186" y="77"/>
                    <a:pt x="186" y="77"/>
                  </a:cubicBezTo>
                  <a:cubicBezTo>
                    <a:pt x="187" y="77"/>
                    <a:pt x="187" y="77"/>
                    <a:pt x="187" y="77"/>
                  </a:cubicBezTo>
                  <a:cubicBezTo>
                    <a:pt x="187" y="77"/>
                    <a:pt x="187" y="77"/>
                    <a:pt x="187" y="77"/>
                  </a:cubicBezTo>
                  <a:cubicBezTo>
                    <a:pt x="187" y="76"/>
                    <a:pt x="187" y="76"/>
                    <a:pt x="187" y="76"/>
                  </a:cubicBezTo>
                  <a:cubicBezTo>
                    <a:pt x="188" y="76"/>
                    <a:pt x="188" y="76"/>
                    <a:pt x="188" y="76"/>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9" y="74"/>
                    <a:pt x="189" y="74"/>
                    <a:pt x="189" y="74"/>
                  </a:cubicBezTo>
                  <a:cubicBezTo>
                    <a:pt x="189" y="74"/>
                    <a:pt x="189" y="74"/>
                    <a:pt x="189" y="74"/>
                  </a:cubicBezTo>
                  <a:cubicBezTo>
                    <a:pt x="189" y="74"/>
                    <a:pt x="189" y="74"/>
                    <a:pt x="189" y="74"/>
                  </a:cubicBezTo>
                  <a:cubicBezTo>
                    <a:pt x="189" y="73"/>
                    <a:pt x="189" y="73"/>
                    <a:pt x="189" y="73"/>
                  </a:cubicBezTo>
                  <a:cubicBezTo>
                    <a:pt x="189" y="73"/>
                    <a:pt x="189" y="73"/>
                    <a:pt x="189" y="73"/>
                  </a:cubicBezTo>
                  <a:cubicBezTo>
                    <a:pt x="190" y="73"/>
                    <a:pt x="190" y="73"/>
                    <a:pt x="190" y="73"/>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0"/>
                    <a:pt x="190" y="70"/>
                    <a:pt x="190" y="70"/>
                  </a:cubicBezTo>
                  <a:cubicBezTo>
                    <a:pt x="190" y="70"/>
                    <a:pt x="190" y="70"/>
                    <a:pt x="190" y="70"/>
                  </a:cubicBezTo>
                  <a:cubicBezTo>
                    <a:pt x="190" y="69"/>
                    <a:pt x="190" y="69"/>
                    <a:pt x="190" y="69"/>
                  </a:cubicBezTo>
                  <a:cubicBezTo>
                    <a:pt x="189" y="69"/>
                    <a:pt x="189" y="69"/>
                    <a:pt x="189" y="69"/>
                  </a:cubicBezTo>
                  <a:cubicBezTo>
                    <a:pt x="189" y="69"/>
                    <a:pt x="189" y="69"/>
                    <a:pt x="189" y="69"/>
                  </a:cubicBezTo>
                  <a:cubicBezTo>
                    <a:pt x="189" y="69"/>
                    <a:pt x="189" y="69"/>
                    <a:pt x="189" y="69"/>
                  </a:cubicBezTo>
                  <a:cubicBezTo>
                    <a:pt x="188" y="69"/>
                    <a:pt x="188" y="69"/>
                    <a:pt x="188" y="69"/>
                  </a:cubicBezTo>
                  <a:cubicBezTo>
                    <a:pt x="188" y="69"/>
                    <a:pt x="188" y="69"/>
                    <a:pt x="188" y="69"/>
                  </a:cubicBezTo>
                  <a:cubicBezTo>
                    <a:pt x="188" y="69"/>
                    <a:pt x="188" y="69"/>
                    <a:pt x="187" y="69"/>
                  </a:cubicBezTo>
                  <a:cubicBezTo>
                    <a:pt x="187" y="69"/>
                    <a:pt x="187" y="69"/>
                    <a:pt x="187" y="69"/>
                  </a:cubicBezTo>
                  <a:cubicBezTo>
                    <a:pt x="187" y="68"/>
                    <a:pt x="187" y="68"/>
                    <a:pt x="187" y="68"/>
                  </a:cubicBezTo>
                  <a:cubicBezTo>
                    <a:pt x="187" y="68"/>
                    <a:pt x="187" y="68"/>
                    <a:pt x="187" y="69"/>
                  </a:cubicBezTo>
                  <a:cubicBezTo>
                    <a:pt x="187" y="69"/>
                    <a:pt x="187" y="69"/>
                    <a:pt x="187" y="69"/>
                  </a:cubicBezTo>
                  <a:cubicBezTo>
                    <a:pt x="186" y="69"/>
                    <a:pt x="186" y="69"/>
                    <a:pt x="186" y="69"/>
                  </a:cubicBezTo>
                  <a:cubicBezTo>
                    <a:pt x="186" y="69"/>
                    <a:pt x="186" y="69"/>
                    <a:pt x="186" y="69"/>
                  </a:cubicBezTo>
                  <a:cubicBezTo>
                    <a:pt x="186" y="69"/>
                    <a:pt x="186" y="69"/>
                    <a:pt x="186" y="69"/>
                  </a:cubicBezTo>
                  <a:cubicBezTo>
                    <a:pt x="186" y="69"/>
                    <a:pt x="186" y="69"/>
                    <a:pt x="186" y="69"/>
                  </a:cubicBezTo>
                  <a:cubicBezTo>
                    <a:pt x="186" y="69"/>
                    <a:pt x="186" y="69"/>
                    <a:pt x="186" y="69"/>
                  </a:cubicBezTo>
                  <a:cubicBezTo>
                    <a:pt x="186" y="68"/>
                    <a:pt x="186" y="68"/>
                    <a:pt x="186" y="68"/>
                  </a:cubicBezTo>
                  <a:cubicBezTo>
                    <a:pt x="187" y="68"/>
                    <a:pt x="187" y="68"/>
                    <a:pt x="187" y="68"/>
                  </a:cubicBezTo>
                  <a:cubicBezTo>
                    <a:pt x="187" y="68"/>
                    <a:pt x="187" y="68"/>
                    <a:pt x="187" y="68"/>
                  </a:cubicBezTo>
                  <a:cubicBezTo>
                    <a:pt x="187" y="68"/>
                    <a:pt x="187" y="68"/>
                    <a:pt x="187" y="68"/>
                  </a:cubicBezTo>
                  <a:cubicBezTo>
                    <a:pt x="187" y="68"/>
                    <a:pt x="187" y="68"/>
                    <a:pt x="187" y="68"/>
                  </a:cubicBezTo>
                  <a:cubicBezTo>
                    <a:pt x="186" y="68"/>
                    <a:pt x="186" y="68"/>
                    <a:pt x="186" y="68"/>
                  </a:cubicBezTo>
                  <a:cubicBezTo>
                    <a:pt x="186" y="68"/>
                    <a:pt x="186" y="68"/>
                    <a:pt x="186" y="68"/>
                  </a:cubicBezTo>
                  <a:cubicBezTo>
                    <a:pt x="185" y="68"/>
                    <a:pt x="185" y="68"/>
                    <a:pt x="184" y="68"/>
                  </a:cubicBezTo>
                  <a:cubicBezTo>
                    <a:pt x="184" y="68"/>
                    <a:pt x="184" y="68"/>
                    <a:pt x="184" y="68"/>
                  </a:cubicBezTo>
                  <a:cubicBezTo>
                    <a:pt x="184" y="68"/>
                    <a:pt x="184" y="68"/>
                    <a:pt x="184" y="68"/>
                  </a:cubicBezTo>
                  <a:cubicBezTo>
                    <a:pt x="184" y="68"/>
                    <a:pt x="184" y="68"/>
                    <a:pt x="184" y="68"/>
                  </a:cubicBezTo>
                  <a:cubicBezTo>
                    <a:pt x="184" y="68"/>
                    <a:pt x="184" y="68"/>
                    <a:pt x="183" y="68"/>
                  </a:cubicBezTo>
                  <a:cubicBezTo>
                    <a:pt x="183" y="68"/>
                    <a:pt x="183" y="68"/>
                    <a:pt x="183" y="68"/>
                  </a:cubicBezTo>
                  <a:cubicBezTo>
                    <a:pt x="183" y="68"/>
                    <a:pt x="183" y="68"/>
                    <a:pt x="183" y="68"/>
                  </a:cubicBezTo>
                  <a:cubicBezTo>
                    <a:pt x="183" y="68"/>
                    <a:pt x="183" y="68"/>
                    <a:pt x="183" y="68"/>
                  </a:cubicBezTo>
                  <a:cubicBezTo>
                    <a:pt x="182" y="68"/>
                    <a:pt x="182" y="68"/>
                    <a:pt x="182" y="68"/>
                  </a:cubicBezTo>
                  <a:cubicBezTo>
                    <a:pt x="182" y="68"/>
                    <a:pt x="182" y="68"/>
                    <a:pt x="182" y="68"/>
                  </a:cubicBezTo>
                  <a:cubicBezTo>
                    <a:pt x="182" y="68"/>
                    <a:pt x="182" y="68"/>
                    <a:pt x="182" y="68"/>
                  </a:cubicBezTo>
                  <a:cubicBezTo>
                    <a:pt x="182" y="68"/>
                    <a:pt x="182" y="68"/>
                    <a:pt x="182" y="68"/>
                  </a:cubicBezTo>
                  <a:cubicBezTo>
                    <a:pt x="181" y="68"/>
                    <a:pt x="181" y="68"/>
                    <a:pt x="180" y="68"/>
                  </a:cubicBezTo>
                  <a:cubicBezTo>
                    <a:pt x="180" y="68"/>
                    <a:pt x="180" y="68"/>
                    <a:pt x="180" y="68"/>
                  </a:cubicBezTo>
                  <a:cubicBezTo>
                    <a:pt x="180" y="68"/>
                    <a:pt x="180" y="68"/>
                    <a:pt x="180" y="68"/>
                  </a:cubicBezTo>
                  <a:cubicBezTo>
                    <a:pt x="180" y="68"/>
                    <a:pt x="180" y="68"/>
                    <a:pt x="180" y="68"/>
                  </a:cubicBezTo>
                  <a:cubicBezTo>
                    <a:pt x="180" y="68"/>
                    <a:pt x="180" y="68"/>
                    <a:pt x="179" y="68"/>
                  </a:cubicBezTo>
                  <a:cubicBezTo>
                    <a:pt x="179" y="68"/>
                    <a:pt x="179" y="68"/>
                    <a:pt x="179" y="68"/>
                  </a:cubicBezTo>
                  <a:cubicBezTo>
                    <a:pt x="179" y="68"/>
                    <a:pt x="179" y="68"/>
                    <a:pt x="178" y="68"/>
                  </a:cubicBezTo>
                  <a:cubicBezTo>
                    <a:pt x="178" y="68"/>
                    <a:pt x="178" y="68"/>
                    <a:pt x="178" y="68"/>
                  </a:cubicBezTo>
                  <a:cubicBezTo>
                    <a:pt x="178" y="68"/>
                    <a:pt x="178" y="68"/>
                    <a:pt x="178" y="68"/>
                  </a:cubicBezTo>
                  <a:cubicBezTo>
                    <a:pt x="178" y="68"/>
                    <a:pt x="178" y="68"/>
                    <a:pt x="178" y="68"/>
                  </a:cubicBezTo>
                  <a:cubicBezTo>
                    <a:pt x="178" y="68"/>
                    <a:pt x="178" y="68"/>
                    <a:pt x="178" y="68"/>
                  </a:cubicBezTo>
                  <a:cubicBezTo>
                    <a:pt x="178" y="68"/>
                    <a:pt x="178" y="68"/>
                    <a:pt x="178" y="68"/>
                  </a:cubicBezTo>
                  <a:cubicBezTo>
                    <a:pt x="178" y="68"/>
                    <a:pt x="178" y="68"/>
                    <a:pt x="179" y="68"/>
                  </a:cubicBezTo>
                  <a:cubicBezTo>
                    <a:pt x="179" y="68"/>
                    <a:pt x="179" y="68"/>
                    <a:pt x="179" y="68"/>
                  </a:cubicBezTo>
                  <a:cubicBezTo>
                    <a:pt x="179" y="67"/>
                    <a:pt x="179" y="67"/>
                    <a:pt x="179" y="67"/>
                  </a:cubicBezTo>
                  <a:cubicBezTo>
                    <a:pt x="179" y="67"/>
                    <a:pt x="179" y="67"/>
                    <a:pt x="179" y="67"/>
                  </a:cubicBezTo>
                  <a:cubicBezTo>
                    <a:pt x="179" y="67"/>
                    <a:pt x="179" y="67"/>
                    <a:pt x="179" y="67"/>
                  </a:cubicBezTo>
                  <a:cubicBezTo>
                    <a:pt x="178" y="67"/>
                    <a:pt x="178" y="67"/>
                    <a:pt x="178" y="67"/>
                  </a:cubicBezTo>
                  <a:cubicBezTo>
                    <a:pt x="178" y="67"/>
                    <a:pt x="177" y="67"/>
                    <a:pt x="177" y="68"/>
                  </a:cubicBezTo>
                  <a:cubicBezTo>
                    <a:pt x="177" y="68"/>
                    <a:pt x="177" y="68"/>
                    <a:pt x="177" y="68"/>
                  </a:cubicBezTo>
                  <a:cubicBezTo>
                    <a:pt x="177" y="68"/>
                    <a:pt x="177" y="68"/>
                    <a:pt x="177" y="68"/>
                  </a:cubicBezTo>
                  <a:cubicBezTo>
                    <a:pt x="177" y="68"/>
                    <a:pt x="177" y="68"/>
                    <a:pt x="177" y="68"/>
                  </a:cubicBezTo>
                  <a:cubicBezTo>
                    <a:pt x="177" y="68"/>
                    <a:pt x="177" y="68"/>
                    <a:pt x="177" y="68"/>
                  </a:cubicBezTo>
                  <a:cubicBezTo>
                    <a:pt x="177" y="68"/>
                    <a:pt x="177" y="68"/>
                    <a:pt x="177" y="68"/>
                  </a:cubicBezTo>
                  <a:cubicBezTo>
                    <a:pt x="177" y="69"/>
                    <a:pt x="177" y="69"/>
                    <a:pt x="177"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1"/>
                    <a:pt x="176" y="71"/>
                    <a:pt x="176" y="71"/>
                  </a:cubicBezTo>
                  <a:cubicBezTo>
                    <a:pt x="176" y="71"/>
                    <a:pt x="176" y="71"/>
                    <a:pt x="176" y="71"/>
                  </a:cubicBezTo>
                  <a:cubicBezTo>
                    <a:pt x="176" y="71"/>
                    <a:pt x="176" y="71"/>
                    <a:pt x="176" y="71"/>
                  </a:cubicBezTo>
                  <a:cubicBezTo>
                    <a:pt x="176" y="71"/>
                    <a:pt x="176" y="71"/>
                    <a:pt x="176"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3"/>
                  </a:cubicBezTo>
                  <a:cubicBezTo>
                    <a:pt x="175" y="73"/>
                    <a:pt x="175" y="73"/>
                    <a:pt x="175" y="73"/>
                  </a:cubicBezTo>
                  <a:cubicBezTo>
                    <a:pt x="175" y="73"/>
                    <a:pt x="175" y="73"/>
                    <a:pt x="175" y="73"/>
                  </a:cubicBezTo>
                  <a:cubicBezTo>
                    <a:pt x="175" y="73"/>
                    <a:pt x="175" y="73"/>
                    <a:pt x="175" y="73"/>
                  </a:cubicBezTo>
                  <a:cubicBezTo>
                    <a:pt x="175" y="73"/>
                    <a:pt x="175" y="73"/>
                    <a:pt x="175" y="73"/>
                  </a:cubicBezTo>
                  <a:cubicBezTo>
                    <a:pt x="175" y="73"/>
                    <a:pt x="175" y="73"/>
                    <a:pt x="175" y="73"/>
                  </a:cubicBezTo>
                  <a:cubicBezTo>
                    <a:pt x="175" y="73"/>
                    <a:pt x="175" y="73"/>
                    <a:pt x="175" y="74"/>
                  </a:cubicBezTo>
                  <a:cubicBezTo>
                    <a:pt x="175" y="74"/>
                    <a:pt x="175" y="74"/>
                    <a:pt x="175" y="74"/>
                  </a:cubicBezTo>
                  <a:cubicBezTo>
                    <a:pt x="175" y="74"/>
                    <a:pt x="175" y="74"/>
                    <a:pt x="175" y="74"/>
                  </a:cubicBezTo>
                  <a:cubicBezTo>
                    <a:pt x="175" y="74"/>
                    <a:pt x="175" y="74"/>
                    <a:pt x="175" y="74"/>
                  </a:cubicBezTo>
                  <a:cubicBezTo>
                    <a:pt x="175" y="74"/>
                    <a:pt x="175" y="74"/>
                    <a:pt x="175" y="74"/>
                  </a:cubicBezTo>
                  <a:cubicBezTo>
                    <a:pt x="175" y="74"/>
                    <a:pt x="175" y="74"/>
                    <a:pt x="175" y="74"/>
                  </a:cubicBezTo>
                  <a:cubicBezTo>
                    <a:pt x="174" y="74"/>
                    <a:pt x="174" y="74"/>
                    <a:pt x="174" y="74"/>
                  </a:cubicBezTo>
                  <a:cubicBezTo>
                    <a:pt x="174" y="74"/>
                    <a:pt x="174" y="74"/>
                    <a:pt x="174" y="74"/>
                  </a:cubicBezTo>
                  <a:cubicBezTo>
                    <a:pt x="174" y="74"/>
                    <a:pt x="174" y="74"/>
                    <a:pt x="174" y="74"/>
                  </a:cubicBezTo>
                  <a:cubicBezTo>
                    <a:pt x="174" y="74"/>
                    <a:pt x="174" y="74"/>
                    <a:pt x="174" y="75"/>
                  </a:cubicBezTo>
                  <a:cubicBezTo>
                    <a:pt x="174" y="75"/>
                    <a:pt x="174" y="75"/>
                    <a:pt x="174" y="75"/>
                  </a:cubicBezTo>
                  <a:cubicBezTo>
                    <a:pt x="174" y="75"/>
                    <a:pt x="174" y="75"/>
                    <a:pt x="174" y="75"/>
                  </a:cubicBezTo>
                  <a:cubicBezTo>
                    <a:pt x="174" y="75"/>
                    <a:pt x="174" y="75"/>
                    <a:pt x="174" y="75"/>
                  </a:cubicBezTo>
                  <a:cubicBezTo>
                    <a:pt x="174" y="75"/>
                    <a:pt x="174" y="75"/>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3" y="76"/>
                    <a:pt x="173" y="76"/>
                    <a:pt x="173" y="76"/>
                  </a:cubicBezTo>
                  <a:cubicBezTo>
                    <a:pt x="173" y="76"/>
                    <a:pt x="173" y="76"/>
                    <a:pt x="173" y="76"/>
                  </a:cubicBezTo>
                  <a:cubicBezTo>
                    <a:pt x="173" y="76"/>
                    <a:pt x="173" y="76"/>
                    <a:pt x="173" y="76"/>
                  </a:cubicBezTo>
                  <a:cubicBezTo>
                    <a:pt x="173" y="76"/>
                    <a:pt x="173" y="77"/>
                    <a:pt x="173" y="77"/>
                  </a:cubicBezTo>
                  <a:cubicBezTo>
                    <a:pt x="173" y="77"/>
                    <a:pt x="173" y="77"/>
                    <a:pt x="173" y="77"/>
                  </a:cubicBezTo>
                  <a:cubicBezTo>
                    <a:pt x="173" y="77"/>
                    <a:pt x="173" y="77"/>
                    <a:pt x="173" y="77"/>
                  </a:cubicBezTo>
                  <a:cubicBezTo>
                    <a:pt x="173" y="77"/>
                    <a:pt x="173" y="77"/>
                    <a:pt x="173"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69" y="79"/>
                    <a:pt x="169" y="79"/>
                    <a:pt x="169" y="79"/>
                  </a:cubicBezTo>
                  <a:cubicBezTo>
                    <a:pt x="169" y="79"/>
                    <a:pt x="169" y="79"/>
                    <a:pt x="169" y="79"/>
                  </a:cubicBezTo>
                  <a:cubicBezTo>
                    <a:pt x="169" y="79"/>
                    <a:pt x="169" y="79"/>
                    <a:pt x="169"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7" y="80"/>
                    <a:pt x="167" y="80"/>
                    <a:pt x="167" y="80"/>
                  </a:cubicBezTo>
                  <a:cubicBezTo>
                    <a:pt x="167" y="81"/>
                    <a:pt x="167" y="81"/>
                    <a:pt x="167"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1"/>
                    <a:pt x="168" y="81"/>
                  </a:cubicBezTo>
                  <a:cubicBezTo>
                    <a:pt x="168" y="81"/>
                    <a:pt x="168" y="81"/>
                    <a:pt x="168" y="81"/>
                  </a:cubicBezTo>
                  <a:cubicBezTo>
                    <a:pt x="168" y="81"/>
                    <a:pt x="168" y="81"/>
                    <a:pt x="168" y="81"/>
                  </a:cubicBezTo>
                  <a:cubicBezTo>
                    <a:pt x="168" y="81"/>
                    <a:pt x="168" y="81"/>
                    <a:pt x="168" y="81"/>
                  </a:cubicBezTo>
                  <a:cubicBezTo>
                    <a:pt x="167" y="81"/>
                    <a:pt x="167" y="81"/>
                    <a:pt x="167" y="81"/>
                  </a:cubicBezTo>
                  <a:cubicBezTo>
                    <a:pt x="167" y="82"/>
                    <a:pt x="167" y="82"/>
                    <a:pt x="167" y="82"/>
                  </a:cubicBezTo>
                  <a:cubicBezTo>
                    <a:pt x="167" y="82"/>
                    <a:pt x="167" y="82"/>
                    <a:pt x="167"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70" y="82"/>
                    <a:pt x="170" y="82"/>
                    <a:pt x="170" y="82"/>
                  </a:cubicBezTo>
                  <a:cubicBezTo>
                    <a:pt x="170" y="82"/>
                    <a:pt x="170" y="82"/>
                    <a:pt x="170" y="82"/>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5"/>
                    <a:pt x="170" y="84"/>
                    <a:pt x="169" y="85"/>
                  </a:cubicBezTo>
                  <a:cubicBezTo>
                    <a:pt x="169" y="85"/>
                    <a:pt x="169" y="85"/>
                    <a:pt x="169" y="85"/>
                  </a:cubicBezTo>
                  <a:cubicBezTo>
                    <a:pt x="169" y="85"/>
                    <a:pt x="169" y="85"/>
                    <a:pt x="169" y="85"/>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70" y="86"/>
                    <a:pt x="170" y="86"/>
                    <a:pt x="170" y="86"/>
                  </a:cubicBezTo>
                  <a:cubicBezTo>
                    <a:pt x="170" y="86"/>
                    <a:pt x="170" y="86"/>
                    <a:pt x="170" y="86"/>
                  </a:cubicBezTo>
                  <a:cubicBezTo>
                    <a:pt x="170" y="86"/>
                    <a:pt x="170" y="86"/>
                    <a:pt x="170" y="86"/>
                  </a:cubicBezTo>
                  <a:cubicBezTo>
                    <a:pt x="170" y="86"/>
                    <a:pt x="170" y="86"/>
                    <a:pt x="170" y="86"/>
                  </a:cubicBezTo>
                  <a:cubicBezTo>
                    <a:pt x="170" y="86"/>
                    <a:pt x="170" y="86"/>
                    <a:pt x="170" y="86"/>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8"/>
                    <a:pt x="168" y="88"/>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70" y="89"/>
                  </a:cubicBezTo>
                  <a:cubicBezTo>
                    <a:pt x="170" y="89"/>
                    <a:pt x="170" y="89"/>
                    <a:pt x="170" y="89"/>
                  </a:cubicBezTo>
                  <a:cubicBezTo>
                    <a:pt x="170" y="89"/>
                    <a:pt x="170" y="89"/>
                    <a:pt x="170" y="89"/>
                  </a:cubicBezTo>
                  <a:cubicBezTo>
                    <a:pt x="170" y="89"/>
                    <a:pt x="170" y="89"/>
                    <a:pt x="170" y="89"/>
                  </a:cubicBezTo>
                  <a:cubicBezTo>
                    <a:pt x="170" y="89"/>
                    <a:pt x="170" y="89"/>
                    <a:pt x="170" y="89"/>
                  </a:cubicBezTo>
                  <a:cubicBezTo>
                    <a:pt x="170" y="90"/>
                    <a:pt x="170" y="90"/>
                    <a:pt x="170" y="89"/>
                  </a:cubicBezTo>
                  <a:cubicBezTo>
                    <a:pt x="170" y="89"/>
                    <a:pt x="170" y="89"/>
                    <a:pt x="170" y="89"/>
                  </a:cubicBezTo>
                  <a:cubicBezTo>
                    <a:pt x="171" y="89"/>
                    <a:pt x="171" y="89"/>
                    <a:pt x="171" y="89"/>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2" y="91"/>
                    <a:pt x="172" y="91"/>
                    <a:pt x="172" y="91"/>
                  </a:cubicBezTo>
                  <a:cubicBezTo>
                    <a:pt x="172" y="91"/>
                    <a:pt x="172" y="91"/>
                    <a:pt x="172" y="91"/>
                  </a:cubicBezTo>
                  <a:cubicBezTo>
                    <a:pt x="172" y="91"/>
                    <a:pt x="172" y="91"/>
                    <a:pt x="172" y="91"/>
                  </a:cubicBezTo>
                  <a:cubicBezTo>
                    <a:pt x="173" y="91"/>
                    <a:pt x="173" y="91"/>
                    <a:pt x="173" y="91"/>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3"/>
                    <a:pt x="173" y="93"/>
                    <a:pt x="173"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5" y="94"/>
                    <a:pt x="175" y="94"/>
                    <a:pt x="175" y="94"/>
                  </a:cubicBezTo>
                  <a:cubicBezTo>
                    <a:pt x="175" y="94"/>
                    <a:pt x="175" y="94"/>
                    <a:pt x="175" y="94"/>
                  </a:cubicBezTo>
                  <a:cubicBezTo>
                    <a:pt x="175" y="94"/>
                    <a:pt x="175" y="94"/>
                    <a:pt x="175" y="94"/>
                  </a:cubicBezTo>
                  <a:cubicBezTo>
                    <a:pt x="175" y="94"/>
                    <a:pt x="175" y="94"/>
                    <a:pt x="175" y="94"/>
                  </a:cubicBezTo>
                  <a:cubicBezTo>
                    <a:pt x="175" y="94"/>
                    <a:pt x="175" y="94"/>
                    <a:pt x="175" y="94"/>
                  </a:cubicBezTo>
                  <a:cubicBezTo>
                    <a:pt x="175" y="94"/>
                    <a:pt x="175"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7" y="94"/>
                    <a:pt x="177" y="94"/>
                    <a:pt x="177" y="94"/>
                  </a:cubicBezTo>
                  <a:cubicBezTo>
                    <a:pt x="177" y="94"/>
                    <a:pt x="177" y="94"/>
                    <a:pt x="177" y="94"/>
                  </a:cubicBezTo>
                  <a:cubicBezTo>
                    <a:pt x="177" y="94"/>
                    <a:pt x="177" y="94"/>
                    <a:pt x="177" y="94"/>
                  </a:cubicBezTo>
                  <a:cubicBezTo>
                    <a:pt x="176" y="94"/>
                    <a:pt x="177"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6"/>
                    <a:pt x="176" y="96"/>
                  </a:cubicBezTo>
                  <a:cubicBezTo>
                    <a:pt x="175" y="96"/>
                    <a:pt x="175" y="96"/>
                    <a:pt x="175" y="96"/>
                  </a:cubicBezTo>
                  <a:cubicBezTo>
                    <a:pt x="175" y="96"/>
                    <a:pt x="175" y="96"/>
                    <a:pt x="175" y="96"/>
                  </a:cubicBezTo>
                  <a:cubicBezTo>
                    <a:pt x="175" y="96"/>
                    <a:pt x="175" y="96"/>
                    <a:pt x="175" y="96"/>
                  </a:cubicBezTo>
                  <a:cubicBezTo>
                    <a:pt x="175" y="96"/>
                    <a:pt x="175" y="96"/>
                    <a:pt x="175" y="96"/>
                  </a:cubicBezTo>
                  <a:cubicBezTo>
                    <a:pt x="175" y="96"/>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8"/>
                    <a:pt x="175" y="98"/>
                    <a:pt x="175" y="98"/>
                  </a:cubicBezTo>
                  <a:cubicBezTo>
                    <a:pt x="175" y="98"/>
                    <a:pt x="175" y="98"/>
                    <a:pt x="175" y="98"/>
                  </a:cubicBezTo>
                  <a:cubicBezTo>
                    <a:pt x="175" y="98"/>
                    <a:pt x="175" y="98"/>
                    <a:pt x="175" y="98"/>
                  </a:cubicBezTo>
                  <a:cubicBezTo>
                    <a:pt x="175" y="98"/>
                    <a:pt x="175" y="98"/>
                    <a:pt x="175"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69" y="94"/>
                    <a:pt x="169" y="94"/>
                    <a:pt x="169" y="94"/>
                  </a:cubicBezTo>
                  <a:cubicBezTo>
                    <a:pt x="169" y="94"/>
                    <a:pt x="169" y="94"/>
                    <a:pt x="169" y="94"/>
                  </a:cubicBezTo>
                  <a:cubicBezTo>
                    <a:pt x="169" y="94"/>
                    <a:pt x="169" y="94"/>
                    <a:pt x="168" y="94"/>
                  </a:cubicBezTo>
                  <a:cubicBezTo>
                    <a:pt x="168" y="94"/>
                    <a:pt x="168" y="94"/>
                    <a:pt x="168" y="94"/>
                  </a:cubicBezTo>
                  <a:cubicBezTo>
                    <a:pt x="168" y="94"/>
                    <a:pt x="168" y="94"/>
                    <a:pt x="168" y="94"/>
                  </a:cubicBezTo>
                  <a:cubicBezTo>
                    <a:pt x="167" y="94"/>
                    <a:pt x="167" y="94"/>
                    <a:pt x="166" y="94"/>
                  </a:cubicBezTo>
                  <a:cubicBezTo>
                    <a:pt x="165" y="93"/>
                    <a:pt x="165" y="93"/>
                    <a:pt x="165" y="93"/>
                  </a:cubicBezTo>
                  <a:cubicBezTo>
                    <a:pt x="165" y="93"/>
                    <a:pt x="165" y="93"/>
                    <a:pt x="165" y="93"/>
                  </a:cubicBezTo>
                  <a:cubicBezTo>
                    <a:pt x="165" y="93"/>
                    <a:pt x="165" y="93"/>
                    <a:pt x="165" y="93"/>
                  </a:cubicBezTo>
                  <a:cubicBezTo>
                    <a:pt x="165" y="93"/>
                    <a:pt x="165" y="93"/>
                    <a:pt x="165" y="93"/>
                  </a:cubicBezTo>
                  <a:cubicBezTo>
                    <a:pt x="164" y="92"/>
                    <a:pt x="164" y="92"/>
                    <a:pt x="164" y="92"/>
                  </a:cubicBezTo>
                  <a:cubicBezTo>
                    <a:pt x="164" y="92"/>
                    <a:pt x="164" y="92"/>
                    <a:pt x="164"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1" y="92"/>
                    <a:pt x="161" y="92"/>
                    <a:pt x="161" y="92"/>
                  </a:cubicBezTo>
                  <a:cubicBezTo>
                    <a:pt x="161" y="92"/>
                    <a:pt x="161" y="92"/>
                    <a:pt x="161" y="92"/>
                  </a:cubicBezTo>
                  <a:cubicBezTo>
                    <a:pt x="161" y="92"/>
                    <a:pt x="161" y="92"/>
                    <a:pt x="161" y="92"/>
                  </a:cubicBezTo>
                  <a:cubicBezTo>
                    <a:pt x="161" y="92"/>
                    <a:pt x="161" y="92"/>
                    <a:pt x="161" y="92"/>
                  </a:cubicBezTo>
                  <a:cubicBezTo>
                    <a:pt x="161" y="91"/>
                    <a:pt x="162" y="92"/>
                    <a:pt x="162" y="92"/>
                  </a:cubicBezTo>
                  <a:cubicBezTo>
                    <a:pt x="162" y="91"/>
                    <a:pt x="161" y="91"/>
                    <a:pt x="161" y="91"/>
                  </a:cubicBezTo>
                  <a:cubicBezTo>
                    <a:pt x="160" y="91"/>
                    <a:pt x="160" y="90"/>
                    <a:pt x="159" y="90"/>
                  </a:cubicBezTo>
                  <a:cubicBezTo>
                    <a:pt x="157" y="89"/>
                    <a:pt x="155" y="89"/>
                    <a:pt x="153" y="89"/>
                  </a:cubicBezTo>
                  <a:cubicBezTo>
                    <a:pt x="152" y="89"/>
                    <a:pt x="150" y="88"/>
                    <a:pt x="149" y="88"/>
                  </a:cubicBezTo>
                  <a:cubicBezTo>
                    <a:pt x="149" y="88"/>
                    <a:pt x="148" y="88"/>
                    <a:pt x="148" y="88"/>
                  </a:cubicBezTo>
                  <a:cubicBezTo>
                    <a:pt x="147" y="88"/>
                    <a:pt x="146" y="89"/>
                    <a:pt x="145" y="89"/>
                  </a:cubicBezTo>
                  <a:cubicBezTo>
                    <a:pt x="145" y="89"/>
                    <a:pt x="144" y="89"/>
                    <a:pt x="144" y="90"/>
                  </a:cubicBezTo>
                  <a:cubicBezTo>
                    <a:pt x="145" y="90"/>
                    <a:pt x="145" y="91"/>
                    <a:pt x="145" y="91"/>
                  </a:cubicBezTo>
                  <a:cubicBezTo>
                    <a:pt x="146" y="91"/>
                    <a:pt x="146" y="92"/>
                    <a:pt x="146" y="92"/>
                  </a:cubicBezTo>
                  <a:cubicBezTo>
                    <a:pt x="146" y="92"/>
                    <a:pt x="146" y="93"/>
                    <a:pt x="146" y="93"/>
                  </a:cubicBezTo>
                  <a:cubicBezTo>
                    <a:pt x="147" y="92"/>
                    <a:pt x="147" y="93"/>
                    <a:pt x="147" y="93"/>
                  </a:cubicBezTo>
                  <a:cubicBezTo>
                    <a:pt x="147" y="93"/>
                    <a:pt x="147" y="94"/>
                    <a:pt x="147" y="94"/>
                  </a:cubicBezTo>
                  <a:cubicBezTo>
                    <a:pt x="146" y="95"/>
                    <a:pt x="145" y="95"/>
                    <a:pt x="144" y="95"/>
                  </a:cubicBezTo>
                  <a:cubicBezTo>
                    <a:pt x="144" y="95"/>
                    <a:pt x="144" y="95"/>
                    <a:pt x="144" y="95"/>
                  </a:cubicBezTo>
                  <a:cubicBezTo>
                    <a:pt x="144" y="95"/>
                    <a:pt x="144" y="95"/>
                    <a:pt x="144" y="95"/>
                  </a:cubicBezTo>
                  <a:cubicBezTo>
                    <a:pt x="144" y="96"/>
                    <a:pt x="143" y="96"/>
                    <a:pt x="143" y="96"/>
                  </a:cubicBezTo>
                  <a:cubicBezTo>
                    <a:pt x="143" y="96"/>
                    <a:pt x="144" y="96"/>
                    <a:pt x="144" y="96"/>
                  </a:cubicBezTo>
                  <a:cubicBezTo>
                    <a:pt x="144" y="97"/>
                    <a:pt x="144" y="97"/>
                    <a:pt x="143" y="97"/>
                  </a:cubicBezTo>
                  <a:cubicBezTo>
                    <a:pt x="143" y="98"/>
                    <a:pt x="142" y="97"/>
                    <a:pt x="141" y="97"/>
                  </a:cubicBezTo>
                  <a:cubicBezTo>
                    <a:pt x="140" y="97"/>
                    <a:pt x="141" y="97"/>
                    <a:pt x="141" y="96"/>
                  </a:cubicBezTo>
                  <a:cubicBezTo>
                    <a:pt x="141" y="96"/>
                    <a:pt x="140" y="96"/>
                    <a:pt x="140" y="96"/>
                  </a:cubicBezTo>
                  <a:cubicBezTo>
                    <a:pt x="140" y="96"/>
                    <a:pt x="141" y="95"/>
                    <a:pt x="141" y="95"/>
                  </a:cubicBezTo>
                  <a:cubicBezTo>
                    <a:pt x="141" y="95"/>
                    <a:pt x="142" y="95"/>
                    <a:pt x="142" y="95"/>
                  </a:cubicBezTo>
                  <a:cubicBezTo>
                    <a:pt x="142" y="95"/>
                    <a:pt x="141" y="94"/>
                    <a:pt x="141" y="94"/>
                  </a:cubicBezTo>
                  <a:cubicBezTo>
                    <a:pt x="140" y="94"/>
                    <a:pt x="140" y="94"/>
                    <a:pt x="140" y="94"/>
                  </a:cubicBezTo>
                  <a:cubicBezTo>
                    <a:pt x="140" y="94"/>
                    <a:pt x="141" y="94"/>
                    <a:pt x="141" y="93"/>
                  </a:cubicBezTo>
                  <a:cubicBezTo>
                    <a:pt x="140" y="93"/>
                    <a:pt x="139" y="94"/>
                    <a:pt x="138" y="95"/>
                  </a:cubicBezTo>
                  <a:cubicBezTo>
                    <a:pt x="138" y="95"/>
                    <a:pt x="138" y="95"/>
                    <a:pt x="138" y="95"/>
                  </a:cubicBezTo>
                  <a:cubicBezTo>
                    <a:pt x="138" y="95"/>
                    <a:pt x="138" y="95"/>
                    <a:pt x="137" y="94"/>
                  </a:cubicBezTo>
                  <a:cubicBezTo>
                    <a:pt x="137" y="94"/>
                    <a:pt x="138" y="94"/>
                    <a:pt x="137" y="94"/>
                  </a:cubicBezTo>
                  <a:cubicBezTo>
                    <a:pt x="136" y="95"/>
                    <a:pt x="135" y="95"/>
                    <a:pt x="135" y="96"/>
                  </a:cubicBezTo>
                  <a:cubicBezTo>
                    <a:pt x="134" y="96"/>
                    <a:pt x="135" y="96"/>
                    <a:pt x="134" y="96"/>
                  </a:cubicBezTo>
                  <a:cubicBezTo>
                    <a:pt x="134" y="96"/>
                    <a:pt x="133" y="96"/>
                    <a:pt x="133" y="96"/>
                  </a:cubicBezTo>
                  <a:cubicBezTo>
                    <a:pt x="132" y="96"/>
                    <a:pt x="132" y="96"/>
                    <a:pt x="131" y="96"/>
                  </a:cubicBezTo>
                  <a:cubicBezTo>
                    <a:pt x="130" y="96"/>
                    <a:pt x="130" y="96"/>
                    <a:pt x="130" y="96"/>
                  </a:cubicBezTo>
                  <a:cubicBezTo>
                    <a:pt x="129" y="95"/>
                    <a:pt x="128" y="96"/>
                    <a:pt x="127" y="97"/>
                  </a:cubicBezTo>
                  <a:cubicBezTo>
                    <a:pt x="127" y="97"/>
                    <a:pt x="126" y="97"/>
                    <a:pt x="126" y="98"/>
                  </a:cubicBezTo>
                  <a:cubicBezTo>
                    <a:pt x="126" y="98"/>
                    <a:pt x="126" y="98"/>
                    <a:pt x="126" y="98"/>
                  </a:cubicBezTo>
                  <a:cubicBezTo>
                    <a:pt x="125" y="98"/>
                    <a:pt x="125" y="98"/>
                    <a:pt x="125" y="98"/>
                  </a:cubicBezTo>
                  <a:cubicBezTo>
                    <a:pt x="125" y="98"/>
                    <a:pt x="124" y="98"/>
                    <a:pt x="124" y="98"/>
                  </a:cubicBezTo>
                  <a:cubicBezTo>
                    <a:pt x="123" y="98"/>
                    <a:pt x="123" y="99"/>
                    <a:pt x="123" y="98"/>
                  </a:cubicBezTo>
                  <a:cubicBezTo>
                    <a:pt x="122" y="98"/>
                    <a:pt x="123" y="98"/>
                    <a:pt x="122" y="98"/>
                  </a:cubicBezTo>
                  <a:cubicBezTo>
                    <a:pt x="121" y="98"/>
                    <a:pt x="121" y="98"/>
                    <a:pt x="120" y="97"/>
                  </a:cubicBezTo>
                  <a:cubicBezTo>
                    <a:pt x="120" y="97"/>
                    <a:pt x="121" y="97"/>
                    <a:pt x="121" y="97"/>
                  </a:cubicBezTo>
                  <a:cubicBezTo>
                    <a:pt x="121" y="97"/>
                    <a:pt x="121" y="97"/>
                    <a:pt x="121" y="97"/>
                  </a:cubicBezTo>
                  <a:cubicBezTo>
                    <a:pt x="121" y="97"/>
                    <a:pt x="122" y="97"/>
                    <a:pt x="122" y="97"/>
                  </a:cubicBezTo>
                  <a:cubicBezTo>
                    <a:pt x="122" y="97"/>
                    <a:pt x="122" y="96"/>
                    <a:pt x="122" y="96"/>
                  </a:cubicBezTo>
                  <a:cubicBezTo>
                    <a:pt x="121" y="96"/>
                    <a:pt x="122" y="96"/>
                    <a:pt x="122" y="95"/>
                  </a:cubicBezTo>
                  <a:cubicBezTo>
                    <a:pt x="122" y="95"/>
                    <a:pt x="122" y="95"/>
                    <a:pt x="122" y="95"/>
                  </a:cubicBezTo>
                  <a:cubicBezTo>
                    <a:pt x="122" y="94"/>
                    <a:pt x="123" y="94"/>
                    <a:pt x="122" y="94"/>
                  </a:cubicBezTo>
                  <a:cubicBezTo>
                    <a:pt x="122" y="94"/>
                    <a:pt x="121" y="94"/>
                    <a:pt x="121" y="94"/>
                  </a:cubicBezTo>
                  <a:cubicBezTo>
                    <a:pt x="121" y="94"/>
                    <a:pt x="121" y="94"/>
                    <a:pt x="121" y="94"/>
                  </a:cubicBezTo>
                  <a:cubicBezTo>
                    <a:pt x="120" y="94"/>
                    <a:pt x="119" y="94"/>
                    <a:pt x="118" y="95"/>
                  </a:cubicBezTo>
                  <a:cubicBezTo>
                    <a:pt x="118" y="95"/>
                    <a:pt x="117" y="95"/>
                    <a:pt x="117" y="95"/>
                  </a:cubicBezTo>
                  <a:cubicBezTo>
                    <a:pt x="117" y="96"/>
                    <a:pt x="116" y="96"/>
                    <a:pt x="117" y="96"/>
                  </a:cubicBezTo>
                  <a:cubicBezTo>
                    <a:pt x="117" y="96"/>
                    <a:pt x="117" y="96"/>
                    <a:pt x="117" y="96"/>
                  </a:cubicBezTo>
                  <a:cubicBezTo>
                    <a:pt x="117" y="96"/>
                    <a:pt x="117" y="96"/>
                    <a:pt x="117" y="96"/>
                  </a:cubicBezTo>
                  <a:cubicBezTo>
                    <a:pt x="118" y="97"/>
                    <a:pt x="118" y="97"/>
                    <a:pt x="118" y="97"/>
                  </a:cubicBezTo>
                  <a:cubicBezTo>
                    <a:pt x="117" y="97"/>
                    <a:pt x="117" y="98"/>
                    <a:pt x="116" y="98"/>
                  </a:cubicBezTo>
                  <a:cubicBezTo>
                    <a:pt x="116" y="98"/>
                    <a:pt x="116" y="98"/>
                    <a:pt x="116" y="97"/>
                  </a:cubicBezTo>
                  <a:cubicBezTo>
                    <a:pt x="116" y="97"/>
                    <a:pt x="116" y="97"/>
                    <a:pt x="116" y="97"/>
                  </a:cubicBezTo>
                  <a:cubicBezTo>
                    <a:pt x="116" y="96"/>
                    <a:pt x="116" y="96"/>
                    <a:pt x="116" y="96"/>
                  </a:cubicBezTo>
                  <a:cubicBezTo>
                    <a:pt x="116" y="96"/>
                    <a:pt x="116" y="96"/>
                    <a:pt x="116" y="96"/>
                  </a:cubicBezTo>
                  <a:cubicBezTo>
                    <a:pt x="115" y="96"/>
                    <a:pt x="114" y="96"/>
                    <a:pt x="114" y="97"/>
                  </a:cubicBezTo>
                  <a:cubicBezTo>
                    <a:pt x="113" y="97"/>
                    <a:pt x="114" y="97"/>
                    <a:pt x="114" y="97"/>
                  </a:cubicBezTo>
                  <a:cubicBezTo>
                    <a:pt x="114" y="97"/>
                    <a:pt x="113" y="97"/>
                    <a:pt x="113" y="97"/>
                  </a:cubicBezTo>
                  <a:cubicBezTo>
                    <a:pt x="113" y="97"/>
                    <a:pt x="113" y="97"/>
                    <a:pt x="113" y="97"/>
                  </a:cubicBezTo>
                  <a:cubicBezTo>
                    <a:pt x="112" y="97"/>
                    <a:pt x="112" y="97"/>
                    <a:pt x="111" y="97"/>
                  </a:cubicBezTo>
                  <a:cubicBezTo>
                    <a:pt x="111" y="98"/>
                    <a:pt x="110" y="98"/>
                    <a:pt x="110" y="98"/>
                  </a:cubicBezTo>
                  <a:cubicBezTo>
                    <a:pt x="110" y="98"/>
                    <a:pt x="109" y="98"/>
                    <a:pt x="109" y="99"/>
                  </a:cubicBezTo>
                  <a:cubicBezTo>
                    <a:pt x="108" y="99"/>
                    <a:pt x="108" y="99"/>
                    <a:pt x="108" y="99"/>
                  </a:cubicBezTo>
                  <a:cubicBezTo>
                    <a:pt x="107" y="100"/>
                    <a:pt x="107" y="100"/>
                    <a:pt x="107" y="100"/>
                  </a:cubicBezTo>
                  <a:cubicBezTo>
                    <a:pt x="106" y="100"/>
                    <a:pt x="106" y="100"/>
                    <a:pt x="105" y="100"/>
                  </a:cubicBezTo>
                  <a:cubicBezTo>
                    <a:pt x="105" y="100"/>
                    <a:pt x="105" y="100"/>
                    <a:pt x="105" y="100"/>
                  </a:cubicBezTo>
                  <a:cubicBezTo>
                    <a:pt x="104" y="101"/>
                    <a:pt x="104" y="101"/>
                    <a:pt x="104" y="101"/>
                  </a:cubicBezTo>
                  <a:cubicBezTo>
                    <a:pt x="104" y="101"/>
                    <a:pt x="104" y="101"/>
                    <a:pt x="104" y="101"/>
                  </a:cubicBezTo>
                  <a:cubicBezTo>
                    <a:pt x="104" y="101"/>
                    <a:pt x="104" y="101"/>
                    <a:pt x="104" y="101"/>
                  </a:cubicBezTo>
                  <a:cubicBezTo>
                    <a:pt x="104" y="101"/>
                    <a:pt x="105" y="102"/>
                    <a:pt x="105" y="102"/>
                  </a:cubicBezTo>
                  <a:cubicBezTo>
                    <a:pt x="104" y="102"/>
                    <a:pt x="103" y="102"/>
                    <a:pt x="102" y="102"/>
                  </a:cubicBezTo>
                  <a:cubicBezTo>
                    <a:pt x="102" y="102"/>
                    <a:pt x="102" y="102"/>
                    <a:pt x="101" y="102"/>
                  </a:cubicBezTo>
                  <a:cubicBezTo>
                    <a:pt x="101" y="102"/>
                    <a:pt x="100" y="102"/>
                    <a:pt x="100" y="102"/>
                  </a:cubicBezTo>
                  <a:cubicBezTo>
                    <a:pt x="100" y="102"/>
                    <a:pt x="101" y="103"/>
                    <a:pt x="101" y="103"/>
                  </a:cubicBezTo>
                  <a:cubicBezTo>
                    <a:pt x="101" y="103"/>
                    <a:pt x="100" y="103"/>
                    <a:pt x="100" y="104"/>
                  </a:cubicBezTo>
                  <a:cubicBezTo>
                    <a:pt x="100" y="104"/>
                    <a:pt x="100" y="104"/>
                    <a:pt x="100" y="104"/>
                  </a:cubicBezTo>
                  <a:cubicBezTo>
                    <a:pt x="100" y="104"/>
                    <a:pt x="100" y="104"/>
                    <a:pt x="100" y="104"/>
                  </a:cubicBezTo>
                  <a:cubicBezTo>
                    <a:pt x="100" y="105"/>
                    <a:pt x="100" y="105"/>
                    <a:pt x="100" y="105"/>
                  </a:cubicBezTo>
                  <a:cubicBezTo>
                    <a:pt x="100" y="105"/>
                    <a:pt x="100" y="105"/>
                    <a:pt x="100" y="106"/>
                  </a:cubicBezTo>
                  <a:cubicBezTo>
                    <a:pt x="100" y="106"/>
                    <a:pt x="100" y="106"/>
                    <a:pt x="99" y="106"/>
                  </a:cubicBezTo>
                  <a:cubicBezTo>
                    <a:pt x="99" y="106"/>
                    <a:pt x="100" y="107"/>
                    <a:pt x="99" y="106"/>
                  </a:cubicBezTo>
                  <a:cubicBezTo>
                    <a:pt x="98" y="106"/>
                    <a:pt x="98" y="106"/>
                    <a:pt x="97" y="107"/>
                  </a:cubicBezTo>
                  <a:cubicBezTo>
                    <a:pt x="97" y="107"/>
                    <a:pt x="96" y="107"/>
                    <a:pt x="96" y="107"/>
                  </a:cubicBezTo>
                  <a:cubicBezTo>
                    <a:pt x="96" y="107"/>
                    <a:pt x="96" y="107"/>
                    <a:pt x="95" y="107"/>
                  </a:cubicBezTo>
                  <a:cubicBezTo>
                    <a:pt x="96" y="107"/>
                    <a:pt x="96" y="106"/>
                    <a:pt x="95" y="107"/>
                  </a:cubicBezTo>
                  <a:cubicBezTo>
                    <a:pt x="95" y="107"/>
                    <a:pt x="94" y="107"/>
                    <a:pt x="94" y="107"/>
                  </a:cubicBezTo>
                  <a:cubicBezTo>
                    <a:pt x="93" y="107"/>
                    <a:pt x="93" y="106"/>
                    <a:pt x="93" y="106"/>
                  </a:cubicBezTo>
                  <a:cubicBezTo>
                    <a:pt x="92" y="105"/>
                    <a:pt x="92" y="104"/>
                    <a:pt x="91" y="104"/>
                  </a:cubicBezTo>
                  <a:cubicBezTo>
                    <a:pt x="90" y="104"/>
                    <a:pt x="90" y="104"/>
                    <a:pt x="90" y="103"/>
                  </a:cubicBezTo>
                  <a:cubicBezTo>
                    <a:pt x="90" y="102"/>
                    <a:pt x="91" y="102"/>
                    <a:pt x="91" y="102"/>
                  </a:cubicBezTo>
                  <a:cubicBezTo>
                    <a:pt x="91" y="102"/>
                    <a:pt x="92" y="102"/>
                    <a:pt x="91" y="101"/>
                  </a:cubicBezTo>
                  <a:cubicBezTo>
                    <a:pt x="91" y="101"/>
                    <a:pt x="92" y="101"/>
                    <a:pt x="93" y="101"/>
                  </a:cubicBezTo>
                  <a:cubicBezTo>
                    <a:pt x="93" y="101"/>
                    <a:pt x="94" y="101"/>
                    <a:pt x="95" y="101"/>
                  </a:cubicBezTo>
                  <a:cubicBezTo>
                    <a:pt x="95" y="101"/>
                    <a:pt x="95" y="101"/>
                    <a:pt x="96" y="101"/>
                  </a:cubicBezTo>
                  <a:cubicBezTo>
                    <a:pt x="96" y="101"/>
                    <a:pt x="96" y="101"/>
                    <a:pt x="96" y="101"/>
                  </a:cubicBezTo>
                  <a:cubicBezTo>
                    <a:pt x="97" y="100"/>
                    <a:pt x="96" y="100"/>
                    <a:pt x="96" y="100"/>
                  </a:cubicBezTo>
                  <a:cubicBezTo>
                    <a:pt x="96" y="99"/>
                    <a:pt x="96" y="99"/>
                    <a:pt x="95" y="98"/>
                  </a:cubicBezTo>
                  <a:cubicBezTo>
                    <a:pt x="95" y="98"/>
                    <a:pt x="94" y="98"/>
                    <a:pt x="94" y="97"/>
                  </a:cubicBezTo>
                  <a:cubicBezTo>
                    <a:pt x="94" y="97"/>
                    <a:pt x="93" y="97"/>
                    <a:pt x="94" y="97"/>
                  </a:cubicBezTo>
                  <a:cubicBezTo>
                    <a:pt x="91" y="96"/>
                    <a:pt x="87" y="96"/>
                    <a:pt x="84" y="95"/>
                  </a:cubicBezTo>
                  <a:cubicBezTo>
                    <a:pt x="85" y="96"/>
                    <a:pt x="85" y="97"/>
                    <a:pt x="86" y="97"/>
                  </a:cubicBezTo>
                  <a:cubicBezTo>
                    <a:pt x="87" y="97"/>
                    <a:pt x="87" y="97"/>
                    <a:pt x="87" y="98"/>
                  </a:cubicBezTo>
                  <a:cubicBezTo>
                    <a:pt x="87" y="98"/>
                    <a:pt x="88" y="98"/>
                    <a:pt x="88" y="98"/>
                  </a:cubicBezTo>
                  <a:cubicBezTo>
                    <a:pt x="88" y="99"/>
                    <a:pt x="88" y="99"/>
                    <a:pt x="88" y="99"/>
                  </a:cubicBezTo>
                  <a:cubicBezTo>
                    <a:pt x="88" y="99"/>
                    <a:pt x="88" y="99"/>
                    <a:pt x="88" y="99"/>
                  </a:cubicBezTo>
                  <a:cubicBezTo>
                    <a:pt x="88" y="99"/>
                    <a:pt x="87" y="99"/>
                    <a:pt x="87" y="100"/>
                  </a:cubicBezTo>
                  <a:cubicBezTo>
                    <a:pt x="87" y="100"/>
                    <a:pt x="87" y="100"/>
                    <a:pt x="87" y="100"/>
                  </a:cubicBezTo>
                  <a:cubicBezTo>
                    <a:pt x="87" y="100"/>
                    <a:pt x="87" y="100"/>
                    <a:pt x="87" y="100"/>
                  </a:cubicBezTo>
                  <a:cubicBezTo>
                    <a:pt x="87" y="101"/>
                    <a:pt x="87" y="101"/>
                    <a:pt x="87" y="102"/>
                  </a:cubicBezTo>
                  <a:cubicBezTo>
                    <a:pt x="87" y="102"/>
                    <a:pt x="86" y="103"/>
                    <a:pt x="86" y="104"/>
                  </a:cubicBezTo>
                  <a:cubicBezTo>
                    <a:pt x="86" y="104"/>
                    <a:pt x="86" y="104"/>
                    <a:pt x="87" y="105"/>
                  </a:cubicBezTo>
                  <a:cubicBezTo>
                    <a:pt x="87" y="105"/>
                    <a:pt x="87" y="105"/>
                    <a:pt x="88" y="105"/>
                  </a:cubicBezTo>
                  <a:cubicBezTo>
                    <a:pt x="88" y="105"/>
                    <a:pt x="88" y="105"/>
                    <a:pt x="88" y="105"/>
                  </a:cubicBezTo>
                  <a:cubicBezTo>
                    <a:pt x="88" y="106"/>
                    <a:pt x="88" y="106"/>
                    <a:pt x="88" y="106"/>
                  </a:cubicBezTo>
                  <a:cubicBezTo>
                    <a:pt x="89" y="107"/>
                    <a:pt x="89" y="108"/>
                    <a:pt x="88" y="108"/>
                  </a:cubicBezTo>
                  <a:cubicBezTo>
                    <a:pt x="88" y="109"/>
                    <a:pt x="87" y="110"/>
                    <a:pt x="87" y="111"/>
                  </a:cubicBezTo>
                  <a:cubicBezTo>
                    <a:pt x="87" y="111"/>
                    <a:pt x="87" y="111"/>
                    <a:pt x="87" y="111"/>
                  </a:cubicBezTo>
                  <a:cubicBezTo>
                    <a:pt x="87" y="111"/>
                    <a:pt x="87" y="111"/>
                    <a:pt x="87" y="112"/>
                  </a:cubicBezTo>
                  <a:cubicBezTo>
                    <a:pt x="87" y="112"/>
                    <a:pt x="87" y="112"/>
                    <a:pt x="87" y="112"/>
                  </a:cubicBezTo>
                  <a:cubicBezTo>
                    <a:pt x="87" y="112"/>
                    <a:pt x="87" y="112"/>
                    <a:pt x="87" y="112"/>
                  </a:cubicBezTo>
                  <a:cubicBezTo>
                    <a:pt x="87" y="111"/>
                    <a:pt x="87" y="111"/>
                    <a:pt x="87" y="111"/>
                  </a:cubicBezTo>
                  <a:cubicBezTo>
                    <a:pt x="86" y="110"/>
                    <a:pt x="85" y="111"/>
                    <a:pt x="85" y="111"/>
                  </a:cubicBezTo>
                  <a:cubicBezTo>
                    <a:pt x="85" y="111"/>
                    <a:pt x="85" y="112"/>
                    <a:pt x="85" y="112"/>
                  </a:cubicBezTo>
                  <a:cubicBezTo>
                    <a:pt x="85" y="112"/>
                    <a:pt x="84" y="111"/>
                    <a:pt x="84" y="111"/>
                  </a:cubicBezTo>
                  <a:cubicBezTo>
                    <a:pt x="84" y="111"/>
                    <a:pt x="84" y="111"/>
                    <a:pt x="85" y="111"/>
                  </a:cubicBezTo>
                  <a:cubicBezTo>
                    <a:pt x="85" y="111"/>
                    <a:pt x="86" y="110"/>
                    <a:pt x="86" y="110"/>
                  </a:cubicBezTo>
                  <a:cubicBezTo>
                    <a:pt x="86" y="110"/>
                    <a:pt x="85" y="110"/>
                    <a:pt x="85" y="110"/>
                  </a:cubicBezTo>
                  <a:cubicBezTo>
                    <a:pt x="85" y="110"/>
                    <a:pt x="84" y="110"/>
                    <a:pt x="84" y="110"/>
                  </a:cubicBezTo>
                  <a:cubicBezTo>
                    <a:pt x="84" y="109"/>
                    <a:pt x="84" y="109"/>
                    <a:pt x="84" y="109"/>
                  </a:cubicBezTo>
                  <a:cubicBezTo>
                    <a:pt x="84" y="109"/>
                    <a:pt x="84" y="109"/>
                    <a:pt x="83" y="109"/>
                  </a:cubicBezTo>
                  <a:cubicBezTo>
                    <a:pt x="83" y="109"/>
                    <a:pt x="82" y="109"/>
                    <a:pt x="81" y="109"/>
                  </a:cubicBezTo>
                  <a:cubicBezTo>
                    <a:pt x="81" y="109"/>
                    <a:pt x="81" y="108"/>
                    <a:pt x="80" y="109"/>
                  </a:cubicBezTo>
                  <a:cubicBezTo>
                    <a:pt x="80" y="109"/>
                    <a:pt x="79" y="110"/>
                    <a:pt x="79" y="110"/>
                  </a:cubicBezTo>
                  <a:cubicBezTo>
                    <a:pt x="78" y="111"/>
                    <a:pt x="78" y="111"/>
                    <a:pt x="77" y="111"/>
                  </a:cubicBezTo>
                  <a:cubicBezTo>
                    <a:pt x="76" y="112"/>
                    <a:pt x="75" y="112"/>
                    <a:pt x="74" y="112"/>
                  </a:cubicBezTo>
                  <a:cubicBezTo>
                    <a:pt x="73" y="113"/>
                    <a:pt x="72" y="113"/>
                    <a:pt x="72" y="114"/>
                  </a:cubicBezTo>
                  <a:cubicBezTo>
                    <a:pt x="71" y="115"/>
                    <a:pt x="72" y="116"/>
                    <a:pt x="73" y="117"/>
                  </a:cubicBezTo>
                  <a:cubicBezTo>
                    <a:pt x="73" y="118"/>
                    <a:pt x="74" y="118"/>
                    <a:pt x="74" y="119"/>
                  </a:cubicBezTo>
                  <a:cubicBezTo>
                    <a:pt x="74" y="119"/>
                    <a:pt x="74" y="120"/>
                    <a:pt x="74" y="120"/>
                  </a:cubicBezTo>
                  <a:cubicBezTo>
                    <a:pt x="74" y="120"/>
                    <a:pt x="74" y="120"/>
                    <a:pt x="73" y="120"/>
                  </a:cubicBezTo>
                  <a:cubicBezTo>
                    <a:pt x="71" y="120"/>
                    <a:pt x="68" y="119"/>
                    <a:pt x="66" y="119"/>
                  </a:cubicBezTo>
                  <a:cubicBezTo>
                    <a:pt x="66" y="119"/>
                    <a:pt x="66" y="119"/>
                    <a:pt x="66" y="119"/>
                  </a:cubicBezTo>
                  <a:cubicBezTo>
                    <a:pt x="65" y="120"/>
                    <a:pt x="65" y="119"/>
                    <a:pt x="65" y="119"/>
                  </a:cubicBezTo>
                  <a:cubicBezTo>
                    <a:pt x="65" y="119"/>
                    <a:pt x="66" y="119"/>
                    <a:pt x="67" y="119"/>
                  </a:cubicBezTo>
                  <a:cubicBezTo>
                    <a:pt x="67" y="119"/>
                    <a:pt x="67" y="119"/>
                    <a:pt x="67" y="118"/>
                  </a:cubicBezTo>
                  <a:cubicBezTo>
                    <a:pt x="66" y="118"/>
                    <a:pt x="65" y="118"/>
                    <a:pt x="64" y="117"/>
                  </a:cubicBezTo>
                  <a:cubicBezTo>
                    <a:pt x="64" y="117"/>
                    <a:pt x="63" y="117"/>
                    <a:pt x="62" y="117"/>
                  </a:cubicBezTo>
                  <a:cubicBezTo>
                    <a:pt x="62" y="116"/>
                    <a:pt x="62" y="116"/>
                    <a:pt x="62" y="116"/>
                  </a:cubicBezTo>
                  <a:cubicBezTo>
                    <a:pt x="61" y="116"/>
                    <a:pt x="61" y="117"/>
                    <a:pt x="61" y="117"/>
                  </a:cubicBezTo>
                  <a:cubicBezTo>
                    <a:pt x="61" y="117"/>
                    <a:pt x="61" y="118"/>
                    <a:pt x="60" y="118"/>
                  </a:cubicBezTo>
                  <a:cubicBezTo>
                    <a:pt x="60" y="118"/>
                    <a:pt x="60" y="118"/>
                    <a:pt x="60" y="118"/>
                  </a:cubicBezTo>
                  <a:cubicBezTo>
                    <a:pt x="60" y="119"/>
                    <a:pt x="61" y="120"/>
                    <a:pt x="62" y="121"/>
                  </a:cubicBezTo>
                  <a:cubicBezTo>
                    <a:pt x="62" y="121"/>
                    <a:pt x="62" y="121"/>
                    <a:pt x="63" y="121"/>
                  </a:cubicBezTo>
                  <a:cubicBezTo>
                    <a:pt x="63" y="121"/>
                    <a:pt x="63" y="121"/>
                    <a:pt x="63" y="121"/>
                  </a:cubicBezTo>
                  <a:cubicBezTo>
                    <a:pt x="64" y="121"/>
                    <a:pt x="64" y="121"/>
                    <a:pt x="64" y="121"/>
                  </a:cubicBezTo>
                  <a:cubicBezTo>
                    <a:pt x="64" y="121"/>
                    <a:pt x="64" y="121"/>
                    <a:pt x="64" y="121"/>
                  </a:cubicBezTo>
                  <a:cubicBezTo>
                    <a:pt x="65" y="121"/>
                    <a:pt x="64" y="121"/>
                    <a:pt x="65" y="121"/>
                  </a:cubicBezTo>
                  <a:cubicBezTo>
                    <a:pt x="65" y="121"/>
                    <a:pt x="65" y="121"/>
                    <a:pt x="65" y="121"/>
                  </a:cubicBezTo>
                  <a:cubicBezTo>
                    <a:pt x="65" y="122"/>
                    <a:pt x="65" y="122"/>
                    <a:pt x="65" y="122"/>
                  </a:cubicBezTo>
                  <a:cubicBezTo>
                    <a:pt x="65" y="122"/>
                    <a:pt x="66" y="123"/>
                    <a:pt x="65" y="123"/>
                  </a:cubicBezTo>
                  <a:cubicBezTo>
                    <a:pt x="65" y="123"/>
                    <a:pt x="65" y="124"/>
                    <a:pt x="65" y="124"/>
                  </a:cubicBezTo>
                  <a:cubicBezTo>
                    <a:pt x="64" y="124"/>
                    <a:pt x="64" y="124"/>
                    <a:pt x="64" y="124"/>
                  </a:cubicBezTo>
                  <a:cubicBezTo>
                    <a:pt x="64" y="124"/>
                    <a:pt x="64" y="124"/>
                    <a:pt x="64" y="124"/>
                  </a:cubicBezTo>
                  <a:cubicBezTo>
                    <a:pt x="63" y="124"/>
                    <a:pt x="63" y="124"/>
                    <a:pt x="63" y="124"/>
                  </a:cubicBezTo>
                  <a:cubicBezTo>
                    <a:pt x="62" y="124"/>
                    <a:pt x="62" y="124"/>
                    <a:pt x="61" y="124"/>
                  </a:cubicBezTo>
                  <a:cubicBezTo>
                    <a:pt x="60" y="123"/>
                    <a:pt x="60" y="123"/>
                    <a:pt x="59" y="123"/>
                  </a:cubicBezTo>
                  <a:cubicBezTo>
                    <a:pt x="59" y="122"/>
                    <a:pt x="59" y="122"/>
                    <a:pt x="58" y="122"/>
                  </a:cubicBezTo>
                  <a:cubicBezTo>
                    <a:pt x="57" y="121"/>
                    <a:pt x="56" y="121"/>
                    <a:pt x="54" y="121"/>
                  </a:cubicBezTo>
                  <a:cubicBezTo>
                    <a:pt x="54" y="121"/>
                    <a:pt x="54" y="120"/>
                    <a:pt x="54" y="120"/>
                  </a:cubicBezTo>
                  <a:cubicBezTo>
                    <a:pt x="54" y="120"/>
                    <a:pt x="54" y="120"/>
                    <a:pt x="54" y="120"/>
                  </a:cubicBezTo>
                  <a:cubicBezTo>
                    <a:pt x="54" y="119"/>
                    <a:pt x="54" y="119"/>
                    <a:pt x="54" y="119"/>
                  </a:cubicBezTo>
                  <a:cubicBezTo>
                    <a:pt x="54" y="119"/>
                    <a:pt x="54" y="119"/>
                    <a:pt x="54" y="119"/>
                  </a:cubicBezTo>
                  <a:cubicBezTo>
                    <a:pt x="54" y="119"/>
                    <a:pt x="54" y="119"/>
                    <a:pt x="54" y="119"/>
                  </a:cubicBezTo>
                  <a:cubicBezTo>
                    <a:pt x="54" y="119"/>
                    <a:pt x="54" y="119"/>
                    <a:pt x="54" y="118"/>
                  </a:cubicBezTo>
                  <a:cubicBezTo>
                    <a:pt x="54" y="118"/>
                    <a:pt x="53" y="117"/>
                    <a:pt x="53" y="117"/>
                  </a:cubicBezTo>
                  <a:cubicBezTo>
                    <a:pt x="53" y="116"/>
                    <a:pt x="52" y="116"/>
                    <a:pt x="52" y="115"/>
                  </a:cubicBezTo>
                  <a:cubicBezTo>
                    <a:pt x="52" y="115"/>
                    <a:pt x="52" y="115"/>
                    <a:pt x="52" y="115"/>
                  </a:cubicBezTo>
                  <a:cubicBezTo>
                    <a:pt x="52" y="115"/>
                    <a:pt x="53" y="115"/>
                    <a:pt x="53" y="115"/>
                  </a:cubicBezTo>
                  <a:cubicBezTo>
                    <a:pt x="53" y="115"/>
                    <a:pt x="53" y="115"/>
                    <a:pt x="53" y="115"/>
                  </a:cubicBezTo>
                  <a:cubicBezTo>
                    <a:pt x="53" y="115"/>
                    <a:pt x="53" y="114"/>
                    <a:pt x="53" y="114"/>
                  </a:cubicBezTo>
                  <a:cubicBezTo>
                    <a:pt x="53" y="114"/>
                    <a:pt x="53" y="113"/>
                    <a:pt x="53" y="113"/>
                  </a:cubicBezTo>
                  <a:cubicBezTo>
                    <a:pt x="53" y="113"/>
                    <a:pt x="53" y="113"/>
                    <a:pt x="54" y="113"/>
                  </a:cubicBezTo>
                  <a:cubicBezTo>
                    <a:pt x="54" y="113"/>
                    <a:pt x="54" y="114"/>
                    <a:pt x="54" y="113"/>
                  </a:cubicBezTo>
                  <a:cubicBezTo>
                    <a:pt x="54" y="112"/>
                    <a:pt x="53" y="112"/>
                    <a:pt x="53" y="111"/>
                  </a:cubicBezTo>
                  <a:cubicBezTo>
                    <a:pt x="53" y="111"/>
                    <a:pt x="51" y="111"/>
                    <a:pt x="51" y="110"/>
                  </a:cubicBezTo>
                  <a:cubicBezTo>
                    <a:pt x="50" y="110"/>
                    <a:pt x="49" y="110"/>
                    <a:pt x="48" y="110"/>
                  </a:cubicBezTo>
                  <a:cubicBezTo>
                    <a:pt x="49" y="110"/>
                    <a:pt x="50" y="109"/>
                    <a:pt x="50" y="109"/>
                  </a:cubicBezTo>
                  <a:cubicBezTo>
                    <a:pt x="49" y="108"/>
                    <a:pt x="48" y="109"/>
                    <a:pt x="47" y="108"/>
                  </a:cubicBezTo>
                  <a:cubicBezTo>
                    <a:pt x="48" y="108"/>
                    <a:pt x="48" y="108"/>
                    <a:pt x="48" y="108"/>
                  </a:cubicBezTo>
                  <a:cubicBezTo>
                    <a:pt x="48" y="108"/>
                    <a:pt x="47" y="108"/>
                    <a:pt x="47" y="108"/>
                  </a:cubicBezTo>
                  <a:cubicBezTo>
                    <a:pt x="47" y="108"/>
                    <a:pt x="48" y="108"/>
                    <a:pt x="48" y="108"/>
                  </a:cubicBezTo>
                  <a:cubicBezTo>
                    <a:pt x="48" y="107"/>
                    <a:pt x="48" y="108"/>
                    <a:pt x="47" y="108"/>
                  </a:cubicBezTo>
                  <a:cubicBezTo>
                    <a:pt x="47" y="107"/>
                    <a:pt x="47" y="107"/>
                    <a:pt x="47" y="107"/>
                  </a:cubicBezTo>
                  <a:cubicBezTo>
                    <a:pt x="46" y="107"/>
                    <a:pt x="47" y="107"/>
                    <a:pt x="47" y="107"/>
                  </a:cubicBezTo>
                  <a:cubicBezTo>
                    <a:pt x="47" y="107"/>
                    <a:pt x="46" y="107"/>
                    <a:pt x="46" y="107"/>
                  </a:cubicBezTo>
                  <a:cubicBezTo>
                    <a:pt x="46" y="107"/>
                    <a:pt x="45" y="106"/>
                    <a:pt x="45" y="106"/>
                  </a:cubicBezTo>
                  <a:cubicBezTo>
                    <a:pt x="46" y="105"/>
                    <a:pt x="46" y="106"/>
                    <a:pt x="45" y="105"/>
                  </a:cubicBezTo>
                  <a:cubicBezTo>
                    <a:pt x="45" y="105"/>
                    <a:pt x="44" y="105"/>
                    <a:pt x="43" y="105"/>
                  </a:cubicBezTo>
                  <a:cubicBezTo>
                    <a:pt x="44" y="105"/>
                    <a:pt x="44" y="105"/>
                    <a:pt x="44" y="105"/>
                  </a:cubicBezTo>
                  <a:cubicBezTo>
                    <a:pt x="44" y="105"/>
                    <a:pt x="45" y="105"/>
                    <a:pt x="45" y="105"/>
                  </a:cubicBezTo>
                  <a:cubicBezTo>
                    <a:pt x="45" y="105"/>
                    <a:pt x="46" y="105"/>
                    <a:pt x="46" y="105"/>
                  </a:cubicBezTo>
                  <a:cubicBezTo>
                    <a:pt x="46" y="105"/>
                    <a:pt x="47" y="105"/>
                    <a:pt x="47" y="105"/>
                  </a:cubicBezTo>
                  <a:cubicBezTo>
                    <a:pt x="47" y="105"/>
                    <a:pt x="47" y="105"/>
                    <a:pt x="47" y="106"/>
                  </a:cubicBezTo>
                  <a:cubicBezTo>
                    <a:pt x="47" y="106"/>
                    <a:pt x="47" y="106"/>
                    <a:pt x="48" y="106"/>
                  </a:cubicBezTo>
                  <a:cubicBezTo>
                    <a:pt x="48" y="107"/>
                    <a:pt x="49" y="107"/>
                    <a:pt x="49" y="107"/>
                  </a:cubicBezTo>
                  <a:cubicBezTo>
                    <a:pt x="50" y="107"/>
                    <a:pt x="50" y="107"/>
                    <a:pt x="50" y="107"/>
                  </a:cubicBezTo>
                  <a:cubicBezTo>
                    <a:pt x="51" y="108"/>
                    <a:pt x="51" y="107"/>
                    <a:pt x="51" y="107"/>
                  </a:cubicBezTo>
                  <a:cubicBezTo>
                    <a:pt x="52" y="107"/>
                    <a:pt x="52" y="107"/>
                    <a:pt x="52" y="108"/>
                  </a:cubicBezTo>
                  <a:cubicBezTo>
                    <a:pt x="53" y="108"/>
                    <a:pt x="53" y="108"/>
                    <a:pt x="53" y="108"/>
                  </a:cubicBezTo>
                  <a:cubicBezTo>
                    <a:pt x="53" y="108"/>
                    <a:pt x="53" y="108"/>
                    <a:pt x="53" y="108"/>
                  </a:cubicBezTo>
                  <a:cubicBezTo>
                    <a:pt x="53" y="108"/>
                    <a:pt x="54" y="108"/>
                    <a:pt x="55" y="108"/>
                  </a:cubicBezTo>
                  <a:cubicBezTo>
                    <a:pt x="55" y="109"/>
                    <a:pt x="56" y="109"/>
                    <a:pt x="57" y="109"/>
                  </a:cubicBezTo>
                  <a:cubicBezTo>
                    <a:pt x="60" y="110"/>
                    <a:pt x="62" y="110"/>
                    <a:pt x="65" y="111"/>
                  </a:cubicBezTo>
                  <a:cubicBezTo>
                    <a:pt x="67" y="111"/>
                    <a:pt x="67" y="111"/>
                    <a:pt x="68" y="111"/>
                  </a:cubicBezTo>
                  <a:cubicBezTo>
                    <a:pt x="69" y="111"/>
                    <a:pt x="69" y="111"/>
                    <a:pt x="70" y="111"/>
                  </a:cubicBezTo>
                  <a:cubicBezTo>
                    <a:pt x="70" y="111"/>
                    <a:pt x="70" y="111"/>
                    <a:pt x="71" y="110"/>
                  </a:cubicBezTo>
                  <a:cubicBezTo>
                    <a:pt x="72" y="110"/>
                    <a:pt x="73" y="110"/>
                    <a:pt x="74" y="109"/>
                  </a:cubicBezTo>
                  <a:cubicBezTo>
                    <a:pt x="75" y="109"/>
                    <a:pt x="75" y="108"/>
                    <a:pt x="76" y="107"/>
                  </a:cubicBezTo>
                  <a:cubicBezTo>
                    <a:pt x="77" y="106"/>
                    <a:pt x="77" y="106"/>
                    <a:pt x="77" y="105"/>
                  </a:cubicBezTo>
                  <a:cubicBezTo>
                    <a:pt x="77" y="105"/>
                    <a:pt x="77" y="104"/>
                    <a:pt x="77" y="104"/>
                  </a:cubicBezTo>
                  <a:cubicBezTo>
                    <a:pt x="76" y="104"/>
                    <a:pt x="76" y="104"/>
                    <a:pt x="76" y="104"/>
                  </a:cubicBezTo>
                  <a:cubicBezTo>
                    <a:pt x="76" y="103"/>
                    <a:pt x="76" y="103"/>
                    <a:pt x="76" y="103"/>
                  </a:cubicBezTo>
                  <a:cubicBezTo>
                    <a:pt x="76" y="103"/>
                    <a:pt x="76" y="103"/>
                    <a:pt x="76" y="102"/>
                  </a:cubicBezTo>
                  <a:cubicBezTo>
                    <a:pt x="76" y="102"/>
                    <a:pt x="76" y="101"/>
                    <a:pt x="76" y="101"/>
                  </a:cubicBezTo>
                  <a:cubicBezTo>
                    <a:pt x="75" y="101"/>
                    <a:pt x="75" y="101"/>
                    <a:pt x="74" y="101"/>
                  </a:cubicBezTo>
                  <a:cubicBezTo>
                    <a:pt x="74" y="101"/>
                    <a:pt x="74" y="101"/>
                    <a:pt x="74" y="101"/>
                  </a:cubicBezTo>
                  <a:cubicBezTo>
                    <a:pt x="73" y="100"/>
                    <a:pt x="73" y="100"/>
                    <a:pt x="72" y="99"/>
                  </a:cubicBezTo>
                  <a:cubicBezTo>
                    <a:pt x="72" y="99"/>
                    <a:pt x="71" y="98"/>
                    <a:pt x="71" y="99"/>
                  </a:cubicBezTo>
                  <a:cubicBezTo>
                    <a:pt x="71" y="99"/>
                    <a:pt x="72" y="99"/>
                    <a:pt x="72" y="99"/>
                  </a:cubicBezTo>
                  <a:cubicBezTo>
                    <a:pt x="71" y="99"/>
                    <a:pt x="69" y="98"/>
                    <a:pt x="68" y="98"/>
                  </a:cubicBezTo>
                  <a:cubicBezTo>
                    <a:pt x="68" y="98"/>
                    <a:pt x="67" y="98"/>
                    <a:pt x="67" y="98"/>
                  </a:cubicBezTo>
                  <a:cubicBezTo>
                    <a:pt x="66" y="97"/>
                    <a:pt x="66" y="97"/>
                    <a:pt x="66" y="97"/>
                  </a:cubicBezTo>
                  <a:cubicBezTo>
                    <a:pt x="65" y="96"/>
                    <a:pt x="65" y="96"/>
                    <a:pt x="64" y="96"/>
                  </a:cubicBezTo>
                  <a:cubicBezTo>
                    <a:pt x="61" y="94"/>
                    <a:pt x="61" y="94"/>
                    <a:pt x="61" y="94"/>
                  </a:cubicBezTo>
                  <a:cubicBezTo>
                    <a:pt x="59" y="93"/>
                    <a:pt x="58" y="93"/>
                    <a:pt x="57" y="92"/>
                  </a:cubicBezTo>
                  <a:cubicBezTo>
                    <a:pt x="56" y="92"/>
                    <a:pt x="56" y="92"/>
                    <a:pt x="55" y="92"/>
                  </a:cubicBezTo>
                  <a:cubicBezTo>
                    <a:pt x="54" y="92"/>
                    <a:pt x="52" y="91"/>
                    <a:pt x="50" y="91"/>
                  </a:cubicBezTo>
                  <a:cubicBezTo>
                    <a:pt x="50" y="91"/>
                    <a:pt x="49" y="91"/>
                    <a:pt x="49" y="92"/>
                  </a:cubicBezTo>
                  <a:cubicBezTo>
                    <a:pt x="49" y="92"/>
                    <a:pt x="49" y="92"/>
                    <a:pt x="49" y="93"/>
                  </a:cubicBezTo>
                  <a:cubicBezTo>
                    <a:pt x="49" y="93"/>
                    <a:pt x="49" y="93"/>
                    <a:pt x="49" y="93"/>
                  </a:cubicBezTo>
                  <a:cubicBezTo>
                    <a:pt x="49" y="93"/>
                    <a:pt x="48" y="93"/>
                    <a:pt x="48" y="93"/>
                  </a:cubicBezTo>
                  <a:cubicBezTo>
                    <a:pt x="48" y="93"/>
                    <a:pt x="48" y="93"/>
                    <a:pt x="47" y="94"/>
                  </a:cubicBezTo>
                  <a:cubicBezTo>
                    <a:pt x="47" y="93"/>
                    <a:pt x="47" y="93"/>
                    <a:pt x="48" y="93"/>
                  </a:cubicBezTo>
                  <a:cubicBezTo>
                    <a:pt x="48" y="93"/>
                    <a:pt x="49" y="92"/>
                    <a:pt x="49" y="92"/>
                  </a:cubicBezTo>
                  <a:cubicBezTo>
                    <a:pt x="49" y="92"/>
                    <a:pt x="48" y="92"/>
                    <a:pt x="48" y="92"/>
                  </a:cubicBezTo>
                  <a:cubicBezTo>
                    <a:pt x="48" y="91"/>
                    <a:pt x="49" y="92"/>
                    <a:pt x="49" y="91"/>
                  </a:cubicBezTo>
                  <a:cubicBezTo>
                    <a:pt x="49" y="91"/>
                    <a:pt x="49" y="91"/>
                    <a:pt x="49" y="91"/>
                  </a:cubicBezTo>
                  <a:cubicBezTo>
                    <a:pt x="48" y="91"/>
                    <a:pt x="47" y="91"/>
                    <a:pt x="47" y="91"/>
                  </a:cubicBezTo>
                  <a:cubicBezTo>
                    <a:pt x="47" y="91"/>
                    <a:pt x="46" y="91"/>
                    <a:pt x="46" y="91"/>
                  </a:cubicBezTo>
                  <a:cubicBezTo>
                    <a:pt x="46" y="91"/>
                    <a:pt x="45" y="91"/>
                    <a:pt x="45" y="91"/>
                  </a:cubicBezTo>
                  <a:cubicBezTo>
                    <a:pt x="45" y="90"/>
                    <a:pt x="44" y="90"/>
                    <a:pt x="44" y="90"/>
                  </a:cubicBezTo>
                  <a:cubicBezTo>
                    <a:pt x="44" y="90"/>
                    <a:pt x="44" y="89"/>
                    <a:pt x="44" y="89"/>
                  </a:cubicBezTo>
                  <a:cubicBezTo>
                    <a:pt x="44" y="89"/>
                    <a:pt x="44" y="89"/>
                    <a:pt x="44" y="89"/>
                  </a:cubicBezTo>
                  <a:cubicBezTo>
                    <a:pt x="45" y="89"/>
                    <a:pt x="46" y="89"/>
                    <a:pt x="46" y="90"/>
                  </a:cubicBezTo>
                  <a:cubicBezTo>
                    <a:pt x="46" y="90"/>
                    <a:pt x="47" y="90"/>
                    <a:pt x="47" y="90"/>
                  </a:cubicBezTo>
                  <a:cubicBezTo>
                    <a:pt x="47" y="90"/>
                    <a:pt x="48" y="89"/>
                    <a:pt x="48" y="89"/>
                  </a:cubicBezTo>
                  <a:cubicBezTo>
                    <a:pt x="48" y="89"/>
                    <a:pt x="47" y="88"/>
                    <a:pt x="47" y="88"/>
                  </a:cubicBezTo>
                  <a:cubicBezTo>
                    <a:pt x="46" y="88"/>
                    <a:pt x="46" y="89"/>
                    <a:pt x="46" y="88"/>
                  </a:cubicBezTo>
                  <a:cubicBezTo>
                    <a:pt x="46" y="88"/>
                    <a:pt x="46" y="88"/>
                    <a:pt x="45" y="88"/>
                  </a:cubicBezTo>
                  <a:cubicBezTo>
                    <a:pt x="45" y="88"/>
                    <a:pt x="45" y="88"/>
                    <a:pt x="45" y="88"/>
                  </a:cubicBezTo>
                  <a:cubicBezTo>
                    <a:pt x="44" y="88"/>
                    <a:pt x="44" y="87"/>
                    <a:pt x="44" y="87"/>
                  </a:cubicBezTo>
                  <a:cubicBezTo>
                    <a:pt x="43" y="87"/>
                    <a:pt x="44" y="88"/>
                    <a:pt x="44" y="88"/>
                  </a:cubicBezTo>
                  <a:cubicBezTo>
                    <a:pt x="44" y="88"/>
                    <a:pt x="44" y="88"/>
                    <a:pt x="44" y="88"/>
                  </a:cubicBezTo>
                  <a:cubicBezTo>
                    <a:pt x="44" y="89"/>
                    <a:pt x="44" y="88"/>
                    <a:pt x="44" y="88"/>
                  </a:cubicBezTo>
                  <a:cubicBezTo>
                    <a:pt x="44" y="88"/>
                    <a:pt x="43" y="88"/>
                    <a:pt x="43" y="88"/>
                  </a:cubicBezTo>
                  <a:cubicBezTo>
                    <a:pt x="43" y="88"/>
                    <a:pt x="43" y="88"/>
                    <a:pt x="43" y="89"/>
                  </a:cubicBezTo>
                  <a:cubicBezTo>
                    <a:pt x="42" y="89"/>
                    <a:pt x="41" y="89"/>
                    <a:pt x="40" y="88"/>
                  </a:cubicBezTo>
                  <a:cubicBezTo>
                    <a:pt x="40" y="88"/>
                    <a:pt x="40" y="88"/>
                    <a:pt x="40" y="88"/>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90"/>
                    <a:pt x="40" y="90"/>
                    <a:pt x="40" y="90"/>
                  </a:cubicBezTo>
                  <a:cubicBezTo>
                    <a:pt x="40" y="90"/>
                    <a:pt x="40" y="90"/>
                    <a:pt x="40" y="90"/>
                  </a:cubicBezTo>
                  <a:cubicBezTo>
                    <a:pt x="40" y="90"/>
                    <a:pt x="40" y="90"/>
                    <a:pt x="40" y="90"/>
                  </a:cubicBezTo>
                  <a:cubicBezTo>
                    <a:pt x="40" y="90"/>
                    <a:pt x="40" y="90"/>
                    <a:pt x="40" y="90"/>
                  </a:cubicBezTo>
                  <a:cubicBezTo>
                    <a:pt x="40" y="90"/>
                    <a:pt x="40" y="90"/>
                    <a:pt x="40" y="90"/>
                  </a:cubicBezTo>
                  <a:cubicBezTo>
                    <a:pt x="39" y="90"/>
                    <a:pt x="39" y="90"/>
                    <a:pt x="39" y="90"/>
                  </a:cubicBezTo>
                  <a:cubicBezTo>
                    <a:pt x="39" y="90"/>
                    <a:pt x="39" y="90"/>
                    <a:pt x="39" y="90"/>
                  </a:cubicBezTo>
                  <a:cubicBezTo>
                    <a:pt x="38" y="90"/>
                    <a:pt x="38" y="90"/>
                    <a:pt x="38" y="90"/>
                  </a:cubicBezTo>
                  <a:cubicBezTo>
                    <a:pt x="38" y="90"/>
                    <a:pt x="38" y="90"/>
                    <a:pt x="38" y="90"/>
                  </a:cubicBezTo>
                  <a:cubicBezTo>
                    <a:pt x="38" y="90"/>
                    <a:pt x="38" y="90"/>
                    <a:pt x="38"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1"/>
                    <a:pt x="37" y="91"/>
                    <a:pt x="37" y="91"/>
                  </a:cubicBezTo>
                  <a:cubicBezTo>
                    <a:pt x="37" y="91"/>
                    <a:pt x="37" y="91"/>
                    <a:pt x="37"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5" y="91"/>
                    <a:pt x="35" y="91"/>
                    <a:pt x="35" y="91"/>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3" y="93"/>
                    <a:pt x="33" y="93"/>
                    <a:pt x="33" y="93"/>
                  </a:cubicBezTo>
                  <a:cubicBezTo>
                    <a:pt x="33" y="93"/>
                    <a:pt x="33" y="93"/>
                    <a:pt x="33" y="93"/>
                  </a:cubicBezTo>
                  <a:cubicBezTo>
                    <a:pt x="33" y="94"/>
                    <a:pt x="33" y="94"/>
                    <a:pt x="33" y="94"/>
                  </a:cubicBezTo>
                  <a:cubicBezTo>
                    <a:pt x="33" y="94"/>
                    <a:pt x="33" y="94"/>
                    <a:pt x="33" y="94"/>
                  </a:cubicBezTo>
                  <a:cubicBezTo>
                    <a:pt x="33" y="94"/>
                    <a:pt x="33" y="94"/>
                    <a:pt x="33" y="94"/>
                  </a:cubicBezTo>
                  <a:cubicBezTo>
                    <a:pt x="33" y="94"/>
                    <a:pt x="33" y="94"/>
                    <a:pt x="33" y="94"/>
                  </a:cubicBezTo>
                  <a:cubicBezTo>
                    <a:pt x="33" y="93"/>
                    <a:pt x="33" y="93"/>
                    <a:pt x="33" y="93"/>
                  </a:cubicBezTo>
                  <a:cubicBezTo>
                    <a:pt x="33" y="93"/>
                    <a:pt x="33" y="93"/>
                    <a:pt x="33" y="93"/>
                  </a:cubicBezTo>
                  <a:cubicBezTo>
                    <a:pt x="32" y="93"/>
                    <a:pt x="32" y="93"/>
                    <a:pt x="32" y="93"/>
                  </a:cubicBezTo>
                  <a:cubicBezTo>
                    <a:pt x="32" y="94"/>
                    <a:pt x="32" y="94"/>
                    <a:pt x="32" y="94"/>
                  </a:cubicBezTo>
                  <a:cubicBezTo>
                    <a:pt x="31" y="94"/>
                    <a:pt x="31" y="94"/>
                    <a:pt x="31"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6"/>
                    <a:pt x="32" y="96"/>
                    <a:pt x="32" y="96"/>
                  </a:cubicBezTo>
                  <a:cubicBezTo>
                    <a:pt x="32" y="96"/>
                    <a:pt x="32" y="96"/>
                    <a:pt x="32" y="96"/>
                  </a:cubicBezTo>
                  <a:cubicBezTo>
                    <a:pt x="31" y="96"/>
                    <a:pt x="31" y="96"/>
                    <a:pt x="31" y="96"/>
                  </a:cubicBezTo>
                  <a:cubicBezTo>
                    <a:pt x="32" y="97"/>
                    <a:pt x="32" y="97"/>
                    <a:pt x="32" y="97"/>
                  </a:cubicBezTo>
                  <a:cubicBezTo>
                    <a:pt x="32" y="98"/>
                    <a:pt x="32" y="98"/>
                    <a:pt x="32" y="98"/>
                  </a:cubicBezTo>
                  <a:cubicBezTo>
                    <a:pt x="32" y="98"/>
                    <a:pt x="32" y="98"/>
                    <a:pt x="32" y="98"/>
                  </a:cubicBezTo>
                  <a:cubicBezTo>
                    <a:pt x="32" y="98"/>
                    <a:pt x="32" y="98"/>
                    <a:pt x="32" y="98"/>
                  </a:cubicBezTo>
                  <a:cubicBezTo>
                    <a:pt x="33" y="99"/>
                    <a:pt x="33" y="99"/>
                    <a:pt x="33" y="99"/>
                  </a:cubicBezTo>
                  <a:cubicBezTo>
                    <a:pt x="34" y="99"/>
                    <a:pt x="34" y="99"/>
                    <a:pt x="34" y="99"/>
                  </a:cubicBezTo>
                  <a:cubicBezTo>
                    <a:pt x="34" y="99"/>
                    <a:pt x="34" y="99"/>
                    <a:pt x="34" y="99"/>
                  </a:cubicBezTo>
                  <a:cubicBezTo>
                    <a:pt x="34" y="99"/>
                    <a:pt x="34" y="99"/>
                    <a:pt x="34" y="99"/>
                  </a:cubicBezTo>
                  <a:cubicBezTo>
                    <a:pt x="34" y="99"/>
                    <a:pt x="34" y="99"/>
                    <a:pt x="34"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7" y="101"/>
                    <a:pt x="37" y="101"/>
                    <a:pt x="37" y="101"/>
                  </a:cubicBezTo>
                  <a:cubicBezTo>
                    <a:pt x="37" y="102"/>
                    <a:pt x="37" y="102"/>
                    <a:pt x="37" y="102"/>
                  </a:cubicBezTo>
                  <a:cubicBezTo>
                    <a:pt x="37" y="103"/>
                    <a:pt x="37" y="103"/>
                    <a:pt x="37"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4"/>
                    <a:pt x="36" y="104"/>
                    <a:pt x="36"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4" y="105"/>
                    <a:pt x="34" y="105"/>
                    <a:pt x="34" y="105"/>
                  </a:cubicBezTo>
                  <a:cubicBezTo>
                    <a:pt x="34" y="105"/>
                    <a:pt x="34" y="105"/>
                    <a:pt x="34" y="105"/>
                  </a:cubicBezTo>
                  <a:cubicBezTo>
                    <a:pt x="34" y="105"/>
                    <a:pt x="34" y="105"/>
                    <a:pt x="34" y="105"/>
                  </a:cubicBezTo>
                  <a:cubicBezTo>
                    <a:pt x="33" y="106"/>
                    <a:pt x="33" y="106"/>
                    <a:pt x="33" y="106"/>
                  </a:cubicBezTo>
                  <a:cubicBezTo>
                    <a:pt x="33" y="106"/>
                    <a:pt x="33" y="106"/>
                    <a:pt x="33" y="106"/>
                  </a:cubicBezTo>
                  <a:cubicBezTo>
                    <a:pt x="33" y="106"/>
                    <a:pt x="33" y="106"/>
                    <a:pt x="33" y="106"/>
                  </a:cubicBezTo>
                  <a:cubicBezTo>
                    <a:pt x="33" y="107"/>
                    <a:pt x="33" y="107"/>
                    <a:pt x="33" y="107"/>
                  </a:cubicBezTo>
                  <a:cubicBezTo>
                    <a:pt x="33" y="107"/>
                    <a:pt x="33" y="107"/>
                    <a:pt x="33"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8"/>
                    <a:pt x="34" y="108"/>
                    <a:pt x="34" y="108"/>
                  </a:cubicBezTo>
                  <a:cubicBezTo>
                    <a:pt x="34" y="108"/>
                    <a:pt x="34" y="108"/>
                    <a:pt x="34" y="108"/>
                  </a:cubicBezTo>
                  <a:cubicBezTo>
                    <a:pt x="34" y="108"/>
                    <a:pt x="34" y="108"/>
                    <a:pt x="34"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9"/>
                    <a:pt x="35" y="109"/>
                    <a:pt x="35" y="109"/>
                  </a:cubicBezTo>
                  <a:cubicBezTo>
                    <a:pt x="35" y="109"/>
                    <a:pt x="35" y="109"/>
                    <a:pt x="35" y="109"/>
                  </a:cubicBezTo>
                  <a:cubicBezTo>
                    <a:pt x="35" y="109"/>
                    <a:pt x="35" y="109"/>
                    <a:pt x="35" y="109"/>
                  </a:cubicBezTo>
                  <a:cubicBezTo>
                    <a:pt x="35" y="109"/>
                    <a:pt x="35" y="109"/>
                    <a:pt x="35" y="109"/>
                  </a:cubicBezTo>
                  <a:cubicBezTo>
                    <a:pt x="36" y="110"/>
                    <a:pt x="36" y="110"/>
                    <a:pt x="36" y="110"/>
                  </a:cubicBezTo>
                  <a:cubicBezTo>
                    <a:pt x="36" y="110"/>
                    <a:pt x="36" y="110"/>
                    <a:pt x="36" y="110"/>
                  </a:cubicBezTo>
                  <a:cubicBezTo>
                    <a:pt x="36" y="110"/>
                    <a:pt x="36" y="110"/>
                    <a:pt x="36" y="110"/>
                  </a:cubicBezTo>
                  <a:cubicBezTo>
                    <a:pt x="36" y="110"/>
                    <a:pt x="36" y="110"/>
                    <a:pt x="36" y="110"/>
                  </a:cubicBezTo>
                  <a:cubicBezTo>
                    <a:pt x="36" y="110"/>
                    <a:pt x="36" y="110"/>
                    <a:pt x="36" y="110"/>
                  </a:cubicBezTo>
                  <a:cubicBezTo>
                    <a:pt x="36" y="111"/>
                    <a:pt x="36" y="111"/>
                    <a:pt x="36" y="111"/>
                  </a:cubicBezTo>
                  <a:cubicBezTo>
                    <a:pt x="36" y="111"/>
                    <a:pt x="36" y="111"/>
                    <a:pt x="36" y="111"/>
                  </a:cubicBezTo>
                  <a:cubicBezTo>
                    <a:pt x="37" y="111"/>
                    <a:pt x="37" y="111"/>
                    <a:pt x="37" y="111"/>
                  </a:cubicBezTo>
                  <a:cubicBezTo>
                    <a:pt x="37" y="111"/>
                    <a:pt x="37" y="111"/>
                    <a:pt x="37" y="111"/>
                  </a:cubicBezTo>
                  <a:cubicBezTo>
                    <a:pt x="37" y="111"/>
                    <a:pt x="37" y="111"/>
                    <a:pt x="37" y="111"/>
                  </a:cubicBezTo>
                  <a:cubicBezTo>
                    <a:pt x="37" y="111"/>
                    <a:pt x="37" y="111"/>
                    <a:pt x="37" y="111"/>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3"/>
                    <a:pt x="37" y="113"/>
                    <a:pt x="37" y="113"/>
                  </a:cubicBezTo>
                  <a:cubicBezTo>
                    <a:pt x="37" y="113"/>
                    <a:pt x="37" y="113"/>
                    <a:pt x="37" y="113"/>
                  </a:cubicBezTo>
                  <a:cubicBezTo>
                    <a:pt x="37" y="113"/>
                    <a:pt x="37" y="113"/>
                    <a:pt x="37" y="113"/>
                  </a:cubicBezTo>
                  <a:cubicBezTo>
                    <a:pt x="37" y="113"/>
                    <a:pt x="37" y="113"/>
                    <a:pt x="37" y="113"/>
                  </a:cubicBezTo>
                  <a:cubicBezTo>
                    <a:pt x="37" y="114"/>
                    <a:pt x="37" y="114"/>
                    <a:pt x="37" y="114"/>
                  </a:cubicBezTo>
                  <a:cubicBezTo>
                    <a:pt x="37" y="114"/>
                    <a:pt x="37" y="114"/>
                    <a:pt x="37" y="114"/>
                  </a:cubicBezTo>
                  <a:cubicBezTo>
                    <a:pt x="37" y="114"/>
                    <a:pt x="37" y="114"/>
                    <a:pt x="37" y="114"/>
                  </a:cubicBezTo>
                  <a:cubicBezTo>
                    <a:pt x="37" y="114"/>
                    <a:pt x="37" y="114"/>
                    <a:pt x="37" y="114"/>
                  </a:cubicBezTo>
                  <a:cubicBezTo>
                    <a:pt x="37" y="114"/>
                    <a:pt x="37" y="114"/>
                    <a:pt x="37"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6"/>
                    <a:pt x="36" y="116"/>
                    <a:pt x="36" y="116"/>
                  </a:cubicBezTo>
                  <a:cubicBezTo>
                    <a:pt x="35" y="116"/>
                    <a:pt x="35" y="116"/>
                    <a:pt x="35"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5" y="117"/>
                    <a:pt x="35" y="117"/>
                    <a:pt x="35" y="117"/>
                  </a:cubicBezTo>
                  <a:cubicBezTo>
                    <a:pt x="35" y="117"/>
                    <a:pt x="35" y="117"/>
                    <a:pt x="35" y="117"/>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6" y="118"/>
                    <a:pt x="36" y="118"/>
                    <a:pt x="36" y="118"/>
                  </a:cubicBezTo>
                  <a:cubicBezTo>
                    <a:pt x="36" y="118"/>
                    <a:pt x="36" y="118"/>
                    <a:pt x="36" y="118"/>
                  </a:cubicBezTo>
                  <a:cubicBezTo>
                    <a:pt x="36" y="118"/>
                    <a:pt x="36" y="118"/>
                    <a:pt x="36" y="118"/>
                  </a:cubicBezTo>
                  <a:cubicBezTo>
                    <a:pt x="36" y="119"/>
                    <a:pt x="36" y="119"/>
                    <a:pt x="36"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8" y="121"/>
                    <a:pt x="38" y="121"/>
                    <a:pt x="38" y="121"/>
                  </a:cubicBezTo>
                  <a:cubicBezTo>
                    <a:pt x="38" y="121"/>
                    <a:pt x="38" y="121"/>
                    <a:pt x="38" y="121"/>
                  </a:cubicBezTo>
                  <a:cubicBezTo>
                    <a:pt x="38" y="121"/>
                    <a:pt x="38" y="121"/>
                    <a:pt x="38" y="121"/>
                  </a:cubicBezTo>
                  <a:cubicBezTo>
                    <a:pt x="38" y="121"/>
                    <a:pt x="38" y="121"/>
                    <a:pt x="38" y="121"/>
                  </a:cubicBezTo>
                  <a:cubicBezTo>
                    <a:pt x="38" y="122"/>
                    <a:pt x="38" y="122"/>
                    <a:pt x="38" y="122"/>
                  </a:cubicBezTo>
                  <a:cubicBezTo>
                    <a:pt x="38" y="122"/>
                    <a:pt x="38" y="122"/>
                    <a:pt x="38" y="122"/>
                  </a:cubicBezTo>
                  <a:cubicBezTo>
                    <a:pt x="38" y="122"/>
                    <a:pt x="38" y="122"/>
                    <a:pt x="38" y="122"/>
                  </a:cubicBezTo>
                  <a:cubicBezTo>
                    <a:pt x="38" y="122"/>
                    <a:pt x="38" y="122"/>
                    <a:pt x="38" y="122"/>
                  </a:cubicBezTo>
                  <a:cubicBezTo>
                    <a:pt x="39" y="122"/>
                    <a:pt x="39" y="122"/>
                    <a:pt x="39" y="122"/>
                  </a:cubicBezTo>
                  <a:cubicBezTo>
                    <a:pt x="39" y="122"/>
                    <a:pt x="39" y="122"/>
                    <a:pt x="38" y="122"/>
                  </a:cubicBezTo>
                  <a:cubicBezTo>
                    <a:pt x="38" y="122"/>
                    <a:pt x="38" y="122"/>
                    <a:pt x="38" y="122"/>
                  </a:cubicBezTo>
                  <a:cubicBezTo>
                    <a:pt x="38" y="122"/>
                    <a:pt x="38" y="122"/>
                    <a:pt x="38" y="122"/>
                  </a:cubicBezTo>
                  <a:cubicBezTo>
                    <a:pt x="39" y="122"/>
                    <a:pt x="39" y="122"/>
                    <a:pt x="39" y="122"/>
                  </a:cubicBezTo>
                  <a:cubicBezTo>
                    <a:pt x="39" y="122"/>
                    <a:pt x="39" y="122"/>
                    <a:pt x="39" y="123"/>
                  </a:cubicBezTo>
                  <a:cubicBezTo>
                    <a:pt x="39" y="123"/>
                    <a:pt x="39" y="123"/>
                    <a:pt x="39" y="123"/>
                  </a:cubicBezTo>
                  <a:cubicBezTo>
                    <a:pt x="39" y="123"/>
                    <a:pt x="39" y="123"/>
                    <a:pt x="39" y="123"/>
                  </a:cubicBezTo>
                  <a:cubicBezTo>
                    <a:pt x="39" y="123"/>
                    <a:pt x="39" y="123"/>
                    <a:pt x="39" y="123"/>
                  </a:cubicBezTo>
                  <a:cubicBezTo>
                    <a:pt x="39" y="123"/>
                    <a:pt x="39" y="123"/>
                    <a:pt x="39" y="123"/>
                  </a:cubicBezTo>
                  <a:cubicBezTo>
                    <a:pt x="38" y="124"/>
                    <a:pt x="38" y="124"/>
                    <a:pt x="38" y="124"/>
                  </a:cubicBezTo>
                  <a:cubicBezTo>
                    <a:pt x="38" y="124"/>
                    <a:pt x="38" y="124"/>
                    <a:pt x="38" y="124"/>
                  </a:cubicBezTo>
                  <a:cubicBezTo>
                    <a:pt x="38" y="124"/>
                    <a:pt x="38" y="124"/>
                    <a:pt x="38" y="124"/>
                  </a:cubicBezTo>
                  <a:cubicBezTo>
                    <a:pt x="38" y="124"/>
                    <a:pt x="38" y="124"/>
                    <a:pt x="38" y="124"/>
                  </a:cubicBezTo>
                  <a:cubicBezTo>
                    <a:pt x="38" y="124"/>
                    <a:pt x="38" y="124"/>
                    <a:pt x="38" y="124"/>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2" y="128"/>
                    <a:pt x="42" y="128"/>
                    <a:pt x="42" y="128"/>
                  </a:cubicBezTo>
                  <a:cubicBezTo>
                    <a:pt x="42" y="128"/>
                    <a:pt x="42" y="128"/>
                    <a:pt x="42" y="128"/>
                  </a:cubicBezTo>
                  <a:cubicBezTo>
                    <a:pt x="42" y="128"/>
                    <a:pt x="42" y="128"/>
                    <a:pt x="42" y="128"/>
                  </a:cubicBezTo>
                  <a:cubicBezTo>
                    <a:pt x="42" y="128"/>
                    <a:pt x="42" y="128"/>
                    <a:pt x="42" y="128"/>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1"/>
                    <a:pt x="41" y="131"/>
                    <a:pt x="41" y="131"/>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39" y="133"/>
                    <a:pt x="39" y="133"/>
                    <a:pt x="39" y="133"/>
                  </a:cubicBezTo>
                  <a:cubicBezTo>
                    <a:pt x="39" y="133"/>
                    <a:pt x="39" y="133"/>
                    <a:pt x="39" y="133"/>
                  </a:cubicBezTo>
                  <a:cubicBezTo>
                    <a:pt x="39" y="133"/>
                    <a:pt x="39" y="133"/>
                    <a:pt x="39" y="133"/>
                  </a:cubicBezTo>
                  <a:cubicBezTo>
                    <a:pt x="39" y="133"/>
                    <a:pt x="39" y="133"/>
                    <a:pt x="39" y="133"/>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8" y="134"/>
                    <a:pt x="38" y="134"/>
                    <a:pt x="38" y="134"/>
                  </a:cubicBezTo>
                  <a:cubicBezTo>
                    <a:pt x="38" y="134"/>
                    <a:pt x="38" y="134"/>
                    <a:pt x="38" y="134"/>
                  </a:cubicBezTo>
                  <a:cubicBezTo>
                    <a:pt x="38" y="134"/>
                    <a:pt x="38" y="134"/>
                    <a:pt x="38" y="134"/>
                  </a:cubicBezTo>
                  <a:cubicBezTo>
                    <a:pt x="38" y="134"/>
                    <a:pt x="38" y="134"/>
                    <a:pt x="38" y="134"/>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1" y="140"/>
                    <a:pt x="31" y="140"/>
                    <a:pt x="31" y="140"/>
                  </a:cubicBezTo>
                  <a:cubicBezTo>
                    <a:pt x="31" y="140"/>
                    <a:pt x="31" y="140"/>
                    <a:pt x="31" y="140"/>
                  </a:cubicBezTo>
                  <a:cubicBezTo>
                    <a:pt x="31" y="140"/>
                    <a:pt x="31" y="140"/>
                    <a:pt x="31" y="140"/>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2"/>
                    <a:pt x="30" y="142"/>
                  </a:cubicBezTo>
                  <a:cubicBezTo>
                    <a:pt x="30" y="142"/>
                    <a:pt x="30" y="142"/>
                    <a:pt x="30" y="142"/>
                  </a:cubicBezTo>
                  <a:cubicBezTo>
                    <a:pt x="30" y="142"/>
                    <a:pt x="30" y="142"/>
                    <a:pt x="30" y="142"/>
                  </a:cubicBezTo>
                  <a:cubicBezTo>
                    <a:pt x="30" y="142"/>
                    <a:pt x="30" y="142"/>
                    <a:pt x="30" y="142"/>
                  </a:cubicBezTo>
                  <a:cubicBezTo>
                    <a:pt x="29" y="142"/>
                    <a:pt x="29" y="142"/>
                    <a:pt x="29" y="142"/>
                  </a:cubicBezTo>
                  <a:cubicBezTo>
                    <a:pt x="29" y="142"/>
                    <a:pt x="29" y="142"/>
                    <a:pt x="29" y="142"/>
                  </a:cubicBezTo>
                  <a:cubicBezTo>
                    <a:pt x="30" y="142"/>
                    <a:pt x="30" y="142"/>
                    <a:pt x="31" y="142"/>
                  </a:cubicBezTo>
                  <a:cubicBezTo>
                    <a:pt x="31" y="142"/>
                    <a:pt x="32" y="142"/>
                    <a:pt x="32" y="141"/>
                  </a:cubicBezTo>
                  <a:cubicBezTo>
                    <a:pt x="32" y="142"/>
                    <a:pt x="31" y="142"/>
                    <a:pt x="32" y="142"/>
                  </a:cubicBezTo>
                  <a:cubicBezTo>
                    <a:pt x="32" y="143"/>
                    <a:pt x="31" y="142"/>
                    <a:pt x="31" y="142"/>
                  </a:cubicBezTo>
                  <a:cubicBezTo>
                    <a:pt x="32" y="144"/>
                    <a:pt x="33" y="144"/>
                    <a:pt x="34" y="144"/>
                  </a:cubicBezTo>
                  <a:cubicBezTo>
                    <a:pt x="35" y="144"/>
                    <a:pt x="35" y="145"/>
                    <a:pt x="36" y="145"/>
                  </a:cubicBezTo>
                  <a:cubicBezTo>
                    <a:pt x="36" y="145"/>
                    <a:pt x="37" y="145"/>
                    <a:pt x="37" y="145"/>
                  </a:cubicBezTo>
                  <a:cubicBezTo>
                    <a:pt x="37" y="145"/>
                    <a:pt x="37" y="145"/>
                    <a:pt x="37" y="145"/>
                  </a:cubicBezTo>
                  <a:cubicBezTo>
                    <a:pt x="37" y="145"/>
                    <a:pt x="38" y="146"/>
                    <a:pt x="37" y="146"/>
                  </a:cubicBezTo>
                  <a:cubicBezTo>
                    <a:pt x="37" y="146"/>
                    <a:pt x="36" y="146"/>
                    <a:pt x="36" y="146"/>
                  </a:cubicBezTo>
                  <a:cubicBezTo>
                    <a:pt x="35" y="145"/>
                    <a:pt x="34" y="145"/>
                    <a:pt x="34" y="145"/>
                  </a:cubicBezTo>
                  <a:cubicBezTo>
                    <a:pt x="33" y="146"/>
                    <a:pt x="33" y="146"/>
                    <a:pt x="32" y="146"/>
                  </a:cubicBezTo>
                  <a:cubicBezTo>
                    <a:pt x="32" y="147"/>
                    <a:pt x="32" y="146"/>
                    <a:pt x="32" y="146"/>
                  </a:cubicBezTo>
                  <a:cubicBezTo>
                    <a:pt x="31" y="146"/>
                    <a:pt x="30" y="147"/>
                    <a:pt x="30" y="146"/>
                  </a:cubicBezTo>
                  <a:cubicBezTo>
                    <a:pt x="30" y="147"/>
                    <a:pt x="30" y="147"/>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29" y="149"/>
                    <a:pt x="29" y="149"/>
                    <a:pt x="29" y="149"/>
                  </a:cubicBezTo>
                  <a:cubicBezTo>
                    <a:pt x="29" y="149"/>
                    <a:pt x="29" y="149"/>
                    <a:pt x="29" y="149"/>
                  </a:cubicBezTo>
                  <a:cubicBezTo>
                    <a:pt x="29" y="149"/>
                    <a:pt x="29" y="149"/>
                    <a:pt x="29" y="149"/>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1"/>
                    <a:pt x="29" y="151"/>
                    <a:pt x="29" y="151"/>
                  </a:cubicBezTo>
                  <a:cubicBezTo>
                    <a:pt x="29" y="151"/>
                    <a:pt x="29" y="151"/>
                    <a:pt x="29" y="151"/>
                  </a:cubicBezTo>
                  <a:cubicBezTo>
                    <a:pt x="29" y="151"/>
                    <a:pt x="29" y="151"/>
                    <a:pt x="29" y="151"/>
                  </a:cubicBezTo>
                  <a:cubicBezTo>
                    <a:pt x="29" y="151"/>
                    <a:pt x="29" y="151"/>
                    <a:pt x="29" y="151"/>
                  </a:cubicBezTo>
                  <a:cubicBezTo>
                    <a:pt x="27" y="152"/>
                    <a:pt x="27" y="152"/>
                    <a:pt x="27" y="152"/>
                  </a:cubicBezTo>
                  <a:cubicBezTo>
                    <a:pt x="28" y="154"/>
                    <a:pt x="28" y="154"/>
                    <a:pt x="28" y="154"/>
                  </a:cubicBezTo>
                  <a:cubicBezTo>
                    <a:pt x="28" y="154"/>
                    <a:pt x="28" y="154"/>
                    <a:pt x="28" y="154"/>
                  </a:cubicBezTo>
                  <a:cubicBezTo>
                    <a:pt x="28" y="154"/>
                    <a:pt x="28" y="154"/>
                    <a:pt x="28" y="154"/>
                  </a:cubicBezTo>
                  <a:cubicBezTo>
                    <a:pt x="28" y="155"/>
                    <a:pt x="28" y="155"/>
                    <a:pt x="28" y="155"/>
                  </a:cubicBezTo>
                  <a:cubicBezTo>
                    <a:pt x="28" y="155"/>
                    <a:pt x="28" y="155"/>
                    <a:pt x="28" y="155"/>
                  </a:cubicBezTo>
                  <a:cubicBezTo>
                    <a:pt x="28" y="155"/>
                    <a:pt x="28" y="155"/>
                    <a:pt x="28" y="155"/>
                  </a:cubicBezTo>
                  <a:cubicBezTo>
                    <a:pt x="28" y="155"/>
                    <a:pt x="28" y="155"/>
                    <a:pt x="28" y="155"/>
                  </a:cubicBezTo>
                  <a:cubicBezTo>
                    <a:pt x="28" y="155"/>
                    <a:pt x="28" y="155"/>
                    <a:pt x="28" y="155"/>
                  </a:cubicBezTo>
                  <a:cubicBezTo>
                    <a:pt x="28" y="156"/>
                    <a:pt x="28" y="156"/>
                    <a:pt x="28" y="156"/>
                  </a:cubicBezTo>
                  <a:cubicBezTo>
                    <a:pt x="28" y="156"/>
                    <a:pt x="28" y="156"/>
                    <a:pt x="28" y="156"/>
                  </a:cubicBezTo>
                  <a:cubicBezTo>
                    <a:pt x="28" y="156"/>
                    <a:pt x="28" y="156"/>
                    <a:pt x="28" y="156"/>
                  </a:cubicBezTo>
                  <a:cubicBezTo>
                    <a:pt x="28" y="156"/>
                    <a:pt x="28" y="156"/>
                    <a:pt x="28" y="156"/>
                  </a:cubicBezTo>
                  <a:cubicBezTo>
                    <a:pt x="29" y="156"/>
                    <a:pt x="29" y="156"/>
                    <a:pt x="29" y="156"/>
                  </a:cubicBezTo>
                  <a:cubicBezTo>
                    <a:pt x="28" y="156"/>
                    <a:pt x="28" y="156"/>
                    <a:pt x="28" y="156"/>
                  </a:cubicBezTo>
                  <a:cubicBezTo>
                    <a:pt x="29" y="156"/>
                    <a:pt x="29" y="156"/>
                    <a:pt x="29" y="156"/>
                  </a:cubicBezTo>
                  <a:cubicBezTo>
                    <a:pt x="29" y="156"/>
                    <a:pt x="29" y="156"/>
                    <a:pt x="29" y="156"/>
                  </a:cubicBezTo>
                  <a:cubicBezTo>
                    <a:pt x="28" y="156"/>
                    <a:pt x="28" y="156"/>
                    <a:pt x="28" y="156"/>
                  </a:cubicBezTo>
                  <a:cubicBezTo>
                    <a:pt x="29" y="156"/>
                    <a:pt x="29" y="156"/>
                    <a:pt x="29" y="156"/>
                  </a:cubicBezTo>
                  <a:cubicBezTo>
                    <a:pt x="29" y="156"/>
                    <a:pt x="29" y="156"/>
                    <a:pt x="29" y="156"/>
                  </a:cubicBezTo>
                  <a:cubicBezTo>
                    <a:pt x="29" y="156"/>
                    <a:pt x="29" y="156"/>
                    <a:pt x="29" y="156"/>
                  </a:cubicBezTo>
                  <a:cubicBezTo>
                    <a:pt x="29" y="156"/>
                    <a:pt x="29" y="156"/>
                    <a:pt x="29" y="156"/>
                  </a:cubicBezTo>
                  <a:cubicBezTo>
                    <a:pt x="29" y="156"/>
                    <a:pt x="29" y="156"/>
                    <a:pt x="29" y="156"/>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8"/>
                    <a:pt x="28" y="158"/>
                    <a:pt x="28"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8" y="158"/>
                    <a:pt x="28" y="158"/>
                    <a:pt x="27" y="158"/>
                  </a:cubicBezTo>
                  <a:cubicBezTo>
                    <a:pt x="28" y="158"/>
                    <a:pt x="28" y="158"/>
                    <a:pt x="28"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30" y="162"/>
                    <a:pt x="30" y="162"/>
                    <a:pt x="30" y="162"/>
                  </a:cubicBezTo>
                  <a:cubicBezTo>
                    <a:pt x="30" y="162"/>
                    <a:pt x="30" y="162"/>
                    <a:pt x="30"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30" y="162"/>
                    <a:pt x="30" y="162"/>
                    <a:pt x="30" y="162"/>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1" y="165"/>
                    <a:pt x="31" y="165"/>
                    <a:pt x="31" y="165"/>
                  </a:cubicBezTo>
                  <a:cubicBezTo>
                    <a:pt x="31" y="165"/>
                    <a:pt x="31" y="165"/>
                    <a:pt x="31" y="165"/>
                  </a:cubicBezTo>
                  <a:cubicBezTo>
                    <a:pt x="31" y="165"/>
                    <a:pt x="31" y="165"/>
                    <a:pt x="31" y="165"/>
                  </a:cubicBezTo>
                  <a:cubicBezTo>
                    <a:pt x="31" y="165"/>
                    <a:pt x="31" y="165"/>
                    <a:pt x="31" y="165"/>
                  </a:cubicBezTo>
                  <a:cubicBezTo>
                    <a:pt x="32" y="165"/>
                    <a:pt x="32" y="165"/>
                    <a:pt x="32" y="165"/>
                  </a:cubicBezTo>
                  <a:cubicBezTo>
                    <a:pt x="32" y="165"/>
                    <a:pt x="32" y="165"/>
                    <a:pt x="32" y="165"/>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4" y="167"/>
                    <a:pt x="34" y="167"/>
                    <a:pt x="34"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3"/>
                    <a:pt x="40" y="173"/>
                    <a:pt x="40"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5"/>
                    <a:pt x="41" y="175"/>
                    <a:pt x="41" y="175"/>
                  </a:cubicBezTo>
                  <a:cubicBezTo>
                    <a:pt x="41" y="175"/>
                    <a:pt x="41" y="175"/>
                    <a:pt x="41"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6" y="177"/>
                    <a:pt x="46" y="177"/>
                    <a:pt x="46" y="177"/>
                  </a:cubicBezTo>
                  <a:cubicBezTo>
                    <a:pt x="46" y="177"/>
                    <a:pt x="46" y="177"/>
                    <a:pt x="46" y="177"/>
                  </a:cubicBezTo>
                  <a:cubicBezTo>
                    <a:pt x="46" y="178"/>
                    <a:pt x="46" y="178"/>
                    <a:pt x="46" y="178"/>
                  </a:cubicBezTo>
                  <a:cubicBezTo>
                    <a:pt x="46" y="178"/>
                    <a:pt x="46" y="178"/>
                    <a:pt x="46"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7" y="179"/>
                    <a:pt x="47" y="179"/>
                    <a:pt x="47" y="179"/>
                  </a:cubicBezTo>
                  <a:cubicBezTo>
                    <a:pt x="47" y="179"/>
                    <a:pt x="47" y="179"/>
                    <a:pt x="47" y="179"/>
                  </a:cubicBezTo>
                  <a:cubicBezTo>
                    <a:pt x="46" y="179"/>
                    <a:pt x="46" y="179"/>
                    <a:pt x="46" y="179"/>
                  </a:cubicBezTo>
                  <a:cubicBezTo>
                    <a:pt x="46" y="179"/>
                    <a:pt x="46" y="179"/>
                    <a:pt x="46" y="179"/>
                  </a:cubicBezTo>
                  <a:cubicBezTo>
                    <a:pt x="46" y="179"/>
                    <a:pt x="46" y="179"/>
                    <a:pt x="46" y="179"/>
                  </a:cubicBezTo>
                  <a:cubicBezTo>
                    <a:pt x="47" y="179"/>
                    <a:pt x="47" y="179"/>
                    <a:pt x="47" y="179"/>
                  </a:cubicBezTo>
                  <a:cubicBezTo>
                    <a:pt x="47" y="179"/>
                    <a:pt x="47" y="179"/>
                    <a:pt x="47" y="179"/>
                  </a:cubicBezTo>
                  <a:cubicBezTo>
                    <a:pt x="46" y="179"/>
                    <a:pt x="46" y="179"/>
                    <a:pt x="46" y="179"/>
                  </a:cubicBezTo>
                  <a:cubicBezTo>
                    <a:pt x="46" y="179"/>
                    <a:pt x="46" y="179"/>
                    <a:pt x="46" y="179"/>
                  </a:cubicBezTo>
                  <a:cubicBezTo>
                    <a:pt x="46" y="179"/>
                    <a:pt x="46" y="179"/>
                    <a:pt x="46" y="179"/>
                  </a:cubicBezTo>
                  <a:cubicBezTo>
                    <a:pt x="46" y="179"/>
                    <a:pt x="46" y="179"/>
                    <a:pt x="46" y="179"/>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3" y="181"/>
                    <a:pt x="43" y="181"/>
                    <a:pt x="43" y="181"/>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1"/>
                    <a:pt x="42" y="181"/>
                    <a:pt x="42" y="181"/>
                  </a:cubicBezTo>
                  <a:cubicBezTo>
                    <a:pt x="41" y="181"/>
                    <a:pt x="41" y="181"/>
                    <a:pt x="41" y="181"/>
                  </a:cubicBezTo>
                  <a:cubicBezTo>
                    <a:pt x="41" y="181"/>
                    <a:pt x="41" y="181"/>
                    <a:pt x="41" y="181"/>
                  </a:cubicBezTo>
                  <a:cubicBezTo>
                    <a:pt x="41" y="181"/>
                    <a:pt x="41" y="181"/>
                    <a:pt x="41" y="181"/>
                  </a:cubicBezTo>
                  <a:cubicBezTo>
                    <a:pt x="41" y="181"/>
                    <a:pt x="41" y="181"/>
                    <a:pt x="41" y="181"/>
                  </a:cubicBezTo>
                  <a:cubicBezTo>
                    <a:pt x="41" y="181"/>
                    <a:pt x="41" y="181"/>
                    <a:pt x="41"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3"/>
                    <a:pt x="42" y="183"/>
                    <a:pt x="42" y="183"/>
                  </a:cubicBezTo>
                  <a:cubicBezTo>
                    <a:pt x="42" y="183"/>
                    <a:pt x="42" y="183"/>
                    <a:pt x="42" y="183"/>
                  </a:cubicBezTo>
                  <a:cubicBezTo>
                    <a:pt x="42" y="183"/>
                    <a:pt x="42" y="183"/>
                    <a:pt x="42" y="183"/>
                  </a:cubicBezTo>
                  <a:cubicBezTo>
                    <a:pt x="42" y="183"/>
                    <a:pt x="42" y="183"/>
                    <a:pt x="42"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2" y="184"/>
                    <a:pt x="42" y="184"/>
                    <a:pt x="42" y="184"/>
                  </a:cubicBezTo>
                  <a:cubicBezTo>
                    <a:pt x="42" y="184"/>
                    <a:pt x="42" y="184"/>
                    <a:pt x="42" y="184"/>
                  </a:cubicBezTo>
                  <a:cubicBezTo>
                    <a:pt x="42" y="184"/>
                    <a:pt x="42" y="184"/>
                    <a:pt x="42"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6"/>
                    <a:pt x="51" y="186"/>
                    <a:pt x="51" y="186"/>
                  </a:cubicBezTo>
                  <a:cubicBezTo>
                    <a:pt x="51" y="186"/>
                    <a:pt x="51" y="186"/>
                    <a:pt x="51" y="186"/>
                  </a:cubicBezTo>
                  <a:cubicBezTo>
                    <a:pt x="51" y="186"/>
                    <a:pt x="51" y="186"/>
                    <a:pt x="51"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7"/>
                    <a:pt x="52" y="187"/>
                    <a:pt x="52" y="187"/>
                  </a:cubicBezTo>
                  <a:cubicBezTo>
                    <a:pt x="53" y="187"/>
                    <a:pt x="53" y="187"/>
                    <a:pt x="53" y="187"/>
                  </a:cubicBezTo>
                  <a:cubicBezTo>
                    <a:pt x="53" y="187"/>
                    <a:pt x="53" y="187"/>
                    <a:pt x="53" y="187"/>
                  </a:cubicBezTo>
                  <a:cubicBezTo>
                    <a:pt x="53" y="187"/>
                    <a:pt x="53" y="187"/>
                    <a:pt x="53" y="187"/>
                  </a:cubicBezTo>
                  <a:cubicBezTo>
                    <a:pt x="53" y="187"/>
                    <a:pt x="53" y="187"/>
                    <a:pt x="53"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5" y="189"/>
                    <a:pt x="55" y="189"/>
                    <a:pt x="55" y="189"/>
                  </a:cubicBezTo>
                  <a:cubicBezTo>
                    <a:pt x="55" y="189"/>
                    <a:pt x="55" y="189"/>
                    <a:pt x="55" y="189"/>
                  </a:cubicBezTo>
                  <a:cubicBezTo>
                    <a:pt x="55" y="189"/>
                    <a:pt x="55" y="189"/>
                    <a:pt x="55" y="189"/>
                  </a:cubicBezTo>
                  <a:cubicBezTo>
                    <a:pt x="55" y="189"/>
                    <a:pt x="55" y="189"/>
                    <a:pt x="55" y="189"/>
                  </a:cubicBezTo>
                  <a:cubicBezTo>
                    <a:pt x="55" y="190"/>
                    <a:pt x="55" y="190"/>
                    <a:pt x="55" y="190"/>
                  </a:cubicBezTo>
                  <a:cubicBezTo>
                    <a:pt x="55" y="190"/>
                    <a:pt x="55" y="190"/>
                    <a:pt x="55" y="190"/>
                  </a:cubicBezTo>
                  <a:cubicBezTo>
                    <a:pt x="55" y="190"/>
                    <a:pt x="55" y="190"/>
                    <a:pt x="55" y="190"/>
                  </a:cubicBezTo>
                  <a:cubicBezTo>
                    <a:pt x="55" y="190"/>
                    <a:pt x="55" y="190"/>
                    <a:pt x="55" y="190"/>
                  </a:cubicBezTo>
                  <a:cubicBezTo>
                    <a:pt x="55" y="190"/>
                    <a:pt x="55" y="190"/>
                    <a:pt x="55"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8" y="193"/>
                    <a:pt x="58" y="193"/>
                    <a:pt x="58"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4"/>
                    <a:pt x="59" y="194"/>
                    <a:pt x="59" y="194"/>
                  </a:cubicBezTo>
                  <a:cubicBezTo>
                    <a:pt x="59" y="194"/>
                    <a:pt x="59" y="194"/>
                    <a:pt x="59" y="194"/>
                  </a:cubicBezTo>
                  <a:cubicBezTo>
                    <a:pt x="59" y="194"/>
                    <a:pt x="59" y="194"/>
                    <a:pt x="59" y="194"/>
                  </a:cubicBezTo>
                  <a:cubicBezTo>
                    <a:pt x="59" y="193"/>
                    <a:pt x="59" y="193"/>
                    <a:pt x="59" y="193"/>
                  </a:cubicBezTo>
                  <a:cubicBezTo>
                    <a:pt x="59" y="193"/>
                    <a:pt x="59" y="193"/>
                    <a:pt x="59" y="193"/>
                  </a:cubicBezTo>
                  <a:cubicBezTo>
                    <a:pt x="60" y="193"/>
                    <a:pt x="60" y="193"/>
                    <a:pt x="60" y="193"/>
                  </a:cubicBezTo>
                  <a:cubicBezTo>
                    <a:pt x="60" y="193"/>
                    <a:pt x="60" y="193"/>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1" y="194"/>
                    <a:pt x="61" y="194"/>
                    <a:pt x="61" y="194"/>
                  </a:cubicBezTo>
                  <a:cubicBezTo>
                    <a:pt x="61" y="194"/>
                    <a:pt x="61" y="194"/>
                    <a:pt x="61" y="194"/>
                  </a:cubicBezTo>
                  <a:cubicBezTo>
                    <a:pt x="61" y="193"/>
                    <a:pt x="61" y="193"/>
                    <a:pt x="61" y="193"/>
                  </a:cubicBezTo>
                  <a:cubicBezTo>
                    <a:pt x="61" y="193"/>
                    <a:pt x="61" y="193"/>
                    <a:pt x="61" y="193"/>
                  </a:cubicBezTo>
                  <a:cubicBezTo>
                    <a:pt x="61" y="193"/>
                    <a:pt x="61" y="193"/>
                    <a:pt x="61" y="193"/>
                  </a:cubicBezTo>
                  <a:cubicBezTo>
                    <a:pt x="61" y="193"/>
                    <a:pt x="61" y="193"/>
                    <a:pt x="61"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4" y="193"/>
                    <a:pt x="64" y="193"/>
                    <a:pt x="64" y="193"/>
                  </a:cubicBezTo>
                  <a:cubicBezTo>
                    <a:pt x="64" y="193"/>
                    <a:pt x="64" y="193"/>
                    <a:pt x="64" y="193"/>
                  </a:cubicBezTo>
                  <a:cubicBezTo>
                    <a:pt x="64" y="193"/>
                    <a:pt x="64" y="193"/>
                    <a:pt x="64" y="193"/>
                  </a:cubicBezTo>
                  <a:cubicBezTo>
                    <a:pt x="64" y="193"/>
                    <a:pt x="64" y="193"/>
                    <a:pt x="64" y="193"/>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4"/>
                    <a:pt x="66" y="194"/>
                    <a:pt x="66"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6"/>
                    <a:pt x="68" y="196"/>
                    <a:pt x="68" y="196"/>
                  </a:cubicBezTo>
                  <a:cubicBezTo>
                    <a:pt x="68" y="196"/>
                    <a:pt x="68" y="196"/>
                    <a:pt x="68" y="196"/>
                  </a:cubicBezTo>
                  <a:cubicBezTo>
                    <a:pt x="68" y="196"/>
                    <a:pt x="68" y="196"/>
                    <a:pt x="68"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5"/>
                    <a:pt x="69" y="195"/>
                    <a:pt x="69" y="195"/>
                  </a:cubicBezTo>
                  <a:cubicBezTo>
                    <a:pt x="69" y="195"/>
                    <a:pt x="69" y="195"/>
                    <a:pt x="69" y="195"/>
                  </a:cubicBezTo>
                  <a:cubicBezTo>
                    <a:pt x="69" y="195"/>
                    <a:pt x="69" y="195"/>
                    <a:pt x="69" y="195"/>
                  </a:cubicBezTo>
                  <a:cubicBezTo>
                    <a:pt x="70" y="195"/>
                    <a:pt x="70" y="195"/>
                    <a:pt x="70" y="195"/>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2" y="199"/>
                    <a:pt x="72" y="199"/>
                    <a:pt x="72" y="199"/>
                  </a:cubicBezTo>
                  <a:cubicBezTo>
                    <a:pt x="72" y="199"/>
                    <a:pt x="72" y="199"/>
                    <a:pt x="72" y="199"/>
                  </a:cubicBezTo>
                  <a:cubicBezTo>
                    <a:pt x="72" y="199"/>
                    <a:pt x="72" y="199"/>
                    <a:pt x="72" y="199"/>
                  </a:cubicBezTo>
                  <a:cubicBezTo>
                    <a:pt x="72" y="199"/>
                    <a:pt x="72" y="199"/>
                    <a:pt x="72" y="199"/>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1" y="200"/>
                    <a:pt x="71" y="200"/>
                    <a:pt x="71" y="200"/>
                  </a:cubicBezTo>
                  <a:cubicBezTo>
                    <a:pt x="71" y="200"/>
                    <a:pt x="71" y="200"/>
                    <a:pt x="71"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3" y="200"/>
                    <a:pt x="73" y="200"/>
                  </a:cubicBezTo>
                  <a:cubicBezTo>
                    <a:pt x="73" y="200"/>
                    <a:pt x="73" y="200"/>
                    <a:pt x="73" y="200"/>
                  </a:cubicBezTo>
                  <a:cubicBezTo>
                    <a:pt x="73" y="200"/>
                    <a:pt x="73" y="200"/>
                    <a:pt x="73" y="200"/>
                  </a:cubicBezTo>
                  <a:cubicBezTo>
                    <a:pt x="73" y="201"/>
                    <a:pt x="73" y="201"/>
                    <a:pt x="73" y="201"/>
                  </a:cubicBezTo>
                  <a:cubicBezTo>
                    <a:pt x="73" y="201"/>
                    <a:pt x="73" y="201"/>
                    <a:pt x="73" y="201"/>
                  </a:cubicBezTo>
                  <a:cubicBezTo>
                    <a:pt x="73" y="201"/>
                    <a:pt x="73" y="201"/>
                    <a:pt x="73" y="201"/>
                  </a:cubicBezTo>
                  <a:cubicBezTo>
                    <a:pt x="73" y="201"/>
                    <a:pt x="73" y="201"/>
                    <a:pt x="73"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1" y="201"/>
                    <a:pt x="71" y="201"/>
                    <a:pt x="71" y="201"/>
                  </a:cubicBezTo>
                  <a:cubicBezTo>
                    <a:pt x="71" y="201"/>
                    <a:pt x="71" y="201"/>
                    <a:pt x="71" y="201"/>
                  </a:cubicBezTo>
                  <a:cubicBezTo>
                    <a:pt x="71" y="201"/>
                    <a:pt x="71" y="201"/>
                    <a:pt x="71" y="201"/>
                  </a:cubicBezTo>
                  <a:cubicBezTo>
                    <a:pt x="71" y="201"/>
                    <a:pt x="71" y="201"/>
                    <a:pt x="71" y="201"/>
                  </a:cubicBezTo>
                  <a:cubicBezTo>
                    <a:pt x="71" y="201"/>
                    <a:pt x="71" y="201"/>
                    <a:pt x="71" y="201"/>
                  </a:cubicBezTo>
                  <a:cubicBezTo>
                    <a:pt x="72" y="201"/>
                    <a:pt x="72" y="201"/>
                    <a:pt x="72" y="201"/>
                  </a:cubicBezTo>
                  <a:cubicBezTo>
                    <a:pt x="72" y="201"/>
                    <a:pt x="72" y="201"/>
                    <a:pt x="72" y="201"/>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3"/>
                  </a:cubicBezTo>
                  <a:cubicBezTo>
                    <a:pt x="72" y="203"/>
                    <a:pt x="72" y="203"/>
                    <a:pt x="72" y="203"/>
                  </a:cubicBezTo>
                  <a:cubicBezTo>
                    <a:pt x="72" y="203"/>
                    <a:pt x="72" y="203"/>
                    <a:pt x="72" y="203"/>
                  </a:cubicBezTo>
                  <a:cubicBezTo>
                    <a:pt x="72" y="203"/>
                    <a:pt x="72" y="203"/>
                    <a:pt x="72" y="203"/>
                  </a:cubicBezTo>
                  <a:cubicBezTo>
                    <a:pt x="72" y="203"/>
                    <a:pt x="73" y="203"/>
                    <a:pt x="73" y="203"/>
                  </a:cubicBezTo>
                  <a:cubicBezTo>
                    <a:pt x="73" y="203"/>
                    <a:pt x="73" y="203"/>
                    <a:pt x="73" y="203"/>
                  </a:cubicBezTo>
                  <a:cubicBezTo>
                    <a:pt x="73" y="203"/>
                    <a:pt x="72" y="203"/>
                    <a:pt x="72" y="203"/>
                  </a:cubicBezTo>
                  <a:cubicBezTo>
                    <a:pt x="72" y="203"/>
                    <a:pt x="72" y="203"/>
                    <a:pt x="72" y="203"/>
                  </a:cubicBezTo>
                  <a:cubicBezTo>
                    <a:pt x="72" y="203"/>
                    <a:pt x="72" y="203"/>
                    <a:pt x="72" y="203"/>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0" y="205"/>
                    <a:pt x="70" y="205"/>
                    <a:pt x="70" y="205"/>
                  </a:cubicBezTo>
                  <a:cubicBezTo>
                    <a:pt x="70" y="205"/>
                    <a:pt x="70" y="205"/>
                    <a:pt x="70" y="205"/>
                  </a:cubicBezTo>
                  <a:cubicBezTo>
                    <a:pt x="70" y="205"/>
                    <a:pt x="70" y="205"/>
                    <a:pt x="70" y="205"/>
                  </a:cubicBezTo>
                  <a:cubicBezTo>
                    <a:pt x="70" y="205"/>
                    <a:pt x="70" y="205"/>
                    <a:pt x="70" y="205"/>
                  </a:cubicBezTo>
                  <a:cubicBezTo>
                    <a:pt x="70" y="205"/>
                    <a:pt x="70" y="205"/>
                    <a:pt x="70" y="205"/>
                  </a:cubicBezTo>
                  <a:cubicBezTo>
                    <a:pt x="69" y="205"/>
                    <a:pt x="69" y="205"/>
                    <a:pt x="69" y="205"/>
                  </a:cubicBezTo>
                  <a:cubicBezTo>
                    <a:pt x="69" y="205"/>
                    <a:pt x="69" y="205"/>
                    <a:pt x="69" y="205"/>
                  </a:cubicBezTo>
                  <a:cubicBezTo>
                    <a:pt x="69" y="205"/>
                    <a:pt x="69" y="205"/>
                    <a:pt x="69"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6"/>
                    <a:pt x="68" y="206"/>
                    <a:pt x="68" y="206"/>
                  </a:cubicBezTo>
                  <a:cubicBezTo>
                    <a:pt x="68" y="206"/>
                    <a:pt x="68" y="206"/>
                    <a:pt x="68" y="206"/>
                  </a:cubicBezTo>
                  <a:cubicBezTo>
                    <a:pt x="68" y="206"/>
                    <a:pt x="68" y="206"/>
                    <a:pt x="68" y="206"/>
                  </a:cubicBezTo>
                  <a:cubicBezTo>
                    <a:pt x="68" y="206"/>
                    <a:pt x="68" y="206"/>
                    <a:pt x="68" y="206"/>
                  </a:cubicBezTo>
                  <a:cubicBezTo>
                    <a:pt x="68" y="206"/>
                    <a:pt x="68" y="206"/>
                    <a:pt x="68" y="206"/>
                  </a:cubicBezTo>
                  <a:cubicBezTo>
                    <a:pt x="67" y="206"/>
                    <a:pt x="67" y="206"/>
                    <a:pt x="67" y="206"/>
                  </a:cubicBezTo>
                  <a:cubicBezTo>
                    <a:pt x="67" y="206"/>
                    <a:pt x="67" y="206"/>
                    <a:pt x="67" y="206"/>
                  </a:cubicBezTo>
                  <a:cubicBezTo>
                    <a:pt x="67" y="206"/>
                    <a:pt x="67" y="206"/>
                    <a:pt x="67" y="206"/>
                  </a:cubicBezTo>
                  <a:cubicBezTo>
                    <a:pt x="67" y="206"/>
                    <a:pt x="67" y="206"/>
                    <a:pt x="67" y="206"/>
                  </a:cubicBezTo>
                  <a:cubicBezTo>
                    <a:pt x="67" y="206"/>
                    <a:pt x="67" y="206"/>
                    <a:pt x="67" y="206"/>
                  </a:cubicBezTo>
                  <a:cubicBezTo>
                    <a:pt x="66" y="206"/>
                    <a:pt x="66" y="206"/>
                    <a:pt x="66" y="206"/>
                  </a:cubicBezTo>
                  <a:cubicBezTo>
                    <a:pt x="66" y="206"/>
                    <a:pt x="66" y="206"/>
                    <a:pt x="66" y="206"/>
                  </a:cubicBezTo>
                  <a:cubicBezTo>
                    <a:pt x="66" y="206"/>
                    <a:pt x="66" y="206"/>
                    <a:pt x="66" y="206"/>
                  </a:cubicBezTo>
                  <a:cubicBezTo>
                    <a:pt x="66" y="206"/>
                    <a:pt x="66" y="206"/>
                    <a:pt x="66" y="206"/>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7" y="208"/>
                    <a:pt x="67" y="208"/>
                  </a:cubicBezTo>
                  <a:cubicBezTo>
                    <a:pt x="67" y="208"/>
                    <a:pt x="67" y="208"/>
                    <a:pt x="67" y="208"/>
                  </a:cubicBezTo>
                  <a:cubicBezTo>
                    <a:pt x="67" y="208"/>
                    <a:pt x="68" y="208"/>
                    <a:pt x="68" y="208"/>
                  </a:cubicBezTo>
                  <a:cubicBezTo>
                    <a:pt x="69" y="208"/>
                    <a:pt x="68" y="208"/>
                    <a:pt x="69" y="208"/>
                  </a:cubicBezTo>
                  <a:cubicBezTo>
                    <a:pt x="69" y="208"/>
                    <a:pt x="69" y="208"/>
                    <a:pt x="70" y="208"/>
                  </a:cubicBezTo>
                  <a:cubicBezTo>
                    <a:pt x="70" y="208"/>
                    <a:pt x="70" y="209"/>
                    <a:pt x="70" y="208"/>
                  </a:cubicBezTo>
                  <a:cubicBezTo>
                    <a:pt x="69" y="209"/>
                    <a:pt x="68" y="209"/>
                    <a:pt x="67" y="209"/>
                  </a:cubicBezTo>
                  <a:cubicBezTo>
                    <a:pt x="67" y="209"/>
                    <a:pt x="67" y="209"/>
                    <a:pt x="67" y="210"/>
                  </a:cubicBezTo>
                  <a:cubicBezTo>
                    <a:pt x="67" y="210"/>
                    <a:pt x="67" y="210"/>
                    <a:pt x="67" y="210"/>
                  </a:cubicBezTo>
                  <a:cubicBezTo>
                    <a:pt x="67" y="210"/>
                    <a:pt x="65" y="210"/>
                    <a:pt x="65" y="210"/>
                  </a:cubicBezTo>
                  <a:cubicBezTo>
                    <a:pt x="65" y="211"/>
                    <a:pt x="64" y="210"/>
                    <a:pt x="64" y="210"/>
                  </a:cubicBezTo>
                  <a:cubicBezTo>
                    <a:pt x="64" y="210"/>
                    <a:pt x="64" y="211"/>
                    <a:pt x="64" y="211"/>
                  </a:cubicBezTo>
                  <a:cubicBezTo>
                    <a:pt x="65" y="211"/>
                    <a:pt x="65" y="211"/>
                    <a:pt x="65" y="211"/>
                  </a:cubicBezTo>
                  <a:cubicBezTo>
                    <a:pt x="66" y="212"/>
                    <a:pt x="67" y="212"/>
                    <a:pt x="67" y="213"/>
                  </a:cubicBezTo>
                  <a:cubicBezTo>
                    <a:pt x="67" y="213"/>
                    <a:pt x="67" y="213"/>
                    <a:pt x="66" y="213"/>
                  </a:cubicBezTo>
                  <a:cubicBezTo>
                    <a:pt x="66" y="213"/>
                    <a:pt x="66" y="213"/>
                    <a:pt x="66" y="213"/>
                  </a:cubicBezTo>
                  <a:cubicBezTo>
                    <a:pt x="66" y="213"/>
                    <a:pt x="65" y="214"/>
                    <a:pt x="65" y="214"/>
                  </a:cubicBezTo>
                  <a:cubicBezTo>
                    <a:pt x="65" y="214"/>
                    <a:pt x="65" y="213"/>
                    <a:pt x="65" y="213"/>
                  </a:cubicBezTo>
                  <a:cubicBezTo>
                    <a:pt x="65" y="213"/>
                    <a:pt x="65" y="213"/>
                    <a:pt x="66" y="213"/>
                  </a:cubicBezTo>
                  <a:cubicBezTo>
                    <a:pt x="65" y="213"/>
                    <a:pt x="65" y="213"/>
                    <a:pt x="65" y="213"/>
                  </a:cubicBezTo>
                  <a:cubicBezTo>
                    <a:pt x="65" y="213"/>
                    <a:pt x="64" y="215"/>
                    <a:pt x="64" y="215"/>
                  </a:cubicBezTo>
                  <a:cubicBezTo>
                    <a:pt x="64" y="215"/>
                    <a:pt x="65" y="216"/>
                    <a:pt x="64" y="216"/>
                  </a:cubicBezTo>
                  <a:cubicBezTo>
                    <a:pt x="63" y="216"/>
                    <a:pt x="62" y="216"/>
                    <a:pt x="62" y="216"/>
                  </a:cubicBezTo>
                  <a:cubicBezTo>
                    <a:pt x="61" y="216"/>
                    <a:pt x="61" y="216"/>
                    <a:pt x="60" y="216"/>
                  </a:cubicBezTo>
                  <a:cubicBezTo>
                    <a:pt x="61" y="216"/>
                    <a:pt x="61" y="216"/>
                    <a:pt x="61" y="216"/>
                  </a:cubicBezTo>
                  <a:cubicBezTo>
                    <a:pt x="61" y="217"/>
                    <a:pt x="61" y="217"/>
                    <a:pt x="60" y="217"/>
                  </a:cubicBezTo>
                  <a:cubicBezTo>
                    <a:pt x="61" y="217"/>
                    <a:pt x="61" y="217"/>
                    <a:pt x="62" y="218"/>
                  </a:cubicBezTo>
                  <a:cubicBezTo>
                    <a:pt x="62" y="218"/>
                    <a:pt x="63" y="219"/>
                    <a:pt x="63" y="219"/>
                  </a:cubicBezTo>
                  <a:cubicBezTo>
                    <a:pt x="63" y="219"/>
                    <a:pt x="64" y="219"/>
                    <a:pt x="64" y="219"/>
                  </a:cubicBezTo>
                  <a:cubicBezTo>
                    <a:pt x="65" y="219"/>
                    <a:pt x="65" y="219"/>
                    <a:pt x="65" y="220"/>
                  </a:cubicBezTo>
                  <a:cubicBezTo>
                    <a:pt x="65" y="220"/>
                    <a:pt x="66" y="220"/>
                    <a:pt x="66" y="220"/>
                  </a:cubicBezTo>
                  <a:cubicBezTo>
                    <a:pt x="66" y="221"/>
                    <a:pt x="67" y="221"/>
                    <a:pt x="67" y="221"/>
                  </a:cubicBezTo>
                  <a:cubicBezTo>
                    <a:pt x="68" y="221"/>
                    <a:pt x="69" y="222"/>
                    <a:pt x="69" y="222"/>
                  </a:cubicBezTo>
                  <a:cubicBezTo>
                    <a:pt x="70" y="223"/>
                    <a:pt x="71" y="224"/>
                    <a:pt x="72" y="225"/>
                  </a:cubicBezTo>
                  <a:cubicBezTo>
                    <a:pt x="72" y="225"/>
                    <a:pt x="72" y="225"/>
                    <a:pt x="72" y="225"/>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3" y="224"/>
                    <a:pt x="73" y="224"/>
                    <a:pt x="73"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5"/>
                    <a:pt x="76" y="225"/>
                    <a:pt x="76" y="225"/>
                  </a:cubicBezTo>
                  <a:cubicBezTo>
                    <a:pt x="76" y="225"/>
                    <a:pt x="76" y="225"/>
                    <a:pt x="76" y="225"/>
                  </a:cubicBezTo>
                  <a:cubicBezTo>
                    <a:pt x="76" y="225"/>
                    <a:pt x="76" y="225"/>
                    <a:pt x="76"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6"/>
                    <a:pt x="81" y="226"/>
                    <a:pt x="81" y="226"/>
                  </a:cubicBezTo>
                  <a:cubicBezTo>
                    <a:pt x="81" y="226"/>
                    <a:pt x="81" y="226"/>
                    <a:pt x="81" y="226"/>
                  </a:cubicBezTo>
                  <a:cubicBezTo>
                    <a:pt x="82" y="226"/>
                    <a:pt x="82" y="226"/>
                    <a:pt x="82" y="226"/>
                  </a:cubicBezTo>
                  <a:cubicBezTo>
                    <a:pt x="82" y="226"/>
                    <a:pt x="82" y="226"/>
                    <a:pt x="82" y="226"/>
                  </a:cubicBezTo>
                  <a:cubicBezTo>
                    <a:pt x="82" y="226"/>
                    <a:pt x="82" y="226"/>
                    <a:pt x="82" y="225"/>
                  </a:cubicBezTo>
                  <a:cubicBezTo>
                    <a:pt x="82" y="225"/>
                    <a:pt x="82" y="225"/>
                    <a:pt x="82" y="225"/>
                  </a:cubicBezTo>
                  <a:cubicBezTo>
                    <a:pt x="82" y="225"/>
                    <a:pt x="82" y="225"/>
                    <a:pt x="82" y="225"/>
                  </a:cubicBezTo>
                  <a:cubicBezTo>
                    <a:pt x="82" y="225"/>
                    <a:pt x="82" y="225"/>
                    <a:pt x="82" y="225"/>
                  </a:cubicBezTo>
                  <a:cubicBezTo>
                    <a:pt x="82" y="226"/>
                    <a:pt x="82" y="226"/>
                    <a:pt x="82" y="226"/>
                  </a:cubicBezTo>
                  <a:cubicBezTo>
                    <a:pt x="82" y="225"/>
                    <a:pt x="82" y="225"/>
                    <a:pt x="82" y="225"/>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4" y="226"/>
                    <a:pt x="84" y="226"/>
                    <a:pt x="84" y="226"/>
                  </a:cubicBezTo>
                  <a:cubicBezTo>
                    <a:pt x="84" y="226"/>
                    <a:pt x="84" y="226"/>
                    <a:pt x="84" y="226"/>
                  </a:cubicBezTo>
                  <a:cubicBezTo>
                    <a:pt x="84" y="226"/>
                    <a:pt x="84" y="226"/>
                    <a:pt x="84" y="226"/>
                  </a:cubicBezTo>
                  <a:cubicBezTo>
                    <a:pt x="84" y="226"/>
                    <a:pt x="84" y="226"/>
                    <a:pt x="84" y="226"/>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8" y="228"/>
                    <a:pt x="88" y="228"/>
                    <a:pt x="88" y="228"/>
                  </a:cubicBezTo>
                  <a:cubicBezTo>
                    <a:pt x="88" y="227"/>
                    <a:pt x="88" y="227"/>
                    <a:pt x="88" y="227"/>
                  </a:cubicBezTo>
                  <a:cubicBezTo>
                    <a:pt x="88" y="227"/>
                    <a:pt x="88" y="227"/>
                    <a:pt x="88" y="227"/>
                  </a:cubicBezTo>
                  <a:cubicBezTo>
                    <a:pt x="88" y="227"/>
                    <a:pt x="88" y="227"/>
                    <a:pt x="88" y="227"/>
                  </a:cubicBezTo>
                  <a:cubicBezTo>
                    <a:pt x="88" y="227"/>
                    <a:pt x="88" y="227"/>
                    <a:pt x="88" y="227"/>
                  </a:cubicBezTo>
                  <a:cubicBezTo>
                    <a:pt x="88" y="227"/>
                    <a:pt x="88" y="227"/>
                    <a:pt x="88" y="228"/>
                  </a:cubicBezTo>
                  <a:cubicBezTo>
                    <a:pt x="88" y="228"/>
                    <a:pt x="88" y="228"/>
                    <a:pt x="88" y="228"/>
                  </a:cubicBezTo>
                  <a:cubicBezTo>
                    <a:pt x="88" y="227"/>
                    <a:pt x="88" y="227"/>
                    <a:pt x="88" y="227"/>
                  </a:cubicBezTo>
                  <a:cubicBezTo>
                    <a:pt x="88" y="227"/>
                    <a:pt x="88" y="227"/>
                    <a:pt x="88" y="227"/>
                  </a:cubicBezTo>
                  <a:cubicBezTo>
                    <a:pt x="89" y="227"/>
                    <a:pt x="89" y="227"/>
                    <a:pt x="89" y="227"/>
                  </a:cubicBezTo>
                  <a:cubicBezTo>
                    <a:pt x="89" y="227"/>
                    <a:pt x="89" y="227"/>
                    <a:pt x="89" y="227"/>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90" y="227"/>
                    <a:pt x="90" y="227"/>
                    <a:pt x="90" y="227"/>
                  </a:cubicBezTo>
                  <a:cubicBezTo>
                    <a:pt x="90" y="227"/>
                    <a:pt x="90" y="227"/>
                    <a:pt x="90" y="227"/>
                  </a:cubicBezTo>
                  <a:cubicBezTo>
                    <a:pt x="90" y="227"/>
                    <a:pt x="90" y="227"/>
                    <a:pt x="90" y="227"/>
                  </a:cubicBezTo>
                  <a:cubicBezTo>
                    <a:pt x="90" y="227"/>
                    <a:pt x="90" y="227"/>
                    <a:pt x="90" y="227"/>
                  </a:cubicBezTo>
                  <a:cubicBezTo>
                    <a:pt x="90" y="228"/>
                    <a:pt x="90" y="228"/>
                    <a:pt x="90" y="228"/>
                  </a:cubicBezTo>
                  <a:cubicBezTo>
                    <a:pt x="90" y="228"/>
                    <a:pt x="90" y="228"/>
                    <a:pt x="90" y="228"/>
                  </a:cubicBezTo>
                  <a:cubicBezTo>
                    <a:pt x="90" y="228"/>
                    <a:pt x="90" y="228"/>
                    <a:pt x="90"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2" y="228"/>
                    <a:pt x="92" y="228"/>
                    <a:pt x="92" y="228"/>
                  </a:cubicBezTo>
                  <a:cubicBezTo>
                    <a:pt x="92" y="228"/>
                    <a:pt x="92" y="228"/>
                    <a:pt x="92" y="228"/>
                  </a:cubicBezTo>
                  <a:cubicBezTo>
                    <a:pt x="92" y="228"/>
                    <a:pt x="92" y="228"/>
                    <a:pt x="92" y="228"/>
                  </a:cubicBezTo>
                  <a:cubicBezTo>
                    <a:pt x="92" y="228"/>
                    <a:pt x="92" y="228"/>
                    <a:pt x="92" y="228"/>
                  </a:cubicBezTo>
                  <a:cubicBezTo>
                    <a:pt x="92" y="228"/>
                    <a:pt x="92" y="228"/>
                    <a:pt x="92" y="228"/>
                  </a:cubicBezTo>
                  <a:cubicBezTo>
                    <a:pt x="93" y="228"/>
                    <a:pt x="93" y="228"/>
                    <a:pt x="93" y="228"/>
                  </a:cubicBezTo>
                  <a:cubicBezTo>
                    <a:pt x="93" y="228"/>
                    <a:pt x="93" y="228"/>
                    <a:pt x="93" y="228"/>
                  </a:cubicBezTo>
                  <a:cubicBezTo>
                    <a:pt x="93" y="229"/>
                    <a:pt x="93" y="229"/>
                    <a:pt x="93" y="229"/>
                  </a:cubicBezTo>
                  <a:cubicBezTo>
                    <a:pt x="93" y="228"/>
                    <a:pt x="93" y="228"/>
                    <a:pt x="93" y="228"/>
                  </a:cubicBezTo>
                  <a:cubicBezTo>
                    <a:pt x="93" y="228"/>
                    <a:pt x="93" y="228"/>
                    <a:pt x="93" y="228"/>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1"/>
                    <a:pt x="94" y="231"/>
                    <a:pt x="94" y="231"/>
                  </a:cubicBezTo>
                  <a:cubicBezTo>
                    <a:pt x="94" y="231"/>
                    <a:pt x="94" y="231"/>
                    <a:pt x="94"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7" y="231"/>
                    <a:pt x="97" y="231"/>
                    <a:pt x="97" y="231"/>
                  </a:cubicBezTo>
                  <a:cubicBezTo>
                    <a:pt x="97" y="231"/>
                    <a:pt x="97" y="231"/>
                    <a:pt x="97" y="231"/>
                  </a:cubicBezTo>
                  <a:cubicBezTo>
                    <a:pt x="97" y="231"/>
                    <a:pt x="97" y="231"/>
                    <a:pt x="97" y="231"/>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8" y="232"/>
                    <a:pt x="98" y="232"/>
                    <a:pt x="98" y="232"/>
                  </a:cubicBezTo>
                  <a:cubicBezTo>
                    <a:pt x="98" y="232"/>
                    <a:pt x="98" y="232"/>
                    <a:pt x="98" y="232"/>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4"/>
                    <a:pt x="98" y="234"/>
                  </a:cubicBezTo>
                  <a:cubicBezTo>
                    <a:pt x="98" y="234"/>
                    <a:pt x="98" y="234"/>
                    <a:pt x="98" y="234"/>
                  </a:cubicBezTo>
                  <a:cubicBezTo>
                    <a:pt x="98" y="234"/>
                    <a:pt x="98" y="234"/>
                    <a:pt x="98"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1" y="234"/>
                    <a:pt x="101" y="234"/>
                    <a:pt x="101" y="234"/>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2" y="233"/>
                    <a:pt x="102" y="233"/>
                    <a:pt x="102" y="233"/>
                  </a:cubicBezTo>
                  <a:cubicBezTo>
                    <a:pt x="102" y="233"/>
                    <a:pt x="102" y="233"/>
                    <a:pt x="102" y="233"/>
                  </a:cubicBezTo>
                  <a:cubicBezTo>
                    <a:pt x="102" y="233"/>
                    <a:pt x="102" y="233"/>
                    <a:pt x="102" y="233"/>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3" y="232"/>
                    <a:pt x="103" y="232"/>
                    <a:pt x="103" y="232"/>
                  </a:cubicBezTo>
                  <a:cubicBezTo>
                    <a:pt x="103" y="232"/>
                    <a:pt x="103" y="232"/>
                    <a:pt x="103" y="232"/>
                  </a:cubicBezTo>
                  <a:cubicBezTo>
                    <a:pt x="103" y="232"/>
                    <a:pt x="103" y="232"/>
                    <a:pt x="103" y="232"/>
                  </a:cubicBezTo>
                  <a:cubicBezTo>
                    <a:pt x="103" y="232"/>
                    <a:pt x="103" y="232"/>
                    <a:pt x="103" y="232"/>
                  </a:cubicBezTo>
                  <a:cubicBezTo>
                    <a:pt x="103" y="231"/>
                    <a:pt x="103" y="231"/>
                    <a:pt x="103" y="231"/>
                  </a:cubicBezTo>
                  <a:cubicBezTo>
                    <a:pt x="103" y="231"/>
                    <a:pt x="103" y="231"/>
                    <a:pt x="103" y="231"/>
                  </a:cubicBezTo>
                  <a:cubicBezTo>
                    <a:pt x="103" y="231"/>
                    <a:pt x="103" y="231"/>
                    <a:pt x="103" y="231"/>
                  </a:cubicBezTo>
                  <a:cubicBezTo>
                    <a:pt x="103" y="231"/>
                    <a:pt x="103" y="231"/>
                    <a:pt x="103" y="231"/>
                  </a:cubicBezTo>
                  <a:cubicBezTo>
                    <a:pt x="102" y="231"/>
                    <a:pt x="102" y="230"/>
                    <a:pt x="101" y="229"/>
                  </a:cubicBezTo>
                  <a:cubicBezTo>
                    <a:pt x="100" y="228"/>
                    <a:pt x="100" y="228"/>
                    <a:pt x="100" y="228"/>
                  </a:cubicBezTo>
                  <a:cubicBezTo>
                    <a:pt x="100" y="227"/>
                    <a:pt x="100" y="227"/>
                    <a:pt x="100" y="227"/>
                  </a:cubicBezTo>
                  <a:cubicBezTo>
                    <a:pt x="100" y="227"/>
                    <a:pt x="99" y="227"/>
                    <a:pt x="99" y="227"/>
                  </a:cubicBezTo>
                  <a:cubicBezTo>
                    <a:pt x="99" y="226"/>
                    <a:pt x="100" y="224"/>
                    <a:pt x="100" y="223"/>
                  </a:cubicBezTo>
                  <a:cubicBezTo>
                    <a:pt x="100" y="223"/>
                    <a:pt x="100" y="223"/>
                    <a:pt x="100" y="223"/>
                  </a:cubicBezTo>
                  <a:cubicBezTo>
                    <a:pt x="99" y="222"/>
                    <a:pt x="99" y="224"/>
                    <a:pt x="99" y="224"/>
                  </a:cubicBezTo>
                  <a:cubicBezTo>
                    <a:pt x="99" y="224"/>
                    <a:pt x="99" y="224"/>
                    <a:pt x="99" y="224"/>
                  </a:cubicBezTo>
                  <a:cubicBezTo>
                    <a:pt x="99" y="224"/>
                    <a:pt x="99" y="223"/>
                    <a:pt x="99" y="223"/>
                  </a:cubicBezTo>
                  <a:cubicBezTo>
                    <a:pt x="99" y="223"/>
                    <a:pt x="99" y="223"/>
                    <a:pt x="99" y="222"/>
                  </a:cubicBezTo>
                  <a:cubicBezTo>
                    <a:pt x="98" y="222"/>
                    <a:pt x="98" y="221"/>
                    <a:pt x="98" y="221"/>
                  </a:cubicBezTo>
                  <a:cubicBezTo>
                    <a:pt x="97" y="221"/>
                    <a:pt x="97" y="221"/>
                    <a:pt x="96" y="220"/>
                  </a:cubicBezTo>
                  <a:cubicBezTo>
                    <a:pt x="96" y="220"/>
                    <a:pt x="97" y="219"/>
                    <a:pt x="97" y="219"/>
                  </a:cubicBezTo>
                  <a:cubicBezTo>
                    <a:pt x="98" y="218"/>
                    <a:pt x="98" y="218"/>
                    <a:pt x="99" y="217"/>
                  </a:cubicBezTo>
                  <a:cubicBezTo>
                    <a:pt x="99" y="216"/>
                    <a:pt x="99" y="216"/>
                    <a:pt x="99" y="215"/>
                  </a:cubicBezTo>
                  <a:cubicBezTo>
                    <a:pt x="99" y="215"/>
                    <a:pt x="99" y="215"/>
                    <a:pt x="99" y="215"/>
                  </a:cubicBezTo>
                  <a:cubicBezTo>
                    <a:pt x="99" y="215"/>
                    <a:pt x="99" y="215"/>
                    <a:pt x="99" y="215"/>
                  </a:cubicBezTo>
                  <a:cubicBezTo>
                    <a:pt x="99" y="215"/>
                    <a:pt x="99" y="215"/>
                    <a:pt x="99" y="214"/>
                  </a:cubicBezTo>
                  <a:cubicBezTo>
                    <a:pt x="99" y="214"/>
                    <a:pt x="99" y="215"/>
                    <a:pt x="99" y="215"/>
                  </a:cubicBezTo>
                  <a:cubicBezTo>
                    <a:pt x="99" y="215"/>
                    <a:pt x="99" y="215"/>
                    <a:pt x="100" y="215"/>
                  </a:cubicBezTo>
                  <a:cubicBezTo>
                    <a:pt x="100" y="215"/>
                    <a:pt x="100" y="215"/>
                    <a:pt x="100" y="214"/>
                  </a:cubicBezTo>
                  <a:cubicBezTo>
                    <a:pt x="100" y="215"/>
                    <a:pt x="100" y="215"/>
                    <a:pt x="100" y="215"/>
                  </a:cubicBezTo>
                  <a:cubicBezTo>
                    <a:pt x="101" y="215"/>
                    <a:pt x="101" y="215"/>
                    <a:pt x="101" y="215"/>
                  </a:cubicBezTo>
                  <a:cubicBezTo>
                    <a:pt x="102" y="215"/>
                    <a:pt x="102" y="215"/>
                    <a:pt x="102" y="214"/>
                  </a:cubicBezTo>
                  <a:cubicBezTo>
                    <a:pt x="102" y="214"/>
                    <a:pt x="103" y="214"/>
                    <a:pt x="103" y="213"/>
                  </a:cubicBezTo>
                  <a:cubicBezTo>
                    <a:pt x="103" y="213"/>
                    <a:pt x="104" y="214"/>
                    <a:pt x="104" y="214"/>
                  </a:cubicBezTo>
                  <a:cubicBezTo>
                    <a:pt x="104" y="214"/>
                    <a:pt x="104" y="213"/>
                    <a:pt x="103" y="213"/>
                  </a:cubicBezTo>
                  <a:cubicBezTo>
                    <a:pt x="103" y="212"/>
                    <a:pt x="104" y="213"/>
                    <a:pt x="105" y="213"/>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4" y="212"/>
                    <a:pt x="104" y="212"/>
                    <a:pt x="104" y="212"/>
                  </a:cubicBezTo>
                  <a:cubicBezTo>
                    <a:pt x="104" y="212"/>
                    <a:pt x="104" y="212"/>
                    <a:pt x="104" y="212"/>
                  </a:cubicBezTo>
                  <a:cubicBezTo>
                    <a:pt x="104" y="212"/>
                    <a:pt x="104" y="212"/>
                    <a:pt x="104" y="212"/>
                  </a:cubicBezTo>
                  <a:cubicBezTo>
                    <a:pt x="104" y="212"/>
                    <a:pt x="104" y="212"/>
                    <a:pt x="104" y="212"/>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2" y="211"/>
                    <a:pt x="102" y="211"/>
                    <a:pt x="102" y="211"/>
                  </a:cubicBezTo>
                  <a:cubicBezTo>
                    <a:pt x="102" y="210"/>
                    <a:pt x="102" y="210"/>
                    <a:pt x="102" y="210"/>
                  </a:cubicBezTo>
                  <a:cubicBezTo>
                    <a:pt x="102" y="210"/>
                    <a:pt x="102" y="210"/>
                    <a:pt x="102" y="210"/>
                  </a:cubicBezTo>
                  <a:cubicBezTo>
                    <a:pt x="102" y="210"/>
                    <a:pt x="102" y="210"/>
                    <a:pt x="102"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09"/>
                    <a:pt x="104" y="209"/>
                    <a:pt x="104" y="209"/>
                  </a:cubicBezTo>
                  <a:cubicBezTo>
                    <a:pt x="103" y="209"/>
                    <a:pt x="103" y="209"/>
                    <a:pt x="103" y="209"/>
                  </a:cubicBezTo>
                  <a:cubicBezTo>
                    <a:pt x="103" y="209"/>
                    <a:pt x="103" y="209"/>
                    <a:pt x="103" y="209"/>
                  </a:cubicBezTo>
                  <a:cubicBezTo>
                    <a:pt x="103" y="209"/>
                    <a:pt x="103" y="209"/>
                    <a:pt x="103" y="209"/>
                  </a:cubicBezTo>
                  <a:cubicBezTo>
                    <a:pt x="103" y="208"/>
                    <a:pt x="103" y="208"/>
                    <a:pt x="103" y="208"/>
                  </a:cubicBezTo>
                  <a:cubicBezTo>
                    <a:pt x="103" y="208"/>
                    <a:pt x="103" y="208"/>
                    <a:pt x="103" y="208"/>
                  </a:cubicBezTo>
                  <a:cubicBezTo>
                    <a:pt x="103" y="208"/>
                    <a:pt x="103" y="208"/>
                    <a:pt x="103" y="208"/>
                  </a:cubicBezTo>
                  <a:cubicBezTo>
                    <a:pt x="103" y="207"/>
                    <a:pt x="103" y="207"/>
                    <a:pt x="103"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6"/>
                    <a:pt x="102" y="206"/>
                    <a:pt x="102" y="206"/>
                  </a:cubicBezTo>
                  <a:cubicBezTo>
                    <a:pt x="101" y="206"/>
                    <a:pt x="101" y="206"/>
                    <a:pt x="101" y="206"/>
                  </a:cubicBezTo>
                  <a:cubicBezTo>
                    <a:pt x="101" y="206"/>
                    <a:pt x="101" y="206"/>
                    <a:pt x="101" y="206"/>
                  </a:cubicBezTo>
                  <a:cubicBezTo>
                    <a:pt x="101" y="206"/>
                    <a:pt x="101" y="206"/>
                    <a:pt x="101" y="206"/>
                  </a:cubicBezTo>
                  <a:cubicBezTo>
                    <a:pt x="100" y="206"/>
                    <a:pt x="100" y="206"/>
                    <a:pt x="100" y="206"/>
                  </a:cubicBezTo>
                  <a:cubicBezTo>
                    <a:pt x="100" y="206"/>
                    <a:pt x="100" y="206"/>
                    <a:pt x="100" y="206"/>
                  </a:cubicBezTo>
                  <a:cubicBezTo>
                    <a:pt x="99" y="205"/>
                    <a:pt x="99" y="205"/>
                    <a:pt x="99" y="205"/>
                  </a:cubicBezTo>
                  <a:cubicBezTo>
                    <a:pt x="99" y="205"/>
                    <a:pt x="99" y="205"/>
                    <a:pt x="99" y="205"/>
                  </a:cubicBezTo>
                  <a:cubicBezTo>
                    <a:pt x="99" y="205"/>
                    <a:pt x="99" y="205"/>
                    <a:pt x="99" y="205"/>
                  </a:cubicBezTo>
                  <a:cubicBezTo>
                    <a:pt x="99" y="206"/>
                    <a:pt x="99" y="206"/>
                    <a:pt x="99" y="206"/>
                  </a:cubicBezTo>
                  <a:cubicBezTo>
                    <a:pt x="99" y="206"/>
                    <a:pt x="99" y="206"/>
                    <a:pt x="99" y="206"/>
                  </a:cubicBezTo>
                  <a:cubicBezTo>
                    <a:pt x="99" y="206"/>
                    <a:pt x="99" y="206"/>
                    <a:pt x="99" y="206"/>
                  </a:cubicBezTo>
                  <a:cubicBezTo>
                    <a:pt x="98" y="206"/>
                    <a:pt x="98" y="206"/>
                    <a:pt x="98" y="206"/>
                  </a:cubicBezTo>
                  <a:cubicBezTo>
                    <a:pt x="98" y="206"/>
                    <a:pt x="98" y="206"/>
                    <a:pt x="98" y="206"/>
                  </a:cubicBezTo>
                  <a:cubicBezTo>
                    <a:pt x="98" y="205"/>
                    <a:pt x="98" y="205"/>
                    <a:pt x="98" y="205"/>
                  </a:cubicBezTo>
                  <a:cubicBezTo>
                    <a:pt x="98" y="205"/>
                    <a:pt x="98" y="205"/>
                    <a:pt x="98" y="205"/>
                  </a:cubicBezTo>
                  <a:cubicBezTo>
                    <a:pt x="98" y="205"/>
                    <a:pt x="98" y="205"/>
                    <a:pt x="98" y="205"/>
                  </a:cubicBezTo>
                  <a:cubicBezTo>
                    <a:pt x="97" y="205"/>
                    <a:pt x="97" y="205"/>
                    <a:pt x="97" y="205"/>
                  </a:cubicBezTo>
                  <a:cubicBezTo>
                    <a:pt x="97" y="205"/>
                    <a:pt x="97" y="205"/>
                    <a:pt x="97" y="205"/>
                  </a:cubicBezTo>
                  <a:cubicBezTo>
                    <a:pt x="97" y="204"/>
                    <a:pt x="97" y="204"/>
                    <a:pt x="97" y="204"/>
                  </a:cubicBezTo>
                  <a:cubicBezTo>
                    <a:pt x="97" y="204"/>
                    <a:pt x="97" y="204"/>
                    <a:pt x="97" y="204"/>
                  </a:cubicBezTo>
                  <a:cubicBezTo>
                    <a:pt x="97" y="204"/>
                    <a:pt x="97" y="204"/>
                    <a:pt x="97" y="204"/>
                  </a:cubicBezTo>
                  <a:cubicBezTo>
                    <a:pt x="98" y="204"/>
                    <a:pt x="98" y="204"/>
                    <a:pt x="98" y="204"/>
                  </a:cubicBezTo>
                  <a:cubicBezTo>
                    <a:pt x="98" y="204"/>
                    <a:pt x="98" y="204"/>
                    <a:pt x="98" y="204"/>
                  </a:cubicBezTo>
                  <a:cubicBezTo>
                    <a:pt x="97" y="204"/>
                    <a:pt x="97" y="204"/>
                    <a:pt x="97" y="204"/>
                  </a:cubicBezTo>
                  <a:cubicBezTo>
                    <a:pt x="97" y="204"/>
                    <a:pt x="97" y="204"/>
                    <a:pt x="97" y="204"/>
                  </a:cubicBezTo>
                  <a:cubicBezTo>
                    <a:pt x="98" y="204"/>
                    <a:pt x="98" y="204"/>
                    <a:pt x="98" y="204"/>
                  </a:cubicBezTo>
                  <a:cubicBezTo>
                    <a:pt x="98" y="204"/>
                    <a:pt x="98" y="204"/>
                    <a:pt x="98" y="204"/>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6" y="203"/>
                    <a:pt x="96" y="203"/>
                    <a:pt x="96" y="203"/>
                  </a:cubicBezTo>
                  <a:cubicBezTo>
                    <a:pt x="96" y="203"/>
                    <a:pt x="96" y="203"/>
                    <a:pt x="96" y="203"/>
                  </a:cubicBezTo>
                  <a:cubicBezTo>
                    <a:pt x="96" y="203"/>
                    <a:pt x="96" y="203"/>
                    <a:pt x="96" y="203"/>
                  </a:cubicBezTo>
                  <a:cubicBezTo>
                    <a:pt x="96" y="203"/>
                    <a:pt x="96" y="203"/>
                    <a:pt x="96" y="203"/>
                  </a:cubicBezTo>
                  <a:cubicBezTo>
                    <a:pt x="96" y="203"/>
                    <a:pt x="96" y="203"/>
                    <a:pt x="96" y="203"/>
                  </a:cubicBezTo>
                  <a:cubicBezTo>
                    <a:pt x="95" y="202"/>
                    <a:pt x="95" y="202"/>
                    <a:pt x="95" y="202"/>
                  </a:cubicBezTo>
                  <a:cubicBezTo>
                    <a:pt x="95" y="202"/>
                    <a:pt x="95" y="202"/>
                    <a:pt x="95" y="202"/>
                  </a:cubicBezTo>
                  <a:cubicBezTo>
                    <a:pt x="95" y="202"/>
                    <a:pt x="95" y="202"/>
                    <a:pt x="95" y="202"/>
                  </a:cubicBezTo>
                  <a:cubicBezTo>
                    <a:pt x="96" y="201"/>
                    <a:pt x="96" y="201"/>
                    <a:pt x="96" y="201"/>
                  </a:cubicBezTo>
                  <a:cubicBezTo>
                    <a:pt x="96" y="201"/>
                    <a:pt x="96" y="201"/>
                    <a:pt x="96" y="201"/>
                  </a:cubicBezTo>
                  <a:cubicBezTo>
                    <a:pt x="96" y="200"/>
                    <a:pt x="96" y="200"/>
                    <a:pt x="96" y="200"/>
                  </a:cubicBezTo>
                  <a:cubicBezTo>
                    <a:pt x="96" y="200"/>
                    <a:pt x="96" y="200"/>
                    <a:pt x="96" y="200"/>
                  </a:cubicBezTo>
                  <a:cubicBezTo>
                    <a:pt x="96" y="200"/>
                    <a:pt x="96" y="200"/>
                    <a:pt x="96" y="200"/>
                  </a:cubicBezTo>
                  <a:cubicBezTo>
                    <a:pt x="97" y="200"/>
                    <a:pt x="97" y="200"/>
                    <a:pt x="97" y="200"/>
                  </a:cubicBezTo>
                  <a:cubicBezTo>
                    <a:pt x="97" y="199"/>
                    <a:pt x="97" y="199"/>
                    <a:pt x="97" y="199"/>
                  </a:cubicBezTo>
                  <a:cubicBezTo>
                    <a:pt x="97" y="199"/>
                    <a:pt x="97" y="199"/>
                    <a:pt x="97" y="199"/>
                  </a:cubicBezTo>
                  <a:cubicBezTo>
                    <a:pt x="97" y="199"/>
                    <a:pt x="97" y="199"/>
                    <a:pt x="97" y="199"/>
                  </a:cubicBezTo>
                  <a:cubicBezTo>
                    <a:pt x="97" y="199"/>
                    <a:pt x="97" y="199"/>
                    <a:pt x="97" y="199"/>
                  </a:cubicBezTo>
                  <a:cubicBezTo>
                    <a:pt x="97" y="199"/>
                    <a:pt x="97" y="199"/>
                    <a:pt x="97" y="199"/>
                  </a:cubicBezTo>
                  <a:cubicBezTo>
                    <a:pt x="97" y="198"/>
                    <a:pt x="97" y="198"/>
                    <a:pt x="97" y="198"/>
                  </a:cubicBezTo>
                  <a:cubicBezTo>
                    <a:pt x="96" y="198"/>
                    <a:pt x="96" y="198"/>
                    <a:pt x="96" y="198"/>
                  </a:cubicBezTo>
                  <a:cubicBezTo>
                    <a:pt x="96" y="198"/>
                    <a:pt x="96" y="198"/>
                    <a:pt x="96" y="198"/>
                  </a:cubicBezTo>
                  <a:cubicBezTo>
                    <a:pt x="96" y="198"/>
                    <a:pt x="96" y="198"/>
                    <a:pt x="96" y="198"/>
                  </a:cubicBezTo>
                  <a:cubicBezTo>
                    <a:pt x="96" y="197"/>
                    <a:pt x="96" y="197"/>
                    <a:pt x="96" y="197"/>
                  </a:cubicBezTo>
                  <a:cubicBezTo>
                    <a:pt x="96" y="197"/>
                    <a:pt x="96" y="197"/>
                    <a:pt x="96" y="197"/>
                  </a:cubicBezTo>
                  <a:cubicBezTo>
                    <a:pt x="97" y="197"/>
                    <a:pt x="97" y="197"/>
                    <a:pt x="97" y="197"/>
                  </a:cubicBezTo>
                  <a:cubicBezTo>
                    <a:pt x="97" y="196"/>
                    <a:pt x="97" y="196"/>
                    <a:pt x="97" y="196"/>
                  </a:cubicBezTo>
                  <a:cubicBezTo>
                    <a:pt x="97" y="196"/>
                    <a:pt x="97" y="196"/>
                    <a:pt x="97" y="196"/>
                  </a:cubicBezTo>
                  <a:cubicBezTo>
                    <a:pt x="97" y="196"/>
                    <a:pt x="97" y="196"/>
                    <a:pt x="97" y="196"/>
                  </a:cubicBezTo>
                  <a:cubicBezTo>
                    <a:pt x="97" y="196"/>
                    <a:pt x="97" y="196"/>
                    <a:pt x="97" y="196"/>
                  </a:cubicBezTo>
                  <a:cubicBezTo>
                    <a:pt x="97" y="196"/>
                    <a:pt x="97" y="196"/>
                    <a:pt x="97" y="196"/>
                  </a:cubicBezTo>
                  <a:cubicBezTo>
                    <a:pt x="98" y="195"/>
                    <a:pt x="98" y="195"/>
                    <a:pt x="98" y="195"/>
                  </a:cubicBezTo>
                  <a:cubicBezTo>
                    <a:pt x="98" y="195"/>
                    <a:pt x="98" y="195"/>
                    <a:pt x="98" y="195"/>
                  </a:cubicBezTo>
                  <a:cubicBezTo>
                    <a:pt x="98" y="195"/>
                    <a:pt x="98" y="195"/>
                    <a:pt x="98" y="195"/>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3"/>
                    <a:pt x="98" y="193"/>
                    <a:pt x="98" y="193"/>
                  </a:cubicBezTo>
                  <a:cubicBezTo>
                    <a:pt x="98" y="193"/>
                    <a:pt x="98" y="193"/>
                    <a:pt x="98" y="193"/>
                  </a:cubicBezTo>
                  <a:cubicBezTo>
                    <a:pt x="98" y="193"/>
                    <a:pt x="98" y="193"/>
                    <a:pt x="98" y="193"/>
                  </a:cubicBezTo>
                  <a:cubicBezTo>
                    <a:pt x="98" y="193"/>
                    <a:pt x="98" y="193"/>
                    <a:pt x="98"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4"/>
                    <a:pt x="100"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5"/>
                    <a:pt x="101" y="195"/>
                    <a:pt x="101" y="195"/>
                  </a:cubicBezTo>
                  <a:cubicBezTo>
                    <a:pt x="101" y="195"/>
                    <a:pt x="101" y="195"/>
                    <a:pt x="101" y="195"/>
                  </a:cubicBezTo>
                  <a:cubicBezTo>
                    <a:pt x="101" y="195"/>
                    <a:pt x="101" y="195"/>
                    <a:pt x="101" y="195"/>
                  </a:cubicBezTo>
                  <a:cubicBezTo>
                    <a:pt x="101" y="195"/>
                    <a:pt x="101" y="195"/>
                    <a:pt x="101"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3" y="196"/>
                    <a:pt x="103" y="196"/>
                    <a:pt x="103" y="196"/>
                  </a:cubicBezTo>
                  <a:cubicBezTo>
                    <a:pt x="103" y="196"/>
                    <a:pt x="103" y="196"/>
                    <a:pt x="103" y="196"/>
                  </a:cubicBezTo>
                  <a:cubicBezTo>
                    <a:pt x="103" y="195"/>
                    <a:pt x="103" y="195"/>
                    <a:pt x="103" y="195"/>
                  </a:cubicBezTo>
                  <a:cubicBezTo>
                    <a:pt x="103" y="195"/>
                    <a:pt x="103" y="195"/>
                    <a:pt x="103" y="195"/>
                  </a:cubicBezTo>
                  <a:cubicBezTo>
                    <a:pt x="103" y="195"/>
                    <a:pt x="103" y="195"/>
                    <a:pt x="103" y="195"/>
                  </a:cubicBezTo>
                  <a:cubicBezTo>
                    <a:pt x="103" y="195"/>
                    <a:pt x="103" y="195"/>
                    <a:pt x="103"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3" y="195"/>
                    <a:pt x="103" y="195"/>
                    <a:pt x="103" y="195"/>
                  </a:cubicBezTo>
                  <a:cubicBezTo>
                    <a:pt x="103" y="195"/>
                    <a:pt x="103" y="195"/>
                    <a:pt x="103" y="195"/>
                  </a:cubicBezTo>
                  <a:cubicBezTo>
                    <a:pt x="103" y="194"/>
                    <a:pt x="103" y="194"/>
                    <a:pt x="103" y="194"/>
                  </a:cubicBezTo>
                  <a:cubicBezTo>
                    <a:pt x="103" y="194"/>
                    <a:pt x="103" y="194"/>
                    <a:pt x="103" y="194"/>
                  </a:cubicBezTo>
                  <a:cubicBezTo>
                    <a:pt x="103" y="194"/>
                    <a:pt x="103" y="194"/>
                    <a:pt x="103" y="194"/>
                  </a:cubicBezTo>
                  <a:cubicBezTo>
                    <a:pt x="103" y="193"/>
                    <a:pt x="103" y="193"/>
                    <a:pt x="103" y="193"/>
                  </a:cubicBezTo>
                  <a:cubicBezTo>
                    <a:pt x="103" y="193"/>
                    <a:pt x="103" y="193"/>
                    <a:pt x="103" y="193"/>
                  </a:cubicBezTo>
                  <a:cubicBezTo>
                    <a:pt x="103" y="193"/>
                    <a:pt x="103" y="193"/>
                    <a:pt x="103" y="193"/>
                  </a:cubicBezTo>
                  <a:cubicBezTo>
                    <a:pt x="103" y="193"/>
                    <a:pt x="103" y="193"/>
                    <a:pt x="103" y="193"/>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4" y="192"/>
                    <a:pt x="104" y="192"/>
                    <a:pt x="104" y="192"/>
                  </a:cubicBezTo>
                  <a:cubicBezTo>
                    <a:pt x="104" y="192"/>
                    <a:pt x="104" y="192"/>
                    <a:pt x="104" y="192"/>
                  </a:cubicBezTo>
                  <a:cubicBezTo>
                    <a:pt x="104" y="192"/>
                    <a:pt x="104" y="192"/>
                    <a:pt x="104" y="192"/>
                  </a:cubicBezTo>
                  <a:cubicBezTo>
                    <a:pt x="104" y="192"/>
                    <a:pt x="104" y="192"/>
                    <a:pt x="104" y="192"/>
                  </a:cubicBezTo>
                  <a:cubicBezTo>
                    <a:pt x="105" y="191"/>
                    <a:pt x="105" y="191"/>
                    <a:pt x="105" y="191"/>
                  </a:cubicBezTo>
                  <a:cubicBezTo>
                    <a:pt x="105" y="191"/>
                    <a:pt x="105" y="191"/>
                    <a:pt x="105" y="191"/>
                  </a:cubicBezTo>
                  <a:cubicBezTo>
                    <a:pt x="105" y="191"/>
                    <a:pt x="105" y="191"/>
                    <a:pt x="105" y="191"/>
                  </a:cubicBezTo>
                  <a:cubicBezTo>
                    <a:pt x="105" y="191"/>
                    <a:pt x="105" y="191"/>
                    <a:pt x="105" y="191"/>
                  </a:cubicBezTo>
                  <a:cubicBezTo>
                    <a:pt x="105" y="191"/>
                    <a:pt x="105" y="191"/>
                    <a:pt x="105"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5" y="191"/>
                    <a:pt x="105" y="191"/>
                    <a:pt x="105" y="191"/>
                  </a:cubicBezTo>
                  <a:cubicBezTo>
                    <a:pt x="105" y="190"/>
                    <a:pt x="105" y="190"/>
                    <a:pt x="105"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7" y="190"/>
                    <a:pt x="107" y="190"/>
                    <a:pt x="107" y="190"/>
                  </a:cubicBezTo>
                  <a:cubicBezTo>
                    <a:pt x="107" y="189"/>
                    <a:pt x="107" y="189"/>
                    <a:pt x="107" y="189"/>
                  </a:cubicBezTo>
                  <a:cubicBezTo>
                    <a:pt x="107" y="189"/>
                    <a:pt x="107" y="189"/>
                    <a:pt x="107" y="189"/>
                  </a:cubicBezTo>
                  <a:cubicBezTo>
                    <a:pt x="108" y="189"/>
                    <a:pt x="108" y="189"/>
                    <a:pt x="108" y="189"/>
                  </a:cubicBezTo>
                  <a:cubicBezTo>
                    <a:pt x="108" y="189"/>
                    <a:pt x="108" y="189"/>
                    <a:pt x="108" y="189"/>
                  </a:cubicBezTo>
                  <a:cubicBezTo>
                    <a:pt x="108" y="189"/>
                    <a:pt x="108" y="189"/>
                    <a:pt x="108"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8"/>
                    <a:pt x="109" y="188"/>
                    <a:pt x="109" y="188"/>
                  </a:cubicBezTo>
                  <a:cubicBezTo>
                    <a:pt x="109" y="188"/>
                    <a:pt x="109" y="188"/>
                    <a:pt x="109" y="188"/>
                  </a:cubicBezTo>
                  <a:cubicBezTo>
                    <a:pt x="109" y="188"/>
                    <a:pt x="109" y="188"/>
                    <a:pt x="109" y="188"/>
                  </a:cubicBezTo>
                  <a:cubicBezTo>
                    <a:pt x="109" y="188"/>
                    <a:pt x="109" y="188"/>
                    <a:pt x="109" y="188"/>
                  </a:cubicBezTo>
                  <a:cubicBezTo>
                    <a:pt x="110" y="188"/>
                    <a:pt x="110" y="188"/>
                    <a:pt x="110" y="188"/>
                  </a:cubicBezTo>
                  <a:cubicBezTo>
                    <a:pt x="110" y="188"/>
                    <a:pt x="110" y="188"/>
                    <a:pt x="110" y="188"/>
                  </a:cubicBezTo>
                  <a:cubicBezTo>
                    <a:pt x="110" y="188"/>
                    <a:pt x="110" y="188"/>
                    <a:pt x="110" y="188"/>
                  </a:cubicBezTo>
                  <a:cubicBezTo>
                    <a:pt x="110" y="188"/>
                    <a:pt x="110" y="188"/>
                    <a:pt x="110" y="188"/>
                  </a:cubicBezTo>
                  <a:cubicBezTo>
                    <a:pt x="110" y="188"/>
                    <a:pt x="110" y="188"/>
                    <a:pt x="110" y="188"/>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6"/>
                    <a:pt x="111" y="186"/>
                  </a:cubicBezTo>
                  <a:cubicBezTo>
                    <a:pt x="111" y="186"/>
                    <a:pt x="111" y="186"/>
                    <a:pt x="111" y="186"/>
                  </a:cubicBezTo>
                  <a:cubicBezTo>
                    <a:pt x="111" y="186"/>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3" y="187"/>
                    <a:pt x="113" y="187"/>
                    <a:pt x="113" y="187"/>
                  </a:cubicBezTo>
                  <a:cubicBezTo>
                    <a:pt x="113" y="187"/>
                    <a:pt x="113" y="187"/>
                    <a:pt x="113" y="187"/>
                  </a:cubicBezTo>
                  <a:cubicBezTo>
                    <a:pt x="113" y="187"/>
                    <a:pt x="113" y="187"/>
                    <a:pt x="113" y="187"/>
                  </a:cubicBezTo>
                  <a:cubicBezTo>
                    <a:pt x="113" y="187"/>
                    <a:pt x="113" y="187"/>
                    <a:pt x="113" y="187"/>
                  </a:cubicBezTo>
                  <a:cubicBezTo>
                    <a:pt x="113" y="187"/>
                    <a:pt x="113" y="187"/>
                    <a:pt x="113" y="187"/>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1"/>
                    <a:pt x="123" y="191"/>
                    <a:pt x="123" y="191"/>
                  </a:cubicBezTo>
                  <a:cubicBezTo>
                    <a:pt x="123" y="191"/>
                    <a:pt x="123" y="191"/>
                    <a:pt x="123" y="191"/>
                  </a:cubicBezTo>
                  <a:cubicBezTo>
                    <a:pt x="123" y="191"/>
                    <a:pt x="123" y="191"/>
                    <a:pt x="123" y="191"/>
                  </a:cubicBezTo>
                  <a:cubicBezTo>
                    <a:pt x="123" y="191"/>
                    <a:pt x="123" y="191"/>
                    <a:pt x="123" y="191"/>
                  </a:cubicBezTo>
                  <a:cubicBezTo>
                    <a:pt x="124" y="191"/>
                    <a:pt x="124" y="191"/>
                    <a:pt x="124" y="191"/>
                  </a:cubicBezTo>
                  <a:cubicBezTo>
                    <a:pt x="124" y="191"/>
                    <a:pt x="124" y="191"/>
                    <a:pt x="124" y="191"/>
                  </a:cubicBezTo>
                  <a:cubicBezTo>
                    <a:pt x="124" y="191"/>
                    <a:pt x="124" y="191"/>
                    <a:pt x="124" y="191"/>
                  </a:cubicBezTo>
                  <a:cubicBezTo>
                    <a:pt x="124" y="191"/>
                    <a:pt x="124" y="191"/>
                    <a:pt x="124" y="191"/>
                  </a:cubicBezTo>
                  <a:cubicBezTo>
                    <a:pt x="124" y="191"/>
                    <a:pt x="124" y="191"/>
                    <a:pt x="124" y="191"/>
                  </a:cubicBezTo>
                  <a:cubicBezTo>
                    <a:pt x="124" y="190"/>
                    <a:pt x="124" y="190"/>
                    <a:pt x="124" y="190"/>
                  </a:cubicBezTo>
                  <a:cubicBezTo>
                    <a:pt x="124" y="190"/>
                    <a:pt x="124" y="190"/>
                    <a:pt x="124" y="190"/>
                  </a:cubicBezTo>
                  <a:cubicBezTo>
                    <a:pt x="124" y="190"/>
                    <a:pt x="124" y="190"/>
                    <a:pt x="124" y="190"/>
                  </a:cubicBezTo>
                  <a:cubicBezTo>
                    <a:pt x="124" y="190"/>
                    <a:pt x="124" y="190"/>
                    <a:pt x="124" y="190"/>
                  </a:cubicBezTo>
                  <a:cubicBezTo>
                    <a:pt x="124" y="190"/>
                    <a:pt x="124" y="190"/>
                    <a:pt x="124"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6" y="190"/>
                    <a:pt x="126" y="190"/>
                    <a:pt x="126" y="190"/>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0"/>
                    <a:pt x="126" y="190"/>
                    <a:pt x="126" y="190"/>
                  </a:cubicBezTo>
                  <a:cubicBezTo>
                    <a:pt x="126" y="190"/>
                    <a:pt x="126" y="190"/>
                    <a:pt x="126" y="190"/>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7" y="192"/>
                    <a:pt x="127" y="192"/>
                    <a:pt x="127" y="192"/>
                  </a:cubicBezTo>
                  <a:cubicBezTo>
                    <a:pt x="127" y="192"/>
                    <a:pt x="127" y="192"/>
                    <a:pt x="127"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30" y="192"/>
                    <a:pt x="130" y="192"/>
                    <a:pt x="130" y="192"/>
                  </a:cubicBezTo>
                  <a:cubicBezTo>
                    <a:pt x="130" y="192"/>
                    <a:pt x="130" y="192"/>
                    <a:pt x="130" y="192"/>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1" y="191"/>
                    <a:pt x="131" y="191"/>
                    <a:pt x="131" y="191"/>
                  </a:cubicBezTo>
                  <a:cubicBezTo>
                    <a:pt x="131" y="191"/>
                    <a:pt x="131" y="191"/>
                    <a:pt x="131" y="191"/>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1"/>
                    <a:pt x="134" y="191"/>
                    <a:pt x="134" y="191"/>
                  </a:cubicBezTo>
                  <a:cubicBezTo>
                    <a:pt x="134" y="191"/>
                    <a:pt x="134" y="191"/>
                    <a:pt x="134" y="191"/>
                  </a:cubicBezTo>
                  <a:cubicBezTo>
                    <a:pt x="134" y="191"/>
                    <a:pt x="134" y="191"/>
                    <a:pt x="134" y="191"/>
                  </a:cubicBezTo>
                  <a:cubicBezTo>
                    <a:pt x="134" y="191"/>
                    <a:pt x="134" y="191"/>
                    <a:pt x="134" y="191"/>
                  </a:cubicBezTo>
                  <a:cubicBezTo>
                    <a:pt x="135" y="191"/>
                    <a:pt x="135" y="191"/>
                    <a:pt x="135" y="191"/>
                  </a:cubicBezTo>
                  <a:cubicBezTo>
                    <a:pt x="135" y="191"/>
                    <a:pt x="135" y="191"/>
                    <a:pt x="135" y="191"/>
                  </a:cubicBezTo>
                  <a:cubicBezTo>
                    <a:pt x="135" y="191"/>
                    <a:pt x="135" y="191"/>
                    <a:pt x="135" y="191"/>
                  </a:cubicBezTo>
                  <a:cubicBezTo>
                    <a:pt x="135" y="191"/>
                    <a:pt x="135" y="191"/>
                    <a:pt x="135" y="191"/>
                  </a:cubicBezTo>
                  <a:cubicBezTo>
                    <a:pt x="135" y="191"/>
                    <a:pt x="135" y="191"/>
                    <a:pt x="135" y="191"/>
                  </a:cubicBezTo>
                  <a:cubicBezTo>
                    <a:pt x="135" y="190"/>
                    <a:pt x="135" y="190"/>
                    <a:pt x="135" y="190"/>
                  </a:cubicBezTo>
                  <a:cubicBezTo>
                    <a:pt x="135" y="190"/>
                    <a:pt x="135" y="190"/>
                    <a:pt x="135" y="190"/>
                  </a:cubicBezTo>
                  <a:cubicBezTo>
                    <a:pt x="135" y="190"/>
                    <a:pt x="135" y="190"/>
                    <a:pt x="135" y="190"/>
                  </a:cubicBezTo>
                  <a:cubicBezTo>
                    <a:pt x="136" y="190"/>
                    <a:pt x="136" y="190"/>
                    <a:pt x="136" y="190"/>
                  </a:cubicBezTo>
                  <a:cubicBezTo>
                    <a:pt x="136" y="189"/>
                    <a:pt x="136" y="189"/>
                    <a:pt x="136" y="189"/>
                  </a:cubicBezTo>
                  <a:cubicBezTo>
                    <a:pt x="136" y="189"/>
                    <a:pt x="136" y="189"/>
                    <a:pt x="136" y="189"/>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89"/>
                    <a:pt x="137" y="189"/>
                    <a:pt x="137" y="189"/>
                  </a:cubicBezTo>
                  <a:cubicBezTo>
                    <a:pt x="137" y="189"/>
                    <a:pt x="137" y="189"/>
                    <a:pt x="137" y="189"/>
                  </a:cubicBezTo>
                  <a:cubicBezTo>
                    <a:pt x="138" y="189"/>
                    <a:pt x="138" y="189"/>
                    <a:pt x="138" y="189"/>
                  </a:cubicBezTo>
                  <a:cubicBezTo>
                    <a:pt x="138" y="189"/>
                    <a:pt x="138" y="189"/>
                    <a:pt x="138" y="189"/>
                  </a:cubicBezTo>
                  <a:cubicBezTo>
                    <a:pt x="138" y="189"/>
                    <a:pt x="138" y="189"/>
                    <a:pt x="138" y="189"/>
                  </a:cubicBezTo>
                  <a:cubicBezTo>
                    <a:pt x="138" y="189"/>
                    <a:pt x="138" y="189"/>
                    <a:pt x="138" y="189"/>
                  </a:cubicBezTo>
                  <a:cubicBezTo>
                    <a:pt x="138" y="190"/>
                    <a:pt x="138" y="190"/>
                    <a:pt x="138" y="190"/>
                  </a:cubicBezTo>
                  <a:cubicBezTo>
                    <a:pt x="138" y="190"/>
                    <a:pt x="138" y="190"/>
                    <a:pt x="138" y="190"/>
                  </a:cubicBezTo>
                  <a:cubicBezTo>
                    <a:pt x="138" y="190"/>
                    <a:pt x="138" y="190"/>
                    <a:pt x="138" y="190"/>
                  </a:cubicBezTo>
                  <a:cubicBezTo>
                    <a:pt x="138" y="190"/>
                    <a:pt x="138" y="190"/>
                    <a:pt x="138" y="190"/>
                  </a:cubicBezTo>
                  <a:cubicBezTo>
                    <a:pt x="138" y="190"/>
                    <a:pt x="138" y="190"/>
                    <a:pt x="138" y="190"/>
                  </a:cubicBezTo>
                  <a:cubicBezTo>
                    <a:pt x="139" y="190"/>
                    <a:pt x="139" y="190"/>
                    <a:pt x="139" y="190"/>
                  </a:cubicBezTo>
                  <a:cubicBezTo>
                    <a:pt x="139" y="190"/>
                    <a:pt x="139" y="190"/>
                    <a:pt x="139" y="190"/>
                  </a:cubicBezTo>
                  <a:cubicBezTo>
                    <a:pt x="139" y="190"/>
                    <a:pt x="139" y="190"/>
                    <a:pt x="139" y="190"/>
                  </a:cubicBezTo>
                  <a:cubicBezTo>
                    <a:pt x="139" y="190"/>
                    <a:pt x="139" y="190"/>
                    <a:pt x="139" y="190"/>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40" y="191"/>
                    <a:pt x="140" y="191"/>
                    <a:pt x="140" y="191"/>
                  </a:cubicBezTo>
                  <a:cubicBezTo>
                    <a:pt x="140" y="191"/>
                    <a:pt x="140" y="191"/>
                    <a:pt x="140" y="191"/>
                  </a:cubicBezTo>
                  <a:cubicBezTo>
                    <a:pt x="140" y="191"/>
                    <a:pt x="140" y="191"/>
                    <a:pt x="140" y="191"/>
                  </a:cubicBezTo>
                  <a:cubicBezTo>
                    <a:pt x="140" y="191"/>
                    <a:pt x="140" y="191"/>
                    <a:pt x="140" y="191"/>
                  </a:cubicBezTo>
                  <a:cubicBezTo>
                    <a:pt x="140" y="192"/>
                    <a:pt x="140" y="192"/>
                    <a:pt x="140" y="192"/>
                  </a:cubicBezTo>
                  <a:cubicBezTo>
                    <a:pt x="140" y="192"/>
                    <a:pt x="140" y="192"/>
                    <a:pt x="140" y="192"/>
                  </a:cubicBezTo>
                  <a:cubicBezTo>
                    <a:pt x="140" y="192"/>
                    <a:pt x="140" y="192"/>
                    <a:pt x="140" y="192"/>
                  </a:cubicBezTo>
                  <a:cubicBezTo>
                    <a:pt x="140" y="192"/>
                    <a:pt x="140" y="192"/>
                    <a:pt x="140" y="192"/>
                  </a:cubicBezTo>
                  <a:cubicBezTo>
                    <a:pt x="140" y="192"/>
                    <a:pt x="140" y="192"/>
                    <a:pt x="140"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1"/>
                    <a:pt x="143" y="191"/>
                    <a:pt x="143" y="191"/>
                  </a:cubicBezTo>
                  <a:cubicBezTo>
                    <a:pt x="143" y="191"/>
                    <a:pt x="143" y="191"/>
                    <a:pt x="143" y="191"/>
                  </a:cubicBezTo>
                  <a:cubicBezTo>
                    <a:pt x="144" y="191"/>
                    <a:pt x="144" y="191"/>
                    <a:pt x="144" y="191"/>
                  </a:cubicBezTo>
                  <a:cubicBezTo>
                    <a:pt x="144" y="191"/>
                    <a:pt x="144" y="191"/>
                    <a:pt x="144" y="191"/>
                  </a:cubicBezTo>
                  <a:cubicBezTo>
                    <a:pt x="144" y="191"/>
                    <a:pt x="144" y="191"/>
                    <a:pt x="144" y="191"/>
                  </a:cubicBezTo>
                  <a:cubicBezTo>
                    <a:pt x="144" y="191"/>
                    <a:pt x="144" y="191"/>
                    <a:pt x="144" y="191"/>
                  </a:cubicBezTo>
                  <a:cubicBezTo>
                    <a:pt x="145" y="191"/>
                    <a:pt x="145" y="191"/>
                    <a:pt x="145" y="191"/>
                  </a:cubicBezTo>
                  <a:cubicBezTo>
                    <a:pt x="145" y="191"/>
                    <a:pt x="145" y="191"/>
                    <a:pt x="145" y="191"/>
                  </a:cubicBezTo>
                  <a:cubicBezTo>
                    <a:pt x="145" y="191"/>
                    <a:pt x="145" y="191"/>
                    <a:pt x="145" y="191"/>
                  </a:cubicBezTo>
                  <a:cubicBezTo>
                    <a:pt x="145" y="192"/>
                    <a:pt x="145" y="192"/>
                    <a:pt x="145" y="192"/>
                  </a:cubicBezTo>
                  <a:cubicBezTo>
                    <a:pt x="145" y="192"/>
                    <a:pt x="145" y="192"/>
                    <a:pt x="145"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7" y="192"/>
                    <a:pt x="147" y="192"/>
                    <a:pt x="147" y="192"/>
                  </a:cubicBezTo>
                  <a:cubicBezTo>
                    <a:pt x="147" y="192"/>
                    <a:pt x="147" y="192"/>
                    <a:pt x="147" y="192"/>
                  </a:cubicBezTo>
                  <a:cubicBezTo>
                    <a:pt x="148" y="191"/>
                    <a:pt x="148" y="191"/>
                    <a:pt x="148" y="191"/>
                  </a:cubicBezTo>
                  <a:cubicBezTo>
                    <a:pt x="148" y="191"/>
                    <a:pt x="148" y="191"/>
                    <a:pt x="148" y="191"/>
                  </a:cubicBezTo>
                  <a:cubicBezTo>
                    <a:pt x="149" y="191"/>
                    <a:pt x="149" y="191"/>
                    <a:pt x="149" y="191"/>
                  </a:cubicBezTo>
                  <a:cubicBezTo>
                    <a:pt x="149" y="191"/>
                    <a:pt x="149" y="191"/>
                    <a:pt x="149" y="191"/>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8"/>
                    <a:pt x="148" y="188"/>
                    <a:pt x="148" y="188"/>
                  </a:cubicBezTo>
                  <a:cubicBezTo>
                    <a:pt x="148" y="188"/>
                    <a:pt x="148" y="188"/>
                    <a:pt x="148" y="188"/>
                  </a:cubicBezTo>
                  <a:cubicBezTo>
                    <a:pt x="148" y="188"/>
                    <a:pt x="148" y="188"/>
                    <a:pt x="148" y="188"/>
                  </a:cubicBezTo>
                  <a:cubicBezTo>
                    <a:pt x="148" y="188"/>
                    <a:pt x="148" y="188"/>
                    <a:pt x="148"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6" y="188"/>
                    <a:pt x="146" y="188"/>
                    <a:pt x="146" y="188"/>
                  </a:cubicBezTo>
                  <a:cubicBezTo>
                    <a:pt x="145" y="188"/>
                    <a:pt x="145" y="188"/>
                    <a:pt x="145" y="188"/>
                  </a:cubicBezTo>
                  <a:cubicBezTo>
                    <a:pt x="145" y="188"/>
                    <a:pt x="145" y="188"/>
                    <a:pt x="145" y="188"/>
                  </a:cubicBezTo>
                  <a:cubicBezTo>
                    <a:pt x="145" y="188"/>
                    <a:pt x="145" y="188"/>
                    <a:pt x="145" y="188"/>
                  </a:cubicBezTo>
                  <a:cubicBezTo>
                    <a:pt x="145" y="188"/>
                    <a:pt x="145" y="188"/>
                    <a:pt x="145" y="188"/>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4" y="186"/>
                    <a:pt x="144" y="186"/>
                    <a:pt x="144" y="186"/>
                  </a:cubicBezTo>
                  <a:cubicBezTo>
                    <a:pt x="144" y="187"/>
                    <a:pt x="144" y="187"/>
                    <a:pt x="144" y="187"/>
                  </a:cubicBezTo>
                  <a:cubicBezTo>
                    <a:pt x="144" y="187"/>
                    <a:pt x="144" y="187"/>
                    <a:pt x="144" y="187"/>
                  </a:cubicBezTo>
                  <a:cubicBezTo>
                    <a:pt x="144" y="187"/>
                    <a:pt x="144" y="187"/>
                    <a:pt x="144" y="187"/>
                  </a:cubicBezTo>
                  <a:cubicBezTo>
                    <a:pt x="144" y="187"/>
                    <a:pt x="144" y="187"/>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3" y="186"/>
                    <a:pt x="143" y="186"/>
                    <a:pt x="143" y="186"/>
                  </a:cubicBezTo>
                  <a:cubicBezTo>
                    <a:pt x="143" y="186"/>
                    <a:pt x="143" y="186"/>
                    <a:pt x="143" y="186"/>
                  </a:cubicBezTo>
                  <a:cubicBezTo>
                    <a:pt x="144" y="186"/>
                    <a:pt x="144" y="186"/>
                    <a:pt x="144" y="186"/>
                  </a:cubicBezTo>
                  <a:cubicBezTo>
                    <a:pt x="144" y="185"/>
                    <a:pt x="144" y="185"/>
                    <a:pt x="144" y="185"/>
                  </a:cubicBezTo>
                  <a:cubicBezTo>
                    <a:pt x="144" y="185"/>
                    <a:pt x="144" y="185"/>
                    <a:pt x="144" y="185"/>
                  </a:cubicBezTo>
                  <a:cubicBezTo>
                    <a:pt x="144" y="185"/>
                    <a:pt x="144" y="185"/>
                    <a:pt x="144" y="185"/>
                  </a:cubicBezTo>
                  <a:cubicBezTo>
                    <a:pt x="144" y="185"/>
                    <a:pt x="144" y="185"/>
                    <a:pt x="144" y="185"/>
                  </a:cubicBezTo>
                  <a:cubicBezTo>
                    <a:pt x="145" y="185"/>
                    <a:pt x="145" y="185"/>
                    <a:pt x="145" y="185"/>
                  </a:cubicBezTo>
                  <a:cubicBezTo>
                    <a:pt x="145" y="185"/>
                    <a:pt x="145" y="185"/>
                    <a:pt x="145" y="185"/>
                  </a:cubicBezTo>
                  <a:cubicBezTo>
                    <a:pt x="145" y="185"/>
                    <a:pt x="145" y="185"/>
                    <a:pt x="145" y="185"/>
                  </a:cubicBezTo>
                  <a:cubicBezTo>
                    <a:pt x="145" y="185"/>
                    <a:pt x="145" y="185"/>
                    <a:pt x="145" y="185"/>
                  </a:cubicBezTo>
                  <a:cubicBezTo>
                    <a:pt x="145" y="185"/>
                    <a:pt x="145" y="185"/>
                    <a:pt x="145" y="185"/>
                  </a:cubicBezTo>
                  <a:cubicBezTo>
                    <a:pt x="146" y="185"/>
                    <a:pt x="146" y="185"/>
                    <a:pt x="146" y="185"/>
                  </a:cubicBezTo>
                  <a:cubicBezTo>
                    <a:pt x="146" y="185"/>
                    <a:pt x="146" y="185"/>
                    <a:pt x="146" y="185"/>
                  </a:cubicBezTo>
                  <a:cubicBezTo>
                    <a:pt x="146" y="185"/>
                    <a:pt x="146" y="185"/>
                    <a:pt x="146" y="185"/>
                  </a:cubicBezTo>
                  <a:cubicBezTo>
                    <a:pt x="146" y="185"/>
                    <a:pt x="146" y="185"/>
                    <a:pt x="146" y="185"/>
                  </a:cubicBezTo>
                  <a:cubicBezTo>
                    <a:pt x="146" y="185"/>
                    <a:pt x="146" y="185"/>
                    <a:pt x="146" y="185"/>
                  </a:cubicBezTo>
                  <a:cubicBezTo>
                    <a:pt x="146" y="184"/>
                    <a:pt x="146" y="184"/>
                    <a:pt x="146" y="184"/>
                  </a:cubicBezTo>
                  <a:cubicBezTo>
                    <a:pt x="146" y="184"/>
                    <a:pt x="146" y="184"/>
                    <a:pt x="146"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3"/>
                    <a:pt x="147" y="183"/>
                    <a:pt x="147" y="183"/>
                  </a:cubicBezTo>
                  <a:cubicBezTo>
                    <a:pt x="147" y="183"/>
                    <a:pt x="147" y="183"/>
                    <a:pt x="147" y="183"/>
                  </a:cubicBezTo>
                  <a:cubicBezTo>
                    <a:pt x="147"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2"/>
                    <a:pt x="146" y="182"/>
                    <a:pt x="146" y="182"/>
                  </a:cubicBezTo>
                  <a:cubicBezTo>
                    <a:pt x="146" y="182"/>
                    <a:pt x="146" y="182"/>
                    <a:pt x="146" y="182"/>
                  </a:cubicBezTo>
                  <a:cubicBezTo>
                    <a:pt x="146" y="182"/>
                    <a:pt x="146" y="182"/>
                    <a:pt x="146" y="182"/>
                  </a:cubicBezTo>
                  <a:cubicBezTo>
                    <a:pt x="147" y="182"/>
                    <a:pt x="147" y="182"/>
                    <a:pt x="147" y="182"/>
                  </a:cubicBezTo>
                  <a:cubicBezTo>
                    <a:pt x="147" y="182"/>
                    <a:pt x="147" y="182"/>
                    <a:pt x="147" y="182"/>
                  </a:cubicBezTo>
                  <a:cubicBezTo>
                    <a:pt x="147" y="182"/>
                    <a:pt x="147" y="182"/>
                    <a:pt x="147" y="182"/>
                  </a:cubicBezTo>
                  <a:cubicBezTo>
                    <a:pt x="147" y="182"/>
                    <a:pt x="147" y="182"/>
                    <a:pt x="147" y="182"/>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0"/>
                    <a:pt x="148" y="180"/>
                    <a:pt x="148" y="180"/>
                  </a:cubicBezTo>
                  <a:cubicBezTo>
                    <a:pt x="148" y="180"/>
                    <a:pt x="148" y="180"/>
                    <a:pt x="148" y="180"/>
                  </a:cubicBezTo>
                  <a:cubicBezTo>
                    <a:pt x="148" y="181"/>
                    <a:pt x="148" y="181"/>
                    <a:pt x="148" y="181"/>
                  </a:cubicBezTo>
                  <a:cubicBezTo>
                    <a:pt x="148" y="181"/>
                    <a:pt x="148" y="181"/>
                    <a:pt x="148" y="181"/>
                  </a:cubicBezTo>
                  <a:cubicBezTo>
                    <a:pt x="148" y="181"/>
                    <a:pt x="148" y="181"/>
                    <a:pt x="148" y="181"/>
                  </a:cubicBezTo>
                  <a:cubicBezTo>
                    <a:pt x="149" y="181"/>
                    <a:pt x="149" y="181"/>
                    <a:pt x="149" y="181"/>
                  </a:cubicBezTo>
                  <a:cubicBezTo>
                    <a:pt x="149" y="181"/>
                    <a:pt x="149" y="181"/>
                    <a:pt x="149" y="181"/>
                  </a:cubicBezTo>
                  <a:cubicBezTo>
                    <a:pt x="149" y="180"/>
                    <a:pt x="149" y="180"/>
                    <a:pt x="149" y="180"/>
                  </a:cubicBezTo>
                  <a:cubicBezTo>
                    <a:pt x="149" y="180"/>
                    <a:pt x="149" y="180"/>
                    <a:pt x="149" y="180"/>
                  </a:cubicBezTo>
                  <a:cubicBezTo>
                    <a:pt x="149" y="180"/>
                    <a:pt x="149" y="180"/>
                    <a:pt x="149" y="180"/>
                  </a:cubicBezTo>
                  <a:cubicBezTo>
                    <a:pt x="149" y="181"/>
                    <a:pt x="149" y="181"/>
                    <a:pt x="149" y="181"/>
                  </a:cubicBezTo>
                  <a:cubicBezTo>
                    <a:pt x="149" y="181"/>
                    <a:pt x="149" y="181"/>
                    <a:pt x="149" y="181"/>
                  </a:cubicBezTo>
                  <a:cubicBezTo>
                    <a:pt x="149" y="181"/>
                    <a:pt x="149" y="181"/>
                    <a:pt x="149" y="181"/>
                  </a:cubicBezTo>
                  <a:cubicBezTo>
                    <a:pt x="149" y="181"/>
                    <a:pt x="149" y="181"/>
                    <a:pt x="149"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1" y="181"/>
                    <a:pt x="151" y="181"/>
                    <a:pt x="151" y="181"/>
                  </a:cubicBezTo>
                  <a:cubicBezTo>
                    <a:pt x="151" y="181"/>
                    <a:pt x="151" y="181"/>
                    <a:pt x="151" y="181"/>
                  </a:cubicBezTo>
                  <a:cubicBezTo>
                    <a:pt x="151" y="181"/>
                    <a:pt x="151" y="181"/>
                    <a:pt x="151" y="181"/>
                  </a:cubicBezTo>
                  <a:cubicBezTo>
                    <a:pt x="151" y="181"/>
                    <a:pt x="151" y="181"/>
                    <a:pt x="151" y="181"/>
                  </a:cubicBezTo>
                  <a:cubicBezTo>
                    <a:pt x="151" y="180"/>
                    <a:pt x="151" y="180"/>
                    <a:pt x="151" y="180"/>
                  </a:cubicBezTo>
                  <a:cubicBezTo>
                    <a:pt x="151" y="180"/>
                    <a:pt x="151" y="180"/>
                    <a:pt x="151"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8" y="180"/>
                    <a:pt x="148" y="180"/>
                    <a:pt x="148" y="180"/>
                  </a:cubicBezTo>
                  <a:cubicBezTo>
                    <a:pt x="148" y="180"/>
                    <a:pt x="148" y="180"/>
                    <a:pt x="148" y="180"/>
                  </a:cubicBezTo>
                  <a:cubicBezTo>
                    <a:pt x="148" y="180"/>
                    <a:pt x="148" y="180"/>
                    <a:pt x="148" y="180"/>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7" y="178"/>
                    <a:pt x="147" y="178"/>
                    <a:pt x="147" y="178"/>
                  </a:cubicBezTo>
                  <a:cubicBezTo>
                    <a:pt x="147" y="178"/>
                    <a:pt x="147" y="178"/>
                    <a:pt x="147" y="178"/>
                  </a:cubicBezTo>
                  <a:cubicBezTo>
                    <a:pt x="147" y="178"/>
                    <a:pt x="147" y="178"/>
                    <a:pt x="147" y="178"/>
                  </a:cubicBezTo>
                  <a:cubicBezTo>
                    <a:pt x="147" y="178"/>
                    <a:pt x="147" y="178"/>
                    <a:pt x="147" y="178"/>
                  </a:cubicBezTo>
                  <a:cubicBezTo>
                    <a:pt x="147" y="178"/>
                    <a:pt x="147" y="178"/>
                    <a:pt x="147" y="178"/>
                  </a:cubicBezTo>
                  <a:cubicBezTo>
                    <a:pt x="147" y="177"/>
                    <a:pt x="147" y="177"/>
                    <a:pt x="147" y="177"/>
                  </a:cubicBezTo>
                  <a:cubicBezTo>
                    <a:pt x="147" y="177"/>
                    <a:pt x="147" y="177"/>
                    <a:pt x="147" y="177"/>
                  </a:cubicBezTo>
                  <a:cubicBezTo>
                    <a:pt x="147" y="177"/>
                    <a:pt x="147" y="177"/>
                    <a:pt x="147" y="177"/>
                  </a:cubicBezTo>
                  <a:cubicBezTo>
                    <a:pt x="147" y="177"/>
                    <a:pt x="147" y="177"/>
                    <a:pt x="147" y="177"/>
                  </a:cubicBezTo>
                  <a:cubicBezTo>
                    <a:pt x="147" y="177"/>
                    <a:pt x="147" y="177"/>
                    <a:pt x="147"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7" y="177"/>
                    <a:pt x="147" y="177"/>
                    <a:pt x="147" y="177"/>
                  </a:cubicBezTo>
                  <a:cubicBezTo>
                    <a:pt x="147" y="177"/>
                    <a:pt x="147" y="177"/>
                    <a:pt x="147" y="177"/>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5"/>
                    <a:pt x="148" y="175"/>
                    <a:pt x="148" y="175"/>
                  </a:cubicBezTo>
                  <a:cubicBezTo>
                    <a:pt x="148" y="175"/>
                    <a:pt x="148" y="175"/>
                    <a:pt x="148" y="175"/>
                  </a:cubicBezTo>
                  <a:cubicBezTo>
                    <a:pt x="148" y="175"/>
                    <a:pt x="148" y="175"/>
                    <a:pt x="148" y="175"/>
                  </a:cubicBezTo>
                  <a:cubicBezTo>
                    <a:pt x="149" y="175"/>
                    <a:pt x="149" y="175"/>
                    <a:pt x="149" y="175"/>
                  </a:cubicBezTo>
                  <a:cubicBezTo>
                    <a:pt x="149" y="175"/>
                    <a:pt x="149" y="175"/>
                    <a:pt x="149" y="175"/>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1" y="176"/>
                    <a:pt x="151" y="176"/>
                    <a:pt x="151" y="176"/>
                  </a:cubicBezTo>
                  <a:cubicBezTo>
                    <a:pt x="151" y="176"/>
                    <a:pt x="151" y="176"/>
                    <a:pt x="151" y="176"/>
                  </a:cubicBezTo>
                  <a:cubicBezTo>
                    <a:pt x="151" y="176"/>
                    <a:pt x="151" y="176"/>
                    <a:pt x="151" y="176"/>
                  </a:cubicBezTo>
                  <a:cubicBezTo>
                    <a:pt x="153" y="176"/>
                    <a:pt x="153" y="176"/>
                    <a:pt x="153" y="176"/>
                  </a:cubicBezTo>
                  <a:cubicBezTo>
                    <a:pt x="153" y="176"/>
                    <a:pt x="153" y="176"/>
                    <a:pt x="153" y="176"/>
                  </a:cubicBezTo>
                  <a:cubicBezTo>
                    <a:pt x="153" y="176"/>
                    <a:pt x="153" y="176"/>
                    <a:pt x="153" y="176"/>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4" y="175"/>
                    <a:pt x="154" y="175"/>
                    <a:pt x="154"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7" y="175"/>
                    <a:pt x="157" y="175"/>
                    <a:pt x="157" y="175"/>
                  </a:cubicBezTo>
                  <a:cubicBezTo>
                    <a:pt x="157" y="175"/>
                    <a:pt x="157" y="175"/>
                    <a:pt x="157" y="175"/>
                  </a:cubicBezTo>
                  <a:cubicBezTo>
                    <a:pt x="157" y="175"/>
                    <a:pt x="157" y="175"/>
                    <a:pt x="157" y="175"/>
                  </a:cubicBezTo>
                  <a:cubicBezTo>
                    <a:pt x="157" y="174"/>
                    <a:pt x="157" y="174"/>
                    <a:pt x="157" y="174"/>
                  </a:cubicBezTo>
                  <a:cubicBezTo>
                    <a:pt x="157" y="174"/>
                    <a:pt x="157" y="174"/>
                    <a:pt x="157" y="174"/>
                  </a:cubicBezTo>
                  <a:cubicBezTo>
                    <a:pt x="157" y="175"/>
                    <a:pt x="157" y="175"/>
                    <a:pt x="157" y="175"/>
                  </a:cubicBezTo>
                  <a:cubicBezTo>
                    <a:pt x="158" y="175"/>
                    <a:pt x="158" y="175"/>
                    <a:pt x="158" y="175"/>
                  </a:cubicBezTo>
                  <a:cubicBezTo>
                    <a:pt x="158" y="175"/>
                    <a:pt x="158" y="175"/>
                    <a:pt x="158" y="175"/>
                  </a:cubicBezTo>
                  <a:cubicBezTo>
                    <a:pt x="158" y="175"/>
                    <a:pt x="158" y="175"/>
                    <a:pt x="158" y="175"/>
                  </a:cubicBezTo>
                  <a:cubicBezTo>
                    <a:pt x="158" y="175"/>
                    <a:pt x="158" y="175"/>
                    <a:pt x="158" y="175"/>
                  </a:cubicBezTo>
                  <a:cubicBezTo>
                    <a:pt x="158" y="175"/>
                    <a:pt x="158" y="175"/>
                    <a:pt x="158" y="175"/>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3"/>
                    <a:pt x="162" y="173"/>
                    <a:pt x="162" y="173"/>
                  </a:cubicBezTo>
                  <a:cubicBezTo>
                    <a:pt x="162" y="173"/>
                    <a:pt x="162" y="173"/>
                    <a:pt x="162" y="173"/>
                  </a:cubicBezTo>
                  <a:cubicBezTo>
                    <a:pt x="162" y="173"/>
                    <a:pt x="162" y="173"/>
                    <a:pt x="162" y="173"/>
                  </a:cubicBezTo>
                  <a:cubicBezTo>
                    <a:pt x="162" y="173"/>
                    <a:pt x="162" y="173"/>
                    <a:pt x="162" y="173"/>
                  </a:cubicBezTo>
                  <a:cubicBezTo>
                    <a:pt x="162" y="173"/>
                    <a:pt x="162" y="173"/>
                    <a:pt x="162"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2"/>
                    <a:pt x="164" y="172"/>
                    <a:pt x="164" y="172"/>
                  </a:cubicBezTo>
                  <a:cubicBezTo>
                    <a:pt x="165" y="172"/>
                    <a:pt x="165" y="172"/>
                    <a:pt x="165" y="172"/>
                  </a:cubicBezTo>
                  <a:cubicBezTo>
                    <a:pt x="165" y="172"/>
                    <a:pt x="165" y="172"/>
                    <a:pt x="165" y="172"/>
                  </a:cubicBezTo>
                  <a:cubicBezTo>
                    <a:pt x="165" y="172"/>
                    <a:pt x="165" y="172"/>
                    <a:pt x="165" y="172"/>
                  </a:cubicBezTo>
                  <a:cubicBezTo>
                    <a:pt x="165" y="173"/>
                    <a:pt x="165" y="173"/>
                    <a:pt x="165" y="173"/>
                  </a:cubicBezTo>
                  <a:cubicBezTo>
                    <a:pt x="166" y="172"/>
                    <a:pt x="166" y="172"/>
                    <a:pt x="166" y="172"/>
                  </a:cubicBezTo>
                  <a:cubicBezTo>
                    <a:pt x="166" y="172"/>
                    <a:pt x="166" y="172"/>
                    <a:pt x="166" y="172"/>
                  </a:cubicBezTo>
                  <a:cubicBezTo>
                    <a:pt x="166" y="172"/>
                    <a:pt x="166" y="172"/>
                    <a:pt x="166" y="172"/>
                  </a:cubicBezTo>
                  <a:cubicBezTo>
                    <a:pt x="167" y="172"/>
                    <a:pt x="167" y="172"/>
                    <a:pt x="167" y="172"/>
                  </a:cubicBezTo>
                  <a:cubicBezTo>
                    <a:pt x="167" y="172"/>
                    <a:pt x="167" y="172"/>
                    <a:pt x="167" y="172"/>
                  </a:cubicBezTo>
                  <a:cubicBezTo>
                    <a:pt x="168" y="172"/>
                    <a:pt x="168" y="172"/>
                    <a:pt x="168" y="172"/>
                  </a:cubicBezTo>
                  <a:cubicBezTo>
                    <a:pt x="168" y="172"/>
                    <a:pt x="168" y="172"/>
                    <a:pt x="168" y="172"/>
                  </a:cubicBezTo>
                  <a:cubicBezTo>
                    <a:pt x="168" y="172"/>
                    <a:pt x="168" y="172"/>
                    <a:pt x="168" y="172"/>
                  </a:cubicBezTo>
                  <a:cubicBezTo>
                    <a:pt x="168" y="172"/>
                    <a:pt x="168" y="172"/>
                    <a:pt x="168" y="172"/>
                  </a:cubicBezTo>
                  <a:cubicBezTo>
                    <a:pt x="168" y="172"/>
                    <a:pt x="168" y="172"/>
                    <a:pt x="168" y="172"/>
                  </a:cubicBezTo>
                  <a:cubicBezTo>
                    <a:pt x="169" y="172"/>
                    <a:pt x="169" y="172"/>
                    <a:pt x="169" y="172"/>
                  </a:cubicBezTo>
                  <a:cubicBezTo>
                    <a:pt x="169" y="172"/>
                    <a:pt x="169" y="172"/>
                    <a:pt x="169" y="172"/>
                  </a:cubicBezTo>
                  <a:cubicBezTo>
                    <a:pt x="169" y="172"/>
                    <a:pt x="169" y="172"/>
                    <a:pt x="169" y="172"/>
                  </a:cubicBezTo>
                  <a:cubicBezTo>
                    <a:pt x="169" y="172"/>
                    <a:pt x="169" y="172"/>
                    <a:pt x="169" y="172"/>
                  </a:cubicBezTo>
                  <a:cubicBezTo>
                    <a:pt x="169" y="172"/>
                    <a:pt x="169" y="172"/>
                    <a:pt x="169" y="172"/>
                  </a:cubicBezTo>
                  <a:cubicBezTo>
                    <a:pt x="170" y="172"/>
                    <a:pt x="170" y="172"/>
                    <a:pt x="170" y="172"/>
                  </a:cubicBezTo>
                  <a:cubicBezTo>
                    <a:pt x="170" y="172"/>
                    <a:pt x="170" y="172"/>
                    <a:pt x="170" y="172"/>
                  </a:cubicBezTo>
                  <a:cubicBezTo>
                    <a:pt x="170" y="172"/>
                    <a:pt x="170" y="172"/>
                    <a:pt x="170" y="172"/>
                  </a:cubicBezTo>
                  <a:cubicBezTo>
                    <a:pt x="170" y="171"/>
                    <a:pt x="170" y="171"/>
                    <a:pt x="170" y="172"/>
                  </a:cubicBezTo>
                  <a:cubicBezTo>
                    <a:pt x="170" y="172"/>
                    <a:pt x="170" y="172"/>
                    <a:pt x="170" y="172"/>
                  </a:cubicBezTo>
                  <a:cubicBezTo>
                    <a:pt x="171" y="172"/>
                    <a:pt x="171" y="172"/>
                    <a:pt x="171" y="172"/>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2" y="171"/>
                    <a:pt x="172" y="171"/>
                    <a:pt x="172" y="171"/>
                  </a:cubicBezTo>
                  <a:cubicBezTo>
                    <a:pt x="172" y="171"/>
                    <a:pt x="172" y="171"/>
                    <a:pt x="172" y="171"/>
                  </a:cubicBezTo>
                  <a:cubicBezTo>
                    <a:pt x="172" y="171"/>
                    <a:pt x="172" y="171"/>
                    <a:pt x="172" y="171"/>
                  </a:cubicBezTo>
                  <a:cubicBezTo>
                    <a:pt x="172" y="171"/>
                    <a:pt x="172" y="171"/>
                    <a:pt x="172"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6" y="169"/>
                    <a:pt x="176" y="169"/>
                    <a:pt x="176" y="169"/>
                  </a:cubicBezTo>
                  <a:cubicBezTo>
                    <a:pt x="176" y="169"/>
                    <a:pt x="176" y="169"/>
                    <a:pt x="176" y="169"/>
                  </a:cubicBezTo>
                  <a:cubicBezTo>
                    <a:pt x="176" y="169"/>
                    <a:pt x="176" y="169"/>
                    <a:pt x="176" y="169"/>
                  </a:cubicBezTo>
                  <a:cubicBezTo>
                    <a:pt x="176" y="169"/>
                    <a:pt x="176" y="169"/>
                    <a:pt x="176" y="169"/>
                  </a:cubicBezTo>
                  <a:cubicBezTo>
                    <a:pt x="176" y="169"/>
                    <a:pt x="176" y="169"/>
                    <a:pt x="176"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8" y="169"/>
                    <a:pt x="178" y="169"/>
                    <a:pt x="178" y="169"/>
                  </a:cubicBezTo>
                  <a:cubicBezTo>
                    <a:pt x="178" y="169"/>
                    <a:pt x="178" y="169"/>
                    <a:pt x="178"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70"/>
                    <a:pt x="179" y="170"/>
                    <a:pt x="179" y="170"/>
                  </a:cubicBezTo>
                  <a:cubicBezTo>
                    <a:pt x="179" y="170"/>
                    <a:pt x="179" y="170"/>
                    <a:pt x="179"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1" y="170"/>
                    <a:pt x="181" y="170"/>
                    <a:pt x="181" y="170"/>
                  </a:cubicBezTo>
                  <a:cubicBezTo>
                    <a:pt x="181" y="170"/>
                    <a:pt x="181" y="170"/>
                    <a:pt x="181" y="170"/>
                  </a:cubicBezTo>
                  <a:cubicBezTo>
                    <a:pt x="181" y="170"/>
                    <a:pt x="181" y="170"/>
                    <a:pt x="181" y="170"/>
                  </a:cubicBezTo>
                  <a:cubicBezTo>
                    <a:pt x="181" y="170"/>
                    <a:pt x="181" y="170"/>
                    <a:pt x="181" y="170"/>
                  </a:cubicBezTo>
                  <a:cubicBezTo>
                    <a:pt x="181" y="169"/>
                    <a:pt x="181" y="169"/>
                    <a:pt x="181" y="169"/>
                  </a:cubicBezTo>
                  <a:cubicBezTo>
                    <a:pt x="181" y="169"/>
                    <a:pt x="181" y="169"/>
                    <a:pt x="181" y="169"/>
                  </a:cubicBezTo>
                  <a:cubicBezTo>
                    <a:pt x="181" y="169"/>
                    <a:pt x="181" y="169"/>
                    <a:pt x="181" y="169"/>
                  </a:cubicBezTo>
                  <a:cubicBezTo>
                    <a:pt x="182" y="170"/>
                    <a:pt x="182" y="170"/>
                    <a:pt x="182" y="170"/>
                  </a:cubicBezTo>
                  <a:cubicBezTo>
                    <a:pt x="182" y="169"/>
                    <a:pt x="182" y="169"/>
                    <a:pt x="182" y="169"/>
                  </a:cubicBezTo>
                  <a:cubicBezTo>
                    <a:pt x="182" y="169"/>
                    <a:pt x="182" y="169"/>
                    <a:pt x="182" y="169"/>
                  </a:cubicBezTo>
                  <a:cubicBezTo>
                    <a:pt x="182" y="169"/>
                    <a:pt x="182" y="169"/>
                    <a:pt x="182" y="169"/>
                  </a:cubicBezTo>
                  <a:cubicBezTo>
                    <a:pt x="182" y="169"/>
                    <a:pt x="182" y="169"/>
                    <a:pt x="182" y="169"/>
                  </a:cubicBezTo>
                  <a:cubicBezTo>
                    <a:pt x="182" y="169"/>
                    <a:pt x="182" y="169"/>
                    <a:pt x="182" y="169"/>
                  </a:cubicBezTo>
                  <a:cubicBezTo>
                    <a:pt x="182" y="170"/>
                    <a:pt x="182" y="170"/>
                    <a:pt x="182"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4" y="172"/>
                    <a:pt x="184" y="172"/>
                    <a:pt x="184" y="172"/>
                  </a:cubicBezTo>
                  <a:cubicBezTo>
                    <a:pt x="184" y="172"/>
                    <a:pt x="184" y="172"/>
                    <a:pt x="184" y="172"/>
                  </a:cubicBezTo>
                  <a:cubicBezTo>
                    <a:pt x="184" y="172"/>
                    <a:pt x="184" y="172"/>
                    <a:pt x="184" y="172"/>
                  </a:cubicBezTo>
                  <a:cubicBezTo>
                    <a:pt x="184" y="172"/>
                    <a:pt x="184" y="172"/>
                    <a:pt x="184" y="172"/>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5"/>
                    <a:pt x="184" y="175"/>
                    <a:pt x="184" y="175"/>
                  </a:cubicBezTo>
                  <a:cubicBezTo>
                    <a:pt x="184" y="175"/>
                    <a:pt x="184" y="175"/>
                    <a:pt x="184" y="175"/>
                  </a:cubicBezTo>
                  <a:cubicBezTo>
                    <a:pt x="183" y="175"/>
                    <a:pt x="183" y="175"/>
                    <a:pt x="183" y="175"/>
                  </a:cubicBezTo>
                  <a:cubicBezTo>
                    <a:pt x="183" y="175"/>
                    <a:pt x="183" y="175"/>
                    <a:pt x="183" y="175"/>
                  </a:cubicBezTo>
                  <a:cubicBezTo>
                    <a:pt x="183" y="175"/>
                    <a:pt x="183" y="175"/>
                    <a:pt x="183" y="175"/>
                  </a:cubicBezTo>
                  <a:cubicBezTo>
                    <a:pt x="183" y="175"/>
                    <a:pt x="183" y="175"/>
                    <a:pt x="183"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6" y="175"/>
                    <a:pt x="186" y="175"/>
                    <a:pt x="186" y="175"/>
                  </a:cubicBezTo>
                  <a:cubicBezTo>
                    <a:pt x="186" y="175"/>
                    <a:pt x="186" y="175"/>
                    <a:pt x="186" y="175"/>
                  </a:cubicBezTo>
                  <a:cubicBezTo>
                    <a:pt x="186" y="175"/>
                    <a:pt x="186" y="175"/>
                    <a:pt x="186" y="175"/>
                  </a:cubicBezTo>
                  <a:cubicBezTo>
                    <a:pt x="186" y="175"/>
                    <a:pt x="186" y="175"/>
                    <a:pt x="186" y="175"/>
                  </a:cubicBezTo>
                  <a:cubicBezTo>
                    <a:pt x="186" y="175"/>
                    <a:pt x="186" y="175"/>
                    <a:pt x="186" y="175"/>
                  </a:cubicBezTo>
                  <a:cubicBezTo>
                    <a:pt x="187" y="175"/>
                    <a:pt x="187" y="175"/>
                    <a:pt x="187" y="175"/>
                  </a:cubicBezTo>
                  <a:cubicBezTo>
                    <a:pt x="187" y="175"/>
                    <a:pt x="187" y="175"/>
                    <a:pt x="187" y="175"/>
                  </a:cubicBezTo>
                  <a:cubicBezTo>
                    <a:pt x="187" y="175"/>
                    <a:pt x="187" y="175"/>
                    <a:pt x="187" y="175"/>
                  </a:cubicBezTo>
                  <a:cubicBezTo>
                    <a:pt x="187" y="175"/>
                    <a:pt x="187" y="175"/>
                    <a:pt x="187" y="175"/>
                  </a:cubicBezTo>
                  <a:cubicBezTo>
                    <a:pt x="187" y="175"/>
                    <a:pt x="187" y="175"/>
                    <a:pt x="187" y="175"/>
                  </a:cubicBezTo>
                  <a:cubicBezTo>
                    <a:pt x="187" y="174"/>
                    <a:pt x="187" y="174"/>
                    <a:pt x="187" y="174"/>
                  </a:cubicBezTo>
                  <a:cubicBezTo>
                    <a:pt x="186" y="174"/>
                    <a:pt x="186" y="174"/>
                    <a:pt x="186" y="174"/>
                  </a:cubicBezTo>
                  <a:cubicBezTo>
                    <a:pt x="186" y="174"/>
                    <a:pt x="186" y="174"/>
                    <a:pt x="186" y="174"/>
                  </a:cubicBezTo>
                  <a:cubicBezTo>
                    <a:pt x="187" y="174"/>
                    <a:pt x="187" y="174"/>
                    <a:pt x="187" y="174"/>
                  </a:cubicBezTo>
                  <a:cubicBezTo>
                    <a:pt x="187" y="174"/>
                    <a:pt x="187" y="174"/>
                    <a:pt x="187" y="174"/>
                  </a:cubicBezTo>
                  <a:cubicBezTo>
                    <a:pt x="187" y="174"/>
                    <a:pt x="187" y="174"/>
                    <a:pt x="187" y="174"/>
                  </a:cubicBezTo>
                  <a:cubicBezTo>
                    <a:pt x="187" y="174"/>
                    <a:pt x="187" y="174"/>
                    <a:pt x="187" y="174"/>
                  </a:cubicBezTo>
                  <a:cubicBezTo>
                    <a:pt x="188" y="174"/>
                    <a:pt x="188" y="174"/>
                    <a:pt x="188" y="174"/>
                  </a:cubicBezTo>
                  <a:cubicBezTo>
                    <a:pt x="188" y="174"/>
                    <a:pt x="188" y="174"/>
                    <a:pt x="188" y="174"/>
                  </a:cubicBezTo>
                  <a:cubicBezTo>
                    <a:pt x="188" y="174"/>
                    <a:pt x="188" y="174"/>
                    <a:pt x="188" y="174"/>
                  </a:cubicBezTo>
                  <a:cubicBezTo>
                    <a:pt x="188" y="174"/>
                    <a:pt x="188" y="174"/>
                    <a:pt x="188" y="174"/>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9" y="175"/>
                    <a:pt x="189" y="175"/>
                    <a:pt x="189" y="175"/>
                  </a:cubicBezTo>
                  <a:cubicBezTo>
                    <a:pt x="189" y="175"/>
                    <a:pt x="189" y="175"/>
                    <a:pt x="189" y="175"/>
                  </a:cubicBezTo>
                  <a:cubicBezTo>
                    <a:pt x="189" y="175"/>
                    <a:pt x="189" y="175"/>
                    <a:pt x="189" y="175"/>
                  </a:cubicBezTo>
                  <a:cubicBezTo>
                    <a:pt x="190" y="175"/>
                    <a:pt x="190" y="175"/>
                    <a:pt x="190" y="175"/>
                  </a:cubicBezTo>
                  <a:cubicBezTo>
                    <a:pt x="190" y="175"/>
                    <a:pt x="190" y="175"/>
                    <a:pt x="190" y="175"/>
                  </a:cubicBezTo>
                  <a:cubicBezTo>
                    <a:pt x="190" y="175"/>
                    <a:pt x="190" y="175"/>
                    <a:pt x="190" y="175"/>
                  </a:cubicBezTo>
                  <a:cubicBezTo>
                    <a:pt x="190" y="175"/>
                    <a:pt x="190" y="175"/>
                    <a:pt x="190" y="175"/>
                  </a:cubicBezTo>
                  <a:cubicBezTo>
                    <a:pt x="190" y="176"/>
                    <a:pt x="190" y="176"/>
                    <a:pt x="190" y="176"/>
                  </a:cubicBezTo>
                  <a:cubicBezTo>
                    <a:pt x="190" y="176"/>
                    <a:pt x="190" y="176"/>
                    <a:pt x="190" y="176"/>
                  </a:cubicBezTo>
                  <a:cubicBezTo>
                    <a:pt x="190" y="176"/>
                    <a:pt x="190" y="176"/>
                    <a:pt x="190" y="176"/>
                  </a:cubicBezTo>
                  <a:cubicBezTo>
                    <a:pt x="190" y="176"/>
                    <a:pt x="190" y="176"/>
                    <a:pt x="190"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5"/>
                    <a:pt x="192" y="175"/>
                  </a:cubicBezTo>
                  <a:cubicBezTo>
                    <a:pt x="193" y="175"/>
                    <a:pt x="193" y="175"/>
                    <a:pt x="193" y="175"/>
                  </a:cubicBezTo>
                  <a:cubicBezTo>
                    <a:pt x="193" y="175"/>
                    <a:pt x="193" y="175"/>
                    <a:pt x="193" y="175"/>
                  </a:cubicBezTo>
                  <a:cubicBezTo>
                    <a:pt x="193" y="175"/>
                    <a:pt x="193" y="175"/>
                    <a:pt x="193" y="175"/>
                  </a:cubicBezTo>
                  <a:cubicBezTo>
                    <a:pt x="193" y="175"/>
                    <a:pt x="193" y="175"/>
                    <a:pt x="193" y="175"/>
                  </a:cubicBezTo>
                  <a:cubicBezTo>
                    <a:pt x="193" y="176"/>
                    <a:pt x="193" y="176"/>
                    <a:pt x="193" y="176"/>
                  </a:cubicBezTo>
                  <a:cubicBezTo>
                    <a:pt x="193" y="177"/>
                    <a:pt x="193" y="177"/>
                    <a:pt x="193" y="177"/>
                  </a:cubicBezTo>
                  <a:cubicBezTo>
                    <a:pt x="193" y="177"/>
                    <a:pt x="193" y="177"/>
                    <a:pt x="193"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3" y="178"/>
                    <a:pt x="193" y="178"/>
                    <a:pt x="193" y="178"/>
                  </a:cubicBezTo>
                  <a:cubicBezTo>
                    <a:pt x="193" y="178"/>
                    <a:pt x="193" y="178"/>
                    <a:pt x="193" y="178"/>
                  </a:cubicBezTo>
                  <a:cubicBezTo>
                    <a:pt x="193" y="178"/>
                    <a:pt x="193" y="178"/>
                    <a:pt x="193" y="178"/>
                  </a:cubicBezTo>
                  <a:cubicBezTo>
                    <a:pt x="193" y="178"/>
                    <a:pt x="193" y="178"/>
                    <a:pt x="193" y="178"/>
                  </a:cubicBezTo>
                  <a:cubicBezTo>
                    <a:pt x="193" y="177"/>
                    <a:pt x="193" y="177"/>
                    <a:pt x="193" y="177"/>
                  </a:cubicBezTo>
                  <a:cubicBezTo>
                    <a:pt x="194" y="178"/>
                    <a:pt x="194" y="178"/>
                    <a:pt x="194" y="178"/>
                  </a:cubicBezTo>
                  <a:cubicBezTo>
                    <a:pt x="194" y="178"/>
                    <a:pt x="194" y="178"/>
                    <a:pt x="194" y="178"/>
                  </a:cubicBezTo>
                  <a:cubicBezTo>
                    <a:pt x="194" y="178"/>
                    <a:pt x="194" y="178"/>
                    <a:pt x="194" y="178"/>
                  </a:cubicBezTo>
                  <a:cubicBezTo>
                    <a:pt x="194" y="178"/>
                    <a:pt x="194" y="178"/>
                    <a:pt x="194" y="178"/>
                  </a:cubicBezTo>
                  <a:cubicBezTo>
                    <a:pt x="194" y="178"/>
                    <a:pt x="194" y="178"/>
                    <a:pt x="194"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7"/>
                    <a:pt x="195" y="177"/>
                    <a:pt x="195" y="177"/>
                  </a:cubicBezTo>
                  <a:cubicBezTo>
                    <a:pt x="195" y="177"/>
                    <a:pt x="195" y="177"/>
                    <a:pt x="195" y="177"/>
                  </a:cubicBezTo>
                  <a:cubicBezTo>
                    <a:pt x="195" y="177"/>
                    <a:pt x="195" y="177"/>
                    <a:pt x="195"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7" y="177"/>
                    <a:pt x="197" y="177"/>
                    <a:pt x="197" y="177"/>
                  </a:cubicBezTo>
                  <a:cubicBezTo>
                    <a:pt x="197" y="177"/>
                    <a:pt x="197" y="177"/>
                    <a:pt x="197" y="177"/>
                  </a:cubicBezTo>
                  <a:cubicBezTo>
                    <a:pt x="197" y="177"/>
                    <a:pt x="197" y="177"/>
                    <a:pt x="197" y="177"/>
                  </a:cubicBezTo>
                  <a:cubicBezTo>
                    <a:pt x="197" y="177"/>
                    <a:pt x="197" y="177"/>
                    <a:pt x="197" y="177"/>
                  </a:cubicBezTo>
                  <a:cubicBezTo>
                    <a:pt x="198" y="176"/>
                    <a:pt x="198" y="176"/>
                    <a:pt x="198" y="176"/>
                  </a:cubicBezTo>
                  <a:cubicBezTo>
                    <a:pt x="198" y="176"/>
                    <a:pt x="198" y="176"/>
                    <a:pt x="198" y="176"/>
                  </a:cubicBezTo>
                  <a:cubicBezTo>
                    <a:pt x="198" y="176"/>
                    <a:pt x="198" y="176"/>
                    <a:pt x="198" y="176"/>
                  </a:cubicBezTo>
                  <a:cubicBezTo>
                    <a:pt x="198" y="176"/>
                    <a:pt x="198" y="176"/>
                    <a:pt x="198" y="176"/>
                  </a:cubicBezTo>
                  <a:cubicBezTo>
                    <a:pt x="199" y="176"/>
                    <a:pt x="199" y="176"/>
                    <a:pt x="199" y="176"/>
                  </a:cubicBezTo>
                  <a:cubicBezTo>
                    <a:pt x="199" y="176"/>
                    <a:pt x="199" y="176"/>
                    <a:pt x="199" y="176"/>
                  </a:cubicBezTo>
                  <a:cubicBezTo>
                    <a:pt x="199" y="176"/>
                    <a:pt x="199" y="176"/>
                    <a:pt x="199" y="176"/>
                  </a:cubicBezTo>
                  <a:cubicBezTo>
                    <a:pt x="198" y="176"/>
                    <a:pt x="198" y="176"/>
                    <a:pt x="198" y="176"/>
                  </a:cubicBezTo>
                  <a:cubicBezTo>
                    <a:pt x="198" y="176"/>
                    <a:pt x="198" y="176"/>
                    <a:pt x="198" y="176"/>
                  </a:cubicBezTo>
                  <a:cubicBezTo>
                    <a:pt x="199" y="175"/>
                    <a:pt x="199" y="175"/>
                    <a:pt x="199" y="175"/>
                  </a:cubicBezTo>
                  <a:cubicBezTo>
                    <a:pt x="199" y="175"/>
                    <a:pt x="199" y="175"/>
                    <a:pt x="199" y="175"/>
                  </a:cubicBezTo>
                  <a:cubicBezTo>
                    <a:pt x="199" y="175"/>
                    <a:pt x="199" y="175"/>
                    <a:pt x="199" y="175"/>
                  </a:cubicBezTo>
                  <a:cubicBezTo>
                    <a:pt x="199" y="175"/>
                    <a:pt x="199" y="175"/>
                    <a:pt x="199"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4"/>
                  </a:cubicBezTo>
                  <a:cubicBezTo>
                    <a:pt x="201" y="174"/>
                    <a:pt x="201" y="174"/>
                    <a:pt x="201" y="174"/>
                  </a:cubicBezTo>
                  <a:cubicBezTo>
                    <a:pt x="201" y="174"/>
                    <a:pt x="201" y="174"/>
                    <a:pt x="201" y="174"/>
                  </a:cubicBezTo>
                  <a:cubicBezTo>
                    <a:pt x="202" y="174"/>
                    <a:pt x="202" y="174"/>
                    <a:pt x="202" y="174"/>
                  </a:cubicBezTo>
                  <a:cubicBezTo>
                    <a:pt x="202" y="174"/>
                    <a:pt x="202" y="174"/>
                    <a:pt x="202" y="174"/>
                  </a:cubicBezTo>
                  <a:cubicBezTo>
                    <a:pt x="202" y="174"/>
                    <a:pt x="202" y="174"/>
                    <a:pt x="202" y="174"/>
                  </a:cubicBezTo>
                  <a:cubicBezTo>
                    <a:pt x="202" y="174"/>
                    <a:pt x="202" y="174"/>
                    <a:pt x="202"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3" y="175"/>
                    <a:pt x="203" y="175"/>
                    <a:pt x="203" y="175"/>
                  </a:cubicBezTo>
                  <a:cubicBezTo>
                    <a:pt x="203" y="175"/>
                    <a:pt x="203" y="175"/>
                    <a:pt x="203" y="175"/>
                  </a:cubicBezTo>
                  <a:cubicBezTo>
                    <a:pt x="203" y="175"/>
                    <a:pt x="203" y="175"/>
                    <a:pt x="203" y="175"/>
                  </a:cubicBezTo>
                  <a:cubicBezTo>
                    <a:pt x="203" y="176"/>
                    <a:pt x="203" y="176"/>
                    <a:pt x="203" y="176"/>
                  </a:cubicBezTo>
                  <a:cubicBezTo>
                    <a:pt x="203" y="176"/>
                    <a:pt x="203" y="176"/>
                    <a:pt x="203" y="176"/>
                  </a:cubicBezTo>
                  <a:cubicBezTo>
                    <a:pt x="203" y="175"/>
                    <a:pt x="203" y="175"/>
                    <a:pt x="203" y="175"/>
                  </a:cubicBezTo>
                  <a:cubicBezTo>
                    <a:pt x="203" y="175"/>
                    <a:pt x="203" y="175"/>
                    <a:pt x="203" y="175"/>
                  </a:cubicBezTo>
                  <a:cubicBezTo>
                    <a:pt x="203" y="175"/>
                    <a:pt x="203" y="175"/>
                    <a:pt x="203" y="175"/>
                  </a:cubicBezTo>
                  <a:cubicBezTo>
                    <a:pt x="203" y="175"/>
                    <a:pt x="203" y="175"/>
                    <a:pt x="203" y="175"/>
                  </a:cubicBezTo>
                  <a:cubicBezTo>
                    <a:pt x="203" y="175"/>
                    <a:pt x="203" y="175"/>
                    <a:pt x="203" y="175"/>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4" y="177"/>
                    <a:pt x="204" y="177"/>
                    <a:pt x="204" y="177"/>
                  </a:cubicBezTo>
                  <a:cubicBezTo>
                    <a:pt x="205" y="177"/>
                    <a:pt x="205" y="177"/>
                    <a:pt x="205" y="177"/>
                  </a:cubicBezTo>
                  <a:cubicBezTo>
                    <a:pt x="205" y="178"/>
                    <a:pt x="205" y="178"/>
                    <a:pt x="205" y="178"/>
                  </a:cubicBezTo>
                  <a:cubicBezTo>
                    <a:pt x="205" y="178"/>
                    <a:pt x="205" y="178"/>
                    <a:pt x="205" y="178"/>
                  </a:cubicBezTo>
                  <a:cubicBezTo>
                    <a:pt x="206" y="178"/>
                    <a:pt x="206" y="178"/>
                    <a:pt x="206" y="178"/>
                  </a:cubicBezTo>
                  <a:cubicBezTo>
                    <a:pt x="206" y="178"/>
                    <a:pt x="206" y="178"/>
                    <a:pt x="206" y="178"/>
                  </a:cubicBezTo>
                  <a:cubicBezTo>
                    <a:pt x="207" y="178"/>
                    <a:pt x="207" y="178"/>
                    <a:pt x="207" y="178"/>
                  </a:cubicBezTo>
                  <a:cubicBezTo>
                    <a:pt x="207" y="179"/>
                    <a:pt x="207" y="179"/>
                    <a:pt x="207" y="179"/>
                  </a:cubicBezTo>
                  <a:cubicBezTo>
                    <a:pt x="208" y="179"/>
                    <a:pt x="208" y="179"/>
                    <a:pt x="208" y="179"/>
                  </a:cubicBezTo>
                  <a:cubicBezTo>
                    <a:pt x="208" y="179"/>
                    <a:pt x="208" y="179"/>
                    <a:pt x="208" y="179"/>
                  </a:cubicBezTo>
                  <a:cubicBezTo>
                    <a:pt x="208" y="179"/>
                    <a:pt x="208" y="179"/>
                    <a:pt x="208" y="179"/>
                  </a:cubicBezTo>
                  <a:cubicBezTo>
                    <a:pt x="208" y="180"/>
                    <a:pt x="208" y="180"/>
                    <a:pt x="208" y="180"/>
                  </a:cubicBezTo>
                  <a:cubicBezTo>
                    <a:pt x="208" y="180"/>
                    <a:pt x="208" y="180"/>
                    <a:pt x="208" y="180"/>
                  </a:cubicBezTo>
                  <a:cubicBezTo>
                    <a:pt x="208" y="180"/>
                    <a:pt x="208" y="180"/>
                    <a:pt x="208" y="180"/>
                  </a:cubicBezTo>
                  <a:cubicBezTo>
                    <a:pt x="208" y="180"/>
                    <a:pt x="208" y="180"/>
                    <a:pt x="208" y="180"/>
                  </a:cubicBezTo>
                  <a:cubicBezTo>
                    <a:pt x="208" y="180"/>
                    <a:pt x="208" y="180"/>
                    <a:pt x="208" y="180"/>
                  </a:cubicBezTo>
                  <a:cubicBezTo>
                    <a:pt x="209" y="180"/>
                    <a:pt x="209" y="180"/>
                    <a:pt x="209" y="180"/>
                  </a:cubicBezTo>
                  <a:cubicBezTo>
                    <a:pt x="209" y="181"/>
                    <a:pt x="209" y="181"/>
                    <a:pt x="209" y="181"/>
                  </a:cubicBezTo>
                  <a:cubicBezTo>
                    <a:pt x="209" y="181"/>
                    <a:pt x="209" y="181"/>
                    <a:pt x="209" y="181"/>
                  </a:cubicBezTo>
                  <a:cubicBezTo>
                    <a:pt x="209" y="181"/>
                    <a:pt x="209" y="181"/>
                    <a:pt x="209" y="181"/>
                  </a:cubicBezTo>
                  <a:cubicBezTo>
                    <a:pt x="209" y="181"/>
                    <a:pt x="209" y="181"/>
                    <a:pt x="209" y="181"/>
                  </a:cubicBezTo>
                  <a:cubicBezTo>
                    <a:pt x="209" y="181"/>
                    <a:pt x="209" y="181"/>
                    <a:pt x="209" y="181"/>
                  </a:cubicBezTo>
                  <a:cubicBezTo>
                    <a:pt x="210" y="182"/>
                    <a:pt x="210" y="182"/>
                    <a:pt x="210" y="182"/>
                  </a:cubicBezTo>
                  <a:cubicBezTo>
                    <a:pt x="210" y="182"/>
                    <a:pt x="210" y="182"/>
                    <a:pt x="210" y="182"/>
                  </a:cubicBezTo>
                  <a:cubicBezTo>
                    <a:pt x="210" y="182"/>
                    <a:pt x="210" y="182"/>
                    <a:pt x="210" y="182"/>
                  </a:cubicBezTo>
                  <a:cubicBezTo>
                    <a:pt x="210" y="182"/>
                    <a:pt x="210" y="182"/>
                    <a:pt x="210" y="182"/>
                  </a:cubicBezTo>
                  <a:cubicBezTo>
                    <a:pt x="210" y="183"/>
                    <a:pt x="210" y="183"/>
                    <a:pt x="210" y="183"/>
                  </a:cubicBezTo>
                  <a:cubicBezTo>
                    <a:pt x="210" y="183"/>
                    <a:pt x="210" y="183"/>
                    <a:pt x="210" y="183"/>
                  </a:cubicBezTo>
                  <a:cubicBezTo>
                    <a:pt x="211" y="184"/>
                    <a:pt x="211" y="184"/>
                    <a:pt x="211" y="184"/>
                  </a:cubicBezTo>
                  <a:cubicBezTo>
                    <a:pt x="211" y="184"/>
                    <a:pt x="211" y="184"/>
                    <a:pt x="211" y="184"/>
                  </a:cubicBezTo>
                  <a:cubicBezTo>
                    <a:pt x="211" y="184"/>
                    <a:pt x="211" y="184"/>
                    <a:pt x="211" y="184"/>
                  </a:cubicBezTo>
                  <a:cubicBezTo>
                    <a:pt x="211" y="184"/>
                    <a:pt x="211" y="184"/>
                    <a:pt x="211" y="184"/>
                  </a:cubicBezTo>
                  <a:cubicBezTo>
                    <a:pt x="211" y="184"/>
                    <a:pt x="211" y="184"/>
                    <a:pt x="211" y="184"/>
                  </a:cubicBezTo>
                  <a:cubicBezTo>
                    <a:pt x="212" y="185"/>
                    <a:pt x="212" y="185"/>
                    <a:pt x="212" y="185"/>
                  </a:cubicBezTo>
                  <a:cubicBezTo>
                    <a:pt x="212" y="185"/>
                    <a:pt x="212" y="185"/>
                    <a:pt x="212" y="185"/>
                  </a:cubicBezTo>
                  <a:cubicBezTo>
                    <a:pt x="212" y="185"/>
                    <a:pt x="212" y="185"/>
                    <a:pt x="212" y="185"/>
                  </a:cubicBezTo>
                  <a:cubicBezTo>
                    <a:pt x="212" y="186"/>
                    <a:pt x="212" y="186"/>
                    <a:pt x="212" y="186"/>
                  </a:cubicBezTo>
                  <a:cubicBezTo>
                    <a:pt x="212" y="186"/>
                    <a:pt x="212" y="186"/>
                    <a:pt x="212" y="186"/>
                  </a:cubicBezTo>
                  <a:cubicBezTo>
                    <a:pt x="212" y="186"/>
                    <a:pt x="212" y="186"/>
                    <a:pt x="212" y="186"/>
                  </a:cubicBezTo>
                  <a:cubicBezTo>
                    <a:pt x="213" y="186"/>
                    <a:pt x="213" y="186"/>
                    <a:pt x="213" y="186"/>
                  </a:cubicBezTo>
                  <a:cubicBezTo>
                    <a:pt x="213" y="186"/>
                    <a:pt x="213" y="186"/>
                    <a:pt x="213" y="186"/>
                  </a:cubicBezTo>
                  <a:cubicBezTo>
                    <a:pt x="213" y="187"/>
                    <a:pt x="213" y="187"/>
                    <a:pt x="213" y="187"/>
                  </a:cubicBezTo>
                  <a:cubicBezTo>
                    <a:pt x="213" y="187"/>
                    <a:pt x="213" y="187"/>
                    <a:pt x="213" y="187"/>
                  </a:cubicBezTo>
                  <a:cubicBezTo>
                    <a:pt x="213" y="187"/>
                    <a:pt x="213" y="187"/>
                    <a:pt x="213" y="187"/>
                  </a:cubicBezTo>
                  <a:cubicBezTo>
                    <a:pt x="213" y="187"/>
                    <a:pt x="213" y="187"/>
                    <a:pt x="213" y="187"/>
                  </a:cubicBezTo>
                  <a:cubicBezTo>
                    <a:pt x="213" y="188"/>
                    <a:pt x="213" y="188"/>
                    <a:pt x="213" y="188"/>
                  </a:cubicBezTo>
                  <a:cubicBezTo>
                    <a:pt x="213" y="188"/>
                    <a:pt x="213" y="188"/>
                    <a:pt x="213" y="188"/>
                  </a:cubicBezTo>
                  <a:cubicBezTo>
                    <a:pt x="213" y="188"/>
                    <a:pt x="213" y="188"/>
                    <a:pt x="213" y="188"/>
                  </a:cubicBezTo>
                  <a:cubicBezTo>
                    <a:pt x="214" y="188"/>
                    <a:pt x="214" y="188"/>
                    <a:pt x="214" y="188"/>
                  </a:cubicBezTo>
                  <a:cubicBezTo>
                    <a:pt x="214" y="188"/>
                    <a:pt x="214" y="188"/>
                    <a:pt x="214" y="188"/>
                  </a:cubicBezTo>
                  <a:cubicBezTo>
                    <a:pt x="214" y="189"/>
                    <a:pt x="214" y="189"/>
                    <a:pt x="214" y="189"/>
                  </a:cubicBezTo>
                  <a:cubicBezTo>
                    <a:pt x="214" y="189"/>
                    <a:pt x="214" y="189"/>
                    <a:pt x="214" y="189"/>
                  </a:cubicBezTo>
                  <a:cubicBezTo>
                    <a:pt x="214" y="189"/>
                    <a:pt x="214" y="189"/>
                    <a:pt x="214" y="189"/>
                  </a:cubicBezTo>
                  <a:cubicBezTo>
                    <a:pt x="214" y="189"/>
                    <a:pt x="214" y="189"/>
                    <a:pt x="214" y="189"/>
                  </a:cubicBezTo>
                  <a:cubicBezTo>
                    <a:pt x="214" y="189"/>
                    <a:pt x="214" y="189"/>
                    <a:pt x="214" y="189"/>
                  </a:cubicBezTo>
                  <a:cubicBezTo>
                    <a:pt x="215" y="190"/>
                    <a:pt x="215" y="190"/>
                    <a:pt x="215" y="190"/>
                  </a:cubicBezTo>
                  <a:cubicBezTo>
                    <a:pt x="215" y="190"/>
                    <a:pt x="215" y="190"/>
                    <a:pt x="215" y="190"/>
                  </a:cubicBezTo>
                  <a:cubicBezTo>
                    <a:pt x="215" y="191"/>
                    <a:pt x="215" y="191"/>
                    <a:pt x="215" y="191"/>
                  </a:cubicBezTo>
                  <a:cubicBezTo>
                    <a:pt x="215" y="191"/>
                    <a:pt x="215" y="191"/>
                    <a:pt x="215" y="191"/>
                  </a:cubicBezTo>
                  <a:cubicBezTo>
                    <a:pt x="215" y="191"/>
                    <a:pt x="215" y="191"/>
                    <a:pt x="215" y="191"/>
                  </a:cubicBezTo>
                  <a:cubicBezTo>
                    <a:pt x="215" y="191"/>
                    <a:pt x="215" y="191"/>
                    <a:pt x="215" y="191"/>
                  </a:cubicBezTo>
                  <a:cubicBezTo>
                    <a:pt x="215" y="191"/>
                    <a:pt x="215" y="191"/>
                    <a:pt x="215" y="191"/>
                  </a:cubicBezTo>
                  <a:cubicBezTo>
                    <a:pt x="215" y="191"/>
                    <a:pt x="216" y="191"/>
                    <a:pt x="216" y="191"/>
                  </a:cubicBezTo>
                  <a:cubicBezTo>
                    <a:pt x="216" y="191"/>
                    <a:pt x="216" y="191"/>
                    <a:pt x="216" y="191"/>
                  </a:cubicBezTo>
                  <a:cubicBezTo>
                    <a:pt x="216" y="191"/>
                    <a:pt x="216" y="191"/>
                    <a:pt x="216" y="191"/>
                  </a:cubicBezTo>
                  <a:cubicBezTo>
                    <a:pt x="216" y="191"/>
                    <a:pt x="216" y="191"/>
                    <a:pt x="216" y="191"/>
                  </a:cubicBezTo>
                  <a:cubicBezTo>
                    <a:pt x="216" y="191"/>
                    <a:pt x="216" y="191"/>
                    <a:pt x="216" y="191"/>
                  </a:cubicBezTo>
                  <a:cubicBezTo>
                    <a:pt x="216" y="191"/>
                    <a:pt x="216" y="191"/>
                    <a:pt x="216" y="191"/>
                  </a:cubicBezTo>
                  <a:cubicBezTo>
                    <a:pt x="216" y="190"/>
                    <a:pt x="216" y="190"/>
                    <a:pt x="216" y="190"/>
                  </a:cubicBezTo>
                  <a:cubicBezTo>
                    <a:pt x="216" y="190"/>
                    <a:pt x="216" y="190"/>
                    <a:pt x="216"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6" y="190"/>
                    <a:pt x="216" y="190"/>
                    <a:pt x="216" y="190"/>
                  </a:cubicBezTo>
                  <a:cubicBezTo>
                    <a:pt x="216" y="190"/>
                    <a:pt x="216" y="190"/>
                    <a:pt x="216" y="190"/>
                  </a:cubicBezTo>
                  <a:cubicBezTo>
                    <a:pt x="216" y="190"/>
                    <a:pt x="216" y="190"/>
                    <a:pt x="216" y="190"/>
                  </a:cubicBezTo>
                  <a:cubicBezTo>
                    <a:pt x="216" y="189"/>
                    <a:pt x="216" y="189"/>
                    <a:pt x="216"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20" y="189"/>
                    <a:pt x="220" y="189"/>
                    <a:pt x="220" y="189"/>
                  </a:cubicBezTo>
                  <a:cubicBezTo>
                    <a:pt x="220" y="190"/>
                    <a:pt x="220" y="190"/>
                    <a:pt x="220"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1"/>
                    <a:pt x="220" y="191"/>
                    <a:pt x="220" y="191"/>
                  </a:cubicBezTo>
                  <a:cubicBezTo>
                    <a:pt x="220" y="191"/>
                    <a:pt x="220" y="191"/>
                    <a:pt x="220" y="191"/>
                  </a:cubicBezTo>
                  <a:cubicBezTo>
                    <a:pt x="221" y="191"/>
                    <a:pt x="221" y="191"/>
                    <a:pt x="221" y="191"/>
                  </a:cubicBezTo>
                  <a:cubicBezTo>
                    <a:pt x="221" y="191"/>
                    <a:pt x="221" y="191"/>
                    <a:pt x="221" y="191"/>
                  </a:cubicBezTo>
                  <a:cubicBezTo>
                    <a:pt x="220" y="191"/>
                    <a:pt x="220" y="191"/>
                    <a:pt x="220"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0"/>
                    <a:pt x="225" y="190"/>
                    <a:pt x="225" y="190"/>
                  </a:cubicBezTo>
                  <a:cubicBezTo>
                    <a:pt x="225" y="190"/>
                    <a:pt x="225" y="190"/>
                    <a:pt x="225" y="190"/>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6" y="191"/>
                    <a:pt x="226" y="191"/>
                    <a:pt x="226" y="191"/>
                  </a:cubicBezTo>
                  <a:cubicBezTo>
                    <a:pt x="226" y="191"/>
                    <a:pt x="226" y="191"/>
                    <a:pt x="226" y="191"/>
                  </a:cubicBezTo>
                  <a:cubicBezTo>
                    <a:pt x="226" y="191"/>
                    <a:pt x="226" y="191"/>
                    <a:pt x="226" y="191"/>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7" y="190"/>
                    <a:pt x="227" y="190"/>
                    <a:pt x="227" y="190"/>
                  </a:cubicBezTo>
                  <a:cubicBezTo>
                    <a:pt x="227" y="190"/>
                    <a:pt x="227" y="190"/>
                    <a:pt x="227" y="190"/>
                  </a:cubicBezTo>
                  <a:cubicBezTo>
                    <a:pt x="227" y="190"/>
                    <a:pt x="227" y="190"/>
                    <a:pt x="227"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1"/>
                    <a:pt x="228" y="191"/>
                    <a:pt x="228" y="191"/>
                  </a:cubicBezTo>
                  <a:cubicBezTo>
                    <a:pt x="228" y="191"/>
                    <a:pt x="228" y="191"/>
                    <a:pt x="228" y="191"/>
                  </a:cubicBezTo>
                  <a:cubicBezTo>
                    <a:pt x="228" y="191"/>
                    <a:pt x="228" y="191"/>
                    <a:pt x="228" y="191"/>
                  </a:cubicBezTo>
                  <a:cubicBezTo>
                    <a:pt x="228" y="191"/>
                    <a:pt x="228" y="191"/>
                    <a:pt x="228" y="191"/>
                  </a:cubicBezTo>
                  <a:cubicBezTo>
                    <a:pt x="228" y="191"/>
                    <a:pt x="228" y="191"/>
                    <a:pt x="228"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30" y="191"/>
                    <a:pt x="230" y="191"/>
                    <a:pt x="230" y="191"/>
                  </a:cubicBezTo>
                  <a:cubicBezTo>
                    <a:pt x="230" y="191"/>
                    <a:pt x="230" y="191"/>
                    <a:pt x="230" y="191"/>
                  </a:cubicBezTo>
                  <a:cubicBezTo>
                    <a:pt x="229" y="192"/>
                    <a:pt x="229" y="192"/>
                    <a:pt x="229" y="192"/>
                  </a:cubicBezTo>
                  <a:cubicBezTo>
                    <a:pt x="229" y="192"/>
                    <a:pt x="229" y="192"/>
                    <a:pt x="229"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1" y="193"/>
                    <a:pt x="231" y="193"/>
                    <a:pt x="231" y="193"/>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3" y="194"/>
                    <a:pt x="233" y="194"/>
                    <a:pt x="233" y="194"/>
                  </a:cubicBezTo>
                  <a:cubicBezTo>
                    <a:pt x="233" y="194"/>
                    <a:pt x="233" y="194"/>
                    <a:pt x="233" y="194"/>
                  </a:cubicBezTo>
                  <a:cubicBezTo>
                    <a:pt x="233" y="194"/>
                    <a:pt x="233" y="194"/>
                    <a:pt x="233" y="194"/>
                  </a:cubicBezTo>
                  <a:cubicBezTo>
                    <a:pt x="233" y="194"/>
                    <a:pt x="233" y="194"/>
                    <a:pt x="233" y="194"/>
                  </a:cubicBezTo>
                  <a:cubicBezTo>
                    <a:pt x="233" y="194"/>
                    <a:pt x="233" y="194"/>
                    <a:pt x="233" y="194"/>
                  </a:cubicBezTo>
                  <a:cubicBezTo>
                    <a:pt x="233" y="194"/>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6"/>
                    <a:pt x="233" y="196"/>
                    <a:pt x="233" y="196"/>
                  </a:cubicBezTo>
                  <a:cubicBezTo>
                    <a:pt x="233" y="196"/>
                    <a:pt x="233" y="196"/>
                    <a:pt x="233"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40" y="196"/>
                    <a:pt x="240" y="196"/>
                    <a:pt x="240" y="196"/>
                  </a:cubicBezTo>
                  <a:cubicBezTo>
                    <a:pt x="240" y="196"/>
                    <a:pt x="240" y="196"/>
                    <a:pt x="240" y="196"/>
                  </a:cubicBezTo>
                  <a:cubicBezTo>
                    <a:pt x="239" y="196"/>
                    <a:pt x="239" y="196"/>
                    <a:pt x="239" y="196"/>
                  </a:cubicBezTo>
                  <a:cubicBezTo>
                    <a:pt x="239" y="196"/>
                    <a:pt x="239" y="196"/>
                    <a:pt x="239" y="196"/>
                  </a:cubicBezTo>
                  <a:cubicBezTo>
                    <a:pt x="239" y="196"/>
                    <a:pt x="239" y="196"/>
                    <a:pt x="239" y="196"/>
                  </a:cubicBezTo>
                  <a:cubicBezTo>
                    <a:pt x="240" y="196"/>
                    <a:pt x="240" y="196"/>
                    <a:pt x="240"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1" y="198"/>
                    <a:pt x="241" y="198"/>
                    <a:pt x="241" y="198"/>
                  </a:cubicBezTo>
                  <a:cubicBezTo>
                    <a:pt x="241" y="198"/>
                    <a:pt x="241" y="198"/>
                    <a:pt x="241" y="198"/>
                  </a:cubicBezTo>
                  <a:cubicBezTo>
                    <a:pt x="241" y="198"/>
                    <a:pt x="241" y="198"/>
                    <a:pt x="241" y="198"/>
                  </a:cubicBezTo>
                  <a:cubicBezTo>
                    <a:pt x="241" y="198"/>
                    <a:pt x="241" y="198"/>
                    <a:pt x="241" y="198"/>
                  </a:cubicBezTo>
                  <a:cubicBezTo>
                    <a:pt x="241" y="199"/>
                    <a:pt x="241" y="199"/>
                    <a:pt x="241" y="199"/>
                  </a:cubicBezTo>
                  <a:cubicBezTo>
                    <a:pt x="241" y="199"/>
                    <a:pt x="241" y="199"/>
                    <a:pt x="241" y="199"/>
                  </a:cubicBezTo>
                  <a:cubicBezTo>
                    <a:pt x="241" y="199"/>
                    <a:pt x="241" y="199"/>
                    <a:pt x="241" y="199"/>
                  </a:cubicBezTo>
                  <a:cubicBezTo>
                    <a:pt x="241" y="199"/>
                    <a:pt x="241" y="199"/>
                    <a:pt x="241" y="199"/>
                  </a:cubicBezTo>
                  <a:cubicBezTo>
                    <a:pt x="241" y="199"/>
                    <a:pt x="241" y="199"/>
                    <a:pt x="241"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7"/>
                    <a:pt x="244" y="197"/>
                    <a:pt x="244" y="197"/>
                  </a:cubicBezTo>
                  <a:cubicBezTo>
                    <a:pt x="244" y="197"/>
                    <a:pt x="244" y="197"/>
                    <a:pt x="244" y="197"/>
                  </a:cubicBezTo>
                  <a:cubicBezTo>
                    <a:pt x="244" y="197"/>
                    <a:pt x="244" y="197"/>
                    <a:pt x="244" y="197"/>
                  </a:cubicBezTo>
                  <a:cubicBezTo>
                    <a:pt x="244" y="197"/>
                    <a:pt x="244" y="197"/>
                    <a:pt x="244"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9" y="197"/>
                    <a:pt x="249" y="197"/>
                    <a:pt x="249" y="197"/>
                  </a:cubicBezTo>
                  <a:cubicBezTo>
                    <a:pt x="249" y="197"/>
                    <a:pt x="249" y="197"/>
                    <a:pt x="249" y="197"/>
                  </a:cubicBezTo>
                  <a:cubicBezTo>
                    <a:pt x="249" y="197"/>
                    <a:pt x="249" y="197"/>
                    <a:pt x="249" y="197"/>
                  </a:cubicBezTo>
                  <a:cubicBezTo>
                    <a:pt x="249" y="197"/>
                    <a:pt x="249" y="197"/>
                    <a:pt x="249" y="197"/>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50" y="196"/>
                    <a:pt x="250" y="196"/>
                    <a:pt x="250" y="196"/>
                  </a:cubicBezTo>
                  <a:cubicBezTo>
                    <a:pt x="250" y="196"/>
                    <a:pt x="250" y="196"/>
                    <a:pt x="250"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5"/>
                    <a:pt x="249" y="195"/>
                    <a:pt x="249" y="195"/>
                  </a:cubicBezTo>
                  <a:cubicBezTo>
                    <a:pt x="249" y="195"/>
                    <a:pt x="249" y="195"/>
                    <a:pt x="249" y="195"/>
                  </a:cubicBezTo>
                  <a:cubicBezTo>
                    <a:pt x="249" y="195"/>
                    <a:pt x="249" y="195"/>
                    <a:pt x="249" y="195"/>
                  </a:cubicBezTo>
                  <a:cubicBezTo>
                    <a:pt x="249" y="195"/>
                    <a:pt x="249" y="195"/>
                    <a:pt x="249" y="195"/>
                  </a:cubicBezTo>
                  <a:cubicBezTo>
                    <a:pt x="250" y="195"/>
                    <a:pt x="250" y="195"/>
                    <a:pt x="250" y="195"/>
                  </a:cubicBezTo>
                  <a:cubicBezTo>
                    <a:pt x="250" y="195"/>
                    <a:pt x="250" y="195"/>
                    <a:pt x="250" y="195"/>
                  </a:cubicBezTo>
                  <a:cubicBezTo>
                    <a:pt x="250" y="195"/>
                    <a:pt x="250" y="195"/>
                    <a:pt x="250" y="195"/>
                  </a:cubicBezTo>
                  <a:cubicBezTo>
                    <a:pt x="250" y="195"/>
                    <a:pt x="250" y="195"/>
                    <a:pt x="250" y="195"/>
                  </a:cubicBezTo>
                  <a:cubicBezTo>
                    <a:pt x="250" y="195"/>
                    <a:pt x="250" y="195"/>
                    <a:pt x="250"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4"/>
                    <a:pt x="251" y="194"/>
                    <a:pt x="251" y="194"/>
                  </a:cubicBezTo>
                  <a:cubicBezTo>
                    <a:pt x="251" y="194"/>
                    <a:pt x="251" y="194"/>
                    <a:pt x="251" y="194"/>
                  </a:cubicBezTo>
                  <a:cubicBezTo>
                    <a:pt x="251" y="194"/>
                    <a:pt x="251" y="194"/>
                    <a:pt x="251" y="194"/>
                  </a:cubicBezTo>
                  <a:cubicBezTo>
                    <a:pt x="251" y="194"/>
                    <a:pt x="251" y="194"/>
                    <a:pt x="251"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3"/>
                    <a:pt x="253" y="193"/>
                    <a:pt x="253" y="193"/>
                  </a:cubicBezTo>
                  <a:cubicBezTo>
                    <a:pt x="253" y="193"/>
                    <a:pt x="253" y="193"/>
                    <a:pt x="253" y="193"/>
                  </a:cubicBezTo>
                  <a:cubicBezTo>
                    <a:pt x="253" y="193"/>
                    <a:pt x="253" y="193"/>
                    <a:pt x="253" y="193"/>
                  </a:cubicBezTo>
                  <a:cubicBezTo>
                    <a:pt x="253" y="193"/>
                    <a:pt x="253" y="193"/>
                    <a:pt x="253"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3"/>
                    <a:pt x="256" y="193"/>
                    <a:pt x="256" y="193"/>
                  </a:cubicBezTo>
                  <a:cubicBezTo>
                    <a:pt x="256" y="193"/>
                    <a:pt x="256" y="193"/>
                    <a:pt x="256" y="193"/>
                  </a:cubicBezTo>
                  <a:cubicBezTo>
                    <a:pt x="256" y="193"/>
                    <a:pt x="256" y="193"/>
                    <a:pt x="256" y="193"/>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8" y="192"/>
                    <a:pt x="258" y="192"/>
                    <a:pt x="258" y="192"/>
                  </a:cubicBezTo>
                  <a:cubicBezTo>
                    <a:pt x="258" y="192"/>
                    <a:pt x="258" y="192"/>
                    <a:pt x="258" y="192"/>
                  </a:cubicBezTo>
                  <a:cubicBezTo>
                    <a:pt x="258" y="192"/>
                    <a:pt x="258" y="192"/>
                    <a:pt x="258" y="192"/>
                  </a:cubicBezTo>
                  <a:cubicBezTo>
                    <a:pt x="259" y="192"/>
                    <a:pt x="259" y="192"/>
                    <a:pt x="259" y="192"/>
                  </a:cubicBezTo>
                  <a:cubicBezTo>
                    <a:pt x="259" y="192"/>
                    <a:pt x="259" y="192"/>
                    <a:pt x="259" y="192"/>
                  </a:cubicBezTo>
                  <a:cubicBezTo>
                    <a:pt x="259" y="192"/>
                    <a:pt x="259" y="192"/>
                    <a:pt x="259" y="192"/>
                  </a:cubicBezTo>
                  <a:cubicBezTo>
                    <a:pt x="259" y="192"/>
                    <a:pt x="259" y="192"/>
                    <a:pt x="259" y="192"/>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2"/>
                    <a:pt x="260" y="192"/>
                    <a:pt x="260" y="192"/>
                  </a:cubicBezTo>
                  <a:cubicBezTo>
                    <a:pt x="260" y="192"/>
                    <a:pt x="260" y="192"/>
                    <a:pt x="260" y="192"/>
                  </a:cubicBezTo>
                  <a:cubicBezTo>
                    <a:pt x="260" y="192"/>
                    <a:pt x="260" y="192"/>
                    <a:pt x="260" y="192"/>
                  </a:cubicBezTo>
                  <a:cubicBezTo>
                    <a:pt x="260" y="192"/>
                    <a:pt x="260" y="192"/>
                    <a:pt x="260" y="192"/>
                  </a:cubicBezTo>
                  <a:cubicBezTo>
                    <a:pt x="260" y="192"/>
                    <a:pt x="260" y="191"/>
                    <a:pt x="260" y="191"/>
                  </a:cubicBezTo>
                  <a:cubicBezTo>
                    <a:pt x="260" y="191"/>
                    <a:pt x="260"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2" y="191"/>
                    <a:pt x="262" y="191"/>
                    <a:pt x="262" y="191"/>
                  </a:cubicBezTo>
                  <a:cubicBezTo>
                    <a:pt x="262" y="191"/>
                    <a:pt x="262" y="191"/>
                    <a:pt x="262" y="191"/>
                  </a:cubicBezTo>
                  <a:cubicBezTo>
                    <a:pt x="262" y="191"/>
                    <a:pt x="262" y="191"/>
                    <a:pt x="262" y="191"/>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3" y="192"/>
                    <a:pt x="263" y="192"/>
                    <a:pt x="263" y="192"/>
                  </a:cubicBezTo>
                  <a:cubicBezTo>
                    <a:pt x="263" y="192"/>
                    <a:pt x="263" y="192"/>
                    <a:pt x="263" y="192"/>
                  </a:cubicBezTo>
                  <a:cubicBezTo>
                    <a:pt x="263" y="192"/>
                    <a:pt x="263" y="192"/>
                    <a:pt x="263" y="192"/>
                  </a:cubicBezTo>
                  <a:cubicBezTo>
                    <a:pt x="263" y="192"/>
                    <a:pt x="263" y="192"/>
                    <a:pt x="263"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5" y="192"/>
                    <a:pt x="265" y="192"/>
                    <a:pt x="265" y="192"/>
                  </a:cubicBezTo>
                  <a:cubicBezTo>
                    <a:pt x="265" y="192"/>
                    <a:pt x="265" y="192"/>
                    <a:pt x="265" y="192"/>
                  </a:cubicBezTo>
                  <a:cubicBezTo>
                    <a:pt x="265" y="192"/>
                    <a:pt x="265" y="192"/>
                    <a:pt x="265" y="192"/>
                  </a:cubicBezTo>
                  <a:cubicBezTo>
                    <a:pt x="265" y="192"/>
                    <a:pt x="265" y="192"/>
                    <a:pt x="265" y="192"/>
                  </a:cubicBezTo>
                  <a:cubicBezTo>
                    <a:pt x="265" y="192"/>
                    <a:pt x="265" y="192"/>
                    <a:pt x="265"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3"/>
                    <a:pt x="266" y="193"/>
                    <a:pt x="266" y="193"/>
                  </a:cubicBezTo>
                  <a:cubicBezTo>
                    <a:pt x="266" y="193"/>
                    <a:pt x="266" y="193"/>
                    <a:pt x="266" y="193"/>
                  </a:cubicBezTo>
                  <a:cubicBezTo>
                    <a:pt x="267" y="193"/>
                    <a:pt x="267" y="193"/>
                    <a:pt x="267" y="193"/>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5"/>
                    <a:pt x="267" y="195"/>
                    <a:pt x="267" y="195"/>
                  </a:cubicBezTo>
                  <a:cubicBezTo>
                    <a:pt x="267" y="195"/>
                    <a:pt x="267" y="195"/>
                    <a:pt x="267" y="195"/>
                  </a:cubicBezTo>
                  <a:cubicBezTo>
                    <a:pt x="267" y="195"/>
                    <a:pt x="267" y="195"/>
                    <a:pt x="267" y="195"/>
                  </a:cubicBezTo>
                  <a:cubicBezTo>
                    <a:pt x="267" y="195"/>
                    <a:pt x="267" y="195"/>
                    <a:pt x="267" y="195"/>
                  </a:cubicBezTo>
                  <a:cubicBezTo>
                    <a:pt x="267" y="195"/>
                    <a:pt x="267" y="195"/>
                    <a:pt x="267"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9" y="195"/>
                    <a:pt x="269" y="195"/>
                    <a:pt x="269" y="195"/>
                  </a:cubicBezTo>
                  <a:cubicBezTo>
                    <a:pt x="269" y="195"/>
                    <a:pt x="269" y="195"/>
                    <a:pt x="269" y="195"/>
                  </a:cubicBezTo>
                  <a:cubicBezTo>
                    <a:pt x="269" y="195"/>
                    <a:pt x="269" y="195"/>
                    <a:pt x="269" y="195"/>
                  </a:cubicBezTo>
                  <a:cubicBezTo>
                    <a:pt x="269" y="195"/>
                    <a:pt x="269" y="195"/>
                    <a:pt x="269" y="195"/>
                  </a:cubicBezTo>
                  <a:cubicBezTo>
                    <a:pt x="269" y="195"/>
                    <a:pt x="269" y="195"/>
                    <a:pt x="269" y="195"/>
                  </a:cubicBezTo>
                  <a:cubicBezTo>
                    <a:pt x="270" y="195"/>
                    <a:pt x="270" y="195"/>
                    <a:pt x="270" y="195"/>
                  </a:cubicBezTo>
                  <a:cubicBezTo>
                    <a:pt x="270" y="195"/>
                    <a:pt x="270" y="195"/>
                    <a:pt x="270" y="195"/>
                  </a:cubicBezTo>
                  <a:cubicBezTo>
                    <a:pt x="270" y="195"/>
                    <a:pt x="270" y="195"/>
                    <a:pt x="270"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2" y="195"/>
                    <a:pt x="272" y="195"/>
                    <a:pt x="272" y="195"/>
                  </a:cubicBezTo>
                  <a:cubicBezTo>
                    <a:pt x="272" y="195"/>
                    <a:pt x="272" y="195"/>
                    <a:pt x="272" y="195"/>
                  </a:cubicBezTo>
                  <a:cubicBezTo>
                    <a:pt x="272" y="195"/>
                    <a:pt x="272" y="195"/>
                    <a:pt x="272" y="195"/>
                  </a:cubicBezTo>
                  <a:cubicBezTo>
                    <a:pt x="272" y="195"/>
                    <a:pt x="272" y="195"/>
                    <a:pt x="272" y="195"/>
                  </a:cubicBezTo>
                  <a:cubicBezTo>
                    <a:pt x="272" y="195"/>
                    <a:pt x="272" y="195"/>
                    <a:pt x="272"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6" y="195"/>
                    <a:pt x="276" y="195"/>
                    <a:pt x="276" y="195"/>
                  </a:cubicBezTo>
                  <a:cubicBezTo>
                    <a:pt x="276" y="195"/>
                    <a:pt x="276" y="195"/>
                    <a:pt x="276" y="195"/>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8" y="196"/>
                    <a:pt x="278" y="196"/>
                    <a:pt x="278" y="196"/>
                  </a:cubicBezTo>
                  <a:cubicBezTo>
                    <a:pt x="278" y="196"/>
                    <a:pt x="278" y="196"/>
                    <a:pt x="278" y="196"/>
                  </a:cubicBezTo>
                  <a:cubicBezTo>
                    <a:pt x="278" y="196"/>
                    <a:pt x="278" y="196"/>
                    <a:pt x="278" y="196"/>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80" y="195"/>
                    <a:pt x="280" y="195"/>
                    <a:pt x="280" y="195"/>
                  </a:cubicBezTo>
                  <a:cubicBezTo>
                    <a:pt x="280" y="195"/>
                    <a:pt x="280" y="195"/>
                    <a:pt x="280" y="195"/>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2"/>
                    <a:pt x="280" y="192"/>
                    <a:pt x="280" y="192"/>
                  </a:cubicBezTo>
                  <a:cubicBezTo>
                    <a:pt x="280" y="192"/>
                    <a:pt x="280" y="192"/>
                    <a:pt x="280" y="192"/>
                  </a:cubicBezTo>
                  <a:cubicBezTo>
                    <a:pt x="280" y="192"/>
                    <a:pt x="280" y="192"/>
                    <a:pt x="280"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6"/>
                    <a:pt x="281" y="186"/>
                    <a:pt x="281" y="186"/>
                  </a:cubicBezTo>
                  <a:cubicBezTo>
                    <a:pt x="281" y="186"/>
                    <a:pt x="281" y="186"/>
                    <a:pt x="281"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4" y="185"/>
                    <a:pt x="284" y="185"/>
                    <a:pt x="284" y="185"/>
                  </a:cubicBezTo>
                  <a:cubicBezTo>
                    <a:pt x="284" y="185"/>
                    <a:pt x="284" y="185"/>
                    <a:pt x="284" y="185"/>
                  </a:cubicBezTo>
                  <a:cubicBezTo>
                    <a:pt x="284" y="185"/>
                    <a:pt x="284" y="185"/>
                    <a:pt x="284" y="185"/>
                  </a:cubicBezTo>
                  <a:cubicBezTo>
                    <a:pt x="284" y="185"/>
                    <a:pt x="284" y="185"/>
                    <a:pt x="284" y="185"/>
                  </a:cubicBezTo>
                  <a:cubicBezTo>
                    <a:pt x="284" y="185"/>
                    <a:pt x="284" y="185"/>
                    <a:pt x="284" y="185"/>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7"/>
                  </a:cubicBezTo>
                  <a:cubicBezTo>
                    <a:pt x="286" y="187"/>
                    <a:pt x="286" y="187"/>
                    <a:pt x="286" y="187"/>
                  </a:cubicBezTo>
                  <a:cubicBezTo>
                    <a:pt x="286" y="187"/>
                    <a:pt x="286" y="187"/>
                    <a:pt x="286" y="187"/>
                  </a:cubicBezTo>
                  <a:cubicBezTo>
                    <a:pt x="286" y="187"/>
                    <a:pt x="286" y="187"/>
                    <a:pt x="286" y="187"/>
                  </a:cubicBezTo>
                  <a:cubicBezTo>
                    <a:pt x="286" y="187"/>
                    <a:pt x="286" y="187"/>
                    <a:pt x="286" y="187"/>
                  </a:cubicBezTo>
                  <a:cubicBezTo>
                    <a:pt x="286" y="187"/>
                    <a:pt x="286"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1" y="187"/>
                    <a:pt x="291" y="187"/>
                    <a:pt x="291" y="187"/>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5" y="189"/>
                    <a:pt x="295" y="189"/>
                    <a:pt x="295" y="189"/>
                  </a:cubicBezTo>
                  <a:cubicBezTo>
                    <a:pt x="295" y="189"/>
                    <a:pt x="295" y="189"/>
                    <a:pt x="295" y="189"/>
                  </a:cubicBezTo>
                  <a:cubicBezTo>
                    <a:pt x="295"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3"/>
                    <a:pt x="302" y="193"/>
                    <a:pt x="302" y="193"/>
                  </a:cubicBezTo>
                  <a:cubicBezTo>
                    <a:pt x="302" y="193"/>
                    <a:pt x="302" y="193"/>
                    <a:pt x="302" y="193"/>
                  </a:cubicBezTo>
                  <a:cubicBezTo>
                    <a:pt x="302" y="193"/>
                    <a:pt x="302" y="193"/>
                    <a:pt x="302" y="193"/>
                  </a:cubicBezTo>
                  <a:cubicBezTo>
                    <a:pt x="302" y="193"/>
                    <a:pt x="302" y="193"/>
                    <a:pt x="302" y="193"/>
                  </a:cubicBezTo>
                  <a:cubicBezTo>
                    <a:pt x="302" y="193"/>
                    <a:pt x="302" y="193"/>
                    <a:pt x="302" y="193"/>
                  </a:cubicBezTo>
                  <a:cubicBezTo>
                    <a:pt x="303" y="193"/>
                    <a:pt x="303" y="193"/>
                    <a:pt x="303" y="193"/>
                  </a:cubicBezTo>
                  <a:cubicBezTo>
                    <a:pt x="303" y="193"/>
                    <a:pt x="303" y="193"/>
                    <a:pt x="303" y="193"/>
                  </a:cubicBezTo>
                  <a:cubicBezTo>
                    <a:pt x="303" y="193"/>
                    <a:pt x="303" y="193"/>
                    <a:pt x="303" y="193"/>
                  </a:cubicBezTo>
                  <a:cubicBezTo>
                    <a:pt x="303" y="193"/>
                    <a:pt x="303" y="193"/>
                    <a:pt x="303" y="193"/>
                  </a:cubicBezTo>
                  <a:cubicBezTo>
                    <a:pt x="303" y="193"/>
                    <a:pt x="303" y="193"/>
                    <a:pt x="303"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7" y="193"/>
                    <a:pt x="307" y="193"/>
                    <a:pt x="307"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10" y="193"/>
                    <a:pt x="310" y="193"/>
                    <a:pt x="310" y="193"/>
                  </a:cubicBezTo>
                  <a:cubicBezTo>
                    <a:pt x="310" y="193"/>
                    <a:pt x="310" y="193"/>
                    <a:pt x="310" y="193"/>
                  </a:cubicBezTo>
                  <a:cubicBezTo>
                    <a:pt x="310" y="193"/>
                    <a:pt x="310" y="193"/>
                    <a:pt x="310" y="193"/>
                  </a:cubicBezTo>
                  <a:cubicBezTo>
                    <a:pt x="310" y="193"/>
                    <a:pt x="310" y="193"/>
                    <a:pt x="310" y="193"/>
                  </a:cubicBezTo>
                  <a:cubicBezTo>
                    <a:pt x="310" y="193"/>
                    <a:pt x="310" y="193"/>
                    <a:pt x="310" y="193"/>
                  </a:cubicBezTo>
                  <a:cubicBezTo>
                    <a:pt x="311" y="193"/>
                    <a:pt x="311" y="193"/>
                    <a:pt x="311" y="193"/>
                  </a:cubicBezTo>
                  <a:cubicBezTo>
                    <a:pt x="311" y="193"/>
                    <a:pt x="311" y="193"/>
                    <a:pt x="311" y="193"/>
                  </a:cubicBezTo>
                  <a:cubicBezTo>
                    <a:pt x="311" y="193"/>
                    <a:pt x="311" y="193"/>
                    <a:pt x="311" y="193"/>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7"/>
                    <a:pt x="315" y="197"/>
                    <a:pt x="315" y="197"/>
                  </a:cubicBezTo>
                  <a:cubicBezTo>
                    <a:pt x="315" y="197"/>
                    <a:pt x="315" y="197"/>
                    <a:pt x="315" y="197"/>
                  </a:cubicBezTo>
                  <a:cubicBezTo>
                    <a:pt x="315" y="197"/>
                    <a:pt x="315" y="197"/>
                    <a:pt x="315" y="197"/>
                  </a:cubicBezTo>
                  <a:cubicBezTo>
                    <a:pt x="315" y="197"/>
                    <a:pt x="315" y="197"/>
                    <a:pt x="315"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7" y="197"/>
                    <a:pt x="317" y="197"/>
                    <a:pt x="317" y="197"/>
                  </a:cubicBezTo>
                  <a:cubicBezTo>
                    <a:pt x="317" y="197"/>
                    <a:pt x="317" y="197"/>
                    <a:pt x="317" y="197"/>
                  </a:cubicBezTo>
                  <a:cubicBezTo>
                    <a:pt x="317" y="197"/>
                    <a:pt x="317" y="197"/>
                    <a:pt x="317" y="197"/>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9" y="198"/>
                    <a:pt x="319" y="198"/>
                    <a:pt x="319" y="198"/>
                  </a:cubicBezTo>
                  <a:cubicBezTo>
                    <a:pt x="319" y="198"/>
                    <a:pt x="319" y="198"/>
                    <a:pt x="319" y="198"/>
                  </a:cubicBezTo>
                  <a:cubicBezTo>
                    <a:pt x="319" y="198"/>
                    <a:pt x="319" y="198"/>
                    <a:pt x="319" y="198"/>
                  </a:cubicBezTo>
                  <a:cubicBezTo>
                    <a:pt x="319" y="198"/>
                    <a:pt x="319" y="198"/>
                    <a:pt x="319" y="198"/>
                  </a:cubicBezTo>
                  <a:cubicBezTo>
                    <a:pt x="319" y="198"/>
                    <a:pt x="319" y="198"/>
                    <a:pt x="319"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1" y="198"/>
                    <a:pt x="321" y="198"/>
                    <a:pt x="321" y="198"/>
                  </a:cubicBezTo>
                  <a:cubicBezTo>
                    <a:pt x="321" y="198"/>
                    <a:pt x="321" y="198"/>
                    <a:pt x="321" y="198"/>
                  </a:cubicBezTo>
                  <a:cubicBezTo>
                    <a:pt x="321" y="199"/>
                    <a:pt x="321" y="199"/>
                    <a:pt x="321" y="199"/>
                  </a:cubicBezTo>
                  <a:cubicBezTo>
                    <a:pt x="322" y="199"/>
                    <a:pt x="322" y="199"/>
                    <a:pt x="322" y="199"/>
                  </a:cubicBezTo>
                  <a:cubicBezTo>
                    <a:pt x="322" y="199"/>
                    <a:pt x="322" y="199"/>
                    <a:pt x="322" y="199"/>
                  </a:cubicBezTo>
                  <a:cubicBezTo>
                    <a:pt x="322" y="199"/>
                    <a:pt x="322" y="199"/>
                    <a:pt x="322" y="199"/>
                  </a:cubicBezTo>
                  <a:cubicBezTo>
                    <a:pt x="322" y="199"/>
                    <a:pt x="322" y="199"/>
                    <a:pt x="322"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8"/>
                    <a:pt x="323" y="198"/>
                    <a:pt x="323" y="198"/>
                  </a:cubicBezTo>
                  <a:cubicBezTo>
                    <a:pt x="324" y="198"/>
                    <a:pt x="324" y="198"/>
                    <a:pt x="324" y="198"/>
                  </a:cubicBezTo>
                  <a:cubicBezTo>
                    <a:pt x="324" y="198"/>
                    <a:pt x="324" y="198"/>
                    <a:pt x="324" y="198"/>
                  </a:cubicBezTo>
                  <a:cubicBezTo>
                    <a:pt x="324" y="199"/>
                    <a:pt x="324" y="199"/>
                    <a:pt x="324" y="199"/>
                  </a:cubicBezTo>
                  <a:cubicBezTo>
                    <a:pt x="324" y="199"/>
                    <a:pt x="324" y="199"/>
                    <a:pt x="324" y="199"/>
                  </a:cubicBezTo>
                  <a:cubicBezTo>
                    <a:pt x="324" y="199"/>
                    <a:pt x="324" y="199"/>
                    <a:pt x="324" y="199"/>
                  </a:cubicBezTo>
                  <a:cubicBezTo>
                    <a:pt x="325" y="199"/>
                    <a:pt x="325" y="199"/>
                    <a:pt x="325" y="199"/>
                  </a:cubicBezTo>
                  <a:cubicBezTo>
                    <a:pt x="325" y="199"/>
                    <a:pt x="325" y="199"/>
                    <a:pt x="325" y="199"/>
                  </a:cubicBezTo>
                  <a:cubicBezTo>
                    <a:pt x="325" y="199"/>
                    <a:pt x="325" y="199"/>
                    <a:pt x="325" y="199"/>
                  </a:cubicBezTo>
                  <a:cubicBezTo>
                    <a:pt x="325" y="199"/>
                    <a:pt x="325" y="199"/>
                    <a:pt x="325" y="199"/>
                  </a:cubicBezTo>
                  <a:cubicBezTo>
                    <a:pt x="326" y="199"/>
                    <a:pt x="326" y="199"/>
                    <a:pt x="326" y="199"/>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8" y="198"/>
                    <a:pt x="328" y="198"/>
                    <a:pt x="328" y="198"/>
                  </a:cubicBezTo>
                  <a:cubicBezTo>
                    <a:pt x="328" y="198"/>
                    <a:pt x="328" y="198"/>
                    <a:pt x="328" y="198"/>
                  </a:cubicBezTo>
                  <a:cubicBezTo>
                    <a:pt x="328" y="198"/>
                    <a:pt x="328" y="198"/>
                    <a:pt x="328" y="198"/>
                  </a:cubicBezTo>
                  <a:cubicBezTo>
                    <a:pt x="328" y="198"/>
                    <a:pt x="328" y="198"/>
                    <a:pt x="328" y="198"/>
                  </a:cubicBezTo>
                  <a:cubicBezTo>
                    <a:pt x="329" y="198"/>
                    <a:pt x="329" y="198"/>
                    <a:pt x="329" y="198"/>
                  </a:cubicBezTo>
                  <a:cubicBezTo>
                    <a:pt x="329" y="198"/>
                    <a:pt x="329" y="198"/>
                    <a:pt x="329" y="198"/>
                  </a:cubicBezTo>
                  <a:cubicBezTo>
                    <a:pt x="329" y="198"/>
                    <a:pt x="329" y="198"/>
                    <a:pt x="329" y="198"/>
                  </a:cubicBezTo>
                  <a:cubicBezTo>
                    <a:pt x="329" y="198"/>
                    <a:pt x="329" y="198"/>
                    <a:pt x="329" y="198"/>
                  </a:cubicBezTo>
                  <a:cubicBezTo>
                    <a:pt x="329" y="198"/>
                    <a:pt x="329" y="198"/>
                    <a:pt x="329" y="198"/>
                  </a:cubicBezTo>
                  <a:cubicBezTo>
                    <a:pt x="330" y="198"/>
                    <a:pt x="330" y="198"/>
                    <a:pt x="330" y="198"/>
                  </a:cubicBezTo>
                  <a:cubicBezTo>
                    <a:pt x="330" y="197"/>
                    <a:pt x="330" y="197"/>
                    <a:pt x="330" y="197"/>
                  </a:cubicBezTo>
                  <a:cubicBezTo>
                    <a:pt x="330" y="197"/>
                    <a:pt x="330" y="197"/>
                    <a:pt x="330" y="197"/>
                  </a:cubicBezTo>
                  <a:cubicBezTo>
                    <a:pt x="330" y="197"/>
                    <a:pt x="330" y="197"/>
                    <a:pt x="330" y="197"/>
                  </a:cubicBezTo>
                  <a:cubicBezTo>
                    <a:pt x="330" y="197"/>
                    <a:pt x="330" y="197"/>
                    <a:pt x="330" y="197"/>
                  </a:cubicBezTo>
                  <a:cubicBezTo>
                    <a:pt x="331" y="197"/>
                    <a:pt x="331" y="197"/>
                    <a:pt x="331" y="197"/>
                  </a:cubicBezTo>
                  <a:cubicBezTo>
                    <a:pt x="331" y="197"/>
                    <a:pt x="331" y="197"/>
                    <a:pt x="331" y="197"/>
                  </a:cubicBezTo>
                  <a:cubicBezTo>
                    <a:pt x="331" y="197"/>
                    <a:pt x="331" y="197"/>
                    <a:pt x="331" y="197"/>
                  </a:cubicBezTo>
                  <a:cubicBezTo>
                    <a:pt x="331" y="197"/>
                    <a:pt x="331" y="197"/>
                    <a:pt x="331"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6"/>
                    <a:pt x="333" y="196"/>
                    <a:pt x="333" y="196"/>
                  </a:cubicBezTo>
                  <a:cubicBezTo>
                    <a:pt x="333" y="196"/>
                    <a:pt x="333" y="196"/>
                    <a:pt x="333" y="196"/>
                  </a:cubicBezTo>
                  <a:cubicBezTo>
                    <a:pt x="333" y="196"/>
                    <a:pt x="333" y="196"/>
                    <a:pt x="333" y="196"/>
                  </a:cubicBezTo>
                  <a:cubicBezTo>
                    <a:pt x="334" y="196"/>
                    <a:pt x="334" y="196"/>
                    <a:pt x="334" y="196"/>
                  </a:cubicBezTo>
                  <a:cubicBezTo>
                    <a:pt x="334" y="195"/>
                    <a:pt x="334" y="195"/>
                    <a:pt x="334" y="195"/>
                  </a:cubicBezTo>
                  <a:cubicBezTo>
                    <a:pt x="334" y="195"/>
                    <a:pt x="334" y="195"/>
                    <a:pt x="334" y="195"/>
                  </a:cubicBezTo>
                  <a:cubicBezTo>
                    <a:pt x="334" y="195"/>
                    <a:pt x="334" y="195"/>
                    <a:pt x="334" y="195"/>
                  </a:cubicBezTo>
                  <a:cubicBezTo>
                    <a:pt x="334" y="195"/>
                    <a:pt x="335" y="195"/>
                    <a:pt x="335" y="195"/>
                  </a:cubicBezTo>
                  <a:cubicBezTo>
                    <a:pt x="335" y="195"/>
                    <a:pt x="335" y="195"/>
                    <a:pt x="335" y="195"/>
                  </a:cubicBezTo>
                  <a:cubicBezTo>
                    <a:pt x="335" y="195"/>
                    <a:pt x="335" y="195"/>
                    <a:pt x="335" y="195"/>
                  </a:cubicBezTo>
                  <a:cubicBezTo>
                    <a:pt x="335" y="195"/>
                    <a:pt x="335" y="195"/>
                    <a:pt x="335" y="195"/>
                  </a:cubicBezTo>
                  <a:cubicBezTo>
                    <a:pt x="336" y="194"/>
                    <a:pt x="336" y="194"/>
                    <a:pt x="336" y="194"/>
                  </a:cubicBezTo>
                  <a:cubicBezTo>
                    <a:pt x="336" y="194"/>
                    <a:pt x="336" y="194"/>
                    <a:pt x="336" y="194"/>
                  </a:cubicBezTo>
                  <a:cubicBezTo>
                    <a:pt x="336" y="194"/>
                    <a:pt x="336" y="194"/>
                    <a:pt x="336" y="194"/>
                  </a:cubicBezTo>
                  <a:cubicBezTo>
                    <a:pt x="336" y="194"/>
                    <a:pt x="336" y="194"/>
                    <a:pt x="336" y="194"/>
                  </a:cubicBezTo>
                  <a:cubicBezTo>
                    <a:pt x="336" y="194"/>
                    <a:pt x="336" y="194"/>
                    <a:pt x="336" y="194"/>
                  </a:cubicBezTo>
                  <a:cubicBezTo>
                    <a:pt x="337" y="194"/>
                    <a:pt x="337" y="194"/>
                    <a:pt x="337" y="194"/>
                  </a:cubicBezTo>
                  <a:cubicBezTo>
                    <a:pt x="337" y="194"/>
                    <a:pt x="337" y="194"/>
                    <a:pt x="337" y="194"/>
                  </a:cubicBezTo>
                  <a:cubicBezTo>
                    <a:pt x="337" y="194"/>
                    <a:pt x="337" y="194"/>
                    <a:pt x="337" y="194"/>
                  </a:cubicBezTo>
                  <a:cubicBezTo>
                    <a:pt x="337" y="194"/>
                    <a:pt x="337" y="194"/>
                    <a:pt x="337" y="194"/>
                  </a:cubicBezTo>
                  <a:cubicBezTo>
                    <a:pt x="337" y="194"/>
                    <a:pt x="337" y="194"/>
                    <a:pt x="337" y="194"/>
                  </a:cubicBezTo>
                  <a:cubicBezTo>
                    <a:pt x="338" y="194"/>
                    <a:pt x="338" y="194"/>
                    <a:pt x="338" y="194"/>
                  </a:cubicBezTo>
                  <a:cubicBezTo>
                    <a:pt x="338" y="193"/>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9" y="194"/>
                    <a:pt x="339" y="194"/>
                    <a:pt x="339" y="194"/>
                  </a:cubicBezTo>
                  <a:cubicBezTo>
                    <a:pt x="339" y="194"/>
                    <a:pt x="339" y="194"/>
                    <a:pt x="339" y="194"/>
                  </a:cubicBezTo>
                  <a:cubicBezTo>
                    <a:pt x="339" y="194"/>
                    <a:pt x="339" y="194"/>
                    <a:pt x="339" y="194"/>
                  </a:cubicBezTo>
                  <a:cubicBezTo>
                    <a:pt x="339" y="194"/>
                    <a:pt x="339" y="194"/>
                    <a:pt x="339" y="194"/>
                  </a:cubicBezTo>
                  <a:cubicBezTo>
                    <a:pt x="339" y="194"/>
                    <a:pt x="339" y="194"/>
                    <a:pt x="339"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2" y="195"/>
                    <a:pt x="342" y="195"/>
                    <a:pt x="342" y="195"/>
                  </a:cubicBezTo>
                  <a:cubicBezTo>
                    <a:pt x="342" y="195"/>
                    <a:pt x="342" y="195"/>
                    <a:pt x="342" y="195"/>
                  </a:cubicBezTo>
                  <a:cubicBezTo>
                    <a:pt x="342" y="195"/>
                    <a:pt x="342" y="195"/>
                    <a:pt x="342" y="195"/>
                  </a:cubicBezTo>
                  <a:cubicBezTo>
                    <a:pt x="342" y="195"/>
                    <a:pt x="342" y="195"/>
                    <a:pt x="342" y="195"/>
                  </a:cubicBezTo>
                  <a:cubicBezTo>
                    <a:pt x="342" y="195"/>
                    <a:pt x="342" y="195"/>
                    <a:pt x="342"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6" y="195"/>
                    <a:pt x="346" y="195"/>
                    <a:pt x="346" y="195"/>
                  </a:cubicBezTo>
                  <a:cubicBezTo>
                    <a:pt x="346" y="195"/>
                    <a:pt x="346" y="195"/>
                    <a:pt x="346" y="195"/>
                  </a:cubicBezTo>
                  <a:cubicBezTo>
                    <a:pt x="346" y="195"/>
                    <a:pt x="346" y="195"/>
                    <a:pt x="346" y="195"/>
                  </a:cubicBezTo>
                  <a:cubicBezTo>
                    <a:pt x="346" y="195"/>
                    <a:pt x="346" y="195"/>
                    <a:pt x="346" y="195"/>
                  </a:cubicBezTo>
                  <a:cubicBezTo>
                    <a:pt x="346" y="196"/>
                    <a:pt x="346" y="196"/>
                    <a:pt x="346" y="196"/>
                  </a:cubicBezTo>
                  <a:cubicBezTo>
                    <a:pt x="346" y="196"/>
                    <a:pt x="346" y="196"/>
                    <a:pt x="346" y="196"/>
                  </a:cubicBezTo>
                  <a:cubicBezTo>
                    <a:pt x="346" y="196"/>
                    <a:pt x="346" y="196"/>
                    <a:pt x="346" y="196"/>
                  </a:cubicBezTo>
                  <a:cubicBezTo>
                    <a:pt x="347" y="196"/>
                    <a:pt x="347" y="196"/>
                    <a:pt x="347" y="196"/>
                  </a:cubicBezTo>
                  <a:cubicBezTo>
                    <a:pt x="347" y="196"/>
                    <a:pt x="347" y="196"/>
                    <a:pt x="347" y="196"/>
                  </a:cubicBezTo>
                  <a:cubicBezTo>
                    <a:pt x="347" y="196"/>
                    <a:pt x="347" y="196"/>
                    <a:pt x="347" y="196"/>
                  </a:cubicBezTo>
                  <a:cubicBezTo>
                    <a:pt x="347" y="196"/>
                    <a:pt x="347" y="196"/>
                    <a:pt x="347" y="196"/>
                  </a:cubicBezTo>
                  <a:cubicBezTo>
                    <a:pt x="347" y="196"/>
                    <a:pt x="347" y="196"/>
                    <a:pt x="347" y="196"/>
                  </a:cubicBezTo>
                  <a:cubicBezTo>
                    <a:pt x="348" y="196"/>
                    <a:pt x="348" y="196"/>
                    <a:pt x="348" y="196"/>
                  </a:cubicBezTo>
                  <a:cubicBezTo>
                    <a:pt x="348" y="197"/>
                    <a:pt x="348" y="197"/>
                    <a:pt x="348" y="197"/>
                  </a:cubicBezTo>
                  <a:cubicBezTo>
                    <a:pt x="349" y="197"/>
                    <a:pt x="349" y="197"/>
                    <a:pt x="349" y="197"/>
                  </a:cubicBezTo>
                  <a:cubicBezTo>
                    <a:pt x="349" y="197"/>
                    <a:pt x="349" y="197"/>
                    <a:pt x="349"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6"/>
                    <a:pt x="351" y="196"/>
                    <a:pt x="351" y="196"/>
                  </a:cubicBezTo>
                  <a:cubicBezTo>
                    <a:pt x="351" y="196"/>
                    <a:pt x="351" y="196"/>
                    <a:pt x="351" y="196"/>
                  </a:cubicBezTo>
                  <a:cubicBezTo>
                    <a:pt x="351" y="196"/>
                    <a:pt x="351" y="196"/>
                    <a:pt x="351" y="196"/>
                  </a:cubicBezTo>
                  <a:cubicBezTo>
                    <a:pt x="351" y="196"/>
                    <a:pt x="351" y="196"/>
                    <a:pt x="351"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3" y="196"/>
                    <a:pt x="353" y="196"/>
                    <a:pt x="353" y="196"/>
                  </a:cubicBezTo>
                  <a:cubicBezTo>
                    <a:pt x="353" y="196"/>
                    <a:pt x="353" y="196"/>
                    <a:pt x="353" y="196"/>
                  </a:cubicBezTo>
                  <a:cubicBezTo>
                    <a:pt x="353" y="196"/>
                    <a:pt x="353" y="196"/>
                    <a:pt x="353" y="196"/>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0"/>
                    <a:pt x="356" y="190"/>
                    <a:pt x="356" y="190"/>
                  </a:cubicBezTo>
                  <a:cubicBezTo>
                    <a:pt x="356" y="190"/>
                    <a:pt x="356" y="190"/>
                    <a:pt x="356" y="190"/>
                  </a:cubicBezTo>
                  <a:cubicBezTo>
                    <a:pt x="356" y="190"/>
                    <a:pt x="356" y="190"/>
                    <a:pt x="356" y="190"/>
                  </a:cubicBezTo>
                  <a:cubicBezTo>
                    <a:pt x="356" y="190"/>
                    <a:pt x="356" y="190"/>
                    <a:pt x="356" y="190"/>
                  </a:cubicBezTo>
                  <a:cubicBezTo>
                    <a:pt x="356" y="190"/>
                    <a:pt x="356" y="190"/>
                    <a:pt x="356"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8"/>
                    <a:pt x="357" y="188"/>
                    <a:pt x="357" y="188"/>
                  </a:cubicBezTo>
                  <a:cubicBezTo>
                    <a:pt x="357" y="188"/>
                    <a:pt x="357"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9" y="182"/>
                    <a:pt x="359" y="182"/>
                    <a:pt x="359" y="182"/>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60" y="181"/>
                    <a:pt x="360" y="181"/>
                    <a:pt x="360" y="181"/>
                  </a:cubicBezTo>
                  <a:cubicBezTo>
                    <a:pt x="360" y="181"/>
                    <a:pt x="360" y="181"/>
                    <a:pt x="360" y="181"/>
                  </a:cubicBezTo>
                  <a:cubicBezTo>
                    <a:pt x="360" y="181"/>
                    <a:pt x="360" y="181"/>
                    <a:pt x="360" y="181"/>
                  </a:cubicBezTo>
                  <a:cubicBezTo>
                    <a:pt x="360" y="181"/>
                    <a:pt x="360" y="181"/>
                    <a:pt x="360" y="181"/>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1" y="180"/>
                    <a:pt x="361" y="180"/>
                    <a:pt x="361" y="180"/>
                  </a:cubicBezTo>
                  <a:cubicBezTo>
                    <a:pt x="361" y="180"/>
                    <a:pt x="361" y="180"/>
                    <a:pt x="361" y="180"/>
                  </a:cubicBezTo>
                  <a:cubicBezTo>
                    <a:pt x="361" y="180"/>
                    <a:pt x="361" y="180"/>
                    <a:pt x="361" y="179"/>
                  </a:cubicBezTo>
                  <a:cubicBezTo>
                    <a:pt x="361" y="179"/>
                    <a:pt x="361" y="179"/>
                    <a:pt x="361" y="179"/>
                  </a:cubicBezTo>
                  <a:cubicBezTo>
                    <a:pt x="361" y="179"/>
                    <a:pt x="361" y="179"/>
                    <a:pt x="361" y="179"/>
                  </a:cubicBezTo>
                  <a:cubicBezTo>
                    <a:pt x="361" y="179"/>
                    <a:pt x="361" y="179"/>
                    <a:pt x="361" y="179"/>
                  </a:cubicBezTo>
                  <a:cubicBezTo>
                    <a:pt x="361" y="179"/>
                    <a:pt x="361" y="179"/>
                    <a:pt x="361"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3" y="179"/>
                    <a:pt x="363" y="179"/>
                    <a:pt x="363" y="179"/>
                  </a:cubicBezTo>
                  <a:cubicBezTo>
                    <a:pt x="363" y="179"/>
                    <a:pt x="363" y="179"/>
                    <a:pt x="363" y="179"/>
                  </a:cubicBezTo>
                  <a:cubicBezTo>
                    <a:pt x="363" y="179"/>
                    <a:pt x="363" y="179"/>
                    <a:pt x="363" y="179"/>
                  </a:cubicBezTo>
                  <a:cubicBezTo>
                    <a:pt x="363" y="179"/>
                    <a:pt x="363" y="179"/>
                    <a:pt x="363" y="179"/>
                  </a:cubicBezTo>
                  <a:cubicBezTo>
                    <a:pt x="363" y="179"/>
                    <a:pt x="363" y="179"/>
                    <a:pt x="363"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5" y="179"/>
                    <a:pt x="365" y="179"/>
                    <a:pt x="365" y="179"/>
                  </a:cubicBezTo>
                  <a:cubicBezTo>
                    <a:pt x="365" y="179"/>
                    <a:pt x="365" y="179"/>
                    <a:pt x="365" y="179"/>
                  </a:cubicBezTo>
                  <a:cubicBezTo>
                    <a:pt x="365" y="178"/>
                    <a:pt x="365" y="178"/>
                    <a:pt x="365"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9"/>
                    <a:pt x="372" y="179"/>
                    <a:pt x="372" y="179"/>
                  </a:cubicBezTo>
                  <a:cubicBezTo>
                    <a:pt x="372" y="179"/>
                    <a:pt x="372" y="179"/>
                    <a:pt x="372" y="179"/>
                  </a:cubicBezTo>
                  <a:cubicBezTo>
                    <a:pt x="372" y="179"/>
                    <a:pt x="372" y="179"/>
                    <a:pt x="372" y="179"/>
                  </a:cubicBezTo>
                  <a:cubicBezTo>
                    <a:pt x="372" y="179"/>
                    <a:pt x="372" y="179"/>
                    <a:pt x="372"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4" y="179"/>
                    <a:pt x="374" y="179"/>
                    <a:pt x="374" y="179"/>
                  </a:cubicBezTo>
                  <a:cubicBezTo>
                    <a:pt x="374" y="179"/>
                    <a:pt x="374" y="179"/>
                    <a:pt x="374" y="179"/>
                  </a:cubicBezTo>
                  <a:cubicBezTo>
                    <a:pt x="374" y="179"/>
                    <a:pt x="374" y="179"/>
                    <a:pt x="374" y="179"/>
                  </a:cubicBezTo>
                  <a:cubicBezTo>
                    <a:pt x="374" y="179"/>
                    <a:pt x="374" y="179"/>
                    <a:pt x="374" y="179"/>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6" y="180"/>
                    <a:pt x="376" y="180"/>
                    <a:pt x="376" y="180"/>
                  </a:cubicBezTo>
                  <a:cubicBezTo>
                    <a:pt x="376" y="180"/>
                    <a:pt x="376" y="180"/>
                    <a:pt x="376" y="180"/>
                  </a:cubicBezTo>
                  <a:cubicBezTo>
                    <a:pt x="376" y="180"/>
                    <a:pt x="376" y="180"/>
                    <a:pt x="376"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1"/>
                    <a:pt x="378" y="181"/>
                    <a:pt x="378" y="181"/>
                  </a:cubicBezTo>
                  <a:cubicBezTo>
                    <a:pt x="378" y="181"/>
                    <a:pt x="378" y="181"/>
                    <a:pt x="378" y="181"/>
                  </a:cubicBezTo>
                  <a:cubicBezTo>
                    <a:pt x="378" y="181"/>
                    <a:pt x="378" y="181"/>
                    <a:pt x="378" y="181"/>
                  </a:cubicBezTo>
                  <a:cubicBezTo>
                    <a:pt x="378" y="181"/>
                    <a:pt x="378" y="181"/>
                    <a:pt x="378"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1" y="183"/>
                    <a:pt x="381" y="183"/>
                    <a:pt x="381" y="183"/>
                  </a:cubicBezTo>
                  <a:cubicBezTo>
                    <a:pt x="381" y="183"/>
                    <a:pt x="381" y="183"/>
                    <a:pt x="381" y="183"/>
                  </a:cubicBezTo>
                  <a:cubicBezTo>
                    <a:pt x="381" y="183"/>
                    <a:pt x="381" y="183"/>
                    <a:pt x="381" y="183"/>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2" y="185"/>
                    <a:pt x="382" y="185"/>
                    <a:pt x="382" y="185"/>
                  </a:cubicBezTo>
                  <a:cubicBezTo>
                    <a:pt x="382" y="185"/>
                    <a:pt x="382" y="185"/>
                    <a:pt x="382" y="185"/>
                  </a:cubicBezTo>
                  <a:cubicBezTo>
                    <a:pt x="382" y="185"/>
                    <a:pt x="382" y="185"/>
                    <a:pt x="382" y="185"/>
                  </a:cubicBezTo>
                  <a:cubicBezTo>
                    <a:pt x="382" y="185"/>
                    <a:pt x="382" y="185"/>
                    <a:pt x="381" y="185"/>
                  </a:cubicBezTo>
                  <a:cubicBezTo>
                    <a:pt x="381" y="185"/>
                    <a:pt x="381" y="185"/>
                    <a:pt x="381" y="185"/>
                  </a:cubicBezTo>
                  <a:cubicBezTo>
                    <a:pt x="381" y="185"/>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2" y="186"/>
                    <a:pt x="382" y="186"/>
                    <a:pt x="382" y="186"/>
                  </a:cubicBezTo>
                  <a:cubicBezTo>
                    <a:pt x="382" y="186"/>
                    <a:pt x="382" y="186"/>
                    <a:pt x="382" y="186"/>
                  </a:cubicBezTo>
                  <a:cubicBezTo>
                    <a:pt x="382" y="186"/>
                    <a:pt x="382" y="186"/>
                    <a:pt x="382" y="186"/>
                  </a:cubicBezTo>
                  <a:cubicBezTo>
                    <a:pt x="382" y="186"/>
                    <a:pt x="382" y="186"/>
                    <a:pt x="382" y="186"/>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3" y="188"/>
                    <a:pt x="383" y="188"/>
                    <a:pt x="383" y="188"/>
                  </a:cubicBezTo>
                  <a:cubicBezTo>
                    <a:pt x="383" y="188"/>
                    <a:pt x="383" y="188"/>
                    <a:pt x="383" y="188"/>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3" y="188"/>
                    <a:pt x="383" y="188"/>
                    <a:pt x="383" y="188"/>
                  </a:cubicBezTo>
                  <a:cubicBezTo>
                    <a:pt x="383" y="188"/>
                    <a:pt x="383" y="188"/>
                    <a:pt x="383" y="188"/>
                  </a:cubicBezTo>
                  <a:cubicBezTo>
                    <a:pt x="383" y="188"/>
                    <a:pt x="383" y="188"/>
                    <a:pt x="383" y="188"/>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1"/>
                    <a:pt x="383" y="191"/>
                    <a:pt x="383" y="191"/>
                  </a:cubicBezTo>
                  <a:cubicBezTo>
                    <a:pt x="383" y="191"/>
                    <a:pt x="383" y="191"/>
                    <a:pt x="383" y="191"/>
                  </a:cubicBezTo>
                  <a:cubicBezTo>
                    <a:pt x="383" y="191"/>
                    <a:pt x="383" y="191"/>
                    <a:pt x="383"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4"/>
                    <a:pt x="384" y="194"/>
                    <a:pt x="384" y="194"/>
                  </a:cubicBezTo>
                  <a:cubicBezTo>
                    <a:pt x="384" y="194"/>
                    <a:pt x="384" y="194"/>
                    <a:pt x="384"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6"/>
                    <a:pt x="385" y="196"/>
                    <a:pt x="385" y="196"/>
                  </a:cubicBezTo>
                  <a:cubicBezTo>
                    <a:pt x="385" y="196"/>
                    <a:pt x="385" y="196"/>
                    <a:pt x="385" y="196"/>
                  </a:cubicBezTo>
                  <a:cubicBezTo>
                    <a:pt x="385" y="196"/>
                    <a:pt x="385" y="196"/>
                    <a:pt x="385" y="196"/>
                  </a:cubicBezTo>
                  <a:cubicBezTo>
                    <a:pt x="385" y="196"/>
                    <a:pt x="385" y="196"/>
                    <a:pt x="385" y="196"/>
                  </a:cubicBezTo>
                  <a:cubicBezTo>
                    <a:pt x="385" y="196"/>
                    <a:pt x="386" y="196"/>
                    <a:pt x="386" y="196"/>
                  </a:cubicBezTo>
                  <a:cubicBezTo>
                    <a:pt x="386" y="196"/>
                    <a:pt x="386" y="196"/>
                    <a:pt x="386" y="196"/>
                  </a:cubicBezTo>
                  <a:cubicBezTo>
                    <a:pt x="386" y="196"/>
                    <a:pt x="386" y="196"/>
                    <a:pt x="386" y="196"/>
                  </a:cubicBezTo>
                  <a:cubicBezTo>
                    <a:pt x="386" y="196"/>
                    <a:pt x="386" y="196"/>
                    <a:pt x="386" y="196"/>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7" y="197"/>
                    <a:pt x="387" y="197"/>
                  </a:cubicBezTo>
                  <a:cubicBezTo>
                    <a:pt x="387" y="197"/>
                    <a:pt x="387" y="197"/>
                    <a:pt x="387" y="197"/>
                  </a:cubicBezTo>
                  <a:cubicBezTo>
                    <a:pt x="387" y="197"/>
                    <a:pt x="387" y="197"/>
                    <a:pt x="387" y="197"/>
                  </a:cubicBezTo>
                  <a:cubicBezTo>
                    <a:pt x="387" y="197"/>
                    <a:pt x="387" y="197"/>
                    <a:pt x="387" y="197"/>
                  </a:cubicBezTo>
                  <a:cubicBezTo>
                    <a:pt x="387" y="197"/>
                    <a:pt x="387" y="197"/>
                    <a:pt x="387"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3" y="198"/>
                    <a:pt x="393" y="198"/>
                    <a:pt x="393" y="198"/>
                  </a:cubicBezTo>
                  <a:cubicBezTo>
                    <a:pt x="393" y="198"/>
                    <a:pt x="393" y="198"/>
                    <a:pt x="393" y="198"/>
                  </a:cubicBezTo>
                  <a:cubicBezTo>
                    <a:pt x="393" y="198"/>
                    <a:pt x="393" y="198"/>
                    <a:pt x="393" y="198"/>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2"/>
                    <a:pt x="396" y="202"/>
                    <a:pt x="396" y="202"/>
                  </a:cubicBezTo>
                  <a:cubicBezTo>
                    <a:pt x="396" y="202"/>
                    <a:pt x="396" y="202"/>
                    <a:pt x="396" y="202"/>
                  </a:cubicBezTo>
                  <a:cubicBezTo>
                    <a:pt x="396" y="202"/>
                    <a:pt x="396" y="202"/>
                    <a:pt x="396" y="202"/>
                  </a:cubicBezTo>
                  <a:cubicBezTo>
                    <a:pt x="396" y="202"/>
                    <a:pt x="396" y="202"/>
                    <a:pt x="396" y="202"/>
                  </a:cubicBezTo>
                  <a:cubicBezTo>
                    <a:pt x="397" y="202"/>
                    <a:pt x="397" y="202"/>
                    <a:pt x="397" y="202"/>
                  </a:cubicBezTo>
                  <a:cubicBezTo>
                    <a:pt x="397" y="202"/>
                    <a:pt x="397" y="202"/>
                    <a:pt x="397" y="202"/>
                  </a:cubicBezTo>
                  <a:cubicBezTo>
                    <a:pt x="397" y="202"/>
                    <a:pt x="397" y="202"/>
                    <a:pt x="397" y="202"/>
                  </a:cubicBezTo>
                  <a:cubicBezTo>
                    <a:pt x="397" y="202"/>
                    <a:pt x="397" y="202"/>
                    <a:pt x="397" y="202"/>
                  </a:cubicBezTo>
                  <a:cubicBezTo>
                    <a:pt x="397" y="202"/>
                    <a:pt x="397" y="202"/>
                    <a:pt x="397" y="202"/>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4"/>
                    <a:pt x="397" y="204"/>
                    <a:pt x="397" y="204"/>
                  </a:cubicBezTo>
                  <a:cubicBezTo>
                    <a:pt x="397" y="204"/>
                    <a:pt x="397" y="204"/>
                    <a:pt x="397"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7" y="204"/>
                    <a:pt x="397" y="204"/>
                    <a:pt x="397" y="204"/>
                  </a:cubicBezTo>
                  <a:cubicBezTo>
                    <a:pt x="397" y="204"/>
                    <a:pt x="397" y="204"/>
                    <a:pt x="397" y="204"/>
                  </a:cubicBezTo>
                  <a:cubicBezTo>
                    <a:pt x="397" y="204"/>
                    <a:pt x="397" y="204"/>
                    <a:pt x="397" y="204"/>
                  </a:cubicBezTo>
                  <a:cubicBezTo>
                    <a:pt x="397" y="204"/>
                    <a:pt x="397" y="204"/>
                    <a:pt x="397" y="204"/>
                  </a:cubicBezTo>
                  <a:cubicBezTo>
                    <a:pt x="397" y="204"/>
                    <a:pt x="397" y="204"/>
                    <a:pt x="397" y="204"/>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6"/>
                    <a:pt x="397" y="206"/>
                    <a:pt x="397" y="206"/>
                  </a:cubicBezTo>
                  <a:cubicBezTo>
                    <a:pt x="398" y="206"/>
                    <a:pt x="398" y="206"/>
                    <a:pt x="398" y="206"/>
                  </a:cubicBezTo>
                  <a:cubicBezTo>
                    <a:pt x="398" y="205"/>
                    <a:pt x="398" y="205"/>
                    <a:pt x="398" y="205"/>
                  </a:cubicBezTo>
                  <a:cubicBezTo>
                    <a:pt x="398" y="205"/>
                    <a:pt x="398" y="205"/>
                    <a:pt x="398" y="205"/>
                  </a:cubicBezTo>
                  <a:cubicBezTo>
                    <a:pt x="398" y="205"/>
                    <a:pt x="398" y="205"/>
                    <a:pt x="398" y="205"/>
                  </a:cubicBezTo>
                  <a:cubicBezTo>
                    <a:pt x="398" y="205"/>
                    <a:pt x="398" y="205"/>
                    <a:pt x="398" y="205"/>
                  </a:cubicBezTo>
                  <a:cubicBezTo>
                    <a:pt x="398" y="205"/>
                    <a:pt x="398" y="205"/>
                    <a:pt x="398" y="205"/>
                  </a:cubicBezTo>
                  <a:cubicBezTo>
                    <a:pt x="399" y="205"/>
                    <a:pt x="399" y="205"/>
                    <a:pt x="399" y="205"/>
                  </a:cubicBezTo>
                  <a:cubicBezTo>
                    <a:pt x="399" y="205"/>
                    <a:pt x="399" y="205"/>
                    <a:pt x="399" y="205"/>
                  </a:cubicBezTo>
                  <a:cubicBezTo>
                    <a:pt x="399" y="205"/>
                    <a:pt x="399" y="205"/>
                    <a:pt x="399" y="205"/>
                  </a:cubicBezTo>
                  <a:cubicBezTo>
                    <a:pt x="399" y="205"/>
                    <a:pt x="399" y="205"/>
                    <a:pt x="399" y="205"/>
                  </a:cubicBezTo>
                  <a:cubicBezTo>
                    <a:pt x="399" y="205"/>
                    <a:pt x="399" y="205"/>
                    <a:pt x="399" y="205"/>
                  </a:cubicBezTo>
                  <a:cubicBezTo>
                    <a:pt x="399" y="206"/>
                    <a:pt x="399" y="206"/>
                    <a:pt x="399" y="206"/>
                  </a:cubicBezTo>
                  <a:cubicBezTo>
                    <a:pt x="399" y="206"/>
                    <a:pt x="399" y="206"/>
                    <a:pt x="399" y="206"/>
                  </a:cubicBezTo>
                  <a:cubicBezTo>
                    <a:pt x="399" y="206"/>
                    <a:pt x="399" y="206"/>
                    <a:pt x="399" y="206"/>
                  </a:cubicBezTo>
                  <a:cubicBezTo>
                    <a:pt x="399" y="206"/>
                    <a:pt x="399" y="206"/>
                    <a:pt x="399" y="206"/>
                  </a:cubicBezTo>
                  <a:cubicBezTo>
                    <a:pt x="400" y="205"/>
                    <a:pt x="400" y="205"/>
                    <a:pt x="400" y="205"/>
                  </a:cubicBezTo>
                  <a:cubicBezTo>
                    <a:pt x="400" y="205"/>
                    <a:pt x="400" y="205"/>
                    <a:pt x="400" y="205"/>
                  </a:cubicBezTo>
                  <a:cubicBezTo>
                    <a:pt x="400" y="205"/>
                    <a:pt x="400" y="205"/>
                    <a:pt x="400" y="205"/>
                  </a:cubicBezTo>
                  <a:cubicBezTo>
                    <a:pt x="400" y="205"/>
                    <a:pt x="400" y="205"/>
                    <a:pt x="400" y="205"/>
                  </a:cubicBezTo>
                  <a:cubicBezTo>
                    <a:pt x="400" y="206"/>
                    <a:pt x="400" y="206"/>
                    <a:pt x="400" y="206"/>
                  </a:cubicBezTo>
                  <a:cubicBezTo>
                    <a:pt x="400" y="206"/>
                    <a:pt x="400" y="206"/>
                    <a:pt x="400" y="206"/>
                  </a:cubicBezTo>
                  <a:cubicBezTo>
                    <a:pt x="400" y="206"/>
                    <a:pt x="400" y="206"/>
                    <a:pt x="400" y="206"/>
                  </a:cubicBezTo>
                  <a:cubicBezTo>
                    <a:pt x="400" y="206"/>
                    <a:pt x="400" y="206"/>
                    <a:pt x="400" y="206"/>
                  </a:cubicBezTo>
                  <a:cubicBezTo>
                    <a:pt x="400" y="206"/>
                    <a:pt x="400" y="206"/>
                    <a:pt x="401" y="206"/>
                  </a:cubicBezTo>
                  <a:cubicBezTo>
                    <a:pt x="401" y="206"/>
                    <a:pt x="401" y="206"/>
                    <a:pt x="401" y="206"/>
                  </a:cubicBezTo>
                  <a:cubicBezTo>
                    <a:pt x="401" y="206"/>
                    <a:pt x="401" y="206"/>
                    <a:pt x="401" y="206"/>
                  </a:cubicBezTo>
                  <a:cubicBezTo>
                    <a:pt x="401" y="205"/>
                    <a:pt x="401" y="205"/>
                    <a:pt x="401" y="205"/>
                  </a:cubicBezTo>
                  <a:cubicBezTo>
                    <a:pt x="401" y="205"/>
                    <a:pt x="401" y="205"/>
                    <a:pt x="401" y="205"/>
                  </a:cubicBezTo>
                  <a:cubicBezTo>
                    <a:pt x="401" y="205"/>
                    <a:pt x="401" y="205"/>
                    <a:pt x="401" y="205"/>
                  </a:cubicBezTo>
                  <a:cubicBezTo>
                    <a:pt x="401" y="205"/>
                    <a:pt x="401" y="205"/>
                    <a:pt x="401" y="205"/>
                  </a:cubicBezTo>
                  <a:cubicBezTo>
                    <a:pt x="401" y="205"/>
                    <a:pt x="401" y="205"/>
                    <a:pt x="401" y="205"/>
                  </a:cubicBezTo>
                  <a:cubicBezTo>
                    <a:pt x="401" y="206"/>
                    <a:pt x="401" y="206"/>
                    <a:pt x="401" y="206"/>
                  </a:cubicBezTo>
                  <a:cubicBezTo>
                    <a:pt x="401" y="206"/>
                    <a:pt x="401" y="206"/>
                    <a:pt x="401" y="206"/>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4"/>
                    <a:pt x="403" y="204"/>
                    <a:pt x="403" y="204"/>
                  </a:cubicBezTo>
                  <a:cubicBezTo>
                    <a:pt x="403" y="204"/>
                    <a:pt x="403" y="204"/>
                    <a:pt x="403" y="204"/>
                  </a:cubicBezTo>
                  <a:cubicBezTo>
                    <a:pt x="403" y="204"/>
                    <a:pt x="403" y="204"/>
                    <a:pt x="403" y="204"/>
                  </a:cubicBezTo>
                  <a:cubicBezTo>
                    <a:pt x="403" y="204"/>
                    <a:pt x="403" y="204"/>
                    <a:pt x="403" y="204"/>
                  </a:cubicBezTo>
                  <a:cubicBezTo>
                    <a:pt x="403" y="204"/>
                    <a:pt x="403" y="204"/>
                    <a:pt x="403"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3"/>
                    <a:pt x="406" y="203"/>
                    <a:pt x="406"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9" y="203"/>
                    <a:pt x="409" y="203"/>
                    <a:pt x="409" y="203"/>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1" y="202"/>
                    <a:pt x="411" y="202"/>
                    <a:pt x="411" y="202"/>
                  </a:cubicBezTo>
                  <a:cubicBezTo>
                    <a:pt x="411" y="202"/>
                    <a:pt x="411" y="202"/>
                    <a:pt x="411" y="202"/>
                  </a:cubicBezTo>
                  <a:cubicBezTo>
                    <a:pt x="411" y="202"/>
                    <a:pt x="411" y="202"/>
                    <a:pt x="411" y="202"/>
                  </a:cubicBezTo>
                  <a:cubicBezTo>
                    <a:pt x="411" y="202"/>
                    <a:pt x="411" y="202"/>
                    <a:pt x="411" y="202"/>
                  </a:cubicBezTo>
                  <a:cubicBezTo>
                    <a:pt x="411" y="203"/>
                    <a:pt x="411" y="203"/>
                    <a:pt x="411" y="203"/>
                  </a:cubicBezTo>
                  <a:cubicBezTo>
                    <a:pt x="411" y="203"/>
                    <a:pt x="411" y="203"/>
                    <a:pt x="411" y="203"/>
                  </a:cubicBezTo>
                  <a:cubicBezTo>
                    <a:pt x="411" y="203"/>
                    <a:pt x="411" y="203"/>
                    <a:pt x="411" y="203"/>
                  </a:cubicBezTo>
                  <a:cubicBezTo>
                    <a:pt x="411" y="203"/>
                    <a:pt x="411" y="203"/>
                    <a:pt x="411" y="203"/>
                  </a:cubicBezTo>
                  <a:cubicBezTo>
                    <a:pt x="410" y="203"/>
                    <a:pt x="410" y="203"/>
                    <a:pt x="410" y="203"/>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1" y="205"/>
                    <a:pt x="411" y="205"/>
                    <a:pt x="411" y="205"/>
                  </a:cubicBezTo>
                  <a:cubicBezTo>
                    <a:pt x="411" y="205"/>
                    <a:pt x="411" y="205"/>
                    <a:pt x="411" y="205"/>
                  </a:cubicBezTo>
                  <a:cubicBezTo>
                    <a:pt x="411" y="205"/>
                    <a:pt x="411" y="205"/>
                    <a:pt x="411" y="205"/>
                  </a:cubicBezTo>
                  <a:cubicBezTo>
                    <a:pt x="411" y="205"/>
                    <a:pt x="411" y="205"/>
                    <a:pt x="411" y="205"/>
                  </a:cubicBezTo>
                  <a:cubicBezTo>
                    <a:pt x="411" y="205"/>
                    <a:pt x="411" y="205"/>
                    <a:pt x="411" y="205"/>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0" y="206"/>
                    <a:pt x="410" y="206"/>
                    <a:pt x="410" y="206"/>
                  </a:cubicBezTo>
                  <a:cubicBezTo>
                    <a:pt x="410" y="206"/>
                    <a:pt x="410" y="206"/>
                    <a:pt x="410" y="206"/>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9"/>
                    <a:pt x="409" y="209"/>
                    <a:pt x="409" y="209"/>
                  </a:cubicBezTo>
                  <a:cubicBezTo>
                    <a:pt x="409" y="209"/>
                    <a:pt x="409" y="209"/>
                    <a:pt x="409" y="209"/>
                  </a:cubicBezTo>
                  <a:cubicBezTo>
                    <a:pt x="409" y="209"/>
                    <a:pt x="409" y="209"/>
                    <a:pt x="409" y="209"/>
                  </a:cubicBezTo>
                  <a:cubicBezTo>
                    <a:pt x="409" y="209"/>
                    <a:pt x="409" y="209"/>
                    <a:pt x="409" y="209"/>
                  </a:cubicBezTo>
                  <a:cubicBezTo>
                    <a:pt x="409"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3"/>
                  </a:cubicBezTo>
                  <a:cubicBezTo>
                    <a:pt x="408" y="213"/>
                    <a:pt x="408" y="213"/>
                    <a:pt x="408"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6"/>
                    <a:pt x="406" y="216"/>
                    <a:pt x="406" y="216"/>
                  </a:cubicBezTo>
                  <a:cubicBezTo>
                    <a:pt x="406" y="216"/>
                    <a:pt x="406" y="216"/>
                    <a:pt x="406" y="216"/>
                  </a:cubicBezTo>
                  <a:cubicBezTo>
                    <a:pt x="406" y="216"/>
                    <a:pt x="406" y="216"/>
                    <a:pt x="406"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8"/>
                    <a:pt x="405" y="218"/>
                    <a:pt x="405" y="218"/>
                  </a:cubicBezTo>
                  <a:cubicBezTo>
                    <a:pt x="405" y="218"/>
                    <a:pt x="405" y="218"/>
                    <a:pt x="405" y="218"/>
                  </a:cubicBezTo>
                  <a:cubicBezTo>
                    <a:pt x="405" y="218"/>
                    <a:pt x="405" y="218"/>
                    <a:pt x="405" y="218"/>
                  </a:cubicBezTo>
                  <a:cubicBezTo>
                    <a:pt x="405" y="218"/>
                    <a:pt x="405" y="218"/>
                    <a:pt x="405" y="218"/>
                  </a:cubicBezTo>
                  <a:cubicBezTo>
                    <a:pt x="405" y="218"/>
                    <a:pt x="405" y="218"/>
                    <a:pt x="405"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3" y="218"/>
                    <a:pt x="403" y="218"/>
                    <a:pt x="403" y="218"/>
                  </a:cubicBezTo>
                  <a:cubicBezTo>
                    <a:pt x="403" y="218"/>
                    <a:pt x="403" y="218"/>
                    <a:pt x="403" y="218"/>
                  </a:cubicBezTo>
                  <a:cubicBezTo>
                    <a:pt x="403" y="218"/>
                    <a:pt x="403" y="218"/>
                    <a:pt x="403" y="218"/>
                  </a:cubicBezTo>
                  <a:cubicBezTo>
                    <a:pt x="403" y="218"/>
                    <a:pt x="403" y="218"/>
                    <a:pt x="403" y="218"/>
                  </a:cubicBezTo>
                  <a:cubicBezTo>
                    <a:pt x="403" y="218"/>
                    <a:pt x="403" y="218"/>
                    <a:pt x="403" y="218"/>
                  </a:cubicBezTo>
                  <a:cubicBezTo>
                    <a:pt x="403" y="217"/>
                    <a:pt x="403" y="217"/>
                    <a:pt x="403" y="217"/>
                  </a:cubicBezTo>
                  <a:cubicBezTo>
                    <a:pt x="403" y="217"/>
                    <a:pt x="403" y="217"/>
                    <a:pt x="403"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8"/>
                    <a:pt x="400" y="218"/>
                    <a:pt x="400" y="218"/>
                  </a:cubicBezTo>
                  <a:cubicBezTo>
                    <a:pt x="400" y="218"/>
                    <a:pt x="400" y="218"/>
                    <a:pt x="400" y="218"/>
                  </a:cubicBezTo>
                  <a:cubicBezTo>
                    <a:pt x="400" y="218"/>
                    <a:pt x="400" y="218"/>
                    <a:pt x="400"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5"/>
                    <a:pt x="398" y="225"/>
                    <a:pt x="398" y="225"/>
                  </a:cubicBezTo>
                  <a:cubicBezTo>
                    <a:pt x="399" y="225"/>
                    <a:pt x="399" y="225"/>
                    <a:pt x="399" y="225"/>
                  </a:cubicBezTo>
                  <a:cubicBezTo>
                    <a:pt x="399" y="225"/>
                    <a:pt x="399" y="225"/>
                    <a:pt x="399" y="225"/>
                  </a:cubicBezTo>
                  <a:cubicBezTo>
                    <a:pt x="399" y="225"/>
                    <a:pt x="399" y="225"/>
                    <a:pt x="399" y="225"/>
                  </a:cubicBezTo>
                  <a:cubicBezTo>
                    <a:pt x="399" y="225"/>
                    <a:pt x="399" y="225"/>
                    <a:pt x="399" y="225"/>
                  </a:cubicBezTo>
                  <a:cubicBezTo>
                    <a:pt x="398" y="225"/>
                    <a:pt x="398" y="225"/>
                    <a:pt x="398" y="225"/>
                  </a:cubicBezTo>
                  <a:cubicBezTo>
                    <a:pt x="398" y="225"/>
                    <a:pt x="398" y="225"/>
                    <a:pt x="398" y="225"/>
                  </a:cubicBezTo>
                  <a:cubicBezTo>
                    <a:pt x="398" y="225"/>
                    <a:pt x="398" y="225"/>
                    <a:pt x="398" y="225"/>
                  </a:cubicBezTo>
                  <a:cubicBezTo>
                    <a:pt x="398" y="225"/>
                    <a:pt x="398" y="225"/>
                    <a:pt x="398" y="225"/>
                  </a:cubicBezTo>
                  <a:cubicBezTo>
                    <a:pt x="398" y="225"/>
                    <a:pt x="398" y="225"/>
                    <a:pt x="398" y="225"/>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30"/>
                    <a:pt x="396" y="230"/>
                    <a:pt x="396" y="230"/>
                  </a:cubicBezTo>
                  <a:cubicBezTo>
                    <a:pt x="396" y="230"/>
                    <a:pt x="396" y="230"/>
                    <a:pt x="396" y="230"/>
                  </a:cubicBezTo>
                  <a:cubicBezTo>
                    <a:pt x="397" y="229"/>
                    <a:pt x="397" y="229"/>
                    <a:pt x="397" y="228"/>
                  </a:cubicBezTo>
                  <a:cubicBezTo>
                    <a:pt x="397" y="228"/>
                    <a:pt x="396" y="228"/>
                    <a:pt x="396" y="228"/>
                  </a:cubicBezTo>
                  <a:cubicBezTo>
                    <a:pt x="396" y="228"/>
                    <a:pt x="397" y="228"/>
                    <a:pt x="397" y="228"/>
                  </a:cubicBezTo>
                  <a:cubicBezTo>
                    <a:pt x="397" y="228"/>
                    <a:pt x="397" y="228"/>
                    <a:pt x="397" y="228"/>
                  </a:cubicBezTo>
                  <a:cubicBezTo>
                    <a:pt x="397" y="228"/>
                    <a:pt x="397" y="228"/>
                    <a:pt x="397" y="228"/>
                  </a:cubicBezTo>
                  <a:cubicBezTo>
                    <a:pt x="397" y="228"/>
                    <a:pt x="397" y="228"/>
                    <a:pt x="397" y="228"/>
                  </a:cubicBezTo>
                  <a:cubicBezTo>
                    <a:pt x="397" y="228"/>
                    <a:pt x="397" y="228"/>
                    <a:pt x="397" y="228"/>
                  </a:cubicBezTo>
                  <a:cubicBezTo>
                    <a:pt x="398" y="228"/>
                    <a:pt x="398" y="228"/>
                    <a:pt x="398" y="228"/>
                  </a:cubicBezTo>
                  <a:cubicBezTo>
                    <a:pt x="398" y="228"/>
                    <a:pt x="399" y="227"/>
                    <a:pt x="399" y="227"/>
                  </a:cubicBezTo>
                  <a:cubicBezTo>
                    <a:pt x="399" y="226"/>
                    <a:pt x="400" y="226"/>
                    <a:pt x="400" y="226"/>
                  </a:cubicBezTo>
                  <a:cubicBezTo>
                    <a:pt x="400" y="225"/>
                    <a:pt x="401" y="225"/>
                    <a:pt x="401" y="225"/>
                  </a:cubicBezTo>
                  <a:cubicBezTo>
                    <a:pt x="401" y="225"/>
                    <a:pt x="401" y="226"/>
                    <a:pt x="400" y="226"/>
                  </a:cubicBezTo>
                  <a:cubicBezTo>
                    <a:pt x="401" y="226"/>
                    <a:pt x="402" y="225"/>
                    <a:pt x="402" y="225"/>
                  </a:cubicBezTo>
                  <a:cubicBezTo>
                    <a:pt x="402" y="226"/>
                    <a:pt x="402" y="227"/>
                    <a:pt x="402" y="227"/>
                  </a:cubicBezTo>
                  <a:cubicBezTo>
                    <a:pt x="402" y="227"/>
                    <a:pt x="402" y="227"/>
                    <a:pt x="402" y="227"/>
                  </a:cubicBezTo>
                  <a:cubicBezTo>
                    <a:pt x="402" y="227"/>
                    <a:pt x="403" y="227"/>
                    <a:pt x="403" y="227"/>
                  </a:cubicBezTo>
                  <a:cubicBezTo>
                    <a:pt x="403" y="227"/>
                    <a:pt x="403" y="227"/>
                    <a:pt x="404" y="227"/>
                  </a:cubicBezTo>
                  <a:cubicBezTo>
                    <a:pt x="404" y="227"/>
                    <a:pt x="404" y="228"/>
                    <a:pt x="405" y="228"/>
                  </a:cubicBezTo>
                  <a:cubicBezTo>
                    <a:pt x="405" y="228"/>
                    <a:pt x="405" y="228"/>
                    <a:pt x="406" y="228"/>
                  </a:cubicBezTo>
                  <a:cubicBezTo>
                    <a:pt x="406" y="227"/>
                    <a:pt x="407" y="227"/>
                    <a:pt x="407" y="227"/>
                  </a:cubicBezTo>
                  <a:cubicBezTo>
                    <a:pt x="408" y="227"/>
                    <a:pt x="409" y="226"/>
                    <a:pt x="410" y="226"/>
                  </a:cubicBezTo>
                  <a:cubicBezTo>
                    <a:pt x="411" y="225"/>
                    <a:pt x="412" y="225"/>
                    <a:pt x="412" y="224"/>
                  </a:cubicBezTo>
                  <a:cubicBezTo>
                    <a:pt x="413" y="224"/>
                    <a:pt x="413" y="223"/>
                    <a:pt x="414" y="222"/>
                  </a:cubicBezTo>
                  <a:cubicBezTo>
                    <a:pt x="414" y="222"/>
                    <a:pt x="414" y="221"/>
                    <a:pt x="414" y="221"/>
                  </a:cubicBezTo>
                  <a:cubicBezTo>
                    <a:pt x="416" y="220"/>
                    <a:pt x="416" y="220"/>
                    <a:pt x="416" y="220"/>
                  </a:cubicBezTo>
                  <a:cubicBezTo>
                    <a:pt x="416" y="219"/>
                    <a:pt x="417" y="218"/>
                    <a:pt x="418" y="218"/>
                  </a:cubicBezTo>
                  <a:cubicBezTo>
                    <a:pt x="418" y="217"/>
                    <a:pt x="419" y="216"/>
                    <a:pt x="420" y="215"/>
                  </a:cubicBezTo>
                  <a:cubicBezTo>
                    <a:pt x="421" y="215"/>
                    <a:pt x="421" y="214"/>
                    <a:pt x="422" y="213"/>
                  </a:cubicBezTo>
                  <a:cubicBezTo>
                    <a:pt x="422" y="213"/>
                    <a:pt x="423" y="212"/>
                    <a:pt x="424" y="211"/>
                  </a:cubicBezTo>
                  <a:cubicBezTo>
                    <a:pt x="424" y="210"/>
                    <a:pt x="424" y="209"/>
                    <a:pt x="425" y="208"/>
                  </a:cubicBezTo>
                  <a:cubicBezTo>
                    <a:pt x="425" y="208"/>
                    <a:pt x="426" y="207"/>
                    <a:pt x="426" y="206"/>
                  </a:cubicBezTo>
                  <a:cubicBezTo>
                    <a:pt x="427" y="206"/>
                    <a:pt x="427" y="205"/>
                    <a:pt x="428" y="205"/>
                  </a:cubicBezTo>
                  <a:cubicBezTo>
                    <a:pt x="428" y="204"/>
                    <a:pt x="429" y="204"/>
                    <a:pt x="430" y="203"/>
                  </a:cubicBezTo>
                  <a:cubicBezTo>
                    <a:pt x="430" y="202"/>
                    <a:pt x="430" y="201"/>
                    <a:pt x="431" y="200"/>
                  </a:cubicBezTo>
                  <a:cubicBezTo>
                    <a:pt x="431" y="200"/>
                    <a:pt x="431" y="199"/>
                    <a:pt x="430" y="200"/>
                  </a:cubicBezTo>
                  <a:cubicBezTo>
                    <a:pt x="431" y="199"/>
                    <a:pt x="432" y="198"/>
                    <a:pt x="432" y="197"/>
                  </a:cubicBezTo>
                  <a:cubicBezTo>
                    <a:pt x="432" y="197"/>
                    <a:pt x="431" y="197"/>
                    <a:pt x="431" y="196"/>
                  </a:cubicBezTo>
                  <a:cubicBezTo>
                    <a:pt x="432" y="196"/>
                    <a:pt x="431" y="196"/>
                    <a:pt x="431" y="195"/>
                  </a:cubicBezTo>
                  <a:cubicBezTo>
                    <a:pt x="431" y="195"/>
                    <a:pt x="432" y="195"/>
                    <a:pt x="432" y="195"/>
                  </a:cubicBezTo>
                  <a:cubicBezTo>
                    <a:pt x="432" y="195"/>
                    <a:pt x="431" y="195"/>
                    <a:pt x="431" y="194"/>
                  </a:cubicBezTo>
                  <a:cubicBezTo>
                    <a:pt x="431" y="194"/>
                    <a:pt x="431" y="193"/>
                    <a:pt x="431" y="193"/>
                  </a:cubicBezTo>
                  <a:cubicBezTo>
                    <a:pt x="431" y="192"/>
                    <a:pt x="431" y="192"/>
                    <a:pt x="432" y="191"/>
                  </a:cubicBezTo>
                  <a:cubicBezTo>
                    <a:pt x="432" y="190"/>
                    <a:pt x="432" y="190"/>
                    <a:pt x="432" y="189"/>
                  </a:cubicBezTo>
                  <a:cubicBezTo>
                    <a:pt x="432" y="189"/>
                    <a:pt x="432" y="189"/>
                    <a:pt x="433" y="189"/>
                  </a:cubicBezTo>
                  <a:cubicBezTo>
                    <a:pt x="433" y="188"/>
                    <a:pt x="432" y="188"/>
                    <a:pt x="432" y="188"/>
                  </a:cubicBezTo>
                  <a:cubicBezTo>
                    <a:pt x="433" y="187"/>
                    <a:pt x="434" y="186"/>
                    <a:pt x="435" y="186"/>
                  </a:cubicBezTo>
                  <a:cubicBezTo>
                    <a:pt x="434" y="185"/>
                    <a:pt x="435" y="185"/>
                    <a:pt x="435" y="185"/>
                  </a:cubicBezTo>
                  <a:cubicBezTo>
                    <a:pt x="434" y="185"/>
                    <a:pt x="434" y="184"/>
                    <a:pt x="434" y="184"/>
                  </a:cubicBezTo>
                  <a:cubicBezTo>
                    <a:pt x="433" y="183"/>
                    <a:pt x="434" y="183"/>
                    <a:pt x="434" y="183"/>
                  </a:cubicBezTo>
                  <a:cubicBezTo>
                    <a:pt x="434" y="183"/>
                    <a:pt x="434" y="182"/>
                    <a:pt x="434" y="182"/>
                  </a:cubicBezTo>
                  <a:cubicBezTo>
                    <a:pt x="434" y="182"/>
                    <a:pt x="433" y="181"/>
                    <a:pt x="433" y="181"/>
                  </a:cubicBezTo>
                  <a:cubicBezTo>
                    <a:pt x="433" y="181"/>
                    <a:pt x="433" y="181"/>
                    <a:pt x="433" y="181"/>
                  </a:cubicBezTo>
                  <a:cubicBezTo>
                    <a:pt x="433" y="181"/>
                    <a:pt x="432" y="180"/>
                    <a:pt x="432" y="180"/>
                  </a:cubicBezTo>
                  <a:cubicBezTo>
                    <a:pt x="433" y="180"/>
                    <a:pt x="433" y="181"/>
                    <a:pt x="434" y="181"/>
                  </a:cubicBezTo>
                  <a:cubicBezTo>
                    <a:pt x="434" y="181"/>
                    <a:pt x="434" y="181"/>
                    <a:pt x="434" y="181"/>
                  </a:cubicBezTo>
                  <a:cubicBezTo>
                    <a:pt x="434" y="180"/>
                    <a:pt x="435" y="180"/>
                    <a:pt x="435" y="180"/>
                  </a:cubicBezTo>
                  <a:cubicBezTo>
                    <a:pt x="435" y="179"/>
                    <a:pt x="433" y="179"/>
                    <a:pt x="433" y="178"/>
                  </a:cubicBezTo>
                  <a:cubicBezTo>
                    <a:pt x="432" y="178"/>
                    <a:pt x="432" y="178"/>
                    <a:pt x="431" y="177"/>
                  </a:cubicBezTo>
                  <a:cubicBezTo>
                    <a:pt x="430" y="177"/>
                    <a:pt x="430" y="176"/>
                    <a:pt x="429" y="175"/>
                  </a:cubicBezTo>
                  <a:cubicBezTo>
                    <a:pt x="429" y="174"/>
                    <a:pt x="428" y="175"/>
                    <a:pt x="427" y="175"/>
                  </a:cubicBezTo>
                  <a:cubicBezTo>
                    <a:pt x="426" y="175"/>
                    <a:pt x="426" y="175"/>
                    <a:pt x="425" y="175"/>
                  </a:cubicBezTo>
                  <a:cubicBezTo>
                    <a:pt x="425" y="175"/>
                    <a:pt x="425" y="175"/>
                    <a:pt x="425" y="176"/>
                  </a:cubicBezTo>
                  <a:cubicBezTo>
                    <a:pt x="426" y="175"/>
                    <a:pt x="425" y="176"/>
                    <a:pt x="425" y="177"/>
                  </a:cubicBezTo>
                  <a:cubicBezTo>
                    <a:pt x="425" y="177"/>
                    <a:pt x="425" y="177"/>
                    <a:pt x="425" y="177"/>
                  </a:cubicBezTo>
                  <a:cubicBezTo>
                    <a:pt x="425" y="177"/>
                    <a:pt x="425" y="178"/>
                    <a:pt x="424" y="178"/>
                  </a:cubicBezTo>
                  <a:cubicBezTo>
                    <a:pt x="424" y="178"/>
                    <a:pt x="424" y="178"/>
                    <a:pt x="423" y="178"/>
                  </a:cubicBezTo>
                  <a:cubicBezTo>
                    <a:pt x="423" y="178"/>
                    <a:pt x="424" y="178"/>
                    <a:pt x="424" y="178"/>
                  </a:cubicBezTo>
                  <a:cubicBezTo>
                    <a:pt x="424" y="178"/>
                    <a:pt x="424" y="177"/>
                    <a:pt x="424" y="177"/>
                  </a:cubicBezTo>
                  <a:cubicBezTo>
                    <a:pt x="424" y="177"/>
                    <a:pt x="425" y="176"/>
                    <a:pt x="424" y="176"/>
                  </a:cubicBezTo>
                  <a:cubicBezTo>
                    <a:pt x="424" y="176"/>
                    <a:pt x="423" y="177"/>
                    <a:pt x="423" y="177"/>
                  </a:cubicBezTo>
                  <a:cubicBezTo>
                    <a:pt x="422" y="178"/>
                    <a:pt x="422" y="178"/>
                    <a:pt x="421" y="178"/>
                  </a:cubicBezTo>
                  <a:cubicBezTo>
                    <a:pt x="421" y="178"/>
                    <a:pt x="420" y="178"/>
                    <a:pt x="420" y="178"/>
                  </a:cubicBezTo>
                  <a:cubicBezTo>
                    <a:pt x="420" y="178"/>
                    <a:pt x="420" y="178"/>
                    <a:pt x="421" y="177"/>
                  </a:cubicBezTo>
                  <a:cubicBezTo>
                    <a:pt x="421" y="177"/>
                    <a:pt x="421" y="177"/>
                    <a:pt x="421" y="177"/>
                  </a:cubicBezTo>
                  <a:cubicBezTo>
                    <a:pt x="421" y="177"/>
                    <a:pt x="422" y="176"/>
                    <a:pt x="422" y="176"/>
                  </a:cubicBezTo>
                  <a:cubicBezTo>
                    <a:pt x="421" y="176"/>
                    <a:pt x="421" y="176"/>
                    <a:pt x="421" y="176"/>
                  </a:cubicBezTo>
                  <a:cubicBezTo>
                    <a:pt x="420" y="176"/>
                    <a:pt x="420" y="176"/>
                    <a:pt x="420" y="176"/>
                  </a:cubicBezTo>
                  <a:cubicBezTo>
                    <a:pt x="421" y="176"/>
                    <a:pt x="421" y="175"/>
                    <a:pt x="421" y="175"/>
                  </a:cubicBezTo>
                  <a:cubicBezTo>
                    <a:pt x="420" y="174"/>
                    <a:pt x="420" y="175"/>
                    <a:pt x="420" y="175"/>
                  </a:cubicBezTo>
                  <a:cubicBezTo>
                    <a:pt x="419" y="175"/>
                    <a:pt x="419" y="175"/>
                    <a:pt x="419" y="176"/>
                  </a:cubicBezTo>
                  <a:cubicBezTo>
                    <a:pt x="420" y="176"/>
                    <a:pt x="420" y="176"/>
                    <a:pt x="420" y="176"/>
                  </a:cubicBezTo>
                  <a:cubicBezTo>
                    <a:pt x="420" y="176"/>
                    <a:pt x="418" y="177"/>
                    <a:pt x="418" y="177"/>
                  </a:cubicBezTo>
                  <a:cubicBezTo>
                    <a:pt x="417" y="177"/>
                    <a:pt x="418" y="176"/>
                    <a:pt x="418" y="176"/>
                  </a:cubicBezTo>
                  <a:cubicBezTo>
                    <a:pt x="418" y="175"/>
                    <a:pt x="418" y="175"/>
                    <a:pt x="418" y="175"/>
                  </a:cubicBezTo>
                  <a:cubicBezTo>
                    <a:pt x="418" y="175"/>
                    <a:pt x="418" y="175"/>
                    <a:pt x="418" y="175"/>
                  </a:cubicBezTo>
                  <a:cubicBezTo>
                    <a:pt x="418" y="175"/>
                    <a:pt x="418" y="175"/>
                    <a:pt x="418" y="175"/>
                  </a:cubicBezTo>
                  <a:cubicBezTo>
                    <a:pt x="418" y="174"/>
                    <a:pt x="418" y="175"/>
                    <a:pt x="418" y="174"/>
                  </a:cubicBezTo>
                  <a:cubicBezTo>
                    <a:pt x="418" y="174"/>
                    <a:pt x="418" y="174"/>
                    <a:pt x="418" y="174"/>
                  </a:cubicBezTo>
                  <a:cubicBezTo>
                    <a:pt x="418" y="174"/>
                    <a:pt x="418" y="174"/>
                    <a:pt x="418" y="174"/>
                  </a:cubicBezTo>
                  <a:cubicBezTo>
                    <a:pt x="418" y="174"/>
                    <a:pt x="418" y="174"/>
                    <a:pt x="418" y="174"/>
                  </a:cubicBezTo>
                  <a:cubicBezTo>
                    <a:pt x="418" y="174"/>
                    <a:pt x="418" y="174"/>
                    <a:pt x="418" y="174"/>
                  </a:cubicBezTo>
                  <a:cubicBezTo>
                    <a:pt x="418" y="173"/>
                    <a:pt x="418" y="173"/>
                    <a:pt x="418" y="173"/>
                  </a:cubicBezTo>
                  <a:cubicBezTo>
                    <a:pt x="418" y="172"/>
                    <a:pt x="416" y="173"/>
                    <a:pt x="416" y="173"/>
                  </a:cubicBezTo>
                  <a:cubicBezTo>
                    <a:pt x="415" y="173"/>
                    <a:pt x="414" y="173"/>
                    <a:pt x="413" y="172"/>
                  </a:cubicBezTo>
                  <a:cubicBezTo>
                    <a:pt x="413" y="172"/>
                    <a:pt x="412" y="172"/>
                    <a:pt x="412" y="172"/>
                  </a:cubicBezTo>
                  <a:cubicBezTo>
                    <a:pt x="412" y="171"/>
                    <a:pt x="413" y="171"/>
                    <a:pt x="413" y="171"/>
                  </a:cubicBezTo>
                  <a:cubicBezTo>
                    <a:pt x="413" y="171"/>
                    <a:pt x="414" y="170"/>
                    <a:pt x="415" y="170"/>
                  </a:cubicBezTo>
                  <a:cubicBezTo>
                    <a:pt x="415" y="170"/>
                    <a:pt x="416" y="169"/>
                    <a:pt x="416" y="169"/>
                  </a:cubicBezTo>
                  <a:cubicBezTo>
                    <a:pt x="417" y="168"/>
                    <a:pt x="418" y="168"/>
                    <a:pt x="419" y="167"/>
                  </a:cubicBezTo>
                  <a:cubicBezTo>
                    <a:pt x="420" y="167"/>
                    <a:pt x="421" y="166"/>
                    <a:pt x="421" y="165"/>
                  </a:cubicBezTo>
                  <a:cubicBezTo>
                    <a:pt x="422" y="165"/>
                    <a:pt x="423" y="164"/>
                    <a:pt x="423" y="164"/>
                  </a:cubicBezTo>
                  <a:cubicBezTo>
                    <a:pt x="423" y="164"/>
                    <a:pt x="423" y="164"/>
                    <a:pt x="423" y="163"/>
                  </a:cubicBezTo>
                  <a:cubicBezTo>
                    <a:pt x="423" y="163"/>
                    <a:pt x="424" y="163"/>
                    <a:pt x="424" y="162"/>
                  </a:cubicBezTo>
                  <a:cubicBezTo>
                    <a:pt x="424" y="162"/>
                    <a:pt x="425" y="161"/>
                    <a:pt x="426" y="160"/>
                  </a:cubicBezTo>
                  <a:cubicBezTo>
                    <a:pt x="427" y="160"/>
                    <a:pt x="428" y="159"/>
                    <a:pt x="429" y="158"/>
                  </a:cubicBezTo>
                  <a:cubicBezTo>
                    <a:pt x="430" y="157"/>
                    <a:pt x="430" y="157"/>
                    <a:pt x="431" y="157"/>
                  </a:cubicBezTo>
                  <a:cubicBezTo>
                    <a:pt x="431" y="157"/>
                    <a:pt x="431" y="156"/>
                    <a:pt x="432" y="156"/>
                  </a:cubicBezTo>
                  <a:cubicBezTo>
                    <a:pt x="432" y="156"/>
                    <a:pt x="432" y="155"/>
                    <a:pt x="432" y="155"/>
                  </a:cubicBezTo>
                  <a:cubicBezTo>
                    <a:pt x="432" y="154"/>
                    <a:pt x="433" y="154"/>
                    <a:pt x="433" y="154"/>
                  </a:cubicBezTo>
                  <a:cubicBezTo>
                    <a:pt x="434" y="153"/>
                    <a:pt x="435" y="152"/>
                    <a:pt x="436" y="151"/>
                  </a:cubicBezTo>
                  <a:cubicBezTo>
                    <a:pt x="437" y="150"/>
                    <a:pt x="438" y="150"/>
                    <a:pt x="438" y="150"/>
                  </a:cubicBezTo>
                  <a:cubicBezTo>
                    <a:pt x="439" y="149"/>
                    <a:pt x="440" y="149"/>
                    <a:pt x="441" y="149"/>
                  </a:cubicBezTo>
                  <a:cubicBezTo>
                    <a:pt x="441" y="149"/>
                    <a:pt x="442" y="149"/>
                    <a:pt x="442" y="149"/>
                  </a:cubicBezTo>
                  <a:cubicBezTo>
                    <a:pt x="442" y="149"/>
                    <a:pt x="443" y="148"/>
                    <a:pt x="444" y="148"/>
                  </a:cubicBezTo>
                  <a:cubicBezTo>
                    <a:pt x="444" y="148"/>
                    <a:pt x="445" y="148"/>
                    <a:pt x="445" y="149"/>
                  </a:cubicBezTo>
                  <a:cubicBezTo>
                    <a:pt x="445" y="149"/>
                    <a:pt x="446" y="149"/>
                    <a:pt x="446" y="149"/>
                  </a:cubicBezTo>
                  <a:cubicBezTo>
                    <a:pt x="447" y="149"/>
                    <a:pt x="447" y="149"/>
                    <a:pt x="447" y="149"/>
                  </a:cubicBezTo>
                  <a:cubicBezTo>
                    <a:pt x="448" y="149"/>
                    <a:pt x="448" y="148"/>
                    <a:pt x="448" y="148"/>
                  </a:cubicBezTo>
                  <a:cubicBezTo>
                    <a:pt x="449" y="148"/>
                    <a:pt x="449" y="148"/>
                    <a:pt x="449" y="148"/>
                  </a:cubicBezTo>
                  <a:cubicBezTo>
                    <a:pt x="449" y="148"/>
                    <a:pt x="449" y="148"/>
                    <a:pt x="450" y="148"/>
                  </a:cubicBezTo>
                  <a:cubicBezTo>
                    <a:pt x="450" y="148"/>
                    <a:pt x="451" y="148"/>
                    <a:pt x="451" y="148"/>
                  </a:cubicBezTo>
                  <a:cubicBezTo>
                    <a:pt x="451" y="149"/>
                    <a:pt x="450" y="149"/>
                    <a:pt x="450" y="149"/>
                  </a:cubicBezTo>
                  <a:cubicBezTo>
                    <a:pt x="450" y="150"/>
                    <a:pt x="452" y="150"/>
                    <a:pt x="452" y="150"/>
                  </a:cubicBezTo>
                  <a:cubicBezTo>
                    <a:pt x="452" y="149"/>
                    <a:pt x="452" y="149"/>
                    <a:pt x="452" y="149"/>
                  </a:cubicBezTo>
                  <a:cubicBezTo>
                    <a:pt x="452" y="149"/>
                    <a:pt x="452" y="149"/>
                    <a:pt x="453" y="148"/>
                  </a:cubicBezTo>
                  <a:cubicBezTo>
                    <a:pt x="453" y="148"/>
                    <a:pt x="454" y="149"/>
                    <a:pt x="455" y="149"/>
                  </a:cubicBezTo>
                  <a:cubicBezTo>
                    <a:pt x="455" y="149"/>
                    <a:pt x="455" y="148"/>
                    <a:pt x="455" y="148"/>
                  </a:cubicBezTo>
                  <a:cubicBezTo>
                    <a:pt x="455" y="148"/>
                    <a:pt x="455" y="148"/>
                    <a:pt x="455" y="148"/>
                  </a:cubicBezTo>
                  <a:cubicBezTo>
                    <a:pt x="455" y="149"/>
                    <a:pt x="454" y="149"/>
                    <a:pt x="454" y="149"/>
                  </a:cubicBezTo>
                  <a:cubicBezTo>
                    <a:pt x="455" y="149"/>
                    <a:pt x="456" y="150"/>
                    <a:pt x="458" y="149"/>
                  </a:cubicBezTo>
                  <a:cubicBezTo>
                    <a:pt x="458" y="149"/>
                    <a:pt x="459" y="149"/>
                    <a:pt x="459" y="148"/>
                  </a:cubicBezTo>
                  <a:cubicBezTo>
                    <a:pt x="459" y="148"/>
                    <a:pt x="460" y="149"/>
                    <a:pt x="460" y="149"/>
                  </a:cubicBezTo>
                  <a:cubicBezTo>
                    <a:pt x="461" y="149"/>
                    <a:pt x="461" y="149"/>
                    <a:pt x="461" y="149"/>
                  </a:cubicBezTo>
                  <a:cubicBezTo>
                    <a:pt x="462" y="149"/>
                    <a:pt x="461" y="149"/>
                    <a:pt x="461" y="149"/>
                  </a:cubicBezTo>
                  <a:cubicBezTo>
                    <a:pt x="462" y="149"/>
                    <a:pt x="461" y="149"/>
                    <a:pt x="461" y="149"/>
                  </a:cubicBezTo>
                  <a:cubicBezTo>
                    <a:pt x="461" y="149"/>
                    <a:pt x="460" y="149"/>
                    <a:pt x="461" y="148"/>
                  </a:cubicBezTo>
                  <a:cubicBezTo>
                    <a:pt x="461" y="148"/>
                    <a:pt x="462" y="148"/>
                    <a:pt x="462" y="148"/>
                  </a:cubicBezTo>
                  <a:cubicBezTo>
                    <a:pt x="463" y="148"/>
                    <a:pt x="462" y="148"/>
                    <a:pt x="462" y="148"/>
                  </a:cubicBezTo>
                  <a:cubicBezTo>
                    <a:pt x="462" y="147"/>
                    <a:pt x="463" y="147"/>
                    <a:pt x="463" y="147"/>
                  </a:cubicBezTo>
                  <a:cubicBezTo>
                    <a:pt x="464" y="146"/>
                    <a:pt x="464" y="147"/>
                    <a:pt x="465" y="147"/>
                  </a:cubicBezTo>
                  <a:cubicBezTo>
                    <a:pt x="465" y="147"/>
                    <a:pt x="466" y="147"/>
                    <a:pt x="466" y="147"/>
                  </a:cubicBezTo>
                  <a:cubicBezTo>
                    <a:pt x="466" y="147"/>
                    <a:pt x="467" y="147"/>
                    <a:pt x="467" y="148"/>
                  </a:cubicBezTo>
                  <a:cubicBezTo>
                    <a:pt x="468" y="148"/>
                    <a:pt x="468" y="148"/>
                    <a:pt x="468" y="148"/>
                  </a:cubicBezTo>
                  <a:cubicBezTo>
                    <a:pt x="468" y="148"/>
                    <a:pt x="468" y="148"/>
                    <a:pt x="469" y="148"/>
                  </a:cubicBezTo>
                  <a:cubicBezTo>
                    <a:pt x="469" y="147"/>
                    <a:pt x="469" y="147"/>
                    <a:pt x="470" y="148"/>
                  </a:cubicBezTo>
                  <a:cubicBezTo>
                    <a:pt x="470" y="148"/>
                    <a:pt x="471" y="148"/>
                    <a:pt x="471" y="148"/>
                  </a:cubicBezTo>
                  <a:cubicBezTo>
                    <a:pt x="471" y="148"/>
                    <a:pt x="471" y="148"/>
                    <a:pt x="471" y="149"/>
                  </a:cubicBezTo>
                  <a:cubicBezTo>
                    <a:pt x="471" y="149"/>
                    <a:pt x="471" y="149"/>
                    <a:pt x="471" y="149"/>
                  </a:cubicBezTo>
                  <a:cubicBezTo>
                    <a:pt x="472" y="149"/>
                    <a:pt x="473" y="149"/>
                    <a:pt x="473" y="149"/>
                  </a:cubicBezTo>
                  <a:cubicBezTo>
                    <a:pt x="473" y="150"/>
                    <a:pt x="472" y="150"/>
                    <a:pt x="472" y="150"/>
                  </a:cubicBezTo>
                  <a:cubicBezTo>
                    <a:pt x="471" y="150"/>
                    <a:pt x="471" y="150"/>
                    <a:pt x="470" y="150"/>
                  </a:cubicBezTo>
                  <a:cubicBezTo>
                    <a:pt x="470" y="150"/>
                    <a:pt x="470" y="150"/>
                    <a:pt x="469" y="150"/>
                  </a:cubicBezTo>
                  <a:cubicBezTo>
                    <a:pt x="469" y="151"/>
                    <a:pt x="470" y="151"/>
                    <a:pt x="470" y="151"/>
                  </a:cubicBezTo>
                  <a:cubicBezTo>
                    <a:pt x="471" y="151"/>
                    <a:pt x="472" y="151"/>
                    <a:pt x="474" y="150"/>
                  </a:cubicBezTo>
                  <a:cubicBezTo>
                    <a:pt x="474" y="150"/>
                    <a:pt x="474" y="150"/>
                    <a:pt x="474" y="150"/>
                  </a:cubicBezTo>
                  <a:cubicBezTo>
                    <a:pt x="474" y="150"/>
                    <a:pt x="475" y="151"/>
                    <a:pt x="476" y="151"/>
                  </a:cubicBezTo>
                  <a:cubicBezTo>
                    <a:pt x="476" y="151"/>
                    <a:pt x="476" y="150"/>
                    <a:pt x="476" y="150"/>
                  </a:cubicBezTo>
                  <a:cubicBezTo>
                    <a:pt x="476" y="150"/>
                    <a:pt x="477" y="150"/>
                    <a:pt x="477" y="150"/>
                  </a:cubicBezTo>
                  <a:cubicBezTo>
                    <a:pt x="477" y="150"/>
                    <a:pt x="477" y="149"/>
                    <a:pt x="478" y="149"/>
                  </a:cubicBezTo>
                  <a:cubicBezTo>
                    <a:pt x="478" y="150"/>
                    <a:pt x="478" y="150"/>
                    <a:pt x="479" y="150"/>
                  </a:cubicBezTo>
                  <a:cubicBezTo>
                    <a:pt x="479" y="150"/>
                    <a:pt x="479" y="150"/>
                    <a:pt x="479" y="150"/>
                  </a:cubicBezTo>
                  <a:cubicBezTo>
                    <a:pt x="480" y="150"/>
                    <a:pt x="480" y="150"/>
                    <a:pt x="481" y="150"/>
                  </a:cubicBezTo>
                  <a:cubicBezTo>
                    <a:pt x="482" y="149"/>
                    <a:pt x="483" y="150"/>
                    <a:pt x="484" y="150"/>
                  </a:cubicBezTo>
                  <a:cubicBezTo>
                    <a:pt x="484" y="150"/>
                    <a:pt x="484" y="149"/>
                    <a:pt x="484" y="149"/>
                  </a:cubicBezTo>
                  <a:cubicBezTo>
                    <a:pt x="484" y="148"/>
                    <a:pt x="483" y="148"/>
                    <a:pt x="483" y="148"/>
                  </a:cubicBezTo>
                  <a:cubicBezTo>
                    <a:pt x="483" y="148"/>
                    <a:pt x="483" y="148"/>
                    <a:pt x="482" y="148"/>
                  </a:cubicBezTo>
                  <a:cubicBezTo>
                    <a:pt x="482" y="148"/>
                    <a:pt x="482" y="148"/>
                    <a:pt x="482" y="148"/>
                  </a:cubicBezTo>
                  <a:cubicBezTo>
                    <a:pt x="482" y="148"/>
                    <a:pt x="481" y="148"/>
                    <a:pt x="481" y="148"/>
                  </a:cubicBezTo>
                  <a:cubicBezTo>
                    <a:pt x="481" y="148"/>
                    <a:pt x="481" y="148"/>
                    <a:pt x="481" y="148"/>
                  </a:cubicBezTo>
                  <a:cubicBezTo>
                    <a:pt x="481" y="148"/>
                    <a:pt x="481" y="148"/>
                    <a:pt x="481" y="148"/>
                  </a:cubicBezTo>
                  <a:cubicBezTo>
                    <a:pt x="481" y="148"/>
                    <a:pt x="480" y="148"/>
                    <a:pt x="480" y="148"/>
                  </a:cubicBezTo>
                  <a:cubicBezTo>
                    <a:pt x="480" y="148"/>
                    <a:pt x="481" y="147"/>
                    <a:pt x="481" y="148"/>
                  </a:cubicBezTo>
                  <a:cubicBezTo>
                    <a:pt x="481" y="147"/>
                    <a:pt x="480" y="147"/>
                    <a:pt x="480" y="147"/>
                  </a:cubicBezTo>
                  <a:cubicBezTo>
                    <a:pt x="480" y="146"/>
                    <a:pt x="480" y="146"/>
                    <a:pt x="480" y="146"/>
                  </a:cubicBezTo>
                  <a:cubicBezTo>
                    <a:pt x="481" y="146"/>
                    <a:pt x="481" y="146"/>
                    <a:pt x="481" y="146"/>
                  </a:cubicBezTo>
                  <a:cubicBezTo>
                    <a:pt x="481" y="146"/>
                    <a:pt x="481" y="146"/>
                    <a:pt x="481" y="145"/>
                  </a:cubicBezTo>
                  <a:cubicBezTo>
                    <a:pt x="481" y="145"/>
                    <a:pt x="481" y="145"/>
                    <a:pt x="481" y="145"/>
                  </a:cubicBezTo>
                  <a:cubicBezTo>
                    <a:pt x="481" y="145"/>
                    <a:pt x="481" y="145"/>
                    <a:pt x="482" y="145"/>
                  </a:cubicBezTo>
                  <a:cubicBezTo>
                    <a:pt x="483" y="144"/>
                    <a:pt x="484" y="143"/>
                    <a:pt x="485" y="143"/>
                  </a:cubicBezTo>
                  <a:cubicBezTo>
                    <a:pt x="485" y="142"/>
                    <a:pt x="485" y="142"/>
                    <a:pt x="486" y="142"/>
                  </a:cubicBezTo>
                  <a:cubicBezTo>
                    <a:pt x="486" y="142"/>
                    <a:pt x="486" y="141"/>
                    <a:pt x="486" y="141"/>
                  </a:cubicBezTo>
                  <a:cubicBezTo>
                    <a:pt x="487" y="141"/>
                    <a:pt x="487" y="140"/>
                    <a:pt x="487" y="140"/>
                  </a:cubicBezTo>
                  <a:cubicBezTo>
                    <a:pt x="487" y="140"/>
                    <a:pt x="488" y="139"/>
                    <a:pt x="488" y="139"/>
                  </a:cubicBezTo>
                  <a:cubicBezTo>
                    <a:pt x="489" y="139"/>
                    <a:pt x="489" y="139"/>
                    <a:pt x="489" y="138"/>
                  </a:cubicBezTo>
                  <a:cubicBezTo>
                    <a:pt x="489" y="138"/>
                    <a:pt x="489" y="138"/>
                    <a:pt x="489" y="138"/>
                  </a:cubicBezTo>
                  <a:cubicBezTo>
                    <a:pt x="489" y="137"/>
                    <a:pt x="489" y="137"/>
                    <a:pt x="490" y="137"/>
                  </a:cubicBezTo>
                  <a:cubicBezTo>
                    <a:pt x="492" y="136"/>
                    <a:pt x="494" y="135"/>
                    <a:pt x="496" y="135"/>
                  </a:cubicBezTo>
                  <a:cubicBezTo>
                    <a:pt x="496" y="135"/>
                    <a:pt x="497" y="135"/>
                    <a:pt x="497" y="135"/>
                  </a:cubicBezTo>
                  <a:cubicBezTo>
                    <a:pt x="497" y="135"/>
                    <a:pt x="497" y="135"/>
                    <a:pt x="497" y="135"/>
                  </a:cubicBezTo>
                  <a:cubicBezTo>
                    <a:pt x="498" y="135"/>
                    <a:pt x="498" y="135"/>
                    <a:pt x="499" y="135"/>
                  </a:cubicBezTo>
                  <a:cubicBezTo>
                    <a:pt x="499" y="135"/>
                    <a:pt x="499" y="136"/>
                    <a:pt x="499" y="136"/>
                  </a:cubicBezTo>
                  <a:cubicBezTo>
                    <a:pt x="499" y="136"/>
                    <a:pt x="499" y="136"/>
                    <a:pt x="499" y="136"/>
                  </a:cubicBezTo>
                  <a:cubicBezTo>
                    <a:pt x="499" y="136"/>
                    <a:pt x="499" y="136"/>
                    <a:pt x="499" y="136"/>
                  </a:cubicBezTo>
                  <a:cubicBezTo>
                    <a:pt x="500" y="137"/>
                    <a:pt x="500" y="136"/>
                    <a:pt x="501" y="135"/>
                  </a:cubicBezTo>
                  <a:cubicBezTo>
                    <a:pt x="501" y="135"/>
                    <a:pt x="502" y="135"/>
                    <a:pt x="502" y="135"/>
                  </a:cubicBezTo>
                  <a:cubicBezTo>
                    <a:pt x="502" y="135"/>
                    <a:pt x="502" y="135"/>
                    <a:pt x="502" y="135"/>
                  </a:cubicBezTo>
                  <a:cubicBezTo>
                    <a:pt x="502" y="135"/>
                    <a:pt x="502" y="136"/>
                    <a:pt x="502" y="136"/>
                  </a:cubicBezTo>
                  <a:cubicBezTo>
                    <a:pt x="502" y="136"/>
                    <a:pt x="502" y="136"/>
                    <a:pt x="502" y="136"/>
                  </a:cubicBezTo>
                  <a:cubicBezTo>
                    <a:pt x="502" y="136"/>
                    <a:pt x="502" y="136"/>
                    <a:pt x="502" y="136"/>
                  </a:cubicBezTo>
                  <a:cubicBezTo>
                    <a:pt x="502" y="136"/>
                    <a:pt x="502" y="136"/>
                    <a:pt x="502" y="136"/>
                  </a:cubicBezTo>
                  <a:cubicBezTo>
                    <a:pt x="502" y="137"/>
                    <a:pt x="502" y="137"/>
                    <a:pt x="502" y="137"/>
                  </a:cubicBezTo>
                  <a:cubicBezTo>
                    <a:pt x="502" y="137"/>
                    <a:pt x="501" y="137"/>
                    <a:pt x="501" y="137"/>
                  </a:cubicBezTo>
                  <a:cubicBezTo>
                    <a:pt x="501" y="137"/>
                    <a:pt x="501" y="137"/>
                    <a:pt x="501" y="137"/>
                  </a:cubicBezTo>
                  <a:cubicBezTo>
                    <a:pt x="502" y="138"/>
                    <a:pt x="500" y="138"/>
                    <a:pt x="501" y="138"/>
                  </a:cubicBezTo>
                  <a:cubicBezTo>
                    <a:pt x="501" y="138"/>
                    <a:pt x="500" y="138"/>
                    <a:pt x="500" y="139"/>
                  </a:cubicBezTo>
                  <a:cubicBezTo>
                    <a:pt x="501" y="139"/>
                    <a:pt x="501" y="139"/>
                    <a:pt x="501" y="140"/>
                  </a:cubicBezTo>
                  <a:cubicBezTo>
                    <a:pt x="500" y="140"/>
                    <a:pt x="500" y="140"/>
                    <a:pt x="501" y="140"/>
                  </a:cubicBezTo>
                  <a:cubicBezTo>
                    <a:pt x="501" y="140"/>
                    <a:pt x="502" y="140"/>
                    <a:pt x="502" y="140"/>
                  </a:cubicBezTo>
                  <a:cubicBezTo>
                    <a:pt x="502" y="140"/>
                    <a:pt x="502" y="140"/>
                    <a:pt x="502" y="140"/>
                  </a:cubicBezTo>
                  <a:cubicBezTo>
                    <a:pt x="502" y="141"/>
                    <a:pt x="502" y="141"/>
                    <a:pt x="502" y="141"/>
                  </a:cubicBezTo>
                  <a:cubicBezTo>
                    <a:pt x="502" y="141"/>
                    <a:pt x="502" y="141"/>
                    <a:pt x="502" y="141"/>
                  </a:cubicBezTo>
                  <a:cubicBezTo>
                    <a:pt x="502" y="141"/>
                    <a:pt x="502" y="141"/>
                    <a:pt x="502" y="141"/>
                  </a:cubicBezTo>
                  <a:cubicBezTo>
                    <a:pt x="502" y="142"/>
                    <a:pt x="501" y="142"/>
                    <a:pt x="502" y="142"/>
                  </a:cubicBezTo>
                  <a:cubicBezTo>
                    <a:pt x="502" y="142"/>
                    <a:pt x="502" y="142"/>
                    <a:pt x="503" y="142"/>
                  </a:cubicBezTo>
                  <a:cubicBezTo>
                    <a:pt x="503" y="142"/>
                    <a:pt x="504" y="142"/>
                    <a:pt x="504" y="141"/>
                  </a:cubicBezTo>
                  <a:cubicBezTo>
                    <a:pt x="504" y="141"/>
                    <a:pt x="504" y="141"/>
                    <a:pt x="504" y="140"/>
                  </a:cubicBezTo>
                  <a:cubicBezTo>
                    <a:pt x="504" y="140"/>
                    <a:pt x="505" y="140"/>
                    <a:pt x="505" y="140"/>
                  </a:cubicBezTo>
                  <a:cubicBezTo>
                    <a:pt x="506" y="139"/>
                    <a:pt x="507" y="138"/>
                    <a:pt x="508" y="138"/>
                  </a:cubicBezTo>
                  <a:cubicBezTo>
                    <a:pt x="508" y="137"/>
                    <a:pt x="510" y="137"/>
                    <a:pt x="510" y="136"/>
                  </a:cubicBezTo>
                  <a:cubicBezTo>
                    <a:pt x="510" y="136"/>
                    <a:pt x="510" y="136"/>
                    <a:pt x="510" y="136"/>
                  </a:cubicBezTo>
                  <a:cubicBezTo>
                    <a:pt x="510" y="136"/>
                    <a:pt x="510" y="137"/>
                    <a:pt x="511" y="137"/>
                  </a:cubicBezTo>
                  <a:cubicBezTo>
                    <a:pt x="511" y="136"/>
                    <a:pt x="511" y="136"/>
                    <a:pt x="511" y="136"/>
                  </a:cubicBezTo>
                  <a:cubicBezTo>
                    <a:pt x="512" y="136"/>
                    <a:pt x="512" y="137"/>
                    <a:pt x="512" y="137"/>
                  </a:cubicBezTo>
                  <a:cubicBezTo>
                    <a:pt x="512" y="137"/>
                    <a:pt x="513" y="136"/>
                    <a:pt x="513" y="136"/>
                  </a:cubicBezTo>
                  <a:cubicBezTo>
                    <a:pt x="513" y="136"/>
                    <a:pt x="512" y="136"/>
                    <a:pt x="512" y="136"/>
                  </a:cubicBezTo>
                  <a:cubicBezTo>
                    <a:pt x="512" y="135"/>
                    <a:pt x="512" y="135"/>
                    <a:pt x="512" y="135"/>
                  </a:cubicBezTo>
                  <a:cubicBezTo>
                    <a:pt x="512" y="134"/>
                    <a:pt x="512" y="134"/>
                    <a:pt x="512" y="134"/>
                  </a:cubicBezTo>
                  <a:cubicBezTo>
                    <a:pt x="512" y="133"/>
                    <a:pt x="513" y="133"/>
                    <a:pt x="513" y="133"/>
                  </a:cubicBezTo>
                  <a:cubicBezTo>
                    <a:pt x="513" y="132"/>
                    <a:pt x="513" y="132"/>
                    <a:pt x="513" y="132"/>
                  </a:cubicBezTo>
                  <a:cubicBezTo>
                    <a:pt x="513" y="131"/>
                    <a:pt x="513" y="131"/>
                    <a:pt x="514" y="131"/>
                  </a:cubicBezTo>
                  <a:cubicBezTo>
                    <a:pt x="514" y="131"/>
                    <a:pt x="515" y="131"/>
                    <a:pt x="516" y="131"/>
                  </a:cubicBezTo>
                  <a:cubicBezTo>
                    <a:pt x="516" y="131"/>
                    <a:pt x="517" y="130"/>
                    <a:pt x="518" y="131"/>
                  </a:cubicBezTo>
                  <a:cubicBezTo>
                    <a:pt x="518" y="131"/>
                    <a:pt x="518" y="131"/>
                    <a:pt x="518" y="131"/>
                  </a:cubicBezTo>
                  <a:cubicBezTo>
                    <a:pt x="518" y="131"/>
                    <a:pt x="519" y="132"/>
                    <a:pt x="519" y="132"/>
                  </a:cubicBezTo>
                  <a:cubicBezTo>
                    <a:pt x="520" y="132"/>
                    <a:pt x="520" y="132"/>
                    <a:pt x="521" y="132"/>
                  </a:cubicBezTo>
                  <a:cubicBezTo>
                    <a:pt x="521" y="132"/>
                    <a:pt x="520" y="132"/>
                    <a:pt x="519" y="132"/>
                  </a:cubicBezTo>
                  <a:cubicBezTo>
                    <a:pt x="519" y="132"/>
                    <a:pt x="520" y="132"/>
                    <a:pt x="520" y="133"/>
                  </a:cubicBezTo>
                  <a:cubicBezTo>
                    <a:pt x="520" y="132"/>
                    <a:pt x="519" y="132"/>
                    <a:pt x="519" y="132"/>
                  </a:cubicBezTo>
                  <a:cubicBezTo>
                    <a:pt x="518" y="132"/>
                    <a:pt x="518" y="132"/>
                    <a:pt x="518" y="132"/>
                  </a:cubicBezTo>
                  <a:cubicBezTo>
                    <a:pt x="517" y="132"/>
                    <a:pt x="517" y="132"/>
                    <a:pt x="517" y="132"/>
                  </a:cubicBezTo>
                  <a:cubicBezTo>
                    <a:pt x="516" y="133"/>
                    <a:pt x="516" y="133"/>
                    <a:pt x="516" y="133"/>
                  </a:cubicBezTo>
                  <a:cubicBezTo>
                    <a:pt x="516" y="133"/>
                    <a:pt x="516" y="134"/>
                    <a:pt x="516" y="134"/>
                  </a:cubicBezTo>
                  <a:cubicBezTo>
                    <a:pt x="516" y="134"/>
                    <a:pt x="516" y="135"/>
                    <a:pt x="516" y="135"/>
                  </a:cubicBezTo>
                  <a:cubicBezTo>
                    <a:pt x="516" y="135"/>
                    <a:pt x="516" y="135"/>
                    <a:pt x="516" y="136"/>
                  </a:cubicBezTo>
                  <a:cubicBezTo>
                    <a:pt x="515" y="136"/>
                    <a:pt x="515" y="136"/>
                    <a:pt x="515" y="136"/>
                  </a:cubicBezTo>
                  <a:cubicBezTo>
                    <a:pt x="515" y="137"/>
                    <a:pt x="515" y="137"/>
                    <a:pt x="515" y="137"/>
                  </a:cubicBezTo>
                  <a:cubicBezTo>
                    <a:pt x="515" y="138"/>
                    <a:pt x="515" y="138"/>
                    <a:pt x="515" y="138"/>
                  </a:cubicBezTo>
                  <a:cubicBezTo>
                    <a:pt x="515" y="139"/>
                    <a:pt x="514" y="139"/>
                    <a:pt x="514" y="139"/>
                  </a:cubicBezTo>
                  <a:cubicBezTo>
                    <a:pt x="514" y="140"/>
                    <a:pt x="514" y="141"/>
                    <a:pt x="514" y="141"/>
                  </a:cubicBezTo>
                  <a:cubicBezTo>
                    <a:pt x="513" y="141"/>
                    <a:pt x="512" y="141"/>
                    <a:pt x="511" y="142"/>
                  </a:cubicBezTo>
                  <a:cubicBezTo>
                    <a:pt x="510" y="142"/>
                    <a:pt x="509" y="143"/>
                    <a:pt x="508" y="143"/>
                  </a:cubicBezTo>
                  <a:cubicBezTo>
                    <a:pt x="508" y="143"/>
                    <a:pt x="508" y="143"/>
                    <a:pt x="508" y="144"/>
                  </a:cubicBezTo>
                  <a:cubicBezTo>
                    <a:pt x="508" y="144"/>
                    <a:pt x="508" y="144"/>
                    <a:pt x="508" y="144"/>
                  </a:cubicBezTo>
                  <a:cubicBezTo>
                    <a:pt x="507" y="145"/>
                    <a:pt x="506" y="146"/>
                    <a:pt x="504" y="147"/>
                  </a:cubicBezTo>
                  <a:cubicBezTo>
                    <a:pt x="503" y="148"/>
                    <a:pt x="502" y="149"/>
                    <a:pt x="501" y="150"/>
                  </a:cubicBezTo>
                  <a:cubicBezTo>
                    <a:pt x="500" y="151"/>
                    <a:pt x="499" y="152"/>
                    <a:pt x="499" y="153"/>
                  </a:cubicBezTo>
                  <a:cubicBezTo>
                    <a:pt x="499" y="153"/>
                    <a:pt x="498" y="153"/>
                    <a:pt x="498" y="153"/>
                  </a:cubicBezTo>
                  <a:cubicBezTo>
                    <a:pt x="498" y="153"/>
                    <a:pt x="498" y="153"/>
                    <a:pt x="498" y="153"/>
                  </a:cubicBezTo>
                  <a:cubicBezTo>
                    <a:pt x="497" y="154"/>
                    <a:pt x="496" y="155"/>
                    <a:pt x="495" y="156"/>
                  </a:cubicBezTo>
                  <a:cubicBezTo>
                    <a:pt x="495" y="156"/>
                    <a:pt x="495" y="156"/>
                    <a:pt x="495" y="156"/>
                  </a:cubicBezTo>
                  <a:cubicBezTo>
                    <a:pt x="495" y="155"/>
                    <a:pt x="494" y="156"/>
                    <a:pt x="494" y="156"/>
                  </a:cubicBezTo>
                  <a:cubicBezTo>
                    <a:pt x="493" y="156"/>
                    <a:pt x="493" y="156"/>
                    <a:pt x="493" y="156"/>
                  </a:cubicBezTo>
                  <a:cubicBezTo>
                    <a:pt x="492" y="156"/>
                    <a:pt x="492" y="156"/>
                    <a:pt x="492" y="157"/>
                  </a:cubicBezTo>
                  <a:cubicBezTo>
                    <a:pt x="492" y="157"/>
                    <a:pt x="491" y="157"/>
                    <a:pt x="491" y="157"/>
                  </a:cubicBezTo>
                  <a:cubicBezTo>
                    <a:pt x="490" y="157"/>
                    <a:pt x="490" y="157"/>
                    <a:pt x="489" y="157"/>
                  </a:cubicBezTo>
                  <a:cubicBezTo>
                    <a:pt x="490" y="158"/>
                    <a:pt x="490" y="158"/>
                    <a:pt x="490" y="159"/>
                  </a:cubicBezTo>
                  <a:cubicBezTo>
                    <a:pt x="490" y="159"/>
                    <a:pt x="490" y="159"/>
                    <a:pt x="490" y="159"/>
                  </a:cubicBezTo>
                  <a:cubicBezTo>
                    <a:pt x="490" y="160"/>
                    <a:pt x="489" y="160"/>
                    <a:pt x="489" y="161"/>
                  </a:cubicBezTo>
                  <a:cubicBezTo>
                    <a:pt x="489" y="160"/>
                    <a:pt x="489" y="161"/>
                    <a:pt x="488" y="161"/>
                  </a:cubicBezTo>
                  <a:cubicBezTo>
                    <a:pt x="488" y="161"/>
                    <a:pt x="488" y="161"/>
                    <a:pt x="488" y="162"/>
                  </a:cubicBezTo>
                  <a:cubicBezTo>
                    <a:pt x="488" y="162"/>
                    <a:pt x="487" y="162"/>
                    <a:pt x="487" y="162"/>
                  </a:cubicBezTo>
                  <a:cubicBezTo>
                    <a:pt x="486" y="163"/>
                    <a:pt x="486" y="164"/>
                    <a:pt x="486" y="165"/>
                  </a:cubicBezTo>
                  <a:cubicBezTo>
                    <a:pt x="485" y="167"/>
                    <a:pt x="485" y="170"/>
                    <a:pt x="486" y="173"/>
                  </a:cubicBezTo>
                  <a:cubicBezTo>
                    <a:pt x="486" y="175"/>
                    <a:pt x="487" y="177"/>
                    <a:pt x="487" y="179"/>
                  </a:cubicBezTo>
                  <a:cubicBezTo>
                    <a:pt x="487" y="180"/>
                    <a:pt x="487" y="181"/>
                    <a:pt x="487" y="182"/>
                  </a:cubicBezTo>
                  <a:cubicBezTo>
                    <a:pt x="488" y="183"/>
                    <a:pt x="488" y="183"/>
                    <a:pt x="488" y="183"/>
                  </a:cubicBezTo>
                  <a:cubicBezTo>
                    <a:pt x="488" y="183"/>
                    <a:pt x="488" y="183"/>
                    <a:pt x="488" y="183"/>
                  </a:cubicBezTo>
                  <a:cubicBezTo>
                    <a:pt x="488" y="184"/>
                    <a:pt x="488" y="183"/>
                    <a:pt x="488" y="183"/>
                  </a:cubicBezTo>
                  <a:cubicBezTo>
                    <a:pt x="488" y="185"/>
                    <a:pt x="489" y="186"/>
                    <a:pt x="489" y="187"/>
                  </a:cubicBezTo>
                  <a:cubicBezTo>
                    <a:pt x="489" y="188"/>
                    <a:pt x="488" y="189"/>
                    <a:pt x="489" y="189"/>
                  </a:cubicBezTo>
                  <a:cubicBezTo>
                    <a:pt x="489" y="189"/>
                    <a:pt x="489" y="190"/>
                    <a:pt x="489" y="190"/>
                  </a:cubicBezTo>
                  <a:cubicBezTo>
                    <a:pt x="490" y="190"/>
                    <a:pt x="489" y="190"/>
                    <a:pt x="489" y="191"/>
                  </a:cubicBezTo>
                  <a:cubicBezTo>
                    <a:pt x="490" y="190"/>
                    <a:pt x="491" y="189"/>
                    <a:pt x="492" y="189"/>
                  </a:cubicBezTo>
                  <a:cubicBezTo>
                    <a:pt x="492" y="188"/>
                    <a:pt x="493" y="188"/>
                    <a:pt x="493" y="187"/>
                  </a:cubicBezTo>
                  <a:cubicBezTo>
                    <a:pt x="494" y="186"/>
                    <a:pt x="495" y="185"/>
                    <a:pt x="496" y="184"/>
                  </a:cubicBezTo>
                  <a:cubicBezTo>
                    <a:pt x="496" y="184"/>
                    <a:pt x="496" y="183"/>
                    <a:pt x="496" y="183"/>
                  </a:cubicBezTo>
                  <a:cubicBezTo>
                    <a:pt x="496" y="183"/>
                    <a:pt x="496" y="183"/>
                    <a:pt x="496" y="183"/>
                  </a:cubicBezTo>
                  <a:cubicBezTo>
                    <a:pt x="496" y="183"/>
                    <a:pt x="496" y="183"/>
                    <a:pt x="496" y="182"/>
                  </a:cubicBezTo>
                  <a:cubicBezTo>
                    <a:pt x="496" y="182"/>
                    <a:pt x="496" y="182"/>
                    <a:pt x="496" y="182"/>
                  </a:cubicBezTo>
                  <a:cubicBezTo>
                    <a:pt x="496" y="182"/>
                    <a:pt x="496" y="181"/>
                    <a:pt x="496" y="181"/>
                  </a:cubicBezTo>
                  <a:cubicBezTo>
                    <a:pt x="496" y="181"/>
                    <a:pt x="495" y="180"/>
                    <a:pt x="496" y="180"/>
                  </a:cubicBezTo>
                  <a:cubicBezTo>
                    <a:pt x="496" y="181"/>
                    <a:pt x="496" y="181"/>
                    <a:pt x="496" y="181"/>
                  </a:cubicBezTo>
                  <a:cubicBezTo>
                    <a:pt x="496" y="181"/>
                    <a:pt x="496" y="181"/>
                    <a:pt x="497" y="181"/>
                  </a:cubicBezTo>
                  <a:cubicBezTo>
                    <a:pt x="497" y="181"/>
                    <a:pt x="497" y="181"/>
                    <a:pt x="497" y="181"/>
                  </a:cubicBezTo>
                  <a:cubicBezTo>
                    <a:pt x="498" y="180"/>
                    <a:pt x="498" y="180"/>
                    <a:pt x="498" y="180"/>
                  </a:cubicBezTo>
                  <a:cubicBezTo>
                    <a:pt x="499" y="180"/>
                    <a:pt x="499" y="180"/>
                    <a:pt x="499" y="180"/>
                  </a:cubicBezTo>
                  <a:cubicBezTo>
                    <a:pt x="500" y="180"/>
                    <a:pt x="500" y="180"/>
                    <a:pt x="500" y="180"/>
                  </a:cubicBezTo>
                  <a:cubicBezTo>
                    <a:pt x="500" y="180"/>
                    <a:pt x="501" y="180"/>
                    <a:pt x="501" y="180"/>
                  </a:cubicBezTo>
                  <a:cubicBezTo>
                    <a:pt x="501" y="180"/>
                    <a:pt x="501" y="180"/>
                    <a:pt x="501" y="180"/>
                  </a:cubicBezTo>
                  <a:cubicBezTo>
                    <a:pt x="501" y="180"/>
                    <a:pt x="501" y="180"/>
                    <a:pt x="501" y="179"/>
                  </a:cubicBezTo>
                  <a:cubicBezTo>
                    <a:pt x="501" y="179"/>
                    <a:pt x="501" y="179"/>
                    <a:pt x="501" y="179"/>
                  </a:cubicBezTo>
                  <a:cubicBezTo>
                    <a:pt x="501" y="179"/>
                    <a:pt x="501" y="179"/>
                    <a:pt x="501" y="179"/>
                  </a:cubicBezTo>
                  <a:cubicBezTo>
                    <a:pt x="501" y="179"/>
                    <a:pt x="500" y="179"/>
                    <a:pt x="500" y="178"/>
                  </a:cubicBezTo>
                  <a:cubicBezTo>
                    <a:pt x="501" y="178"/>
                    <a:pt x="501" y="178"/>
                    <a:pt x="501" y="178"/>
                  </a:cubicBezTo>
                  <a:cubicBezTo>
                    <a:pt x="501" y="178"/>
                    <a:pt x="501" y="178"/>
                    <a:pt x="500" y="178"/>
                  </a:cubicBezTo>
                  <a:cubicBezTo>
                    <a:pt x="500" y="178"/>
                    <a:pt x="500" y="177"/>
                    <a:pt x="500" y="177"/>
                  </a:cubicBezTo>
                  <a:cubicBezTo>
                    <a:pt x="500" y="177"/>
                    <a:pt x="501" y="176"/>
                    <a:pt x="501" y="175"/>
                  </a:cubicBezTo>
                  <a:cubicBezTo>
                    <a:pt x="501" y="175"/>
                    <a:pt x="502" y="174"/>
                    <a:pt x="502" y="174"/>
                  </a:cubicBezTo>
                  <a:cubicBezTo>
                    <a:pt x="503" y="174"/>
                    <a:pt x="504" y="173"/>
                    <a:pt x="505" y="173"/>
                  </a:cubicBezTo>
                  <a:cubicBezTo>
                    <a:pt x="505" y="173"/>
                    <a:pt x="505" y="173"/>
                    <a:pt x="505" y="173"/>
                  </a:cubicBezTo>
                  <a:cubicBezTo>
                    <a:pt x="505" y="173"/>
                    <a:pt x="505" y="173"/>
                    <a:pt x="505" y="173"/>
                  </a:cubicBezTo>
                  <a:cubicBezTo>
                    <a:pt x="506" y="174"/>
                    <a:pt x="506" y="174"/>
                    <a:pt x="506" y="173"/>
                  </a:cubicBezTo>
                  <a:cubicBezTo>
                    <a:pt x="507" y="173"/>
                    <a:pt x="508" y="173"/>
                    <a:pt x="508" y="172"/>
                  </a:cubicBezTo>
                  <a:cubicBezTo>
                    <a:pt x="509" y="172"/>
                    <a:pt x="509" y="172"/>
                    <a:pt x="508" y="171"/>
                  </a:cubicBezTo>
                  <a:cubicBezTo>
                    <a:pt x="508" y="171"/>
                    <a:pt x="508" y="171"/>
                    <a:pt x="508" y="171"/>
                  </a:cubicBezTo>
                  <a:cubicBezTo>
                    <a:pt x="507" y="170"/>
                    <a:pt x="507" y="169"/>
                    <a:pt x="507" y="168"/>
                  </a:cubicBezTo>
                  <a:cubicBezTo>
                    <a:pt x="507" y="168"/>
                    <a:pt x="508" y="167"/>
                    <a:pt x="508" y="166"/>
                  </a:cubicBezTo>
                  <a:cubicBezTo>
                    <a:pt x="508" y="166"/>
                    <a:pt x="508" y="165"/>
                    <a:pt x="509" y="165"/>
                  </a:cubicBezTo>
                  <a:cubicBezTo>
                    <a:pt x="509" y="165"/>
                    <a:pt x="510" y="165"/>
                    <a:pt x="510" y="165"/>
                  </a:cubicBezTo>
                  <a:cubicBezTo>
                    <a:pt x="510" y="164"/>
                    <a:pt x="509" y="164"/>
                    <a:pt x="510" y="164"/>
                  </a:cubicBezTo>
                  <a:cubicBezTo>
                    <a:pt x="510" y="164"/>
                    <a:pt x="511" y="164"/>
                    <a:pt x="511" y="164"/>
                  </a:cubicBezTo>
                  <a:cubicBezTo>
                    <a:pt x="511" y="164"/>
                    <a:pt x="511" y="164"/>
                    <a:pt x="511" y="163"/>
                  </a:cubicBezTo>
                  <a:cubicBezTo>
                    <a:pt x="512" y="163"/>
                    <a:pt x="512" y="163"/>
                    <a:pt x="512" y="164"/>
                  </a:cubicBezTo>
                  <a:cubicBezTo>
                    <a:pt x="512" y="164"/>
                    <a:pt x="511" y="164"/>
                    <a:pt x="511" y="164"/>
                  </a:cubicBezTo>
                  <a:cubicBezTo>
                    <a:pt x="511" y="164"/>
                    <a:pt x="510" y="164"/>
                    <a:pt x="510" y="165"/>
                  </a:cubicBezTo>
                  <a:cubicBezTo>
                    <a:pt x="511" y="165"/>
                    <a:pt x="511" y="165"/>
                    <a:pt x="511" y="166"/>
                  </a:cubicBezTo>
                  <a:cubicBezTo>
                    <a:pt x="511" y="166"/>
                    <a:pt x="512" y="165"/>
                    <a:pt x="513" y="165"/>
                  </a:cubicBezTo>
                  <a:cubicBezTo>
                    <a:pt x="513" y="165"/>
                    <a:pt x="513" y="165"/>
                    <a:pt x="513" y="164"/>
                  </a:cubicBezTo>
                  <a:cubicBezTo>
                    <a:pt x="513" y="164"/>
                    <a:pt x="513" y="163"/>
                    <a:pt x="513" y="162"/>
                  </a:cubicBezTo>
                  <a:cubicBezTo>
                    <a:pt x="512" y="162"/>
                    <a:pt x="512" y="162"/>
                    <a:pt x="511" y="162"/>
                  </a:cubicBezTo>
                  <a:cubicBezTo>
                    <a:pt x="511" y="162"/>
                    <a:pt x="511" y="162"/>
                    <a:pt x="511" y="161"/>
                  </a:cubicBezTo>
                  <a:cubicBezTo>
                    <a:pt x="511" y="161"/>
                    <a:pt x="511" y="160"/>
                    <a:pt x="511" y="160"/>
                  </a:cubicBezTo>
                  <a:cubicBezTo>
                    <a:pt x="511" y="159"/>
                    <a:pt x="512" y="158"/>
                    <a:pt x="513" y="157"/>
                  </a:cubicBezTo>
                  <a:cubicBezTo>
                    <a:pt x="513" y="156"/>
                    <a:pt x="512" y="157"/>
                    <a:pt x="512" y="157"/>
                  </a:cubicBezTo>
                  <a:cubicBezTo>
                    <a:pt x="511" y="156"/>
                    <a:pt x="511" y="156"/>
                    <a:pt x="510" y="156"/>
                  </a:cubicBezTo>
                  <a:cubicBezTo>
                    <a:pt x="510" y="156"/>
                    <a:pt x="510" y="157"/>
                    <a:pt x="509" y="157"/>
                  </a:cubicBezTo>
                  <a:cubicBezTo>
                    <a:pt x="510" y="157"/>
                    <a:pt x="510" y="157"/>
                    <a:pt x="509" y="157"/>
                  </a:cubicBezTo>
                  <a:cubicBezTo>
                    <a:pt x="509" y="156"/>
                    <a:pt x="508" y="156"/>
                    <a:pt x="508" y="155"/>
                  </a:cubicBezTo>
                  <a:cubicBezTo>
                    <a:pt x="508" y="155"/>
                    <a:pt x="508" y="154"/>
                    <a:pt x="509" y="154"/>
                  </a:cubicBezTo>
                  <a:cubicBezTo>
                    <a:pt x="509" y="153"/>
                    <a:pt x="509" y="153"/>
                    <a:pt x="510" y="152"/>
                  </a:cubicBezTo>
                  <a:cubicBezTo>
                    <a:pt x="510" y="152"/>
                    <a:pt x="510" y="152"/>
                    <a:pt x="510" y="152"/>
                  </a:cubicBezTo>
                  <a:cubicBezTo>
                    <a:pt x="510" y="152"/>
                    <a:pt x="511" y="151"/>
                    <a:pt x="511" y="151"/>
                  </a:cubicBezTo>
                  <a:cubicBezTo>
                    <a:pt x="511" y="151"/>
                    <a:pt x="512" y="151"/>
                    <a:pt x="512" y="150"/>
                  </a:cubicBezTo>
                  <a:cubicBezTo>
                    <a:pt x="512" y="150"/>
                    <a:pt x="511" y="150"/>
                    <a:pt x="511" y="150"/>
                  </a:cubicBezTo>
                  <a:cubicBezTo>
                    <a:pt x="512" y="150"/>
                    <a:pt x="512" y="150"/>
                    <a:pt x="512" y="150"/>
                  </a:cubicBezTo>
                  <a:cubicBezTo>
                    <a:pt x="512" y="150"/>
                    <a:pt x="513" y="150"/>
                    <a:pt x="512" y="150"/>
                  </a:cubicBezTo>
                  <a:cubicBezTo>
                    <a:pt x="512" y="149"/>
                    <a:pt x="512" y="149"/>
                    <a:pt x="512" y="149"/>
                  </a:cubicBezTo>
                  <a:cubicBezTo>
                    <a:pt x="513" y="149"/>
                    <a:pt x="513" y="149"/>
                    <a:pt x="513" y="148"/>
                  </a:cubicBezTo>
                  <a:cubicBezTo>
                    <a:pt x="513" y="148"/>
                    <a:pt x="512" y="148"/>
                    <a:pt x="512" y="148"/>
                  </a:cubicBezTo>
                  <a:cubicBezTo>
                    <a:pt x="512" y="147"/>
                    <a:pt x="513" y="147"/>
                    <a:pt x="513" y="147"/>
                  </a:cubicBezTo>
                  <a:cubicBezTo>
                    <a:pt x="513" y="146"/>
                    <a:pt x="513" y="146"/>
                    <a:pt x="514" y="146"/>
                  </a:cubicBezTo>
                  <a:cubicBezTo>
                    <a:pt x="514" y="146"/>
                    <a:pt x="514" y="146"/>
                    <a:pt x="514" y="145"/>
                  </a:cubicBezTo>
                  <a:cubicBezTo>
                    <a:pt x="514" y="145"/>
                    <a:pt x="514" y="145"/>
                    <a:pt x="514" y="145"/>
                  </a:cubicBezTo>
                  <a:cubicBezTo>
                    <a:pt x="515" y="145"/>
                    <a:pt x="515" y="145"/>
                    <a:pt x="515" y="145"/>
                  </a:cubicBezTo>
                  <a:cubicBezTo>
                    <a:pt x="515" y="145"/>
                    <a:pt x="516" y="145"/>
                    <a:pt x="516" y="145"/>
                  </a:cubicBezTo>
                  <a:cubicBezTo>
                    <a:pt x="516" y="146"/>
                    <a:pt x="515" y="146"/>
                    <a:pt x="516" y="146"/>
                  </a:cubicBezTo>
                  <a:cubicBezTo>
                    <a:pt x="515" y="145"/>
                    <a:pt x="516" y="145"/>
                    <a:pt x="517" y="145"/>
                  </a:cubicBezTo>
                  <a:cubicBezTo>
                    <a:pt x="517" y="145"/>
                    <a:pt x="517" y="145"/>
                    <a:pt x="518" y="145"/>
                  </a:cubicBezTo>
                  <a:cubicBezTo>
                    <a:pt x="518" y="146"/>
                    <a:pt x="518" y="147"/>
                    <a:pt x="519" y="146"/>
                  </a:cubicBezTo>
                  <a:cubicBezTo>
                    <a:pt x="519" y="146"/>
                    <a:pt x="519" y="146"/>
                    <a:pt x="519" y="145"/>
                  </a:cubicBezTo>
                  <a:cubicBezTo>
                    <a:pt x="520" y="145"/>
                    <a:pt x="520" y="145"/>
                    <a:pt x="520" y="145"/>
                  </a:cubicBezTo>
                  <a:cubicBezTo>
                    <a:pt x="520" y="145"/>
                    <a:pt x="519" y="145"/>
                    <a:pt x="520" y="145"/>
                  </a:cubicBezTo>
                  <a:cubicBezTo>
                    <a:pt x="520" y="145"/>
                    <a:pt x="520" y="144"/>
                    <a:pt x="521" y="144"/>
                  </a:cubicBezTo>
                  <a:cubicBezTo>
                    <a:pt x="522" y="144"/>
                    <a:pt x="523" y="143"/>
                    <a:pt x="524" y="143"/>
                  </a:cubicBezTo>
                  <a:cubicBezTo>
                    <a:pt x="524" y="143"/>
                    <a:pt x="524" y="143"/>
                    <a:pt x="523" y="143"/>
                  </a:cubicBezTo>
                  <a:cubicBezTo>
                    <a:pt x="523" y="143"/>
                    <a:pt x="523" y="144"/>
                    <a:pt x="523" y="144"/>
                  </a:cubicBezTo>
                  <a:cubicBezTo>
                    <a:pt x="523" y="144"/>
                    <a:pt x="523" y="144"/>
                    <a:pt x="523" y="145"/>
                  </a:cubicBezTo>
                  <a:cubicBezTo>
                    <a:pt x="523" y="145"/>
                    <a:pt x="523" y="146"/>
                    <a:pt x="523" y="146"/>
                  </a:cubicBezTo>
                  <a:cubicBezTo>
                    <a:pt x="524" y="146"/>
                    <a:pt x="524" y="145"/>
                    <a:pt x="525" y="145"/>
                  </a:cubicBezTo>
                  <a:cubicBezTo>
                    <a:pt x="525" y="145"/>
                    <a:pt x="526" y="144"/>
                    <a:pt x="526" y="144"/>
                  </a:cubicBezTo>
                  <a:cubicBezTo>
                    <a:pt x="526" y="143"/>
                    <a:pt x="527" y="143"/>
                    <a:pt x="528" y="143"/>
                  </a:cubicBezTo>
                  <a:cubicBezTo>
                    <a:pt x="528" y="143"/>
                    <a:pt x="529" y="142"/>
                    <a:pt x="530" y="142"/>
                  </a:cubicBezTo>
                  <a:cubicBezTo>
                    <a:pt x="531" y="142"/>
                    <a:pt x="532" y="142"/>
                    <a:pt x="534" y="142"/>
                  </a:cubicBezTo>
                  <a:cubicBezTo>
                    <a:pt x="534" y="142"/>
                    <a:pt x="535" y="142"/>
                    <a:pt x="534" y="142"/>
                  </a:cubicBezTo>
                  <a:cubicBezTo>
                    <a:pt x="534" y="142"/>
                    <a:pt x="535" y="143"/>
                    <a:pt x="536" y="143"/>
                  </a:cubicBezTo>
                  <a:cubicBezTo>
                    <a:pt x="536" y="143"/>
                    <a:pt x="536" y="143"/>
                    <a:pt x="536" y="144"/>
                  </a:cubicBezTo>
                  <a:cubicBezTo>
                    <a:pt x="536" y="144"/>
                    <a:pt x="536" y="144"/>
                    <a:pt x="537" y="144"/>
                  </a:cubicBezTo>
                  <a:cubicBezTo>
                    <a:pt x="536" y="144"/>
                    <a:pt x="536" y="144"/>
                    <a:pt x="536" y="145"/>
                  </a:cubicBezTo>
                  <a:cubicBezTo>
                    <a:pt x="537" y="145"/>
                    <a:pt x="537" y="145"/>
                    <a:pt x="537" y="146"/>
                  </a:cubicBezTo>
                  <a:cubicBezTo>
                    <a:pt x="538" y="146"/>
                    <a:pt x="538" y="145"/>
                    <a:pt x="538" y="144"/>
                  </a:cubicBezTo>
                  <a:cubicBezTo>
                    <a:pt x="538" y="144"/>
                    <a:pt x="539" y="144"/>
                    <a:pt x="539" y="144"/>
                  </a:cubicBezTo>
                  <a:cubicBezTo>
                    <a:pt x="539" y="144"/>
                    <a:pt x="539" y="143"/>
                    <a:pt x="539" y="143"/>
                  </a:cubicBezTo>
                  <a:cubicBezTo>
                    <a:pt x="539" y="143"/>
                    <a:pt x="539" y="143"/>
                    <a:pt x="539" y="143"/>
                  </a:cubicBezTo>
                  <a:cubicBezTo>
                    <a:pt x="539" y="143"/>
                    <a:pt x="539" y="143"/>
                    <a:pt x="539" y="143"/>
                  </a:cubicBezTo>
                  <a:cubicBezTo>
                    <a:pt x="539" y="143"/>
                    <a:pt x="539" y="143"/>
                    <a:pt x="540" y="143"/>
                  </a:cubicBezTo>
                  <a:cubicBezTo>
                    <a:pt x="540" y="143"/>
                    <a:pt x="540" y="143"/>
                    <a:pt x="540" y="143"/>
                  </a:cubicBezTo>
                  <a:cubicBezTo>
                    <a:pt x="540" y="143"/>
                    <a:pt x="540" y="143"/>
                    <a:pt x="540" y="142"/>
                  </a:cubicBezTo>
                  <a:cubicBezTo>
                    <a:pt x="541" y="142"/>
                    <a:pt x="541" y="142"/>
                    <a:pt x="541" y="142"/>
                  </a:cubicBezTo>
                  <a:cubicBezTo>
                    <a:pt x="542" y="142"/>
                    <a:pt x="542" y="142"/>
                    <a:pt x="542" y="142"/>
                  </a:cubicBezTo>
                  <a:cubicBezTo>
                    <a:pt x="542" y="141"/>
                    <a:pt x="543" y="141"/>
                    <a:pt x="543" y="141"/>
                  </a:cubicBezTo>
                  <a:cubicBezTo>
                    <a:pt x="543" y="141"/>
                    <a:pt x="545" y="140"/>
                    <a:pt x="545" y="140"/>
                  </a:cubicBezTo>
                  <a:cubicBezTo>
                    <a:pt x="545" y="140"/>
                    <a:pt x="544" y="140"/>
                    <a:pt x="544" y="139"/>
                  </a:cubicBezTo>
                  <a:cubicBezTo>
                    <a:pt x="544" y="140"/>
                    <a:pt x="545" y="140"/>
                    <a:pt x="546" y="140"/>
                  </a:cubicBezTo>
                  <a:cubicBezTo>
                    <a:pt x="545" y="140"/>
                    <a:pt x="545" y="139"/>
                    <a:pt x="545" y="139"/>
                  </a:cubicBezTo>
                  <a:cubicBezTo>
                    <a:pt x="545" y="139"/>
                    <a:pt x="545" y="139"/>
                    <a:pt x="545" y="139"/>
                  </a:cubicBezTo>
                  <a:cubicBezTo>
                    <a:pt x="546" y="139"/>
                    <a:pt x="547" y="139"/>
                    <a:pt x="546" y="138"/>
                  </a:cubicBezTo>
                  <a:cubicBezTo>
                    <a:pt x="547" y="138"/>
                    <a:pt x="547" y="138"/>
                    <a:pt x="547" y="138"/>
                  </a:cubicBezTo>
                  <a:cubicBezTo>
                    <a:pt x="547" y="138"/>
                    <a:pt x="546" y="137"/>
                    <a:pt x="547" y="137"/>
                  </a:cubicBezTo>
                  <a:cubicBezTo>
                    <a:pt x="547" y="137"/>
                    <a:pt x="547" y="137"/>
                    <a:pt x="547" y="137"/>
                  </a:cubicBezTo>
                  <a:cubicBezTo>
                    <a:pt x="548" y="138"/>
                    <a:pt x="548" y="137"/>
                    <a:pt x="548" y="137"/>
                  </a:cubicBezTo>
                  <a:cubicBezTo>
                    <a:pt x="548" y="137"/>
                    <a:pt x="549" y="137"/>
                    <a:pt x="549" y="137"/>
                  </a:cubicBezTo>
                  <a:cubicBezTo>
                    <a:pt x="549" y="137"/>
                    <a:pt x="549" y="137"/>
                    <a:pt x="549" y="136"/>
                  </a:cubicBezTo>
                  <a:cubicBezTo>
                    <a:pt x="549" y="136"/>
                    <a:pt x="549" y="136"/>
                    <a:pt x="550" y="136"/>
                  </a:cubicBezTo>
                  <a:cubicBezTo>
                    <a:pt x="550" y="136"/>
                    <a:pt x="550" y="136"/>
                    <a:pt x="550" y="136"/>
                  </a:cubicBezTo>
                  <a:cubicBezTo>
                    <a:pt x="550" y="136"/>
                    <a:pt x="551" y="136"/>
                    <a:pt x="551" y="135"/>
                  </a:cubicBezTo>
                  <a:cubicBezTo>
                    <a:pt x="552" y="135"/>
                    <a:pt x="552" y="135"/>
                    <a:pt x="552" y="135"/>
                  </a:cubicBezTo>
                  <a:cubicBezTo>
                    <a:pt x="553" y="135"/>
                    <a:pt x="553" y="135"/>
                    <a:pt x="554" y="135"/>
                  </a:cubicBezTo>
                  <a:cubicBezTo>
                    <a:pt x="554" y="135"/>
                    <a:pt x="553" y="135"/>
                    <a:pt x="553" y="135"/>
                  </a:cubicBezTo>
                  <a:cubicBezTo>
                    <a:pt x="554" y="135"/>
                    <a:pt x="554" y="134"/>
                    <a:pt x="555" y="134"/>
                  </a:cubicBezTo>
                  <a:cubicBezTo>
                    <a:pt x="556" y="134"/>
                    <a:pt x="555" y="134"/>
                    <a:pt x="556" y="134"/>
                  </a:cubicBezTo>
                  <a:cubicBezTo>
                    <a:pt x="556" y="133"/>
                    <a:pt x="556" y="133"/>
                    <a:pt x="557" y="133"/>
                  </a:cubicBezTo>
                  <a:cubicBezTo>
                    <a:pt x="558" y="133"/>
                    <a:pt x="559" y="132"/>
                    <a:pt x="560" y="132"/>
                  </a:cubicBezTo>
                  <a:cubicBezTo>
                    <a:pt x="561" y="131"/>
                    <a:pt x="562" y="131"/>
                    <a:pt x="563" y="131"/>
                  </a:cubicBezTo>
                  <a:cubicBezTo>
                    <a:pt x="562" y="131"/>
                    <a:pt x="562" y="131"/>
                    <a:pt x="562" y="131"/>
                  </a:cubicBezTo>
                  <a:cubicBezTo>
                    <a:pt x="562" y="131"/>
                    <a:pt x="562" y="131"/>
                    <a:pt x="562" y="130"/>
                  </a:cubicBezTo>
                  <a:cubicBezTo>
                    <a:pt x="562" y="130"/>
                    <a:pt x="562" y="130"/>
                    <a:pt x="562" y="130"/>
                  </a:cubicBezTo>
                  <a:cubicBezTo>
                    <a:pt x="562" y="130"/>
                    <a:pt x="562" y="130"/>
                    <a:pt x="562" y="130"/>
                  </a:cubicBezTo>
                  <a:cubicBezTo>
                    <a:pt x="563" y="130"/>
                    <a:pt x="564" y="130"/>
                    <a:pt x="563" y="130"/>
                  </a:cubicBezTo>
                  <a:cubicBezTo>
                    <a:pt x="563" y="130"/>
                    <a:pt x="563" y="131"/>
                    <a:pt x="563" y="131"/>
                  </a:cubicBezTo>
                  <a:cubicBezTo>
                    <a:pt x="564" y="131"/>
                    <a:pt x="565" y="131"/>
                    <a:pt x="565" y="131"/>
                  </a:cubicBezTo>
                  <a:cubicBezTo>
                    <a:pt x="566" y="132"/>
                    <a:pt x="567" y="132"/>
                    <a:pt x="568" y="132"/>
                  </a:cubicBezTo>
                  <a:cubicBezTo>
                    <a:pt x="568" y="132"/>
                    <a:pt x="569" y="133"/>
                    <a:pt x="569" y="133"/>
                  </a:cubicBezTo>
                  <a:cubicBezTo>
                    <a:pt x="570" y="133"/>
                    <a:pt x="569" y="132"/>
                    <a:pt x="569" y="132"/>
                  </a:cubicBezTo>
                  <a:cubicBezTo>
                    <a:pt x="570" y="131"/>
                    <a:pt x="571" y="131"/>
                    <a:pt x="571" y="130"/>
                  </a:cubicBezTo>
                  <a:cubicBezTo>
                    <a:pt x="571" y="130"/>
                    <a:pt x="571" y="130"/>
                    <a:pt x="570" y="130"/>
                  </a:cubicBezTo>
                  <a:cubicBezTo>
                    <a:pt x="570" y="129"/>
                    <a:pt x="570" y="129"/>
                    <a:pt x="570" y="129"/>
                  </a:cubicBezTo>
                  <a:cubicBezTo>
                    <a:pt x="570" y="128"/>
                    <a:pt x="570" y="128"/>
                    <a:pt x="570" y="128"/>
                  </a:cubicBezTo>
                  <a:cubicBezTo>
                    <a:pt x="569" y="127"/>
                    <a:pt x="569" y="127"/>
                    <a:pt x="568" y="127"/>
                  </a:cubicBezTo>
                  <a:cubicBezTo>
                    <a:pt x="569" y="127"/>
                    <a:pt x="569" y="127"/>
                    <a:pt x="569" y="127"/>
                  </a:cubicBezTo>
                  <a:cubicBezTo>
                    <a:pt x="569" y="127"/>
                    <a:pt x="568" y="126"/>
                    <a:pt x="568" y="126"/>
                  </a:cubicBezTo>
                  <a:cubicBezTo>
                    <a:pt x="568" y="126"/>
                    <a:pt x="569" y="127"/>
                    <a:pt x="568" y="127"/>
                  </a:cubicBezTo>
                  <a:cubicBezTo>
                    <a:pt x="567" y="127"/>
                    <a:pt x="568" y="126"/>
                    <a:pt x="568" y="126"/>
                  </a:cubicBezTo>
                  <a:cubicBezTo>
                    <a:pt x="567" y="125"/>
                    <a:pt x="566" y="126"/>
                    <a:pt x="567" y="126"/>
                  </a:cubicBezTo>
                  <a:cubicBezTo>
                    <a:pt x="567" y="125"/>
                    <a:pt x="568" y="125"/>
                    <a:pt x="568" y="125"/>
                  </a:cubicBezTo>
                  <a:cubicBezTo>
                    <a:pt x="568" y="125"/>
                    <a:pt x="568" y="125"/>
                    <a:pt x="568" y="125"/>
                  </a:cubicBezTo>
                  <a:cubicBezTo>
                    <a:pt x="568" y="125"/>
                    <a:pt x="568" y="125"/>
                    <a:pt x="568" y="125"/>
                  </a:cubicBezTo>
                  <a:cubicBezTo>
                    <a:pt x="568" y="125"/>
                    <a:pt x="568" y="125"/>
                    <a:pt x="568" y="124"/>
                  </a:cubicBezTo>
                  <a:cubicBezTo>
                    <a:pt x="568" y="124"/>
                    <a:pt x="568" y="124"/>
                    <a:pt x="568" y="124"/>
                  </a:cubicBezTo>
                  <a:cubicBezTo>
                    <a:pt x="568" y="123"/>
                    <a:pt x="567" y="124"/>
                    <a:pt x="567" y="123"/>
                  </a:cubicBezTo>
                  <a:cubicBezTo>
                    <a:pt x="567" y="123"/>
                    <a:pt x="567" y="123"/>
                    <a:pt x="567" y="122"/>
                  </a:cubicBezTo>
                  <a:cubicBezTo>
                    <a:pt x="567" y="122"/>
                    <a:pt x="567" y="121"/>
                    <a:pt x="566" y="122"/>
                  </a:cubicBezTo>
                  <a:cubicBezTo>
                    <a:pt x="566" y="122"/>
                    <a:pt x="566" y="122"/>
                    <a:pt x="566" y="122"/>
                  </a:cubicBezTo>
                  <a:cubicBezTo>
                    <a:pt x="565" y="122"/>
                    <a:pt x="565" y="122"/>
                    <a:pt x="565" y="122"/>
                  </a:cubicBezTo>
                  <a:cubicBezTo>
                    <a:pt x="565" y="122"/>
                    <a:pt x="564" y="122"/>
                    <a:pt x="564" y="121"/>
                  </a:cubicBezTo>
                  <a:cubicBezTo>
                    <a:pt x="564" y="121"/>
                    <a:pt x="564" y="121"/>
                    <a:pt x="563" y="120"/>
                  </a:cubicBezTo>
                  <a:cubicBezTo>
                    <a:pt x="563" y="120"/>
                    <a:pt x="563" y="119"/>
                    <a:pt x="563" y="119"/>
                  </a:cubicBezTo>
                  <a:cubicBezTo>
                    <a:pt x="563" y="119"/>
                    <a:pt x="562" y="119"/>
                    <a:pt x="562" y="119"/>
                  </a:cubicBezTo>
                  <a:cubicBezTo>
                    <a:pt x="562" y="119"/>
                    <a:pt x="561" y="119"/>
                    <a:pt x="561" y="119"/>
                  </a:cubicBezTo>
                  <a:cubicBezTo>
                    <a:pt x="561" y="119"/>
                    <a:pt x="560" y="119"/>
                    <a:pt x="560" y="119"/>
                  </a:cubicBezTo>
                  <a:cubicBezTo>
                    <a:pt x="560" y="119"/>
                    <a:pt x="560" y="120"/>
                    <a:pt x="559" y="120"/>
                  </a:cubicBezTo>
                  <a:cubicBezTo>
                    <a:pt x="559" y="120"/>
                    <a:pt x="559" y="120"/>
                    <a:pt x="559" y="120"/>
                  </a:cubicBezTo>
                  <a:cubicBezTo>
                    <a:pt x="559" y="120"/>
                    <a:pt x="559" y="120"/>
                    <a:pt x="559" y="119"/>
                  </a:cubicBezTo>
                  <a:cubicBezTo>
                    <a:pt x="559" y="119"/>
                    <a:pt x="558" y="118"/>
                    <a:pt x="558" y="118"/>
                  </a:cubicBezTo>
                  <a:cubicBezTo>
                    <a:pt x="558" y="118"/>
                    <a:pt x="559" y="118"/>
                    <a:pt x="559" y="118"/>
                  </a:cubicBezTo>
                  <a:cubicBezTo>
                    <a:pt x="560" y="119"/>
                    <a:pt x="560" y="119"/>
                    <a:pt x="560" y="118"/>
                  </a:cubicBezTo>
                  <a:cubicBezTo>
                    <a:pt x="561" y="118"/>
                    <a:pt x="561" y="118"/>
                    <a:pt x="561" y="118"/>
                  </a:cubicBezTo>
                  <a:cubicBezTo>
                    <a:pt x="562" y="118"/>
                    <a:pt x="562" y="119"/>
                    <a:pt x="562" y="119"/>
                  </a:cubicBezTo>
                  <a:cubicBezTo>
                    <a:pt x="563" y="118"/>
                    <a:pt x="562" y="118"/>
                    <a:pt x="562" y="117"/>
                  </a:cubicBezTo>
                  <a:cubicBezTo>
                    <a:pt x="561" y="117"/>
                    <a:pt x="561" y="117"/>
                    <a:pt x="561" y="117"/>
                  </a:cubicBezTo>
                  <a:cubicBezTo>
                    <a:pt x="560" y="117"/>
                    <a:pt x="560" y="117"/>
                    <a:pt x="560" y="117"/>
                  </a:cubicBezTo>
                  <a:cubicBezTo>
                    <a:pt x="560" y="117"/>
                    <a:pt x="560" y="117"/>
                    <a:pt x="561" y="117"/>
                  </a:cubicBezTo>
                  <a:cubicBezTo>
                    <a:pt x="561" y="117"/>
                    <a:pt x="561" y="117"/>
                    <a:pt x="561" y="117"/>
                  </a:cubicBezTo>
                  <a:cubicBezTo>
                    <a:pt x="562" y="117"/>
                    <a:pt x="562" y="117"/>
                    <a:pt x="562" y="117"/>
                  </a:cubicBezTo>
                  <a:cubicBezTo>
                    <a:pt x="563" y="118"/>
                    <a:pt x="562" y="118"/>
                    <a:pt x="563" y="118"/>
                  </a:cubicBezTo>
                  <a:cubicBezTo>
                    <a:pt x="563" y="118"/>
                    <a:pt x="563" y="118"/>
                    <a:pt x="563" y="118"/>
                  </a:cubicBezTo>
                  <a:cubicBezTo>
                    <a:pt x="563" y="118"/>
                    <a:pt x="564" y="118"/>
                    <a:pt x="563" y="118"/>
                  </a:cubicBezTo>
                  <a:cubicBezTo>
                    <a:pt x="563" y="119"/>
                    <a:pt x="564" y="119"/>
                    <a:pt x="564" y="119"/>
                  </a:cubicBezTo>
                  <a:cubicBezTo>
                    <a:pt x="565" y="119"/>
                    <a:pt x="566" y="119"/>
                    <a:pt x="567" y="119"/>
                  </a:cubicBezTo>
                  <a:cubicBezTo>
                    <a:pt x="569" y="119"/>
                    <a:pt x="570" y="118"/>
                    <a:pt x="571" y="118"/>
                  </a:cubicBezTo>
                  <a:cubicBezTo>
                    <a:pt x="572" y="118"/>
                    <a:pt x="572" y="117"/>
                    <a:pt x="572" y="117"/>
                  </a:cubicBezTo>
                  <a:cubicBezTo>
                    <a:pt x="572" y="117"/>
                    <a:pt x="572" y="117"/>
                    <a:pt x="572" y="117"/>
                  </a:cubicBezTo>
                  <a:cubicBezTo>
                    <a:pt x="573" y="117"/>
                    <a:pt x="573" y="117"/>
                    <a:pt x="573" y="117"/>
                  </a:cubicBezTo>
                  <a:cubicBezTo>
                    <a:pt x="573" y="117"/>
                    <a:pt x="574" y="117"/>
                    <a:pt x="574" y="117"/>
                  </a:cubicBezTo>
                  <a:cubicBezTo>
                    <a:pt x="574" y="117"/>
                    <a:pt x="574" y="116"/>
                    <a:pt x="574" y="116"/>
                  </a:cubicBezTo>
                  <a:cubicBezTo>
                    <a:pt x="574" y="116"/>
                    <a:pt x="574" y="116"/>
                    <a:pt x="574" y="115"/>
                  </a:cubicBezTo>
                  <a:cubicBezTo>
                    <a:pt x="574" y="115"/>
                    <a:pt x="574" y="115"/>
                    <a:pt x="574" y="115"/>
                  </a:cubicBezTo>
                  <a:cubicBezTo>
                    <a:pt x="573" y="115"/>
                    <a:pt x="573" y="115"/>
                    <a:pt x="572" y="116"/>
                  </a:cubicBezTo>
                  <a:cubicBezTo>
                    <a:pt x="572" y="116"/>
                    <a:pt x="572" y="116"/>
                    <a:pt x="572" y="116"/>
                  </a:cubicBezTo>
                  <a:cubicBezTo>
                    <a:pt x="572" y="115"/>
                    <a:pt x="572" y="116"/>
                    <a:pt x="572" y="115"/>
                  </a:cubicBezTo>
                  <a:cubicBezTo>
                    <a:pt x="572" y="115"/>
                    <a:pt x="572" y="115"/>
                    <a:pt x="572" y="115"/>
                  </a:cubicBezTo>
                  <a:cubicBezTo>
                    <a:pt x="572" y="115"/>
                    <a:pt x="572" y="115"/>
                    <a:pt x="572" y="115"/>
                  </a:cubicBezTo>
                  <a:cubicBezTo>
                    <a:pt x="573" y="115"/>
                    <a:pt x="574" y="115"/>
                    <a:pt x="575" y="114"/>
                  </a:cubicBezTo>
                  <a:cubicBezTo>
                    <a:pt x="575" y="114"/>
                    <a:pt x="575" y="114"/>
                    <a:pt x="575" y="114"/>
                  </a:cubicBezTo>
                  <a:cubicBezTo>
                    <a:pt x="574" y="114"/>
                    <a:pt x="574" y="113"/>
                    <a:pt x="574" y="113"/>
                  </a:cubicBezTo>
                  <a:cubicBezTo>
                    <a:pt x="573" y="113"/>
                    <a:pt x="573" y="112"/>
                    <a:pt x="573" y="112"/>
                  </a:cubicBezTo>
                  <a:cubicBezTo>
                    <a:pt x="573" y="112"/>
                    <a:pt x="573" y="110"/>
                    <a:pt x="574" y="111"/>
                  </a:cubicBezTo>
                  <a:cubicBezTo>
                    <a:pt x="574" y="111"/>
                    <a:pt x="574" y="111"/>
                    <a:pt x="574" y="111"/>
                  </a:cubicBezTo>
                  <a:cubicBezTo>
                    <a:pt x="574" y="111"/>
                    <a:pt x="574" y="111"/>
                    <a:pt x="575" y="111"/>
                  </a:cubicBezTo>
                  <a:cubicBezTo>
                    <a:pt x="575" y="110"/>
                    <a:pt x="575" y="110"/>
                    <a:pt x="575" y="110"/>
                  </a:cubicBezTo>
                  <a:cubicBezTo>
                    <a:pt x="575" y="110"/>
                    <a:pt x="575" y="109"/>
                    <a:pt x="576" y="109"/>
                  </a:cubicBezTo>
                  <a:cubicBezTo>
                    <a:pt x="576" y="110"/>
                    <a:pt x="576" y="110"/>
                    <a:pt x="576" y="110"/>
                  </a:cubicBezTo>
                  <a:cubicBezTo>
                    <a:pt x="576" y="110"/>
                    <a:pt x="576" y="110"/>
                    <a:pt x="576" y="110"/>
                  </a:cubicBezTo>
                  <a:cubicBezTo>
                    <a:pt x="577" y="110"/>
                    <a:pt x="577" y="110"/>
                    <a:pt x="578" y="109"/>
                  </a:cubicBezTo>
                  <a:cubicBezTo>
                    <a:pt x="578" y="110"/>
                    <a:pt x="578" y="110"/>
                    <a:pt x="578" y="111"/>
                  </a:cubicBezTo>
                  <a:cubicBezTo>
                    <a:pt x="577" y="111"/>
                    <a:pt x="577" y="111"/>
                    <a:pt x="577" y="111"/>
                  </a:cubicBezTo>
                  <a:cubicBezTo>
                    <a:pt x="577" y="111"/>
                    <a:pt x="577" y="111"/>
                    <a:pt x="577" y="112"/>
                  </a:cubicBezTo>
                  <a:cubicBezTo>
                    <a:pt x="577" y="112"/>
                    <a:pt x="576" y="111"/>
                    <a:pt x="576" y="111"/>
                  </a:cubicBezTo>
                  <a:cubicBezTo>
                    <a:pt x="576" y="111"/>
                    <a:pt x="576" y="112"/>
                    <a:pt x="576" y="112"/>
                  </a:cubicBezTo>
                  <a:cubicBezTo>
                    <a:pt x="576" y="112"/>
                    <a:pt x="576" y="112"/>
                    <a:pt x="576" y="112"/>
                  </a:cubicBezTo>
                  <a:cubicBezTo>
                    <a:pt x="577" y="112"/>
                    <a:pt x="577" y="113"/>
                    <a:pt x="577" y="113"/>
                  </a:cubicBezTo>
                  <a:cubicBezTo>
                    <a:pt x="578" y="113"/>
                    <a:pt x="578" y="113"/>
                    <a:pt x="578" y="114"/>
                  </a:cubicBezTo>
                  <a:cubicBezTo>
                    <a:pt x="578" y="114"/>
                    <a:pt x="578" y="114"/>
                    <a:pt x="578" y="114"/>
                  </a:cubicBezTo>
                  <a:cubicBezTo>
                    <a:pt x="578" y="114"/>
                    <a:pt x="578" y="114"/>
                    <a:pt x="578" y="114"/>
                  </a:cubicBezTo>
                  <a:cubicBezTo>
                    <a:pt x="581" y="114"/>
                    <a:pt x="583" y="114"/>
                    <a:pt x="585" y="114"/>
                  </a:cubicBezTo>
                  <a:cubicBezTo>
                    <a:pt x="586" y="115"/>
                    <a:pt x="587" y="115"/>
                    <a:pt x="587" y="116"/>
                  </a:cubicBezTo>
                  <a:cubicBezTo>
                    <a:pt x="587" y="116"/>
                    <a:pt x="587" y="116"/>
                    <a:pt x="587" y="116"/>
                  </a:cubicBezTo>
                  <a:cubicBezTo>
                    <a:pt x="588" y="117"/>
                    <a:pt x="587" y="117"/>
                    <a:pt x="587" y="117"/>
                  </a:cubicBezTo>
                  <a:cubicBezTo>
                    <a:pt x="588" y="117"/>
                    <a:pt x="588" y="118"/>
                    <a:pt x="588" y="118"/>
                  </a:cubicBezTo>
                  <a:cubicBezTo>
                    <a:pt x="588" y="118"/>
                    <a:pt x="588" y="119"/>
                    <a:pt x="589" y="119"/>
                  </a:cubicBezTo>
                  <a:cubicBezTo>
                    <a:pt x="589" y="119"/>
                    <a:pt x="589" y="119"/>
                    <a:pt x="589" y="119"/>
                  </a:cubicBezTo>
                  <a:cubicBezTo>
                    <a:pt x="590" y="119"/>
                    <a:pt x="590" y="119"/>
                    <a:pt x="590" y="119"/>
                  </a:cubicBezTo>
                  <a:cubicBezTo>
                    <a:pt x="591" y="119"/>
                    <a:pt x="592" y="119"/>
                    <a:pt x="592" y="119"/>
                  </a:cubicBezTo>
                  <a:cubicBezTo>
                    <a:pt x="593" y="120"/>
                    <a:pt x="594" y="121"/>
                    <a:pt x="595" y="121"/>
                  </a:cubicBezTo>
                  <a:cubicBezTo>
                    <a:pt x="595" y="121"/>
                    <a:pt x="596" y="121"/>
                    <a:pt x="596" y="121"/>
                  </a:cubicBezTo>
                  <a:cubicBezTo>
                    <a:pt x="596" y="120"/>
                    <a:pt x="596" y="120"/>
                    <a:pt x="596" y="120"/>
                  </a:cubicBezTo>
                  <a:cubicBezTo>
                    <a:pt x="597" y="120"/>
                    <a:pt x="596" y="122"/>
                    <a:pt x="597" y="122"/>
                  </a:cubicBezTo>
                  <a:cubicBezTo>
                    <a:pt x="597" y="122"/>
                    <a:pt x="598" y="122"/>
                    <a:pt x="598" y="121"/>
                  </a:cubicBezTo>
                  <a:cubicBezTo>
                    <a:pt x="598" y="121"/>
                    <a:pt x="598" y="121"/>
                    <a:pt x="597" y="121"/>
                  </a:cubicBezTo>
                  <a:cubicBezTo>
                    <a:pt x="598" y="121"/>
                    <a:pt x="598" y="121"/>
                    <a:pt x="599" y="121"/>
                  </a:cubicBezTo>
                  <a:cubicBezTo>
                    <a:pt x="599" y="121"/>
                    <a:pt x="600" y="121"/>
                    <a:pt x="600" y="121"/>
                  </a:cubicBezTo>
                  <a:cubicBezTo>
                    <a:pt x="599" y="121"/>
                    <a:pt x="598" y="120"/>
                    <a:pt x="598" y="120"/>
                  </a:cubicBezTo>
                  <a:cubicBezTo>
                    <a:pt x="597" y="119"/>
                    <a:pt x="597" y="119"/>
                    <a:pt x="598" y="119"/>
                  </a:cubicBezTo>
                  <a:cubicBezTo>
                    <a:pt x="598" y="119"/>
                    <a:pt x="598" y="119"/>
                    <a:pt x="598" y="118"/>
                  </a:cubicBezTo>
                  <a:cubicBezTo>
                    <a:pt x="598" y="118"/>
                    <a:pt x="597" y="118"/>
                    <a:pt x="597" y="119"/>
                  </a:cubicBezTo>
                  <a:cubicBezTo>
                    <a:pt x="597" y="118"/>
                    <a:pt x="597" y="118"/>
                    <a:pt x="597" y="118"/>
                  </a:cubicBezTo>
                  <a:cubicBezTo>
                    <a:pt x="598" y="118"/>
                    <a:pt x="598" y="118"/>
                    <a:pt x="598" y="118"/>
                  </a:cubicBezTo>
                  <a:cubicBezTo>
                    <a:pt x="598" y="118"/>
                    <a:pt x="599" y="118"/>
                    <a:pt x="599" y="118"/>
                  </a:cubicBezTo>
                  <a:cubicBezTo>
                    <a:pt x="599" y="118"/>
                    <a:pt x="599" y="118"/>
                    <a:pt x="600" y="118"/>
                  </a:cubicBezTo>
                  <a:cubicBezTo>
                    <a:pt x="600" y="118"/>
                    <a:pt x="601" y="117"/>
                    <a:pt x="600" y="117"/>
                  </a:cubicBezTo>
                  <a:cubicBezTo>
                    <a:pt x="600" y="116"/>
                    <a:pt x="599" y="117"/>
                    <a:pt x="599" y="116"/>
                  </a:cubicBezTo>
                  <a:cubicBezTo>
                    <a:pt x="599" y="116"/>
                    <a:pt x="599" y="116"/>
                    <a:pt x="599" y="116"/>
                  </a:cubicBezTo>
                  <a:cubicBezTo>
                    <a:pt x="599" y="116"/>
                    <a:pt x="599" y="116"/>
                    <a:pt x="600" y="116"/>
                  </a:cubicBezTo>
                  <a:cubicBezTo>
                    <a:pt x="600" y="116"/>
                    <a:pt x="600" y="116"/>
                    <a:pt x="600" y="116"/>
                  </a:cubicBezTo>
                  <a:cubicBezTo>
                    <a:pt x="600" y="116"/>
                    <a:pt x="600" y="115"/>
                    <a:pt x="600" y="115"/>
                  </a:cubicBezTo>
                  <a:cubicBezTo>
                    <a:pt x="600" y="115"/>
                    <a:pt x="600" y="115"/>
                    <a:pt x="599" y="115"/>
                  </a:cubicBezTo>
                  <a:cubicBezTo>
                    <a:pt x="600" y="115"/>
                    <a:pt x="600" y="114"/>
                    <a:pt x="599" y="114"/>
                  </a:cubicBezTo>
                  <a:cubicBezTo>
                    <a:pt x="599" y="114"/>
                    <a:pt x="599" y="114"/>
                    <a:pt x="598" y="113"/>
                  </a:cubicBezTo>
                  <a:cubicBezTo>
                    <a:pt x="599" y="114"/>
                    <a:pt x="599" y="113"/>
                    <a:pt x="599" y="114"/>
                  </a:cubicBezTo>
                  <a:cubicBezTo>
                    <a:pt x="600" y="114"/>
                    <a:pt x="600" y="114"/>
                    <a:pt x="600" y="114"/>
                  </a:cubicBezTo>
                  <a:cubicBezTo>
                    <a:pt x="601" y="114"/>
                    <a:pt x="602" y="114"/>
                    <a:pt x="603" y="115"/>
                  </a:cubicBezTo>
                  <a:cubicBezTo>
                    <a:pt x="604" y="115"/>
                    <a:pt x="605" y="115"/>
                    <a:pt x="605" y="114"/>
                  </a:cubicBezTo>
                  <a:cubicBezTo>
                    <a:pt x="604" y="114"/>
                    <a:pt x="604" y="114"/>
                    <a:pt x="604" y="113"/>
                  </a:cubicBezTo>
                  <a:cubicBezTo>
                    <a:pt x="603" y="113"/>
                    <a:pt x="603" y="113"/>
                    <a:pt x="603" y="113"/>
                  </a:cubicBezTo>
                  <a:cubicBezTo>
                    <a:pt x="603" y="113"/>
                    <a:pt x="603" y="113"/>
                    <a:pt x="603" y="113"/>
                  </a:cubicBezTo>
                  <a:cubicBezTo>
                    <a:pt x="603" y="113"/>
                    <a:pt x="604" y="113"/>
                    <a:pt x="604" y="113"/>
                  </a:cubicBezTo>
                  <a:cubicBezTo>
                    <a:pt x="604" y="114"/>
                    <a:pt x="605" y="114"/>
                    <a:pt x="606" y="114"/>
                  </a:cubicBezTo>
                  <a:cubicBezTo>
                    <a:pt x="606" y="114"/>
                    <a:pt x="606" y="114"/>
                    <a:pt x="606" y="113"/>
                  </a:cubicBezTo>
                  <a:cubicBezTo>
                    <a:pt x="606" y="113"/>
                    <a:pt x="607" y="113"/>
                    <a:pt x="607" y="113"/>
                  </a:cubicBezTo>
                  <a:cubicBezTo>
                    <a:pt x="608" y="112"/>
                    <a:pt x="609" y="112"/>
                    <a:pt x="609" y="111"/>
                  </a:cubicBezTo>
                  <a:cubicBezTo>
                    <a:pt x="609" y="111"/>
                    <a:pt x="609" y="111"/>
                    <a:pt x="608" y="111"/>
                  </a:cubicBezTo>
                  <a:close/>
                  <a:moveTo>
                    <a:pt x="47" y="143"/>
                  </a:moveTo>
                  <a:cubicBezTo>
                    <a:pt x="46" y="142"/>
                    <a:pt x="46" y="142"/>
                    <a:pt x="46" y="143"/>
                  </a:cubicBezTo>
                  <a:cubicBezTo>
                    <a:pt x="46" y="143"/>
                    <a:pt x="46" y="143"/>
                    <a:pt x="46" y="143"/>
                  </a:cubicBezTo>
                  <a:cubicBezTo>
                    <a:pt x="46" y="143"/>
                    <a:pt x="46" y="144"/>
                    <a:pt x="46" y="144"/>
                  </a:cubicBezTo>
                  <a:cubicBezTo>
                    <a:pt x="46" y="144"/>
                    <a:pt x="46" y="144"/>
                    <a:pt x="46" y="144"/>
                  </a:cubicBezTo>
                  <a:cubicBezTo>
                    <a:pt x="46" y="144"/>
                    <a:pt x="46" y="144"/>
                    <a:pt x="45" y="144"/>
                  </a:cubicBezTo>
                  <a:cubicBezTo>
                    <a:pt x="45" y="144"/>
                    <a:pt x="44" y="144"/>
                    <a:pt x="44" y="144"/>
                  </a:cubicBezTo>
                  <a:cubicBezTo>
                    <a:pt x="43" y="144"/>
                    <a:pt x="43" y="144"/>
                    <a:pt x="43" y="144"/>
                  </a:cubicBezTo>
                  <a:cubicBezTo>
                    <a:pt x="43" y="144"/>
                    <a:pt x="42" y="145"/>
                    <a:pt x="42" y="145"/>
                  </a:cubicBezTo>
                  <a:cubicBezTo>
                    <a:pt x="42" y="145"/>
                    <a:pt x="42" y="145"/>
                    <a:pt x="42" y="145"/>
                  </a:cubicBezTo>
                  <a:cubicBezTo>
                    <a:pt x="42" y="145"/>
                    <a:pt x="42" y="146"/>
                    <a:pt x="42" y="146"/>
                  </a:cubicBezTo>
                  <a:cubicBezTo>
                    <a:pt x="41" y="146"/>
                    <a:pt x="41" y="146"/>
                    <a:pt x="40" y="146"/>
                  </a:cubicBezTo>
                  <a:cubicBezTo>
                    <a:pt x="40" y="145"/>
                    <a:pt x="41" y="145"/>
                    <a:pt x="41" y="145"/>
                  </a:cubicBezTo>
                  <a:cubicBezTo>
                    <a:pt x="40" y="144"/>
                    <a:pt x="40" y="143"/>
                    <a:pt x="39" y="142"/>
                  </a:cubicBezTo>
                  <a:cubicBezTo>
                    <a:pt x="39" y="142"/>
                    <a:pt x="39" y="141"/>
                    <a:pt x="38" y="140"/>
                  </a:cubicBezTo>
                  <a:cubicBezTo>
                    <a:pt x="38" y="140"/>
                    <a:pt x="36" y="139"/>
                    <a:pt x="36" y="139"/>
                  </a:cubicBezTo>
                  <a:cubicBezTo>
                    <a:pt x="36" y="138"/>
                    <a:pt x="36" y="139"/>
                    <a:pt x="37" y="139"/>
                  </a:cubicBezTo>
                  <a:cubicBezTo>
                    <a:pt x="37" y="139"/>
                    <a:pt x="37" y="138"/>
                    <a:pt x="37" y="138"/>
                  </a:cubicBezTo>
                  <a:cubicBezTo>
                    <a:pt x="37" y="137"/>
                    <a:pt x="37" y="137"/>
                    <a:pt x="37" y="137"/>
                  </a:cubicBezTo>
                  <a:cubicBezTo>
                    <a:pt x="38" y="137"/>
                    <a:pt x="38" y="137"/>
                    <a:pt x="39" y="137"/>
                  </a:cubicBezTo>
                  <a:cubicBezTo>
                    <a:pt x="39" y="137"/>
                    <a:pt x="39" y="136"/>
                    <a:pt x="40" y="136"/>
                  </a:cubicBezTo>
                  <a:cubicBezTo>
                    <a:pt x="40" y="136"/>
                    <a:pt x="40" y="136"/>
                    <a:pt x="40" y="136"/>
                  </a:cubicBezTo>
                  <a:cubicBezTo>
                    <a:pt x="41" y="137"/>
                    <a:pt x="43" y="138"/>
                    <a:pt x="44" y="138"/>
                  </a:cubicBezTo>
                  <a:cubicBezTo>
                    <a:pt x="45" y="139"/>
                    <a:pt x="45" y="139"/>
                    <a:pt x="46" y="140"/>
                  </a:cubicBezTo>
                  <a:cubicBezTo>
                    <a:pt x="46" y="140"/>
                    <a:pt x="46" y="141"/>
                    <a:pt x="47" y="141"/>
                  </a:cubicBezTo>
                  <a:cubicBezTo>
                    <a:pt x="47" y="142"/>
                    <a:pt x="47" y="142"/>
                    <a:pt x="47" y="143"/>
                  </a:cubicBezTo>
                  <a:close/>
                  <a:moveTo>
                    <a:pt x="55" y="140"/>
                  </a:moveTo>
                  <a:cubicBezTo>
                    <a:pt x="55" y="140"/>
                    <a:pt x="55" y="140"/>
                    <a:pt x="55" y="140"/>
                  </a:cubicBezTo>
                  <a:cubicBezTo>
                    <a:pt x="54" y="139"/>
                    <a:pt x="54" y="140"/>
                    <a:pt x="54" y="139"/>
                  </a:cubicBezTo>
                  <a:cubicBezTo>
                    <a:pt x="54" y="139"/>
                    <a:pt x="54" y="139"/>
                    <a:pt x="54" y="139"/>
                  </a:cubicBezTo>
                  <a:cubicBezTo>
                    <a:pt x="54" y="139"/>
                    <a:pt x="54" y="139"/>
                    <a:pt x="54" y="139"/>
                  </a:cubicBezTo>
                  <a:cubicBezTo>
                    <a:pt x="55" y="139"/>
                    <a:pt x="55" y="139"/>
                    <a:pt x="56" y="140"/>
                  </a:cubicBezTo>
                  <a:cubicBezTo>
                    <a:pt x="56" y="140"/>
                    <a:pt x="56" y="140"/>
                    <a:pt x="56" y="140"/>
                  </a:cubicBezTo>
                  <a:cubicBezTo>
                    <a:pt x="56" y="140"/>
                    <a:pt x="55" y="140"/>
                    <a:pt x="55" y="140"/>
                  </a:cubicBezTo>
                  <a:close/>
                  <a:moveTo>
                    <a:pt x="58" y="140"/>
                  </a:moveTo>
                  <a:cubicBezTo>
                    <a:pt x="58" y="140"/>
                    <a:pt x="58" y="140"/>
                    <a:pt x="58" y="140"/>
                  </a:cubicBezTo>
                  <a:cubicBezTo>
                    <a:pt x="57" y="141"/>
                    <a:pt x="56" y="140"/>
                    <a:pt x="56" y="140"/>
                  </a:cubicBezTo>
                  <a:cubicBezTo>
                    <a:pt x="56" y="140"/>
                    <a:pt x="56" y="140"/>
                    <a:pt x="56" y="140"/>
                  </a:cubicBezTo>
                  <a:cubicBezTo>
                    <a:pt x="56" y="140"/>
                    <a:pt x="56" y="140"/>
                    <a:pt x="57" y="140"/>
                  </a:cubicBezTo>
                  <a:cubicBezTo>
                    <a:pt x="57" y="139"/>
                    <a:pt x="57" y="139"/>
                    <a:pt x="57" y="139"/>
                  </a:cubicBezTo>
                  <a:cubicBezTo>
                    <a:pt x="56" y="138"/>
                    <a:pt x="55" y="138"/>
                    <a:pt x="55" y="137"/>
                  </a:cubicBezTo>
                  <a:cubicBezTo>
                    <a:pt x="54" y="137"/>
                    <a:pt x="54" y="137"/>
                    <a:pt x="54" y="137"/>
                  </a:cubicBezTo>
                  <a:cubicBezTo>
                    <a:pt x="53" y="136"/>
                    <a:pt x="53" y="136"/>
                    <a:pt x="52" y="135"/>
                  </a:cubicBezTo>
                  <a:cubicBezTo>
                    <a:pt x="52" y="135"/>
                    <a:pt x="53" y="135"/>
                    <a:pt x="53" y="136"/>
                  </a:cubicBezTo>
                  <a:cubicBezTo>
                    <a:pt x="53" y="135"/>
                    <a:pt x="53" y="135"/>
                    <a:pt x="53" y="134"/>
                  </a:cubicBezTo>
                  <a:cubicBezTo>
                    <a:pt x="53" y="134"/>
                    <a:pt x="52" y="134"/>
                    <a:pt x="52" y="134"/>
                  </a:cubicBezTo>
                  <a:cubicBezTo>
                    <a:pt x="52" y="134"/>
                    <a:pt x="52" y="133"/>
                    <a:pt x="52" y="133"/>
                  </a:cubicBezTo>
                  <a:cubicBezTo>
                    <a:pt x="52" y="133"/>
                    <a:pt x="51" y="132"/>
                    <a:pt x="51" y="132"/>
                  </a:cubicBezTo>
                  <a:cubicBezTo>
                    <a:pt x="51" y="132"/>
                    <a:pt x="51" y="132"/>
                    <a:pt x="51" y="132"/>
                  </a:cubicBezTo>
                  <a:cubicBezTo>
                    <a:pt x="51" y="132"/>
                    <a:pt x="51" y="132"/>
                    <a:pt x="51" y="132"/>
                  </a:cubicBezTo>
                  <a:cubicBezTo>
                    <a:pt x="51" y="132"/>
                    <a:pt x="51" y="132"/>
                    <a:pt x="51" y="132"/>
                  </a:cubicBezTo>
                  <a:cubicBezTo>
                    <a:pt x="51" y="132"/>
                    <a:pt x="51" y="132"/>
                    <a:pt x="52" y="133"/>
                  </a:cubicBezTo>
                  <a:cubicBezTo>
                    <a:pt x="52" y="133"/>
                    <a:pt x="52" y="133"/>
                    <a:pt x="52" y="133"/>
                  </a:cubicBezTo>
                  <a:cubicBezTo>
                    <a:pt x="52" y="133"/>
                    <a:pt x="52" y="133"/>
                    <a:pt x="52" y="133"/>
                  </a:cubicBezTo>
                  <a:cubicBezTo>
                    <a:pt x="52" y="134"/>
                    <a:pt x="53" y="134"/>
                    <a:pt x="53" y="134"/>
                  </a:cubicBezTo>
                  <a:cubicBezTo>
                    <a:pt x="53" y="134"/>
                    <a:pt x="53" y="134"/>
                    <a:pt x="53" y="133"/>
                  </a:cubicBezTo>
                  <a:cubicBezTo>
                    <a:pt x="53" y="133"/>
                    <a:pt x="53" y="133"/>
                    <a:pt x="53" y="134"/>
                  </a:cubicBezTo>
                  <a:cubicBezTo>
                    <a:pt x="53" y="133"/>
                    <a:pt x="53" y="132"/>
                    <a:pt x="53" y="132"/>
                  </a:cubicBezTo>
                  <a:cubicBezTo>
                    <a:pt x="53" y="132"/>
                    <a:pt x="53" y="133"/>
                    <a:pt x="54" y="133"/>
                  </a:cubicBezTo>
                  <a:cubicBezTo>
                    <a:pt x="53" y="132"/>
                    <a:pt x="53" y="132"/>
                    <a:pt x="53" y="131"/>
                  </a:cubicBezTo>
                  <a:cubicBezTo>
                    <a:pt x="53" y="132"/>
                    <a:pt x="54" y="132"/>
                    <a:pt x="54" y="133"/>
                  </a:cubicBezTo>
                  <a:cubicBezTo>
                    <a:pt x="54" y="133"/>
                    <a:pt x="54" y="133"/>
                    <a:pt x="54" y="134"/>
                  </a:cubicBezTo>
                  <a:cubicBezTo>
                    <a:pt x="54" y="134"/>
                    <a:pt x="55" y="134"/>
                    <a:pt x="55" y="134"/>
                  </a:cubicBezTo>
                  <a:cubicBezTo>
                    <a:pt x="55" y="134"/>
                    <a:pt x="55" y="133"/>
                    <a:pt x="55" y="133"/>
                  </a:cubicBezTo>
                  <a:cubicBezTo>
                    <a:pt x="55" y="133"/>
                    <a:pt x="55" y="133"/>
                    <a:pt x="55" y="133"/>
                  </a:cubicBezTo>
                  <a:cubicBezTo>
                    <a:pt x="55" y="133"/>
                    <a:pt x="56" y="134"/>
                    <a:pt x="56" y="134"/>
                  </a:cubicBezTo>
                  <a:cubicBezTo>
                    <a:pt x="56" y="133"/>
                    <a:pt x="56" y="132"/>
                    <a:pt x="56" y="132"/>
                  </a:cubicBezTo>
                  <a:cubicBezTo>
                    <a:pt x="56" y="132"/>
                    <a:pt x="56" y="132"/>
                    <a:pt x="56" y="132"/>
                  </a:cubicBezTo>
                  <a:cubicBezTo>
                    <a:pt x="56" y="131"/>
                    <a:pt x="56" y="131"/>
                    <a:pt x="56" y="131"/>
                  </a:cubicBezTo>
                  <a:cubicBezTo>
                    <a:pt x="56" y="131"/>
                    <a:pt x="55" y="131"/>
                    <a:pt x="55" y="131"/>
                  </a:cubicBezTo>
                  <a:cubicBezTo>
                    <a:pt x="55" y="131"/>
                    <a:pt x="55" y="131"/>
                    <a:pt x="54" y="131"/>
                  </a:cubicBezTo>
                  <a:cubicBezTo>
                    <a:pt x="54" y="131"/>
                    <a:pt x="54" y="131"/>
                    <a:pt x="54" y="131"/>
                  </a:cubicBezTo>
                  <a:cubicBezTo>
                    <a:pt x="54" y="131"/>
                    <a:pt x="54" y="131"/>
                    <a:pt x="54" y="131"/>
                  </a:cubicBezTo>
                  <a:cubicBezTo>
                    <a:pt x="54" y="131"/>
                    <a:pt x="53" y="131"/>
                    <a:pt x="53" y="131"/>
                  </a:cubicBezTo>
                  <a:cubicBezTo>
                    <a:pt x="53" y="130"/>
                    <a:pt x="53" y="130"/>
                    <a:pt x="53" y="130"/>
                  </a:cubicBezTo>
                  <a:cubicBezTo>
                    <a:pt x="53" y="130"/>
                    <a:pt x="52" y="130"/>
                    <a:pt x="53" y="129"/>
                  </a:cubicBezTo>
                  <a:cubicBezTo>
                    <a:pt x="53" y="129"/>
                    <a:pt x="53" y="130"/>
                    <a:pt x="53" y="130"/>
                  </a:cubicBezTo>
                  <a:cubicBezTo>
                    <a:pt x="55" y="130"/>
                    <a:pt x="56" y="131"/>
                    <a:pt x="57" y="132"/>
                  </a:cubicBezTo>
                  <a:cubicBezTo>
                    <a:pt x="57" y="132"/>
                    <a:pt x="57" y="133"/>
                    <a:pt x="57" y="133"/>
                  </a:cubicBezTo>
                  <a:cubicBezTo>
                    <a:pt x="57" y="134"/>
                    <a:pt x="57" y="134"/>
                    <a:pt x="57" y="134"/>
                  </a:cubicBezTo>
                  <a:cubicBezTo>
                    <a:pt x="58" y="135"/>
                    <a:pt x="59" y="136"/>
                    <a:pt x="59" y="137"/>
                  </a:cubicBezTo>
                  <a:cubicBezTo>
                    <a:pt x="60" y="138"/>
                    <a:pt x="59" y="138"/>
                    <a:pt x="59" y="139"/>
                  </a:cubicBezTo>
                  <a:cubicBezTo>
                    <a:pt x="59" y="139"/>
                    <a:pt x="59" y="139"/>
                    <a:pt x="60" y="139"/>
                  </a:cubicBezTo>
                  <a:cubicBezTo>
                    <a:pt x="59" y="139"/>
                    <a:pt x="58" y="140"/>
                    <a:pt x="58" y="140"/>
                  </a:cubicBezTo>
                  <a:close/>
                  <a:moveTo>
                    <a:pt x="322" y="169"/>
                  </a:moveTo>
                  <a:cubicBezTo>
                    <a:pt x="322" y="169"/>
                    <a:pt x="322" y="169"/>
                    <a:pt x="322" y="169"/>
                  </a:cubicBezTo>
                  <a:cubicBezTo>
                    <a:pt x="322" y="169"/>
                    <a:pt x="322" y="169"/>
                    <a:pt x="322" y="169"/>
                  </a:cubicBezTo>
                  <a:cubicBezTo>
                    <a:pt x="322" y="169"/>
                    <a:pt x="322" y="170"/>
                    <a:pt x="322" y="170"/>
                  </a:cubicBezTo>
                  <a:cubicBezTo>
                    <a:pt x="322" y="170"/>
                    <a:pt x="322" y="170"/>
                    <a:pt x="322" y="170"/>
                  </a:cubicBezTo>
                  <a:cubicBezTo>
                    <a:pt x="321" y="170"/>
                    <a:pt x="322" y="171"/>
                    <a:pt x="322" y="171"/>
                  </a:cubicBezTo>
                  <a:cubicBezTo>
                    <a:pt x="322" y="171"/>
                    <a:pt x="321" y="171"/>
                    <a:pt x="321" y="171"/>
                  </a:cubicBezTo>
                  <a:cubicBezTo>
                    <a:pt x="321" y="172"/>
                    <a:pt x="321" y="172"/>
                    <a:pt x="321" y="172"/>
                  </a:cubicBezTo>
                  <a:cubicBezTo>
                    <a:pt x="321" y="172"/>
                    <a:pt x="321" y="172"/>
                    <a:pt x="321" y="173"/>
                  </a:cubicBezTo>
                  <a:cubicBezTo>
                    <a:pt x="321" y="173"/>
                    <a:pt x="321" y="173"/>
                    <a:pt x="321" y="173"/>
                  </a:cubicBezTo>
                  <a:cubicBezTo>
                    <a:pt x="321" y="174"/>
                    <a:pt x="321" y="174"/>
                    <a:pt x="321" y="174"/>
                  </a:cubicBezTo>
                  <a:cubicBezTo>
                    <a:pt x="321" y="175"/>
                    <a:pt x="321" y="175"/>
                    <a:pt x="320" y="176"/>
                  </a:cubicBezTo>
                  <a:cubicBezTo>
                    <a:pt x="320" y="176"/>
                    <a:pt x="320" y="178"/>
                    <a:pt x="319" y="178"/>
                  </a:cubicBezTo>
                  <a:cubicBezTo>
                    <a:pt x="319" y="178"/>
                    <a:pt x="319" y="177"/>
                    <a:pt x="319" y="177"/>
                  </a:cubicBezTo>
                  <a:cubicBezTo>
                    <a:pt x="318" y="176"/>
                    <a:pt x="317" y="178"/>
                    <a:pt x="317" y="178"/>
                  </a:cubicBezTo>
                  <a:cubicBezTo>
                    <a:pt x="318" y="178"/>
                    <a:pt x="318" y="178"/>
                    <a:pt x="318" y="178"/>
                  </a:cubicBezTo>
                  <a:cubicBezTo>
                    <a:pt x="319" y="178"/>
                    <a:pt x="319" y="179"/>
                    <a:pt x="319" y="179"/>
                  </a:cubicBezTo>
                  <a:cubicBezTo>
                    <a:pt x="319" y="179"/>
                    <a:pt x="318" y="179"/>
                    <a:pt x="318" y="180"/>
                  </a:cubicBezTo>
                  <a:cubicBezTo>
                    <a:pt x="318" y="180"/>
                    <a:pt x="317" y="180"/>
                    <a:pt x="317" y="180"/>
                  </a:cubicBezTo>
                  <a:cubicBezTo>
                    <a:pt x="316" y="180"/>
                    <a:pt x="316" y="181"/>
                    <a:pt x="316" y="181"/>
                  </a:cubicBezTo>
                  <a:cubicBezTo>
                    <a:pt x="315" y="182"/>
                    <a:pt x="315" y="182"/>
                    <a:pt x="314" y="182"/>
                  </a:cubicBezTo>
                  <a:cubicBezTo>
                    <a:pt x="313" y="182"/>
                    <a:pt x="312" y="183"/>
                    <a:pt x="311" y="184"/>
                  </a:cubicBezTo>
                  <a:cubicBezTo>
                    <a:pt x="311" y="184"/>
                    <a:pt x="310" y="184"/>
                    <a:pt x="310" y="184"/>
                  </a:cubicBezTo>
                  <a:cubicBezTo>
                    <a:pt x="309" y="184"/>
                    <a:pt x="309" y="184"/>
                    <a:pt x="309" y="185"/>
                  </a:cubicBezTo>
                  <a:cubicBezTo>
                    <a:pt x="309" y="185"/>
                    <a:pt x="309" y="185"/>
                    <a:pt x="309" y="185"/>
                  </a:cubicBezTo>
                  <a:cubicBezTo>
                    <a:pt x="309" y="186"/>
                    <a:pt x="309" y="186"/>
                    <a:pt x="308" y="186"/>
                  </a:cubicBezTo>
                  <a:cubicBezTo>
                    <a:pt x="308" y="187"/>
                    <a:pt x="308" y="187"/>
                    <a:pt x="307" y="187"/>
                  </a:cubicBezTo>
                  <a:cubicBezTo>
                    <a:pt x="306" y="188"/>
                    <a:pt x="304" y="188"/>
                    <a:pt x="302" y="188"/>
                  </a:cubicBezTo>
                  <a:cubicBezTo>
                    <a:pt x="302" y="188"/>
                    <a:pt x="301" y="188"/>
                    <a:pt x="301" y="188"/>
                  </a:cubicBezTo>
                  <a:cubicBezTo>
                    <a:pt x="301" y="187"/>
                    <a:pt x="300" y="187"/>
                    <a:pt x="300" y="187"/>
                  </a:cubicBezTo>
                  <a:cubicBezTo>
                    <a:pt x="300" y="187"/>
                    <a:pt x="301" y="187"/>
                    <a:pt x="301" y="187"/>
                  </a:cubicBezTo>
                  <a:cubicBezTo>
                    <a:pt x="303" y="186"/>
                    <a:pt x="306" y="186"/>
                    <a:pt x="307" y="185"/>
                  </a:cubicBezTo>
                  <a:cubicBezTo>
                    <a:pt x="308" y="184"/>
                    <a:pt x="308" y="183"/>
                    <a:pt x="309" y="183"/>
                  </a:cubicBezTo>
                  <a:cubicBezTo>
                    <a:pt x="310" y="183"/>
                    <a:pt x="310" y="183"/>
                    <a:pt x="310" y="182"/>
                  </a:cubicBezTo>
                  <a:cubicBezTo>
                    <a:pt x="310" y="182"/>
                    <a:pt x="311" y="181"/>
                    <a:pt x="311" y="181"/>
                  </a:cubicBezTo>
                  <a:cubicBezTo>
                    <a:pt x="313" y="179"/>
                    <a:pt x="315" y="178"/>
                    <a:pt x="316" y="176"/>
                  </a:cubicBezTo>
                  <a:cubicBezTo>
                    <a:pt x="317" y="174"/>
                    <a:pt x="319" y="172"/>
                    <a:pt x="319" y="170"/>
                  </a:cubicBezTo>
                  <a:cubicBezTo>
                    <a:pt x="319" y="169"/>
                    <a:pt x="319" y="168"/>
                    <a:pt x="320" y="168"/>
                  </a:cubicBezTo>
                  <a:cubicBezTo>
                    <a:pt x="320" y="167"/>
                    <a:pt x="321" y="167"/>
                    <a:pt x="321" y="167"/>
                  </a:cubicBezTo>
                  <a:cubicBezTo>
                    <a:pt x="321" y="167"/>
                    <a:pt x="322" y="167"/>
                    <a:pt x="322" y="167"/>
                  </a:cubicBezTo>
                  <a:cubicBezTo>
                    <a:pt x="322" y="167"/>
                    <a:pt x="321" y="167"/>
                    <a:pt x="321" y="167"/>
                  </a:cubicBezTo>
                  <a:cubicBezTo>
                    <a:pt x="322" y="167"/>
                    <a:pt x="322" y="167"/>
                    <a:pt x="322" y="168"/>
                  </a:cubicBezTo>
                  <a:cubicBezTo>
                    <a:pt x="322" y="168"/>
                    <a:pt x="322" y="168"/>
                    <a:pt x="322" y="168"/>
                  </a:cubicBezTo>
                  <a:cubicBezTo>
                    <a:pt x="322" y="168"/>
                    <a:pt x="322" y="169"/>
                    <a:pt x="322" y="169"/>
                  </a:cubicBezTo>
                  <a:close/>
                  <a:moveTo>
                    <a:pt x="516" y="150"/>
                  </a:moveTo>
                  <a:cubicBezTo>
                    <a:pt x="516" y="150"/>
                    <a:pt x="515" y="150"/>
                    <a:pt x="514" y="150"/>
                  </a:cubicBezTo>
                  <a:cubicBezTo>
                    <a:pt x="515" y="151"/>
                    <a:pt x="515" y="151"/>
                    <a:pt x="515" y="151"/>
                  </a:cubicBezTo>
                  <a:cubicBezTo>
                    <a:pt x="514" y="151"/>
                    <a:pt x="514" y="153"/>
                    <a:pt x="513" y="153"/>
                  </a:cubicBezTo>
                  <a:cubicBezTo>
                    <a:pt x="513" y="153"/>
                    <a:pt x="513" y="153"/>
                    <a:pt x="513" y="153"/>
                  </a:cubicBezTo>
                  <a:cubicBezTo>
                    <a:pt x="515" y="153"/>
                    <a:pt x="516" y="152"/>
                    <a:pt x="517" y="151"/>
                  </a:cubicBezTo>
                  <a:cubicBezTo>
                    <a:pt x="518" y="151"/>
                    <a:pt x="518" y="150"/>
                    <a:pt x="517" y="150"/>
                  </a:cubicBezTo>
                  <a:cubicBezTo>
                    <a:pt x="517" y="149"/>
                    <a:pt x="516" y="150"/>
                    <a:pt x="516" y="150"/>
                  </a:cubicBezTo>
                  <a:close/>
                  <a:moveTo>
                    <a:pt x="143" y="89"/>
                  </a:moveTo>
                  <a:cubicBezTo>
                    <a:pt x="143" y="89"/>
                    <a:pt x="143" y="89"/>
                    <a:pt x="143" y="89"/>
                  </a:cubicBezTo>
                  <a:cubicBezTo>
                    <a:pt x="143" y="89"/>
                    <a:pt x="143" y="89"/>
                    <a:pt x="143" y="89"/>
                  </a:cubicBezTo>
                  <a:cubicBezTo>
                    <a:pt x="144" y="89"/>
                    <a:pt x="144" y="89"/>
                    <a:pt x="144" y="89"/>
                  </a:cubicBezTo>
                  <a:cubicBezTo>
                    <a:pt x="144" y="89"/>
                    <a:pt x="144" y="89"/>
                    <a:pt x="144" y="89"/>
                  </a:cubicBezTo>
                  <a:cubicBezTo>
                    <a:pt x="144" y="89"/>
                    <a:pt x="144" y="89"/>
                    <a:pt x="145" y="89"/>
                  </a:cubicBezTo>
                  <a:cubicBezTo>
                    <a:pt x="146" y="89"/>
                    <a:pt x="145" y="89"/>
                    <a:pt x="145" y="88"/>
                  </a:cubicBezTo>
                  <a:cubicBezTo>
                    <a:pt x="145" y="88"/>
                    <a:pt x="145" y="87"/>
                    <a:pt x="145" y="87"/>
                  </a:cubicBezTo>
                  <a:cubicBezTo>
                    <a:pt x="144" y="86"/>
                    <a:pt x="142" y="85"/>
                    <a:pt x="141" y="84"/>
                  </a:cubicBezTo>
                  <a:cubicBezTo>
                    <a:pt x="140" y="84"/>
                    <a:pt x="140" y="84"/>
                    <a:pt x="140" y="84"/>
                  </a:cubicBezTo>
                  <a:cubicBezTo>
                    <a:pt x="140" y="84"/>
                    <a:pt x="139" y="84"/>
                    <a:pt x="139" y="84"/>
                  </a:cubicBezTo>
                  <a:cubicBezTo>
                    <a:pt x="139" y="84"/>
                    <a:pt x="139" y="84"/>
                    <a:pt x="139" y="85"/>
                  </a:cubicBezTo>
                  <a:cubicBezTo>
                    <a:pt x="139" y="85"/>
                    <a:pt x="139" y="85"/>
                    <a:pt x="138" y="85"/>
                  </a:cubicBezTo>
                  <a:cubicBezTo>
                    <a:pt x="139" y="85"/>
                    <a:pt x="139" y="85"/>
                    <a:pt x="140" y="86"/>
                  </a:cubicBezTo>
                  <a:cubicBezTo>
                    <a:pt x="139" y="86"/>
                    <a:pt x="139" y="85"/>
                    <a:pt x="139" y="85"/>
                  </a:cubicBezTo>
                  <a:cubicBezTo>
                    <a:pt x="138" y="85"/>
                    <a:pt x="138" y="86"/>
                    <a:pt x="139" y="86"/>
                  </a:cubicBezTo>
                  <a:cubicBezTo>
                    <a:pt x="139" y="87"/>
                    <a:pt x="140" y="88"/>
                    <a:pt x="140" y="88"/>
                  </a:cubicBezTo>
                  <a:cubicBezTo>
                    <a:pt x="140" y="88"/>
                    <a:pt x="140" y="88"/>
                    <a:pt x="140" y="87"/>
                  </a:cubicBezTo>
                  <a:cubicBezTo>
                    <a:pt x="141" y="88"/>
                    <a:pt x="141" y="88"/>
                    <a:pt x="141" y="88"/>
                  </a:cubicBezTo>
                  <a:cubicBezTo>
                    <a:pt x="142" y="88"/>
                    <a:pt x="142" y="88"/>
                    <a:pt x="142" y="89"/>
                  </a:cubicBezTo>
                  <a:cubicBezTo>
                    <a:pt x="142" y="89"/>
                    <a:pt x="142" y="89"/>
                    <a:pt x="143" y="89"/>
                  </a:cubicBezTo>
                  <a:close/>
                  <a:moveTo>
                    <a:pt x="113" y="75"/>
                  </a:moveTo>
                  <a:cubicBezTo>
                    <a:pt x="113" y="76"/>
                    <a:pt x="114" y="76"/>
                    <a:pt x="114" y="77"/>
                  </a:cubicBezTo>
                  <a:cubicBezTo>
                    <a:pt x="114" y="77"/>
                    <a:pt x="115" y="77"/>
                    <a:pt x="116" y="77"/>
                  </a:cubicBezTo>
                  <a:cubicBezTo>
                    <a:pt x="116" y="77"/>
                    <a:pt x="117" y="77"/>
                    <a:pt x="117" y="77"/>
                  </a:cubicBezTo>
                  <a:cubicBezTo>
                    <a:pt x="117" y="77"/>
                    <a:pt x="117" y="77"/>
                    <a:pt x="117" y="78"/>
                  </a:cubicBezTo>
                  <a:cubicBezTo>
                    <a:pt x="117" y="78"/>
                    <a:pt x="118" y="78"/>
                    <a:pt x="118" y="78"/>
                  </a:cubicBezTo>
                  <a:cubicBezTo>
                    <a:pt x="119" y="78"/>
                    <a:pt x="119" y="77"/>
                    <a:pt x="119" y="77"/>
                  </a:cubicBezTo>
                  <a:cubicBezTo>
                    <a:pt x="120" y="77"/>
                    <a:pt x="120" y="77"/>
                    <a:pt x="120" y="77"/>
                  </a:cubicBezTo>
                  <a:cubicBezTo>
                    <a:pt x="120" y="77"/>
                    <a:pt x="120" y="78"/>
                    <a:pt x="120" y="78"/>
                  </a:cubicBezTo>
                  <a:cubicBezTo>
                    <a:pt x="120" y="78"/>
                    <a:pt x="120" y="78"/>
                    <a:pt x="120" y="78"/>
                  </a:cubicBezTo>
                  <a:cubicBezTo>
                    <a:pt x="120" y="79"/>
                    <a:pt x="121" y="78"/>
                    <a:pt x="121" y="78"/>
                  </a:cubicBezTo>
                  <a:cubicBezTo>
                    <a:pt x="121" y="78"/>
                    <a:pt x="121" y="78"/>
                    <a:pt x="122" y="78"/>
                  </a:cubicBezTo>
                  <a:cubicBezTo>
                    <a:pt x="122" y="78"/>
                    <a:pt x="122" y="78"/>
                    <a:pt x="122" y="78"/>
                  </a:cubicBezTo>
                  <a:cubicBezTo>
                    <a:pt x="122" y="78"/>
                    <a:pt x="122" y="78"/>
                    <a:pt x="122" y="78"/>
                  </a:cubicBezTo>
                  <a:cubicBezTo>
                    <a:pt x="121" y="78"/>
                    <a:pt x="121" y="78"/>
                    <a:pt x="121" y="78"/>
                  </a:cubicBezTo>
                  <a:cubicBezTo>
                    <a:pt x="121" y="79"/>
                    <a:pt x="120" y="79"/>
                    <a:pt x="120" y="79"/>
                  </a:cubicBezTo>
                  <a:cubicBezTo>
                    <a:pt x="120" y="79"/>
                    <a:pt x="122" y="80"/>
                    <a:pt x="123" y="80"/>
                  </a:cubicBezTo>
                  <a:cubicBezTo>
                    <a:pt x="122" y="80"/>
                    <a:pt x="122" y="80"/>
                    <a:pt x="122" y="80"/>
                  </a:cubicBezTo>
                  <a:cubicBezTo>
                    <a:pt x="122" y="80"/>
                    <a:pt x="122" y="80"/>
                    <a:pt x="122" y="80"/>
                  </a:cubicBezTo>
                  <a:cubicBezTo>
                    <a:pt x="122" y="80"/>
                    <a:pt x="121" y="80"/>
                    <a:pt x="121" y="80"/>
                  </a:cubicBezTo>
                  <a:cubicBezTo>
                    <a:pt x="121" y="80"/>
                    <a:pt x="120" y="80"/>
                    <a:pt x="121" y="80"/>
                  </a:cubicBezTo>
                  <a:cubicBezTo>
                    <a:pt x="121" y="81"/>
                    <a:pt x="121" y="81"/>
                    <a:pt x="121" y="81"/>
                  </a:cubicBezTo>
                  <a:cubicBezTo>
                    <a:pt x="121" y="81"/>
                    <a:pt x="121" y="81"/>
                    <a:pt x="121" y="82"/>
                  </a:cubicBezTo>
                  <a:cubicBezTo>
                    <a:pt x="121" y="82"/>
                    <a:pt x="120" y="81"/>
                    <a:pt x="120" y="81"/>
                  </a:cubicBezTo>
                  <a:cubicBezTo>
                    <a:pt x="120" y="82"/>
                    <a:pt x="120" y="82"/>
                    <a:pt x="120" y="82"/>
                  </a:cubicBezTo>
                  <a:cubicBezTo>
                    <a:pt x="121" y="82"/>
                    <a:pt x="121" y="82"/>
                    <a:pt x="122" y="82"/>
                  </a:cubicBezTo>
                  <a:cubicBezTo>
                    <a:pt x="123" y="82"/>
                    <a:pt x="124" y="82"/>
                    <a:pt x="125" y="83"/>
                  </a:cubicBezTo>
                  <a:cubicBezTo>
                    <a:pt x="125" y="83"/>
                    <a:pt x="124" y="82"/>
                    <a:pt x="124" y="82"/>
                  </a:cubicBezTo>
                  <a:cubicBezTo>
                    <a:pt x="124" y="82"/>
                    <a:pt x="124" y="82"/>
                    <a:pt x="124" y="82"/>
                  </a:cubicBezTo>
                  <a:cubicBezTo>
                    <a:pt x="125" y="82"/>
                    <a:pt x="125" y="83"/>
                    <a:pt x="125" y="83"/>
                  </a:cubicBezTo>
                  <a:cubicBezTo>
                    <a:pt x="126" y="83"/>
                    <a:pt x="126" y="83"/>
                    <a:pt x="126" y="83"/>
                  </a:cubicBezTo>
                  <a:cubicBezTo>
                    <a:pt x="127" y="83"/>
                    <a:pt x="126" y="83"/>
                    <a:pt x="127" y="83"/>
                  </a:cubicBezTo>
                  <a:cubicBezTo>
                    <a:pt x="127" y="83"/>
                    <a:pt x="127" y="83"/>
                    <a:pt x="127" y="83"/>
                  </a:cubicBezTo>
                  <a:cubicBezTo>
                    <a:pt x="128" y="82"/>
                    <a:pt x="127" y="82"/>
                    <a:pt x="128" y="82"/>
                  </a:cubicBezTo>
                  <a:cubicBezTo>
                    <a:pt x="128" y="83"/>
                    <a:pt x="128" y="83"/>
                    <a:pt x="129" y="83"/>
                  </a:cubicBezTo>
                  <a:cubicBezTo>
                    <a:pt x="129" y="83"/>
                    <a:pt x="128" y="83"/>
                    <a:pt x="128" y="83"/>
                  </a:cubicBezTo>
                  <a:cubicBezTo>
                    <a:pt x="129" y="83"/>
                    <a:pt x="129" y="83"/>
                    <a:pt x="129" y="83"/>
                  </a:cubicBezTo>
                  <a:cubicBezTo>
                    <a:pt x="129" y="83"/>
                    <a:pt x="129" y="83"/>
                    <a:pt x="129" y="83"/>
                  </a:cubicBezTo>
                  <a:cubicBezTo>
                    <a:pt x="129" y="83"/>
                    <a:pt x="130" y="83"/>
                    <a:pt x="130" y="83"/>
                  </a:cubicBezTo>
                  <a:cubicBezTo>
                    <a:pt x="130" y="83"/>
                    <a:pt x="131" y="83"/>
                    <a:pt x="131" y="83"/>
                  </a:cubicBezTo>
                  <a:cubicBezTo>
                    <a:pt x="131" y="83"/>
                    <a:pt x="131" y="83"/>
                    <a:pt x="130" y="83"/>
                  </a:cubicBezTo>
                  <a:cubicBezTo>
                    <a:pt x="130" y="83"/>
                    <a:pt x="130" y="83"/>
                    <a:pt x="130" y="82"/>
                  </a:cubicBezTo>
                  <a:cubicBezTo>
                    <a:pt x="131" y="83"/>
                    <a:pt x="133" y="83"/>
                    <a:pt x="134" y="83"/>
                  </a:cubicBezTo>
                  <a:cubicBezTo>
                    <a:pt x="134" y="83"/>
                    <a:pt x="134" y="83"/>
                    <a:pt x="133" y="83"/>
                  </a:cubicBezTo>
                  <a:cubicBezTo>
                    <a:pt x="133" y="83"/>
                    <a:pt x="133" y="83"/>
                    <a:pt x="132" y="83"/>
                  </a:cubicBezTo>
                  <a:cubicBezTo>
                    <a:pt x="133" y="83"/>
                    <a:pt x="133" y="83"/>
                    <a:pt x="134" y="83"/>
                  </a:cubicBezTo>
                  <a:cubicBezTo>
                    <a:pt x="134" y="83"/>
                    <a:pt x="135" y="83"/>
                    <a:pt x="135" y="83"/>
                  </a:cubicBezTo>
                  <a:cubicBezTo>
                    <a:pt x="135" y="82"/>
                    <a:pt x="135" y="82"/>
                    <a:pt x="135" y="82"/>
                  </a:cubicBezTo>
                  <a:cubicBezTo>
                    <a:pt x="135" y="82"/>
                    <a:pt x="135" y="82"/>
                    <a:pt x="134" y="82"/>
                  </a:cubicBezTo>
                  <a:cubicBezTo>
                    <a:pt x="133" y="81"/>
                    <a:pt x="132" y="80"/>
                    <a:pt x="131" y="80"/>
                  </a:cubicBezTo>
                  <a:cubicBezTo>
                    <a:pt x="130" y="79"/>
                    <a:pt x="129" y="78"/>
                    <a:pt x="129" y="77"/>
                  </a:cubicBezTo>
                  <a:cubicBezTo>
                    <a:pt x="128" y="77"/>
                    <a:pt x="128" y="76"/>
                    <a:pt x="128" y="76"/>
                  </a:cubicBezTo>
                  <a:cubicBezTo>
                    <a:pt x="128" y="75"/>
                    <a:pt x="128" y="75"/>
                    <a:pt x="127" y="75"/>
                  </a:cubicBezTo>
                  <a:cubicBezTo>
                    <a:pt x="127" y="74"/>
                    <a:pt x="127" y="74"/>
                    <a:pt x="127" y="74"/>
                  </a:cubicBezTo>
                  <a:cubicBezTo>
                    <a:pt x="127" y="74"/>
                    <a:pt x="127" y="74"/>
                    <a:pt x="127" y="73"/>
                  </a:cubicBezTo>
                  <a:cubicBezTo>
                    <a:pt x="128" y="73"/>
                    <a:pt x="128" y="73"/>
                    <a:pt x="128" y="72"/>
                  </a:cubicBezTo>
                  <a:cubicBezTo>
                    <a:pt x="127" y="72"/>
                    <a:pt x="127" y="72"/>
                    <a:pt x="127" y="72"/>
                  </a:cubicBezTo>
                  <a:cubicBezTo>
                    <a:pt x="128" y="72"/>
                    <a:pt x="128" y="71"/>
                    <a:pt x="127" y="71"/>
                  </a:cubicBezTo>
                  <a:cubicBezTo>
                    <a:pt x="127" y="71"/>
                    <a:pt x="127" y="71"/>
                    <a:pt x="126" y="71"/>
                  </a:cubicBezTo>
                  <a:cubicBezTo>
                    <a:pt x="127" y="71"/>
                    <a:pt x="127" y="71"/>
                    <a:pt x="128" y="71"/>
                  </a:cubicBezTo>
                  <a:cubicBezTo>
                    <a:pt x="128" y="71"/>
                    <a:pt x="128" y="70"/>
                    <a:pt x="128" y="70"/>
                  </a:cubicBezTo>
                  <a:cubicBezTo>
                    <a:pt x="127" y="70"/>
                    <a:pt x="127" y="70"/>
                    <a:pt x="127" y="70"/>
                  </a:cubicBezTo>
                  <a:cubicBezTo>
                    <a:pt x="127" y="70"/>
                    <a:pt x="128" y="71"/>
                    <a:pt x="128" y="70"/>
                  </a:cubicBezTo>
                  <a:cubicBezTo>
                    <a:pt x="129" y="70"/>
                    <a:pt x="128" y="69"/>
                    <a:pt x="129" y="70"/>
                  </a:cubicBezTo>
                  <a:cubicBezTo>
                    <a:pt x="129" y="69"/>
                    <a:pt x="128" y="69"/>
                    <a:pt x="128" y="69"/>
                  </a:cubicBezTo>
                  <a:cubicBezTo>
                    <a:pt x="128" y="69"/>
                    <a:pt x="128" y="69"/>
                    <a:pt x="128" y="69"/>
                  </a:cubicBezTo>
                  <a:cubicBezTo>
                    <a:pt x="129" y="69"/>
                    <a:pt x="129" y="69"/>
                    <a:pt x="129" y="69"/>
                  </a:cubicBezTo>
                  <a:cubicBezTo>
                    <a:pt x="129" y="69"/>
                    <a:pt x="130" y="69"/>
                    <a:pt x="130" y="69"/>
                  </a:cubicBezTo>
                  <a:cubicBezTo>
                    <a:pt x="130" y="69"/>
                    <a:pt x="131" y="68"/>
                    <a:pt x="130" y="68"/>
                  </a:cubicBezTo>
                  <a:cubicBezTo>
                    <a:pt x="130" y="67"/>
                    <a:pt x="130" y="68"/>
                    <a:pt x="129" y="68"/>
                  </a:cubicBezTo>
                  <a:cubicBezTo>
                    <a:pt x="129" y="68"/>
                    <a:pt x="128" y="68"/>
                    <a:pt x="128" y="68"/>
                  </a:cubicBezTo>
                  <a:cubicBezTo>
                    <a:pt x="129" y="67"/>
                    <a:pt x="129" y="67"/>
                    <a:pt x="130" y="67"/>
                  </a:cubicBezTo>
                  <a:cubicBezTo>
                    <a:pt x="130" y="67"/>
                    <a:pt x="131" y="67"/>
                    <a:pt x="131" y="67"/>
                  </a:cubicBezTo>
                  <a:cubicBezTo>
                    <a:pt x="130" y="67"/>
                    <a:pt x="130" y="67"/>
                    <a:pt x="129" y="67"/>
                  </a:cubicBezTo>
                  <a:cubicBezTo>
                    <a:pt x="130" y="67"/>
                    <a:pt x="131" y="67"/>
                    <a:pt x="132" y="66"/>
                  </a:cubicBezTo>
                  <a:cubicBezTo>
                    <a:pt x="130" y="66"/>
                    <a:pt x="129" y="66"/>
                    <a:pt x="127" y="65"/>
                  </a:cubicBezTo>
                  <a:cubicBezTo>
                    <a:pt x="126" y="65"/>
                    <a:pt x="125" y="65"/>
                    <a:pt x="124" y="65"/>
                  </a:cubicBezTo>
                  <a:cubicBezTo>
                    <a:pt x="123" y="65"/>
                    <a:pt x="122" y="65"/>
                    <a:pt x="121" y="65"/>
                  </a:cubicBezTo>
                  <a:cubicBezTo>
                    <a:pt x="121" y="66"/>
                    <a:pt x="120" y="66"/>
                    <a:pt x="119" y="66"/>
                  </a:cubicBezTo>
                  <a:cubicBezTo>
                    <a:pt x="119" y="66"/>
                    <a:pt x="119" y="67"/>
                    <a:pt x="119" y="67"/>
                  </a:cubicBezTo>
                  <a:cubicBezTo>
                    <a:pt x="120" y="67"/>
                    <a:pt x="119" y="67"/>
                    <a:pt x="119" y="67"/>
                  </a:cubicBezTo>
                  <a:cubicBezTo>
                    <a:pt x="119" y="68"/>
                    <a:pt x="120" y="68"/>
                    <a:pt x="119" y="68"/>
                  </a:cubicBezTo>
                  <a:cubicBezTo>
                    <a:pt x="119" y="68"/>
                    <a:pt x="119" y="68"/>
                    <a:pt x="118" y="68"/>
                  </a:cubicBezTo>
                  <a:cubicBezTo>
                    <a:pt x="118" y="68"/>
                    <a:pt x="118" y="68"/>
                    <a:pt x="118" y="68"/>
                  </a:cubicBezTo>
                  <a:cubicBezTo>
                    <a:pt x="117" y="68"/>
                    <a:pt x="117" y="69"/>
                    <a:pt x="117" y="69"/>
                  </a:cubicBezTo>
                  <a:cubicBezTo>
                    <a:pt x="117" y="69"/>
                    <a:pt x="117" y="69"/>
                    <a:pt x="117" y="69"/>
                  </a:cubicBezTo>
                  <a:cubicBezTo>
                    <a:pt x="117" y="69"/>
                    <a:pt x="118" y="69"/>
                    <a:pt x="118" y="69"/>
                  </a:cubicBezTo>
                  <a:cubicBezTo>
                    <a:pt x="119" y="69"/>
                    <a:pt x="119" y="70"/>
                    <a:pt x="119" y="70"/>
                  </a:cubicBezTo>
                  <a:cubicBezTo>
                    <a:pt x="119" y="70"/>
                    <a:pt x="118" y="69"/>
                    <a:pt x="118" y="70"/>
                  </a:cubicBezTo>
                  <a:cubicBezTo>
                    <a:pt x="118" y="70"/>
                    <a:pt x="118" y="70"/>
                    <a:pt x="118" y="70"/>
                  </a:cubicBezTo>
                  <a:cubicBezTo>
                    <a:pt x="118" y="70"/>
                    <a:pt x="119" y="70"/>
                    <a:pt x="119" y="70"/>
                  </a:cubicBezTo>
                  <a:cubicBezTo>
                    <a:pt x="119" y="70"/>
                    <a:pt x="118" y="70"/>
                    <a:pt x="118" y="70"/>
                  </a:cubicBezTo>
                  <a:cubicBezTo>
                    <a:pt x="118" y="71"/>
                    <a:pt x="118" y="71"/>
                    <a:pt x="118" y="71"/>
                  </a:cubicBezTo>
                  <a:cubicBezTo>
                    <a:pt x="117" y="71"/>
                    <a:pt x="118" y="71"/>
                    <a:pt x="118" y="72"/>
                  </a:cubicBezTo>
                  <a:cubicBezTo>
                    <a:pt x="118" y="72"/>
                    <a:pt x="117" y="72"/>
                    <a:pt x="117" y="72"/>
                  </a:cubicBezTo>
                  <a:cubicBezTo>
                    <a:pt x="118" y="72"/>
                    <a:pt x="117" y="72"/>
                    <a:pt x="117" y="72"/>
                  </a:cubicBezTo>
                  <a:cubicBezTo>
                    <a:pt x="117" y="72"/>
                    <a:pt x="117" y="72"/>
                    <a:pt x="117" y="73"/>
                  </a:cubicBezTo>
                  <a:cubicBezTo>
                    <a:pt x="116" y="72"/>
                    <a:pt x="117" y="73"/>
                    <a:pt x="117" y="73"/>
                  </a:cubicBezTo>
                  <a:cubicBezTo>
                    <a:pt x="116" y="73"/>
                    <a:pt x="117" y="73"/>
                    <a:pt x="117" y="73"/>
                  </a:cubicBezTo>
                  <a:cubicBezTo>
                    <a:pt x="116" y="74"/>
                    <a:pt x="116" y="73"/>
                    <a:pt x="116" y="73"/>
                  </a:cubicBezTo>
                  <a:cubicBezTo>
                    <a:pt x="115" y="73"/>
                    <a:pt x="115" y="73"/>
                    <a:pt x="115" y="73"/>
                  </a:cubicBezTo>
                  <a:cubicBezTo>
                    <a:pt x="115" y="73"/>
                    <a:pt x="114" y="73"/>
                    <a:pt x="114" y="73"/>
                  </a:cubicBezTo>
                  <a:cubicBezTo>
                    <a:pt x="113" y="74"/>
                    <a:pt x="113" y="75"/>
                    <a:pt x="113" y="75"/>
                  </a:cubicBezTo>
                  <a:close/>
                  <a:moveTo>
                    <a:pt x="126" y="64"/>
                  </a:moveTo>
                  <a:cubicBezTo>
                    <a:pt x="126" y="64"/>
                    <a:pt x="127" y="65"/>
                    <a:pt x="127" y="65"/>
                  </a:cubicBezTo>
                  <a:cubicBezTo>
                    <a:pt x="128" y="65"/>
                    <a:pt x="128" y="65"/>
                    <a:pt x="129" y="65"/>
                  </a:cubicBezTo>
                  <a:cubicBezTo>
                    <a:pt x="129" y="65"/>
                    <a:pt x="129" y="65"/>
                    <a:pt x="129" y="65"/>
                  </a:cubicBezTo>
                  <a:cubicBezTo>
                    <a:pt x="129" y="65"/>
                    <a:pt x="129" y="65"/>
                    <a:pt x="129" y="64"/>
                  </a:cubicBezTo>
                  <a:cubicBezTo>
                    <a:pt x="130" y="65"/>
                    <a:pt x="130" y="65"/>
                    <a:pt x="130" y="65"/>
                  </a:cubicBezTo>
                  <a:cubicBezTo>
                    <a:pt x="130" y="65"/>
                    <a:pt x="131" y="65"/>
                    <a:pt x="131" y="65"/>
                  </a:cubicBezTo>
                  <a:cubicBezTo>
                    <a:pt x="131" y="65"/>
                    <a:pt x="132" y="66"/>
                    <a:pt x="132" y="65"/>
                  </a:cubicBezTo>
                  <a:cubicBezTo>
                    <a:pt x="132" y="65"/>
                    <a:pt x="132" y="65"/>
                    <a:pt x="133" y="65"/>
                  </a:cubicBezTo>
                  <a:cubicBezTo>
                    <a:pt x="133" y="64"/>
                    <a:pt x="134" y="64"/>
                    <a:pt x="134" y="64"/>
                  </a:cubicBezTo>
                  <a:cubicBezTo>
                    <a:pt x="134" y="64"/>
                    <a:pt x="133" y="63"/>
                    <a:pt x="133" y="63"/>
                  </a:cubicBezTo>
                  <a:cubicBezTo>
                    <a:pt x="133" y="63"/>
                    <a:pt x="133" y="63"/>
                    <a:pt x="132" y="63"/>
                  </a:cubicBezTo>
                  <a:cubicBezTo>
                    <a:pt x="132" y="63"/>
                    <a:pt x="132" y="63"/>
                    <a:pt x="132" y="63"/>
                  </a:cubicBezTo>
                  <a:cubicBezTo>
                    <a:pt x="133" y="63"/>
                    <a:pt x="133" y="63"/>
                    <a:pt x="134" y="63"/>
                  </a:cubicBezTo>
                  <a:cubicBezTo>
                    <a:pt x="134" y="64"/>
                    <a:pt x="135" y="63"/>
                    <a:pt x="135" y="62"/>
                  </a:cubicBezTo>
                  <a:cubicBezTo>
                    <a:pt x="135" y="62"/>
                    <a:pt x="135" y="62"/>
                    <a:pt x="134" y="62"/>
                  </a:cubicBezTo>
                  <a:cubicBezTo>
                    <a:pt x="134" y="61"/>
                    <a:pt x="132" y="62"/>
                    <a:pt x="132" y="61"/>
                  </a:cubicBezTo>
                  <a:cubicBezTo>
                    <a:pt x="132" y="61"/>
                    <a:pt x="133" y="61"/>
                    <a:pt x="134" y="61"/>
                  </a:cubicBezTo>
                  <a:cubicBezTo>
                    <a:pt x="135" y="62"/>
                    <a:pt x="135" y="62"/>
                    <a:pt x="135" y="62"/>
                  </a:cubicBezTo>
                  <a:cubicBezTo>
                    <a:pt x="135" y="62"/>
                    <a:pt x="135" y="62"/>
                    <a:pt x="136" y="62"/>
                  </a:cubicBezTo>
                  <a:cubicBezTo>
                    <a:pt x="136" y="62"/>
                    <a:pt x="136" y="61"/>
                    <a:pt x="136" y="61"/>
                  </a:cubicBezTo>
                  <a:cubicBezTo>
                    <a:pt x="136" y="61"/>
                    <a:pt x="136" y="61"/>
                    <a:pt x="136" y="61"/>
                  </a:cubicBezTo>
                  <a:cubicBezTo>
                    <a:pt x="136" y="61"/>
                    <a:pt x="136" y="61"/>
                    <a:pt x="136" y="61"/>
                  </a:cubicBezTo>
                  <a:cubicBezTo>
                    <a:pt x="136" y="61"/>
                    <a:pt x="136" y="61"/>
                    <a:pt x="136" y="60"/>
                  </a:cubicBezTo>
                  <a:cubicBezTo>
                    <a:pt x="135" y="60"/>
                    <a:pt x="135" y="60"/>
                    <a:pt x="135" y="60"/>
                  </a:cubicBezTo>
                  <a:cubicBezTo>
                    <a:pt x="135" y="60"/>
                    <a:pt x="134" y="60"/>
                    <a:pt x="134" y="60"/>
                  </a:cubicBezTo>
                  <a:cubicBezTo>
                    <a:pt x="134" y="60"/>
                    <a:pt x="135" y="59"/>
                    <a:pt x="135" y="59"/>
                  </a:cubicBezTo>
                  <a:cubicBezTo>
                    <a:pt x="135" y="59"/>
                    <a:pt x="136" y="60"/>
                    <a:pt x="137" y="60"/>
                  </a:cubicBezTo>
                  <a:cubicBezTo>
                    <a:pt x="137" y="60"/>
                    <a:pt x="137" y="60"/>
                    <a:pt x="137" y="60"/>
                  </a:cubicBezTo>
                  <a:cubicBezTo>
                    <a:pt x="137" y="60"/>
                    <a:pt x="137" y="60"/>
                    <a:pt x="137" y="60"/>
                  </a:cubicBezTo>
                  <a:cubicBezTo>
                    <a:pt x="137" y="59"/>
                    <a:pt x="137" y="60"/>
                    <a:pt x="137" y="59"/>
                  </a:cubicBezTo>
                  <a:cubicBezTo>
                    <a:pt x="138" y="59"/>
                    <a:pt x="138" y="59"/>
                    <a:pt x="138" y="59"/>
                  </a:cubicBezTo>
                  <a:cubicBezTo>
                    <a:pt x="138" y="59"/>
                    <a:pt x="139" y="59"/>
                    <a:pt x="139" y="59"/>
                  </a:cubicBezTo>
                  <a:cubicBezTo>
                    <a:pt x="139" y="59"/>
                    <a:pt x="139" y="58"/>
                    <a:pt x="139" y="58"/>
                  </a:cubicBezTo>
                  <a:cubicBezTo>
                    <a:pt x="139" y="58"/>
                    <a:pt x="139" y="58"/>
                    <a:pt x="139" y="58"/>
                  </a:cubicBezTo>
                  <a:cubicBezTo>
                    <a:pt x="139" y="57"/>
                    <a:pt x="139" y="57"/>
                    <a:pt x="139" y="57"/>
                  </a:cubicBezTo>
                  <a:cubicBezTo>
                    <a:pt x="139" y="57"/>
                    <a:pt x="138" y="57"/>
                    <a:pt x="138" y="57"/>
                  </a:cubicBezTo>
                  <a:cubicBezTo>
                    <a:pt x="138" y="57"/>
                    <a:pt x="137" y="57"/>
                    <a:pt x="137" y="56"/>
                  </a:cubicBezTo>
                  <a:cubicBezTo>
                    <a:pt x="138" y="56"/>
                    <a:pt x="139" y="57"/>
                    <a:pt x="140" y="57"/>
                  </a:cubicBezTo>
                  <a:cubicBezTo>
                    <a:pt x="141" y="57"/>
                    <a:pt x="141" y="57"/>
                    <a:pt x="141" y="57"/>
                  </a:cubicBezTo>
                  <a:cubicBezTo>
                    <a:pt x="141" y="56"/>
                    <a:pt x="141" y="56"/>
                    <a:pt x="141" y="56"/>
                  </a:cubicBezTo>
                  <a:cubicBezTo>
                    <a:pt x="141" y="56"/>
                    <a:pt x="140" y="56"/>
                    <a:pt x="141" y="56"/>
                  </a:cubicBezTo>
                  <a:cubicBezTo>
                    <a:pt x="141" y="55"/>
                    <a:pt x="141" y="55"/>
                    <a:pt x="141" y="55"/>
                  </a:cubicBezTo>
                  <a:cubicBezTo>
                    <a:pt x="141" y="55"/>
                    <a:pt x="142" y="56"/>
                    <a:pt x="143" y="56"/>
                  </a:cubicBezTo>
                  <a:cubicBezTo>
                    <a:pt x="143" y="56"/>
                    <a:pt x="143" y="56"/>
                    <a:pt x="143" y="55"/>
                  </a:cubicBezTo>
                  <a:cubicBezTo>
                    <a:pt x="143" y="55"/>
                    <a:pt x="143" y="55"/>
                    <a:pt x="142" y="55"/>
                  </a:cubicBezTo>
                  <a:cubicBezTo>
                    <a:pt x="142" y="55"/>
                    <a:pt x="142" y="55"/>
                    <a:pt x="142" y="55"/>
                  </a:cubicBezTo>
                  <a:cubicBezTo>
                    <a:pt x="143" y="55"/>
                    <a:pt x="143" y="55"/>
                    <a:pt x="144" y="55"/>
                  </a:cubicBezTo>
                  <a:cubicBezTo>
                    <a:pt x="145" y="55"/>
                    <a:pt x="145" y="55"/>
                    <a:pt x="145" y="55"/>
                  </a:cubicBezTo>
                  <a:cubicBezTo>
                    <a:pt x="145" y="54"/>
                    <a:pt x="145" y="54"/>
                    <a:pt x="146" y="54"/>
                  </a:cubicBezTo>
                  <a:cubicBezTo>
                    <a:pt x="145" y="54"/>
                    <a:pt x="144" y="54"/>
                    <a:pt x="144" y="53"/>
                  </a:cubicBezTo>
                  <a:cubicBezTo>
                    <a:pt x="144" y="53"/>
                    <a:pt x="145" y="53"/>
                    <a:pt x="146" y="53"/>
                  </a:cubicBezTo>
                  <a:cubicBezTo>
                    <a:pt x="146" y="53"/>
                    <a:pt x="146" y="53"/>
                    <a:pt x="147" y="52"/>
                  </a:cubicBezTo>
                  <a:cubicBezTo>
                    <a:pt x="147" y="52"/>
                    <a:pt x="149" y="52"/>
                    <a:pt x="148" y="51"/>
                  </a:cubicBezTo>
                  <a:cubicBezTo>
                    <a:pt x="149" y="51"/>
                    <a:pt x="149" y="52"/>
                    <a:pt x="149" y="52"/>
                  </a:cubicBezTo>
                  <a:cubicBezTo>
                    <a:pt x="149" y="52"/>
                    <a:pt x="150" y="51"/>
                    <a:pt x="150" y="51"/>
                  </a:cubicBezTo>
                  <a:cubicBezTo>
                    <a:pt x="150" y="50"/>
                    <a:pt x="151" y="50"/>
                    <a:pt x="152" y="50"/>
                  </a:cubicBezTo>
                  <a:cubicBezTo>
                    <a:pt x="154" y="50"/>
                    <a:pt x="156" y="49"/>
                    <a:pt x="158" y="49"/>
                  </a:cubicBezTo>
                  <a:cubicBezTo>
                    <a:pt x="159" y="48"/>
                    <a:pt x="160" y="48"/>
                    <a:pt x="161" y="48"/>
                  </a:cubicBezTo>
                  <a:cubicBezTo>
                    <a:pt x="162" y="47"/>
                    <a:pt x="164" y="47"/>
                    <a:pt x="165" y="47"/>
                  </a:cubicBezTo>
                  <a:cubicBezTo>
                    <a:pt x="165" y="46"/>
                    <a:pt x="166" y="46"/>
                    <a:pt x="166" y="46"/>
                  </a:cubicBezTo>
                  <a:cubicBezTo>
                    <a:pt x="167" y="46"/>
                    <a:pt x="168" y="46"/>
                    <a:pt x="168" y="46"/>
                  </a:cubicBezTo>
                  <a:cubicBezTo>
                    <a:pt x="170" y="45"/>
                    <a:pt x="171" y="44"/>
                    <a:pt x="172" y="44"/>
                  </a:cubicBezTo>
                  <a:cubicBezTo>
                    <a:pt x="173" y="44"/>
                    <a:pt x="173" y="44"/>
                    <a:pt x="173" y="44"/>
                  </a:cubicBezTo>
                  <a:cubicBezTo>
                    <a:pt x="173" y="44"/>
                    <a:pt x="173" y="44"/>
                    <a:pt x="173" y="44"/>
                  </a:cubicBezTo>
                  <a:cubicBezTo>
                    <a:pt x="174" y="43"/>
                    <a:pt x="175" y="43"/>
                    <a:pt x="175" y="42"/>
                  </a:cubicBezTo>
                  <a:cubicBezTo>
                    <a:pt x="175" y="41"/>
                    <a:pt x="176" y="41"/>
                    <a:pt x="176" y="41"/>
                  </a:cubicBezTo>
                  <a:cubicBezTo>
                    <a:pt x="176" y="40"/>
                    <a:pt x="175" y="40"/>
                    <a:pt x="175" y="40"/>
                  </a:cubicBezTo>
                  <a:cubicBezTo>
                    <a:pt x="175" y="40"/>
                    <a:pt x="175" y="40"/>
                    <a:pt x="175" y="40"/>
                  </a:cubicBezTo>
                  <a:cubicBezTo>
                    <a:pt x="175" y="40"/>
                    <a:pt x="175" y="39"/>
                    <a:pt x="175" y="39"/>
                  </a:cubicBezTo>
                  <a:cubicBezTo>
                    <a:pt x="174" y="39"/>
                    <a:pt x="174" y="39"/>
                    <a:pt x="174" y="39"/>
                  </a:cubicBezTo>
                  <a:cubicBezTo>
                    <a:pt x="174" y="39"/>
                    <a:pt x="174" y="39"/>
                    <a:pt x="174" y="39"/>
                  </a:cubicBezTo>
                  <a:cubicBezTo>
                    <a:pt x="173" y="39"/>
                    <a:pt x="173" y="39"/>
                    <a:pt x="173" y="39"/>
                  </a:cubicBezTo>
                  <a:cubicBezTo>
                    <a:pt x="172" y="39"/>
                    <a:pt x="171" y="38"/>
                    <a:pt x="170" y="39"/>
                  </a:cubicBezTo>
                  <a:cubicBezTo>
                    <a:pt x="170" y="39"/>
                    <a:pt x="169" y="39"/>
                    <a:pt x="169" y="39"/>
                  </a:cubicBezTo>
                  <a:cubicBezTo>
                    <a:pt x="168" y="39"/>
                    <a:pt x="168" y="39"/>
                    <a:pt x="167" y="40"/>
                  </a:cubicBezTo>
                  <a:cubicBezTo>
                    <a:pt x="167" y="40"/>
                    <a:pt x="165" y="40"/>
                    <a:pt x="165" y="41"/>
                  </a:cubicBezTo>
                  <a:cubicBezTo>
                    <a:pt x="165" y="41"/>
                    <a:pt x="165" y="42"/>
                    <a:pt x="165" y="42"/>
                  </a:cubicBezTo>
                  <a:cubicBezTo>
                    <a:pt x="165" y="42"/>
                    <a:pt x="164" y="42"/>
                    <a:pt x="164" y="42"/>
                  </a:cubicBezTo>
                  <a:cubicBezTo>
                    <a:pt x="163" y="42"/>
                    <a:pt x="162" y="42"/>
                    <a:pt x="162" y="43"/>
                  </a:cubicBezTo>
                  <a:cubicBezTo>
                    <a:pt x="162" y="42"/>
                    <a:pt x="160" y="43"/>
                    <a:pt x="160" y="43"/>
                  </a:cubicBezTo>
                  <a:cubicBezTo>
                    <a:pt x="159" y="43"/>
                    <a:pt x="158" y="44"/>
                    <a:pt x="158" y="44"/>
                  </a:cubicBezTo>
                  <a:cubicBezTo>
                    <a:pt x="158" y="44"/>
                    <a:pt x="158" y="44"/>
                    <a:pt x="158" y="44"/>
                  </a:cubicBezTo>
                  <a:cubicBezTo>
                    <a:pt x="157" y="44"/>
                    <a:pt x="156" y="44"/>
                    <a:pt x="155" y="44"/>
                  </a:cubicBezTo>
                  <a:cubicBezTo>
                    <a:pt x="155" y="44"/>
                    <a:pt x="155" y="45"/>
                    <a:pt x="154" y="45"/>
                  </a:cubicBezTo>
                  <a:cubicBezTo>
                    <a:pt x="154" y="45"/>
                    <a:pt x="154" y="44"/>
                    <a:pt x="154" y="44"/>
                  </a:cubicBezTo>
                  <a:cubicBezTo>
                    <a:pt x="153" y="44"/>
                    <a:pt x="153" y="45"/>
                    <a:pt x="152" y="45"/>
                  </a:cubicBezTo>
                  <a:cubicBezTo>
                    <a:pt x="152" y="44"/>
                    <a:pt x="153" y="44"/>
                    <a:pt x="152" y="44"/>
                  </a:cubicBezTo>
                  <a:cubicBezTo>
                    <a:pt x="152" y="44"/>
                    <a:pt x="152" y="44"/>
                    <a:pt x="152" y="44"/>
                  </a:cubicBezTo>
                  <a:cubicBezTo>
                    <a:pt x="151" y="44"/>
                    <a:pt x="151" y="44"/>
                    <a:pt x="151" y="44"/>
                  </a:cubicBezTo>
                  <a:cubicBezTo>
                    <a:pt x="151" y="44"/>
                    <a:pt x="151" y="44"/>
                    <a:pt x="151" y="44"/>
                  </a:cubicBezTo>
                  <a:cubicBezTo>
                    <a:pt x="150" y="44"/>
                    <a:pt x="150" y="44"/>
                    <a:pt x="150" y="44"/>
                  </a:cubicBezTo>
                  <a:cubicBezTo>
                    <a:pt x="150" y="44"/>
                    <a:pt x="150" y="44"/>
                    <a:pt x="150" y="44"/>
                  </a:cubicBezTo>
                  <a:cubicBezTo>
                    <a:pt x="149" y="44"/>
                    <a:pt x="149" y="44"/>
                    <a:pt x="148" y="44"/>
                  </a:cubicBezTo>
                  <a:cubicBezTo>
                    <a:pt x="148" y="44"/>
                    <a:pt x="147" y="44"/>
                    <a:pt x="148" y="45"/>
                  </a:cubicBezTo>
                  <a:cubicBezTo>
                    <a:pt x="148" y="45"/>
                    <a:pt x="148" y="45"/>
                    <a:pt x="148" y="45"/>
                  </a:cubicBezTo>
                  <a:cubicBezTo>
                    <a:pt x="148" y="45"/>
                    <a:pt x="147" y="46"/>
                    <a:pt x="147" y="46"/>
                  </a:cubicBezTo>
                  <a:cubicBezTo>
                    <a:pt x="147" y="46"/>
                    <a:pt x="146" y="46"/>
                    <a:pt x="146" y="46"/>
                  </a:cubicBezTo>
                  <a:cubicBezTo>
                    <a:pt x="146" y="46"/>
                    <a:pt x="146" y="46"/>
                    <a:pt x="145" y="46"/>
                  </a:cubicBezTo>
                  <a:cubicBezTo>
                    <a:pt x="146" y="46"/>
                    <a:pt x="146" y="45"/>
                    <a:pt x="145" y="45"/>
                  </a:cubicBezTo>
                  <a:cubicBezTo>
                    <a:pt x="145" y="45"/>
                    <a:pt x="145" y="45"/>
                    <a:pt x="144" y="46"/>
                  </a:cubicBezTo>
                  <a:cubicBezTo>
                    <a:pt x="145" y="46"/>
                    <a:pt x="145" y="46"/>
                    <a:pt x="145" y="46"/>
                  </a:cubicBezTo>
                  <a:cubicBezTo>
                    <a:pt x="145" y="46"/>
                    <a:pt x="144" y="46"/>
                    <a:pt x="144" y="46"/>
                  </a:cubicBezTo>
                  <a:cubicBezTo>
                    <a:pt x="144" y="46"/>
                    <a:pt x="143" y="46"/>
                    <a:pt x="143" y="46"/>
                  </a:cubicBezTo>
                  <a:cubicBezTo>
                    <a:pt x="143" y="47"/>
                    <a:pt x="142" y="46"/>
                    <a:pt x="142" y="47"/>
                  </a:cubicBezTo>
                  <a:cubicBezTo>
                    <a:pt x="141" y="47"/>
                    <a:pt x="141" y="47"/>
                    <a:pt x="140" y="47"/>
                  </a:cubicBezTo>
                  <a:cubicBezTo>
                    <a:pt x="140" y="47"/>
                    <a:pt x="140" y="47"/>
                    <a:pt x="139" y="47"/>
                  </a:cubicBezTo>
                  <a:cubicBezTo>
                    <a:pt x="139" y="48"/>
                    <a:pt x="138" y="48"/>
                    <a:pt x="137" y="48"/>
                  </a:cubicBezTo>
                  <a:cubicBezTo>
                    <a:pt x="137" y="48"/>
                    <a:pt x="137" y="48"/>
                    <a:pt x="137" y="48"/>
                  </a:cubicBezTo>
                  <a:cubicBezTo>
                    <a:pt x="137" y="49"/>
                    <a:pt x="137" y="49"/>
                    <a:pt x="137" y="49"/>
                  </a:cubicBezTo>
                  <a:cubicBezTo>
                    <a:pt x="137" y="49"/>
                    <a:pt x="136" y="49"/>
                    <a:pt x="136" y="49"/>
                  </a:cubicBezTo>
                  <a:cubicBezTo>
                    <a:pt x="136" y="49"/>
                    <a:pt x="135" y="49"/>
                    <a:pt x="135" y="50"/>
                  </a:cubicBezTo>
                  <a:cubicBezTo>
                    <a:pt x="135" y="50"/>
                    <a:pt x="135" y="50"/>
                    <a:pt x="135" y="51"/>
                  </a:cubicBezTo>
                  <a:cubicBezTo>
                    <a:pt x="136" y="51"/>
                    <a:pt x="136" y="51"/>
                    <a:pt x="136" y="51"/>
                  </a:cubicBezTo>
                  <a:cubicBezTo>
                    <a:pt x="135" y="51"/>
                    <a:pt x="135" y="51"/>
                    <a:pt x="135" y="51"/>
                  </a:cubicBezTo>
                  <a:cubicBezTo>
                    <a:pt x="134" y="51"/>
                    <a:pt x="134" y="51"/>
                    <a:pt x="134" y="51"/>
                  </a:cubicBezTo>
                  <a:cubicBezTo>
                    <a:pt x="133" y="51"/>
                    <a:pt x="133" y="51"/>
                    <a:pt x="133" y="51"/>
                  </a:cubicBezTo>
                  <a:cubicBezTo>
                    <a:pt x="132" y="51"/>
                    <a:pt x="132" y="51"/>
                    <a:pt x="133" y="51"/>
                  </a:cubicBezTo>
                  <a:cubicBezTo>
                    <a:pt x="133" y="51"/>
                    <a:pt x="132" y="52"/>
                    <a:pt x="132" y="53"/>
                  </a:cubicBezTo>
                  <a:cubicBezTo>
                    <a:pt x="132" y="53"/>
                    <a:pt x="131" y="53"/>
                    <a:pt x="131" y="53"/>
                  </a:cubicBezTo>
                  <a:cubicBezTo>
                    <a:pt x="131" y="53"/>
                    <a:pt x="131" y="53"/>
                    <a:pt x="131" y="53"/>
                  </a:cubicBezTo>
                  <a:cubicBezTo>
                    <a:pt x="131" y="52"/>
                    <a:pt x="131" y="52"/>
                    <a:pt x="131" y="52"/>
                  </a:cubicBezTo>
                  <a:cubicBezTo>
                    <a:pt x="130" y="52"/>
                    <a:pt x="130" y="52"/>
                    <a:pt x="130" y="52"/>
                  </a:cubicBezTo>
                  <a:cubicBezTo>
                    <a:pt x="129" y="52"/>
                    <a:pt x="128" y="52"/>
                    <a:pt x="129" y="53"/>
                  </a:cubicBezTo>
                  <a:cubicBezTo>
                    <a:pt x="129" y="53"/>
                    <a:pt x="129" y="53"/>
                    <a:pt x="129" y="53"/>
                  </a:cubicBezTo>
                  <a:cubicBezTo>
                    <a:pt x="129" y="53"/>
                    <a:pt x="129" y="53"/>
                    <a:pt x="130" y="53"/>
                  </a:cubicBezTo>
                  <a:cubicBezTo>
                    <a:pt x="130" y="53"/>
                    <a:pt x="130" y="53"/>
                    <a:pt x="131" y="53"/>
                  </a:cubicBezTo>
                  <a:cubicBezTo>
                    <a:pt x="131" y="53"/>
                    <a:pt x="131" y="53"/>
                    <a:pt x="131" y="54"/>
                  </a:cubicBezTo>
                  <a:cubicBezTo>
                    <a:pt x="131" y="54"/>
                    <a:pt x="131" y="54"/>
                    <a:pt x="131" y="54"/>
                  </a:cubicBezTo>
                  <a:cubicBezTo>
                    <a:pt x="131" y="54"/>
                    <a:pt x="132" y="53"/>
                    <a:pt x="132" y="54"/>
                  </a:cubicBezTo>
                  <a:cubicBezTo>
                    <a:pt x="131" y="54"/>
                    <a:pt x="131" y="54"/>
                    <a:pt x="131" y="54"/>
                  </a:cubicBezTo>
                  <a:cubicBezTo>
                    <a:pt x="130" y="54"/>
                    <a:pt x="130" y="54"/>
                    <a:pt x="130" y="54"/>
                  </a:cubicBezTo>
                  <a:cubicBezTo>
                    <a:pt x="129" y="54"/>
                    <a:pt x="129" y="55"/>
                    <a:pt x="129" y="55"/>
                  </a:cubicBezTo>
                  <a:cubicBezTo>
                    <a:pt x="130" y="55"/>
                    <a:pt x="131" y="54"/>
                    <a:pt x="131" y="55"/>
                  </a:cubicBezTo>
                  <a:cubicBezTo>
                    <a:pt x="131" y="55"/>
                    <a:pt x="132" y="55"/>
                    <a:pt x="132" y="55"/>
                  </a:cubicBezTo>
                  <a:cubicBezTo>
                    <a:pt x="132" y="56"/>
                    <a:pt x="133" y="55"/>
                    <a:pt x="133" y="55"/>
                  </a:cubicBezTo>
                  <a:cubicBezTo>
                    <a:pt x="132" y="56"/>
                    <a:pt x="131" y="55"/>
                    <a:pt x="131" y="55"/>
                  </a:cubicBezTo>
                  <a:cubicBezTo>
                    <a:pt x="130" y="55"/>
                    <a:pt x="130" y="55"/>
                    <a:pt x="130" y="56"/>
                  </a:cubicBezTo>
                  <a:cubicBezTo>
                    <a:pt x="130" y="56"/>
                    <a:pt x="129" y="56"/>
                    <a:pt x="129" y="56"/>
                  </a:cubicBezTo>
                  <a:cubicBezTo>
                    <a:pt x="129" y="56"/>
                    <a:pt x="129" y="56"/>
                    <a:pt x="129" y="56"/>
                  </a:cubicBezTo>
                  <a:cubicBezTo>
                    <a:pt x="129" y="56"/>
                    <a:pt x="128" y="56"/>
                    <a:pt x="128" y="56"/>
                  </a:cubicBezTo>
                  <a:cubicBezTo>
                    <a:pt x="128" y="56"/>
                    <a:pt x="128" y="57"/>
                    <a:pt x="129" y="57"/>
                  </a:cubicBezTo>
                  <a:cubicBezTo>
                    <a:pt x="129" y="57"/>
                    <a:pt x="129" y="56"/>
                    <a:pt x="130" y="57"/>
                  </a:cubicBezTo>
                  <a:cubicBezTo>
                    <a:pt x="130" y="57"/>
                    <a:pt x="130" y="57"/>
                    <a:pt x="130" y="57"/>
                  </a:cubicBezTo>
                  <a:cubicBezTo>
                    <a:pt x="130" y="57"/>
                    <a:pt x="130" y="57"/>
                    <a:pt x="130" y="57"/>
                  </a:cubicBezTo>
                  <a:cubicBezTo>
                    <a:pt x="130" y="57"/>
                    <a:pt x="129" y="57"/>
                    <a:pt x="128" y="57"/>
                  </a:cubicBezTo>
                  <a:cubicBezTo>
                    <a:pt x="127" y="57"/>
                    <a:pt x="126" y="58"/>
                    <a:pt x="127" y="58"/>
                  </a:cubicBezTo>
                  <a:cubicBezTo>
                    <a:pt x="128" y="58"/>
                    <a:pt x="128" y="58"/>
                    <a:pt x="129" y="58"/>
                  </a:cubicBezTo>
                  <a:cubicBezTo>
                    <a:pt x="128" y="58"/>
                    <a:pt x="128" y="58"/>
                    <a:pt x="127" y="58"/>
                  </a:cubicBezTo>
                  <a:cubicBezTo>
                    <a:pt x="127" y="58"/>
                    <a:pt x="127" y="58"/>
                    <a:pt x="126" y="59"/>
                  </a:cubicBezTo>
                  <a:cubicBezTo>
                    <a:pt x="127" y="59"/>
                    <a:pt x="127" y="59"/>
                    <a:pt x="128" y="59"/>
                  </a:cubicBezTo>
                  <a:cubicBezTo>
                    <a:pt x="128" y="59"/>
                    <a:pt x="128" y="59"/>
                    <a:pt x="128" y="59"/>
                  </a:cubicBezTo>
                  <a:cubicBezTo>
                    <a:pt x="128" y="59"/>
                    <a:pt x="129" y="59"/>
                    <a:pt x="129" y="59"/>
                  </a:cubicBezTo>
                  <a:cubicBezTo>
                    <a:pt x="129" y="60"/>
                    <a:pt x="128" y="60"/>
                    <a:pt x="128" y="60"/>
                  </a:cubicBezTo>
                  <a:cubicBezTo>
                    <a:pt x="128" y="60"/>
                    <a:pt x="128" y="59"/>
                    <a:pt x="127" y="59"/>
                  </a:cubicBezTo>
                  <a:cubicBezTo>
                    <a:pt x="127" y="59"/>
                    <a:pt x="127" y="59"/>
                    <a:pt x="126" y="59"/>
                  </a:cubicBezTo>
                  <a:cubicBezTo>
                    <a:pt x="126" y="59"/>
                    <a:pt x="126" y="59"/>
                    <a:pt x="125" y="60"/>
                  </a:cubicBezTo>
                  <a:cubicBezTo>
                    <a:pt x="125" y="60"/>
                    <a:pt x="125" y="60"/>
                    <a:pt x="125" y="60"/>
                  </a:cubicBezTo>
                  <a:cubicBezTo>
                    <a:pt x="124" y="60"/>
                    <a:pt x="125" y="60"/>
                    <a:pt x="125" y="60"/>
                  </a:cubicBezTo>
                  <a:cubicBezTo>
                    <a:pt x="125" y="61"/>
                    <a:pt x="125" y="61"/>
                    <a:pt x="125" y="61"/>
                  </a:cubicBezTo>
                  <a:cubicBezTo>
                    <a:pt x="124" y="61"/>
                    <a:pt x="123" y="61"/>
                    <a:pt x="123" y="61"/>
                  </a:cubicBezTo>
                  <a:cubicBezTo>
                    <a:pt x="123" y="61"/>
                    <a:pt x="122" y="62"/>
                    <a:pt x="122" y="62"/>
                  </a:cubicBezTo>
                  <a:cubicBezTo>
                    <a:pt x="122" y="62"/>
                    <a:pt x="121" y="62"/>
                    <a:pt x="121" y="62"/>
                  </a:cubicBezTo>
                  <a:cubicBezTo>
                    <a:pt x="122" y="63"/>
                    <a:pt x="124" y="62"/>
                    <a:pt x="125" y="62"/>
                  </a:cubicBezTo>
                  <a:cubicBezTo>
                    <a:pt x="126" y="62"/>
                    <a:pt x="126" y="62"/>
                    <a:pt x="127" y="62"/>
                  </a:cubicBezTo>
                  <a:cubicBezTo>
                    <a:pt x="127" y="62"/>
                    <a:pt x="126" y="63"/>
                    <a:pt x="126" y="63"/>
                  </a:cubicBezTo>
                  <a:cubicBezTo>
                    <a:pt x="125" y="63"/>
                    <a:pt x="125" y="63"/>
                    <a:pt x="125" y="63"/>
                  </a:cubicBezTo>
                  <a:cubicBezTo>
                    <a:pt x="125" y="63"/>
                    <a:pt x="125" y="63"/>
                    <a:pt x="125" y="63"/>
                  </a:cubicBezTo>
                  <a:cubicBezTo>
                    <a:pt x="124" y="63"/>
                    <a:pt x="124" y="63"/>
                    <a:pt x="123" y="64"/>
                  </a:cubicBezTo>
                  <a:cubicBezTo>
                    <a:pt x="123" y="64"/>
                    <a:pt x="123" y="64"/>
                    <a:pt x="123" y="64"/>
                  </a:cubicBezTo>
                  <a:cubicBezTo>
                    <a:pt x="123" y="65"/>
                    <a:pt x="123" y="65"/>
                    <a:pt x="122" y="65"/>
                  </a:cubicBezTo>
                  <a:cubicBezTo>
                    <a:pt x="123" y="65"/>
                    <a:pt x="124" y="65"/>
                    <a:pt x="124" y="65"/>
                  </a:cubicBezTo>
                  <a:cubicBezTo>
                    <a:pt x="125" y="65"/>
                    <a:pt x="125" y="64"/>
                    <a:pt x="126" y="64"/>
                  </a:cubicBezTo>
                  <a:close/>
                  <a:moveTo>
                    <a:pt x="125" y="7"/>
                  </a:moveTo>
                  <a:cubicBezTo>
                    <a:pt x="125" y="7"/>
                    <a:pt x="125" y="7"/>
                    <a:pt x="126" y="7"/>
                  </a:cubicBezTo>
                  <a:cubicBezTo>
                    <a:pt x="126" y="7"/>
                    <a:pt x="127" y="7"/>
                    <a:pt x="127" y="7"/>
                  </a:cubicBezTo>
                  <a:cubicBezTo>
                    <a:pt x="128" y="7"/>
                    <a:pt x="128" y="8"/>
                    <a:pt x="128" y="8"/>
                  </a:cubicBezTo>
                  <a:cubicBezTo>
                    <a:pt x="129" y="8"/>
                    <a:pt x="129" y="8"/>
                    <a:pt x="129" y="8"/>
                  </a:cubicBezTo>
                  <a:cubicBezTo>
                    <a:pt x="130" y="8"/>
                    <a:pt x="130" y="8"/>
                    <a:pt x="131" y="8"/>
                  </a:cubicBezTo>
                  <a:cubicBezTo>
                    <a:pt x="132" y="9"/>
                    <a:pt x="132" y="9"/>
                    <a:pt x="132" y="9"/>
                  </a:cubicBezTo>
                  <a:cubicBezTo>
                    <a:pt x="133" y="9"/>
                    <a:pt x="133" y="9"/>
                    <a:pt x="133" y="9"/>
                  </a:cubicBezTo>
                  <a:cubicBezTo>
                    <a:pt x="134" y="10"/>
                    <a:pt x="135" y="9"/>
                    <a:pt x="136" y="9"/>
                  </a:cubicBezTo>
                  <a:cubicBezTo>
                    <a:pt x="134" y="8"/>
                    <a:pt x="132" y="7"/>
                    <a:pt x="130" y="7"/>
                  </a:cubicBezTo>
                  <a:cubicBezTo>
                    <a:pt x="129" y="7"/>
                    <a:pt x="128" y="7"/>
                    <a:pt x="128" y="7"/>
                  </a:cubicBezTo>
                  <a:cubicBezTo>
                    <a:pt x="126" y="7"/>
                    <a:pt x="125" y="7"/>
                    <a:pt x="124" y="7"/>
                  </a:cubicBezTo>
                  <a:cubicBezTo>
                    <a:pt x="124" y="7"/>
                    <a:pt x="125" y="7"/>
                    <a:pt x="125" y="7"/>
                  </a:cubicBezTo>
                  <a:close/>
                  <a:moveTo>
                    <a:pt x="124" y="9"/>
                  </a:moveTo>
                  <a:cubicBezTo>
                    <a:pt x="125" y="9"/>
                    <a:pt x="125" y="9"/>
                    <a:pt x="125" y="9"/>
                  </a:cubicBezTo>
                  <a:cubicBezTo>
                    <a:pt x="125" y="9"/>
                    <a:pt x="126" y="9"/>
                    <a:pt x="126" y="9"/>
                  </a:cubicBezTo>
                  <a:cubicBezTo>
                    <a:pt x="127" y="9"/>
                    <a:pt x="128" y="9"/>
                    <a:pt x="129" y="9"/>
                  </a:cubicBezTo>
                  <a:cubicBezTo>
                    <a:pt x="127" y="9"/>
                    <a:pt x="125" y="8"/>
                    <a:pt x="122" y="8"/>
                  </a:cubicBezTo>
                  <a:cubicBezTo>
                    <a:pt x="123" y="9"/>
                    <a:pt x="124" y="9"/>
                    <a:pt x="124" y="9"/>
                  </a:cubicBezTo>
                  <a:close/>
                  <a:moveTo>
                    <a:pt x="119" y="80"/>
                  </a:moveTo>
                  <a:cubicBezTo>
                    <a:pt x="119" y="80"/>
                    <a:pt x="120" y="79"/>
                    <a:pt x="120" y="79"/>
                  </a:cubicBezTo>
                  <a:cubicBezTo>
                    <a:pt x="120" y="79"/>
                    <a:pt x="119" y="79"/>
                    <a:pt x="118" y="79"/>
                  </a:cubicBezTo>
                  <a:cubicBezTo>
                    <a:pt x="118" y="79"/>
                    <a:pt x="118" y="79"/>
                    <a:pt x="118" y="78"/>
                  </a:cubicBezTo>
                  <a:cubicBezTo>
                    <a:pt x="118" y="78"/>
                    <a:pt x="119" y="79"/>
                    <a:pt x="119" y="79"/>
                  </a:cubicBezTo>
                  <a:cubicBezTo>
                    <a:pt x="118" y="78"/>
                    <a:pt x="117" y="78"/>
                    <a:pt x="116" y="78"/>
                  </a:cubicBezTo>
                  <a:cubicBezTo>
                    <a:pt x="117" y="79"/>
                    <a:pt x="118" y="80"/>
                    <a:pt x="119" y="81"/>
                  </a:cubicBezTo>
                  <a:cubicBezTo>
                    <a:pt x="119" y="81"/>
                    <a:pt x="119" y="81"/>
                    <a:pt x="119" y="80"/>
                  </a:cubicBezTo>
                  <a:cubicBezTo>
                    <a:pt x="119" y="80"/>
                    <a:pt x="119" y="80"/>
                    <a:pt x="119" y="80"/>
                  </a:cubicBezTo>
                  <a:close/>
                  <a:moveTo>
                    <a:pt x="120" y="14"/>
                  </a:moveTo>
                  <a:cubicBezTo>
                    <a:pt x="120" y="14"/>
                    <a:pt x="120" y="14"/>
                    <a:pt x="120" y="14"/>
                  </a:cubicBezTo>
                  <a:cubicBezTo>
                    <a:pt x="121" y="14"/>
                    <a:pt x="121" y="14"/>
                    <a:pt x="121" y="13"/>
                  </a:cubicBezTo>
                  <a:cubicBezTo>
                    <a:pt x="121" y="13"/>
                    <a:pt x="121" y="14"/>
                    <a:pt x="122" y="13"/>
                  </a:cubicBezTo>
                  <a:cubicBezTo>
                    <a:pt x="121" y="13"/>
                    <a:pt x="121" y="13"/>
                    <a:pt x="120" y="12"/>
                  </a:cubicBezTo>
                  <a:cubicBezTo>
                    <a:pt x="120" y="12"/>
                    <a:pt x="120" y="12"/>
                    <a:pt x="120" y="12"/>
                  </a:cubicBezTo>
                  <a:cubicBezTo>
                    <a:pt x="119" y="12"/>
                    <a:pt x="117" y="13"/>
                    <a:pt x="116" y="13"/>
                  </a:cubicBezTo>
                  <a:cubicBezTo>
                    <a:pt x="117" y="14"/>
                    <a:pt x="117" y="14"/>
                    <a:pt x="118" y="14"/>
                  </a:cubicBezTo>
                  <a:cubicBezTo>
                    <a:pt x="118" y="14"/>
                    <a:pt x="119" y="14"/>
                    <a:pt x="120" y="14"/>
                  </a:cubicBezTo>
                  <a:close/>
                  <a:moveTo>
                    <a:pt x="396" y="229"/>
                  </a:move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8"/>
                  </a:cubicBezTo>
                  <a:cubicBezTo>
                    <a:pt x="396" y="229"/>
                    <a:pt x="396" y="229"/>
                    <a:pt x="396" y="229"/>
                  </a:cubicBezTo>
                  <a:close/>
                  <a:moveTo>
                    <a:pt x="446" y="200"/>
                  </a:moveTo>
                  <a:cubicBezTo>
                    <a:pt x="445" y="200"/>
                    <a:pt x="445" y="199"/>
                    <a:pt x="445" y="199"/>
                  </a:cubicBezTo>
                  <a:cubicBezTo>
                    <a:pt x="445" y="199"/>
                    <a:pt x="445" y="198"/>
                    <a:pt x="445" y="198"/>
                  </a:cubicBezTo>
                  <a:cubicBezTo>
                    <a:pt x="445" y="198"/>
                    <a:pt x="445" y="197"/>
                    <a:pt x="445" y="197"/>
                  </a:cubicBezTo>
                  <a:cubicBezTo>
                    <a:pt x="445" y="197"/>
                    <a:pt x="444" y="197"/>
                    <a:pt x="444" y="197"/>
                  </a:cubicBezTo>
                  <a:cubicBezTo>
                    <a:pt x="444" y="194"/>
                    <a:pt x="443" y="192"/>
                    <a:pt x="442" y="189"/>
                  </a:cubicBezTo>
                  <a:cubicBezTo>
                    <a:pt x="442" y="189"/>
                    <a:pt x="442" y="189"/>
                    <a:pt x="442" y="189"/>
                  </a:cubicBezTo>
                  <a:cubicBezTo>
                    <a:pt x="442" y="189"/>
                    <a:pt x="442" y="188"/>
                    <a:pt x="442" y="188"/>
                  </a:cubicBezTo>
                  <a:cubicBezTo>
                    <a:pt x="442" y="188"/>
                    <a:pt x="442" y="187"/>
                    <a:pt x="442" y="187"/>
                  </a:cubicBezTo>
                  <a:cubicBezTo>
                    <a:pt x="441" y="187"/>
                    <a:pt x="442" y="188"/>
                    <a:pt x="441" y="188"/>
                  </a:cubicBezTo>
                  <a:cubicBezTo>
                    <a:pt x="441" y="188"/>
                    <a:pt x="442" y="188"/>
                    <a:pt x="441" y="188"/>
                  </a:cubicBezTo>
                  <a:cubicBezTo>
                    <a:pt x="441" y="188"/>
                    <a:pt x="441" y="187"/>
                    <a:pt x="441" y="187"/>
                  </a:cubicBezTo>
                  <a:cubicBezTo>
                    <a:pt x="441" y="187"/>
                    <a:pt x="440" y="186"/>
                    <a:pt x="441" y="185"/>
                  </a:cubicBezTo>
                  <a:cubicBezTo>
                    <a:pt x="441" y="185"/>
                    <a:pt x="441" y="185"/>
                    <a:pt x="441" y="185"/>
                  </a:cubicBezTo>
                  <a:cubicBezTo>
                    <a:pt x="441" y="185"/>
                    <a:pt x="441" y="184"/>
                    <a:pt x="441" y="184"/>
                  </a:cubicBezTo>
                  <a:cubicBezTo>
                    <a:pt x="441" y="183"/>
                    <a:pt x="441" y="183"/>
                    <a:pt x="441" y="182"/>
                  </a:cubicBezTo>
                  <a:cubicBezTo>
                    <a:pt x="441" y="181"/>
                    <a:pt x="441" y="180"/>
                    <a:pt x="441" y="180"/>
                  </a:cubicBezTo>
                  <a:cubicBezTo>
                    <a:pt x="441" y="180"/>
                    <a:pt x="441" y="179"/>
                    <a:pt x="441" y="179"/>
                  </a:cubicBezTo>
                  <a:cubicBezTo>
                    <a:pt x="441" y="179"/>
                    <a:pt x="441" y="179"/>
                    <a:pt x="441" y="180"/>
                  </a:cubicBezTo>
                  <a:cubicBezTo>
                    <a:pt x="441" y="180"/>
                    <a:pt x="441" y="180"/>
                    <a:pt x="441" y="180"/>
                  </a:cubicBezTo>
                  <a:cubicBezTo>
                    <a:pt x="441" y="181"/>
                    <a:pt x="441" y="181"/>
                    <a:pt x="442" y="181"/>
                  </a:cubicBezTo>
                  <a:cubicBezTo>
                    <a:pt x="441" y="180"/>
                    <a:pt x="441" y="179"/>
                    <a:pt x="441" y="178"/>
                  </a:cubicBezTo>
                  <a:cubicBezTo>
                    <a:pt x="441" y="178"/>
                    <a:pt x="440" y="177"/>
                    <a:pt x="440" y="177"/>
                  </a:cubicBezTo>
                  <a:cubicBezTo>
                    <a:pt x="440" y="177"/>
                    <a:pt x="440" y="176"/>
                    <a:pt x="440" y="176"/>
                  </a:cubicBezTo>
                  <a:cubicBezTo>
                    <a:pt x="440" y="176"/>
                    <a:pt x="440" y="175"/>
                    <a:pt x="440" y="175"/>
                  </a:cubicBezTo>
                  <a:cubicBezTo>
                    <a:pt x="440" y="175"/>
                    <a:pt x="440" y="175"/>
                    <a:pt x="440" y="175"/>
                  </a:cubicBezTo>
                  <a:cubicBezTo>
                    <a:pt x="440" y="174"/>
                    <a:pt x="439" y="174"/>
                    <a:pt x="439" y="174"/>
                  </a:cubicBezTo>
                  <a:cubicBezTo>
                    <a:pt x="439" y="174"/>
                    <a:pt x="439" y="175"/>
                    <a:pt x="439" y="175"/>
                  </a:cubicBezTo>
                  <a:cubicBezTo>
                    <a:pt x="439" y="174"/>
                    <a:pt x="439" y="175"/>
                    <a:pt x="439" y="175"/>
                  </a:cubicBezTo>
                  <a:cubicBezTo>
                    <a:pt x="438" y="175"/>
                    <a:pt x="438" y="175"/>
                    <a:pt x="438" y="175"/>
                  </a:cubicBezTo>
                  <a:cubicBezTo>
                    <a:pt x="438" y="175"/>
                    <a:pt x="439" y="176"/>
                    <a:pt x="439" y="176"/>
                  </a:cubicBezTo>
                  <a:cubicBezTo>
                    <a:pt x="439" y="177"/>
                    <a:pt x="439" y="177"/>
                    <a:pt x="439" y="177"/>
                  </a:cubicBezTo>
                  <a:cubicBezTo>
                    <a:pt x="439" y="177"/>
                    <a:pt x="440" y="178"/>
                    <a:pt x="439" y="178"/>
                  </a:cubicBezTo>
                  <a:cubicBezTo>
                    <a:pt x="439" y="178"/>
                    <a:pt x="439" y="178"/>
                    <a:pt x="439" y="178"/>
                  </a:cubicBezTo>
                  <a:cubicBezTo>
                    <a:pt x="439" y="178"/>
                    <a:pt x="439" y="178"/>
                    <a:pt x="439" y="178"/>
                  </a:cubicBezTo>
                  <a:cubicBezTo>
                    <a:pt x="439" y="178"/>
                    <a:pt x="439" y="178"/>
                    <a:pt x="439" y="178"/>
                  </a:cubicBezTo>
                  <a:cubicBezTo>
                    <a:pt x="439" y="178"/>
                    <a:pt x="439" y="178"/>
                    <a:pt x="439" y="178"/>
                  </a:cubicBezTo>
                  <a:cubicBezTo>
                    <a:pt x="439" y="178"/>
                    <a:pt x="438" y="179"/>
                    <a:pt x="438" y="179"/>
                  </a:cubicBezTo>
                  <a:cubicBezTo>
                    <a:pt x="438" y="179"/>
                    <a:pt x="438" y="179"/>
                    <a:pt x="438" y="179"/>
                  </a:cubicBezTo>
                  <a:cubicBezTo>
                    <a:pt x="437" y="178"/>
                    <a:pt x="438" y="178"/>
                    <a:pt x="437" y="178"/>
                  </a:cubicBezTo>
                  <a:cubicBezTo>
                    <a:pt x="437" y="179"/>
                    <a:pt x="436" y="179"/>
                    <a:pt x="436" y="179"/>
                  </a:cubicBezTo>
                  <a:cubicBezTo>
                    <a:pt x="436" y="180"/>
                    <a:pt x="436" y="180"/>
                    <a:pt x="436" y="181"/>
                  </a:cubicBezTo>
                  <a:cubicBezTo>
                    <a:pt x="436" y="181"/>
                    <a:pt x="436" y="182"/>
                    <a:pt x="436" y="182"/>
                  </a:cubicBezTo>
                  <a:cubicBezTo>
                    <a:pt x="436" y="183"/>
                    <a:pt x="436" y="183"/>
                    <a:pt x="436" y="184"/>
                  </a:cubicBezTo>
                  <a:cubicBezTo>
                    <a:pt x="436" y="185"/>
                    <a:pt x="435" y="186"/>
                    <a:pt x="436" y="187"/>
                  </a:cubicBezTo>
                  <a:cubicBezTo>
                    <a:pt x="436" y="188"/>
                    <a:pt x="437" y="188"/>
                    <a:pt x="437" y="189"/>
                  </a:cubicBezTo>
                  <a:cubicBezTo>
                    <a:pt x="438" y="190"/>
                    <a:pt x="438" y="190"/>
                    <a:pt x="438" y="190"/>
                  </a:cubicBezTo>
                  <a:cubicBezTo>
                    <a:pt x="437" y="191"/>
                    <a:pt x="437" y="191"/>
                    <a:pt x="437" y="192"/>
                  </a:cubicBezTo>
                  <a:cubicBezTo>
                    <a:pt x="437" y="193"/>
                    <a:pt x="437" y="194"/>
                    <a:pt x="437" y="195"/>
                  </a:cubicBezTo>
                  <a:cubicBezTo>
                    <a:pt x="437" y="196"/>
                    <a:pt x="437" y="197"/>
                    <a:pt x="437" y="198"/>
                  </a:cubicBezTo>
                  <a:cubicBezTo>
                    <a:pt x="437" y="199"/>
                    <a:pt x="436" y="200"/>
                    <a:pt x="436" y="201"/>
                  </a:cubicBezTo>
                  <a:cubicBezTo>
                    <a:pt x="436" y="201"/>
                    <a:pt x="436" y="201"/>
                    <a:pt x="436" y="201"/>
                  </a:cubicBezTo>
                  <a:cubicBezTo>
                    <a:pt x="437" y="202"/>
                    <a:pt x="437" y="202"/>
                    <a:pt x="437" y="202"/>
                  </a:cubicBezTo>
                  <a:cubicBezTo>
                    <a:pt x="437" y="203"/>
                    <a:pt x="437" y="204"/>
                    <a:pt x="437" y="205"/>
                  </a:cubicBezTo>
                  <a:cubicBezTo>
                    <a:pt x="437" y="205"/>
                    <a:pt x="437" y="206"/>
                    <a:pt x="437" y="206"/>
                  </a:cubicBezTo>
                  <a:cubicBezTo>
                    <a:pt x="437" y="207"/>
                    <a:pt x="437" y="208"/>
                    <a:pt x="437" y="209"/>
                  </a:cubicBezTo>
                  <a:cubicBezTo>
                    <a:pt x="437" y="210"/>
                    <a:pt x="436" y="210"/>
                    <a:pt x="436" y="211"/>
                  </a:cubicBezTo>
                  <a:cubicBezTo>
                    <a:pt x="436" y="211"/>
                    <a:pt x="436" y="212"/>
                    <a:pt x="436" y="212"/>
                  </a:cubicBezTo>
                  <a:cubicBezTo>
                    <a:pt x="437" y="213"/>
                    <a:pt x="436" y="213"/>
                    <a:pt x="437" y="214"/>
                  </a:cubicBezTo>
                  <a:cubicBezTo>
                    <a:pt x="437" y="213"/>
                    <a:pt x="438" y="212"/>
                    <a:pt x="438" y="211"/>
                  </a:cubicBezTo>
                  <a:cubicBezTo>
                    <a:pt x="438" y="210"/>
                    <a:pt x="439" y="210"/>
                    <a:pt x="439" y="210"/>
                  </a:cubicBezTo>
                  <a:cubicBezTo>
                    <a:pt x="439" y="210"/>
                    <a:pt x="439" y="210"/>
                    <a:pt x="440" y="211"/>
                  </a:cubicBezTo>
                  <a:cubicBezTo>
                    <a:pt x="440" y="211"/>
                    <a:pt x="441" y="211"/>
                    <a:pt x="441" y="211"/>
                  </a:cubicBezTo>
                  <a:cubicBezTo>
                    <a:pt x="442" y="211"/>
                    <a:pt x="442" y="211"/>
                    <a:pt x="442" y="211"/>
                  </a:cubicBezTo>
                  <a:cubicBezTo>
                    <a:pt x="442" y="212"/>
                    <a:pt x="442" y="212"/>
                    <a:pt x="442" y="212"/>
                  </a:cubicBezTo>
                  <a:cubicBezTo>
                    <a:pt x="442" y="212"/>
                    <a:pt x="442" y="213"/>
                    <a:pt x="442" y="213"/>
                  </a:cubicBezTo>
                  <a:cubicBezTo>
                    <a:pt x="442" y="213"/>
                    <a:pt x="442" y="213"/>
                    <a:pt x="442" y="212"/>
                  </a:cubicBezTo>
                  <a:cubicBezTo>
                    <a:pt x="442" y="212"/>
                    <a:pt x="442" y="212"/>
                    <a:pt x="442" y="212"/>
                  </a:cubicBezTo>
                  <a:cubicBezTo>
                    <a:pt x="443" y="212"/>
                    <a:pt x="442" y="212"/>
                    <a:pt x="442" y="212"/>
                  </a:cubicBezTo>
                  <a:cubicBezTo>
                    <a:pt x="442" y="211"/>
                    <a:pt x="442" y="211"/>
                    <a:pt x="442" y="211"/>
                  </a:cubicBezTo>
                  <a:cubicBezTo>
                    <a:pt x="442" y="210"/>
                    <a:pt x="442" y="209"/>
                    <a:pt x="441" y="210"/>
                  </a:cubicBezTo>
                  <a:cubicBezTo>
                    <a:pt x="441" y="210"/>
                    <a:pt x="441" y="210"/>
                    <a:pt x="442" y="210"/>
                  </a:cubicBezTo>
                  <a:cubicBezTo>
                    <a:pt x="442" y="210"/>
                    <a:pt x="441" y="210"/>
                    <a:pt x="441" y="210"/>
                  </a:cubicBezTo>
                  <a:cubicBezTo>
                    <a:pt x="441" y="210"/>
                    <a:pt x="441" y="210"/>
                    <a:pt x="441" y="210"/>
                  </a:cubicBezTo>
                  <a:cubicBezTo>
                    <a:pt x="441" y="209"/>
                    <a:pt x="441" y="210"/>
                    <a:pt x="441" y="209"/>
                  </a:cubicBezTo>
                  <a:cubicBezTo>
                    <a:pt x="441" y="209"/>
                    <a:pt x="440" y="208"/>
                    <a:pt x="440" y="208"/>
                  </a:cubicBezTo>
                  <a:cubicBezTo>
                    <a:pt x="439" y="207"/>
                    <a:pt x="438" y="206"/>
                    <a:pt x="439" y="204"/>
                  </a:cubicBezTo>
                  <a:cubicBezTo>
                    <a:pt x="439" y="203"/>
                    <a:pt x="439" y="202"/>
                    <a:pt x="440" y="201"/>
                  </a:cubicBezTo>
                  <a:cubicBezTo>
                    <a:pt x="440" y="200"/>
                    <a:pt x="440" y="199"/>
                    <a:pt x="441" y="199"/>
                  </a:cubicBezTo>
                  <a:cubicBezTo>
                    <a:pt x="441" y="198"/>
                    <a:pt x="442" y="198"/>
                    <a:pt x="443" y="198"/>
                  </a:cubicBezTo>
                  <a:cubicBezTo>
                    <a:pt x="442" y="198"/>
                    <a:pt x="442" y="198"/>
                    <a:pt x="442" y="198"/>
                  </a:cubicBezTo>
                  <a:cubicBezTo>
                    <a:pt x="442" y="198"/>
                    <a:pt x="442" y="198"/>
                    <a:pt x="443" y="198"/>
                  </a:cubicBezTo>
                  <a:cubicBezTo>
                    <a:pt x="443" y="198"/>
                    <a:pt x="443" y="198"/>
                    <a:pt x="443" y="198"/>
                  </a:cubicBezTo>
                  <a:cubicBezTo>
                    <a:pt x="443" y="198"/>
                    <a:pt x="444" y="198"/>
                    <a:pt x="444" y="199"/>
                  </a:cubicBezTo>
                  <a:cubicBezTo>
                    <a:pt x="445" y="199"/>
                    <a:pt x="445" y="199"/>
                    <a:pt x="445" y="200"/>
                  </a:cubicBezTo>
                  <a:cubicBezTo>
                    <a:pt x="445" y="200"/>
                    <a:pt x="446" y="200"/>
                    <a:pt x="446" y="200"/>
                  </a:cubicBezTo>
                  <a:cubicBezTo>
                    <a:pt x="446" y="200"/>
                    <a:pt x="446" y="201"/>
                    <a:pt x="446" y="201"/>
                  </a:cubicBezTo>
                  <a:cubicBezTo>
                    <a:pt x="446" y="201"/>
                    <a:pt x="446" y="201"/>
                    <a:pt x="446" y="201"/>
                  </a:cubicBezTo>
                  <a:cubicBezTo>
                    <a:pt x="446" y="200"/>
                    <a:pt x="446" y="200"/>
                    <a:pt x="446" y="200"/>
                  </a:cubicBezTo>
                  <a:close/>
                  <a:moveTo>
                    <a:pt x="452" y="220"/>
                  </a:moveTo>
                  <a:cubicBezTo>
                    <a:pt x="451" y="221"/>
                    <a:pt x="450" y="222"/>
                    <a:pt x="449" y="222"/>
                  </a:cubicBezTo>
                  <a:cubicBezTo>
                    <a:pt x="449" y="223"/>
                    <a:pt x="449" y="223"/>
                    <a:pt x="449" y="224"/>
                  </a:cubicBezTo>
                  <a:cubicBezTo>
                    <a:pt x="449" y="224"/>
                    <a:pt x="449" y="223"/>
                    <a:pt x="449" y="223"/>
                  </a:cubicBezTo>
                  <a:cubicBezTo>
                    <a:pt x="450" y="223"/>
                    <a:pt x="449" y="223"/>
                    <a:pt x="450" y="223"/>
                  </a:cubicBezTo>
                  <a:cubicBezTo>
                    <a:pt x="450" y="223"/>
                    <a:pt x="450" y="223"/>
                    <a:pt x="450" y="223"/>
                  </a:cubicBezTo>
                  <a:cubicBezTo>
                    <a:pt x="450" y="222"/>
                    <a:pt x="450" y="222"/>
                    <a:pt x="451" y="222"/>
                  </a:cubicBezTo>
                  <a:cubicBezTo>
                    <a:pt x="451" y="221"/>
                    <a:pt x="452" y="221"/>
                    <a:pt x="453" y="220"/>
                  </a:cubicBezTo>
                  <a:cubicBezTo>
                    <a:pt x="452" y="220"/>
                    <a:pt x="452" y="220"/>
                    <a:pt x="452" y="220"/>
                  </a:cubicBezTo>
                  <a:close/>
                  <a:moveTo>
                    <a:pt x="93" y="11"/>
                  </a:moveTo>
                  <a:cubicBezTo>
                    <a:pt x="93" y="11"/>
                    <a:pt x="93" y="11"/>
                    <a:pt x="94" y="11"/>
                  </a:cubicBezTo>
                  <a:cubicBezTo>
                    <a:pt x="95" y="10"/>
                    <a:pt x="94" y="11"/>
                    <a:pt x="94" y="12"/>
                  </a:cubicBezTo>
                  <a:cubicBezTo>
                    <a:pt x="94" y="12"/>
                    <a:pt x="95" y="12"/>
                    <a:pt x="95" y="11"/>
                  </a:cubicBezTo>
                  <a:cubicBezTo>
                    <a:pt x="96" y="11"/>
                    <a:pt x="96" y="11"/>
                    <a:pt x="97" y="11"/>
                  </a:cubicBezTo>
                  <a:cubicBezTo>
                    <a:pt x="97" y="11"/>
                    <a:pt x="97" y="11"/>
                    <a:pt x="97" y="11"/>
                  </a:cubicBezTo>
                  <a:cubicBezTo>
                    <a:pt x="98" y="11"/>
                    <a:pt x="98" y="10"/>
                    <a:pt x="98" y="10"/>
                  </a:cubicBezTo>
                  <a:cubicBezTo>
                    <a:pt x="98" y="10"/>
                    <a:pt x="99" y="11"/>
                    <a:pt x="99" y="10"/>
                  </a:cubicBezTo>
                  <a:cubicBezTo>
                    <a:pt x="99" y="10"/>
                    <a:pt x="99" y="10"/>
                    <a:pt x="99" y="10"/>
                  </a:cubicBezTo>
                  <a:cubicBezTo>
                    <a:pt x="99" y="10"/>
                    <a:pt x="99" y="10"/>
                    <a:pt x="99" y="10"/>
                  </a:cubicBezTo>
                  <a:cubicBezTo>
                    <a:pt x="99" y="9"/>
                    <a:pt x="100" y="9"/>
                    <a:pt x="100" y="9"/>
                  </a:cubicBezTo>
                  <a:cubicBezTo>
                    <a:pt x="100" y="9"/>
                    <a:pt x="100" y="9"/>
                    <a:pt x="101" y="9"/>
                  </a:cubicBezTo>
                  <a:cubicBezTo>
                    <a:pt x="101" y="9"/>
                    <a:pt x="101" y="10"/>
                    <a:pt x="101" y="10"/>
                  </a:cubicBezTo>
                  <a:cubicBezTo>
                    <a:pt x="102" y="10"/>
                    <a:pt x="102" y="10"/>
                    <a:pt x="102" y="10"/>
                  </a:cubicBezTo>
                  <a:cubicBezTo>
                    <a:pt x="103" y="10"/>
                    <a:pt x="103" y="10"/>
                    <a:pt x="103" y="10"/>
                  </a:cubicBezTo>
                  <a:cubicBezTo>
                    <a:pt x="104" y="10"/>
                    <a:pt x="103" y="9"/>
                    <a:pt x="103" y="9"/>
                  </a:cubicBezTo>
                  <a:cubicBezTo>
                    <a:pt x="103" y="9"/>
                    <a:pt x="103" y="9"/>
                    <a:pt x="103" y="9"/>
                  </a:cubicBezTo>
                  <a:cubicBezTo>
                    <a:pt x="103" y="9"/>
                    <a:pt x="102" y="8"/>
                    <a:pt x="102" y="8"/>
                  </a:cubicBezTo>
                  <a:cubicBezTo>
                    <a:pt x="101" y="8"/>
                    <a:pt x="100" y="8"/>
                    <a:pt x="99" y="8"/>
                  </a:cubicBezTo>
                  <a:cubicBezTo>
                    <a:pt x="99" y="8"/>
                    <a:pt x="98" y="8"/>
                    <a:pt x="97" y="9"/>
                  </a:cubicBezTo>
                  <a:cubicBezTo>
                    <a:pt x="95" y="9"/>
                    <a:pt x="92" y="10"/>
                    <a:pt x="90" y="10"/>
                  </a:cubicBezTo>
                  <a:cubicBezTo>
                    <a:pt x="91" y="10"/>
                    <a:pt x="91" y="10"/>
                    <a:pt x="92" y="11"/>
                  </a:cubicBezTo>
                  <a:cubicBezTo>
                    <a:pt x="92" y="11"/>
                    <a:pt x="92" y="11"/>
                    <a:pt x="93" y="11"/>
                  </a:cubicBezTo>
                  <a:close/>
                  <a:moveTo>
                    <a:pt x="108" y="91"/>
                  </a:moveTo>
                  <a:cubicBezTo>
                    <a:pt x="106" y="91"/>
                    <a:pt x="105" y="90"/>
                    <a:pt x="104" y="90"/>
                  </a:cubicBezTo>
                  <a:cubicBezTo>
                    <a:pt x="103" y="91"/>
                    <a:pt x="102" y="91"/>
                    <a:pt x="102" y="92"/>
                  </a:cubicBezTo>
                  <a:cubicBezTo>
                    <a:pt x="102" y="93"/>
                    <a:pt x="102" y="93"/>
                    <a:pt x="102" y="93"/>
                  </a:cubicBezTo>
                  <a:cubicBezTo>
                    <a:pt x="102" y="94"/>
                    <a:pt x="103" y="95"/>
                    <a:pt x="104" y="95"/>
                  </a:cubicBezTo>
                  <a:cubicBezTo>
                    <a:pt x="105" y="95"/>
                    <a:pt x="106" y="95"/>
                    <a:pt x="107" y="94"/>
                  </a:cubicBezTo>
                  <a:cubicBezTo>
                    <a:pt x="107" y="94"/>
                    <a:pt x="107" y="94"/>
                    <a:pt x="108" y="93"/>
                  </a:cubicBezTo>
                  <a:cubicBezTo>
                    <a:pt x="108" y="93"/>
                    <a:pt x="108" y="93"/>
                    <a:pt x="108" y="93"/>
                  </a:cubicBezTo>
                  <a:cubicBezTo>
                    <a:pt x="108" y="93"/>
                    <a:pt x="109" y="93"/>
                    <a:pt x="109" y="92"/>
                  </a:cubicBezTo>
                  <a:cubicBezTo>
                    <a:pt x="109" y="93"/>
                    <a:pt x="109" y="93"/>
                    <a:pt x="108" y="93"/>
                  </a:cubicBezTo>
                  <a:cubicBezTo>
                    <a:pt x="110" y="93"/>
                    <a:pt x="108" y="92"/>
                    <a:pt x="108" y="91"/>
                  </a:cubicBezTo>
                  <a:close/>
                  <a:moveTo>
                    <a:pt x="102" y="11"/>
                  </a:moveTo>
                  <a:cubicBezTo>
                    <a:pt x="102" y="11"/>
                    <a:pt x="101" y="11"/>
                    <a:pt x="101" y="11"/>
                  </a:cubicBezTo>
                  <a:cubicBezTo>
                    <a:pt x="101" y="11"/>
                    <a:pt x="99" y="11"/>
                    <a:pt x="99" y="12"/>
                  </a:cubicBezTo>
                  <a:cubicBezTo>
                    <a:pt x="100" y="12"/>
                    <a:pt x="101" y="11"/>
                    <a:pt x="102" y="12"/>
                  </a:cubicBezTo>
                  <a:cubicBezTo>
                    <a:pt x="101" y="12"/>
                    <a:pt x="100" y="12"/>
                    <a:pt x="100" y="12"/>
                  </a:cubicBezTo>
                  <a:cubicBezTo>
                    <a:pt x="100" y="12"/>
                    <a:pt x="101" y="12"/>
                    <a:pt x="101" y="13"/>
                  </a:cubicBezTo>
                  <a:cubicBezTo>
                    <a:pt x="101" y="13"/>
                    <a:pt x="101" y="13"/>
                    <a:pt x="101" y="13"/>
                  </a:cubicBezTo>
                  <a:cubicBezTo>
                    <a:pt x="101" y="13"/>
                    <a:pt x="99" y="12"/>
                    <a:pt x="98" y="12"/>
                  </a:cubicBezTo>
                  <a:cubicBezTo>
                    <a:pt x="98" y="12"/>
                    <a:pt x="97" y="12"/>
                    <a:pt x="97" y="12"/>
                  </a:cubicBezTo>
                  <a:cubicBezTo>
                    <a:pt x="96" y="13"/>
                    <a:pt x="96" y="13"/>
                    <a:pt x="96" y="13"/>
                  </a:cubicBezTo>
                  <a:cubicBezTo>
                    <a:pt x="97" y="13"/>
                    <a:pt x="97" y="14"/>
                    <a:pt x="97" y="14"/>
                  </a:cubicBezTo>
                  <a:cubicBezTo>
                    <a:pt x="98" y="14"/>
                    <a:pt x="98" y="14"/>
                    <a:pt x="98" y="14"/>
                  </a:cubicBezTo>
                  <a:cubicBezTo>
                    <a:pt x="99" y="13"/>
                    <a:pt x="101" y="13"/>
                    <a:pt x="101" y="14"/>
                  </a:cubicBezTo>
                  <a:cubicBezTo>
                    <a:pt x="101" y="14"/>
                    <a:pt x="101" y="14"/>
                    <a:pt x="100" y="14"/>
                  </a:cubicBezTo>
                  <a:cubicBezTo>
                    <a:pt x="100" y="14"/>
                    <a:pt x="100" y="14"/>
                    <a:pt x="100" y="14"/>
                  </a:cubicBezTo>
                  <a:cubicBezTo>
                    <a:pt x="101" y="14"/>
                    <a:pt x="102" y="14"/>
                    <a:pt x="103" y="14"/>
                  </a:cubicBezTo>
                  <a:cubicBezTo>
                    <a:pt x="103" y="14"/>
                    <a:pt x="104" y="14"/>
                    <a:pt x="105" y="14"/>
                  </a:cubicBezTo>
                  <a:cubicBezTo>
                    <a:pt x="105" y="14"/>
                    <a:pt x="105" y="14"/>
                    <a:pt x="105" y="14"/>
                  </a:cubicBezTo>
                  <a:cubicBezTo>
                    <a:pt x="105" y="14"/>
                    <a:pt x="105" y="13"/>
                    <a:pt x="105" y="13"/>
                  </a:cubicBezTo>
                  <a:cubicBezTo>
                    <a:pt x="104" y="13"/>
                    <a:pt x="104" y="13"/>
                    <a:pt x="104" y="12"/>
                  </a:cubicBezTo>
                  <a:cubicBezTo>
                    <a:pt x="104" y="12"/>
                    <a:pt x="105" y="12"/>
                    <a:pt x="106" y="12"/>
                  </a:cubicBezTo>
                  <a:cubicBezTo>
                    <a:pt x="107" y="11"/>
                    <a:pt x="108" y="11"/>
                    <a:pt x="109" y="11"/>
                  </a:cubicBezTo>
                  <a:cubicBezTo>
                    <a:pt x="111" y="10"/>
                    <a:pt x="113" y="10"/>
                    <a:pt x="114" y="9"/>
                  </a:cubicBezTo>
                  <a:cubicBezTo>
                    <a:pt x="114" y="9"/>
                    <a:pt x="113" y="9"/>
                    <a:pt x="113" y="9"/>
                  </a:cubicBezTo>
                  <a:cubicBezTo>
                    <a:pt x="113" y="9"/>
                    <a:pt x="113" y="9"/>
                    <a:pt x="112" y="9"/>
                  </a:cubicBezTo>
                  <a:cubicBezTo>
                    <a:pt x="112" y="9"/>
                    <a:pt x="112" y="9"/>
                    <a:pt x="112" y="9"/>
                  </a:cubicBezTo>
                  <a:cubicBezTo>
                    <a:pt x="112" y="9"/>
                    <a:pt x="112" y="8"/>
                    <a:pt x="111" y="8"/>
                  </a:cubicBezTo>
                  <a:cubicBezTo>
                    <a:pt x="111" y="8"/>
                    <a:pt x="111" y="8"/>
                    <a:pt x="110" y="8"/>
                  </a:cubicBezTo>
                  <a:cubicBezTo>
                    <a:pt x="110" y="8"/>
                    <a:pt x="109" y="8"/>
                    <a:pt x="109" y="8"/>
                  </a:cubicBezTo>
                  <a:cubicBezTo>
                    <a:pt x="108" y="8"/>
                    <a:pt x="108" y="8"/>
                    <a:pt x="107" y="8"/>
                  </a:cubicBezTo>
                  <a:cubicBezTo>
                    <a:pt x="107" y="8"/>
                    <a:pt x="107" y="8"/>
                    <a:pt x="106" y="8"/>
                  </a:cubicBezTo>
                  <a:cubicBezTo>
                    <a:pt x="106" y="8"/>
                    <a:pt x="104" y="9"/>
                    <a:pt x="104" y="9"/>
                  </a:cubicBezTo>
                  <a:cubicBezTo>
                    <a:pt x="104" y="10"/>
                    <a:pt x="105" y="9"/>
                    <a:pt x="105" y="9"/>
                  </a:cubicBezTo>
                  <a:cubicBezTo>
                    <a:pt x="105" y="9"/>
                    <a:pt x="105" y="9"/>
                    <a:pt x="105" y="9"/>
                  </a:cubicBezTo>
                  <a:cubicBezTo>
                    <a:pt x="106" y="10"/>
                    <a:pt x="106" y="9"/>
                    <a:pt x="106" y="9"/>
                  </a:cubicBezTo>
                  <a:cubicBezTo>
                    <a:pt x="107" y="9"/>
                    <a:pt x="107" y="10"/>
                    <a:pt x="107" y="10"/>
                  </a:cubicBezTo>
                  <a:cubicBezTo>
                    <a:pt x="107" y="10"/>
                    <a:pt x="106" y="10"/>
                    <a:pt x="106" y="10"/>
                  </a:cubicBezTo>
                  <a:cubicBezTo>
                    <a:pt x="106" y="10"/>
                    <a:pt x="106" y="10"/>
                    <a:pt x="106" y="10"/>
                  </a:cubicBezTo>
                  <a:cubicBezTo>
                    <a:pt x="106" y="11"/>
                    <a:pt x="105" y="10"/>
                    <a:pt x="105" y="11"/>
                  </a:cubicBezTo>
                  <a:cubicBezTo>
                    <a:pt x="105" y="11"/>
                    <a:pt x="105" y="11"/>
                    <a:pt x="105" y="11"/>
                  </a:cubicBezTo>
                  <a:cubicBezTo>
                    <a:pt x="105" y="11"/>
                    <a:pt x="104" y="11"/>
                    <a:pt x="104" y="11"/>
                  </a:cubicBezTo>
                  <a:cubicBezTo>
                    <a:pt x="104" y="11"/>
                    <a:pt x="104" y="11"/>
                    <a:pt x="104" y="11"/>
                  </a:cubicBezTo>
                  <a:cubicBezTo>
                    <a:pt x="103" y="11"/>
                    <a:pt x="103" y="11"/>
                    <a:pt x="102" y="11"/>
                  </a:cubicBezTo>
                  <a:cubicBezTo>
                    <a:pt x="102" y="11"/>
                    <a:pt x="102" y="11"/>
                    <a:pt x="102" y="11"/>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23" name="Freeform 422"/>
            <p:cNvSpPr>
              <a:spLocks noEditPoints="1"/>
            </p:cNvSpPr>
            <p:nvPr/>
          </p:nvSpPr>
          <p:spPr bwMode="auto">
            <a:xfrm>
              <a:off x="6427788" y="3746500"/>
              <a:ext cx="100013" cy="79375"/>
            </a:xfrm>
            <a:custGeom>
              <a:avLst/>
              <a:gdLst>
                <a:gd name="T0" fmla="*/ 3 w 24"/>
                <a:gd name="T1" fmla="*/ 6 h 19"/>
                <a:gd name="T2" fmla="*/ 0 w 24"/>
                <a:gd name="T3" fmla="*/ 1 h 19"/>
                <a:gd name="T4" fmla="*/ 8 w 24"/>
                <a:gd name="T5" fmla="*/ 7 h 19"/>
                <a:gd name="T6" fmla="*/ 23 w 24"/>
                <a:gd name="T7" fmla="*/ 14 h 19"/>
                <a:gd name="T8" fmla="*/ 20 w 24"/>
                <a:gd name="T9" fmla="*/ 13 h 19"/>
                <a:gd name="T10" fmla="*/ 21 w 24"/>
                <a:gd name="T11" fmla="*/ 14 h 19"/>
                <a:gd name="T12" fmla="*/ 22 w 24"/>
                <a:gd name="T13" fmla="*/ 15 h 19"/>
                <a:gd name="T14" fmla="*/ 22 w 24"/>
                <a:gd name="T15" fmla="*/ 11 h 19"/>
                <a:gd name="T16" fmla="*/ 20 w 24"/>
                <a:gd name="T17" fmla="*/ 10 h 19"/>
                <a:gd name="T18" fmla="*/ 16 w 24"/>
                <a:gd name="T19" fmla="*/ 9 h 19"/>
                <a:gd name="T20" fmla="*/ 20 w 24"/>
                <a:gd name="T21" fmla="*/ 10 h 19"/>
                <a:gd name="T22" fmla="*/ 19 w 24"/>
                <a:gd name="T23" fmla="*/ 8 h 19"/>
                <a:gd name="T24" fmla="*/ 18 w 24"/>
                <a:gd name="T25" fmla="*/ 6 h 19"/>
                <a:gd name="T26" fmla="*/ 18 w 24"/>
                <a:gd name="T27" fmla="*/ 9 h 19"/>
                <a:gd name="T28" fmla="*/ 6 w 24"/>
                <a:gd name="T29" fmla="*/ 7 h 19"/>
                <a:gd name="T30" fmla="*/ 18 w 24"/>
                <a:gd name="T31" fmla="*/ 11 h 19"/>
                <a:gd name="T32" fmla="*/ 15 w 24"/>
                <a:gd name="T33" fmla="*/ 10 h 19"/>
                <a:gd name="T34" fmla="*/ 15 w 24"/>
                <a:gd name="T35" fmla="*/ 11 h 19"/>
                <a:gd name="T36" fmla="*/ 17 w 24"/>
                <a:gd name="T37" fmla="*/ 12 h 19"/>
                <a:gd name="T38" fmla="*/ 6 w 24"/>
                <a:gd name="T39" fmla="*/ 5 h 19"/>
                <a:gd name="T40" fmla="*/ 6 w 24"/>
                <a:gd name="T41" fmla="*/ 6 h 19"/>
                <a:gd name="T42" fmla="*/ 7 w 24"/>
                <a:gd name="T43" fmla="*/ 7 h 19"/>
                <a:gd name="T44" fmla="*/ 5 w 24"/>
                <a:gd name="T45" fmla="*/ 5 h 19"/>
                <a:gd name="T46" fmla="*/ 4 w 24"/>
                <a:gd name="T47" fmla="*/ 6 h 19"/>
                <a:gd name="T48" fmla="*/ 6 w 24"/>
                <a:gd name="T49" fmla="*/ 2 h 19"/>
                <a:gd name="T50" fmla="*/ 4 w 24"/>
                <a:gd name="T51" fmla="*/ 1 h 19"/>
                <a:gd name="T52" fmla="*/ 2 w 24"/>
                <a:gd name="T53" fmla="*/ 0 h 19"/>
                <a:gd name="T54" fmla="*/ 5 w 24"/>
                <a:gd name="T55" fmla="*/ 3 h 19"/>
                <a:gd name="T56" fmla="*/ 4 w 24"/>
                <a:gd name="T57" fmla="*/ 5 h 19"/>
                <a:gd name="T58" fmla="*/ 6 w 24"/>
                <a:gd name="T59" fmla="*/ 7 h 19"/>
                <a:gd name="T60" fmla="*/ 6 w 24"/>
                <a:gd name="T61" fmla="*/ 7 h 19"/>
                <a:gd name="T62" fmla="*/ 4 w 24"/>
                <a:gd name="T63" fmla="*/ 4 h 19"/>
                <a:gd name="T64" fmla="*/ 15 w 24"/>
                <a:gd name="T65" fmla="*/ 18 h 19"/>
                <a:gd name="T66" fmla="*/ 14 w 24"/>
                <a:gd name="T67" fmla="*/ 6 h 19"/>
                <a:gd name="T68" fmla="*/ 9 w 24"/>
                <a:gd name="T69" fmla="*/ 3 h 19"/>
                <a:gd name="T70" fmla="*/ 9 w 24"/>
                <a:gd name="T71" fmla="*/ 3 h 19"/>
                <a:gd name="T72" fmla="*/ 14 w 24"/>
                <a:gd name="T73" fmla="*/ 7 h 19"/>
                <a:gd name="T74" fmla="*/ 14 w 24"/>
                <a:gd name="T75" fmla="*/ 6 h 19"/>
                <a:gd name="T76" fmla="*/ 12 w 24"/>
                <a:gd name="T77" fmla="*/ 5 h 19"/>
                <a:gd name="T78" fmla="*/ 9 w 24"/>
                <a:gd name="T79" fmla="*/ 3 h 19"/>
                <a:gd name="T80" fmla="*/ 10 w 24"/>
                <a:gd name="T81" fmla="*/ 4 h 19"/>
                <a:gd name="T82" fmla="*/ 15 w 24"/>
                <a:gd name="T83" fmla="*/ 7 h 19"/>
                <a:gd name="T84" fmla="*/ 9 w 24"/>
                <a:gd name="T85" fmla="*/ 7 h 19"/>
                <a:gd name="T86" fmla="*/ 16 w 24"/>
                <a:gd name="T8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 h="19">
                  <a:moveTo>
                    <a:pt x="3" y="6"/>
                  </a:moveTo>
                  <a:cubicBezTo>
                    <a:pt x="3" y="5"/>
                    <a:pt x="3" y="5"/>
                    <a:pt x="3" y="5"/>
                  </a:cubicBezTo>
                  <a:cubicBezTo>
                    <a:pt x="3" y="5"/>
                    <a:pt x="3" y="5"/>
                    <a:pt x="3" y="6"/>
                  </a:cubicBezTo>
                  <a:close/>
                  <a:moveTo>
                    <a:pt x="0" y="1"/>
                  </a:moveTo>
                  <a:cubicBezTo>
                    <a:pt x="0" y="1"/>
                    <a:pt x="0" y="2"/>
                    <a:pt x="0" y="2"/>
                  </a:cubicBezTo>
                  <a:cubicBezTo>
                    <a:pt x="1" y="2"/>
                    <a:pt x="0" y="1"/>
                    <a:pt x="0" y="1"/>
                  </a:cubicBezTo>
                  <a:close/>
                  <a:moveTo>
                    <a:pt x="8" y="7"/>
                  </a:moveTo>
                  <a:cubicBezTo>
                    <a:pt x="8" y="7"/>
                    <a:pt x="8" y="7"/>
                    <a:pt x="8" y="8"/>
                  </a:cubicBezTo>
                  <a:cubicBezTo>
                    <a:pt x="8" y="7"/>
                    <a:pt x="8" y="7"/>
                    <a:pt x="8" y="7"/>
                  </a:cubicBezTo>
                  <a:cubicBezTo>
                    <a:pt x="8" y="7"/>
                    <a:pt x="8" y="7"/>
                    <a:pt x="8" y="7"/>
                  </a:cubicBezTo>
                  <a:cubicBezTo>
                    <a:pt x="8" y="7"/>
                    <a:pt x="8" y="7"/>
                    <a:pt x="8" y="7"/>
                  </a:cubicBezTo>
                  <a:close/>
                  <a:moveTo>
                    <a:pt x="23" y="14"/>
                  </a:moveTo>
                  <a:cubicBezTo>
                    <a:pt x="22" y="14"/>
                    <a:pt x="22" y="14"/>
                    <a:pt x="22" y="14"/>
                  </a:cubicBezTo>
                  <a:cubicBezTo>
                    <a:pt x="22" y="14"/>
                    <a:pt x="21" y="13"/>
                    <a:pt x="21" y="13"/>
                  </a:cubicBezTo>
                  <a:cubicBezTo>
                    <a:pt x="21" y="13"/>
                    <a:pt x="20" y="13"/>
                    <a:pt x="20" y="13"/>
                  </a:cubicBezTo>
                  <a:cubicBezTo>
                    <a:pt x="20" y="13"/>
                    <a:pt x="19" y="13"/>
                    <a:pt x="20" y="13"/>
                  </a:cubicBezTo>
                  <a:cubicBezTo>
                    <a:pt x="20" y="13"/>
                    <a:pt x="20" y="13"/>
                    <a:pt x="20" y="13"/>
                  </a:cubicBezTo>
                  <a:cubicBezTo>
                    <a:pt x="20" y="14"/>
                    <a:pt x="20" y="14"/>
                    <a:pt x="21" y="14"/>
                  </a:cubicBezTo>
                  <a:cubicBezTo>
                    <a:pt x="21" y="14"/>
                    <a:pt x="21" y="14"/>
                    <a:pt x="21" y="14"/>
                  </a:cubicBezTo>
                  <a:cubicBezTo>
                    <a:pt x="21" y="15"/>
                    <a:pt x="21" y="15"/>
                    <a:pt x="22" y="15"/>
                  </a:cubicBezTo>
                  <a:cubicBezTo>
                    <a:pt x="22" y="15"/>
                    <a:pt x="22" y="15"/>
                    <a:pt x="22" y="15"/>
                  </a:cubicBezTo>
                  <a:cubicBezTo>
                    <a:pt x="23" y="15"/>
                    <a:pt x="23" y="15"/>
                    <a:pt x="24" y="15"/>
                  </a:cubicBezTo>
                  <a:cubicBezTo>
                    <a:pt x="23" y="15"/>
                    <a:pt x="23" y="14"/>
                    <a:pt x="23" y="14"/>
                  </a:cubicBezTo>
                  <a:close/>
                  <a:moveTo>
                    <a:pt x="22" y="11"/>
                  </a:moveTo>
                  <a:cubicBezTo>
                    <a:pt x="22" y="11"/>
                    <a:pt x="22" y="11"/>
                    <a:pt x="22" y="12"/>
                  </a:cubicBezTo>
                  <a:cubicBezTo>
                    <a:pt x="22" y="11"/>
                    <a:pt x="22" y="11"/>
                    <a:pt x="22" y="11"/>
                  </a:cubicBezTo>
                  <a:close/>
                  <a:moveTo>
                    <a:pt x="20" y="10"/>
                  </a:moveTo>
                  <a:cubicBezTo>
                    <a:pt x="20" y="10"/>
                    <a:pt x="20" y="11"/>
                    <a:pt x="21" y="11"/>
                  </a:cubicBezTo>
                  <a:cubicBezTo>
                    <a:pt x="21" y="11"/>
                    <a:pt x="20" y="10"/>
                    <a:pt x="20" y="10"/>
                  </a:cubicBezTo>
                  <a:close/>
                  <a:moveTo>
                    <a:pt x="16" y="9"/>
                  </a:moveTo>
                  <a:cubicBezTo>
                    <a:pt x="17" y="9"/>
                    <a:pt x="16" y="8"/>
                    <a:pt x="16" y="9"/>
                  </a:cubicBezTo>
                  <a:close/>
                  <a:moveTo>
                    <a:pt x="20" y="10"/>
                  </a:moveTo>
                  <a:cubicBezTo>
                    <a:pt x="20" y="10"/>
                    <a:pt x="20" y="10"/>
                    <a:pt x="20" y="10"/>
                  </a:cubicBezTo>
                  <a:cubicBezTo>
                    <a:pt x="20" y="10"/>
                    <a:pt x="20" y="10"/>
                    <a:pt x="20" y="9"/>
                  </a:cubicBezTo>
                  <a:cubicBezTo>
                    <a:pt x="19" y="9"/>
                    <a:pt x="19" y="9"/>
                    <a:pt x="19" y="8"/>
                  </a:cubicBezTo>
                  <a:cubicBezTo>
                    <a:pt x="19" y="8"/>
                    <a:pt x="19" y="8"/>
                    <a:pt x="19" y="8"/>
                  </a:cubicBezTo>
                  <a:cubicBezTo>
                    <a:pt x="19" y="8"/>
                    <a:pt x="19" y="7"/>
                    <a:pt x="18" y="7"/>
                  </a:cubicBezTo>
                  <a:cubicBezTo>
                    <a:pt x="18" y="7"/>
                    <a:pt x="18" y="6"/>
                    <a:pt x="18" y="6"/>
                  </a:cubicBezTo>
                  <a:cubicBezTo>
                    <a:pt x="18" y="6"/>
                    <a:pt x="18" y="6"/>
                    <a:pt x="18" y="6"/>
                  </a:cubicBezTo>
                  <a:cubicBezTo>
                    <a:pt x="17" y="6"/>
                    <a:pt x="17" y="6"/>
                    <a:pt x="17" y="7"/>
                  </a:cubicBezTo>
                  <a:cubicBezTo>
                    <a:pt x="18" y="7"/>
                    <a:pt x="17" y="7"/>
                    <a:pt x="17" y="7"/>
                  </a:cubicBezTo>
                  <a:cubicBezTo>
                    <a:pt x="17" y="8"/>
                    <a:pt x="18" y="9"/>
                    <a:pt x="18" y="9"/>
                  </a:cubicBezTo>
                  <a:cubicBezTo>
                    <a:pt x="19" y="10"/>
                    <a:pt x="19" y="10"/>
                    <a:pt x="20" y="11"/>
                  </a:cubicBezTo>
                  <a:cubicBezTo>
                    <a:pt x="20" y="11"/>
                    <a:pt x="20" y="10"/>
                    <a:pt x="20" y="10"/>
                  </a:cubicBezTo>
                  <a:close/>
                  <a:moveTo>
                    <a:pt x="6" y="7"/>
                  </a:moveTo>
                  <a:cubicBezTo>
                    <a:pt x="6" y="8"/>
                    <a:pt x="6" y="8"/>
                    <a:pt x="7" y="8"/>
                  </a:cubicBezTo>
                  <a:cubicBezTo>
                    <a:pt x="6" y="7"/>
                    <a:pt x="6" y="7"/>
                    <a:pt x="6" y="7"/>
                  </a:cubicBezTo>
                  <a:close/>
                  <a:moveTo>
                    <a:pt x="18" y="11"/>
                  </a:moveTo>
                  <a:cubicBezTo>
                    <a:pt x="17" y="11"/>
                    <a:pt x="17" y="11"/>
                    <a:pt x="17" y="10"/>
                  </a:cubicBezTo>
                  <a:cubicBezTo>
                    <a:pt x="17" y="10"/>
                    <a:pt x="16" y="10"/>
                    <a:pt x="16" y="10"/>
                  </a:cubicBezTo>
                  <a:cubicBezTo>
                    <a:pt x="15" y="10"/>
                    <a:pt x="15" y="10"/>
                    <a:pt x="15" y="10"/>
                  </a:cubicBezTo>
                  <a:cubicBezTo>
                    <a:pt x="15" y="10"/>
                    <a:pt x="14" y="9"/>
                    <a:pt x="14" y="10"/>
                  </a:cubicBezTo>
                  <a:cubicBezTo>
                    <a:pt x="13" y="10"/>
                    <a:pt x="14" y="10"/>
                    <a:pt x="14" y="11"/>
                  </a:cubicBezTo>
                  <a:cubicBezTo>
                    <a:pt x="14" y="11"/>
                    <a:pt x="14" y="11"/>
                    <a:pt x="15" y="11"/>
                  </a:cubicBezTo>
                  <a:cubicBezTo>
                    <a:pt x="16" y="11"/>
                    <a:pt x="16" y="11"/>
                    <a:pt x="16" y="11"/>
                  </a:cubicBezTo>
                  <a:cubicBezTo>
                    <a:pt x="16" y="12"/>
                    <a:pt x="16" y="12"/>
                    <a:pt x="17" y="12"/>
                  </a:cubicBezTo>
                  <a:cubicBezTo>
                    <a:pt x="17" y="12"/>
                    <a:pt x="17" y="12"/>
                    <a:pt x="17" y="12"/>
                  </a:cubicBezTo>
                  <a:cubicBezTo>
                    <a:pt x="18" y="12"/>
                    <a:pt x="18" y="11"/>
                    <a:pt x="18" y="11"/>
                  </a:cubicBezTo>
                  <a:cubicBezTo>
                    <a:pt x="18" y="11"/>
                    <a:pt x="18" y="11"/>
                    <a:pt x="18" y="11"/>
                  </a:cubicBezTo>
                  <a:close/>
                  <a:moveTo>
                    <a:pt x="6" y="5"/>
                  </a:moveTo>
                  <a:cubicBezTo>
                    <a:pt x="6" y="5"/>
                    <a:pt x="5" y="5"/>
                    <a:pt x="5" y="6"/>
                  </a:cubicBezTo>
                  <a:cubicBezTo>
                    <a:pt x="5" y="6"/>
                    <a:pt x="5" y="6"/>
                    <a:pt x="5" y="6"/>
                  </a:cubicBezTo>
                  <a:cubicBezTo>
                    <a:pt x="5" y="6"/>
                    <a:pt x="5" y="6"/>
                    <a:pt x="6" y="6"/>
                  </a:cubicBezTo>
                  <a:cubicBezTo>
                    <a:pt x="6" y="6"/>
                    <a:pt x="6" y="6"/>
                    <a:pt x="6" y="6"/>
                  </a:cubicBezTo>
                  <a:cubicBezTo>
                    <a:pt x="6" y="6"/>
                    <a:pt x="6" y="6"/>
                    <a:pt x="6" y="6"/>
                  </a:cubicBezTo>
                  <a:cubicBezTo>
                    <a:pt x="7" y="7"/>
                    <a:pt x="7" y="7"/>
                    <a:pt x="7" y="7"/>
                  </a:cubicBezTo>
                  <a:cubicBezTo>
                    <a:pt x="7" y="6"/>
                    <a:pt x="7" y="6"/>
                    <a:pt x="7" y="6"/>
                  </a:cubicBezTo>
                  <a:cubicBezTo>
                    <a:pt x="7" y="6"/>
                    <a:pt x="7" y="5"/>
                    <a:pt x="6" y="5"/>
                  </a:cubicBezTo>
                  <a:close/>
                  <a:moveTo>
                    <a:pt x="5" y="5"/>
                  </a:moveTo>
                  <a:cubicBezTo>
                    <a:pt x="5" y="6"/>
                    <a:pt x="5" y="6"/>
                    <a:pt x="5" y="6"/>
                  </a:cubicBezTo>
                  <a:cubicBezTo>
                    <a:pt x="5" y="6"/>
                    <a:pt x="5" y="5"/>
                    <a:pt x="5" y="5"/>
                  </a:cubicBezTo>
                  <a:close/>
                  <a:moveTo>
                    <a:pt x="4" y="6"/>
                  </a:moveTo>
                  <a:cubicBezTo>
                    <a:pt x="5" y="6"/>
                    <a:pt x="5" y="6"/>
                    <a:pt x="5" y="6"/>
                  </a:cubicBezTo>
                  <a:cubicBezTo>
                    <a:pt x="5" y="6"/>
                    <a:pt x="5" y="6"/>
                    <a:pt x="4" y="6"/>
                  </a:cubicBezTo>
                  <a:close/>
                  <a:moveTo>
                    <a:pt x="6" y="2"/>
                  </a:moveTo>
                  <a:cubicBezTo>
                    <a:pt x="6" y="2"/>
                    <a:pt x="6" y="2"/>
                    <a:pt x="5" y="2"/>
                  </a:cubicBezTo>
                  <a:cubicBezTo>
                    <a:pt x="5" y="2"/>
                    <a:pt x="5" y="2"/>
                    <a:pt x="5" y="2"/>
                  </a:cubicBezTo>
                  <a:cubicBezTo>
                    <a:pt x="5" y="2"/>
                    <a:pt x="5" y="1"/>
                    <a:pt x="4" y="1"/>
                  </a:cubicBezTo>
                  <a:cubicBezTo>
                    <a:pt x="4" y="1"/>
                    <a:pt x="4" y="1"/>
                    <a:pt x="4" y="0"/>
                  </a:cubicBezTo>
                  <a:cubicBezTo>
                    <a:pt x="3" y="0"/>
                    <a:pt x="3" y="0"/>
                    <a:pt x="3" y="0"/>
                  </a:cubicBezTo>
                  <a:cubicBezTo>
                    <a:pt x="3" y="0"/>
                    <a:pt x="2" y="0"/>
                    <a:pt x="2" y="0"/>
                  </a:cubicBezTo>
                  <a:cubicBezTo>
                    <a:pt x="2" y="1"/>
                    <a:pt x="3" y="1"/>
                    <a:pt x="3" y="1"/>
                  </a:cubicBezTo>
                  <a:cubicBezTo>
                    <a:pt x="3" y="1"/>
                    <a:pt x="4" y="1"/>
                    <a:pt x="4" y="2"/>
                  </a:cubicBezTo>
                  <a:cubicBezTo>
                    <a:pt x="4" y="2"/>
                    <a:pt x="5" y="2"/>
                    <a:pt x="5" y="3"/>
                  </a:cubicBezTo>
                  <a:cubicBezTo>
                    <a:pt x="5" y="3"/>
                    <a:pt x="6" y="3"/>
                    <a:pt x="6" y="2"/>
                  </a:cubicBezTo>
                  <a:close/>
                  <a:moveTo>
                    <a:pt x="5" y="4"/>
                  </a:moveTo>
                  <a:cubicBezTo>
                    <a:pt x="5" y="4"/>
                    <a:pt x="4" y="4"/>
                    <a:pt x="4" y="5"/>
                  </a:cubicBezTo>
                  <a:cubicBezTo>
                    <a:pt x="4" y="5"/>
                    <a:pt x="5" y="5"/>
                    <a:pt x="5" y="5"/>
                  </a:cubicBezTo>
                  <a:cubicBezTo>
                    <a:pt x="5" y="5"/>
                    <a:pt x="5" y="5"/>
                    <a:pt x="5" y="4"/>
                  </a:cubicBezTo>
                  <a:close/>
                  <a:moveTo>
                    <a:pt x="6" y="7"/>
                  </a:moveTo>
                  <a:cubicBezTo>
                    <a:pt x="6" y="6"/>
                    <a:pt x="5" y="7"/>
                    <a:pt x="5" y="7"/>
                  </a:cubicBezTo>
                  <a:cubicBezTo>
                    <a:pt x="5" y="7"/>
                    <a:pt x="5" y="7"/>
                    <a:pt x="6" y="8"/>
                  </a:cubicBezTo>
                  <a:cubicBezTo>
                    <a:pt x="5" y="7"/>
                    <a:pt x="6" y="7"/>
                    <a:pt x="6" y="7"/>
                  </a:cubicBezTo>
                  <a:close/>
                  <a:moveTo>
                    <a:pt x="3" y="3"/>
                  </a:moveTo>
                  <a:cubicBezTo>
                    <a:pt x="3" y="4"/>
                    <a:pt x="3" y="4"/>
                    <a:pt x="3" y="5"/>
                  </a:cubicBezTo>
                  <a:cubicBezTo>
                    <a:pt x="3" y="4"/>
                    <a:pt x="4" y="4"/>
                    <a:pt x="4" y="4"/>
                  </a:cubicBezTo>
                  <a:cubicBezTo>
                    <a:pt x="4" y="4"/>
                    <a:pt x="3" y="3"/>
                    <a:pt x="3" y="3"/>
                  </a:cubicBezTo>
                  <a:close/>
                  <a:moveTo>
                    <a:pt x="16" y="18"/>
                  </a:moveTo>
                  <a:cubicBezTo>
                    <a:pt x="16" y="18"/>
                    <a:pt x="15" y="17"/>
                    <a:pt x="15" y="18"/>
                  </a:cubicBezTo>
                  <a:cubicBezTo>
                    <a:pt x="16" y="18"/>
                    <a:pt x="16" y="18"/>
                    <a:pt x="17" y="19"/>
                  </a:cubicBezTo>
                  <a:cubicBezTo>
                    <a:pt x="17" y="18"/>
                    <a:pt x="16" y="18"/>
                    <a:pt x="16" y="18"/>
                  </a:cubicBezTo>
                  <a:close/>
                  <a:moveTo>
                    <a:pt x="14" y="6"/>
                  </a:moveTo>
                  <a:cubicBezTo>
                    <a:pt x="14" y="6"/>
                    <a:pt x="14" y="7"/>
                    <a:pt x="14" y="7"/>
                  </a:cubicBezTo>
                  <a:cubicBezTo>
                    <a:pt x="14" y="7"/>
                    <a:pt x="14" y="6"/>
                    <a:pt x="14" y="6"/>
                  </a:cubicBezTo>
                  <a:close/>
                  <a:moveTo>
                    <a:pt x="9" y="3"/>
                  </a:moveTo>
                  <a:cubicBezTo>
                    <a:pt x="9" y="3"/>
                    <a:pt x="9" y="3"/>
                    <a:pt x="9" y="3"/>
                  </a:cubicBezTo>
                  <a:cubicBezTo>
                    <a:pt x="9" y="3"/>
                    <a:pt x="9" y="3"/>
                    <a:pt x="9" y="3"/>
                  </a:cubicBezTo>
                  <a:close/>
                  <a:moveTo>
                    <a:pt x="9" y="3"/>
                  </a:moveTo>
                  <a:cubicBezTo>
                    <a:pt x="9" y="3"/>
                    <a:pt x="10" y="4"/>
                    <a:pt x="10" y="4"/>
                  </a:cubicBezTo>
                  <a:cubicBezTo>
                    <a:pt x="9" y="4"/>
                    <a:pt x="9" y="3"/>
                    <a:pt x="9" y="3"/>
                  </a:cubicBezTo>
                  <a:close/>
                  <a:moveTo>
                    <a:pt x="14" y="7"/>
                  </a:moveTo>
                  <a:cubicBezTo>
                    <a:pt x="14" y="6"/>
                    <a:pt x="14" y="6"/>
                    <a:pt x="14" y="6"/>
                  </a:cubicBezTo>
                  <a:cubicBezTo>
                    <a:pt x="14" y="6"/>
                    <a:pt x="14" y="6"/>
                    <a:pt x="14" y="6"/>
                  </a:cubicBezTo>
                  <a:cubicBezTo>
                    <a:pt x="14" y="6"/>
                    <a:pt x="14" y="6"/>
                    <a:pt x="14" y="6"/>
                  </a:cubicBezTo>
                  <a:cubicBezTo>
                    <a:pt x="14" y="6"/>
                    <a:pt x="14" y="5"/>
                    <a:pt x="13" y="5"/>
                  </a:cubicBezTo>
                  <a:cubicBezTo>
                    <a:pt x="13" y="5"/>
                    <a:pt x="13" y="5"/>
                    <a:pt x="12" y="5"/>
                  </a:cubicBezTo>
                  <a:cubicBezTo>
                    <a:pt x="12" y="5"/>
                    <a:pt x="12" y="5"/>
                    <a:pt x="12" y="5"/>
                  </a:cubicBezTo>
                  <a:cubicBezTo>
                    <a:pt x="12" y="4"/>
                    <a:pt x="11" y="4"/>
                    <a:pt x="11" y="4"/>
                  </a:cubicBezTo>
                  <a:cubicBezTo>
                    <a:pt x="11" y="4"/>
                    <a:pt x="11" y="3"/>
                    <a:pt x="10" y="3"/>
                  </a:cubicBezTo>
                  <a:cubicBezTo>
                    <a:pt x="10" y="3"/>
                    <a:pt x="10" y="3"/>
                    <a:pt x="9" y="3"/>
                  </a:cubicBezTo>
                  <a:cubicBezTo>
                    <a:pt x="9" y="3"/>
                    <a:pt x="10" y="3"/>
                    <a:pt x="10" y="3"/>
                  </a:cubicBezTo>
                  <a:cubicBezTo>
                    <a:pt x="10" y="4"/>
                    <a:pt x="10" y="4"/>
                    <a:pt x="10" y="4"/>
                  </a:cubicBezTo>
                  <a:cubicBezTo>
                    <a:pt x="10" y="4"/>
                    <a:pt x="10" y="4"/>
                    <a:pt x="10" y="4"/>
                  </a:cubicBezTo>
                  <a:cubicBezTo>
                    <a:pt x="10" y="4"/>
                    <a:pt x="10" y="4"/>
                    <a:pt x="10" y="4"/>
                  </a:cubicBezTo>
                  <a:cubicBezTo>
                    <a:pt x="11" y="5"/>
                    <a:pt x="11" y="5"/>
                    <a:pt x="12" y="5"/>
                  </a:cubicBezTo>
                  <a:cubicBezTo>
                    <a:pt x="13" y="6"/>
                    <a:pt x="14" y="6"/>
                    <a:pt x="15" y="7"/>
                  </a:cubicBezTo>
                  <a:cubicBezTo>
                    <a:pt x="15" y="7"/>
                    <a:pt x="14" y="7"/>
                    <a:pt x="14" y="7"/>
                  </a:cubicBezTo>
                  <a:close/>
                  <a:moveTo>
                    <a:pt x="9" y="8"/>
                  </a:moveTo>
                  <a:cubicBezTo>
                    <a:pt x="9" y="8"/>
                    <a:pt x="9" y="8"/>
                    <a:pt x="9" y="7"/>
                  </a:cubicBezTo>
                  <a:cubicBezTo>
                    <a:pt x="9" y="8"/>
                    <a:pt x="9" y="8"/>
                    <a:pt x="9" y="8"/>
                  </a:cubicBezTo>
                  <a:close/>
                  <a:moveTo>
                    <a:pt x="15" y="9"/>
                  </a:moveTo>
                  <a:cubicBezTo>
                    <a:pt x="16" y="9"/>
                    <a:pt x="16" y="9"/>
                    <a:pt x="16" y="9"/>
                  </a:cubicBezTo>
                  <a:cubicBezTo>
                    <a:pt x="16" y="8"/>
                    <a:pt x="16" y="8"/>
                    <a:pt x="15" y="9"/>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24" name="Freeform 423"/>
            <p:cNvSpPr>
              <a:spLocks noEditPoints="1"/>
            </p:cNvSpPr>
            <p:nvPr/>
          </p:nvSpPr>
          <p:spPr bwMode="auto">
            <a:xfrm>
              <a:off x="6207125" y="3667125"/>
              <a:ext cx="225425" cy="153988"/>
            </a:xfrm>
            <a:custGeom>
              <a:avLst/>
              <a:gdLst>
                <a:gd name="T0" fmla="*/ 42 w 54"/>
                <a:gd name="T1" fmla="*/ 9 h 37"/>
                <a:gd name="T2" fmla="*/ 37 w 54"/>
                <a:gd name="T3" fmla="*/ 6 h 37"/>
                <a:gd name="T4" fmla="*/ 36 w 54"/>
                <a:gd name="T5" fmla="*/ 5 h 37"/>
                <a:gd name="T6" fmla="*/ 43 w 54"/>
                <a:gd name="T7" fmla="*/ 13 h 37"/>
                <a:gd name="T8" fmla="*/ 39 w 54"/>
                <a:gd name="T9" fmla="*/ 5 h 37"/>
                <a:gd name="T10" fmla="*/ 34 w 54"/>
                <a:gd name="T11" fmla="*/ 5 h 37"/>
                <a:gd name="T12" fmla="*/ 40 w 54"/>
                <a:gd name="T13" fmla="*/ 10 h 37"/>
                <a:gd name="T14" fmla="*/ 38 w 54"/>
                <a:gd name="T15" fmla="*/ 13 h 37"/>
                <a:gd name="T16" fmla="*/ 33 w 54"/>
                <a:gd name="T17" fmla="*/ 15 h 37"/>
                <a:gd name="T18" fmla="*/ 32 w 54"/>
                <a:gd name="T19" fmla="*/ 15 h 37"/>
                <a:gd name="T20" fmla="*/ 29 w 54"/>
                <a:gd name="T21" fmla="*/ 15 h 37"/>
                <a:gd name="T22" fmla="*/ 27 w 54"/>
                <a:gd name="T23" fmla="*/ 15 h 37"/>
                <a:gd name="T24" fmla="*/ 31 w 54"/>
                <a:gd name="T25" fmla="*/ 17 h 37"/>
                <a:gd name="T26" fmla="*/ 37 w 54"/>
                <a:gd name="T27" fmla="*/ 17 h 37"/>
                <a:gd name="T28" fmla="*/ 39 w 54"/>
                <a:gd name="T29" fmla="*/ 13 h 37"/>
                <a:gd name="T30" fmla="*/ 36 w 54"/>
                <a:gd name="T31" fmla="*/ 33 h 37"/>
                <a:gd name="T32" fmla="*/ 36 w 54"/>
                <a:gd name="T33" fmla="*/ 31 h 37"/>
                <a:gd name="T34" fmla="*/ 37 w 54"/>
                <a:gd name="T35" fmla="*/ 31 h 37"/>
                <a:gd name="T36" fmla="*/ 43 w 54"/>
                <a:gd name="T37" fmla="*/ 34 h 37"/>
                <a:gd name="T38" fmla="*/ 41 w 54"/>
                <a:gd name="T39" fmla="*/ 28 h 37"/>
                <a:gd name="T40" fmla="*/ 36 w 54"/>
                <a:gd name="T41" fmla="*/ 6 h 37"/>
                <a:gd name="T42" fmla="*/ 35 w 54"/>
                <a:gd name="T43" fmla="*/ 6 h 37"/>
                <a:gd name="T44" fmla="*/ 20 w 54"/>
                <a:gd name="T45" fmla="*/ 3 h 37"/>
                <a:gd name="T46" fmla="*/ 34 w 54"/>
                <a:gd name="T47" fmla="*/ 32 h 37"/>
                <a:gd name="T48" fmla="*/ 31 w 54"/>
                <a:gd name="T49" fmla="*/ 30 h 37"/>
                <a:gd name="T50" fmla="*/ 30 w 54"/>
                <a:gd name="T51" fmla="*/ 29 h 37"/>
                <a:gd name="T52" fmla="*/ 26 w 54"/>
                <a:gd name="T53" fmla="*/ 25 h 37"/>
                <a:gd name="T54" fmla="*/ 25 w 54"/>
                <a:gd name="T55" fmla="*/ 19 h 37"/>
                <a:gd name="T56" fmla="*/ 20 w 54"/>
                <a:gd name="T57" fmla="*/ 15 h 37"/>
                <a:gd name="T58" fmla="*/ 16 w 54"/>
                <a:gd name="T59" fmla="*/ 11 h 37"/>
                <a:gd name="T60" fmla="*/ 0 w 54"/>
                <a:gd name="T61" fmla="*/ 5 h 37"/>
                <a:gd name="T62" fmla="*/ 0 w 54"/>
                <a:gd name="T63" fmla="*/ 9 h 37"/>
                <a:gd name="T64" fmla="*/ 0 w 54"/>
                <a:gd name="T65" fmla="*/ 18 h 37"/>
                <a:gd name="T66" fmla="*/ 0 w 54"/>
                <a:gd name="T67" fmla="*/ 19 h 37"/>
                <a:gd name="T68" fmla="*/ 0 w 54"/>
                <a:gd name="T69" fmla="*/ 19 h 37"/>
                <a:gd name="T70" fmla="*/ 0 w 54"/>
                <a:gd name="T71" fmla="*/ 20 h 37"/>
                <a:gd name="T72" fmla="*/ 0 w 54"/>
                <a:gd name="T73" fmla="*/ 20 h 37"/>
                <a:gd name="T74" fmla="*/ 8 w 54"/>
                <a:gd name="T75" fmla="*/ 28 h 37"/>
                <a:gd name="T76" fmla="*/ 5 w 54"/>
                <a:gd name="T77" fmla="*/ 25 h 37"/>
                <a:gd name="T78" fmla="*/ 9 w 54"/>
                <a:gd name="T79" fmla="*/ 24 h 37"/>
                <a:gd name="T80" fmla="*/ 11 w 54"/>
                <a:gd name="T81" fmla="*/ 24 h 37"/>
                <a:gd name="T82" fmla="*/ 12 w 54"/>
                <a:gd name="T83" fmla="*/ 23 h 37"/>
                <a:gd name="T84" fmla="*/ 13 w 54"/>
                <a:gd name="T85" fmla="*/ 22 h 37"/>
                <a:gd name="T86" fmla="*/ 18 w 54"/>
                <a:gd name="T87" fmla="*/ 24 h 37"/>
                <a:gd name="T88" fmla="*/ 21 w 54"/>
                <a:gd name="T89" fmla="*/ 28 h 37"/>
                <a:gd name="T90" fmla="*/ 25 w 54"/>
                <a:gd name="T91" fmla="*/ 32 h 37"/>
                <a:gd name="T92" fmla="*/ 33 w 54"/>
                <a:gd name="T93" fmla="*/ 33 h 37"/>
                <a:gd name="T94" fmla="*/ 5 w 54"/>
                <a:gd name="T95" fmla="*/ 25 h 37"/>
                <a:gd name="T96" fmla="*/ 10 w 54"/>
                <a:gd name="T97" fmla="*/ 27 h 37"/>
                <a:gd name="T98" fmla="*/ 47 w 54"/>
                <a:gd name="T99" fmla="*/ 36 h 37"/>
                <a:gd name="T100" fmla="*/ 51 w 54"/>
                <a:gd name="T101" fmla="*/ 17 h 37"/>
                <a:gd name="T102" fmla="*/ 49 w 54"/>
                <a:gd name="T103" fmla="*/ 16 h 37"/>
                <a:gd name="T104" fmla="*/ 54 w 54"/>
                <a:gd name="T105" fmla="*/ 19 h 37"/>
                <a:gd name="T106" fmla="*/ 44 w 54"/>
                <a:gd name="T107" fmla="*/ 36 h 37"/>
                <a:gd name="T108" fmla="*/ 49 w 54"/>
                <a:gd name="T109" fmla="*/ 14 h 37"/>
                <a:gd name="T110" fmla="*/ 36 w 54"/>
                <a:gd name="T111" fmla="*/ 27 h 37"/>
                <a:gd name="T112" fmla="*/ 22 w 54"/>
                <a:gd name="T113" fmla="*/ 15 h 37"/>
                <a:gd name="T114" fmla="*/ 24 w 54"/>
                <a:gd name="T115" fmla="*/ 4 h 37"/>
                <a:gd name="T116" fmla="*/ 24 w 54"/>
                <a:gd name="T117" fmla="*/ 15 h 37"/>
                <a:gd name="T118" fmla="*/ 35 w 54"/>
                <a:gd name="T119" fmla="*/ 29 h 37"/>
                <a:gd name="T120" fmla="*/ 33 w 54"/>
                <a:gd name="T121"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37">
                  <a:moveTo>
                    <a:pt x="42" y="6"/>
                  </a:moveTo>
                  <a:cubicBezTo>
                    <a:pt x="41" y="6"/>
                    <a:pt x="42" y="7"/>
                    <a:pt x="42" y="7"/>
                  </a:cubicBezTo>
                  <a:cubicBezTo>
                    <a:pt x="42" y="7"/>
                    <a:pt x="42" y="6"/>
                    <a:pt x="42" y="6"/>
                  </a:cubicBezTo>
                  <a:close/>
                  <a:moveTo>
                    <a:pt x="43" y="10"/>
                  </a:moveTo>
                  <a:cubicBezTo>
                    <a:pt x="43" y="10"/>
                    <a:pt x="43" y="9"/>
                    <a:pt x="42" y="9"/>
                  </a:cubicBezTo>
                  <a:cubicBezTo>
                    <a:pt x="42" y="9"/>
                    <a:pt x="42" y="9"/>
                    <a:pt x="42" y="9"/>
                  </a:cubicBezTo>
                  <a:cubicBezTo>
                    <a:pt x="42" y="9"/>
                    <a:pt x="41" y="8"/>
                    <a:pt x="41" y="8"/>
                  </a:cubicBezTo>
                  <a:cubicBezTo>
                    <a:pt x="41" y="8"/>
                    <a:pt x="40" y="8"/>
                    <a:pt x="40" y="7"/>
                  </a:cubicBezTo>
                  <a:cubicBezTo>
                    <a:pt x="40" y="7"/>
                    <a:pt x="39" y="7"/>
                    <a:pt x="39" y="6"/>
                  </a:cubicBezTo>
                  <a:cubicBezTo>
                    <a:pt x="38" y="6"/>
                    <a:pt x="38" y="6"/>
                    <a:pt x="37" y="6"/>
                  </a:cubicBezTo>
                  <a:cubicBezTo>
                    <a:pt x="37" y="6"/>
                    <a:pt x="37" y="6"/>
                    <a:pt x="37" y="6"/>
                  </a:cubicBezTo>
                  <a:cubicBezTo>
                    <a:pt x="36" y="5"/>
                    <a:pt x="36" y="5"/>
                    <a:pt x="35" y="4"/>
                  </a:cubicBezTo>
                  <a:cubicBezTo>
                    <a:pt x="36" y="5"/>
                    <a:pt x="36" y="5"/>
                    <a:pt x="35" y="5"/>
                  </a:cubicBezTo>
                  <a:cubicBezTo>
                    <a:pt x="35" y="5"/>
                    <a:pt x="35" y="5"/>
                    <a:pt x="35" y="5"/>
                  </a:cubicBezTo>
                  <a:cubicBezTo>
                    <a:pt x="35" y="5"/>
                    <a:pt x="36" y="5"/>
                    <a:pt x="36" y="5"/>
                  </a:cubicBezTo>
                  <a:cubicBezTo>
                    <a:pt x="37" y="6"/>
                    <a:pt x="38" y="7"/>
                    <a:pt x="39" y="7"/>
                  </a:cubicBezTo>
                  <a:cubicBezTo>
                    <a:pt x="40" y="8"/>
                    <a:pt x="41" y="8"/>
                    <a:pt x="42" y="9"/>
                  </a:cubicBezTo>
                  <a:cubicBezTo>
                    <a:pt x="42" y="10"/>
                    <a:pt x="42" y="10"/>
                    <a:pt x="42" y="10"/>
                  </a:cubicBezTo>
                  <a:cubicBezTo>
                    <a:pt x="42" y="11"/>
                    <a:pt x="42" y="11"/>
                    <a:pt x="42" y="11"/>
                  </a:cubicBezTo>
                  <a:cubicBezTo>
                    <a:pt x="42" y="12"/>
                    <a:pt x="42" y="12"/>
                    <a:pt x="43" y="13"/>
                  </a:cubicBezTo>
                  <a:cubicBezTo>
                    <a:pt x="43" y="12"/>
                    <a:pt x="44" y="11"/>
                    <a:pt x="43" y="11"/>
                  </a:cubicBezTo>
                  <a:cubicBezTo>
                    <a:pt x="43" y="10"/>
                    <a:pt x="43" y="10"/>
                    <a:pt x="43" y="10"/>
                  </a:cubicBezTo>
                  <a:close/>
                  <a:moveTo>
                    <a:pt x="39" y="5"/>
                  </a:moveTo>
                  <a:cubicBezTo>
                    <a:pt x="39" y="5"/>
                    <a:pt x="39" y="5"/>
                    <a:pt x="39" y="5"/>
                  </a:cubicBezTo>
                  <a:cubicBezTo>
                    <a:pt x="40" y="5"/>
                    <a:pt x="40" y="5"/>
                    <a:pt x="39" y="5"/>
                  </a:cubicBezTo>
                  <a:close/>
                  <a:moveTo>
                    <a:pt x="34" y="4"/>
                  </a:moveTo>
                  <a:cubicBezTo>
                    <a:pt x="34" y="4"/>
                    <a:pt x="33" y="4"/>
                    <a:pt x="33" y="4"/>
                  </a:cubicBezTo>
                  <a:cubicBezTo>
                    <a:pt x="33" y="4"/>
                    <a:pt x="33" y="4"/>
                    <a:pt x="33" y="4"/>
                  </a:cubicBezTo>
                  <a:cubicBezTo>
                    <a:pt x="32" y="4"/>
                    <a:pt x="32" y="4"/>
                    <a:pt x="32" y="4"/>
                  </a:cubicBezTo>
                  <a:cubicBezTo>
                    <a:pt x="33" y="4"/>
                    <a:pt x="33" y="5"/>
                    <a:pt x="34" y="5"/>
                  </a:cubicBezTo>
                  <a:cubicBezTo>
                    <a:pt x="34" y="5"/>
                    <a:pt x="34" y="4"/>
                    <a:pt x="34" y="4"/>
                  </a:cubicBezTo>
                  <a:close/>
                  <a:moveTo>
                    <a:pt x="31" y="0"/>
                  </a:moveTo>
                  <a:cubicBezTo>
                    <a:pt x="31" y="0"/>
                    <a:pt x="31" y="1"/>
                    <a:pt x="31" y="1"/>
                  </a:cubicBezTo>
                  <a:cubicBezTo>
                    <a:pt x="31" y="1"/>
                    <a:pt x="31" y="0"/>
                    <a:pt x="31" y="0"/>
                  </a:cubicBezTo>
                  <a:close/>
                  <a:moveTo>
                    <a:pt x="40" y="10"/>
                  </a:moveTo>
                  <a:cubicBezTo>
                    <a:pt x="40" y="10"/>
                    <a:pt x="40" y="10"/>
                    <a:pt x="40" y="10"/>
                  </a:cubicBezTo>
                  <a:cubicBezTo>
                    <a:pt x="40" y="10"/>
                    <a:pt x="40" y="10"/>
                    <a:pt x="40" y="10"/>
                  </a:cubicBezTo>
                  <a:cubicBezTo>
                    <a:pt x="39" y="10"/>
                    <a:pt x="39" y="11"/>
                    <a:pt x="39" y="11"/>
                  </a:cubicBezTo>
                  <a:cubicBezTo>
                    <a:pt x="39" y="10"/>
                    <a:pt x="38" y="10"/>
                    <a:pt x="38" y="10"/>
                  </a:cubicBezTo>
                  <a:cubicBezTo>
                    <a:pt x="38" y="11"/>
                    <a:pt x="38" y="12"/>
                    <a:pt x="38" y="13"/>
                  </a:cubicBezTo>
                  <a:cubicBezTo>
                    <a:pt x="37" y="12"/>
                    <a:pt x="36" y="14"/>
                    <a:pt x="35" y="15"/>
                  </a:cubicBezTo>
                  <a:cubicBezTo>
                    <a:pt x="35" y="14"/>
                    <a:pt x="35" y="15"/>
                    <a:pt x="35" y="15"/>
                  </a:cubicBezTo>
                  <a:cubicBezTo>
                    <a:pt x="34" y="15"/>
                    <a:pt x="34" y="15"/>
                    <a:pt x="34" y="15"/>
                  </a:cubicBezTo>
                  <a:cubicBezTo>
                    <a:pt x="34" y="15"/>
                    <a:pt x="33" y="15"/>
                    <a:pt x="33" y="15"/>
                  </a:cubicBezTo>
                  <a:cubicBezTo>
                    <a:pt x="33" y="15"/>
                    <a:pt x="33" y="15"/>
                    <a:pt x="33" y="15"/>
                  </a:cubicBezTo>
                  <a:cubicBezTo>
                    <a:pt x="32" y="14"/>
                    <a:pt x="32" y="14"/>
                    <a:pt x="33" y="14"/>
                  </a:cubicBezTo>
                  <a:cubicBezTo>
                    <a:pt x="33" y="13"/>
                    <a:pt x="32" y="13"/>
                    <a:pt x="32" y="14"/>
                  </a:cubicBezTo>
                  <a:cubicBezTo>
                    <a:pt x="32" y="14"/>
                    <a:pt x="32" y="14"/>
                    <a:pt x="32" y="14"/>
                  </a:cubicBezTo>
                  <a:cubicBezTo>
                    <a:pt x="32" y="14"/>
                    <a:pt x="32" y="14"/>
                    <a:pt x="32" y="14"/>
                  </a:cubicBezTo>
                  <a:cubicBezTo>
                    <a:pt x="32" y="14"/>
                    <a:pt x="32" y="15"/>
                    <a:pt x="32" y="15"/>
                  </a:cubicBezTo>
                  <a:cubicBezTo>
                    <a:pt x="32" y="15"/>
                    <a:pt x="32" y="15"/>
                    <a:pt x="32" y="15"/>
                  </a:cubicBezTo>
                  <a:cubicBezTo>
                    <a:pt x="31" y="15"/>
                    <a:pt x="31" y="15"/>
                    <a:pt x="31" y="15"/>
                  </a:cubicBezTo>
                  <a:cubicBezTo>
                    <a:pt x="31" y="15"/>
                    <a:pt x="31" y="15"/>
                    <a:pt x="31" y="15"/>
                  </a:cubicBezTo>
                  <a:cubicBezTo>
                    <a:pt x="30" y="15"/>
                    <a:pt x="30" y="15"/>
                    <a:pt x="30" y="15"/>
                  </a:cubicBezTo>
                  <a:cubicBezTo>
                    <a:pt x="29" y="15"/>
                    <a:pt x="29" y="15"/>
                    <a:pt x="29" y="15"/>
                  </a:cubicBezTo>
                  <a:cubicBezTo>
                    <a:pt x="29" y="15"/>
                    <a:pt x="29" y="15"/>
                    <a:pt x="28" y="15"/>
                  </a:cubicBezTo>
                  <a:cubicBezTo>
                    <a:pt x="28" y="15"/>
                    <a:pt x="28" y="15"/>
                    <a:pt x="28" y="15"/>
                  </a:cubicBezTo>
                  <a:cubicBezTo>
                    <a:pt x="28" y="15"/>
                    <a:pt x="27" y="15"/>
                    <a:pt x="27" y="15"/>
                  </a:cubicBezTo>
                  <a:cubicBezTo>
                    <a:pt x="27" y="15"/>
                    <a:pt x="27" y="15"/>
                    <a:pt x="27" y="15"/>
                  </a:cubicBezTo>
                  <a:cubicBezTo>
                    <a:pt x="27" y="15"/>
                    <a:pt x="27" y="15"/>
                    <a:pt x="27" y="15"/>
                  </a:cubicBezTo>
                  <a:cubicBezTo>
                    <a:pt x="26" y="15"/>
                    <a:pt x="26" y="16"/>
                    <a:pt x="27" y="16"/>
                  </a:cubicBezTo>
                  <a:cubicBezTo>
                    <a:pt x="27" y="16"/>
                    <a:pt x="28" y="16"/>
                    <a:pt x="28" y="16"/>
                  </a:cubicBezTo>
                  <a:cubicBezTo>
                    <a:pt x="28" y="17"/>
                    <a:pt x="28" y="17"/>
                    <a:pt x="29" y="17"/>
                  </a:cubicBezTo>
                  <a:cubicBezTo>
                    <a:pt x="29" y="17"/>
                    <a:pt x="29" y="17"/>
                    <a:pt x="29" y="17"/>
                  </a:cubicBezTo>
                  <a:cubicBezTo>
                    <a:pt x="30" y="17"/>
                    <a:pt x="30" y="17"/>
                    <a:pt x="31" y="17"/>
                  </a:cubicBezTo>
                  <a:cubicBezTo>
                    <a:pt x="31" y="17"/>
                    <a:pt x="31" y="18"/>
                    <a:pt x="31" y="18"/>
                  </a:cubicBezTo>
                  <a:cubicBezTo>
                    <a:pt x="31" y="18"/>
                    <a:pt x="32" y="18"/>
                    <a:pt x="33" y="18"/>
                  </a:cubicBezTo>
                  <a:cubicBezTo>
                    <a:pt x="34" y="18"/>
                    <a:pt x="35" y="17"/>
                    <a:pt x="35" y="17"/>
                  </a:cubicBezTo>
                  <a:cubicBezTo>
                    <a:pt x="36" y="17"/>
                    <a:pt x="36" y="17"/>
                    <a:pt x="36" y="17"/>
                  </a:cubicBezTo>
                  <a:cubicBezTo>
                    <a:pt x="36" y="17"/>
                    <a:pt x="37" y="17"/>
                    <a:pt x="37" y="17"/>
                  </a:cubicBezTo>
                  <a:cubicBezTo>
                    <a:pt x="37" y="16"/>
                    <a:pt x="37" y="16"/>
                    <a:pt x="37" y="16"/>
                  </a:cubicBezTo>
                  <a:cubicBezTo>
                    <a:pt x="38" y="16"/>
                    <a:pt x="38" y="15"/>
                    <a:pt x="38" y="15"/>
                  </a:cubicBezTo>
                  <a:cubicBezTo>
                    <a:pt x="38" y="15"/>
                    <a:pt x="39" y="15"/>
                    <a:pt x="39" y="15"/>
                  </a:cubicBezTo>
                  <a:cubicBezTo>
                    <a:pt x="39" y="15"/>
                    <a:pt x="40" y="15"/>
                    <a:pt x="40" y="15"/>
                  </a:cubicBezTo>
                  <a:cubicBezTo>
                    <a:pt x="40" y="14"/>
                    <a:pt x="39" y="14"/>
                    <a:pt x="39" y="13"/>
                  </a:cubicBezTo>
                  <a:cubicBezTo>
                    <a:pt x="39" y="13"/>
                    <a:pt x="40" y="13"/>
                    <a:pt x="40" y="13"/>
                  </a:cubicBezTo>
                  <a:cubicBezTo>
                    <a:pt x="40" y="13"/>
                    <a:pt x="41" y="13"/>
                    <a:pt x="41" y="13"/>
                  </a:cubicBezTo>
                  <a:cubicBezTo>
                    <a:pt x="41" y="12"/>
                    <a:pt x="41" y="11"/>
                    <a:pt x="41" y="11"/>
                  </a:cubicBezTo>
                  <a:cubicBezTo>
                    <a:pt x="41" y="11"/>
                    <a:pt x="40" y="11"/>
                    <a:pt x="40" y="10"/>
                  </a:cubicBezTo>
                  <a:close/>
                  <a:moveTo>
                    <a:pt x="36" y="33"/>
                  </a:moveTo>
                  <a:cubicBezTo>
                    <a:pt x="36" y="33"/>
                    <a:pt x="36" y="33"/>
                    <a:pt x="36" y="34"/>
                  </a:cubicBezTo>
                  <a:cubicBezTo>
                    <a:pt x="36" y="34"/>
                    <a:pt x="36" y="34"/>
                    <a:pt x="36" y="33"/>
                  </a:cubicBezTo>
                  <a:close/>
                  <a:moveTo>
                    <a:pt x="36" y="31"/>
                  </a:moveTo>
                  <a:cubicBezTo>
                    <a:pt x="36" y="31"/>
                    <a:pt x="36" y="31"/>
                    <a:pt x="36" y="31"/>
                  </a:cubicBezTo>
                  <a:cubicBezTo>
                    <a:pt x="36" y="31"/>
                    <a:pt x="36" y="31"/>
                    <a:pt x="36" y="31"/>
                  </a:cubicBezTo>
                  <a:cubicBezTo>
                    <a:pt x="36" y="31"/>
                    <a:pt x="36" y="31"/>
                    <a:pt x="36" y="30"/>
                  </a:cubicBezTo>
                  <a:cubicBezTo>
                    <a:pt x="35" y="30"/>
                    <a:pt x="35" y="30"/>
                    <a:pt x="35" y="30"/>
                  </a:cubicBezTo>
                  <a:cubicBezTo>
                    <a:pt x="35" y="30"/>
                    <a:pt x="35" y="31"/>
                    <a:pt x="36" y="31"/>
                  </a:cubicBezTo>
                  <a:cubicBezTo>
                    <a:pt x="36" y="32"/>
                    <a:pt x="36" y="32"/>
                    <a:pt x="37" y="32"/>
                  </a:cubicBezTo>
                  <a:cubicBezTo>
                    <a:pt x="37" y="32"/>
                    <a:pt x="37" y="31"/>
                    <a:pt x="37" y="31"/>
                  </a:cubicBezTo>
                  <a:cubicBezTo>
                    <a:pt x="37" y="31"/>
                    <a:pt x="36" y="31"/>
                    <a:pt x="36" y="31"/>
                  </a:cubicBezTo>
                  <a:close/>
                  <a:moveTo>
                    <a:pt x="36" y="6"/>
                  </a:moveTo>
                  <a:cubicBezTo>
                    <a:pt x="36" y="6"/>
                    <a:pt x="36" y="6"/>
                    <a:pt x="36" y="6"/>
                  </a:cubicBezTo>
                  <a:close/>
                  <a:moveTo>
                    <a:pt x="42" y="34"/>
                  </a:moveTo>
                  <a:cubicBezTo>
                    <a:pt x="42" y="34"/>
                    <a:pt x="42" y="34"/>
                    <a:pt x="43" y="34"/>
                  </a:cubicBezTo>
                  <a:cubicBezTo>
                    <a:pt x="42" y="33"/>
                    <a:pt x="42" y="33"/>
                    <a:pt x="41" y="33"/>
                  </a:cubicBezTo>
                  <a:cubicBezTo>
                    <a:pt x="42" y="33"/>
                    <a:pt x="42" y="34"/>
                    <a:pt x="42" y="34"/>
                  </a:cubicBezTo>
                  <a:close/>
                  <a:moveTo>
                    <a:pt x="43" y="28"/>
                  </a:moveTo>
                  <a:cubicBezTo>
                    <a:pt x="43" y="28"/>
                    <a:pt x="42" y="27"/>
                    <a:pt x="42" y="27"/>
                  </a:cubicBezTo>
                  <a:cubicBezTo>
                    <a:pt x="42" y="27"/>
                    <a:pt x="42" y="27"/>
                    <a:pt x="41" y="28"/>
                  </a:cubicBezTo>
                  <a:cubicBezTo>
                    <a:pt x="42" y="28"/>
                    <a:pt x="42" y="28"/>
                    <a:pt x="42" y="28"/>
                  </a:cubicBezTo>
                  <a:cubicBezTo>
                    <a:pt x="43" y="28"/>
                    <a:pt x="43" y="28"/>
                    <a:pt x="43" y="28"/>
                  </a:cubicBezTo>
                  <a:cubicBezTo>
                    <a:pt x="43" y="28"/>
                    <a:pt x="43" y="28"/>
                    <a:pt x="43" y="28"/>
                  </a:cubicBezTo>
                  <a:cubicBezTo>
                    <a:pt x="43" y="28"/>
                    <a:pt x="43" y="28"/>
                    <a:pt x="43" y="28"/>
                  </a:cubicBezTo>
                  <a:close/>
                  <a:moveTo>
                    <a:pt x="36" y="6"/>
                  </a:moveTo>
                  <a:cubicBezTo>
                    <a:pt x="36" y="6"/>
                    <a:pt x="36" y="6"/>
                    <a:pt x="36" y="6"/>
                  </a:cubicBezTo>
                  <a:cubicBezTo>
                    <a:pt x="36" y="6"/>
                    <a:pt x="36" y="6"/>
                    <a:pt x="36" y="6"/>
                  </a:cubicBezTo>
                  <a:close/>
                  <a:moveTo>
                    <a:pt x="35" y="6"/>
                  </a:moveTo>
                  <a:cubicBezTo>
                    <a:pt x="35" y="6"/>
                    <a:pt x="35" y="6"/>
                    <a:pt x="36" y="6"/>
                  </a:cubicBezTo>
                  <a:cubicBezTo>
                    <a:pt x="35" y="6"/>
                    <a:pt x="35" y="6"/>
                    <a:pt x="35" y="6"/>
                  </a:cubicBezTo>
                  <a:close/>
                  <a:moveTo>
                    <a:pt x="22" y="3"/>
                  </a:moveTo>
                  <a:cubicBezTo>
                    <a:pt x="22" y="3"/>
                    <a:pt x="23" y="3"/>
                    <a:pt x="23" y="3"/>
                  </a:cubicBezTo>
                  <a:cubicBezTo>
                    <a:pt x="23" y="3"/>
                    <a:pt x="22" y="2"/>
                    <a:pt x="22" y="2"/>
                  </a:cubicBezTo>
                  <a:cubicBezTo>
                    <a:pt x="22" y="2"/>
                    <a:pt x="21" y="2"/>
                    <a:pt x="21" y="2"/>
                  </a:cubicBezTo>
                  <a:cubicBezTo>
                    <a:pt x="21" y="2"/>
                    <a:pt x="20" y="2"/>
                    <a:pt x="20" y="3"/>
                  </a:cubicBezTo>
                  <a:cubicBezTo>
                    <a:pt x="20" y="3"/>
                    <a:pt x="20" y="3"/>
                    <a:pt x="20" y="3"/>
                  </a:cubicBezTo>
                  <a:cubicBezTo>
                    <a:pt x="20" y="3"/>
                    <a:pt x="20" y="3"/>
                    <a:pt x="20" y="3"/>
                  </a:cubicBezTo>
                  <a:cubicBezTo>
                    <a:pt x="21" y="3"/>
                    <a:pt x="21" y="3"/>
                    <a:pt x="22" y="3"/>
                  </a:cubicBezTo>
                  <a:close/>
                  <a:moveTo>
                    <a:pt x="34" y="32"/>
                  </a:moveTo>
                  <a:cubicBezTo>
                    <a:pt x="34" y="32"/>
                    <a:pt x="34" y="32"/>
                    <a:pt x="34" y="32"/>
                  </a:cubicBezTo>
                  <a:cubicBezTo>
                    <a:pt x="35" y="32"/>
                    <a:pt x="35" y="32"/>
                    <a:pt x="35" y="32"/>
                  </a:cubicBezTo>
                  <a:cubicBezTo>
                    <a:pt x="35" y="32"/>
                    <a:pt x="35" y="32"/>
                    <a:pt x="34" y="32"/>
                  </a:cubicBezTo>
                  <a:cubicBezTo>
                    <a:pt x="34" y="32"/>
                    <a:pt x="34" y="32"/>
                    <a:pt x="33" y="32"/>
                  </a:cubicBezTo>
                  <a:cubicBezTo>
                    <a:pt x="33" y="32"/>
                    <a:pt x="32" y="31"/>
                    <a:pt x="32" y="31"/>
                  </a:cubicBezTo>
                  <a:cubicBezTo>
                    <a:pt x="31" y="31"/>
                    <a:pt x="31" y="31"/>
                    <a:pt x="31" y="30"/>
                  </a:cubicBezTo>
                  <a:cubicBezTo>
                    <a:pt x="32" y="30"/>
                    <a:pt x="32" y="31"/>
                    <a:pt x="32" y="30"/>
                  </a:cubicBezTo>
                  <a:cubicBezTo>
                    <a:pt x="32" y="30"/>
                    <a:pt x="32" y="30"/>
                    <a:pt x="32" y="30"/>
                  </a:cubicBezTo>
                  <a:cubicBezTo>
                    <a:pt x="31" y="30"/>
                    <a:pt x="30" y="30"/>
                    <a:pt x="30" y="29"/>
                  </a:cubicBezTo>
                  <a:cubicBezTo>
                    <a:pt x="30" y="29"/>
                    <a:pt x="29" y="29"/>
                    <a:pt x="29" y="29"/>
                  </a:cubicBezTo>
                  <a:cubicBezTo>
                    <a:pt x="29" y="29"/>
                    <a:pt x="30" y="29"/>
                    <a:pt x="30" y="29"/>
                  </a:cubicBezTo>
                  <a:cubicBezTo>
                    <a:pt x="30" y="28"/>
                    <a:pt x="30" y="28"/>
                    <a:pt x="30" y="28"/>
                  </a:cubicBezTo>
                  <a:cubicBezTo>
                    <a:pt x="30" y="27"/>
                    <a:pt x="29" y="28"/>
                    <a:pt x="28" y="28"/>
                  </a:cubicBezTo>
                  <a:cubicBezTo>
                    <a:pt x="27" y="28"/>
                    <a:pt x="27" y="28"/>
                    <a:pt x="27" y="27"/>
                  </a:cubicBezTo>
                  <a:cubicBezTo>
                    <a:pt x="27" y="27"/>
                    <a:pt x="26" y="26"/>
                    <a:pt x="26" y="26"/>
                  </a:cubicBezTo>
                  <a:cubicBezTo>
                    <a:pt x="26" y="26"/>
                    <a:pt x="26" y="26"/>
                    <a:pt x="26" y="25"/>
                  </a:cubicBezTo>
                  <a:cubicBezTo>
                    <a:pt x="26" y="25"/>
                    <a:pt x="26" y="25"/>
                    <a:pt x="25" y="24"/>
                  </a:cubicBezTo>
                  <a:cubicBezTo>
                    <a:pt x="25" y="23"/>
                    <a:pt x="23" y="23"/>
                    <a:pt x="22" y="22"/>
                  </a:cubicBezTo>
                  <a:cubicBezTo>
                    <a:pt x="22" y="21"/>
                    <a:pt x="21" y="20"/>
                    <a:pt x="22" y="19"/>
                  </a:cubicBezTo>
                  <a:cubicBezTo>
                    <a:pt x="22" y="19"/>
                    <a:pt x="23" y="19"/>
                    <a:pt x="23" y="19"/>
                  </a:cubicBezTo>
                  <a:cubicBezTo>
                    <a:pt x="24" y="19"/>
                    <a:pt x="24" y="19"/>
                    <a:pt x="25" y="19"/>
                  </a:cubicBezTo>
                  <a:cubicBezTo>
                    <a:pt x="25" y="19"/>
                    <a:pt x="25" y="18"/>
                    <a:pt x="25" y="18"/>
                  </a:cubicBezTo>
                  <a:cubicBezTo>
                    <a:pt x="24" y="18"/>
                    <a:pt x="24" y="18"/>
                    <a:pt x="24" y="18"/>
                  </a:cubicBezTo>
                  <a:cubicBezTo>
                    <a:pt x="24" y="17"/>
                    <a:pt x="24" y="17"/>
                    <a:pt x="23" y="17"/>
                  </a:cubicBezTo>
                  <a:cubicBezTo>
                    <a:pt x="23" y="16"/>
                    <a:pt x="23" y="17"/>
                    <a:pt x="22" y="17"/>
                  </a:cubicBezTo>
                  <a:cubicBezTo>
                    <a:pt x="21" y="17"/>
                    <a:pt x="21" y="16"/>
                    <a:pt x="20" y="15"/>
                  </a:cubicBezTo>
                  <a:cubicBezTo>
                    <a:pt x="19" y="15"/>
                    <a:pt x="19" y="15"/>
                    <a:pt x="18" y="15"/>
                  </a:cubicBezTo>
                  <a:cubicBezTo>
                    <a:pt x="18" y="15"/>
                    <a:pt x="17" y="15"/>
                    <a:pt x="17" y="15"/>
                  </a:cubicBezTo>
                  <a:cubicBezTo>
                    <a:pt x="17" y="15"/>
                    <a:pt x="17" y="14"/>
                    <a:pt x="17" y="14"/>
                  </a:cubicBezTo>
                  <a:cubicBezTo>
                    <a:pt x="17" y="14"/>
                    <a:pt x="17" y="13"/>
                    <a:pt x="17" y="13"/>
                  </a:cubicBezTo>
                  <a:cubicBezTo>
                    <a:pt x="17" y="12"/>
                    <a:pt x="16" y="12"/>
                    <a:pt x="16" y="11"/>
                  </a:cubicBezTo>
                  <a:cubicBezTo>
                    <a:pt x="16" y="11"/>
                    <a:pt x="15" y="11"/>
                    <a:pt x="15" y="11"/>
                  </a:cubicBezTo>
                  <a:cubicBezTo>
                    <a:pt x="14" y="10"/>
                    <a:pt x="13" y="10"/>
                    <a:pt x="13" y="9"/>
                  </a:cubicBezTo>
                  <a:cubicBezTo>
                    <a:pt x="13" y="9"/>
                    <a:pt x="12" y="9"/>
                    <a:pt x="12" y="9"/>
                  </a:cubicBezTo>
                  <a:cubicBezTo>
                    <a:pt x="8" y="7"/>
                    <a:pt x="4" y="6"/>
                    <a:pt x="0" y="5"/>
                  </a:cubicBezTo>
                  <a:cubicBezTo>
                    <a:pt x="0" y="5"/>
                    <a:pt x="0" y="5"/>
                    <a:pt x="0" y="5"/>
                  </a:cubicBezTo>
                  <a:cubicBezTo>
                    <a:pt x="0" y="5"/>
                    <a:pt x="0" y="5"/>
                    <a:pt x="0" y="5"/>
                  </a:cubicBezTo>
                  <a:cubicBezTo>
                    <a:pt x="0" y="5"/>
                    <a:pt x="0" y="5"/>
                    <a:pt x="0" y="5"/>
                  </a:cubicBezTo>
                  <a:cubicBezTo>
                    <a:pt x="0" y="6"/>
                    <a:pt x="0" y="6"/>
                    <a:pt x="0" y="6"/>
                  </a:cubicBezTo>
                  <a:cubicBezTo>
                    <a:pt x="0" y="7"/>
                    <a:pt x="0" y="7"/>
                    <a:pt x="0" y="7"/>
                  </a:cubicBezTo>
                  <a:cubicBezTo>
                    <a:pt x="0" y="9"/>
                    <a:pt x="0" y="9"/>
                    <a:pt x="0" y="9"/>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8"/>
                    <a:pt x="0" y="28"/>
                    <a:pt x="0" y="28"/>
                  </a:cubicBezTo>
                  <a:cubicBezTo>
                    <a:pt x="0" y="28"/>
                    <a:pt x="0" y="28"/>
                    <a:pt x="0" y="28"/>
                  </a:cubicBezTo>
                  <a:cubicBezTo>
                    <a:pt x="0" y="29"/>
                    <a:pt x="4" y="28"/>
                    <a:pt x="5" y="28"/>
                  </a:cubicBezTo>
                  <a:cubicBezTo>
                    <a:pt x="5" y="28"/>
                    <a:pt x="6" y="29"/>
                    <a:pt x="6" y="29"/>
                  </a:cubicBezTo>
                  <a:cubicBezTo>
                    <a:pt x="6" y="29"/>
                    <a:pt x="7" y="28"/>
                    <a:pt x="8" y="28"/>
                  </a:cubicBezTo>
                  <a:cubicBezTo>
                    <a:pt x="8" y="28"/>
                    <a:pt x="8" y="28"/>
                    <a:pt x="9" y="27"/>
                  </a:cubicBezTo>
                  <a:cubicBezTo>
                    <a:pt x="9" y="27"/>
                    <a:pt x="9" y="27"/>
                    <a:pt x="8" y="26"/>
                  </a:cubicBezTo>
                  <a:cubicBezTo>
                    <a:pt x="8" y="26"/>
                    <a:pt x="8" y="26"/>
                    <a:pt x="7" y="25"/>
                  </a:cubicBezTo>
                  <a:cubicBezTo>
                    <a:pt x="7" y="25"/>
                    <a:pt x="6" y="25"/>
                    <a:pt x="6" y="25"/>
                  </a:cubicBezTo>
                  <a:cubicBezTo>
                    <a:pt x="6" y="25"/>
                    <a:pt x="5" y="25"/>
                    <a:pt x="5" y="25"/>
                  </a:cubicBezTo>
                  <a:cubicBezTo>
                    <a:pt x="6" y="25"/>
                    <a:pt x="6" y="25"/>
                    <a:pt x="7" y="25"/>
                  </a:cubicBezTo>
                  <a:cubicBezTo>
                    <a:pt x="7" y="25"/>
                    <a:pt x="7" y="25"/>
                    <a:pt x="8" y="25"/>
                  </a:cubicBezTo>
                  <a:cubicBezTo>
                    <a:pt x="8" y="25"/>
                    <a:pt x="8" y="25"/>
                    <a:pt x="9" y="25"/>
                  </a:cubicBezTo>
                  <a:cubicBezTo>
                    <a:pt x="9" y="25"/>
                    <a:pt x="10" y="25"/>
                    <a:pt x="9" y="24"/>
                  </a:cubicBezTo>
                  <a:cubicBezTo>
                    <a:pt x="9" y="24"/>
                    <a:pt x="9" y="24"/>
                    <a:pt x="9" y="24"/>
                  </a:cubicBezTo>
                  <a:cubicBezTo>
                    <a:pt x="9" y="23"/>
                    <a:pt x="9" y="24"/>
                    <a:pt x="9" y="24"/>
                  </a:cubicBezTo>
                  <a:cubicBezTo>
                    <a:pt x="9" y="24"/>
                    <a:pt x="9" y="24"/>
                    <a:pt x="9" y="24"/>
                  </a:cubicBezTo>
                  <a:cubicBezTo>
                    <a:pt x="10" y="24"/>
                    <a:pt x="10" y="24"/>
                    <a:pt x="10" y="24"/>
                  </a:cubicBezTo>
                  <a:cubicBezTo>
                    <a:pt x="10" y="24"/>
                    <a:pt x="11" y="24"/>
                    <a:pt x="10" y="24"/>
                  </a:cubicBezTo>
                  <a:cubicBezTo>
                    <a:pt x="11" y="24"/>
                    <a:pt x="11" y="24"/>
                    <a:pt x="11" y="24"/>
                  </a:cubicBezTo>
                  <a:cubicBezTo>
                    <a:pt x="10" y="23"/>
                    <a:pt x="10" y="23"/>
                    <a:pt x="10" y="22"/>
                  </a:cubicBezTo>
                  <a:cubicBezTo>
                    <a:pt x="10" y="22"/>
                    <a:pt x="10" y="22"/>
                    <a:pt x="10" y="22"/>
                  </a:cubicBezTo>
                  <a:cubicBezTo>
                    <a:pt x="10" y="22"/>
                    <a:pt x="10" y="23"/>
                    <a:pt x="11" y="23"/>
                  </a:cubicBezTo>
                  <a:cubicBezTo>
                    <a:pt x="11" y="23"/>
                    <a:pt x="11" y="22"/>
                    <a:pt x="12" y="23"/>
                  </a:cubicBezTo>
                  <a:cubicBezTo>
                    <a:pt x="12" y="23"/>
                    <a:pt x="12" y="23"/>
                    <a:pt x="12" y="23"/>
                  </a:cubicBezTo>
                  <a:cubicBezTo>
                    <a:pt x="12" y="23"/>
                    <a:pt x="12" y="23"/>
                    <a:pt x="12" y="23"/>
                  </a:cubicBezTo>
                  <a:cubicBezTo>
                    <a:pt x="12" y="23"/>
                    <a:pt x="13" y="23"/>
                    <a:pt x="13" y="23"/>
                  </a:cubicBezTo>
                  <a:cubicBezTo>
                    <a:pt x="12" y="23"/>
                    <a:pt x="12" y="23"/>
                    <a:pt x="12" y="22"/>
                  </a:cubicBezTo>
                  <a:cubicBezTo>
                    <a:pt x="12" y="22"/>
                    <a:pt x="13" y="23"/>
                    <a:pt x="13" y="23"/>
                  </a:cubicBezTo>
                  <a:cubicBezTo>
                    <a:pt x="13" y="23"/>
                    <a:pt x="13" y="22"/>
                    <a:pt x="13" y="22"/>
                  </a:cubicBezTo>
                  <a:cubicBezTo>
                    <a:pt x="13" y="23"/>
                    <a:pt x="13" y="22"/>
                    <a:pt x="14" y="22"/>
                  </a:cubicBezTo>
                  <a:cubicBezTo>
                    <a:pt x="14" y="22"/>
                    <a:pt x="14" y="23"/>
                    <a:pt x="14" y="23"/>
                  </a:cubicBezTo>
                  <a:cubicBezTo>
                    <a:pt x="14" y="23"/>
                    <a:pt x="15" y="23"/>
                    <a:pt x="15" y="23"/>
                  </a:cubicBezTo>
                  <a:cubicBezTo>
                    <a:pt x="16" y="23"/>
                    <a:pt x="16" y="23"/>
                    <a:pt x="17" y="24"/>
                  </a:cubicBezTo>
                  <a:cubicBezTo>
                    <a:pt x="17" y="24"/>
                    <a:pt x="18" y="24"/>
                    <a:pt x="18" y="24"/>
                  </a:cubicBezTo>
                  <a:cubicBezTo>
                    <a:pt x="18" y="25"/>
                    <a:pt x="18" y="25"/>
                    <a:pt x="19" y="25"/>
                  </a:cubicBezTo>
                  <a:cubicBezTo>
                    <a:pt x="19" y="25"/>
                    <a:pt x="19" y="25"/>
                    <a:pt x="19" y="25"/>
                  </a:cubicBezTo>
                  <a:cubicBezTo>
                    <a:pt x="19" y="26"/>
                    <a:pt x="20" y="26"/>
                    <a:pt x="20" y="27"/>
                  </a:cubicBezTo>
                  <a:cubicBezTo>
                    <a:pt x="20" y="27"/>
                    <a:pt x="20" y="27"/>
                    <a:pt x="20" y="28"/>
                  </a:cubicBezTo>
                  <a:cubicBezTo>
                    <a:pt x="21" y="28"/>
                    <a:pt x="21" y="28"/>
                    <a:pt x="21" y="28"/>
                  </a:cubicBezTo>
                  <a:cubicBezTo>
                    <a:pt x="21" y="28"/>
                    <a:pt x="21" y="28"/>
                    <a:pt x="21" y="28"/>
                  </a:cubicBezTo>
                  <a:cubicBezTo>
                    <a:pt x="22" y="28"/>
                    <a:pt x="22" y="29"/>
                    <a:pt x="22" y="29"/>
                  </a:cubicBezTo>
                  <a:cubicBezTo>
                    <a:pt x="23" y="29"/>
                    <a:pt x="23" y="29"/>
                    <a:pt x="23" y="30"/>
                  </a:cubicBezTo>
                  <a:cubicBezTo>
                    <a:pt x="23" y="30"/>
                    <a:pt x="24" y="31"/>
                    <a:pt x="25" y="32"/>
                  </a:cubicBezTo>
                  <a:cubicBezTo>
                    <a:pt x="25" y="32"/>
                    <a:pt x="25" y="32"/>
                    <a:pt x="25" y="32"/>
                  </a:cubicBezTo>
                  <a:cubicBezTo>
                    <a:pt x="26" y="32"/>
                    <a:pt x="26" y="32"/>
                    <a:pt x="27" y="32"/>
                  </a:cubicBezTo>
                  <a:cubicBezTo>
                    <a:pt x="27" y="32"/>
                    <a:pt x="27" y="32"/>
                    <a:pt x="27" y="32"/>
                  </a:cubicBezTo>
                  <a:cubicBezTo>
                    <a:pt x="27" y="32"/>
                    <a:pt x="28" y="32"/>
                    <a:pt x="28" y="32"/>
                  </a:cubicBezTo>
                  <a:cubicBezTo>
                    <a:pt x="28" y="32"/>
                    <a:pt x="29" y="32"/>
                    <a:pt x="29" y="32"/>
                  </a:cubicBezTo>
                  <a:cubicBezTo>
                    <a:pt x="30" y="32"/>
                    <a:pt x="32" y="32"/>
                    <a:pt x="33" y="33"/>
                  </a:cubicBezTo>
                  <a:cubicBezTo>
                    <a:pt x="33" y="34"/>
                    <a:pt x="33" y="33"/>
                    <a:pt x="34" y="34"/>
                  </a:cubicBezTo>
                  <a:cubicBezTo>
                    <a:pt x="34" y="34"/>
                    <a:pt x="34" y="33"/>
                    <a:pt x="35" y="33"/>
                  </a:cubicBezTo>
                  <a:cubicBezTo>
                    <a:pt x="34" y="33"/>
                    <a:pt x="34" y="33"/>
                    <a:pt x="34" y="32"/>
                  </a:cubicBezTo>
                  <a:close/>
                  <a:moveTo>
                    <a:pt x="4" y="25"/>
                  </a:moveTo>
                  <a:cubicBezTo>
                    <a:pt x="5" y="24"/>
                    <a:pt x="5" y="24"/>
                    <a:pt x="5" y="25"/>
                  </a:cubicBezTo>
                  <a:cubicBezTo>
                    <a:pt x="5" y="24"/>
                    <a:pt x="5" y="25"/>
                    <a:pt x="4" y="25"/>
                  </a:cubicBezTo>
                  <a:close/>
                  <a:moveTo>
                    <a:pt x="8" y="25"/>
                  </a:moveTo>
                  <a:cubicBezTo>
                    <a:pt x="9" y="25"/>
                    <a:pt x="9" y="26"/>
                    <a:pt x="9" y="26"/>
                  </a:cubicBezTo>
                  <a:cubicBezTo>
                    <a:pt x="10" y="25"/>
                    <a:pt x="9" y="25"/>
                    <a:pt x="8" y="25"/>
                  </a:cubicBezTo>
                  <a:close/>
                  <a:moveTo>
                    <a:pt x="10" y="27"/>
                  </a:moveTo>
                  <a:cubicBezTo>
                    <a:pt x="9" y="26"/>
                    <a:pt x="8" y="26"/>
                    <a:pt x="8" y="25"/>
                  </a:cubicBezTo>
                  <a:cubicBezTo>
                    <a:pt x="8" y="26"/>
                    <a:pt x="9" y="26"/>
                    <a:pt x="10" y="27"/>
                  </a:cubicBezTo>
                  <a:close/>
                  <a:moveTo>
                    <a:pt x="47" y="36"/>
                  </a:moveTo>
                  <a:cubicBezTo>
                    <a:pt x="47" y="36"/>
                    <a:pt x="48" y="36"/>
                    <a:pt x="48" y="36"/>
                  </a:cubicBezTo>
                  <a:cubicBezTo>
                    <a:pt x="48" y="36"/>
                    <a:pt x="47" y="36"/>
                    <a:pt x="47" y="36"/>
                  </a:cubicBezTo>
                  <a:close/>
                  <a:moveTo>
                    <a:pt x="53" y="19"/>
                  </a:moveTo>
                  <a:cubicBezTo>
                    <a:pt x="53" y="18"/>
                    <a:pt x="53" y="18"/>
                    <a:pt x="53" y="18"/>
                  </a:cubicBezTo>
                  <a:cubicBezTo>
                    <a:pt x="53" y="18"/>
                    <a:pt x="52" y="17"/>
                    <a:pt x="52" y="17"/>
                  </a:cubicBezTo>
                  <a:cubicBezTo>
                    <a:pt x="52" y="17"/>
                    <a:pt x="52" y="17"/>
                    <a:pt x="52" y="17"/>
                  </a:cubicBezTo>
                  <a:cubicBezTo>
                    <a:pt x="52" y="17"/>
                    <a:pt x="52" y="17"/>
                    <a:pt x="51" y="17"/>
                  </a:cubicBezTo>
                  <a:cubicBezTo>
                    <a:pt x="51" y="16"/>
                    <a:pt x="51" y="16"/>
                    <a:pt x="51" y="16"/>
                  </a:cubicBezTo>
                  <a:cubicBezTo>
                    <a:pt x="51" y="16"/>
                    <a:pt x="51" y="16"/>
                    <a:pt x="51" y="16"/>
                  </a:cubicBezTo>
                  <a:cubicBezTo>
                    <a:pt x="51" y="15"/>
                    <a:pt x="50" y="15"/>
                    <a:pt x="50" y="15"/>
                  </a:cubicBezTo>
                  <a:cubicBezTo>
                    <a:pt x="50" y="15"/>
                    <a:pt x="49" y="15"/>
                    <a:pt x="49" y="15"/>
                  </a:cubicBezTo>
                  <a:cubicBezTo>
                    <a:pt x="49" y="15"/>
                    <a:pt x="49" y="16"/>
                    <a:pt x="49" y="16"/>
                  </a:cubicBezTo>
                  <a:cubicBezTo>
                    <a:pt x="49" y="17"/>
                    <a:pt x="50" y="18"/>
                    <a:pt x="51" y="19"/>
                  </a:cubicBezTo>
                  <a:cubicBezTo>
                    <a:pt x="51" y="18"/>
                    <a:pt x="51" y="19"/>
                    <a:pt x="51" y="19"/>
                  </a:cubicBezTo>
                  <a:cubicBezTo>
                    <a:pt x="51" y="19"/>
                    <a:pt x="52" y="20"/>
                    <a:pt x="53" y="20"/>
                  </a:cubicBezTo>
                  <a:cubicBezTo>
                    <a:pt x="53" y="20"/>
                    <a:pt x="53" y="20"/>
                    <a:pt x="53" y="19"/>
                  </a:cubicBezTo>
                  <a:cubicBezTo>
                    <a:pt x="53" y="19"/>
                    <a:pt x="54" y="19"/>
                    <a:pt x="54" y="19"/>
                  </a:cubicBezTo>
                  <a:cubicBezTo>
                    <a:pt x="54" y="19"/>
                    <a:pt x="54" y="19"/>
                    <a:pt x="53" y="19"/>
                  </a:cubicBezTo>
                  <a:close/>
                  <a:moveTo>
                    <a:pt x="44" y="36"/>
                  </a:moveTo>
                  <a:cubicBezTo>
                    <a:pt x="44" y="36"/>
                    <a:pt x="45" y="37"/>
                    <a:pt x="45" y="37"/>
                  </a:cubicBezTo>
                  <a:cubicBezTo>
                    <a:pt x="45" y="37"/>
                    <a:pt x="46" y="37"/>
                    <a:pt x="46" y="37"/>
                  </a:cubicBezTo>
                  <a:cubicBezTo>
                    <a:pt x="45" y="36"/>
                    <a:pt x="44" y="36"/>
                    <a:pt x="44" y="36"/>
                  </a:cubicBezTo>
                  <a:close/>
                  <a:moveTo>
                    <a:pt x="49" y="14"/>
                  </a:moveTo>
                  <a:cubicBezTo>
                    <a:pt x="49" y="14"/>
                    <a:pt x="49" y="13"/>
                    <a:pt x="49" y="13"/>
                  </a:cubicBezTo>
                  <a:cubicBezTo>
                    <a:pt x="49" y="13"/>
                    <a:pt x="49" y="13"/>
                    <a:pt x="48" y="14"/>
                  </a:cubicBezTo>
                  <a:cubicBezTo>
                    <a:pt x="48" y="14"/>
                    <a:pt x="49" y="15"/>
                    <a:pt x="49" y="15"/>
                  </a:cubicBezTo>
                  <a:cubicBezTo>
                    <a:pt x="49" y="15"/>
                    <a:pt x="49" y="14"/>
                    <a:pt x="49" y="14"/>
                  </a:cubicBezTo>
                  <a:cubicBezTo>
                    <a:pt x="49" y="14"/>
                    <a:pt x="49" y="14"/>
                    <a:pt x="49" y="14"/>
                  </a:cubicBezTo>
                  <a:close/>
                  <a:moveTo>
                    <a:pt x="36" y="27"/>
                  </a:moveTo>
                  <a:cubicBezTo>
                    <a:pt x="36" y="26"/>
                    <a:pt x="36" y="26"/>
                    <a:pt x="36" y="26"/>
                  </a:cubicBezTo>
                  <a:cubicBezTo>
                    <a:pt x="36" y="26"/>
                    <a:pt x="36" y="26"/>
                    <a:pt x="36" y="25"/>
                  </a:cubicBezTo>
                  <a:cubicBezTo>
                    <a:pt x="36" y="26"/>
                    <a:pt x="36" y="26"/>
                    <a:pt x="36" y="27"/>
                  </a:cubicBezTo>
                  <a:close/>
                  <a:moveTo>
                    <a:pt x="18" y="12"/>
                  </a:moveTo>
                  <a:cubicBezTo>
                    <a:pt x="18" y="12"/>
                    <a:pt x="18" y="12"/>
                    <a:pt x="18" y="12"/>
                  </a:cubicBezTo>
                  <a:cubicBezTo>
                    <a:pt x="18" y="12"/>
                    <a:pt x="18" y="12"/>
                    <a:pt x="18" y="12"/>
                  </a:cubicBezTo>
                  <a:close/>
                  <a:moveTo>
                    <a:pt x="22" y="14"/>
                  </a:moveTo>
                  <a:cubicBezTo>
                    <a:pt x="21" y="14"/>
                    <a:pt x="22" y="15"/>
                    <a:pt x="22" y="15"/>
                  </a:cubicBezTo>
                  <a:cubicBezTo>
                    <a:pt x="23" y="15"/>
                    <a:pt x="22" y="14"/>
                    <a:pt x="22" y="14"/>
                  </a:cubicBezTo>
                  <a:cubicBezTo>
                    <a:pt x="22" y="14"/>
                    <a:pt x="22" y="14"/>
                    <a:pt x="22" y="14"/>
                  </a:cubicBezTo>
                  <a:close/>
                  <a:moveTo>
                    <a:pt x="24" y="4"/>
                  </a:moveTo>
                  <a:cubicBezTo>
                    <a:pt x="24" y="4"/>
                    <a:pt x="25" y="4"/>
                    <a:pt x="25" y="3"/>
                  </a:cubicBezTo>
                  <a:cubicBezTo>
                    <a:pt x="25" y="4"/>
                    <a:pt x="24" y="4"/>
                    <a:pt x="24" y="4"/>
                  </a:cubicBezTo>
                  <a:close/>
                  <a:moveTo>
                    <a:pt x="35" y="33"/>
                  </a:moveTo>
                  <a:cubicBezTo>
                    <a:pt x="35" y="33"/>
                    <a:pt x="35" y="33"/>
                    <a:pt x="35" y="33"/>
                  </a:cubicBezTo>
                  <a:cubicBezTo>
                    <a:pt x="36" y="33"/>
                    <a:pt x="35" y="33"/>
                    <a:pt x="35" y="33"/>
                  </a:cubicBezTo>
                  <a:close/>
                  <a:moveTo>
                    <a:pt x="25" y="16"/>
                  </a:moveTo>
                  <a:cubicBezTo>
                    <a:pt x="26" y="16"/>
                    <a:pt x="25" y="15"/>
                    <a:pt x="24" y="15"/>
                  </a:cubicBezTo>
                  <a:cubicBezTo>
                    <a:pt x="25" y="15"/>
                    <a:pt x="25" y="16"/>
                    <a:pt x="25" y="16"/>
                  </a:cubicBezTo>
                  <a:close/>
                  <a:moveTo>
                    <a:pt x="34" y="30"/>
                  </a:moveTo>
                  <a:cubicBezTo>
                    <a:pt x="34" y="30"/>
                    <a:pt x="35" y="30"/>
                    <a:pt x="35" y="30"/>
                  </a:cubicBezTo>
                  <a:cubicBezTo>
                    <a:pt x="36" y="30"/>
                    <a:pt x="36" y="30"/>
                    <a:pt x="35" y="30"/>
                  </a:cubicBezTo>
                  <a:cubicBezTo>
                    <a:pt x="35" y="29"/>
                    <a:pt x="35" y="29"/>
                    <a:pt x="35" y="29"/>
                  </a:cubicBezTo>
                  <a:cubicBezTo>
                    <a:pt x="35" y="29"/>
                    <a:pt x="35" y="29"/>
                    <a:pt x="35" y="29"/>
                  </a:cubicBezTo>
                  <a:cubicBezTo>
                    <a:pt x="35" y="29"/>
                    <a:pt x="34" y="29"/>
                    <a:pt x="34" y="29"/>
                  </a:cubicBezTo>
                  <a:cubicBezTo>
                    <a:pt x="34" y="29"/>
                    <a:pt x="34" y="29"/>
                    <a:pt x="34" y="30"/>
                  </a:cubicBezTo>
                  <a:cubicBezTo>
                    <a:pt x="34" y="30"/>
                    <a:pt x="34" y="30"/>
                    <a:pt x="34" y="30"/>
                  </a:cubicBezTo>
                  <a:close/>
                  <a:moveTo>
                    <a:pt x="33" y="28"/>
                  </a:moveTo>
                  <a:cubicBezTo>
                    <a:pt x="33" y="28"/>
                    <a:pt x="33" y="28"/>
                    <a:pt x="33" y="28"/>
                  </a:cubicBezTo>
                  <a:cubicBezTo>
                    <a:pt x="33" y="29"/>
                    <a:pt x="33" y="29"/>
                    <a:pt x="33" y="29"/>
                  </a:cubicBezTo>
                  <a:cubicBezTo>
                    <a:pt x="34" y="29"/>
                    <a:pt x="34" y="29"/>
                    <a:pt x="33" y="28"/>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25" name="Freeform 424"/>
            <p:cNvSpPr>
              <a:spLocks noEditPoints="1"/>
            </p:cNvSpPr>
            <p:nvPr/>
          </p:nvSpPr>
          <p:spPr bwMode="auto">
            <a:xfrm>
              <a:off x="5527675" y="3562350"/>
              <a:ext cx="679450" cy="250825"/>
            </a:xfrm>
            <a:custGeom>
              <a:avLst/>
              <a:gdLst>
                <a:gd name="T0" fmla="*/ 33 w 163"/>
                <a:gd name="T1" fmla="*/ 20 h 60"/>
                <a:gd name="T2" fmla="*/ 86 w 163"/>
                <a:gd name="T3" fmla="*/ 51 h 60"/>
                <a:gd name="T4" fmla="*/ 37 w 163"/>
                <a:gd name="T5" fmla="*/ 27 h 60"/>
                <a:gd name="T6" fmla="*/ 26 w 163"/>
                <a:gd name="T7" fmla="*/ 17 h 60"/>
                <a:gd name="T8" fmla="*/ 2 w 163"/>
                <a:gd name="T9" fmla="*/ 11 h 60"/>
                <a:gd name="T10" fmla="*/ 118 w 163"/>
                <a:gd name="T11" fmla="*/ 18 h 60"/>
                <a:gd name="T12" fmla="*/ 125 w 163"/>
                <a:gd name="T13" fmla="*/ 24 h 60"/>
                <a:gd name="T14" fmla="*/ 127 w 163"/>
                <a:gd name="T15" fmla="*/ 22 h 60"/>
                <a:gd name="T16" fmla="*/ 95 w 163"/>
                <a:gd name="T17" fmla="*/ 39 h 60"/>
                <a:gd name="T18" fmla="*/ 98 w 163"/>
                <a:gd name="T19" fmla="*/ 40 h 60"/>
                <a:gd name="T20" fmla="*/ 100 w 163"/>
                <a:gd name="T21" fmla="*/ 50 h 60"/>
                <a:gd name="T22" fmla="*/ 87 w 163"/>
                <a:gd name="T23" fmla="*/ 36 h 60"/>
                <a:gd name="T24" fmla="*/ 98 w 163"/>
                <a:gd name="T25" fmla="*/ 36 h 60"/>
                <a:gd name="T26" fmla="*/ 94 w 163"/>
                <a:gd name="T27" fmla="*/ 23 h 60"/>
                <a:gd name="T28" fmla="*/ 100 w 163"/>
                <a:gd name="T29" fmla="*/ 17 h 60"/>
                <a:gd name="T30" fmla="*/ 102 w 163"/>
                <a:gd name="T31" fmla="*/ 50 h 60"/>
                <a:gd name="T32" fmla="*/ 117 w 163"/>
                <a:gd name="T33" fmla="*/ 33 h 60"/>
                <a:gd name="T34" fmla="*/ 115 w 163"/>
                <a:gd name="T35" fmla="*/ 47 h 60"/>
                <a:gd name="T36" fmla="*/ 116 w 163"/>
                <a:gd name="T37" fmla="*/ 23 h 60"/>
                <a:gd name="T38" fmla="*/ 155 w 163"/>
                <a:gd name="T39" fmla="*/ 49 h 60"/>
                <a:gd name="T40" fmla="*/ 141 w 163"/>
                <a:gd name="T41" fmla="*/ 42 h 60"/>
                <a:gd name="T42" fmla="*/ 159 w 163"/>
                <a:gd name="T43" fmla="*/ 29 h 60"/>
                <a:gd name="T44" fmla="*/ 139 w 163"/>
                <a:gd name="T45" fmla="*/ 26 h 60"/>
                <a:gd name="T46" fmla="*/ 138 w 163"/>
                <a:gd name="T47" fmla="*/ 29 h 60"/>
                <a:gd name="T48" fmla="*/ 138 w 163"/>
                <a:gd name="T49" fmla="*/ 31 h 60"/>
                <a:gd name="T50" fmla="*/ 155 w 163"/>
                <a:gd name="T51" fmla="*/ 45 h 60"/>
                <a:gd name="T52" fmla="*/ 163 w 163"/>
                <a:gd name="T53" fmla="*/ 45 h 60"/>
                <a:gd name="T54" fmla="*/ 163 w 163"/>
                <a:gd name="T55" fmla="*/ 32 h 60"/>
                <a:gd name="T56" fmla="*/ 128 w 163"/>
                <a:gd name="T57" fmla="*/ 49 h 60"/>
                <a:gd name="T58" fmla="*/ 118 w 163"/>
                <a:gd name="T59" fmla="*/ 31 h 60"/>
                <a:gd name="T60" fmla="*/ 60 w 163"/>
                <a:gd name="T61" fmla="*/ 45 h 60"/>
                <a:gd name="T62" fmla="*/ 58 w 163"/>
                <a:gd name="T63" fmla="*/ 50 h 60"/>
                <a:gd name="T64" fmla="*/ 38 w 163"/>
                <a:gd name="T65" fmla="*/ 34 h 60"/>
                <a:gd name="T66" fmla="*/ 29 w 163"/>
                <a:gd name="T67" fmla="*/ 18 h 60"/>
                <a:gd name="T68" fmla="*/ 10 w 163"/>
                <a:gd name="T69" fmla="*/ 4 h 60"/>
                <a:gd name="T70" fmla="*/ 22 w 163"/>
                <a:gd name="T71" fmla="*/ 32 h 60"/>
                <a:gd name="T72" fmla="*/ 11 w 163"/>
                <a:gd name="T73" fmla="*/ 14 h 60"/>
                <a:gd name="T74" fmla="*/ 16 w 163"/>
                <a:gd name="T75" fmla="*/ 29 h 60"/>
                <a:gd name="T76" fmla="*/ 104 w 163"/>
                <a:gd name="T77" fmla="*/ 49 h 60"/>
                <a:gd name="T78" fmla="*/ 106 w 163"/>
                <a:gd name="T79" fmla="*/ 53 h 60"/>
                <a:gd name="T80" fmla="*/ 103 w 163"/>
                <a:gd name="T81" fmla="*/ 54 h 60"/>
                <a:gd name="T82" fmla="*/ 93 w 163"/>
                <a:gd name="T83" fmla="*/ 51 h 60"/>
                <a:gd name="T84" fmla="*/ 76 w 163"/>
                <a:gd name="T85" fmla="*/ 52 h 60"/>
                <a:gd name="T86" fmla="*/ 89 w 163"/>
                <a:gd name="T87" fmla="*/ 54 h 60"/>
                <a:gd name="T88" fmla="*/ 80 w 163"/>
                <a:gd name="T89" fmla="*/ 11 h 60"/>
                <a:gd name="T90" fmla="*/ 78 w 163"/>
                <a:gd name="T91" fmla="*/ 5 h 60"/>
                <a:gd name="T92" fmla="*/ 75 w 163"/>
                <a:gd name="T93" fmla="*/ 5 h 60"/>
                <a:gd name="T94" fmla="*/ 73 w 163"/>
                <a:gd name="T95" fmla="*/ 5 h 60"/>
                <a:gd name="T96" fmla="*/ 72 w 163"/>
                <a:gd name="T97" fmla="*/ 9 h 60"/>
                <a:gd name="T98" fmla="*/ 71 w 163"/>
                <a:gd name="T99" fmla="*/ 10 h 60"/>
                <a:gd name="T100" fmla="*/ 70 w 163"/>
                <a:gd name="T101" fmla="*/ 12 h 60"/>
                <a:gd name="T102" fmla="*/ 69 w 163"/>
                <a:gd name="T103" fmla="*/ 15 h 60"/>
                <a:gd name="T104" fmla="*/ 66 w 163"/>
                <a:gd name="T105" fmla="*/ 16 h 60"/>
                <a:gd name="T106" fmla="*/ 63 w 163"/>
                <a:gd name="T107" fmla="*/ 15 h 60"/>
                <a:gd name="T108" fmla="*/ 60 w 163"/>
                <a:gd name="T109" fmla="*/ 16 h 60"/>
                <a:gd name="T110" fmla="*/ 57 w 163"/>
                <a:gd name="T111" fmla="*/ 17 h 60"/>
                <a:gd name="T112" fmla="*/ 54 w 163"/>
                <a:gd name="T113" fmla="*/ 17 h 60"/>
                <a:gd name="T114" fmla="*/ 52 w 163"/>
                <a:gd name="T115" fmla="*/ 15 h 60"/>
                <a:gd name="T116" fmla="*/ 50 w 163"/>
                <a:gd name="T117" fmla="*/ 15 h 60"/>
                <a:gd name="T118" fmla="*/ 56 w 163"/>
                <a:gd name="T119" fmla="*/ 31 h 60"/>
                <a:gd name="T120" fmla="*/ 74 w 163"/>
                <a:gd name="T121" fmla="*/ 32 h 60"/>
                <a:gd name="T122" fmla="*/ 77 w 163"/>
                <a:gd name="T123" fmla="*/ 5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3" h="60">
                  <a:moveTo>
                    <a:pt x="107" y="11"/>
                  </a:moveTo>
                  <a:cubicBezTo>
                    <a:pt x="107" y="11"/>
                    <a:pt x="108" y="11"/>
                    <a:pt x="108" y="10"/>
                  </a:cubicBezTo>
                  <a:cubicBezTo>
                    <a:pt x="107" y="11"/>
                    <a:pt x="107" y="11"/>
                    <a:pt x="107" y="11"/>
                  </a:cubicBezTo>
                  <a:close/>
                  <a:moveTo>
                    <a:pt x="108" y="8"/>
                  </a:moveTo>
                  <a:cubicBezTo>
                    <a:pt x="108" y="7"/>
                    <a:pt x="108" y="7"/>
                    <a:pt x="108" y="7"/>
                  </a:cubicBezTo>
                  <a:cubicBezTo>
                    <a:pt x="108" y="7"/>
                    <a:pt x="108" y="8"/>
                    <a:pt x="108" y="8"/>
                  </a:cubicBezTo>
                  <a:cubicBezTo>
                    <a:pt x="109" y="8"/>
                    <a:pt x="108" y="8"/>
                    <a:pt x="108" y="8"/>
                  </a:cubicBezTo>
                  <a:close/>
                  <a:moveTo>
                    <a:pt x="113" y="5"/>
                  </a:moveTo>
                  <a:cubicBezTo>
                    <a:pt x="113" y="5"/>
                    <a:pt x="113" y="5"/>
                    <a:pt x="113" y="5"/>
                  </a:cubicBezTo>
                  <a:cubicBezTo>
                    <a:pt x="113" y="5"/>
                    <a:pt x="113" y="5"/>
                    <a:pt x="113" y="5"/>
                  </a:cubicBezTo>
                  <a:cubicBezTo>
                    <a:pt x="113" y="5"/>
                    <a:pt x="113" y="4"/>
                    <a:pt x="113" y="4"/>
                  </a:cubicBezTo>
                  <a:cubicBezTo>
                    <a:pt x="113" y="4"/>
                    <a:pt x="113" y="4"/>
                    <a:pt x="112" y="4"/>
                  </a:cubicBezTo>
                  <a:cubicBezTo>
                    <a:pt x="112" y="5"/>
                    <a:pt x="112" y="5"/>
                    <a:pt x="112" y="6"/>
                  </a:cubicBezTo>
                  <a:cubicBezTo>
                    <a:pt x="112" y="6"/>
                    <a:pt x="112" y="5"/>
                    <a:pt x="113" y="5"/>
                  </a:cubicBezTo>
                  <a:close/>
                  <a:moveTo>
                    <a:pt x="115" y="18"/>
                  </a:moveTo>
                  <a:cubicBezTo>
                    <a:pt x="115" y="18"/>
                    <a:pt x="114" y="18"/>
                    <a:pt x="114" y="18"/>
                  </a:cubicBezTo>
                  <a:cubicBezTo>
                    <a:pt x="115" y="18"/>
                    <a:pt x="115" y="18"/>
                    <a:pt x="115" y="18"/>
                  </a:cubicBezTo>
                  <a:close/>
                  <a:moveTo>
                    <a:pt x="118" y="13"/>
                  </a:moveTo>
                  <a:cubicBezTo>
                    <a:pt x="118" y="13"/>
                    <a:pt x="118" y="13"/>
                    <a:pt x="119" y="13"/>
                  </a:cubicBezTo>
                  <a:cubicBezTo>
                    <a:pt x="119" y="13"/>
                    <a:pt x="119" y="11"/>
                    <a:pt x="119" y="11"/>
                  </a:cubicBezTo>
                  <a:cubicBezTo>
                    <a:pt x="118" y="11"/>
                    <a:pt x="118" y="12"/>
                    <a:pt x="118" y="12"/>
                  </a:cubicBezTo>
                  <a:cubicBezTo>
                    <a:pt x="117" y="12"/>
                    <a:pt x="117" y="12"/>
                    <a:pt x="118" y="13"/>
                  </a:cubicBezTo>
                  <a:cubicBezTo>
                    <a:pt x="118" y="13"/>
                    <a:pt x="118" y="13"/>
                    <a:pt x="118" y="13"/>
                  </a:cubicBezTo>
                  <a:close/>
                  <a:moveTo>
                    <a:pt x="32" y="20"/>
                  </a:moveTo>
                  <a:cubicBezTo>
                    <a:pt x="32" y="20"/>
                    <a:pt x="33" y="20"/>
                    <a:pt x="33" y="20"/>
                  </a:cubicBezTo>
                  <a:cubicBezTo>
                    <a:pt x="33" y="20"/>
                    <a:pt x="33" y="20"/>
                    <a:pt x="32" y="20"/>
                  </a:cubicBezTo>
                  <a:close/>
                  <a:moveTo>
                    <a:pt x="34" y="21"/>
                  </a:moveTo>
                  <a:cubicBezTo>
                    <a:pt x="34" y="21"/>
                    <a:pt x="33" y="21"/>
                    <a:pt x="33" y="20"/>
                  </a:cubicBezTo>
                  <a:cubicBezTo>
                    <a:pt x="33" y="20"/>
                    <a:pt x="32" y="21"/>
                    <a:pt x="33" y="21"/>
                  </a:cubicBezTo>
                  <a:cubicBezTo>
                    <a:pt x="33" y="21"/>
                    <a:pt x="33" y="21"/>
                    <a:pt x="33" y="21"/>
                  </a:cubicBezTo>
                  <a:cubicBezTo>
                    <a:pt x="33" y="21"/>
                    <a:pt x="33" y="21"/>
                    <a:pt x="34" y="21"/>
                  </a:cubicBezTo>
                  <a:cubicBezTo>
                    <a:pt x="34" y="21"/>
                    <a:pt x="34" y="21"/>
                    <a:pt x="34" y="21"/>
                  </a:cubicBezTo>
                  <a:close/>
                  <a:moveTo>
                    <a:pt x="33" y="20"/>
                  </a:moveTo>
                  <a:cubicBezTo>
                    <a:pt x="33" y="20"/>
                    <a:pt x="33" y="20"/>
                    <a:pt x="33" y="20"/>
                  </a:cubicBezTo>
                  <a:cubicBezTo>
                    <a:pt x="33" y="20"/>
                    <a:pt x="33" y="20"/>
                    <a:pt x="33" y="20"/>
                  </a:cubicBezTo>
                  <a:close/>
                  <a:moveTo>
                    <a:pt x="67" y="15"/>
                  </a:moveTo>
                  <a:cubicBezTo>
                    <a:pt x="67" y="15"/>
                    <a:pt x="67" y="15"/>
                    <a:pt x="67" y="15"/>
                  </a:cubicBezTo>
                  <a:cubicBezTo>
                    <a:pt x="67" y="15"/>
                    <a:pt x="67" y="15"/>
                    <a:pt x="67"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7" y="15"/>
                    <a:pt x="67" y="15"/>
                  </a:cubicBezTo>
                  <a:close/>
                  <a:moveTo>
                    <a:pt x="49" y="26"/>
                  </a:moveTo>
                  <a:cubicBezTo>
                    <a:pt x="48" y="26"/>
                    <a:pt x="48" y="26"/>
                    <a:pt x="48" y="26"/>
                  </a:cubicBezTo>
                  <a:cubicBezTo>
                    <a:pt x="48" y="26"/>
                    <a:pt x="48" y="26"/>
                    <a:pt x="49" y="26"/>
                  </a:cubicBezTo>
                  <a:close/>
                  <a:moveTo>
                    <a:pt x="32" y="23"/>
                  </a:moveTo>
                  <a:cubicBezTo>
                    <a:pt x="32" y="23"/>
                    <a:pt x="33" y="23"/>
                    <a:pt x="33" y="22"/>
                  </a:cubicBezTo>
                  <a:cubicBezTo>
                    <a:pt x="33" y="22"/>
                    <a:pt x="33" y="22"/>
                    <a:pt x="33" y="22"/>
                  </a:cubicBezTo>
                  <a:cubicBezTo>
                    <a:pt x="32" y="22"/>
                    <a:pt x="32" y="22"/>
                    <a:pt x="32" y="22"/>
                  </a:cubicBezTo>
                  <a:cubicBezTo>
                    <a:pt x="32" y="22"/>
                    <a:pt x="32" y="22"/>
                    <a:pt x="32" y="22"/>
                  </a:cubicBezTo>
                  <a:cubicBezTo>
                    <a:pt x="32" y="22"/>
                    <a:pt x="32" y="22"/>
                    <a:pt x="32" y="22"/>
                  </a:cubicBezTo>
                  <a:cubicBezTo>
                    <a:pt x="32" y="22"/>
                    <a:pt x="32" y="23"/>
                    <a:pt x="32" y="23"/>
                  </a:cubicBezTo>
                  <a:close/>
                  <a:moveTo>
                    <a:pt x="86" y="51"/>
                  </a:moveTo>
                  <a:cubicBezTo>
                    <a:pt x="86" y="51"/>
                    <a:pt x="86" y="52"/>
                    <a:pt x="86" y="51"/>
                  </a:cubicBezTo>
                  <a:cubicBezTo>
                    <a:pt x="87" y="51"/>
                    <a:pt x="87" y="51"/>
                    <a:pt x="86" y="50"/>
                  </a:cubicBezTo>
                  <a:cubicBezTo>
                    <a:pt x="86" y="51"/>
                    <a:pt x="86" y="51"/>
                    <a:pt x="86" y="51"/>
                  </a:cubicBezTo>
                  <a:close/>
                  <a:moveTo>
                    <a:pt x="85" y="50"/>
                  </a:moveTo>
                  <a:cubicBezTo>
                    <a:pt x="85" y="50"/>
                    <a:pt x="85" y="50"/>
                    <a:pt x="85" y="49"/>
                  </a:cubicBezTo>
                  <a:cubicBezTo>
                    <a:pt x="85" y="49"/>
                    <a:pt x="85" y="50"/>
                    <a:pt x="85" y="50"/>
                  </a:cubicBezTo>
                  <a:close/>
                  <a:moveTo>
                    <a:pt x="41" y="31"/>
                  </a:moveTo>
                  <a:cubicBezTo>
                    <a:pt x="41" y="31"/>
                    <a:pt x="42" y="31"/>
                    <a:pt x="41" y="31"/>
                  </a:cubicBezTo>
                  <a:cubicBezTo>
                    <a:pt x="41" y="31"/>
                    <a:pt x="41" y="31"/>
                    <a:pt x="41" y="31"/>
                  </a:cubicBezTo>
                  <a:close/>
                  <a:moveTo>
                    <a:pt x="36" y="28"/>
                  </a:moveTo>
                  <a:cubicBezTo>
                    <a:pt x="36" y="28"/>
                    <a:pt x="36" y="28"/>
                    <a:pt x="36" y="28"/>
                  </a:cubicBezTo>
                  <a:cubicBezTo>
                    <a:pt x="36" y="28"/>
                    <a:pt x="36" y="28"/>
                    <a:pt x="36" y="28"/>
                  </a:cubicBezTo>
                  <a:cubicBezTo>
                    <a:pt x="36" y="28"/>
                    <a:pt x="36" y="28"/>
                    <a:pt x="37" y="28"/>
                  </a:cubicBezTo>
                  <a:cubicBezTo>
                    <a:pt x="37" y="28"/>
                    <a:pt x="37" y="28"/>
                    <a:pt x="37" y="28"/>
                  </a:cubicBezTo>
                  <a:cubicBezTo>
                    <a:pt x="37" y="28"/>
                    <a:pt x="37" y="28"/>
                    <a:pt x="37" y="28"/>
                  </a:cubicBezTo>
                  <a:cubicBezTo>
                    <a:pt x="37" y="28"/>
                    <a:pt x="37" y="29"/>
                    <a:pt x="37" y="29"/>
                  </a:cubicBezTo>
                  <a:cubicBezTo>
                    <a:pt x="38" y="29"/>
                    <a:pt x="38" y="29"/>
                    <a:pt x="38" y="29"/>
                  </a:cubicBezTo>
                  <a:cubicBezTo>
                    <a:pt x="38" y="30"/>
                    <a:pt x="38" y="30"/>
                    <a:pt x="38" y="30"/>
                  </a:cubicBezTo>
                  <a:cubicBezTo>
                    <a:pt x="38" y="30"/>
                    <a:pt x="38" y="30"/>
                    <a:pt x="38" y="30"/>
                  </a:cubicBezTo>
                  <a:cubicBezTo>
                    <a:pt x="38" y="30"/>
                    <a:pt x="39" y="30"/>
                    <a:pt x="39" y="31"/>
                  </a:cubicBezTo>
                  <a:cubicBezTo>
                    <a:pt x="39" y="31"/>
                    <a:pt x="41" y="32"/>
                    <a:pt x="41" y="31"/>
                  </a:cubicBezTo>
                  <a:cubicBezTo>
                    <a:pt x="41" y="31"/>
                    <a:pt x="40" y="31"/>
                    <a:pt x="40" y="31"/>
                  </a:cubicBezTo>
                  <a:cubicBezTo>
                    <a:pt x="40" y="30"/>
                    <a:pt x="41" y="30"/>
                    <a:pt x="41" y="29"/>
                  </a:cubicBezTo>
                  <a:cubicBezTo>
                    <a:pt x="41" y="29"/>
                    <a:pt x="40" y="29"/>
                    <a:pt x="39" y="29"/>
                  </a:cubicBezTo>
                  <a:cubicBezTo>
                    <a:pt x="39" y="28"/>
                    <a:pt x="39" y="28"/>
                    <a:pt x="39" y="27"/>
                  </a:cubicBezTo>
                  <a:cubicBezTo>
                    <a:pt x="39" y="27"/>
                    <a:pt x="38" y="26"/>
                    <a:pt x="38" y="26"/>
                  </a:cubicBezTo>
                  <a:cubicBezTo>
                    <a:pt x="38" y="25"/>
                    <a:pt x="37" y="26"/>
                    <a:pt x="37" y="26"/>
                  </a:cubicBezTo>
                  <a:cubicBezTo>
                    <a:pt x="37" y="26"/>
                    <a:pt x="37" y="26"/>
                    <a:pt x="37" y="27"/>
                  </a:cubicBezTo>
                  <a:cubicBezTo>
                    <a:pt x="37" y="26"/>
                    <a:pt x="37" y="26"/>
                    <a:pt x="36" y="26"/>
                  </a:cubicBezTo>
                  <a:cubicBezTo>
                    <a:pt x="36" y="26"/>
                    <a:pt x="36" y="26"/>
                    <a:pt x="36" y="26"/>
                  </a:cubicBezTo>
                  <a:cubicBezTo>
                    <a:pt x="36" y="26"/>
                    <a:pt x="36" y="27"/>
                    <a:pt x="36" y="27"/>
                  </a:cubicBezTo>
                  <a:cubicBezTo>
                    <a:pt x="35" y="27"/>
                    <a:pt x="35" y="28"/>
                    <a:pt x="36" y="28"/>
                  </a:cubicBezTo>
                  <a:close/>
                  <a:moveTo>
                    <a:pt x="44" y="31"/>
                  </a:moveTo>
                  <a:cubicBezTo>
                    <a:pt x="44" y="31"/>
                    <a:pt x="44" y="32"/>
                    <a:pt x="44" y="32"/>
                  </a:cubicBezTo>
                  <a:cubicBezTo>
                    <a:pt x="44" y="32"/>
                    <a:pt x="45" y="31"/>
                    <a:pt x="45" y="31"/>
                  </a:cubicBezTo>
                  <a:cubicBezTo>
                    <a:pt x="45" y="31"/>
                    <a:pt x="45" y="32"/>
                    <a:pt x="46" y="32"/>
                  </a:cubicBezTo>
                  <a:cubicBezTo>
                    <a:pt x="46" y="32"/>
                    <a:pt x="46" y="32"/>
                    <a:pt x="46" y="31"/>
                  </a:cubicBezTo>
                  <a:cubicBezTo>
                    <a:pt x="46" y="31"/>
                    <a:pt x="46" y="31"/>
                    <a:pt x="46" y="30"/>
                  </a:cubicBezTo>
                  <a:cubicBezTo>
                    <a:pt x="46" y="30"/>
                    <a:pt x="46" y="30"/>
                    <a:pt x="46" y="30"/>
                  </a:cubicBezTo>
                  <a:cubicBezTo>
                    <a:pt x="45" y="29"/>
                    <a:pt x="44" y="29"/>
                    <a:pt x="44" y="29"/>
                  </a:cubicBezTo>
                  <a:cubicBezTo>
                    <a:pt x="44" y="30"/>
                    <a:pt x="44" y="30"/>
                    <a:pt x="44" y="30"/>
                  </a:cubicBezTo>
                  <a:cubicBezTo>
                    <a:pt x="44" y="30"/>
                    <a:pt x="44" y="31"/>
                    <a:pt x="44" y="31"/>
                  </a:cubicBezTo>
                  <a:close/>
                  <a:moveTo>
                    <a:pt x="25" y="17"/>
                  </a:moveTo>
                  <a:cubicBezTo>
                    <a:pt x="25" y="16"/>
                    <a:pt x="26" y="16"/>
                    <a:pt x="25" y="16"/>
                  </a:cubicBezTo>
                  <a:cubicBezTo>
                    <a:pt x="25" y="15"/>
                    <a:pt x="25" y="15"/>
                    <a:pt x="25" y="15"/>
                  </a:cubicBezTo>
                  <a:cubicBezTo>
                    <a:pt x="24" y="16"/>
                    <a:pt x="25" y="17"/>
                    <a:pt x="25" y="17"/>
                  </a:cubicBezTo>
                  <a:close/>
                  <a:moveTo>
                    <a:pt x="25" y="15"/>
                  </a:moveTo>
                  <a:cubicBezTo>
                    <a:pt x="25" y="15"/>
                    <a:pt x="25" y="16"/>
                    <a:pt x="26" y="16"/>
                  </a:cubicBezTo>
                  <a:cubicBezTo>
                    <a:pt x="26" y="15"/>
                    <a:pt x="25" y="15"/>
                    <a:pt x="25" y="15"/>
                  </a:cubicBezTo>
                  <a:cubicBezTo>
                    <a:pt x="24" y="15"/>
                    <a:pt x="24" y="14"/>
                    <a:pt x="24" y="14"/>
                  </a:cubicBezTo>
                  <a:cubicBezTo>
                    <a:pt x="24" y="15"/>
                    <a:pt x="24" y="15"/>
                    <a:pt x="25" y="15"/>
                  </a:cubicBezTo>
                  <a:close/>
                  <a:moveTo>
                    <a:pt x="26" y="17"/>
                  </a:moveTo>
                  <a:cubicBezTo>
                    <a:pt x="26" y="17"/>
                    <a:pt x="25" y="17"/>
                    <a:pt x="25" y="17"/>
                  </a:cubicBezTo>
                  <a:cubicBezTo>
                    <a:pt x="25" y="18"/>
                    <a:pt x="27" y="17"/>
                    <a:pt x="28" y="17"/>
                  </a:cubicBezTo>
                  <a:cubicBezTo>
                    <a:pt x="27" y="17"/>
                    <a:pt x="27" y="17"/>
                    <a:pt x="26" y="17"/>
                  </a:cubicBezTo>
                  <a:cubicBezTo>
                    <a:pt x="26" y="17"/>
                    <a:pt x="26" y="17"/>
                    <a:pt x="26" y="17"/>
                  </a:cubicBezTo>
                  <a:cubicBezTo>
                    <a:pt x="26" y="17"/>
                    <a:pt x="26" y="17"/>
                    <a:pt x="26" y="17"/>
                  </a:cubicBezTo>
                  <a:cubicBezTo>
                    <a:pt x="27" y="17"/>
                    <a:pt x="28" y="17"/>
                    <a:pt x="28" y="17"/>
                  </a:cubicBezTo>
                  <a:cubicBezTo>
                    <a:pt x="28" y="17"/>
                    <a:pt x="28" y="17"/>
                    <a:pt x="27" y="16"/>
                  </a:cubicBezTo>
                  <a:cubicBezTo>
                    <a:pt x="27" y="16"/>
                    <a:pt x="27" y="16"/>
                    <a:pt x="27" y="16"/>
                  </a:cubicBezTo>
                  <a:cubicBezTo>
                    <a:pt x="26" y="16"/>
                    <a:pt x="26" y="16"/>
                    <a:pt x="26" y="17"/>
                  </a:cubicBezTo>
                  <a:cubicBezTo>
                    <a:pt x="26" y="17"/>
                    <a:pt x="26" y="17"/>
                    <a:pt x="26" y="16"/>
                  </a:cubicBezTo>
                  <a:cubicBezTo>
                    <a:pt x="26" y="16"/>
                    <a:pt x="26" y="16"/>
                    <a:pt x="26" y="16"/>
                  </a:cubicBezTo>
                  <a:cubicBezTo>
                    <a:pt x="25" y="16"/>
                    <a:pt x="26" y="17"/>
                    <a:pt x="26" y="17"/>
                  </a:cubicBezTo>
                  <a:close/>
                  <a:moveTo>
                    <a:pt x="23" y="13"/>
                  </a:moveTo>
                  <a:cubicBezTo>
                    <a:pt x="23" y="13"/>
                    <a:pt x="23" y="13"/>
                    <a:pt x="22" y="13"/>
                  </a:cubicBezTo>
                  <a:cubicBezTo>
                    <a:pt x="22" y="13"/>
                    <a:pt x="22" y="13"/>
                    <a:pt x="22" y="13"/>
                  </a:cubicBezTo>
                  <a:cubicBezTo>
                    <a:pt x="22" y="13"/>
                    <a:pt x="22" y="13"/>
                    <a:pt x="22" y="13"/>
                  </a:cubicBezTo>
                  <a:cubicBezTo>
                    <a:pt x="22" y="13"/>
                    <a:pt x="22" y="14"/>
                    <a:pt x="22" y="14"/>
                  </a:cubicBezTo>
                  <a:cubicBezTo>
                    <a:pt x="22" y="14"/>
                    <a:pt x="23" y="14"/>
                    <a:pt x="23" y="13"/>
                  </a:cubicBezTo>
                  <a:close/>
                  <a:moveTo>
                    <a:pt x="7" y="15"/>
                  </a:moveTo>
                  <a:cubicBezTo>
                    <a:pt x="7" y="15"/>
                    <a:pt x="6" y="15"/>
                    <a:pt x="6" y="15"/>
                  </a:cubicBezTo>
                  <a:cubicBezTo>
                    <a:pt x="7" y="15"/>
                    <a:pt x="7" y="17"/>
                    <a:pt x="8" y="17"/>
                  </a:cubicBezTo>
                  <a:cubicBezTo>
                    <a:pt x="8" y="17"/>
                    <a:pt x="9" y="18"/>
                    <a:pt x="9" y="18"/>
                  </a:cubicBezTo>
                  <a:cubicBezTo>
                    <a:pt x="9" y="18"/>
                    <a:pt x="9" y="18"/>
                    <a:pt x="9" y="18"/>
                  </a:cubicBezTo>
                  <a:cubicBezTo>
                    <a:pt x="9" y="17"/>
                    <a:pt x="9" y="17"/>
                    <a:pt x="9" y="17"/>
                  </a:cubicBezTo>
                  <a:cubicBezTo>
                    <a:pt x="8" y="16"/>
                    <a:pt x="8" y="15"/>
                    <a:pt x="7" y="15"/>
                  </a:cubicBezTo>
                  <a:close/>
                  <a:moveTo>
                    <a:pt x="28" y="18"/>
                  </a:moveTo>
                  <a:cubicBezTo>
                    <a:pt x="28" y="18"/>
                    <a:pt x="28" y="18"/>
                    <a:pt x="28" y="18"/>
                  </a:cubicBezTo>
                  <a:cubicBezTo>
                    <a:pt x="28" y="18"/>
                    <a:pt x="28" y="18"/>
                    <a:pt x="28" y="18"/>
                  </a:cubicBezTo>
                  <a:close/>
                  <a:moveTo>
                    <a:pt x="3" y="11"/>
                  </a:moveTo>
                  <a:cubicBezTo>
                    <a:pt x="3" y="11"/>
                    <a:pt x="2" y="10"/>
                    <a:pt x="2" y="10"/>
                  </a:cubicBezTo>
                  <a:cubicBezTo>
                    <a:pt x="2" y="10"/>
                    <a:pt x="1" y="10"/>
                    <a:pt x="1" y="10"/>
                  </a:cubicBezTo>
                  <a:cubicBezTo>
                    <a:pt x="2" y="11"/>
                    <a:pt x="2" y="11"/>
                    <a:pt x="2" y="11"/>
                  </a:cubicBezTo>
                  <a:cubicBezTo>
                    <a:pt x="2" y="11"/>
                    <a:pt x="2" y="11"/>
                    <a:pt x="2" y="11"/>
                  </a:cubicBezTo>
                  <a:cubicBezTo>
                    <a:pt x="3" y="11"/>
                    <a:pt x="4" y="12"/>
                    <a:pt x="4" y="12"/>
                  </a:cubicBezTo>
                  <a:cubicBezTo>
                    <a:pt x="4" y="11"/>
                    <a:pt x="4" y="11"/>
                    <a:pt x="3" y="11"/>
                  </a:cubicBezTo>
                  <a:close/>
                  <a:moveTo>
                    <a:pt x="29" y="18"/>
                  </a:moveTo>
                  <a:cubicBezTo>
                    <a:pt x="29" y="17"/>
                    <a:pt x="29" y="17"/>
                    <a:pt x="29" y="17"/>
                  </a:cubicBezTo>
                  <a:cubicBezTo>
                    <a:pt x="29" y="17"/>
                    <a:pt x="29" y="18"/>
                    <a:pt x="29" y="18"/>
                  </a:cubicBezTo>
                  <a:close/>
                  <a:moveTo>
                    <a:pt x="90" y="43"/>
                  </a:moveTo>
                  <a:cubicBezTo>
                    <a:pt x="90" y="43"/>
                    <a:pt x="90" y="42"/>
                    <a:pt x="90" y="41"/>
                  </a:cubicBezTo>
                  <a:cubicBezTo>
                    <a:pt x="89" y="42"/>
                    <a:pt x="90" y="43"/>
                    <a:pt x="90" y="43"/>
                  </a:cubicBezTo>
                  <a:close/>
                  <a:moveTo>
                    <a:pt x="29" y="16"/>
                  </a:moveTo>
                  <a:cubicBezTo>
                    <a:pt x="29" y="16"/>
                    <a:pt x="29" y="16"/>
                    <a:pt x="29" y="17"/>
                  </a:cubicBezTo>
                  <a:cubicBezTo>
                    <a:pt x="29" y="16"/>
                    <a:pt x="29" y="16"/>
                    <a:pt x="29" y="16"/>
                  </a:cubicBezTo>
                  <a:close/>
                  <a:moveTo>
                    <a:pt x="121" y="20"/>
                  </a:moveTo>
                  <a:cubicBezTo>
                    <a:pt x="122" y="20"/>
                    <a:pt x="122" y="21"/>
                    <a:pt x="122" y="21"/>
                  </a:cubicBezTo>
                  <a:cubicBezTo>
                    <a:pt x="122" y="21"/>
                    <a:pt x="122" y="20"/>
                    <a:pt x="121" y="20"/>
                  </a:cubicBezTo>
                  <a:close/>
                  <a:moveTo>
                    <a:pt x="115" y="17"/>
                  </a:moveTo>
                  <a:cubicBezTo>
                    <a:pt x="115" y="17"/>
                    <a:pt x="115" y="18"/>
                    <a:pt x="115" y="18"/>
                  </a:cubicBezTo>
                  <a:cubicBezTo>
                    <a:pt x="115" y="18"/>
                    <a:pt x="116" y="19"/>
                    <a:pt x="116" y="19"/>
                  </a:cubicBezTo>
                  <a:cubicBezTo>
                    <a:pt x="116" y="20"/>
                    <a:pt x="115" y="21"/>
                    <a:pt x="116" y="21"/>
                  </a:cubicBezTo>
                  <a:cubicBezTo>
                    <a:pt x="116" y="22"/>
                    <a:pt x="116" y="22"/>
                    <a:pt x="117" y="22"/>
                  </a:cubicBezTo>
                  <a:cubicBezTo>
                    <a:pt x="117" y="23"/>
                    <a:pt x="118" y="23"/>
                    <a:pt x="118" y="23"/>
                  </a:cubicBezTo>
                  <a:cubicBezTo>
                    <a:pt x="118" y="23"/>
                    <a:pt x="117" y="22"/>
                    <a:pt x="116" y="20"/>
                  </a:cubicBezTo>
                  <a:cubicBezTo>
                    <a:pt x="116" y="20"/>
                    <a:pt x="116" y="20"/>
                    <a:pt x="116" y="19"/>
                  </a:cubicBezTo>
                  <a:cubicBezTo>
                    <a:pt x="116" y="19"/>
                    <a:pt x="116" y="19"/>
                    <a:pt x="117" y="19"/>
                  </a:cubicBezTo>
                  <a:cubicBezTo>
                    <a:pt x="118" y="19"/>
                    <a:pt x="118" y="19"/>
                    <a:pt x="119" y="19"/>
                  </a:cubicBezTo>
                  <a:cubicBezTo>
                    <a:pt x="119" y="19"/>
                    <a:pt x="120" y="19"/>
                    <a:pt x="120" y="20"/>
                  </a:cubicBezTo>
                  <a:cubicBezTo>
                    <a:pt x="119" y="19"/>
                    <a:pt x="119" y="18"/>
                    <a:pt x="118" y="18"/>
                  </a:cubicBezTo>
                  <a:cubicBezTo>
                    <a:pt x="118" y="18"/>
                    <a:pt x="118" y="18"/>
                    <a:pt x="118" y="18"/>
                  </a:cubicBezTo>
                  <a:cubicBezTo>
                    <a:pt x="117" y="17"/>
                    <a:pt x="118" y="17"/>
                    <a:pt x="119" y="17"/>
                  </a:cubicBezTo>
                  <a:cubicBezTo>
                    <a:pt x="119" y="16"/>
                    <a:pt x="119" y="16"/>
                    <a:pt x="119" y="16"/>
                  </a:cubicBezTo>
                  <a:cubicBezTo>
                    <a:pt x="119" y="16"/>
                    <a:pt x="119" y="16"/>
                    <a:pt x="119" y="15"/>
                  </a:cubicBezTo>
                  <a:cubicBezTo>
                    <a:pt x="119" y="15"/>
                    <a:pt x="119" y="15"/>
                    <a:pt x="119" y="15"/>
                  </a:cubicBezTo>
                  <a:cubicBezTo>
                    <a:pt x="119" y="15"/>
                    <a:pt x="118" y="15"/>
                    <a:pt x="118" y="15"/>
                  </a:cubicBezTo>
                  <a:cubicBezTo>
                    <a:pt x="118" y="15"/>
                    <a:pt x="118" y="15"/>
                    <a:pt x="117" y="15"/>
                  </a:cubicBezTo>
                  <a:cubicBezTo>
                    <a:pt x="117" y="15"/>
                    <a:pt x="117" y="16"/>
                    <a:pt x="117" y="16"/>
                  </a:cubicBezTo>
                  <a:cubicBezTo>
                    <a:pt x="117" y="16"/>
                    <a:pt x="118" y="16"/>
                    <a:pt x="117" y="16"/>
                  </a:cubicBezTo>
                  <a:cubicBezTo>
                    <a:pt x="117" y="16"/>
                    <a:pt x="117" y="16"/>
                    <a:pt x="117" y="17"/>
                  </a:cubicBezTo>
                  <a:cubicBezTo>
                    <a:pt x="116" y="17"/>
                    <a:pt x="117" y="17"/>
                    <a:pt x="116" y="17"/>
                  </a:cubicBezTo>
                  <a:cubicBezTo>
                    <a:pt x="116" y="18"/>
                    <a:pt x="115" y="17"/>
                    <a:pt x="116" y="17"/>
                  </a:cubicBezTo>
                  <a:cubicBezTo>
                    <a:pt x="116" y="17"/>
                    <a:pt x="116" y="16"/>
                    <a:pt x="116" y="16"/>
                  </a:cubicBezTo>
                  <a:cubicBezTo>
                    <a:pt x="116" y="16"/>
                    <a:pt x="116" y="16"/>
                    <a:pt x="116" y="16"/>
                  </a:cubicBezTo>
                  <a:cubicBezTo>
                    <a:pt x="116" y="16"/>
                    <a:pt x="116" y="16"/>
                    <a:pt x="116" y="16"/>
                  </a:cubicBezTo>
                  <a:cubicBezTo>
                    <a:pt x="116" y="16"/>
                    <a:pt x="117" y="16"/>
                    <a:pt x="117" y="16"/>
                  </a:cubicBezTo>
                  <a:cubicBezTo>
                    <a:pt x="117" y="15"/>
                    <a:pt x="117" y="15"/>
                    <a:pt x="116" y="14"/>
                  </a:cubicBezTo>
                  <a:cubicBezTo>
                    <a:pt x="116" y="13"/>
                    <a:pt x="116" y="14"/>
                    <a:pt x="117" y="13"/>
                  </a:cubicBezTo>
                  <a:cubicBezTo>
                    <a:pt x="117" y="13"/>
                    <a:pt x="117" y="13"/>
                    <a:pt x="117" y="12"/>
                  </a:cubicBezTo>
                  <a:cubicBezTo>
                    <a:pt x="117" y="13"/>
                    <a:pt x="116" y="13"/>
                    <a:pt x="116" y="13"/>
                  </a:cubicBezTo>
                  <a:cubicBezTo>
                    <a:pt x="116" y="14"/>
                    <a:pt x="115" y="14"/>
                    <a:pt x="115" y="14"/>
                  </a:cubicBezTo>
                  <a:cubicBezTo>
                    <a:pt x="115" y="15"/>
                    <a:pt x="115" y="15"/>
                    <a:pt x="115" y="16"/>
                  </a:cubicBezTo>
                  <a:cubicBezTo>
                    <a:pt x="115" y="16"/>
                    <a:pt x="114" y="16"/>
                    <a:pt x="115" y="17"/>
                  </a:cubicBezTo>
                  <a:cubicBezTo>
                    <a:pt x="115" y="17"/>
                    <a:pt x="115" y="17"/>
                    <a:pt x="115" y="17"/>
                  </a:cubicBezTo>
                  <a:close/>
                  <a:moveTo>
                    <a:pt x="125" y="24"/>
                  </a:moveTo>
                  <a:cubicBezTo>
                    <a:pt x="126" y="23"/>
                    <a:pt x="126" y="23"/>
                    <a:pt x="126" y="23"/>
                  </a:cubicBezTo>
                  <a:cubicBezTo>
                    <a:pt x="126" y="23"/>
                    <a:pt x="126" y="23"/>
                    <a:pt x="126" y="23"/>
                  </a:cubicBezTo>
                  <a:cubicBezTo>
                    <a:pt x="126" y="23"/>
                    <a:pt x="126" y="23"/>
                    <a:pt x="126" y="23"/>
                  </a:cubicBezTo>
                  <a:cubicBezTo>
                    <a:pt x="125" y="23"/>
                    <a:pt x="125" y="23"/>
                    <a:pt x="125" y="24"/>
                  </a:cubicBezTo>
                  <a:close/>
                  <a:moveTo>
                    <a:pt x="127" y="25"/>
                  </a:moveTo>
                  <a:cubicBezTo>
                    <a:pt x="127" y="25"/>
                    <a:pt x="128" y="24"/>
                    <a:pt x="128" y="24"/>
                  </a:cubicBezTo>
                  <a:cubicBezTo>
                    <a:pt x="128" y="23"/>
                    <a:pt x="127" y="23"/>
                    <a:pt x="127" y="23"/>
                  </a:cubicBezTo>
                  <a:cubicBezTo>
                    <a:pt x="126" y="23"/>
                    <a:pt x="126" y="24"/>
                    <a:pt x="126" y="24"/>
                  </a:cubicBezTo>
                  <a:cubicBezTo>
                    <a:pt x="126" y="24"/>
                    <a:pt x="127" y="25"/>
                    <a:pt x="127" y="25"/>
                  </a:cubicBezTo>
                  <a:close/>
                  <a:moveTo>
                    <a:pt x="126" y="22"/>
                  </a:moveTo>
                  <a:cubicBezTo>
                    <a:pt x="126" y="22"/>
                    <a:pt x="126" y="22"/>
                    <a:pt x="126" y="22"/>
                  </a:cubicBezTo>
                  <a:cubicBezTo>
                    <a:pt x="126" y="22"/>
                    <a:pt x="126" y="22"/>
                    <a:pt x="126" y="22"/>
                  </a:cubicBezTo>
                  <a:cubicBezTo>
                    <a:pt x="126" y="22"/>
                    <a:pt x="126" y="22"/>
                    <a:pt x="126" y="22"/>
                  </a:cubicBezTo>
                  <a:close/>
                  <a:moveTo>
                    <a:pt x="123" y="25"/>
                  </a:moveTo>
                  <a:cubicBezTo>
                    <a:pt x="123" y="25"/>
                    <a:pt x="123" y="24"/>
                    <a:pt x="123" y="24"/>
                  </a:cubicBezTo>
                  <a:cubicBezTo>
                    <a:pt x="123" y="24"/>
                    <a:pt x="123" y="24"/>
                    <a:pt x="123" y="25"/>
                  </a:cubicBezTo>
                  <a:close/>
                  <a:moveTo>
                    <a:pt x="6" y="12"/>
                  </a:moveTo>
                  <a:cubicBezTo>
                    <a:pt x="7" y="13"/>
                    <a:pt x="7" y="13"/>
                    <a:pt x="7" y="13"/>
                  </a:cubicBezTo>
                  <a:cubicBezTo>
                    <a:pt x="7" y="12"/>
                    <a:pt x="7" y="12"/>
                    <a:pt x="6" y="12"/>
                  </a:cubicBezTo>
                  <a:close/>
                  <a:moveTo>
                    <a:pt x="125" y="28"/>
                  </a:moveTo>
                  <a:cubicBezTo>
                    <a:pt x="125" y="28"/>
                    <a:pt x="125" y="27"/>
                    <a:pt x="125" y="27"/>
                  </a:cubicBezTo>
                  <a:cubicBezTo>
                    <a:pt x="125" y="27"/>
                    <a:pt x="125" y="28"/>
                    <a:pt x="125" y="27"/>
                  </a:cubicBezTo>
                  <a:cubicBezTo>
                    <a:pt x="125" y="27"/>
                    <a:pt x="125" y="27"/>
                    <a:pt x="125" y="27"/>
                  </a:cubicBezTo>
                  <a:cubicBezTo>
                    <a:pt x="125" y="27"/>
                    <a:pt x="125" y="26"/>
                    <a:pt x="125" y="26"/>
                  </a:cubicBezTo>
                  <a:cubicBezTo>
                    <a:pt x="125" y="26"/>
                    <a:pt x="124" y="27"/>
                    <a:pt x="124" y="27"/>
                  </a:cubicBezTo>
                  <a:cubicBezTo>
                    <a:pt x="123" y="27"/>
                    <a:pt x="123" y="27"/>
                    <a:pt x="123" y="27"/>
                  </a:cubicBezTo>
                  <a:cubicBezTo>
                    <a:pt x="123" y="27"/>
                    <a:pt x="124" y="27"/>
                    <a:pt x="124" y="28"/>
                  </a:cubicBezTo>
                  <a:cubicBezTo>
                    <a:pt x="124" y="28"/>
                    <a:pt x="125" y="28"/>
                    <a:pt x="125" y="28"/>
                  </a:cubicBezTo>
                  <a:close/>
                  <a:moveTo>
                    <a:pt x="126" y="21"/>
                  </a:moveTo>
                  <a:cubicBezTo>
                    <a:pt x="126" y="21"/>
                    <a:pt x="126" y="22"/>
                    <a:pt x="126" y="22"/>
                  </a:cubicBezTo>
                  <a:cubicBezTo>
                    <a:pt x="126" y="22"/>
                    <a:pt x="126" y="21"/>
                    <a:pt x="126" y="21"/>
                  </a:cubicBezTo>
                  <a:cubicBezTo>
                    <a:pt x="126" y="21"/>
                    <a:pt x="126" y="22"/>
                    <a:pt x="127" y="22"/>
                  </a:cubicBezTo>
                  <a:cubicBezTo>
                    <a:pt x="127" y="22"/>
                    <a:pt x="127" y="22"/>
                    <a:pt x="127" y="21"/>
                  </a:cubicBezTo>
                  <a:cubicBezTo>
                    <a:pt x="127" y="22"/>
                    <a:pt x="127" y="21"/>
                    <a:pt x="128" y="21"/>
                  </a:cubicBezTo>
                  <a:cubicBezTo>
                    <a:pt x="128" y="22"/>
                    <a:pt x="128" y="22"/>
                    <a:pt x="128" y="22"/>
                  </a:cubicBezTo>
                  <a:cubicBezTo>
                    <a:pt x="129" y="22"/>
                    <a:pt x="129" y="21"/>
                    <a:pt x="128" y="21"/>
                  </a:cubicBezTo>
                  <a:cubicBezTo>
                    <a:pt x="128" y="21"/>
                    <a:pt x="128" y="21"/>
                    <a:pt x="128" y="21"/>
                  </a:cubicBezTo>
                  <a:cubicBezTo>
                    <a:pt x="128" y="20"/>
                    <a:pt x="128" y="20"/>
                    <a:pt x="127" y="20"/>
                  </a:cubicBezTo>
                  <a:cubicBezTo>
                    <a:pt x="127" y="20"/>
                    <a:pt x="127" y="20"/>
                    <a:pt x="127" y="20"/>
                  </a:cubicBezTo>
                  <a:cubicBezTo>
                    <a:pt x="126" y="21"/>
                    <a:pt x="125" y="21"/>
                    <a:pt x="125" y="21"/>
                  </a:cubicBezTo>
                  <a:cubicBezTo>
                    <a:pt x="125" y="21"/>
                    <a:pt x="125" y="21"/>
                    <a:pt x="125" y="21"/>
                  </a:cubicBezTo>
                  <a:cubicBezTo>
                    <a:pt x="125" y="21"/>
                    <a:pt x="126" y="21"/>
                    <a:pt x="126" y="21"/>
                  </a:cubicBezTo>
                  <a:close/>
                  <a:moveTo>
                    <a:pt x="127" y="21"/>
                  </a:moveTo>
                  <a:cubicBezTo>
                    <a:pt x="127" y="21"/>
                    <a:pt x="126" y="21"/>
                    <a:pt x="126" y="21"/>
                  </a:cubicBezTo>
                  <a:cubicBezTo>
                    <a:pt x="126" y="20"/>
                    <a:pt x="127" y="21"/>
                    <a:pt x="127" y="21"/>
                  </a:cubicBezTo>
                  <a:close/>
                  <a:moveTo>
                    <a:pt x="143" y="23"/>
                  </a:moveTo>
                  <a:cubicBezTo>
                    <a:pt x="143" y="23"/>
                    <a:pt x="144" y="23"/>
                    <a:pt x="144" y="23"/>
                  </a:cubicBezTo>
                  <a:cubicBezTo>
                    <a:pt x="145" y="23"/>
                    <a:pt x="143" y="23"/>
                    <a:pt x="143" y="23"/>
                  </a:cubicBezTo>
                  <a:close/>
                  <a:moveTo>
                    <a:pt x="145" y="25"/>
                  </a:moveTo>
                  <a:cubicBezTo>
                    <a:pt x="145" y="25"/>
                    <a:pt x="146" y="25"/>
                    <a:pt x="145" y="25"/>
                  </a:cubicBezTo>
                  <a:cubicBezTo>
                    <a:pt x="146" y="25"/>
                    <a:pt x="146" y="25"/>
                    <a:pt x="147" y="24"/>
                  </a:cubicBezTo>
                  <a:cubicBezTo>
                    <a:pt x="147" y="24"/>
                    <a:pt x="146" y="24"/>
                    <a:pt x="146" y="24"/>
                  </a:cubicBezTo>
                  <a:cubicBezTo>
                    <a:pt x="146" y="24"/>
                    <a:pt x="146" y="24"/>
                    <a:pt x="146" y="24"/>
                  </a:cubicBezTo>
                  <a:cubicBezTo>
                    <a:pt x="146" y="24"/>
                    <a:pt x="146" y="24"/>
                    <a:pt x="146" y="24"/>
                  </a:cubicBezTo>
                  <a:cubicBezTo>
                    <a:pt x="146" y="23"/>
                    <a:pt x="145" y="23"/>
                    <a:pt x="144" y="23"/>
                  </a:cubicBezTo>
                  <a:cubicBezTo>
                    <a:pt x="145" y="23"/>
                    <a:pt x="145" y="24"/>
                    <a:pt x="145" y="25"/>
                  </a:cubicBezTo>
                  <a:close/>
                  <a:moveTo>
                    <a:pt x="95" y="39"/>
                  </a:moveTo>
                  <a:cubicBezTo>
                    <a:pt x="95" y="39"/>
                    <a:pt x="95" y="40"/>
                    <a:pt x="95" y="40"/>
                  </a:cubicBezTo>
                  <a:cubicBezTo>
                    <a:pt x="95" y="39"/>
                    <a:pt x="95" y="39"/>
                    <a:pt x="95" y="38"/>
                  </a:cubicBezTo>
                  <a:cubicBezTo>
                    <a:pt x="95" y="38"/>
                    <a:pt x="95" y="39"/>
                    <a:pt x="95" y="39"/>
                  </a:cubicBezTo>
                  <a:close/>
                  <a:moveTo>
                    <a:pt x="141" y="24"/>
                  </a:moveTo>
                  <a:cubicBezTo>
                    <a:pt x="140" y="24"/>
                    <a:pt x="142" y="25"/>
                    <a:pt x="141" y="24"/>
                  </a:cubicBezTo>
                  <a:close/>
                  <a:moveTo>
                    <a:pt x="140" y="29"/>
                  </a:moveTo>
                  <a:cubicBezTo>
                    <a:pt x="140" y="29"/>
                    <a:pt x="140" y="29"/>
                    <a:pt x="140" y="29"/>
                  </a:cubicBezTo>
                  <a:cubicBezTo>
                    <a:pt x="140" y="29"/>
                    <a:pt x="140" y="29"/>
                    <a:pt x="140" y="29"/>
                  </a:cubicBezTo>
                  <a:close/>
                  <a:moveTo>
                    <a:pt x="143" y="26"/>
                  </a:moveTo>
                  <a:cubicBezTo>
                    <a:pt x="143" y="26"/>
                    <a:pt x="142" y="26"/>
                    <a:pt x="142" y="26"/>
                  </a:cubicBezTo>
                  <a:cubicBezTo>
                    <a:pt x="142" y="26"/>
                    <a:pt x="143" y="26"/>
                    <a:pt x="143" y="26"/>
                  </a:cubicBezTo>
                  <a:close/>
                  <a:moveTo>
                    <a:pt x="140" y="27"/>
                  </a:moveTo>
                  <a:cubicBezTo>
                    <a:pt x="139" y="28"/>
                    <a:pt x="139" y="28"/>
                    <a:pt x="139" y="28"/>
                  </a:cubicBezTo>
                  <a:cubicBezTo>
                    <a:pt x="140" y="28"/>
                    <a:pt x="140" y="28"/>
                    <a:pt x="140" y="27"/>
                  </a:cubicBezTo>
                  <a:close/>
                  <a:moveTo>
                    <a:pt x="144" y="26"/>
                  </a:moveTo>
                  <a:cubicBezTo>
                    <a:pt x="144" y="26"/>
                    <a:pt x="147" y="28"/>
                    <a:pt x="147" y="27"/>
                  </a:cubicBezTo>
                  <a:cubicBezTo>
                    <a:pt x="148" y="27"/>
                    <a:pt x="148" y="27"/>
                    <a:pt x="149" y="27"/>
                  </a:cubicBezTo>
                  <a:cubicBezTo>
                    <a:pt x="148" y="27"/>
                    <a:pt x="148" y="27"/>
                    <a:pt x="148" y="27"/>
                  </a:cubicBezTo>
                  <a:cubicBezTo>
                    <a:pt x="148" y="26"/>
                    <a:pt x="147" y="26"/>
                    <a:pt x="147" y="26"/>
                  </a:cubicBezTo>
                  <a:cubicBezTo>
                    <a:pt x="147" y="26"/>
                    <a:pt x="146" y="26"/>
                    <a:pt x="146" y="26"/>
                  </a:cubicBezTo>
                  <a:cubicBezTo>
                    <a:pt x="145" y="26"/>
                    <a:pt x="144" y="26"/>
                    <a:pt x="144" y="26"/>
                  </a:cubicBezTo>
                  <a:close/>
                  <a:moveTo>
                    <a:pt x="98" y="41"/>
                  </a:moveTo>
                  <a:cubicBezTo>
                    <a:pt x="98" y="41"/>
                    <a:pt x="98" y="41"/>
                    <a:pt x="98" y="40"/>
                  </a:cubicBezTo>
                  <a:cubicBezTo>
                    <a:pt x="99" y="40"/>
                    <a:pt x="100" y="39"/>
                    <a:pt x="100" y="39"/>
                  </a:cubicBezTo>
                  <a:cubicBezTo>
                    <a:pt x="100" y="39"/>
                    <a:pt x="99" y="39"/>
                    <a:pt x="99" y="39"/>
                  </a:cubicBezTo>
                  <a:cubicBezTo>
                    <a:pt x="99" y="38"/>
                    <a:pt x="99" y="38"/>
                    <a:pt x="99" y="37"/>
                  </a:cubicBezTo>
                  <a:cubicBezTo>
                    <a:pt x="99" y="37"/>
                    <a:pt x="99" y="37"/>
                    <a:pt x="100" y="37"/>
                  </a:cubicBezTo>
                  <a:cubicBezTo>
                    <a:pt x="100" y="37"/>
                    <a:pt x="99" y="35"/>
                    <a:pt x="98" y="36"/>
                  </a:cubicBezTo>
                  <a:cubicBezTo>
                    <a:pt x="98" y="37"/>
                    <a:pt x="98" y="37"/>
                    <a:pt x="98" y="37"/>
                  </a:cubicBezTo>
                  <a:cubicBezTo>
                    <a:pt x="98" y="38"/>
                    <a:pt x="98" y="38"/>
                    <a:pt x="98" y="38"/>
                  </a:cubicBezTo>
                  <a:cubicBezTo>
                    <a:pt x="98" y="39"/>
                    <a:pt x="98" y="39"/>
                    <a:pt x="98" y="40"/>
                  </a:cubicBezTo>
                  <a:cubicBezTo>
                    <a:pt x="97" y="40"/>
                    <a:pt x="97" y="40"/>
                    <a:pt x="97" y="40"/>
                  </a:cubicBezTo>
                  <a:cubicBezTo>
                    <a:pt x="98" y="40"/>
                    <a:pt x="98" y="40"/>
                    <a:pt x="98" y="41"/>
                  </a:cubicBezTo>
                  <a:close/>
                  <a:moveTo>
                    <a:pt x="101" y="26"/>
                  </a:moveTo>
                  <a:cubicBezTo>
                    <a:pt x="101" y="27"/>
                    <a:pt x="101" y="26"/>
                    <a:pt x="101" y="26"/>
                  </a:cubicBezTo>
                  <a:cubicBezTo>
                    <a:pt x="101" y="26"/>
                    <a:pt x="100" y="26"/>
                    <a:pt x="101" y="26"/>
                  </a:cubicBezTo>
                  <a:close/>
                  <a:moveTo>
                    <a:pt x="100" y="35"/>
                  </a:moveTo>
                  <a:cubicBezTo>
                    <a:pt x="100" y="35"/>
                    <a:pt x="99" y="35"/>
                    <a:pt x="99" y="34"/>
                  </a:cubicBezTo>
                  <a:cubicBezTo>
                    <a:pt x="99" y="35"/>
                    <a:pt x="99" y="35"/>
                    <a:pt x="99" y="35"/>
                  </a:cubicBezTo>
                  <a:cubicBezTo>
                    <a:pt x="99" y="35"/>
                    <a:pt x="100" y="35"/>
                    <a:pt x="100" y="35"/>
                  </a:cubicBezTo>
                  <a:close/>
                  <a:moveTo>
                    <a:pt x="97" y="40"/>
                  </a:moveTo>
                  <a:cubicBezTo>
                    <a:pt x="97" y="40"/>
                    <a:pt x="97" y="40"/>
                    <a:pt x="97" y="39"/>
                  </a:cubicBezTo>
                  <a:cubicBezTo>
                    <a:pt x="98" y="39"/>
                    <a:pt x="98" y="39"/>
                    <a:pt x="98" y="39"/>
                  </a:cubicBezTo>
                  <a:cubicBezTo>
                    <a:pt x="98" y="39"/>
                    <a:pt x="97" y="39"/>
                    <a:pt x="98" y="39"/>
                  </a:cubicBezTo>
                  <a:cubicBezTo>
                    <a:pt x="98" y="38"/>
                    <a:pt x="98" y="38"/>
                    <a:pt x="98" y="38"/>
                  </a:cubicBezTo>
                  <a:cubicBezTo>
                    <a:pt x="98" y="38"/>
                    <a:pt x="98" y="37"/>
                    <a:pt x="98" y="37"/>
                  </a:cubicBezTo>
                  <a:cubicBezTo>
                    <a:pt x="98" y="37"/>
                    <a:pt x="97" y="37"/>
                    <a:pt x="97" y="37"/>
                  </a:cubicBezTo>
                  <a:cubicBezTo>
                    <a:pt x="97" y="37"/>
                    <a:pt x="97" y="37"/>
                    <a:pt x="97" y="37"/>
                  </a:cubicBezTo>
                  <a:cubicBezTo>
                    <a:pt x="96" y="38"/>
                    <a:pt x="97" y="38"/>
                    <a:pt x="96" y="39"/>
                  </a:cubicBezTo>
                  <a:cubicBezTo>
                    <a:pt x="96" y="40"/>
                    <a:pt x="96" y="39"/>
                    <a:pt x="97" y="40"/>
                  </a:cubicBezTo>
                  <a:close/>
                  <a:moveTo>
                    <a:pt x="114" y="22"/>
                  </a:moveTo>
                  <a:cubicBezTo>
                    <a:pt x="114" y="22"/>
                    <a:pt x="114" y="21"/>
                    <a:pt x="114" y="21"/>
                  </a:cubicBezTo>
                  <a:cubicBezTo>
                    <a:pt x="114" y="21"/>
                    <a:pt x="113" y="21"/>
                    <a:pt x="113" y="22"/>
                  </a:cubicBezTo>
                  <a:cubicBezTo>
                    <a:pt x="113" y="22"/>
                    <a:pt x="114" y="22"/>
                    <a:pt x="114" y="22"/>
                  </a:cubicBezTo>
                  <a:close/>
                  <a:moveTo>
                    <a:pt x="95" y="22"/>
                  </a:moveTo>
                  <a:cubicBezTo>
                    <a:pt x="95" y="22"/>
                    <a:pt x="95" y="22"/>
                    <a:pt x="95" y="21"/>
                  </a:cubicBezTo>
                  <a:cubicBezTo>
                    <a:pt x="95" y="21"/>
                    <a:pt x="95" y="21"/>
                    <a:pt x="95" y="22"/>
                  </a:cubicBezTo>
                  <a:close/>
                  <a:moveTo>
                    <a:pt x="100" y="50"/>
                  </a:moveTo>
                  <a:cubicBezTo>
                    <a:pt x="100" y="50"/>
                    <a:pt x="100" y="50"/>
                    <a:pt x="100" y="50"/>
                  </a:cubicBezTo>
                  <a:cubicBezTo>
                    <a:pt x="100" y="50"/>
                    <a:pt x="99" y="50"/>
                    <a:pt x="99" y="50"/>
                  </a:cubicBezTo>
                  <a:cubicBezTo>
                    <a:pt x="99" y="50"/>
                    <a:pt x="99" y="50"/>
                    <a:pt x="100" y="50"/>
                  </a:cubicBezTo>
                  <a:close/>
                  <a:moveTo>
                    <a:pt x="94" y="22"/>
                  </a:moveTo>
                  <a:cubicBezTo>
                    <a:pt x="94" y="22"/>
                    <a:pt x="95" y="22"/>
                    <a:pt x="95" y="22"/>
                  </a:cubicBezTo>
                  <a:cubicBezTo>
                    <a:pt x="95" y="22"/>
                    <a:pt x="94" y="22"/>
                    <a:pt x="94" y="22"/>
                  </a:cubicBezTo>
                  <a:cubicBezTo>
                    <a:pt x="94" y="22"/>
                    <a:pt x="94" y="22"/>
                    <a:pt x="94" y="22"/>
                  </a:cubicBezTo>
                  <a:close/>
                  <a:moveTo>
                    <a:pt x="100" y="25"/>
                  </a:moveTo>
                  <a:cubicBezTo>
                    <a:pt x="100" y="25"/>
                    <a:pt x="100" y="24"/>
                    <a:pt x="99" y="24"/>
                  </a:cubicBezTo>
                  <a:cubicBezTo>
                    <a:pt x="100" y="24"/>
                    <a:pt x="99" y="24"/>
                    <a:pt x="99" y="24"/>
                  </a:cubicBezTo>
                  <a:cubicBezTo>
                    <a:pt x="99" y="24"/>
                    <a:pt x="99" y="24"/>
                    <a:pt x="98" y="25"/>
                  </a:cubicBezTo>
                  <a:cubicBezTo>
                    <a:pt x="98" y="25"/>
                    <a:pt x="98" y="25"/>
                    <a:pt x="98" y="26"/>
                  </a:cubicBezTo>
                  <a:cubicBezTo>
                    <a:pt x="98" y="27"/>
                    <a:pt x="99" y="25"/>
                    <a:pt x="99" y="25"/>
                  </a:cubicBezTo>
                  <a:cubicBezTo>
                    <a:pt x="99" y="25"/>
                    <a:pt x="100" y="25"/>
                    <a:pt x="99" y="25"/>
                  </a:cubicBezTo>
                  <a:cubicBezTo>
                    <a:pt x="99" y="26"/>
                    <a:pt x="99" y="26"/>
                    <a:pt x="100" y="26"/>
                  </a:cubicBezTo>
                  <a:cubicBezTo>
                    <a:pt x="100" y="25"/>
                    <a:pt x="100" y="25"/>
                    <a:pt x="101" y="25"/>
                  </a:cubicBezTo>
                  <a:cubicBezTo>
                    <a:pt x="101" y="25"/>
                    <a:pt x="100" y="24"/>
                    <a:pt x="100" y="25"/>
                  </a:cubicBezTo>
                  <a:close/>
                  <a:moveTo>
                    <a:pt x="103" y="54"/>
                  </a:moveTo>
                  <a:cubicBezTo>
                    <a:pt x="103" y="54"/>
                    <a:pt x="103" y="54"/>
                    <a:pt x="103" y="54"/>
                  </a:cubicBezTo>
                  <a:cubicBezTo>
                    <a:pt x="103" y="54"/>
                    <a:pt x="103" y="54"/>
                    <a:pt x="103" y="54"/>
                  </a:cubicBezTo>
                  <a:close/>
                  <a:moveTo>
                    <a:pt x="84" y="30"/>
                  </a:moveTo>
                  <a:cubicBezTo>
                    <a:pt x="84" y="30"/>
                    <a:pt x="84" y="30"/>
                    <a:pt x="84" y="30"/>
                  </a:cubicBezTo>
                  <a:cubicBezTo>
                    <a:pt x="84" y="30"/>
                    <a:pt x="84" y="30"/>
                    <a:pt x="84" y="30"/>
                  </a:cubicBezTo>
                  <a:cubicBezTo>
                    <a:pt x="84" y="31"/>
                    <a:pt x="84" y="31"/>
                    <a:pt x="84" y="31"/>
                  </a:cubicBezTo>
                  <a:cubicBezTo>
                    <a:pt x="84" y="32"/>
                    <a:pt x="84" y="32"/>
                    <a:pt x="84" y="32"/>
                  </a:cubicBezTo>
                  <a:cubicBezTo>
                    <a:pt x="85" y="33"/>
                    <a:pt x="85" y="33"/>
                    <a:pt x="85" y="33"/>
                  </a:cubicBezTo>
                  <a:cubicBezTo>
                    <a:pt x="85" y="33"/>
                    <a:pt x="86" y="33"/>
                    <a:pt x="86" y="33"/>
                  </a:cubicBezTo>
                  <a:cubicBezTo>
                    <a:pt x="86" y="34"/>
                    <a:pt x="86" y="34"/>
                    <a:pt x="87" y="34"/>
                  </a:cubicBezTo>
                  <a:cubicBezTo>
                    <a:pt x="87" y="35"/>
                    <a:pt x="87" y="36"/>
                    <a:pt x="87" y="36"/>
                  </a:cubicBezTo>
                  <a:cubicBezTo>
                    <a:pt x="87" y="37"/>
                    <a:pt x="86" y="38"/>
                    <a:pt x="86" y="38"/>
                  </a:cubicBezTo>
                  <a:cubicBezTo>
                    <a:pt x="86" y="39"/>
                    <a:pt x="86" y="40"/>
                    <a:pt x="86" y="40"/>
                  </a:cubicBezTo>
                  <a:cubicBezTo>
                    <a:pt x="86" y="40"/>
                    <a:pt x="87" y="40"/>
                    <a:pt x="87" y="41"/>
                  </a:cubicBezTo>
                  <a:cubicBezTo>
                    <a:pt x="87" y="41"/>
                    <a:pt x="87" y="41"/>
                    <a:pt x="87" y="40"/>
                  </a:cubicBezTo>
                  <a:cubicBezTo>
                    <a:pt x="88" y="40"/>
                    <a:pt x="88" y="40"/>
                    <a:pt x="89" y="40"/>
                  </a:cubicBezTo>
                  <a:cubicBezTo>
                    <a:pt x="89" y="40"/>
                    <a:pt x="89" y="40"/>
                    <a:pt x="90" y="40"/>
                  </a:cubicBezTo>
                  <a:cubicBezTo>
                    <a:pt x="90" y="40"/>
                    <a:pt x="89" y="39"/>
                    <a:pt x="89" y="38"/>
                  </a:cubicBezTo>
                  <a:cubicBezTo>
                    <a:pt x="89" y="38"/>
                    <a:pt x="90" y="37"/>
                    <a:pt x="90" y="37"/>
                  </a:cubicBezTo>
                  <a:cubicBezTo>
                    <a:pt x="90" y="36"/>
                    <a:pt x="90" y="35"/>
                    <a:pt x="90" y="34"/>
                  </a:cubicBezTo>
                  <a:cubicBezTo>
                    <a:pt x="90" y="33"/>
                    <a:pt x="90" y="33"/>
                    <a:pt x="90" y="32"/>
                  </a:cubicBezTo>
                  <a:cubicBezTo>
                    <a:pt x="90" y="32"/>
                    <a:pt x="89" y="31"/>
                    <a:pt x="89" y="31"/>
                  </a:cubicBezTo>
                  <a:cubicBezTo>
                    <a:pt x="89" y="31"/>
                    <a:pt x="89" y="31"/>
                    <a:pt x="90" y="30"/>
                  </a:cubicBezTo>
                  <a:cubicBezTo>
                    <a:pt x="90" y="30"/>
                    <a:pt x="91" y="30"/>
                    <a:pt x="91" y="30"/>
                  </a:cubicBezTo>
                  <a:cubicBezTo>
                    <a:pt x="92" y="30"/>
                    <a:pt x="92" y="31"/>
                    <a:pt x="92" y="32"/>
                  </a:cubicBezTo>
                  <a:cubicBezTo>
                    <a:pt x="92" y="32"/>
                    <a:pt x="92" y="32"/>
                    <a:pt x="91" y="32"/>
                  </a:cubicBezTo>
                  <a:cubicBezTo>
                    <a:pt x="91" y="33"/>
                    <a:pt x="91" y="33"/>
                    <a:pt x="91" y="33"/>
                  </a:cubicBezTo>
                  <a:cubicBezTo>
                    <a:pt x="92" y="33"/>
                    <a:pt x="92" y="34"/>
                    <a:pt x="92" y="34"/>
                  </a:cubicBezTo>
                  <a:cubicBezTo>
                    <a:pt x="92" y="34"/>
                    <a:pt x="92" y="34"/>
                    <a:pt x="93" y="34"/>
                  </a:cubicBezTo>
                  <a:cubicBezTo>
                    <a:pt x="93" y="34"/>
                    <a:pt x="93" y="34"/>
                    <a:pt x="93" y="34"/>
                  </a:cubicBezTo>
                  <a:cubicBezTo>
                    <a:pt x="93" y="35"/>
                    <a:pt x="93" y="35"/>
                    <a:pt x="94" y="35"/>
                  </a:cubicBezTo>
                  <a:cubicBezTo>
                    <a:pt x="94" y="35"/>
                    <a:pt x="94" y="35"/>
                    <a:pt x="94" y="35"/>
                  </a:cubicBezTo>
                  <a:cubicBezTo>
                    <a:pt x="94" y="36"/>
                    <a:pt x="93" y="36"/>
                    <a:pt x="94" y="37"/>
                  </a:cubicBezTo>
                  <a:cubicBezTo>
                    <a:pt x="94" y="37"/>
                    <a:pt x="94" y="38"/>
                    <a:pt x="95" y="38"/>
                  </a:cubicBezTo>
                  <a:cubicBezTo>
                    <a:pt x="95" y="38"/>
                    <a:pt x="95" y="38"/>
                    <a:pt x="95" y="38"/>
                  </a:cubicBezTo>
                  <a:cubicBezTo>
                    <a:pt x="96" y="37"/>
                    <a:pt x="96" y="37"/>
                    <a:pt x="96" y="36"/>
                  </a:cubicBezTo>
                  <a:cubicBezTo>
                    <a:pt x="96" y="36"/>
                    <a:pt x="97" y="36"/>
                    <a:pt x="97" y="36"/>
                  </a:cubicBezTo>
                  <a:cubicBezTo>
                    <a:pt x="97" y="36"/>
                    <a:pt x="97" y="36"/>
                    <a:pt x="97" y="36"/>
                  </a:cubicBezTo>
                  <a:cubicBezTo>
                    <a:pt x="98" y="36"/>
                    <a:pt x="98" y="36"/>
                    <a:pt x="98" y="36"/>
                  </a:cubicBezTo>
                  <a:cubicBezTo>
                    <a:pt x="99" y="36"/>
                    <a:pt x="99" y="34"/>
                    <a:pt x="98" y="35"/>
                  </a:cubicBezTo>
                  <a:cubicBezTo>
                    <a:pt x="98" y="35"/>
                    <a:pt x="98" y="34"/>
                    <a:pt x="97" y="34"/>
                  </a:cubicBezTo>
                  <a:cubicBezTo>
                    <a:pt x="97" y="34"/>
                    <a:pt x="97" y="34"/>
                    <a:pt x="98" y="34"/>
                  </a:cubicBezTo>
                  <a:cubicBezTo>
                    <a:pt x="97" y="34"/>
                    <a:pt x="97" y="34"/>
                    <a:pt x="97" y="34"/>
                  </a:cubicBezTo>
                  <a:cubicBezTo>
                    <a:pt x="97" y="34"/>
                    <a:pt x="97" y="34"/>
                    <a:pt x="97" y="34"/>
                  </a:cubicBezTo>
                  <a:cubicBezTo>
                    <a:pt x="97" y="34"/>
                    <a:pt x="96" y="33"/>
                    <a:pt x="96" y="33"/>
                  </a:cubicBezTo>
                  <a:cubicBezTo>
                    <a:pt x="96" y="33"/>
                    <a:pt x="96" y="33"/>
                    <a:pt x="97" y="33"/>
                  </a:cubicBezTo>
                  <a:cubicBezTo>
                    <a:pt x="97" y="32"/>
                    <a:pt x="96" y="32"/>
                    <a:pt x="97" y="32"/>
                  </a:cubicBezTo>
                  <a:cubicBezTo>
                    <a:pt x="97" y="32"/>
                    <a:pt x="97" y="32"/>
                    <a:pt x="97" y="32"/>
                  </a:cubicBezTo>
                  <a:cubicBezTo>
                    <a:pt x="96" y="31"/>
                    <a:pt x="96" y="31"/>
                    <a:pt x="96" y="31"/>
                  </a:cubicBezTo>
                  <a:cubicBezTo>
                    <a:pt x="96" y="30"/>
                    <a:pt x="96" y="30"/>
                    <a:pt x="95" y="30"/>
                  </a:cubicBezTo>
                  <a:cubicBezTo>
                    <a:pt x="95" y="29"/>
                    <a:pt x="95" y="28"/>
                    <a:pt x="94" y="28"/>
                  </a:cubicBezTo>
                  <a:cubicBezTo>
                    <a:pt x="94" y="28"/>
                    <a:pt x="94" y="28"/>
                    <a:pt x="94" y="28"/>
                  </a:cubicBezTo>
                  <a:cubicBezTo>
                    <a:pt x="94" y="28"/>
                    <a:pt x="94" y="28"/>
                    <a:pt x="93" y="28"/>
                  </a:cubicBezTo>
                  <a:cubicBezTo>
                    <a:pt x="93" y="27"/>
                    <a:pt x="93" y="27"/>
                    <a:pt x="93" y="27"/>
                  </a:cubicBezTo>
                  <a:cubicBezTo>
                    <a:pt x="93" y="27"/>
                    <a:pt x="93" y="27"/>
                    <a:pt x="93" y="27"/>
                  </a:cubicBezTo>
                  <a:cubicBezTo>
                    <a:pt x="94" y="27"/>
                    <a:pt x="94" y="27"/>
                    <a:pt x="95" y="27"/>
                  </a:cubicBezTo>
                  <a:cubicBezTo>
                    <a:pt x="96" y="26"/>
                    <a:pt x="97" y="25"/>
                    <a:pt x="98" y="24"/>
                  </a:cubicBezTo>
                  <a:cubicBezTo>
                    <a:pt x="98" y="24"/>
                    <a:pt x="98" y="24"/>
                    <a:pt x="98" y="24"/>
                  </a:cubicBezTo>
                  <a:cubicBezTo>
                    <a:pt x="98" y="23"/>
                    <a:pt x="98" y="23"/>
                    <a:pt x="99" y="23"/>
                  </a:cubicBezTo>
                  <a:cubicBezTo>
                    <a:pt x="99" y="23"/>
                    <a:pt x="100" y="24"/>
                    <a:pt x="100" y="24"/>
                  </a:cubicBezTo>
                  <a:cubicBezTo>
                    <a:pt x="100" y="23"/>
                    <a:pt x="101" y="23"/>
                    <a:pt x="100" y="22"/>
                  </a:cubicBezTo>
                  <a:cubicBezTo>
                    <a:pt x="100" y="22"/>
                    <a:pt x="100" y="22"/>
                    <a:pt x="99" y="22"/>
                  </a:cubicBezTo>
                  <a:cubicBezTo>
                    <a:pt x="99" y="22"/>
                    <a:pt x="99" y="22"/>
                    <a:pt x="99" y="23"/>
                  </a:cubicBezTo>
                  <a:cubicBezTo>
                    <a:pt x="99" y="23"/>
                    <a:pt x="98" y="23"/>
                    <a:pt x="98" y="23"/>
                  </a:cubicBezTo>
                  <a:cubicBezTo>
                    <a:pt x="97" y="23"/>
                    <a:pt x="97" y="23"/>
                    <a:pt x="96" y="23"/>
                  </a:cubicBezTo>
                  <a:cubicBezTo>
                    <a:pt x="96" y="23"/>
                    <a:pt x="95" y="23"/>
                    <a:pt x="95" y="24"/>
                  </a:cubicBezTo>
                  <a:cubicBezTo>
                    <a:pt x="95" y="24"/>
                    <a:pt x="94" y="23"/>
                    <a:pt x="94" y="23"/>
                  </a:cubicBezTo>
                  <a:cubicBezTo>
                    <a:pt x="94" y="23"/>
                    <a:pt x="94" y="23"/>
                    <a:pt x="94" y="23"/>
                  </a:cubicBezTo>
                  <a:cubicBezTo>
                    <a:pt x="94" y="23"/>
                    <a:pt x="93" y="24"/>
                    <a:pt x="93" y="24"/>
                  </a:cubicBezTo>
                  <a:cubicBezTo>
                    <a:pt x="93" y="24"/>
                    <a:pt x="93" y="24"/>
                    <a:pt x="93" y="24"/>
                  </a:cubicBezTo>
                  <a:cubicBezTo>
                    <a:pt x="92" y="25"/>
                    <a:pt x="92" y="25"/>
                    <a:pt x="92" y="25"/>
                  </a:cubicBezTo>
                  <a:cubicBezTo>
                    <a:pt x="92" y="26"/>
                    <a:pt x="91" y="25"/>
                    <a:pt x="91" y="25"/>
                  </a:cubicBezTo>
                  <a:cubicBezTo>
                    <a:pt x="90" y="25"/>
                    <a:pt x="90" y="24"/>
                    <a:pt x="90" y="24"/>
                  </a:cubicBezTo>
                  <a:cubicBezTo>
                    <a:pt x="90" y="24"/>
                    <a:pt x="90" y="24"/>
                    <a:pt x="90" y="23"/>
                  </a:cubicBezTo>
                  <a:cubicBezTo>
                    <a:pt x="89" y="23"/>
                    <a:pt x="89" y="24"/>
                    <a:pt x="89" y="24"/>
                  </a:cubicBezTo>
                  <a:cubicBezTo>
                    <a:pt x="89" y="24"/>
                    <a:pt x="89" y="23"/>
                    <a:pt x="89" y="23"/>
                  </a:cubicBezTo>
                  <a:cubicBezTo>
                    <a:pt x="88" y="23"/>
                    <a:pt x="88" y="22"/>
                    <a:pt x="88" y="22"/>
                  </a:cubicBezTo>
                  <a:cubicBezTo>
                    <a:pt x="88" y="22"/>
                    <a:pt x="88" y="21"/>
                    <a:pt x="88" y="21"/>
                  </a:cubicBezTo>
                  <a:cubicBezTo>
                    <a:pt x="88" y="20"/>
                    <a:pt x="89" y="19"/>
                    <a:pt x="89" y="19"/>
                  </a:cubicBezTo>
                  <a:cubicBezTo>
                    <a:pt x="90" y="18"/>
                    <a:pt x="92" y="19"/>
                    <a:pt x="93" y="19"/>
                  </a:cubicBezTo>
                  <a:cubicBezTo>
                    <a:pt x="94" y="19"/>
                    <a:pt x="95" y="19"/>
                    <a:pt x="96" y="19"/>
                  </a:cubicBezTo>
                  <a:cubicBezTo>
                    <a:pt x="97" y="19"/>
                    <a:pt x="98" y="18"/>
                    <a:pt x="99" y="19"/>
                  </a:cubicBezTo>
                  <a:cubicBezTo>
                    <a:pt x="100" y="19"/>
                    <a:pt x="100" y="19"/>
                    <a:pt x="101" y="19"/>
                  </a:cubicBezTo>
                  <a:cubicBezTo>
                    <a:pt x="101" y="19"/>
                    <a:pt x="101" y="19"/>
                    <a:pt x="102" y="19"/>
                  </a:cubicBezTo>
                  <a:cubicBezTo>
                    <a:pt x="102" y="19"/>
                    <a:pt x="103" y="19"/>
                    <a:pt x="103" y="19"/>
                  </a:cubicBezTo>
                  <a:cubicBezTo>
                    <a:pt x="104" y="18"/>
                    <a:pt x="104" y="18"/>
                    <a:pt x="105" y="17"/>
                  </a:cubicBezTo>
                  <a:cubicBezTo>
                    <a:pt x="105" y="17"/>
                    <a:pt x="106" y="17"/>
                    <a:pt x="106" y="17"/>
                  </a:cubicBezTo>
                  <a:cubicBezTo>
                    <a:pt x="106" y="16"/>
                    <a:pt x="106" y="16"/>
                    <a:pt x="106" y="15"/>
                  </a:cubicBezTo>
                  <a:cubicBezTo>
                    <a:pt x="107" y="15"/>
                    <a:pt x="107" y="14"/>
                    <a:pt x="106" y="14"/>
                  </a:cubicBezTo>
                  <a:cubicBezTo>
                    <a:pt x="106" y="14"/>
                    <a:pt x="106" y="14"/>
                    <a:pt x="105" y="15"/>
                  </a:cubicBezTo>
                  <a:cubicBezTo>
                    <a:pt x="105" y="15"/>
                    <a:pt x="105" y="15"/>
                    <a:pt x="104" y="15"/>
                  </a:cubicBezTo>
                  <a:cubicBezTo>
                    <a:pt x="105" y="16"/>
                    <a:pt x="105" y="16"/>
                    <a:pt x="104" y="16"/>
                  </a:cubicBezTo>
                  <a:cubicBezTo>
                    <a:pt x="104" y="16"/>
                    <a:pt x="103" y="17"/>
                    <a:pt x="103" y="17"/>
                  </a:cubicBezTo>
                  <a:cubicBezTo>
                    <a:pt x="103" y="17"/>
                    <a:pt x="102" y="17"/>
                    <a:pt x="102" y="17"/>
                  </a:cubicBezTo>
                  <a:cubicBezTo>
                    <a:pt x="102" y="17"/>
                    <a:pt x="101" y="17"/>
                    <a:pt x="100" y="17"/>
                  </a:cubicBezTo>
                  <a:cubicBezTo>
                    <a:pt x="100" y="17"/>
                    <a:pt x="99" y="17"/>
                    <a:pt x="99" y="17"/>
                  </a:cubicBezTo>
                  <a:cubicBezTo>
                    <a:pt x="98" y="17"/>
                    <a:pt x="97" y="17"/>
                    <a:pt x="96" y="17"/>
                  </a:cubicBezTo>
                  <a:cubicBezTo>
                    <a:pt x="95" y="16"/>
                    <a:pt x="95" y="17"/>
                    <a:pt x="94" y="16"/>
                  </a:cubicBezTo>
                  <a:cubicBezTo>
                    <a:pt x="94" y="16"/>
                    <a:pt x="94" y="16"/>
                    <a:pt x="93" y="16"/>
                  </a:cubicBezTo>
                  <a:cubicBezTo>
                    <a:pt x="93" y="16"/>
                    <a:pt x="93" y="16"/>
                    <a:pt x="93" y="16"/>
                  </a:cubicBezTo>
                  <a:cubicBezTo>
                    <a:pt x="92" y="16"/>
                    <a:pt x="92" y="16"/>
                    <a:pt x="91" y="16"/>
                  </a:cubicBezTo>
                  <a:cubicBezTo>
                    <a:pt x="91" y="16"/>
                    <a:pt x="91" y="16"/>
                    <a:pt x="91" y="16"/>
                  </a:cubicBezTo>
                  <a:cubicBezTo>
                    <a:pt x="91" y="17"/>
                    <a:pt x="91" y="17"/>
                    <a:pt x="90" y="17"/>
                  </a:cubicBezTo>
                  <a:cubicBezTo>
                    <a:pt x="90" y="17"/>
                    <a:pt x="90" y="18"/>
                    <a:pt x="90" y="17"/>
                  </a:cubicBezTo>
                  <a:cubicBezTo>
                    <a:pt x="90" y="17"/>
                    <a:pt x="89" y="17"/>
                    <a:pt x="89" y="17"/>
                  </a:cubicBezTo>
                  <a:cubicBezTo>
                    <a:pt x="89" y="17"/>
                    <a:pt x="89" y="17"/>
                    <a:pt x="89" y="17"/>
                  </a:cubicBezTo>
                  <a:cubicBezTo>
                    <a:pt x="89" y="17"/>
                    <a:pt x="89" y="17"/>
                    <a:pt x="89" y="17"/>
                  </a:cubicBezTo>
                  <a:cubicBezTo>
                    <a:pt x="89" y="17"/>
                    <a:pt x="89" y="17"/>
                    <a:pt x="89" y="18"/>
                  </a:cubicBezTo>
                  <a:cubicBezTo>
                    <a:pt x="88" y="18"/>
                    <a:pt x="88" y="18"/>
                    <a:pt x="88" y="18"/>
                  </a:cubicBezTo>
                  <a:cubicBezTo>
                    <a:pt x="88" y="18"/>
                    <a:pt x="88" y="18"/>
                    <a:pt x="88" y="18"/>
                  </a:cubicBezTo>
                  <a:cubicBezTo>
                    <a:pt x="88" y="19"/>
                    <a:pt x="88" y="19"/>
                    <a:pt x="88" y="19"/>
                  </a:cubicBezTo>
                  <a:cubicBezTo>
                    <a:pt x="87" y="19"/>
                    <a:pt x="87" y="20"/>
                    <a:pt x="87" y="20"/>
                  </a:cubicBezTo>
                  <a:cubicBezTo>
                    <a:pt x="87" y="20"/>
                    <a:pt x="87" y="20"/>
                    <a:pt x="87" y="20"/>
                  </a:cubicBezTo>
                  <a:cubicBezTo>
                    <a:pt x="87" y="21"/>
                    <a:pt x="87" y="21"/>
                    <a:pt x="87" y="21"/>
                  </a:cubicBezTo>
                  <a:cubicBezTo>
                    <a:pt x="88" y="21"/>
                    <a:pt x="88" y="23"/>
                    <a:pt x="87" y="23"/>
                  </a:cubicBezTo>
                  <a:cubicBezTo>
                    <a:pt x="87" y="23"/>
                    <a:pt x="87" y="23"/>
                    <a:pt x="87" y="23"/>
                  </a:cubicBezTo>
                  <a:cubicBezTo>
                    <a:pt x="87" y="23"/>
                    <a:pt x="86" y="24"/>
                    <a:pt x="86" y="24"/>
                  </a:cubicBezTo>
                  <a:cubicBezTo>
                    <a:pt x="86" y="25"/>
                    <a:pt x="86" y="25"/>
                    <a:pt x="86" y="25"/>
                  </a:cubicBezTo>
                  <a:cubicBezTo>
                    <a:pt x="85" y="25"/>
                    <a:pt x="86" y="26"/>
                    <a:pt x="86" y="27"/>
                  </a:cubicBezTo>
                  <a:cubicBezTo>
                    <a:pt x="85" y="28"/>
                    <a:pt x="85" y="29"/>
                    <a:pt x="84" y="30"/>
                  </a:cubicBezTo>
                  <a:close/>
                  <a:moveTo>
                    <a:pt x="103" y="51"/>
                  </a:moveTo>
                  <a:cubicBezTo>
                    <a:pt x="103" y="51"/>
                    <a:pt x="103" y="50"/>
                    <a:pt x="103" y="50"/>
                  </a:cubicBezTo>
                  <a:cubicBezTo>
                    <a:pt x="103" y="50"/>
                    <a:pt x="103" y="50"/>
                    <a:pt x="102" y="50"/>
                  </a:cubicBezTo>
                  <a:cubicBezTo>
                    <a:pt x="102" y="51"/>
                    <a:pt x="102" y="51"/>
                    <a:pt x="103" y="51"/>
                  </a:cubicBezTo>
                  <a:cubicBezTo>
                    <a:pt x="103" y="51"/>
                    <a:pt x="103" y="51"/>
                    <a:pt x="103" y="51"/>
                  </a:cubicBezTo>
                  <a:close/>
                  <a:moveTo>
                    <a:pt x="103" y="54"/>
                  </a:moveTo>
                  <a:cubicBezTo>
                    <a:pt x="103" y="54"/>
                    <a:pt x="103" y="54"/>
                    <a:pt x="103" y="54"/>
                  </a:cubicBezTo>
                  <a:cubicBezTo>
                    <a:pt x="103" y="54"/>
                    <a:pt x="103" y="54"/>
                    <a:pt x="103" y="54"/>
                  </a:cubicBezTo>
                  <a:cubicBezTo>
                    <a:pt x="103" y="54"/>
                    <a:pt x="103" y="54"/>
                    <a:pt x="103" y="54"/>
                  </a:cubicBezTo>
                  <a:cubicBezTo>
                    <a:pt x="103" y="54"/>
                    <a:pt x="103" y="54"/>
                    <a:pt x="103" y="54"/>
                  </a:cubicBezTo>
                  <a:cubicBezTo>
                    <a:pt x="104" y="53"/>
                    <a:pt x="104" y="53"/>
                    <a:pt x="104" y="53"/>
                  </a:cubicBezTo>
                  <a:cubicBezTo>
                    <a:pt x="104" y="53"/>
                    <a:pt x="104" y="53"/>
                    <a:pt x="104" y="53"/>
                  </a:cubicBezTo>
                  <a:cubicBezTo>
                    <a:pt x="104" y="53"/>
                    <a:pt x="104" y="53"/>
                    <a:pt x="104" y="53"/>
                  </a:cubicBezTo>
                  <a:cubicBezTo>
                    <a:pt x="104" y="53"/>
                    <a:pt x="104" y="53"/>
                    <a:pt x="104" y="53"/>
                  </a:cubicBezTo>
                  <a:cubicBezTo>
                    <a:pt x="104" y="53"/>
                    <a:pt x="104" y="53"/>
                    <a:pt x="104" y="53"/>
                  </a:cubicBezTo>
                  <a:cubicBezTo>
                    <a:pt x="103" y="53"/>
                    <a:pt x="103" y="54"/>
                    <a:pt x="103" y="54"/>
                  </a:cubicBezTo>
                  <a:cubicBezTo>
                    <a:pt x="103" y="54"/>
                    <a:pt x="103" y="54"/>
                    <a:pt x="103" y="54"/>
                  </a:cubicBezTo>
                  <a:close/>
                  <a:moveTo>
                    <a:pt x="102" y="27"/>
                  </a:moveTo>
                  <a:cubicBezTo>
                    <a:pt x="102" y="27"/>
                    <a:pt x="102" y="27"/>
                    <a:pt x="102" y="27"/>
                  </a:cubicBezTo>
                  <a:cubicBezTo>
                    <a:pt x="102" y="27"/>
                    <a:pt x="102" y="27"/>
                    <a:pt x="102" y="27"/>
                  </a:cubicBezTo>
                  <a:close/>
                  <a:moveTo>
                    <a:pt x="17" y="30"/>
                  </a:moveTo>
                  <a:cubicBezTo>
                    <a:pt x="18" y="31"/>
                    <a:pt x="18" y="32"/>
                    <a:pt x="18" y="32"/>
                  </a:cubicBezTo>
                  <a:cubicBezTo>
                    <a:pt x="18" y="32"/>
                    <a:pt x="18" y="32"/>
                    <a:pt x="18" y="32"/>
                  </a:cubicBezTo>
                  <a:cubicBezTo>
                    <a:pt x="19" y="31"/>
                    <a:pt x="18" y="30"/>
                    <a:pt x="17" y="30"/>
                  </a:cubicBezTo>
                  <a:close/>
                  <a:moveTo>
                    <a:pt x="117" y="26"/>
                  </a:moveTo>
                  <a:cubicBezTo>
                    <a:pt x="116" y="25"/>
                    <a:pt x="116" y="25"/>
                    <a:pt x="115" y="25"/>
                  </a:cubicBezTo>
                  <a:cubicBezTo>
                    <a:pt x="115" y="26"/>
                    <a:pt x="114" y="26"/>
                    <a:pt x="115" y="26"/>
                  </a:cubicBezTo>
                  <a:cubicBezTo>
                    <a:pt x="115" y="27"/>
                    <a:pt x="115" y="26"/>
                    <a:pt x="116" y="26"/>
                  </a:cubicBezTo>
                  <a:cubicBezTo>
                    <a:pt x="116" y="26"/>
                    <a:pt x="116" y="26"/>
                    <a:pt x="117" y="26"/>
                  </a:cubicBezTo>
                  <a:cubicBezTo>
                    <a:pt x="117" y="26"/>
                    <a:pt x="117" y="26"/>
                    <a:pt x="117" y="26"/>
                  </a:cubicBezTo>
                  <a:close/>
                  <a:moveTo>
                    <a:pt x="117" y="33"/>
                  </a:moveTo>
                  <a:cubicBezTo>
                    <a:pt x="116" y="34"/>
                    <a:pt x="117" y="34"/>
                    <a:pt x="117" y="34"/>
                  </a:cubicBezTo>
                  <a:cubicBezTo>
                    <a:pt x="117" y="33"/>
                    <a:pt x="117" y="33"/>
                    <a:pt x="118" y="33"/>
                  </a:cubicBezTo>
                  <a:cubicBezTo>
                    <a:pt x="117" y="33"/>
                    <a:pt x="117" y="33"/>
                    <a:pt x="117" y="33"/>
                  </a:cubicBezTo>
                  <a:close/>
                  <a:moveTo>
                    <a:pt x="117" y="50"/>
                  </a:moveTo>
                  <a:cubicBezTo>
                    <a:pt x="117" y="50"/>
                    <a:pt x="117" y="50"/>
                    <a:pt x="117" y="50"/>
                  </a:cubicBezTo>
                  <a:cubicBezTo>
                    <a:pt x="117" y="49"/>
                    <a:pt x="116" y="49"/>
                    <a:pt x="116" y="49"/>
                  </a:cubicBezTo>
                  <a:cubicBezTo>
                    <a:pt x="116" y="50"/>
                    <a:pt x="116" y="50"/>
                    <a:pt x="117" y="50"/>
                  </a:cubicBezTo>
                  <a:close/>
                  <a:moveTo>
                    <a:pt x="115" y="25"/>
                  </a:moveTo>
                  <a:cubicBezTo>
                    <a:pt x="115" y="25"/>
                    <a:pt x="115" y="25"/>
                    <a:pt x="116" y="25"/>
                  </a:cubicBezTo>
                  <a:cubicBezTo>
                    <a:pt x="115" y="25"/>
                    <a:pt x="115" y="25"/>
                    <a:pt x="115" y="24"/>
                  </a:cubicBezTo>
                  <a:cubicBezTo>
                    <a:pt x="115" y="25"/>
                    <a:pt x="115" y="25"/>
                    <a:pt x="115" y="25"/>
                  </a:cubicBezTo>
                  <a:close/>
                  <a:moveTo>
                    <a:pt x="11" y="22"/>
                  </a:moveTo>
                  <a:cubicBezTo>
                    <a:pt x="11" y="22"/>
                    <a:pt x="11" y="22"/>
                    <a:pt x="11" y="22"/>
                  </a:cubicBezTo>
                  <a:cubicBezTo>
                    <a:pt x="11" y="22"/>
                    <a:pt x="11" y="22"/>
                    <a:pt x="11" y="22"/>
                  </a:cubicBezTo>
                  <a:cubicBezTo>
                    <a:pt x="11" y="21"/>
                    <a:pt x="11" y="21"/>
                    <a:pt x="11" y="22"/>
                  </a:cubicBezTo>
                  <a:close/>
                  <a:moveTo>
                    <a:pt x="119" y="46"/>
                  </a:moveTo>
                  <a:cubicBezTo>
                    <a:pt x="119" y="46"/>
                    <a:pt x="119" y="46"/>
                    <a:pt x="119" y="46"/>
                  </a:cubicBezTo>
                  <a:cubicBezTo>
                    <a:pt x="118" y="46"/>
                    <a:pt x="119" y="46"/>
                    <a:pt x="119" y="46"/>
                  </a:cubicBezTo>
                  <a:close/>
                  <a:moveTo>
                    <a:pt x="119" y="33"/>
                  </a:moveTo>
                  <a:cubicBezTo>
                    <a:pt x="119" y="33"/>
                    <a:pt x="119" y="33"/>
                    <a:pt x="119" y="33"/>
                  </a:cubicBezTo>
                  <a:cubicBezTo>
                    <a:pt x="119" y="33"/>
                    <a:pt x="119" y="33"/>
                    <a:pt x="119" y="33"/>
                  </a:cubicBezTo>
                  <a:close/>
                  <a:moveTo>
                    <a:pt x="118" y="33"/>
                  </a:moveTo>
                  <a:cubicBezTo>
                    <a:pt x="118" y="33"/>
                    <a:pt x="118" y="33"/>
                    <a:pt x="118" y="33"/>
                  </a:cubicBezTo>
                  <a:cubicBezTo>
                    <a:pt x="118" y="33"/>
                    <a:pt x="119" y="33"/>
                    <a:pt x="119" y="33"/>
                  </a:cubicBezTo>
                  <a:cubicBezTo>
                    <a:pt x="119" y="33"/>
                    <a:pt x="118" y="33"/>
                    <a:pt x="118" y="33"/>
                  </a:cubicBezTo>
                  <a:close/>
                  <a:moveTo>
                    <a:pt x="115" y="47"/>
                  </a:moveTo>
                  <a:cubicBezTo>
                    <a:pt x="115" y="47"/>
                    <a:pt x="114" y="47"/>
                    <a:pt x="114" y="48"/>
                  </a:cubicBezTo>
                  <a:cubicBezTo>
                    <a:pt x="115" y="48"/>
                    <a:pt x="115" y="47"/>
                    <a:pt x="115" y="47"/>
                  </a:cubicBezTo>
                  <a:close/>
                  <a:moveTo>
                    <a:pt x="111" y="27"/>
                  </a:moveTo>
                  <a:cubicBezTo>
                    <a:pt x="110" y="27"/>
                    <a:pt x="109" y="27"/>
                    <a:pt x="107" y="27"/>
                  </a:cubicBezTo>
                  <a:cubicBezTo>
                    <a:pt x="107" y="27"/>
                    <a:pt x="108" y="27"/>
                    <a:pt x="108" y="27"/>
                  </a:cubicBezTo>
                  <a:cubicBezTo>
                    <a:pt x="108" y="27"/>
                    <a:pt x="108" y="27"/>
                    <a:pt x="109" y="27"/>
                  </a:cubicBezTo>
                  <a:cubicBezTo>
                    <a:pt x="109" y="27"/>
                    <a:pt x="109" y="27"/>
                    <a:pt x="109" y="27"/>
                  </a:cubicBezTo>
                  <a:cubicBezTo>
                    <a:pt x="110" y="27"/>
                    <a:pt x="111" y="27"/>
                    <a:pt x="111" y="27"/>
                  </a:cubicBezTo>
                  <a:close/>
                  <a:moveTo>
                    <a:pt x="108" y="50"/>
                  </a:moveTo>
                  <a:cubicBezTo>
                    <a:pt x="108" y="50"/>
                    <a:pt x="108" y="50"/>
                    <a:pt x="108" y="49"/>
                  </a:cubicBezTo>
                  <a:cubicBezTo>
                    <a:pt x="108" y="50"/>
                    <a:pt x="108" y="50"/>
                    <a:pt x="108" y="50"/>
                  </a:cubicBezTo>
                  <a:close/>
                  <a:moveTo>
                    <a:pt x="109" y="28"/>
                  </a:moveTo>
                  <a:cubicBezTo>
                    <a:pt x="109" y="29"/>
                    <a:pt x="109" y="29"/>
                    <a:pt x="110" y="29"/>
                  </a:cubicBezTo>
                  <a:cubicBezTo>
                    <a:pt x="110" y="29"/>
                    <a:pt x="110" y="28"/>
                    <a:pt x="109" y="27"/>
                  </a:cubicBezTo>
                  <a:cubicBezTo>
                    <a:pt x="109" y="28"/>
                    <a:pt x="109" y="28"/>
                    <a:pt x="109" y="28"/>
                  </a:cubicBezTo>
                  <a:close/>
                  <a:moveTo>
                    <a:pt x="112" y="48"/>
                  </a:moveTo>
                  <a:cubicBezTo>
                    <a:pt x="112" y="47"/>
                    <a:pt x="112" y="47"/>
                    <a:pt x="111" y="47"/>
                  </a:cubicBezTo>
                  <a:cubicBezTo>
                    <a:pt x="111" y="47"/>
                    <a:pt x="111" y="48"/>
                    <a:pt x="111" y="48"/>
                  </a:cubicBezTo>
                  <a:cubicBezTo>
                    <a:pt x="111" y="48"/>
                    <a:pt x="110" y="48"/>
                    <a:pt x="110" y="48"/>
                  </a:cubicBezTo>
                  <a:cubicBezTo>
                    <a:pt x="110" y="48"/>
                    <a:pt x="110" y="48"/>
                    <a:pt x="109" y="48"/>
                  </a:cubicBezTo>
                  <a:cubicBezTo>
                    <a:pt x="109" y="48"/>
                    <a:pt x="109" y="48"/>
                    <a:pt x="109" y="49"/>
                  </a:cubicBezTo>
                  <a:cubicBezTo>
                    <a:pt x="110" y="49"/>
                    <a:pt x="110" y="48"/>
                    <a:pt x="111" y="49"/>
                  </a:cubicBezTo>
                  <a:cubicBezTo>
                    <a:pt x="111" y="49"/>
                    <a:pt x="111" y="49"/>
                    <a:pt x="112" y="48"/>
                  </a:cubicBezTo>
                  <a:cubicBezTo>
                    <a:pt x="113" y="48"/>
                    <a:pt x="112" y="48"/>
                    <a:pt x="112" y="48"/>
                  </a:cubicBezTo>
                  <a:close/>
                  <a:moveTo>
                    <a:pt x="115" y="23"/>
                  </a:moveTo>
                  <a:cubicBezTo>
                    <a:pt x="115" y="23"/>
                    <a:pt x="115" y="23"/>
                    <a:pt x="115" y="23"/>
                  </a:cubicBezTo>
                  <a:cubicBezTo>
                    <a:pt x="115" y="23"/>
                    <a:pt x="115" y="23"/>
                    <a:pt x="115" y="23"/>
                  </a:cubicBezTo>
                  <a:cubicBezTo>
                    <a:pt x="116" y="23"/>
                    <a:pt x="115" y="23"/>
                    <a:pt x="116" y="23"/>
                  </a:cubicBezTo>
                  <a:cubicBezTo>
                    <a:pt x="116" y="23"/>
                    <a:pt x="116" y="23"/>
                    <a:pt x="116" y="23"/>
                  </a:cubicBezTo>
                  <a:cubicBezTo>
                    <a:pt x="116" y="23"/>
                    <a:pt x="116" y="23"/>
                    <a:pt x="116" y="23"/>
                  </a:cubicBezTo>
                  <a:cubicBezTo>
                    <a:pt x="116" y="23"/>
                    <a:pt x="116" y="23"/>
                    <a:pt x="115" y="23"/>
                  </a:cubicBezTo>
                  <a:cubicBezTo>
                    <a:pt x="115" y="22"/>
                    <a:pt x="115" y="22"/>
                    <a:pt x="115" y="21"/>
                  </a:cubicBezTo>
                  <a:cubicBezTo>
                    <a:pt x="115" y="21"/>
                    <a:pt x="115" y="22"/>
                    <a:pt x="115" y="22"/>
                  </a:cubicBezTo>
                  <a:cubicBezTo>
                    <a:pt x="115" y="22"/>
                    <a:pt x="115" y="21"/>
                    <a:pt x="114" y="21"/>
                  </a:cubicBezTo>
                  <a:cubicBezTo>
                    <a:pt x="114" y="21"/>
                    <a:pt x="114" y="22"/>
                    <a:pt x="114" y="22"/>
                  </a:cubicBezTo>
                  <a:cubicBezTo>
                    <a:pt x="115" y="22"/>
                    <a:pt x="115" y="23"/>
                    <a:pt x="115" y="23"/>
                  </a:cubicBezTo>
                  <a:close/>
                  <a:moveTo>
                    <a:pt x="114" y="23"/>
                  </a:moveTo>
                  <a:cubicBezTo>
                    <a:pt x="114" y="23"/>
                    <a:pt x="114" y="23"/>
                    <a:pt x="114" y="23"/>
                  </a:cubicBezTo>
                  <a:cubicBezTo>
                    <a:pt x="114" y="23"/>
                    <a:pt x="114" y="23"/>
                    <a:pt x="114" y="22"/>
                  </a:cubicBezTo>
                  <a:cubicBezTo>
                    <a:pt x="114" y="23"/>
                    <a:pt x="114" y="23"/>
                    <a:pt x="114" y="23"/>
                  </a:cubicBezTo>
                  <a:close/>
                  <a:moveTo>
                    <a:pt x="114" y="32"/>
                  </a:moveTo>
                  <a:cubicBezTo>
                    <a:pt x="113" y="32"/>
                    <a:pt x="113" y="32"/>
                    <a:pt x="113" y="32"/>
                  </a:cubicBezTo>
                  <a:cubicBezTo>
                    <a:pt x="113" y="31"/>
                    <a:pt x="112" y="31"/>
                    <a:pt x="111" y="31"/>
                  </a:cubicBezTo>
                  <a:cubicBezTo>
                    <a:pt x="110" y="31"/>
                    <a:pt x="109" y="31"/>
                    <a:pt x="110" y="32"/>
                  </a:cubicBezTo>
                  <a:cubicBezTo>
                    <a:pt x="110" y="33"/>
                    <a:pt x="110" y="33"/>
                    <a:pt x="110" y="33"/>
                  </a:cubicBezTo>
                  <a:cubicBezTo>
                    <a:pt x="111" y="33"/>
                    <a:pt x="112" y="34"/>
                    <a:pt x="112" y="34"/>
                  </a:cubicBezTo>
                  <a:cubicBezTo>
                    <a:pt x="112" y="34"/>
                    <a:pt x="114" y="34"/>
                    <a:pt x="114" y="33"/>
                  </a:cubicBezTo>
                  <a:cubicBezTo>
                    <a:pt x="114" y="33"/>
                    <a:pt x="114" y="32"/>
                    <a:pt x="114" y="32"/>
                  </a:cubicBezTo>
                  <a:cubicBezTo>
                    <a:pt x="114" y="32"/>
                    <a:pt x="114" y="32"/>
                    <a:pt x="114" y="32"/>
                  </a:cubicBezTo>
                  <a:close/>
                  <a:moveTo>
                    <a:pt x="139" y="27"/>
                  </a:moveTo>
                  <a:cubicBezTo>
                    <a:pt x="139" y="27"/>
                    <a:pt x="139" y="27"/>
                    <a:pt x="139" y="27"/>
                  </a:cubicBezTo>
                  <a:cubicBezTo>
                    <a:pt x="139" y="27"/>
                    <a:pt x="139" y="27"/>
                    <a:pt x="139" y="27"/>
                  </a:cubicBezTo>
                  <a:close/>
                  <a:moveTo>
                    <a:pt x="139" y="42"/>
                  </a:moveTo>
                  <a:cubicBezTo>
                    <a:pt x="139" y="43"/>
                    <a:pt x="138" y="43"/>
                    <a:pt x="139" y="43"/>
                  </a:cubicBezTo>
                  <a:cubicBezTo>
                    <a:pt x="138" y="43"/>
                    <a:pt x="138" y="44"/>
                    <a:pt x="139" y="45"/>
                  </a:cubicBezTo>
                  <a:cubicBezTo>
                    <a:pt x="139" y="45"/>
                    <a:pt x="140" y="45"/>
                    <a:pt x="140" y="44"/>
                  </a:cubicBezTo>
                  <a:cubicBezTo>
                    <a:pt x="140" y="44"/>
                    <a:pt x="139" y="42"/>
                    <a:pt x="139" y="42"/>
                  </a:cubicBezTo>
                  <a:close/>
                  <a:moveTo>
                    <a:pt x="155" y="49"/>
                  </a:moveTo>
                  <a:cubicBezTo>
                    <a:pt x="155" y="49"/>
                    <a:pt x="156" y="49"/>
                    <a:pt x="156" y="49"/>
                  </a:cubicBezTo>
                  <a:cubicBezTo>
                    <a:pt x="156" y="49"/>
                    <a:pt x="156" y="49"/>
                    <a:pt x="156" y="49"/>
                  </a:cubicBezTo>
                  <a:cubicBezTo>
                    <a:pt x="156" y="49"/>
                    <a:pt x="156" y="48"/>
                    <a:pt x="156" y="48"/>
                  </a:cubicBezTo>
                  <a:cubicBezTo>
                    <a:pt x="156" y="48"/>
                    <a:pt x="156" y="48"/>
                    <a:pt x="156" y="48"/>
                  </a:cubicBezTo>
                  <a:cubicBezTo>
                    <a:pt x="156" y="48"/>
                    <a:pt x="156" y="48"/>
                    <a:pt x="156" y="47"/>
                  </a:cubicBezTo>
                  <a:cubicBezTo>
                    <a:pt x="156" y="47"/>
                    <a:pt x="156" y="47"/>
                    <a:pt x="156" y="47"/>
                  </a:cubicBezTo>
                  <a:cubicBezTo>
                    <a:pt x="155" y="47"/>
                    <a:pt x="155" y="47"/>
                    <a:pt x="155" y="47"/>
                  </a:cubicBezTo>
                  <a:cubicBezTo>
                    <a:pt x="154" y="47"/>
                    <a:pt x="154" y="47"/>
                    <a:pt x="154" y="47"/>
                  </a:cubicBezTo>
                  <a:cubicBezTo>
                    <a:pt x="153" y="47"/>
                    <a:pt x="152" y="48"/>
                    <a:pt x="152" y="48"/>
                  </a:cubicBezTo>
                  <a:cubicBezTo>
                    <a:pt x="152" y="49"/>
                    <a:pt x="151" y="50"/>
                    <a:pt x="151" y="50"/>
                  </a:cubicBezTo>
                  <a:cubicBezTo>
                    <a:pt x="151" y="50"/>
                    <a:pt x="151" y="50"/>
                    <a:pt x="152" y="50"/>
                  </a:cubicBezTo>
                  <a:cubicBezTo>
                    <a:pt x="152" y="50"/>
                    <a:pt x="152" y="50"/>
                    <a:pt x="153" y="50"/>
                  </a:cubicBezTo>
                  <a:cubicBezTo>
                    <a:pt x="153" y="50"/>
                    <a:pt x="154" y="51"/>
                    <a:pt x="154" y="50"/>
                  </a:cubicBezTo>
                  <a:cubicBezTo>
                    <a:pt x="154" y="50"/>
                    <a:pt x="154" y="50"/>
                    <a:pt x="155" y="50"/>
                  </a:cubicBezTo>
                  <a:cubicBezTo>
                    <a:pt x="155" y="50"/>
                    <a:pt x="155" y="50"/>
                    <a:pt x="155" y="49"/>
                  </a:cubicBezTo>
                  <a:close/>
                  <a:moveTo>
                    <a:pt x="141" y="42"/>
                  </a:moveTo>
                  <a:cubicBezTo>
                    <a:pt x="141" y="41"/>
                    <a:pt x="141" y="41"/>
                    <a:pt x="141" y="40"/>
                  </a:cubicBezTo>
                  <a:cubicBezTo>
                    <a:pt x="140" y="40"/>
                    <a:pt x="140" y="40"/>
                    <a:pt x="140" y="40"/>
                  </a:cubicBezTo>
                  <a:cubicBezTo>
                    <a:pt x="140" y="40"/>
                    <a:pt x="140" y="40"/>
                    <a:pt x="140" y="40"/>
                  </a:cubicBezTo>
                  <a:cubicBezTo>
                    <a:pt x="140" y="40"/>
                    <a:pt x="140" y="40"/>
                    <a:pt x="140" y="40"/>
                  </a:cubicBezTo>
                  <a:cubicBezTo>
                    <a:pt x="140" y="40"/>
                    <a:pt x="140" y="40"/>
                    <a:pt x="140" y="40"/>
                  </a:cubicBezTo>
                  <a:cubicBezTo>
                    <a:pt x="140" y="40"/>
                    <a:pt x="140" y="40"/>
                    <a:pt x="139" y="41"/>
                  </a:cubicBezTo>
                  <a:cubicBezTo>
                    <a:pt x="139" y="41"/>
                    <a:pt x="139" y="41"/>
                    <a:pt x="139" y="41"/>
                  </a:cubicBezTo>
                  <a:cubicBezTo>
                    <a:pt x="139" y="41"/>
                    <a:pt x="139" y="41"/>
                    <a:pt x="139" y="41"/>
                  </a:cubicBezTo>
                  <a:cubicBezTo>
                    <a:pt x="139" y="41"/>
                    <a:pt x="139" y="41"/>
                    <a:pt x="139" y="41"/>
                  </a:cubicBezTo>
                  <a:cubicBezTo>
                    <a:pt x="139" y="41"/>
                    <a:pt x="139" y="42"/>
                    <a:pt x="139" y="42"/>
                  </a:cubicBezTo>
                  <a:cubicBezTo>
                    <a:pt x="139" y="42"/>
                    <a:pt x="140" y="43"/>
                    <a:pt x="140" y="43"/>
                  </a:cubicBezTo>
                  <a:cubicBezTo>
                    <a:pt x="141" y="43"/>
                    <a:pt x="141" y="42"/>
                    <a:pt x="141" y="42"/>
                  </a:cubicBezTo>
                  <a:cubicBezTo>
                    <a:pt x="141" y="42"/>
                    <a:pt x="141" y="42"/>
                    <a:pt x="141" y="42"/>
                  </a:cubicBezTo>
                  <a:close/>
                  <a:moveTo>
                    <a:pt x="136" y="35"/>
                  </a:moveTo>
                  <a:cubicBezTo>
                    <a:pt x="136" y="35"/>
                    <a:pt x="136" y="35"/>
                    <a:pt x="136" y="35"/>
                  </a:cubicBezTo>
                  <a:cubicBezTo>
                    <a:pt x="136" y="35"/>
                    <a:pt x="136" y="36"/>
                    <a:pt x="136" y="35"/>
                  </a:cubicBezTo>
                  <a:close/>
                  <a:moveTo>
                    <a:pt x="135" y="40"/>
                  </a:moveTo>
                  <a:cubicBezTo>
                    <a:pt x="135" y="40"/>
                    <a:pt x="135" y="40"/>
                    <a:pt x="135" y="39"/>
                  </a:cubicBezTo>
                  <a:cubicBezTo>
                    <a:pt x="135" y="39"/>
                    <a:pt x="135" y="40"/>
                    <a:pt x="135" y="40"/>
                  </a:cubicBezTo>
                  <a:close/>
                  <a:moveTo>
                    <a:pt x="107" y="26"/>
                  </a:moveTo>
                  <a:cubicBezTo>
                    <a:pt x="107" y="26"/>
                    <a:pt x="107" y="27"/>
                    <a:pt x="107" y="27"/>
                  </a:cubicBezTo>
                  <a:cubicBezTo>
                    <a:pt x="107" y="27"/>
                    <a:pt x="107" y="27"/>
                    <a:pt x="107" y="27"/>
                  </a:cubicBezTo>
                  <a:cubicBezTo>
                    <a:pt x="107" y="27"/>
                    <a:pt x="107" y="27"/>
                    <a:pt x="107" y="27"/>
                  </a:cubicBezTo>
                  <a:cubicBezTo>
                    <a:pt x="107" y="26"/>
                    <a:pt x="107" y="26"/>
                    <a:pt x="106" y="26"/>
                  </a:cubicBezTo>
                  <a:cubicBezTo>
                    <a:pt x="106" y="26"/>
                    <a:pt x="106" y="27"/>
                    <a:pt x="106" y="27"/>
                  </a:cubicBezTo>
                  <a:cubicBezTo>
                    <a:pt x="106" y="27"/>
                    <a:pt x="106" y="26"/>
                    <a:pt x="106" y="26"/>
                  </a:cubicBezTo>
                  <a:cubicBezTo>
                    <a:pt x="105" y="26"/>
                    <a:pt x="104" y="26"/>
                    <a:pt x="104" y="26"/>
                  </a:cubicBezTo>
                  <a:cubicBezTo>
                    <a:pt x="104" y="27"/>
                    <a:pt x="104" y="27"/>
                    <a:pt x="104" y="27"/>
                  </a:cubicBezTo>
                  <a:cubicBezTo>
                    <a:pt x="104" y="27"/>
                    <a:pt x="105" y="27"/>
                    <a:pt x="105" y="27"/>
                  </a:cubicBezTo>
                  <a:cubicBezTo>
                    <a:pt x="105" y="27"/>
                    <a:pt x="105" y="27"/>
                    <a:pt x="105" y="27"/>
                  </a:cubicBezTo>
                  <a:cubicBezTo>
                    <a:pt x="106" y="27"/>
                    <a:pt x="106" y="27"/>
                    <a:pt x="107" y="27"/>
                  </a:cubicBezTo>
                  <a:cubicBezTo>
                    <a:pt x="107" y="27"/>
                    <a:pt x="107" y="27"/>
                    <a:pt x="107" y="27"/>
                  </a:cubicBezTo>
                  <a:cubicBezTo>
                    <a:pt x="107" y="27"/>
                    <a:pt x="107" y="26"/>
                    <a:pt x="107" y="26"/>
                  </a:cubicBezTo>
                  <a:close/>
                  <a:moveTo>
                    <a:pt x="163" y="31"/>
                  </a:moveTo>
                  <a:cubicBezTo>
                    <a:pt x="163" y="30"/>
                    <a:pt x="163" y="30"/>
                    <a:pt x="163" y="30"/>
                  </a:cubicBezTo>
                  <a:cubicBezTo>
                    <a:pt x="163" y="30"/>
                    <a:pt x="163" y="30"/>
                    <a:pt x="163" y="30"/>
                  </a:cubicBezTo>
                  <a:cubicBezTo>
                    <a:pt x="163" y="30"/>
                    <a:pt x="162" y="30"/>
                    <a:pt x="162" y="30"/>
                  </a:cubicBezTo>
                  <a:cubicBezTo>
                    <a:pt x="162" y="30"/>
                    <a:pt x="162" y="29"/>
                    <a:pt x="162" y="29"/>
                  </a:cubicBezTo>
                  <a:cubicBezTo>
                    <a:pt x="161" y="29"/>
                    <a:pt x="161" y="29"/>
                    <a:pt x="160" y="29"/>
                  </a:cubicBezTo>
                  <a:cubicBezTo>
                    <a:pt x="160" y="29"/>
                    <a:pt x="159" y="29"/>
                    <a:pt x="159" y="29"/>
                  </a:cubicBezTo>
                  <a:cubicBezTo>
                    <a:pt x="159" y="29"/>
                    <a:pt x="158" y="28"/>
                    <a:pt x="158" y="28"/>
                  </a:cubicBezTo>
                  <a:cubicBezTo>
                    <a:pt x="157" y="28"/>
                    <a:pt x="156" y="27"/>
                    <a:pt x="155" y="27"/>
                  </a:cubicBezTo>
                  <a:cubicBezTo>
                    <a:pt x="154" y="27"/>
                    <a:pt x="153" y="26"/>
                    <a:pt x="152" y="26"/>
                  </a:cubicBezTo>
                  <a:cubicBezTo>
                    <a:pt x="152" y="25"/>
                    <a:pt x="152" y="26"/>
                    <a:pt x="151" y="26"/>
                  </a:cubicBezTo>
                  <a:cubicBezTo>
                    <a:pt x="151" y="26"/>
                    <a:pt x="150" y="26"/>
                    <a:pt x="150" y="26"/>
                  </a:cubicBezTo>
                  <a:cubicBezTo>
                    <a:pt x="150" y="27"/>
                    <a:pt x="149" y="27"/>
                    <a:pt x="149" y="27"/>
                  </a:cubicBezTo>
                  <a:cubicBezTo>
                    <a:pt x="149" y="27"/>
                    <a:pt x="150" y="27"/>
                    <a:pt x="150" y="27"/>
                  </a:cubicBezTo>
                  <a:cubicBezTo>
                    <a:pt x="150" y="27"/>
                    <a:pt x="150" y="28"/>
                    <a:pt x="150" y="28"/>
                  </a:cubicBezTo>
                  <a:cubicBezTo>
                    <a:pt x="150" y="28"/>
                    <a:pt x="149" y="28"/>
                    <a:pt x="149" y="28"/>
                  </a:cubicBezTo>
                  <a:cubicBezTo>
                    <a:pt x="148" y="28"/>
                    <a:pt x="148" y="28"/>
                    <a:pt x="147" y="28"/>
                  </a:cubicBezTo>
                  <a:cubicBezTo>
                    <a:pt x="147" y="28"/>
                    <a:pt x="147" y="28"/>
                    <a:pt x="147" y="28"/>
                  </a:cubicBezTo>
                  <a:cubicBezTo>
                    <a:pt x="147" y="28"/>
                    <a:pt x="146" y="29"/>
                    <a:pt x="146" y="29"/>
                  </a:cubicBezTo>
                  <a:cubicBezTo>
                    <a:pt x="146" y="29"/>
                    <a:pt x="145" y="30"/>
                    <a:pt x="145" y="31"/>
                  </a:cubicBezTo>
                  <a:cubicBezTo>
                    <a:pt x="145" y="31"/>
                    <a:pt x="145" y="31"/>
                    <a:pt x="145" y="31"/>
                  </a:cubicBezTo>
                  <a:cubicBezTo>
                    <a:pt x="145" y="31"/>
                    <a:pt x="145" y="31"/>
                    <a:pt x="144" y="31"/>
                  </a:cubicBezTo>
                  <a:cubicBezTo>
                    <a:pt x="144" y="31"/>
                    <a:pt x="145" y="31"/>
                    <a:pt x="144" y="32"/>
                  </a:cubicBezTo>
                  <a:cubicBezTo>
                    <a:pt x="144" y="32"/>
                    <a:pt x="144" y="32"/>
                    <a:pt x="144" y="32"/>
                  </a:cubicBezTo>
                  <a:cubicBezTo>
                    <a:pt x="144" y="32"/>
                    <a:pt x="144" y="32"/>
                    <a:pt x="144" y="32"/>
                  </a:cubicBezTo>
                  <a:cubicBezTo>
                    <a:pt x="143" y="32"/>
                    <a:pt x="143" y="32"/>
                    <a:pt x="142" y="32"/>
                  </a:cubicBezTo>
                  <a:cubicBezTo>
                    <a:pt x="141" y="32"/>
                    <a:pt x="141" y="32"/>
                    <a:pt x="141" y="31"/>
                  </a:cubicBezTo>
                  <a:cubicBezTo>
                    <a:pt x="141" y="31"/>
                    <a:pt x="141" y="31"/>
                    <a:pt x="141" y="30"/>
                  </a:cubicBezTo>
                  <a:cubicBezTo>
                    <a:pt x="140" y="30"/>
                    <a:pt x="141" y="30"/>
                    <a:pt x="140" y="29"/>
                  </a:cubicBezTo>
                  <a:cubicBezTo>
                    <a:pt x="140" y="29"/>
                    <a:pt x="140" y="29"/>
                    <a:pt x="140" y="30"/>
                  </a:cubicBezTo>
                  <a:cubicBezTo>
                    <a:pt x="140" y="30"/>
                    <a:pt x="140" y="30"/>
                    <a:pt x="140" y="30"/>
                  </a:cubicBezTo>
                  <a:cubicBezTo>
                    <a:pt x="140" y="31"/>
                    <a:pt x="140" y="30"/>
                    <a:pt x="140" y="30"/>
                  </a:cubicBezTo>
                  <a:cubicBezTo>
                    <a:pt x="139" y="30"/>
                    <a:pt x="139" y="29"/>
                    <a:pt x="139" y="28"/>
                  </a:cubicBezTo>
                  <a:cubicBezTo>
                    <a:pt x="139" y="28"/>
                    <a:pt x="138" y="27"/>
                    <a:pt x="139" y="27"/>
                  </a:cubicBezTo>
                  <a:cubicBezTo>
                    <a:pt x="139" y="26"/>
                    <a:pt x="139" y="26"/>
                    <a:pt x="139" y="26"/>
                  </a:cubicBezTo>
                  <a:cubicBezTo>
                    <a:pt x="139" y="26"/>
                    <a:pt x="139" y="26"/>
                    <a:pt x="139" y="25"/>
                  </a:cubicBezTo>
                  <a:cubicBezTo>
                    <a:pt x="139" y="25"/>
                    <a:pt x="139" y="25"/>
                    <a:pt x="139" y="25"/>
                  </a:cubicBezTo>
                  <a:cubicBezTo>
                    <a:pt x="139" y="25"/>
                    <a:pt x="139" y="24"/>
                    <a:pt x="138" y="24"/>
                  </a:cubicBezTo>
                  <a:cubicBezTo>
                    <a:pt x="138" y="24"/>
                    <a:pt x="138" y="23"/>
                    <a:pt x="139" y="23"/>
                  </a:cubicBezTo>
                  <a:cubicBezTo>
                    <a:pt x="138" y="23"/>
                    <a:pt x="137" y="23"/>
                    <a:pt x="136" y="23"/>
                  </a:cubicBezTo>
                  <a:cubicBezTo>
                    <a:pt x="135" y="22"/>
                    <a:pt x="134" y="22"/>
                    <a:pt x="133" y="22"/>
                  </a:cubicBezTo>
                  <a:cubicBezTo>
                    <a:pt x="133" y="21"/>
                    <a:pt x="132" y="22"/>
                    <a:pt x="132" y="22"/>
                  </a:cubicBezTo>
                  <a:cubicBezTo>
                    <a:pt x="131" y="22"/>
                    <a:pt x="131" y="22"/>
                    <a:pt x="131" y="23"/>
                  </a:cubicBezTo>
                  <a:cubicBezTo>
                    <a:pt x="130" y="23"/>
                    <a:pt x="130" y="23"/>
                    <a:pt x="129" y="23"/>
                  </a:cubicBezTo>
                  <a:cubicBezTo>
                    <a:pt x="129" y="23"/>
                    <a:pt x="128" y="23"/>
                    <a:pt x="128" y="23"/>
                  </a:cubicBezTo>
                  <a:cubicBezTo>
                    <a:pt x="128" y="23"/>
                    <a:pt x="128" y="24"/>
                    <a:pt x="128" y="24"/>
                  </a:cubicBezTo>
                  <a:cubicBezTo>
                    <a:pt x="128" y="24"/>
                    <a:pt x="128" y="25"/>
                    <a:pt x="127" y="25"/>
                  </a:cubicBezTo>
                  <a:cubicBezTo>
                    <a:pt x="128" y="25"/>
                    <a:pt x="129" y="26"/>
                    <a:pt x="130" y="26"/>
                  </a:cubicBezTo>
                  <a:cubicBezTo>
                    <a:pt x="130" y="26"/>
                    <a:pt x="130" y="26"/>
                    <a:pt x="131" y="26"/>
                  </a:cubicBezTo>
                  <a:cubicBezTo>
                    <a:pt x="131" y="26"/>
                    <a:pt x="131" y="26"/>
                    <a:pt x="131" y="26"/>
                  </a:cubicBezTo>
                  <a:cubicBezTo>
                    <a:pt x="131" y="27"/>
                    <a:pt x="131" y="27"/>
                    <a:pt x="131" y="27"/>
                  </a:cubicBezTo>
                  <a:cubicBezTo>
                    <a:pt x="131" y="28"/>
                    <a:pt x="131" y="28"/>
                    <a:pt x="132" y="28"/>
                  </a:cubicBezTo>
                  <a:cubicBezTo>
                    <a:pt x="132" y="28"/>
                    <a:pt x="132" y="28"/>
                    <a:pt x="132" y="28"/>
                  </a:cubicBezTo>
                  <a:cubicBezTo>
                    <a:pt x="132" y="28"/>
                    <a:pt x="133" y="28"/>
                    <a:pt x="133" y="28"/>
                  </a:cubicBezTo>
                  <a:cubicBezTo>
                    <a:pt x="133" y="28"/>
                    <a:pt x="133" y="28"/>
                    <a:pt x="134" y="28"/>
                  </a:cubicBezTo>
                  <a:cubicBezTo>
                    <a:pt x="134" y="28"/>
                    <a:pt x="134" y="28"/>
                    <a:pt x="134" y="28"/>
                  </a:cubicBezTo>
                  <a:cubicBezTo>
                    <a:pt x="135" y="28"/>
                    <a:pt x="135" y="28"/>
                    <a:pt x="135" y="28"/>
                  </a:cubicBezTo>
                  <a:cubicBezTo>
                    <a:pt x="136" y="28"/>
                    <a:pt x="136" y="28"/>
                    <a:pt x="136" y="28"/>
                  </a:cubicBezTo>
                  <a:cubicBezTo>
                    <a:pt x="137" y="28"/>
                    <a:pt x="137" y="28"/>
                    <a:pt x="138" y="28"/>
                  </a:cubicBezTo>
                  <a:cubicBezTo>
                    <a:pt x="138" y="28"/>
                    <a:pt x="137" y="28"/>
                    <a:pt x="137" y="28"/>
                  </a:cubicBezTo>
                  <a:cubicBezTo>
                    <a:pt x="138" y="29"/>
                    <a:pt x="138" y="28"/>
                    <a:pt x="138" y="28"/>
                  </a:cubicBezTo>
                  <a:cubicBezTo>
                    <a:pt x="138" y="28"/>
                    <a:pt x="138" y="28"/>
                    <a:pt x="138" y="29"/>
                  </a:cubicBezTo>
                  <a:cubicBezTo>
                    <a:pt x="138" y="29"/>
                    <a:pt x="138" y="29"/>
                    <a:pt x="138" y="29"/>
                  </a:cubicBezTo>
                  <a:cubicBezTo>
                    <a:pt x="138" y="29"/>
                    <a:pt x="138" y="29"/>
                    <a:pt x="138" y="29"/>
                  </a:cubicBezTo>
                  <a:cubicBezTo>
                    <a:pt x="138" y="29"/>
                    <a:pt x="138" y="29"/>
                    <a:pt x="138" y="29"/>
                  </a:cubicBezTo>
                  <a:cubicBezTo>
                    <a:pt x="138" y="29"/>
                    <a:pt x="138" y="29"/>
                    <a:pt x="138" y="30"/>
                  </a:cubicBezTo>
                  <a:cubicBezTo>
                    <a:pt x="137" y="30"/>
                    <a:pt x="137" y="29"/>
                    <a:pt x="137" y="29"/>
                  </a:cubicBezTo>
                  <a:cubicBezTo>
                    <a:pt x="137" y="29"/>
                    <a:pt x="137" y="30"/>
                    <a:pt x="137" y="30"/>
                  </a:cubicBezTo>
                  <a:cubicBezTo>
                    <a:pt x="137" y="29"/>
                    <a:pt x="137" y="29"/>
                    <a:pt x="136" y="30"/>
                  </a:cubicBezTo>
                  <a:cubicBezTo>
                    <a:pt x="136" y="30"/>
                    <a:pt x="136" y="29"/>
                    <a:pt x="136" y="29"/>
                  </a:cubicBezTo>
                  <a:cubicBezTo>
                    <a:pt x="136" y="29"/>
                    <a:pt x="136" y="30"/>
                    <a:pt x="136" y="30"/>
                  </a:cubicBezTo>
                  <a:cubicBezTo>
                    <a:pt x="136" y="30"/>
                    <a:pt x="136" y="30"/>
                    <a:pt x="136" y="30"/>
                  </a:cubicBezTo>
                  <a:cubicBezTo>
                    <a:pt x="136" y="29"/>
                    <a:pt x="136" y="29"/>
                    <a:pt x="136" y="29"/>
                  </a:cubicBezTo>
                  <a:cubicBezTo>
                    <a:pt x="135" y="29"/>
                    <a:pt x="135" y="29"/>
                    <a:pt x="134" y="30"/>
                  </a:cubicBezTo>
                  <a:cubicBezTo>
                    <a:pt x="134" y="30"/>
                    <a:pt x="134" y="30"/>
                    <a:pt x="133" y="30"/>
                  </a:cubicBezTo>
                  <a:cubicBezTo>
                    <a:pt x="133" y="30"/>
                    <a:pt x="133" y="30"/>
                    <a:pt x="133" y="30"/>
                  </a:cubicBezTo>
                  <a:cubicBezTo>
                    <a:pt x="133" y="30"/>
                    <a:pt x="133" y="30"/>
                    <a:pt x="133" y="30"/>
                  </a:cubicBezTo>
                  <a:cubicBezTo>
                    <a:pt x="133" y="30"/>
                    <a:pt x="132" y="30"/>
                    <a:pt x="132" y="30"/>
                  </a:cubicBezTo>
                  <a:cubicBezTo>
                    <a:pt x="132" y="30"/>
                    <a:pt x="132" y="30"/>
                    <a:pt x="132" y="30"/>
                  </a:cubicBezTo>
                  <a:cubicBezTo>
                    <a:pt x="131" y="30"/>
                    <a:pt x="131" y="30"/>
                    <a:pt x="131" y="30"/>
                  </a:cubicBezTo>
                  <a:cubicBezTo>
                    <a:pt x="131" y="31"/>
                    <a:pt x="132" y="31"/>
                    <a:pt x="132" y="31"/>
                  </a:cubicBezTo>
                  <a:cubicBezTo>
                    <a:pt x="133" y="31"/>
                    <a:pt x="133" y="32"/>
                    <a:pt x="134" y="32"/>
                  </a:cubicBezTo>
                  <a:cubicBezTo>
                    <a:pt x="134" y="32"/>
                    <a:pt x="134" y="32"/>
                    <a:pt x="134" y="32"/>
                  </a:cubicBezTo>
                  <a:cubicBezTo>
                    <a:pt x="134" y="32"/>
                    <a:pt x="134" y="33"/>
                    <a:pt x="134" y="33"/>
                  </a:cubicBezTo>
                  <a:cubicBezTo>
                    <a:pt x="134" y="33"/>
                    <a:pt x="134" y="33"/>
                    <a:pt x="134" y="33"/>
                  </a:cubicBezTo>
                  <a:cubicBezTo>
                    <a:pt x="134" y="33"/>
                    <a:pt x="134" y="34"/>
                    <a:pt x="134" y="35"/>
                  </a:cubicBezTo>
                  <a:cubicBezTo>
                    <a:pt x="134" y="35"/>
                    <a:pt x="134" y="35"/>
                    <a:pt x="134" y="35"/>
                  </a:cubicBezTo>
                  <a:cubicBezTo>
                    <a:pt x="135" y="35"/>
                    <a:pt x="135" y="35"/>
                    <a:pt x="135" y="35"/>
                  </a:cubicBezTo>
                  <a:cubicBezTo>
                    <a:pt x="135" y="35"/>
                    <a:pt x="135" y="35"/>
                    <a:pt x="135" y="35"/>
                  </a:cubicBezTo>
                  <a:cubicBezTo>
                    <a:pt x="136" y="35"/>
                    <a:pt x="136" y="34"/>
                    <a:pt x="136" y="33"/>
                  </a:cubicBezTo>
                  <a:cubicBezTo>
                    <a:pt x="137" y="33"/>
                    <a:pt x="137" y="31"/>
                    <a:pt x="138" y="31"/>
                  </a:cubicBezTo>
                  <a:cubicBezTo>
                    <a:pt x="138" y="31"/>
                    <a:pt x="138" y="31"/>
                    <a:pt x="137" y="32"/>
                  </a:cubicBezTo>
                  <a:cubicBezTo>
                    <a:pt x="137" y="32"/>
                    <a:pt x="137" y="32"/>
                    <a:pt x="137" y="32"/>
                  </a:cubicBezTo>
                  <a:cubicBezTo>
                    <a:pt x="137" y="32"/>
                    <a:pt x="137" y="32"/>
                    <a:pt x="137" y="32"/>
                  </a:cubicBezTo>
                  <a:cubicBezTo>
                    <a:pt x="137" y="33"/>
                    <a:pt x="137" y="33"/>
                    <a:pt x="137" y="33"/>
                  </a:cubicBezTo>
                  <a:cubicBezTo>
                    <a:pt x="137" y="34"/>
                    <a:pt x="137" y="33"/>
                    <a:pt x="138" y="33"/>
                  </a:cubicBezTo>
                  <a:cubicBezTo>
                    <a:pt x="138" y="33"/>
                    <a:pt x="138" y="34"/>
                    <a:pt x="138" y="34"/>
                  </a:cubicBezTo>
                  <a:cubicBezTo>
                    <a:pt x="138" y="34"/>
                    <a:pt x="139" y="34"/>
                    <a:pt x="139" y="34"/>
                  </a:cubicBezTo>
                  <a:cubicBezTo>
                    <a:pt x="139" y="34"/>
                    <a:pt x="139" y="34"/>
                    <a:pt x="139" y="35"/>
                  </a:cubicBezTo>
                  <a:cubicBezTo>
                    <a:pt x="139" y="34"/>
                    <a:pt x="140" y="34"/>
                    <a:pt x="139" y="34"/>
                  </a:cubicBezTo>
                  <a:cubicBezTo>
                    <a:pt x="140" y="34"/>
                    <a:pt x="140" y="34"/>
                    <a:pt x="140" y="34"/>
                  </a:cubicBezTo>
                  <a:cubicBezTo>
                    <a:pt x="140" y="34"/>
                    <a:pt x="141" y="34"/>
                    <a:pt x="141" y="34"/>
                  </a:cubicBezTo>
                  <a:cubicBezTo>
                    <a:pt x="141" y="34"/>
                    <a:pt x="141" y="34"/>
                    <a:pt x="142" y="34"/>
                  </a:cubicBezTo>
                  <a:cubicBezTo>
                    <a:pt x="141" y="35"/>
                    <a:pt x="141" y="34"/>
                    <a:pt x="140" y="35"/>
                  </a:cubicBezTo>
                  <a:cubicBezTo>
                    <a:pt x="140" y="35"/>
                    <a:pt x="144" y="36"/>
                    <a:pt x="144" y="36"/>
                  </a:cubicBezTo>
                  <a:cubicBezTo>
                    <a:pt x="146" y="37"/>
                    <a:pt x="148" y="38"/>
                    <a:pt x="150" y="38"/>
                  </a:cubicBezTo>
                  <a:cubicBezTo>
                    <a:pt x="151" y="39"/>
                    <a:pt x="152" y="39"/>
                    <a:pt x="153" y="40"/>
                  </a:cubicBezTo>
                  <a:cubicBezTo>
                    <a:pt x="153" y="40"/>
                    <a:pt x="153" y="40"/>
                    <a:pt x="153" y="40"/>
                  </a:cubicBezTo>
                  <a:cubicBezTo>
                    <a:pt x="153" y="40"/>
                    <a:pt x="153" y="40"/>
                    <a:pt x="153" y="40"/>
                  </a:cubicBezTo>
                  <a:cubicBezTo>
                    <a:pt x="153" y="40"/>
                    <a:pt x="152" y="41"/>
                    <a:pt x="153" y="41"/>
                  </a:cubicBezTo>
                  <a:cubicBezTo>
                    <a:pt x="153" y="41"/>
                    <a:pt x="153" y="41"/>
                    <a:pt x="154" y="41"/>
                  </a:cubicBezTo>
                  <a:cubicBezTo>
                    <a:pt x="153" y="41"/>
                    <a:pt x="153" y="41"/>
                    <a:pt x="153" y="41"/>
                  </a:cubicBezTo>
                  <a:cubicBezTo>
                    <a:pt x="153" y="41"/>
                    <a:pt x="154" y="41"/>
                    <a:pt x="154" y="41"/>
                  </a:cubicBezTo>
                  <a:cubicBezTo>
                    <a:pt x="153" y="41"/>
                    <a:pt x="154" y="42"/>
                    <a:pt x="154" y="43"/>
                  </a:cubicBezTo>
                  <a:cubicBezTo>
                    <a:pt x="154" y="43"/>
                    <a:pt x="155" y="44"/>
                    <a:pt x="155" y="44"/>
                  </a:cubicBezTo>
                  <a:cubicBezTo>
                    <a:pt x="155" y="44"/>
                    <a:pt x="155" y="44"/>
                    <a:pt x="155" y="44"/>
                  </a:cubicBezTo>
                  <a:cubicBezTo>
                    <a:pt x="155" y="44"/>
                    <a:pt x="155" y="45"/>
                    <a:pt x="156" y="45"/>
                  </a:cubicBezTo>
                  <a:cubicBezTo>
                    <a:pt x="156" y="45"/>
                    <a:pt x="155" y="45"/>
                    <a:pt x="155" y="45"/>
                  </a:cubicBezTo>
                  <a:cubicBezTo>
                    <a:pt x="155" y="45"/>
                    <a:pt x="155" y="45"/>
                    <a:pt x="155" y="45"/>
                  </a:cubicBezTo>
                  <a:cubicBezTo>
                    <a:pt x="154" y="45"/>
                    <a:pt x="155" y="45"/>
                    <a:pt x="155" y="45"/>
                  </a:cubicBezTo>
                  <a:cubicBezTo>
                    <a:pt x="155" y="46"/>
                    <a:pt x="156" y="46"/>
                    <a:pt x="157" y="46"/>
                  </a:cubicBezTo>
                  <a:cubicBezTo>
                    <a:pt x="156" y="46"/>
                    <a:pt x="156" y="46"/>
                    <a:pt x="155" y="46"/>
                  </a:cubicBezTo>
                  <a:cubicBezTo>
                    <a:pt x="155" y="46"/>
                    <a:pt x="155" y="46"/>
                    <a:pt x="155" y="46"/>
                  </a:cubicBezTo>
                  <a:cubicBezTo>
                    <a:pt x="155" y="46"/>
                    <a:pt x="155" y="47"/>
                    <a:pt x="155" y="47"/>
                  </a:cubicBezTo>
                  <a:cubicBezTo>
                    <a:pt x="156" y="47"/>
                    <a:pt x="156" y="47"/>
                    <a:pt x="156" y="47"/>
                  </a:cubicBezTo>
                  <a:cubicBezTo>
                    <a:pt x="156" y="47"/>
                    <a:pt x="156" y="47"/>
                    <a:pt x="156" y="47"/>
                  </a:cubicBezTo>
                  <a:cubicBezTo>
                    <a:pt x="156" y="48"/>
                    <a:pt x="156" y="48"/>
                    <a:pt x="156" y="48"/>
                  </a:cubicBezTo>
                  <a:cubicBezTo>
                    <a:pt x="156" y="49"/>
                    <a:pt x="156" y="49"/>
                    <a:pt x="156" y="49"/>
                  </a:cubicBezTo>
                  <a:cubicBezTo>
                    <a:pt x="156" y="49"/>
                    <a:pt x="156" y="49"/>
                    <a:pt x="156" y="49"/>
                  </a:cubicBezTo>
                  <a:cubicBezTo>
                    <a:pt x="156" y="49"/>
                    <a:pt x="155" y="49"/>
                    <a:pt x="155" y="49"/>
                  </a:cubicBezTo>
                  <a:cubicBezTo>
                    <a:pt x="155" y="50"/>
                    <a:pt x="156" y="50"/>
                    <a:pt x="156" y="50"/>
                  </a:cubicBezTo>
                  <a:cubicBezTo>
                    <a:pt x="156" y="50"/>
                    <a:pt x="156" y="50"/>
                    <a:pt x="156" y="49"/>
                  </a:cubicBezTo>
                  <a:cubicBezTo>
                    <a:pt x="156" y="49"/>
                    <a:pt x="157" y="49"/>
                    <a:pt x="157" y="49"/>
                  </a:cubicBezTo>
                  <a:cubicBezTo>
                    <a:pt x="157" y="49"/>
                    <a:pt x="157" y="49"/>
                    <a:pt x="157" y="49"/>
                  </a:cubicBezTo>
                  <a:cubicBezTo>
                    <a:pt x="157" y="49"/>
                    <a:pt x="157" y="49"/>
                    <a:pt x="157" y="49"/>
                  </a:cubicBezTo>
                  <a:cubicBezTo>
                    <a:pt x="157" y="50"/>
                    <a:pt x="158" y="49"/>
                    <a:pt x="158" y="49"/>
                  </a:cubicBezTo>
                  <a:cubicBezTo>
                    <a:pt x="159" y="49"/>
                    <a:pt x="159" y="49"/>
                    <a:pt x="160" y="49"/>
                  </a:cubicBezTo>
                  <a:cubicBezTo>
                    <a:pt x="160" y="49"/>
                    <a:pt x="160" y="49"/>
                    <a:pt x="160" y="49"/>
                  </a:cubicBezTo>
                  <a:cubicBezTo>
                    <a:pt x="160" y="49"/>
                    <a:pt x="160" y="49"/>
                    <a:pt x="160" y="49"/>
                  </a:cubicBezTo>
                  <a:cubicBezTo>
                    <a:pt x="160" y="49"/>
                    <a:pt x="160" y="49"/>
                    <a:pt x="160" y="49"/>
                  </a:cubicBezTo>
                  <a:cubicBezTo>
                    <a:pt x="160" y="49"/>
                    <a:pt x="160" y="49"/>
                    <a:pt x="160" y="49"/>
                  </a:cubicBezTo>
                  <a:cubicBezTo>
                    <a:pt x="160" y="49"/>
                    <a:pt x="160" y="49"/>
                    <a:pt x="159" y="49"/>
                  </a:cubicBezTo>
                  <a:cubicBezTo>
                    <a:pt x="159" y="50"/>
                    <a:pt x="160" y="50"/>
                    <a:pt x="160" y="50"/>
                  </a:cubicBezTo>
                  <a:cubicBezTo>
                    <a:pt x="161" y="51"/>
                    <a:pt x="162" y="52"/>
                    <a:pt x="163" y="53"/>
                  </a:cubicBezTo>
                  <a:cubicBezTo>
                    <a:pt x="163" y="45"/>
                    <a:pt x="163" y="45"/>
                    <a:pt x="163" y="45"/>
                  </a:cubicBezTo>
                  <a:cubicBezTo>
                    <a:pt x="163" y="45"/>
                    <a:pt x="163" y="45"/>
                    <a:pt x="163" y="45"/>
                  </a:cubicBezTo>
                  <a:cubicBezTo>
                    <a:pt x="163" y="45"/>
                    <a:pt x="163" y="45"/>
                    <a:pt x="163" y="45"/>
                  </a:cubicBezTo>
                  <a:cubicBezTo>
                    <a:pt x="163" y="45"/>
                    <a:pt x="163" y="45"/>
                    <a:pt x="163" y="45"/>
                  </a:cubicBezTo>
                  <a:cubicBezTo>
                    <a:pt x="163" y="45"/>
                    <a:pt x="163" y="45"/>
                    <a:pt x="163" y="45"/>
                  </a:cubicBezTo>
                  <a:cubicBezTo>
                    <a:pt x="162" y="45"/>
                    <a:pt x="162" y="45"/>
                    <a:pt x="162" y="45"/>
                  </a:cubicBezTo>
                  <a:cubicBezTo>
                    <a:pt x="162" y="45"/>
                    <a:pt x="162" y="45"/>
                    <a:pt x="162" y="45"/>
                  </a:cubicBezTo>
                  <a:cubicBezTo>
                    <a:pt x="162" y="45"/>
                    <a:pt x="162" y="45"/>
                    <a:pt x="162" y="45"/>
                  </a:cubicBezTo>
                  <a:cubicBezTo>
                    <a:pt x="162" y="45"/>
                    <a:pt x="162" y="45"/>
                    <a:pt x="162" y="45"/>
                  </a:cubicBezTo>
                  <a:cubicBezTo>
                    <a:pt x="162" y="45"/>
                    <a:pt x="162" y="45"/>
                    <a:pt x="162" y="45"/>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3"/>
                    <a:pt x="162" y="43"/>
                    <a:pt x="162" y="43"/>
                  </a:cubicBezTo>
                  <a:cubicBezTo>
                    <a:pt x="163" y="43"/>
                    <a:pt x="163" y="43"/>
                    <a:pt x="163" y="43"/>
                  </a:cubicBezTo>
                  <a:cubicBezTo>
                    <a:pt x="162" y="43"/>
                    <a:pt x="162" y="43"/>
                    <a:pt x="162" y="43"/>
                  </a:cubicBezTo>
                  <a:cubicBezTo>
                    <a:pt x="162" y="43"/>
                    <a:pt x="162" y="43"/>
                    <a:pt x="162"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35"/>
                    <a:pt x="163" y="35"/>
                    <a:pt x="163" y="35"/>
                  </a:cubicBezTo>
                  <a:cubicBezTo>
                    <a:pt x="163" y="32"/>
                    <a:pt x="163" y="32"/>
                    <a:pt x="163" y="32"/>
                  </a:cubicBezTo>
                  <a:cubicBezTo>
                    <a:pt x="163" y="32"/>
                    <a:pt x="163" y="32"/>
                    <a:pt x="163" y="32"/>
                  </a:cubicBezTo>
                  <a:cubicBezTo>
                    <a:pt x="163" y="32"/>
                    <a:pt x="163" y="32"/>
                    <a:pt x="163" y="32"/>
                  </a:cubicBezTo>
                  <a:cubicBezTo>
                    <a:pt x="163" y="31"/>
                    <a:pt x="163" y="31"/>
                    <a:pt x="163" y="31"/>
                  </a:cubicBezTo>
                  <a:close/>
                  <a:moveTo>
                    <a:pt x="154" y="50"/>
                  </a:moveTo>
                  <a:cubicBezTo>
                    <a:pt x="154" y="50"/>
                    <a:pt x="155" y="50"/>
                    <a:pt x="155" y="50"/>
                  </a:cubicBezTo>
                  <a:cubicBezTo>
                    <a:pt x="156" y="50"/>
                    <a:pt x="156" y="50"/>
                    <a:pt x="155" y="50"/>
                  </a:cubicBezTo>
                  <a:cubicBezTo>
                    <a:pt x="155" y="50"/>
                    <a:pt x="154" y="50"/>
                    <a:pt x="154" y="50"/>
                  </a:cubicBezTo>
                  <a:close/>
                  <a:moveTo>
                    <a:pt x="129" y="35"/>
                  </a:moveTo>
                  <a:cubicBezTo>
                    <a:pt x="129" y="35"/>
                    <a:pt x="129" y="35"/>
                    <a:pt x="129" y="34"/>
                  </a:cubicBezTo>
                  <a:cubicBezTo>
                    <a:pt x="129" y="35"/>
                    <a:pt x="129" y="35"/>
                    <a:pt x="129" y="35"/>
                  </a:cubicBezTo>
                  <a:close/>
                  <a:moveTo>
                    <a:pt x="130" y="46"/>
                  </a:moveTo>
                  <a:cubicBezTo>
                    <a:pt x="130" y="46"/>
                    <a:pt x="130" y="46"/>
                    <a:pt x="130" y="46"/>
                  </a:cubicBezTo>
                  <a:cubicBezTo>
                    <a:pt x="129" y="46"/>
                    <a:pt x="128" y="47"/>
                    <a:pt x="128" y="47"/>
                  </a:cubicBezTo>
                  <a:cubicBezTo>
                    <a:pt x="128" y="48"/>
                    <a:pt x="128" y="48"/>
                    <a:pt x="128" y="48"/>
                  </a:cubicBezTo>
                  <a:cubicBezTo>
                    <a:pt x="128" y="48"/>
                    <a:pt x="128" y="48"/>
                    <a:pt x="128" y="48"/>
                  </a:cubicBezTo>
                  <a:cubicBezTo>
                    <a:pt x="128" y="48"/>
                    <a:pt x="128" y="49"/>
                    <a:pt x="128" y="49"/>
                  </a:cubicBezTo>
                  <a:cubicBezTo>
                    <a:pt x="128" y="49"/>
                    <a:pt x="128" y="49"/>
                    <a:pt x="128" y="49"/>
                  </a:cubicBezTo>
                  <a:cubicBezTo>
                    <a:pt x="128" y="49"/>
                    <a:pt x="129" y="49"/>
                    <a:pt x="129" y="49"/>
                  </a:cubicBezTo>
                  <a:cubicBezTo>
                    <a:pt x="129" y="49"/>
                    <a:pt x="129" y="49"/>
                    <a:pt x="129" y="49"/>
                  </a:cubicBezTo>
                  <a:cubicBezTo>
                    <a:pt x="129" y="48"/>
                    <a:pt x="129" y="48"/>
                    <a:pt x="129" y="48"/>
                  </a:cubicBezTo>
                  <a:cubicBezTo>
                    <a:pt x="129" y="48"/>
                    <a:pt x="129" y="48"/>
                    <a:pt x="130" y="48"/>
                  </a:cubicBezTo>
                  <a:cubicBezTo>
                    <a:pt x="130" y="47"/>
                    <a:pt x="130" y="47"/>
                    <a:pt x="130" y="47"/>
                  </a:cubicBezTo>
                  <a:cubicBezTo>
                    <a:pt x="130" y="47"/>
                    <a:pt x="130" y="46"/>
                    <a:pt x="130" y="46"/>
                  </a:cubicBezTo>
                  <a:close/>
                  <a:moveTo>
                    <a:pt x="134" y="42"/>
                  </a:moveTo>
                  <a:cubicBezTo>
                    <a:pt x="134" y="41"/>
                    <a:pt x="134" y="41"/>
                    <a:pt x="135" y="40"/>
                  </a:cubicBezTo>
                  <a:cubicBezTo>
                    <a:pt x="134" y="40"/>
                    <a:pt x="134" y="41"/>
                    <a:pt x="134" y="42"/>
                  </a:cubicBezTo>
                  <a:close/>
                  <a:moveTo>
                    <a:pt x="127" y="50"/>
                  </a:moveTo>
                  <a:cubicBezTo>
                    <a:pt x="127" y="50"/>
                    <a:pt x="127" y="50"/>
                    <a:pt x="127" y="50"/>
                  </a:cubicBezTo>
                  <a:cubicBezTo>
                    <a:pt x="128" y="50"/>
                    <a:pt x="128" y="50"/>
                    <a:pt x="128" y="49"/>
                  </a:cubicBezTo>
                  <a:cubicBezTo>
                    <a:pt x="127" y="49"/>
                    <a:pt x="127" y="50"/>
                    <a:pt x="127" y="50"/>
                  </a:cubicBezTo>
                  <a:close/>
                  <a:moveTo>
                    <a:pt x="123" y="48"/>
                  </a:moveTo>
                  <a:cubicBezTo>
                    <a:pt x="122" y="48"/>
                    <a:pt x="122" y="49"/>
                    <a:pt x="123" y="49"/>
                  </a:cubicBezTo>
                  <a:cubicBezTo>
                    <a:pt x="123" y="49"/>
                    <a:pt x="123" y="49"/>
                    <a:pt x="123" y="49"/>
                  </a:cubicBezTo>
                  <a:cubicBezTo>
                    <a:pt x="123" y="48"/>
                    <a:pt x="123" y="48"/>
                    <a:pt x="123" y="48"/>
                  </a:cubicBezTo>
                  <a:close/>
                  <a:moveTo>
                    <a:pt x="134" y="42"/>
                  </a:moveTo>
                  <a:cubicBezTo>
                    <a:pt x="134" y="41"/>
                    <a:pt x="134" y="41"/>
                    <a:pt x="134" y="41"/>
                  </a:cubicBezTo>
                  <a:cubicBezTo>
                    <a:pt x="133" y="40"/>
                    <a:pt x="133" y="40"/>
                    <a:pt x="133" y="40"/>
                  </a:cubicBezTo>
                  <a:cubicBezTo>
                    <a:pt x="133" y="41"/>
                    <a:pt x="133" y="41"/>
                    <a:pt x="134" y="42"/>
                  </a:cubicBezTo>
                  <a:close/>
                  <a:moveTo>
                    <a:pt x="131" y="46"/>
                  </a:moveTo>
                  <a:cubicBezTo>
                    <a:pt x="131" y="46"/>
                    <a:pt x="131" y="46"/>
                    <a:pt x="131" y="46"/>
                  </a:cubicBezTo>
                  <a:cubicBezTo>
                    <a:pt x="131" y="46"/>
                    <a:pt x="131" y="46"/>
                    <a:pt x="131" y="46"/>
                  </a:cubicBezTo>
                  <a:close/>
                  <a:moveTo>
                    <a:pt x="130" y="46"/>
                  </a:moveTo>
                  <a:cubicBezTo>
                    <a:pt x="130" y="46"/>
                    <a:pt x="130" y="46"/>
                    <a:pt x="131" y="46"/>
                  </a:cubicBezTo>
                  <a:cubicBezTo>
                    <a:pt x="131" y="46"/>
                    <a:pt x="130" y="46"/>
                    <a:pt x="130" y="46"/>
                  </a:cubicBezTo>
                  <a:close/>
                  <a:moveTo>
                    <a:pt x="123" y="32"/>
                  </a:moveTo>
                  <a:cubicBezTo>
                    <a:pt x="124" y="32"/>
                    <a:pt x="126" y="33"/>
                    <a:pt x="127" y="34"/>
                  </a:cubicBezTo>
                  <a:cubicBezTo>
                    <a:pt x="127" y="34"/>
                    <a:pt x="127" y="33"/>
                    <a:pt x="127" y="33"/>
                  </a:cubicBezTo>
                  <a:cubicBezTo>
                    <a:pt x="127" y="33"/>
                    <a:pt x="127" y="33"/>
                    <a:pt x="126" y="32"/>
                  </a:cubicBezTo>
                  <a:cubicBezTo>
                    <a:pt x="126" y="32"/>
                    <a:pt x="126" y="32"/>
                    <a:pt x="126" y="32"/>
                  </a:cubicBezTo>
                  <a:cubicBezTo>
                    <a:pt x="126" y="31"/>
                    <a:pt x="125" y="31"/>
                    <a:pt x="125" y="31"/>
                  </a:cubicBezTo>
                  <a:cubicBezTo>
                    <a:pt x="124" y="31"/>
                    <a:pt x="124" y="31"/>
                    <a:pt x="123" y="31"/>
                  </a:cubicBezTo>
                  <a:cubicBezTo>
                    <a:pt x="123" y="31"/>
                    <a:pt x="123" y="30"/>
                    <a:pt x="122" y="30"/>
                  </a:cubicBezTo>
                  <a:cubicBezTo>
                    <a:pt x="122" y="30"/>
                    <a:pt x="122" y="30"/>
                    <a:pt x="121" y="31"/>
                  </a:cubicBezTo>
                  <a:cubicBezTo>
                    <a:pt x="121" y="31"/>
                    <a:pt x="121" y="31"/>
                    <a:pt x="121" y="31"/>
                  </a:cubicBezTo>
                  <a:cubicBezTo>
                    <a:pt x="120" y="31"/>
                    <a:pt x="121" y="30"/>
                    <a:pt x="120" y="30"/>
                  </a:cubicBezTo>
                  <a:cubicBezTo>
                    <a:pt x="120" y="30"/>
                    <a:pt x="120" y="30"/>
                    <a:pt x="120" y="30"/>
                  </a:cubicBezTo>
                  <a:cubicBezTo>
                    <a:pt x="119" y="31"/>
                    <a:pt x="119" y="30"/>
                    <a:pt x="118" y="31"/>
                  </a:cubicBezTo>
                  <a:cubicBezTo>
                    <a:pt x="118" y="31"/>
                    <a:pt x="117" y="30"/>
                    <a:pt x="117" y="31"/>
                  </a:cubicBezTo>
                  <a:cubicBezTo>
                    <a:pt x="117" y="31"/>
                    <a:pt x="117" y="32"/>
                    <a:pt x="116" y="32"/>
                  </a:cubicBezTo>
                  <a:cubicBezTo>
                    <a:pt x="116" y="32"/>
                    <a:pt x="116" y="32"/>
                    <a:pt x="116" y="32"/>
                  </a:cubicBezTo>
                  <a:cubicBezTo>
                    <a:pt x="116" y="33"/>
                    <a:pt x="116" y="33"/>
                    <a:pt x="116" y="33"/>
                  </a:cubicBezTo>
                  <a:cubicBezTo>
                    <a:pt x="117" y="33"/>
                    <a:pt x="117" y="32"/>
                    <a:pt x="117" y="32"/>
                  </a:cubicBezTo>
                  <a:cubicBezTo>
                    <a:pt x="117" y="32"/>
                    <a:pt x="117" y="32"/>
                    <a:pt x="117" y="32"/>
                  </a:cubicBezTo>
                  <a:cubicBezTo>
                    <a:pt x="117" y="32"/>
                    <a:pt x="117" y="31"/>
                    <a:pt x="117" y="31"/>
                  </a:cubicBezTo>
                  <a:cubicBezTo>
                    <a:pt x="117" y="31"/>
                    <a:pt x="117" y="31"/>
                    <a:pt x="117" y="32"/>
                  </a:cubicBezTo>
                  <a:cubicBezTo>
                    <a:pt x="117" y="32"/>
                    <a:pt x="117" y="32"/>
                    <a:pt x="117" y="32"/>
                  </a:cubicBezTo>
                  <a:cubicBezTo>
                    <a:pt x="117" y="32"/>
                    <a:pt x="118" y="32"/>
                    <a:pt x="118" y="32"/>
                  </a:cubicBezTo>
                  <a:cubicBezTo>
                    <a:pt x="118" y="32"/>
                    <a:pt x="118" y="32"/>
                    <a:pt x="118" y="33"/>
                  </a:cubicBezTo>
                  <a:cubicBezTo>
                    <a:pt x="119" y="33"/>
                    <a:pt x="119" y="32"/>
                    <a:pt x="120" y="32"/>
                  </a:cubicBezTo>
                  <a:cubicBezTo>
                    <a:pt x="120" y="32"/>
                    <a:pt x="120" y="32"/>
                    <a:pt x="120" y="32"/>
                  </a:cubicBezTo>
                  <a:cubicBezTo>
                    <a:pt x="120" y="33"/>
                    <a:pt x="122" y="32"/>
                    <a:pt x="122" y="32"/>
                  </a:cubicBezTo>
                  <a:cubicBezTo>
                    <a:pt x="122" y="32"/>
                    <a:pt x="123" y="32"/>
                    <a:pt x="123" y="32"/>
                  </a:cubicBezTo>
                  <a:close/>
                  <a:moveTo>
                    <a:pt x="49" y="48"/>
                  </a:moveTo>
                  <a:cubicBezTo>
                    <a:pt x="49" y="48"/>
                    <a:pt x="48" y="48"/>
                    <a:pt x="48" y="48"/>
                  </a:cubicBezTo>
                  <a:cubicBezTo>
                    <a:pt x="48" y="48"/>
                    <a:pt x="49" y="48"/>
                    <a:pt x="49" y="48"/>
                  </a:cubicBezTo>
                  <a:close/>
                  <a:moveTo>
                    <a:pt x="68" y="50"/>
                  </a:moveTo>
                  <a:cubicBezTo>
                    <a:pt x="68" y="50"/>
                    <a:pt x="68" y="49"/>
                    <a:pt x="68" y="49"/>
                  </a:cubicBezTo>
                  <a:cubicBezTo>
                    <a:pt x="68" y="48"/>
                    <a:pt x="68" y="48"/>
                    <a:pt x="68" y="48"/>
                  </a:cubicBezTo>
                  <a:cubicBezTo>
                    <a:pt x="68" y="48"/>
                    <a:pt x="67" y="48"/>
                    <a:pt x="67" y="48"/>
                  </a:cubicBezTo>
                  <a:cubicBezTo>
                    <a:pt x="66" y="48"/>
                    <a:pt x="66" y="48"/>
                    <a:pt x="65" y="48"/>
                  </a:cubicBezTo>
                  <a:cubicBezTo>
                    <a:pt x="64" y="48"/>
                    <a:pt x="64" y="48"/>
                    <a:pt x="63" y="47"/>
                  </a:cubicBezTo>
                  <a:cubicBezTo>
                    <a:pt x="62" y="47"/>
                    <a:pt x="62" y="47"/>
                    <a:pt x="62" y="47"/>
                  </a:cubicBezTo>
                  <a:cubicBezTo>
                    <a:pt x="62" y="46"/>
                    <a:pt x="62" y="46"/>
                    <a:pt x="62" y="46"/>
                  </a:cubicBezTo>
                  <a:cubicBezTo>
                    <a:pt x="62" y="46"/>
                    <a:pt x="62" y="46"/>
                    <a:pt x="62" y="45"/>
                  </a:cubicBezTo>
                  <a:cubicBezTo>
                    <a:pt x="62" y="44"/>
                    <a:pt x="61" y="45"/>
                    <a:pt x="60" y="45"/>
                  </a:cubicBezTo>
                  <a:cubicBezTo>
                    <a:pt x="59" y="45"/>
                    <a:pt x="58" y="44"/>
                    <a:pt x="57" y="44"/>
                  </a:cubicBezTo>
                  <a:cubicBezTo>
                    <a:pt x="56" y="44"/>
                    <a:pt x="56" y="44"/>
                    <a:pt x="56" y="43"/>
                  </a:cubicBezTo>
                  <a:cubicBezTo>
                    <a:pt x="56" y="43"/>
                    <a:pt x="55" y="43"/>
                    <a:pt x="55" y="44"/>
                  </a:cubicBezTo>
                  <a:cubicBezTo>
                    <a:pt x="55" y="44"/>
                    <a:pt x="54" y="45"/>
                    <a:pt x="54" y="45"/>
                  </a:cubicBezTo>
                  <a:cubicBezTo>
                    <a:pt x="53" y="45"/>
                    <a:pt x="52" y="45"/>
                    <a:pt x="51" y="45"/>
                  </a:cubicBezTo>
                  <a:cubicBezTo>
                    <a:pt x="51" y="45"/>
                    <a:pt x="50" y="45"/>
                    <a:pt x="50" y="45"/>
                  </a:cubicBezTo>
                  <a:cubicBezTo>
                    <a:pt x="49" y="45"/>
                    <a:pt x="49" y="45"/>
                    <a:pt x="48" y="45"/>
                  </a:cubicBezTo>
                  <a:cubicBezTo>
                    <a:pt x="48" y="45"/>
                    <a:pt x="47" y="45"/>
                    <a:pt x="47" y="44"/>
                  </a:cubicBezTo>
                  <a:cubicBezTo>
                    <a:pt x="47" y="44"/>
                    <a:pt x="47" y="43"/>
                    <a:pt x="47" y="43"/>
                  </a:cubicBezTo>
                  <a:cubicBezTo>
                    <a:pt x="46" y="43"/>
                    <a:pt x="46" y="43"/>
                    <a:pt x="46" y="43"/>
                  </a:cubicBezTo>
                  <a:cubicBezTo>
                    <a:pt x="45" y="43"/>
                    <a:pt x="45" y="43"/>
                    <a:pt x="44" y="43"/>
                  </a:cubicBezTo>
                  <a:cubicBezTo>
                    <a:pt x="44" y="43"/>
                    <a:pt x="43" y="42"/>
                    <a:pt x="43" y="42"/>
                  </a:cubicBezTo>
                  <a:cubicBezTo>
                    <a:pt x="43" y="42"/>
                    <a:pt x="42" y="41"/>
                    <a:pt x="42" y="41"/>
                  </a:cubicBezTo>
                  <a:cubicBezTo>
                    <a:pt x="42" y="42"/>
                    <a:pt x="42" y="42"/>
                    <a:pt x="42" y="42"/>
                  </a:cubicBezTo>
                  <a:cubicBezTo>
                    <a:pt x="42" y="42"/>
                    <a:pt x="41" y="42"/>
                    <a:pt x="41" y="42"/>
                  </a:cubicBezTo>
                  <a:cubicBezTo>
                    <a:pt x="40" y="42"/>
                    <a:pt x="39" y="42"/>
                    <a:pt x="38" y="41"/>
                  </a:cubicBezTo>
                  <a:cubicBezTo>
                    <a:pt x="37" y="42"/>
                    <a:pt x="37" y="44"/>
                    <a:pt x="36" y="45"/>
                  </a:cubicBezTo>
                  <a:cubicBezTo>
                    <a:pt x="37" y="45"/>
                    <a:pt x="39" y="45"/>
                    <a:pt x="40" y="45"/>
                  </a:cubicBezTo>
                  <a:cubicBezTo>
                    <a:pt x="40" y="46"/>
                    <a:pt x="40" y="46"/>
                    <a:pt x="40" y="47"/>
                  </a:cubicBezTo>
                  <a:cubicBezTo>
                    <a:pt x="40" y="47"/>
                    <a:pt x="40" y="47"/>
                    <a:pt x="40" y="47"/>
                  </a:cubicBezTo>
                  <a:cubicBezTo>
                    <a:pt x="41" y="47"/>
                    <a:pt x="42" y="47"/>
                    <a:pt x="43" y="47"/>
                  </a:cubicBezTo>
                  <a:cubicBezTo>
                    <a:pt x="44" y="47"/>
                    <a:pt x="45" y="48"/>
                    <a:pt x="45" y="48"/>
                  </a:cubicBezTo>
                  <a:cubicBezTo>
                    <a:pt x="46" y="48"/>
                    <a:pt x="46" y="48"/>
                    <a:pt x="47" y="48"/>
                  </a:cubicBezTo>
                  <a:cubicBezTo>
                    <a:pt x="47" y="48"/>
                    <a:pt x="48" y="48"/>
                    <a:pt x="48" y="48"/>
                  </a:cubicBezTo>
                  <a:cubicBezTo>
                    <a:pt x="49" y="48"/>
                    <a:pt x="51" y="48"/>
                    <a:pt x="52" y="48"/>
                  </a:cubicBezTo>
                  <a:cubicBezTo>
                    <a:pt x="53" y="48"/>
                    <a:pt x="54" y="49"/>
                    <a:pt x="54" y="49"/>
                  </a:cubicBezTo>
                  <a:cubicBezTo>
                    <a:pt x="55" y="49"/>
                    <a:pt x="55" y="50"/>
                    <a:pt x="56" y="50"/>
                  </a:cubicBezTo>
                  <a:cubicBezTo>
                    <a:pt x="56" y="50"/>
                    <a:pt x="57" y="50"/>
                    <a:pt x="58" y="50"/>
                  </a:cubicBezTo>
                  <a:cubicBezTo>
                    <a:pt x="58" y="50"/>
                    <a:pt x="58" y="50"/>
                    <a:pt x="59" y="50"/>
                  </a:cubicBezTo>
                  <a:cubicBezTo>
                    <a:pt x="59" y="50"/>
                    <a:pt x="60" y="50"/>
                    <a:pt x="60" y="50"/>
                  </a:cubicBezTo>
                  <a:cubicBezTo>
                    <a:pt x="61" y="50"/>
                    <a:pt x="61" y="50"/>
                    <a:pt x="62" y="50"/>
                  </a:cubicBezTo>
                  <a:cubicBezTo>
                    <a:pt x="62" y="50"/>
                    <a:pt x="63" y="50"/>
                    <a:pt x="63" y="50"/>
                  </a:cubicBezTo>
                  <a:cubicBezTo>
                    <a:pt x="64" y="50"/>
                    <a:pt x="65" y="50"/>
                    <a:pt x="66" y="51"/>
                  </a:cubicBezTo>
                  <a:cubicBezTo>
                    <a:pt x="67" y="51"/>
                    <a:pt x="68" y="51"/>
                    <a:pt x="69" y="52"/>
                  </a:cubicBezTo>
                  <a:cubicBezTo>
                    <a:pt x="68" y="51"/>
                    <a:pt x="68" y="51"/>
                    <a:pt x="68" y="50"/>
                  </a:cubicBezTo>
                  <a:close/>
                  <a:moveTo>
                    <a:pt x="52" y="24"/>
                  </a:moveTo>
                  <a:cubicBezTo>
                    <a:pt x="52" y="24"/>
                    <a:pt x="52" y="24"/>
                    <a:pt x="52" y="24"/>
                  </a:cubicBezTo>
                  <a:cubicBezTo>
                    <a:pt x="52" y="24"/>
                    <a:pt x="52" y="24"/>
                    <a:pt x="52" y="24"/>
                  </a:cubicBezTo>
                  <a:cubicBezTo>
                    <a:pt x="52" y="24"/>
                    <a:pt x="52" y="24"/>
                    <a:pt x="52" y="24"/>
                  </a:cubicBezTo>
                  <a:cubicBezTo>
                    <a:pt x="51" y="24"/>
                    <a:pt x="51" y="24"/>
                    <a:pt x="51" y="24"/>
                  </a:cubicBezTo>
                  <a:cubicBezTo>
                    <a:pt x="51" y="24"/>
                    <a:pt x="51" y="24"/>
                    <a:pt x="51" y="24"/>
                  </a:cubicBezTo>
                  <a:cubicBezTo>
                    <a:pt x="51" y="24"/>
                    <a:pt x="51" y="24"/>
                    <a:pt x="50" y="24"/>
                  </a:cubicBezTo>
                  <a:cubicBezTo>
                    <a:pt x="50" y="24"/>
                    <a:pt x="50" y="24"/>
                    <a:pt x="50" y="24"/>
                  </a:cubicBezTo>
                  <a:cubicBezTo>
                    <a:pt x="50" y="24"/>
                    <a:pt x="50" y="24"/>
                    <a:pt x="50" y="24"/>
                  </a:cubicBezTo>
                  <a:cubicBezTo>
                    <a:pt x="50" y="24"/>
                    <a:pt x="50" y="24"/>
                    <a:pt x="50" y="24"/>
                  </a:cubicBezTo>
                  <a:cubicBezTo>
                    <a:pt x="50" y="24"/>
                    <a:pt x="50" y="24"/>
                    <a:pt x="50" y="25"/>
                  </a:cubicBezTo>
                  <a:cubicBezTo>
                    <a:pt x="51" y="25"/>
                    <a:pt x="51" y="25"/>
                    <a:pt x="52" y="24"/>
                  </a:cubicBezTo>
                  <a:cubicBezTo>
                    <a:pt x="52" y="24"/>
                    <a:pt x="52" y="24"/>
                    <a:pt x="52" y="24"/>
                  </a:cubicBezTo>
                  <a:close/>
                  <a:moveTo>
                    <a:pt x="29" y="22"/>
                  </a:moveTo>
                  <a:cubicBezTo>
                    <a:pt x="29" y="21"/>
                    <a:pt x="30" y="21"/>
                    <a:pt x="30" y="21"/>
                  </a:cubicBezTo>
                  <a:cubicBezTo>
                    <a:pt x="30" y="21"/>
                    <a:pt x="29" y="21"/>
                    <a:pt x="29" y="22"/>
                  </a:cubicBezTo>
                  <a:close/>
                  <a:moveTo>
                    <a:pt x="37" y="41"/>
                  </a:moveTo>
                  <a:cubicBezTo>
                    <a:pt x="37" y="41"/>
                    <a:pt x="37" y="41"/>
                    <a:pt x="37" y="41"/>
                  </a:cubicBezTo>
                  <a:cubicBezTo>
                    <a:pt x="38" y="39"/>
                    <a:pt x="38" y="37"/>
                    <a:pt x="38" y="36"/>
                  </a:cubicBezTo>
                  <a:cubicBezTo>
                    <a:pt x="38" y="35"/>
                    <a:pt x="38" y="35"/>
                    <a:pt x="38" y="34"/>
                  </a:cubicBezTo>
                  <a:cubicBezTo>
                    <a:pt x="38" y="34"/>
                    <a:pt x="38" y="34"/>
                    <a:pt x="38" y="34"/>
                  </a:cubicBezTo>
                  <a:cubicBezTo>
                    <a:pt x="38" y="33"/>
                    <a:pt x="37" y="33"/>
                    <a:pt x="38" y="33"/>
                  </a:cubicBezTo>
                  <a:cubicBezTo>
                    <a:pt x="38" y="32"/>
                    <a:pt x="38" y="32"/>
                    <a:pt x="38" y="32"/>
                  </a:cubicBezTo>
                  <a:cubicBezTo>
                    <a:pt x="38" y="31"/>
                    <a:pt x="38" y="30"/>
                    <a:pt x="37" y="29"/>
                  </a:cubicBezTo>
                  <a:cubicBezTo>
                    <a:pt x="37" y="29"/>
                    <a:pt x="36" y="29"/>
                    <a:pt x="35" y="29"/>
                  </a:cubicBezTo>
                  <a:cubicBezTo>
                    <a:pt x="35" y="29"/>
                    <a:pt x="35" y="29"/>
                    <a:pt x="34" y="28"/>
                  </a:cubicBezTo>
                  <a:cubicBezTo>
                    <a:pt x="34" y="28"/>
                    <a:pt x="34" y="29"/>
                    <a:pt x="34" y="29"/>
                  </a:cubicBezTo>
                  <a:cubicBezTo>
                    <a:pt x="34" y="29"/>
                    <a:pt x="34" y="29"/>
                    <a:pt x="34" y="29"/>
                  </a:cubicBezTo>
                  <a:cubicBezTo>
                    <a:pt x="34" y="30"/>
                    <a:pt x="33" y="30"/>
                    <a:pt x="33" y="30"/>
                  </a:cubicBezTo>
                  <a:cubicBezTo>
                    <a:pt x="33" y="29"/>
                    <a:pt x="34" y="30"/>
                    <a:pt x="33" y="29"/>
                  </a:cubicBezTo>
                  <a:cubicBezTo>
                    <a:pt x="33" y="29"/>
                    <a:pt x="34" y="29"/>
                    <a:pt x="34" y="28"/>
                  </a:cubicBezTo>
                  <a:cubicBezTo>
                    <a:pt x="34" y="28"/>
                    <a:pt x="33" y="28"/>
                    <a:pt x="33" y="27"/>
                  </a:cubicBezTo>
                  <a:cubicBezTo>
                    <a:pt x="33" y="27"/>
                    <a:pt x="33" y="27"/>
                    <a:pt x="33" y="27"/>
                  </a:cubicBezTo>
                  <a:cubicBezTo>
                    <a:pt x="33" y="27"/>
                    <a:pt x="33" y="26"/>
                    <a:pt x="33" y="26"/>
                  </a:cubicBezTo>
                  <a:cubicBezTo>
                    <a:pt x="33" y="25"/>
                    <a:pt x="33" y="25"/>
                    <a:pt x="32" y="24"/>
                  </a:cubicBezTo>
                  <a:cubicBezTo>
                    <a:pt x="32" y="24"/>
                    <a:pt x="32" y="24"/>
                    <a:pt x="32" y="24"/>
                  </a:cubicBezTo>
                  <a:cubicBezTo>
                    <a:pt x="31" y="24"/>
                    <a:pt x="31" y="24"/>
                    <a:pt x="31" y="24"/>
                  </a:cubicBezTo>
                  <a:cubicBezTo>
                    <a:pt x="30" y="24"/>
                    <a:pt x="30" y="24"/>
                    <a:pt x="30" y="24"/>
                  </a:cubicBezTo>
                  <a:cubicBezTo>
                    <a:pt x="29" y="23"/>
                    <a:pt x="29" y="23"/>
                    <a:pt x="29" y="22"/>
                  </a:cubicBezTo>
                  <a:cubicBezTo>
                    <a:pt x="29" y="22"/>
                    <a:pt x="29" y="22"/>
                    <a:pt x="30" y="22"/>
                  </a:cubicBezTo>
                  <a:cubicBezTo>
                    <a:pt x="29" y="22"/>
                    <a:pt x="29" y="22"/>
                    <a:pt x="29" y="22"/>
                  </a:cubicBezTo>
                  <a:cubicBezTo>
                    <a:pt x="29" y="21"/>
                    <a:pt x="29" y="21"/>
                    <a:pt x="29" y="21"/>
                  </a:cubicBezTo>
                  <a:cubicBezTo>
                    <a:pt x="29" y="21"/>
                    <a:pt x="29" y="21"/>
                    <a:pt x="28" y="21"/>
                  </a:cubicBezTo>
                  <a:cubicBezTo>
                    <a:pt x="29" y="21"/>
                    <a:pt x="29" y="21"/>
                    <a:pt x="29" y="21"/>
                  </a:cubicBezTo>
                  <a:cubicBezTo>
                    <a:pt x="29" y="21"/>
                    <a:pt x="29" y="20"/>
                    <a:pt x="30" y="20"/>
                  </a:cubicBezTo>
                  <a:cubicBezTo>
                    <a:pt x="30" y="20"/>
                    <a:pt x="30" y="20"/>
                    <a:pt x="30" y="20"/>
                  </a:cubicBezTo>
                  <a:cubicBezTo>
                    <a:pt x="30" y="20"/>
                    <a:pt x="30" y="20"/>
                    <a:pt x="30" y="20"/>
                  </a:cubicBezTo>
                  <a:cubicBezTo>
                    <a:pt x="30" y="20"/>
                    <a:pt x="30" y="19"/>
                    <a:pt x="30" y="19"/>
                  </a:cubicBezTo>
                  <a:cubicBezTo>
                    <a:pt x="30" y="19"/>
                    <a:pt x="29" y="19"/>
                    <a:pt x="29" y="18"/>
                  </a:cubicBezTo>
                  <a:cubicBezTo>
                    <a:pt x="28" y="18"/>
                    <a:pt x="26" y="20"/>
                    <a:pt x="25" y="19"/>
                  </a:cubicBezTo>
                  <a:cubicBezTo>
                    <a:pt x="26" y="20"/>
                    <a:pt x="26" y="20"/>
                    <a:pt x="26" y="19"/>
                  </a:cubicBezTo>
                  <a:cubicBezTo>
                    <a:pt x="27" y="19"/>
                    <a:pt x="27" y="19"/>
                    <a:pt x="27" y="19"/>
                  </a:cubicBezTo>
                  <a:cubicBezTo>
                    <a:pt x="27" y="19"/>
                    <a:pt x="28" y="19"/>
                    <a:pt x="28" y="19"/>
                  </a:cubicBezTo>
                  <a:cubicBezTo>
                    <a:pt x="28" y="18"/>
                    <a:pt x="27" y="18"/>
                    <a:pt x="27" y="18"/>
                  </a:cubicBezTo>
                  <a:cubicBezTo>
                    <a:pt x="27" y="18"/>
                    <a:pt x="26" y="18"/>
                    <a:pt x="26" y="18"/>
                  </a:cubicBezTo>
                  <a:cubicBezTo>
                    <a:pt x="25" y="17"/>
                    <a:pt x="25" y="17"/>
                    <a:pt x="25" y="17"/>
                  </a:cubicBezTo>
                  <a:cubicBezTo>
                    <a:pt x="25" y="17"/>
                    <a:pt x="25" y="17"/>
                    <a:pt x="24" y="16"/>
                  </a:cubicBezTo>
                  <a:cubicBezTo>
                    <a:pt x="24" y="16"/>
                    <a:pt x="24" y="15"/>
                    <a:pt x="23" y="15"/>
                  </a:cubicBezTo>
                  <a:cubicBezTo>
                    <a:pt x="23" y="14"/>
                    <a:pt x="22" y="14"/>
                    <a:pt x="22" y="14"/>
                  </a:cubicBezTo>
                  <a:cubicBezTo>
                    <a:pt x="22" y="14"/>
                    <a:pt x="22" y="14"/>
                    <a:pt x="22" y="14"/>
                  </a:cubicBezTo>
                  <a:cubicBezTo>
                    <a:pt x="21" y="14"/>
                    <a:pt x="21" y="13"/>
                    <a:pt x="21" y="13"/>
                  </a:cubicBezTo>
                  <a:cubicBezTo>
                    <a:pt x="21" y="12"/>
                    <a:pt x="20" y="12"/>
                    <a:pt x="20" y="12"/>
                  </a:cubicBezTo>
                  <a:cubicBezTo>
                    <a:pt x="19" y="12"/>
                    <a:pt x="20" y="12"/>
                    <a:pt x="20" y="13"/>
                  </a:cubicBezTo>
                  <a:cubicBezTo>
                    <a:pt x="20" y="13"/>
                    <a:pt x="20" y="13"/>
                    <a:pt x="20" y="14"/>
                  </a:cubicBezTo>
                  <a:cubicBezTo>
                    <a:pt x="20" y="14"/>
                    <a:pt x="20" y="13"/>
                    <a:pt x="20" y="13"/>
                  </a:cubicBezTo>
                  <a:cubicBezTo>
                    <a:pt x="19" y="13"/>
                    <a:pt x="19" y="13"/>
                    <a:pt x="19" y="13"/>
                  </a:cubicBezTo>
                  <a:cubicBezTo>
                    <a:pt x="18" y="12"/>
                    <a:pt x="18" y="12"/>
                    <a:pt x="18" y="12"/>
                  </a:cubicBezTo>
                  <a:cubicBezTo>
                    <a:pt x="18" y="12"/>
                    <a:pt x="18" y="11"/>
                    <a:pt x="17" y="11"/>
                  </a:cubicBezTo>
                  <a:cubicBezTo>
                    <a:pt x="17" y="11"/>
                    <a:pt x="17" y="11"/>
                    <a:pt x="17" y="11"/>
                  </a:cubicBezTo>
                  <a:cubicBezTo>
                    <a:pt x="17" y="11"/>
                    <a:pt x="17" y="11"/>
                    <a:pt x="17" y="11"/>
                  </a:cubicBezTo>
                  <a:cubicBezTo>
                    <a:pt x="16" y="10"/>
                    <a:pt x="17" y="10"/>
                    <a:pt x="16" y="10"/>
                  </a:cubicBezTo>
                  <a:cubicBezTo>
                    <a:pt x="15" y="9"/>
                    <a:pt x="15" y="8"/>
                    <a:pt x="14" y="8"/>
                  </a:cubicBezTo>
                  <a:cubicBezTo>
                    <a:pt x="13" y="7"/>
                    <a:pt x="12" y="7"/>
                    <a:pt x="12" y="7"/>
                  </a:cubicBezTo>
                  <a:cubicBezTo>
                    <a:pt x="12" y="6"/>
                    <a:pt x="12" y="6"/>
                    <a:pt x="11" y="6"/>
                  </a:cubicBezTo>
                  <a:cubicBezTo>
                    <a:pt x="11" y="6"/>
                    <a:pt x="10" y="5"/>
                    <a:pt x="10" y="6"/>
                  </a:cubicBezTo>
                  <a:cubicBezTo>
                    <a:pt x="10" y="5"/>
                    <a:pt x="11" y="5"/>
                    <a:pt x="10" y="5"/>
                  </a:cubicBezTo>
                  <a:cubicBezTo>
                    <a:pt x="10" y="5"/>
                    <a:pt x="10" y="4"/>
                    <a:pt x="10" y="4"/>
                  </a:cubicBezTo>
                  <a:cubicBezTo>
                    <a:pt x="9" y="4"/>
                    <a:pt x="10" y="3"/>
                    <a:pt x="9" y="3"/>
                  </a:cubicBezTo>
                  <a:cubicBezTo>
                    <a:pt x="9" y="2"/>
                    <a:pt x="8" y="2"/>
                    <a:pt x="8" y="2"/>
                  </a:cubicBezTo>
                  <a:cubicBezTo>
                    <a:pt x="8" y="1"/>
                    <a:pt x="7" y="2"/>
                    <a:pt x="7" y="2"/>
                  </a:cubicBezTo>
                  <a:cubicBezTo>
                    <a:pt x="7" y="2"/>
                    <a:pt x="7" y="2"/>
                    <a:pt x="6" y="2"/>
                  </a:cubicBezTo>
                  <a:cubicBezTo>
                    <a:pt x="6" y="1"/>
                    <a:pt x="5" y="1"/>
                    <a:pt x="4" y="2"/>
                  </a:cubicBezTo>
                  <a:cubicBezTo>
                    <a:pt x="3" y="2"/>
                    <a:pt x="2" y="1"/>
                    <a:pt x="1" y="0"/>
                  </a:cubicBezTo>
                  <a:cubicBezTo>
                    <a:pt x="0" y="0"/>
                    <a:pt x="0" y="0"/>
                    <a:pt x="0" y="0"/>
                  </a:cubicBezTo>
                  <a:cubicBezTo>
                    <a:pt x="0" y="1"/>
                    <a:pt x="0" y="0"/>
                    <a:pt x="0" y="1"/>
                  </a:cubicBezTo>
                  <a:cubicBezTo>
                    <a:pt x="0" y="2"/>
                    <a:pt x="0" y="2"/>
                    <a:pt x="0" y="3"/>
                  </a:cubicBezTo>
                  <a:cubicBezTo>
                    <a:pt x="2" y="4"/>
                    <a:pt x="3" y="6"/>
                    <a:pt x="5" y="7"/>
                  </a:cubicBezTo>
                  <a:cubicBezTo>
                    <a:pt x="5" y="7"/>
                    <a:pt x="6" y="7"/>
                    <a:pt x="6" y="8"/>
                  </a:cubicBezTo>
                  <a:cubicBezTo>
                    <a:pt x="7" y="8"/>
                    <a:pt x="7" y="9"/>
                    <a:pt x="7" y="9"/>
                  </a:cubicBezTo>
                  <a:cubicBezTo>
                    <a:pt x="8" y="10"/>
                    <a:pt x="8" y="10"/>
                    <a:pt x="8" y="10"/>
                  </a:cubicBezTo>
                  <a:cubicBezTo>
                    <a:pt x="8" y="10"/>
                    <a:pt x="8" y="11"/>
                    <a:pt x="8" y="11"/>
                  </a:cubicBezTo>
                  <a:cubicBezTo>
                    <a:pt x="8" y="11"/>
                    <a:pt x="8" y="12"/>
                    <a:pt x="9" y="12"/>
                  </a:cubicBezTo>
                  <a:cubicBezTo>
                    <a:pt x="9" y="12"/>
                    <a:pt x="9" y="12"/>
                    <a:pt x="9" y="12"/>
                  </a:cubicBezTo>
                  <a:cubicBezTo>
                    <a:pt x="10" y="12"/>
                    <a:pt x="10" y="13"/>
                    <a:pt x="11" y="13"/>
                  </a:cubicBezTo>
                  <a:cubicBezTo>
                    <a:pt x="11" y="13"/>
                    <a:pt x="12" y="14"/>
                    <a:pt x="12" y="14"/>
                  </a:cubicBezTo>
                  <a:cubicBezTo>
                    <a:pt x="12" y="14"/>
                    <a:pt x="12" y="14"/>
                    <a:pt x="12" y="14"/>
                  </a:cubicBezTo>
                  <a:cubicBezTo>
                    <a:pt x="12" y="14"/>
                    <a:pt x="12" y="14"/>
                    <a:pt x="12" y="14"/>
                  </a:cubicBezTo>
                  <a:cubicBezTo>
                    <a:pt x="12" y="15"/>
                    <a:pt x="13" y="16"/>
                    <a:pt x="13" y="16"/>
                  </a:cubicBezTo>
                  <a:cubicBezTo>
                    <a:pt x="13" y="17"/>
                    <a:pt x="13" y="18"/>
                    <a:pt x="13" y="19"/>
                  </a:cubicBezTo>
                  <a:cubicBezTo>
                    <a:pt x="14" y="20"/>
                    <a:pt x="14" y="19"/>
                    <a:pt x="15" y="20"/>
                  </a:cubicBezTo>
                  <a:cubicBezTo>
                    <a:pt x="15" y="20"/>
                    <a:pt x="15" y="20"/>
                    <a:pt x="16" y="20"/>
                  </a:cubicBezTo>
                  <a:cubicBezTo>
                    <a:pt x="16" y="22"/>
                    <a:pt x="18" y="23"/>
                    <a:pt x="18" y="24"/>
                  </a:cubicBezTo>
                  <a:cubicBezTo>
                    <a:pt x="18" y="25"/>
                    <a:pt x="19" y="26"/>
                    <a:pt x="19" y="27"/>
                  </a:cubicBezTo>
                  <a:cubicBezTo>
                    <a:pt x="20" y="27"/>
                    <a:pt x="20" y="28"/>
                    <a:pt x="20" y="29"/>
                  </a:cubicBezTo>
                  <a:cubicBezTo>
                    <a:pt x="21" y="30"/>
                    <a:pt x="22" y="31"/>
                    <a:pt x="22" y="32"/>
                  </a:cubicBezTo>
                  <a:cubicBezTo>
                    <a:pt x="23" y="32"/>
                    <a:pt x="24" y="33"/>
                    <a:pt x="25" y="34"/>
                  </a:cubicBezTo>
                  <a:cubicBezTo>
                    <a:pt x="25" y="34"/>
                    <a:pt x="25" y="34"/>
                    <a:pt x="25" y="34"/>
                  </a:cubicBezTo>
                  <a:cubicBezTo>
                    <a:pt x="25" y="35"/>
                    <a:pt x="26" y="35"/>
                    <a:pt x="26" y="36"/>
                  </a:cubicBezTo>
                  <a:cubicBezTo>
                    <a:pt x="27" y="36"/>
                    <a:pt x="28" y="37"/>
                    <a:pt x="29" y="37"/>
                  </a:cubicBezTo>
                  <a:cubicBezTo>
                    <a:pt x="30" y="38"/>
                    <a:pt x="30" y="39"/>
                    <a:pt x="31" y="39"/>
                  </a:cubicBezTo>
                  <a:cubicBezTo>
                    <a:pt x="31" y="40"/>
                    <a:pt x="32" y="40"/>
                    <a:pt x="33" y="41"/>
                  </a:cubicBezTo>
                  <a:cubicBezTo>
                    <a:pt x="33" y="41"/>
                    <a:pt x="33" y="42"/>
                    <a:pt x="33" y="41"/>
                  </a:cubicBezTo>
                  <a:cubicBezTo>
                    <a:pt x="33" y="41"/>
                    <a:pt x="33" y="40"/>
                    <a:pt x="33" y="40"/>
                  </a:cubicBezTo>
                  <a:cubicBezTo>
                    <a:pt x="34" y="40"/>
                    <a:pt x="34" y="40"/>
                    <a:pt x="34" y="40"/>
                  </a:cubicBezTo>
                  <a:cubicBezTo>
                    <a:pt x="34" y="40"/>
                    <a:pt x="34" y="41"/>
                    <a:pt x="34" y="41"/>
                  </a:cubicBezTo>
                  <a:cubicBezTo>
                    <a:pt x="35" y="41"/>
                    <a:pt x="35" y="41"/>
                    <a:pt x="35" y="41"/>
                  </a:cubicBezTo>
                  <a:cubicBezTo>
                    <a:pt x="35" y="40"/>
                    <a:pt x="35" y="40"/>
                    <a:pt x="36" y="40"/>
                  </a:cubicBezTo>
                  <a:cubicBezTo>
                    <a:pt x="36" y="40"/>
                    <a:pt x="37" y="41"/>
                    <a:pt x="37" y="41"/>
                  </a:cubicBezTo>
                  <a:close/>
                  <a:moveTo>
                    <a:pt x="62" y="41"/>
                  </a:moveTo>
                  <a:cubicBezTo>
                    <a:pt x="62" y="41"/>
                    <a:pt x="62" y="41"/>
                    <a:pt x="62" y="41"/>
                  </a:cubicBezTo>
                  <a:cubicBezTo>
                    <a:pt x="62" y="41"/>
                    <a:pt x="62" y="41"/>
                    <a:pt x="62" y="41"/>
                  </a:cubicBezTo>
                  <a:close/>
                  <a:moveTo>
                    <a:pt x="72" y="51"/>
                  </a:moveTo>
                  <a:cubicBezTo>
                    <a:pt x="72" y="51"/>
                    <a:pt x="72" y="52"/>
                    <a:pt x="72" y="52"/>
                  </a:cubicBezTo>
                  <a:cubicBezTo>
                    <a:pt x="73" y="52"/>
                    <a:pt x="72" y="51"/>
                    <a:pt x="72" y="51"/>
                  </a:cubicBezTo>
                  <a:close/>
                  <a:moveTo>
                    <a:pt x="67" y="45"/>
                  </a:moveTo>
                  <a:cubicBezTo>
                    <a:pt x="67" y="45"/>
                    <a:pt x="66" y="45"/>
                    <a:pt x="65" y="45"/>
                  </a:cubicBezTo>
                  <a:cubicBezTo>
                    <a:pt x="64" y="45"/>
                    <a:pt x="63" y="45"/>
                    <a:pt x="62" y="46"/>
                  </a:cubicBezTo>
                  <a:cubicBezTo>
                    <a:pt x="62" y="46"/>
                    <a:pt x="62" y="46"/>
                    <a:pt x="63" y="46"/>
                  </a:cubicBezTo>
                  <a:cubicBezTo>
                    <a:pt x="64" y="46"/>
                    <a:pt x="66" y="46"/>
                    <a:pt x="67" y="45"/>
                  </a:cubicBezTo>
                  <a:close/>
                  <a:moveTo>
                    <a:pt x="35" y="44"/>
                  </a:moveTo>
                  <a:cubicBezTo>
                    <a:pt x="35" y="44"/>
                    <a:pt x="35" y="44"/>
                    <a:pt x="35" y="44"/>
                  </a:cubicBezTo>
                  <a:cubicBezTo>
                    <a:pt x="35" y="44"/>
                    <a:pt x="35" y="44"/>
                    <a:pt x="35" y="44"/>
                  </a:cubicBezTo>
                  <a:close/>
                  <a:moveTo>
                    <a:pt x="11" y="14"/>
                  </a:moveTo>
                  <a:cubicBezTo>
                    <a:pt x="11" y="14"/>
                    <a:pt x="11" y="14"/>
                    <a:pt x="12" y="14"/>
                  </a:cubicBezTo>
                  <a:cubicBezTo>
                    <a:pt x="11" y="14"/>
                    <a:pt x="11" y="14"/>
                    <a:pt x="11" y="14"/>
                  </a:cubicBezTo>
                  <a:close/>
                  <a:moveTo>
                    <a:pt x="11" y="20"/>
                  </a:moveTo>
                  <a:cubicBezTo>
                    <a:pt x="11" y="21"/>
                    <a:pt x="11" y="21"/>
                    <a:pt x="11" y="22"/>
                  </a:cubicBezTo>
                  <a:cubicBezTo>
                    <a:pt x="11" y="21"/>
                    <a:pt x="11" y="20"/>
                    <a:pt x="11" y="20"/>
                  </a:cubicBezTo>
                  <a:close/>
                  <a:moveTo>
                    <a:pt x="13" y="24"/>
                  </a:moveTo>
                  <a:cubicBezTo>
                    <a:pt x="13" y="23"/>
                    <a:pt x="12" y="24"/>
                    <a:pt x="12" y="24"/>
                  </a:cubicBezTo>
                  <a:cubicBezTo>
                    <a:pt x="11" y="24"/>
                    <a:pt x="12" y="25"/>
                    <a:pt x="12" y="25"/>
                  </a:cubicBezTo>
                  <a:cubicBezTo>
                    <a:pt x="13" y="26"/>
                    <a:pt x="13" y="26"/>
                    <a:pt x="14" y="27"/>
                  </a:cubicBezTo>
                  <a:cubicBezTo>
                    <a:pt x="14" y="26"/>
                    <a:pt x="14" y="26"/>
                    <a:pt x="14" y="25"/>
                  </a:cubicBezTo>
                  <a:cubicBezTo>
                    <a:pt x="13" y="25"/>
                    <a:pt x="13" y="24"/>
                    <a:pt x="13" y="24"/>
                  </a:cubicBezTo>
                  <a:close/>
                  <a:moveTo>
                    <a:pt x="17" y="29"/>
                  </a:moveTo>
                  <a:cubicBezTo>
                    <a:pt x="17" y="30"/>
                    <a:pt x="17" y="30"/>
                    <a:pt x="17" y="30"/>
                  </a:cubicBezTo>
                  <a:cubicBezTo>
                    <a:pt x="17" y="30"/>
                    <a:pt x="18" y="30"/>
                    <a:pt x="17" y="30"/>
                  </a:cubicBezTo>
                  <a:cubicBezTo>
                    <a:pt x="17" y="30"/>
                    <a:pt x="17" y="29"/>
                    <a:pt x="17" y="29"/>
                  </a:cubicBezTo>
                  <a:close/>
                  <a:moveTo>
                    <a:pt x="24" y="39"/>
                  </a:moveTo>
                  <a:cubicBezTo>
                    <a:pt x="25" y="40"/>
                    <a:pt x="25" y="40"/>
                    <a:pt x="25" y="40"/>
                  </a:cubicBezTo>
                  <a:cubicBezTo>
                    <a:pt x="25" y="39"/>
                    <a:pt x="24" y="39"/>
                    <a:pt x="24" y="39"/>
                  </a:cubicBezTo>
                  <a:close/>
                  <a:moveTo>
                    <a:pt x="68" y="49"/>
                  </a:moveTo>
                  <a:cubicBezTo>
                    <a:pt x="69" y="50"/>
                    <a:pt x="69" y="50"/>
                    <a:pt x="70" y="51"/>
                  </a:cubicBezTo>
                  <a:cubicBezTo>
                    <a:pt x="70" y="51"/>
                    <a:pt x="71" y="51"/>
                    <a:pt x="71" y="51"/>
                  </a:cubicBezTo>
                  <a:cubicBezTo>
                    <a:pt x="71" y="51"/>
                    <a:pt x="71" y="52"/>
                    <a:pt x="71" y="52"/>
                  </a:cubicBezTo>
                  <a:cubicBezTo>
                    <a:pt x="71" y="52"/>
                    <a:pt x="71" y="51"/>
                    <a:pt x="71" y="51"/>
                  </a:cubicBezTo>
                  <a:cubicBezTo>
                    <a:pt x="72" y="51"/>
                    <a:pt x="73" y="51"/>
                    <a:pt x="73" y="50"/>
                  </a:cubicBezTo>
                  <a:cubicBezTo>
                    <a:pt x="73" y="50"/>
                    <a:pt x="72" y="50"/>
                    <a:pt x="72" y="50"/>
                  </a:cubicBezTo>
                  <a:cubicBezTo>
                    <a:pt x="71" y="49"/>
                    <a:pt x="70" y="49"/>
                    <a:pt x="68" y="49"/>
                  </a:cubicBezTo>
                  <a:close/>
                  <a:moveTo>
                    <a:pt x="15" y="28"/>
                  </a:moveTo>
                  <a:cubicBezTo>
                    <a:pt x="14" y="28"/>
                    <a:pt x="16" y="29"/>
                    <a:pt x="16" y="29"/>
                  </a:cubicBezTo>
                  <a:cubicBezTo>
                    <a:pt x="16" y="29"/>
                    <a:pt x="16" y="28"/>
                    <a:pt x="16" y="28"/>
                  </a:cubicBezTo>
                  <a:cubicBezTo>
                    <a:pt x="15" y="28"/>
                    <a:pt x="15" y="27"/>
                    <a:pt x="15" y="28"/>
                  </a:cubicBezTo>
                  <a:close/>
                  <a:moveTo>
                    <a:pt x="104" y="53"/>
                  </a:moveTo>
                  <a:cubicBezTo>
                    <a:pt x="104" y="53"/>
                    <a:pt x="104" y="53"/>
                    <a:pt x="104" y="53"/>
                  </a:cubicBezTo>
                  <a:cubicBezTo>
                    <a:pt x="104" y="53"/>
                    <a:pt x="104" y="53"/>
                    <a:pt x="104" y="53"/>
                  </a:cubicBezTo>
                  <a:close/>
                  <a:moveTo>
                    <a:pt x="100" y="57"/>
                  </a:moveTo>
                  <a:cubicBezTo>
                    <a:pt x="100" y="57"/>
                    <a:pt x="100" y="57"/>
                    <a:pt x="100" y="57"/>
                  </a:cubicBezTo>
                  <a:cubicBezTo>
                    <a:pt x="100" y="57"/>
                    <a:pt x="100" y="57"/>
                    <a:pt x="100" y="57"/>
                  </a:cubicBezTo>
                  <a:close/>
                  <a:moveTo>
                    <a:pt x="99" y="58"/>
                  </a:moveTo>
                  <a:cubicBezTo>
                    <a:pt x="99" y="59"/>
                    <a:pt x="98" y="59"/>
                    <a:pt x="98" y="59"/>
                  </a:cubicBezTo>
                  <a:cubicBezTo>
                    <a:pt x="98" y="60"/>
                    <a:pt x="99" y="59"/>
                    <a:pt x="99" y="59"/>
                  </a:cubicBezTo>
                  <a:cubicBezTo>
                    <a:pt x="99" y="59"/>
                    <a:pt x="100" y="59"/>
                    <a:pt x="100" y="59"/>
                  </a:cubicBezTo>
                  <a:cubicBezTo>
                    <a:pt x="100" y="58"/>
                    <a:pt x="100" y="59"/>
                    <a:pt x="100" y="58"/>
                  </a:cubicBezTo>
                  <a:cubicBezTo>
                    <a:pt x="100" y="58"/>
                    <a:pt x="99" y="58"/>
                    <a:pt x="99" y="58"/>
                  </a:cubicBezTo>
                  <a:close/>
                  <a:moveTo>
                    <a:pt x="101" y="51"/>
                  </a:moveTo>
                  <a:cubicBezTo>
                    <a:pt x="101" y="51"/>
                    <a:pt x="101" y="51"/>
                    <a:pt x="101" y="51"/>
                  </a:cubicBezTo>
                  <a:cubicBezTo>
                    <a:pt x="101" y="51"/>
                    <a:pt x="101" y="51"/>
                    <a:pt x="101" y="51"/>
                  </a:cubicBezTo>
                  <a:cubicBezTo>
                    <a:pt x="101" y="50"/>
                    <a:pt x="101" y="51"/>
                    <a:pt x="101" y="50"/>
                  </a:cubicBezTo>
                  <a:cubicBezTo>
                    <a:pt x="102" y="50"/>
                    <a:pt x="102" y="50"/>
                    <a:pt x="102" y="50"/>
                  </a:cubicBezTo>
                  <a:cubicBezTo>
                    <a:pt x="102" y="50"/>
                    <a:pt x="102" y="50"/>
                    <a:pt x="101" y="50"/>
                  </a:cubicBezTo>
                  <a:cubicBezTo>
                    <a:pt x="101" y="50"/>
                    <a:pt x="101" y="50"/>
                    <a:pt x="101" y="50"/>
                  </a:cubicBezTo>
                  <a:cubicBezTo>
                    <a:pt x="101" y="50"/>
                    <a:pt x="101" y="50"/>
                    <a:pt x="101" y="50"/>
                  </a:cubicBezTo>
                  <a:cubicBezTo>
                    <a:pt x="101" y="50"/>
                    <a:pt x="101" y="50"/>
                    <a:pt x="101" y="50"/>
                  </a:cubicBezTo>
                  <a:cubicBezTo>
                    <a:pt x="100" y="50"/>
                    <a:pt x="101" y="50"/>
                    <a:pt x="100" y="50"/>
                  </a:cubicBezTo>
                  <a:cubicBezTo>
                    <a:pt x="101" y="50"/>
                    <a:pt x="100" y="51"/>
                    <a:pt x="100" y="51"/>
                  </a:cubicBezTo>
                  <a:cubicBezTo>
                    <a:pt x="100" y="51"/>
                    <a:pt x="100" y="51"/>
                    <a:pt x="100" y="51"/>
                  </a:cubicBezTo>
                  <a:cubicBezTo>
                    <a:pt x="101" y="51"/>
                    <a:pt x="101" y="51"/>
                    <a:pt x="101" y="51"/>
                  </a:cubicBezTo>
                  <a:close/>
                  <a:moveTo>
                    <a:pt x="104" y="49"/>
                  </a:moveTo>
                  <a:cubicBezTo>
                    <a:pt x="104" y="50"/>
                    <a:pt x="104" y="50"/>
                    <a:pt x="104" y="50"/>
                  </a:cubicBezTo>
                  <a:cubicBezTo>
                    <a:pt x="104" y="50"/>
                    <a:pt x="104" y="50"/>
                    <a:pt x="104" y="50"/>
                  </a:cubicBezTo>
                  <a:cubicBezTo>
                    <a:pt x="103" y="51"/>
                    <a:pt x="104" y="51"/>
                    <a:pt x="104" y="50"/>
                  </a:cubicBezTo>
                  <a:cubicBezTo>
                    <a:pt x="105" y="50"/>
                    <a:pt x="105" y="50"/>
                    <a:pt x="105" y="50"/>
                  </a:cubicBezTo>
                  <a:cubicBezTo>
                    <a:pt x="106" y="50"/>
                    <a:pt x="106" y="50"/>
                    <a:pt x="106" y="50"/>
                  </a:cubicBezTo>
                  <a:cubicBezTo>
                    <a:pt x="107" y="50"/>
                    <a:pt x="107" y="50"/>
                    <a:pt x="106" y="50"/>
                  </a:cubicBezTo>
                  <a:cubicBezTo>
                    <a:pt x="106" y="49"/>
                    <a:pt x="105" y="49"/>
                    <a:pt x="104" y="49"/>
                  </a:cubicBezTo>
                  <a:close/>
                  <a:moveTo>
                    <a:pt x="106" y="53"/>
                  </a:move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lose/>
                  <a:moveTo>
                    <a:pt x="106" y="54"/>
                  </a:move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5" y="53"/>
                    <a:pt x="105" y="53"/>
                    <a:pt x="105" y="53"/>
                  </a:cubicBezTo>
                  <a:cubicBezTo>
                    <a:pt x="105" y="53"/>
                    <a:pt x="105" y="53"/>
                    <a:pt x="105" y="53"/>
                  </a:cubicBezTo>
                  <a:cubicBezTo>
                    <a:pt x="105" y="53"/>
                    <a:pt x="105" y="53"/>
                    <a:pt x="105" y="53"/>
                  </a:cubicBezTo>
                  <a:cubicBezTo>
                    <a:pt x="105" y="53"/>
                    <a:pt x="105" y="53"/>
                    <a:pt x="105" y="53"/>
                  </a:cubicBezTo>
                  <a:cubicBezTo>
                    <a:pt x="104" y="53"/>
                    <a:pt x="104" y="53"/>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1" y="55"/>
                    <a:pt x="101" y="55"/>
                  </a:cubicBezTo>
                  <a:cubicBezTo>
                    <a:pt x="101" y="55"/>
                    <a:pt x="101" y="55"/>
                    <a:pt x="101" y="56"/>
                  </a:cubicBezTo>
                  <a:cubicBezTo>
                    <a:pt x="101" y="56"/>
                    <a:pt x="101" y="56"/>
                    <a:pt x="101" y="56"/>
                  </a:cubicBezTo>
                  <a:cubicBezTo>
                    <a:pt x="101" y="56"/>
                    <a:pt x="102" y="56"/>
                    <a:pt x="102" y="56"/>
                  </a:cubicBezTo>
                  <a:cubicBezTo>
                    <a:pt x="101" y="57"/>
                    <a:pt x="101" y="57"/>
                    <a:pt x="101" y="57"/>
                  </a:cubicBezTo>
                  <a:cubicBezTo>
                    <a:pt x="101" y="57"/>
                    <a:pt x="102" y="57"/>
                    <a:pt x="103" y="57"/>
                  </a:cubicBezTo>
                  <a:cubicBezTo>
                    <a:pt x="103" y="57"/>
                    <a:pt x="104" y="57"/>
                    <a:pt x="104" y="57"/>
                  </a:cubicBezTo>
                  <a:cubicBezTo>
                    <a:pt x="105" y="56"/>
                    <a:pt x="106" y="55"/>
                    <a:pt x="106" y="54"/>
                  </a:cubicBezTo>
                  <a:cubicBezTo>
                    <a:pt x="106" y="54"/>
                    <a:pt x="106" y="54"/>
                    <a:pt x="106" y="54"/>
                  </a:cubicBezTo>
                  <a:cubicBezTo>
                    <a:pt x="106" y="54"/>
                    <a:pt x="106" y="54"/>
                    <a:pt x="106" y="54"/>
                  </a:cubicBezTo>
                  <a:close/>
                  <a:moveTo>
                    <a:pt x="98" y="51"/>
                  </a:moveTo>
                  <a:cubicBezTo>
                    <a:pt x="98" y="51"/>
                    <a:pt x="99" y="50"/>
                    <a:pt x="99" y="50"/>
                  </a:cubicBezTo>
                  <a:cubicBezTo>
                    <a:pt x="99" y="50"/>
                    <a:pt x="99" y="50"/>
                    <a:pt x="99" y="50"/>
                  </a:cubicBezTo>
                  <a:cubicBezTo>
                    <a:pt x="99" y="50"/>
                    <a:pt x="98" y="49"/>
                    <a:pt x="98" y="49"/>
                  </a:cubicBezTo>
                  <a:cubicBezTo>
                    <a:pt x="98" y="49"/>
                    <a:pt x="98" y="50"/>
                    <a:pt x="99" y="50"/>
                  </a:cubicBezTo>
                  <a:cubicBezTo>
                    <a:pt x="98" y="50"/>
                    <a:pt x="97" y="50"/>
                    <a:pt x="97" y="51"/>
                  </a:cubicBezTo>
                  <a:cubicBezTo>
                    <a:pt x="97" y="51"/>
                    <a:pt x="97" y="51"/>
                    <a:pt x="97" y="51"/>
                  </a:cubicBezTo>
                  <a:cubicBezTo>
                    <a:pt x="97" y="51"/>
                    <a:pt x="96" y="51"/>
                    <a:pt x="96" y="51"/>
                  </a:cubicBezTo>
                  <a:cubicBezTo>
                    <a:pt x="95" y="51"/>
                    <a:pt x="95" y="50"/>
                    <a:pt x="94" y="51"/>
                  </a:cubicBezTo>
                  <a:cubicBezTo>
                    <a:pt x="94" y="51"/>
                    <a:pt x="94" y="51"/>
                    <a:pt x="93" y="51"/>
                  </a:cubicBezTo>
                  <a:cubicBezTo>
                    <a:pt x="93" y="51"/>
                    <a:pt x="93" y="51"/>
                    <a:pt x="92" y="50"/>
                  </a:cubicBezTo>
                  <a:cubicBezTo>
                    <a:pt x="91" y="50"/>
                    <a:pt x="91" y="50"/>
                    <a:pt x="90" y="50"/>
                  </a:cubicBezTo>
                  <a:cubicBezTo>
                    <a:pt x="89" y="50"/>
                    <a:pt x="88" y="50"/>
                    <a:pt x="87" y="51"/>
                  </a:cubicBezTo>
                  <a:cubicBezTo>
                    <a:pt x="87" y="52"/>
                    <a:pt x="88" y="52"/>
                    <a:pt x="89" y="52"/>
                  </a:cubicBezTo>
                  <a:cubicBezTo>
                    <a:pt x="90" y="52"/>
                    <a:pt x="91" y="52"/>
                    <a:pt x="91" y="52"/>
                  </a:cubicBezTo>
                  <a:cubicBezTo>
                    <a:pt x="91" y="52"/>
                    <a:pt x="91" y="52"/>
                    <a:pt x="92" y="52"/>
                  </a:cubicBezTo>
                  <a:cubicBezTo>
                    <a:pt x="92" y="52"/>
                    <a:pt x="93" y="52"/>
                    <a:pt x="93" y="52"/>
                  </a:cubicBezTo>
                  <a:cubicBezTo>
                    <a:pt x="93" y="52"/>
                    <a:pt x="94" y="52"/>
                    <a:pt x="94" y="52"/>
                  </a:cubicBezTo>
                  <a:cubicBezTo>
                    <a:pt x="95" y="52"/>
                    <a:pt x="95" y="52"/>
                    <a:pt x="95" y="52"/>
                  </a:cubicBezTo>
                  <a:cubicBezTo>
                    <a:pt x="96" y="52"/>
                    <a:pt x="97" y="51"/>
                    <a:pt x="97" y="51"/>
                  </a:cubicBezTo>
                  <a:cubicBezTo>
                    <a:pt x="97" y="51"/>
                    <a:pt x="98" y="51"/>
                    <a:pt x="98" y="51"/>
                  </a:cubicBezTo>
                  <a:cubicBezTo>
                    <a:pt x="98" y="51"/>
                    <a:pt x="98" y="51"/>
                    <a:pt x="98" y="51"/>
                  </a:cubicBezTo>
                  <a:close/>
                  <a:moveTo>
                    <a:pt x="75" y="33"/>
                  </a:moveTo>
                  <a:cubicBezTo>
                    <a:pt x="75" y="33"/>
                    <a:pt x="75" y="33"/>
                    <a:pt x="75" y="33"/>
                  </a:cubicBezTo>
                  <a:cubicBezTo>
                    <a:pt x="75" y="33"/>
                    <a:pt x="75" y="33"/>
                    <a:pt x="75" y="32"/>
                  </a:cubicBezTo>
                  <a:cubicBezTo>
                    <a:pt x="75" y="32"/>
                    <a:pt x="75" y="33"/>
                    <a:pt x="75" y="33"/>
                  </a:cubicBezTo>
                  <a:close/>
                  <a:moveTo>
                    <a:pt x="95" y="58"/>
                  </a:moveTo>
                  <a:cubicBezTo>
                    <a:pt x="95" y="58"/>
                    <a:pt x="95" y="58"/>
                    <a:pt x="94" y="58"/>
                  </a:cubicBezTo>
                  <a:cubicBezTo>
                    <a:pt x="95" y="58"/>
                    <a:pt x="95" y="58"/>
                    <a:pt x="95" y="58"/>
                  </a:cubicBezTo>
                  <a:close/>
                  <a:moveTo>
                    <a:pt x="76" y="50"/>
                  </a:moveTo>
                  <a:cubicBezTo>
                    <a:pt x="76" y="50"/>
                    <a:pt x="74" y="50"/>
                    <a:pt x="74" y="51"/>
                  </a:cubicBezTo>
                  <a:cubicBezTo>
                    <a:pt x="74" y="51"/>
                    <a:pt x="74" y="52"/>
                    <a:pt x="73" y="52"/>
                  </a:cubicBezTo>
                  <a:cubicBezTo>
                    <a:pt x="73" y="52"/>
                    <a:pt x="74" y="52"/>
                    <a:pt x="74" y="52"/>
                  </a:cubicBezTo>
                  <a:cubicBezTo>
                    <a:pt x="74" y="52"/>
                    <a:pt x="74" y="52"/>
                    <a:pt x="74" y="52"/>
                  </a:cubicBezTo>
                  <a:cubicBezTo>
                    <a:pt x="74" y="52"/>
                    <a:pt x="74" y="52"/>
                    <a:pt x="75" y="52"/>
                  </a:cubicBezTo>
                  <a:cubicBezTo>
                    <a:pt x="75" y="52"/>
                    <a:pt x="75" y="52"/>
                    <a:pt x="75" y="52"/>
                  </a:cubicBezTo>
                  <a:cubicBezTo>
                    <a:pt x="76" y="52"/>
                    <a:pt x="75" y="52"/>
                    <a:pt x="76" y="52"/>
                  </a:cubicBezTo>
                  <a:cubicBezTo>
                    <a:pt x="76" y="52"/>
                    <a:pt x="76" y="52"/>
                    <a:pt x="76" y="52"/>
                  </a:cubicBezTo>
                  <a:cubicBezTo>
                    <a:pt x="75" y="52"/>
                    <a:pt x="77" y="50"/>
                    <a:pt x="76" y="50"/>
                  </a:cubicBezTo>
                  <a:close/>
                  <a:moveTo>
                    <a:pt x="72" y="45"/>
                  </a:moveTo>
                  <a:cubicBezTo>
                    <a:pt x="72" y="45"/>
                    <a:pt x="72" y="45"/>
                    <a:pt x="72" y="45"/>
                  </a:cubicBezTo>
                  <a:cubicBezTo>
                    <a:pt x="72" y="45"/>
                    <a:pt x="72" y="45"/>
                    <a:pt x="72" y="45"/>
                  </a:cubicBezTo>
                  <a:cubicBezTo>
                    <a:pt x="72" y="45"/>
                    <a:pt x="72" y="45"/>
                    <a:pt x="71" y="45"/>
                  </a:cubicBezTo>
                  <a:cubicBezTo>
                    <a:pt x="71" y="45"/>
                    <a:pt x="71" y="45"/>
                    <a:pt x="72" y="45"/>
                  </a:cubicBezTo>
                  <a:close/>
                  <a:moveTo>
                    <a:pt x="74" y="34"/>
                  </a:moveTo>
                  <a:cubicBezTo>
                    <a:pt x="74" y="35"/>
                    <a:pt x="74" y="35"/>
                    <a:pt x="74" y="35"/>
                  </a:cubicBezTo>
                  <a:cubicBezTo>
                    <a:pt x="74" y="35"/>
                    <a:pt x="74" y="35"/>
                    <a:pt x="74" y="35"/>
                  </a:cubicBezTo>
                  <a:cubicBezTo>
                    <a:pt x="74" y="35"/>
                    <a:pt x="74" y="35"/>
                    <a:pt x="74" y="35"/>
                  </a:cubicBezTo>
                  <a:cubicBezTo>
                    <a:pt x="74" y="35"/>
                    <a:pt x="75" y="34"/>
                    <a:pt x="75" y="34"/>
                  </a:cubicBezTo>
                  <a:cubicBezTo>
                    <a:pt x="75" y="33"/>
                    <a:pt x="75" y="33"/>
                    <a:pt x="75" y="32"/>
                  </a:cubicBezTo>
                  <a:cubicBezTo>
                    <a:pt x="75" y="32"/>
                    <a:pt x="75" y="32"/>
                    <a:pt x="75" y="32"/>
                  </a:cubicBezTo>
                  <a:cubicBezTo>
                    <a:pt x="75" y="32"/>
                    <a:pt x="74" y="32"/>
                    <a:pt x="74" y="32"/>
                  </a:cubicBezTo>
                  <a:cubicBezTo>
                    <a:pt x="74" y="32"/>
                    <a:pt x="74" y="32"/>
                    <a:pt x="74" y="32"/>
                  </a:cubicBezTo>
                  <a:cubicBezTo>
                    <a:pt x="74" y="32"/>
                    <a:pt x="74" y="32"/>
                    <a:pt x="74" y="32"/>
                  </a:cubicBezTo>
                  <a:cubicBezTo>
                    <a:pt x="74" y="32"/>
                    <a:pt x="74" y="32"/>
                    <a:pt x="74" y="32"/>
                  </a:cubicBezTo>
                  <a:cubicBezTo>
                    <a:pt x="74" y="32"/>
                    <a:pt x="74" y="32"/>
                    <a:pt x="74" y="32"/>
                  </a:cubicBezTo>
                  <a:cubicBezTo>
                    <a:pt x="74" y="33"/>
                    <a:pt x="74" y="33"/>
                    <a:pt x="74" y="34"/>
                  </a:cubicBezTo>
                  <a:cubicBezTo>
                    <a:pt x="74" y="34"/>
                    <a:pt x="74" y="34"/>
                    <a:pt x="74" y="34"/>
                  </a:cubicBezTo>
                  <a:cubicBezTo>
                    <a:pt x="74" y="34"/>
                    <a:pt x="74" y="34"/>
                    <a:pt x="74" y="34"/>
                  </a:cubicBezTo>
                  <a:cubicBezTo>
                    <a:pt x="74" y="34"/>
                    <a:pt x="74" y="34"/>
                    <a:pt x="74" y="34"/>
                  </a:cubicBezTo>
                  <a:close/>
                  <a:moveTo>
                    <a:pt x="90" y="56"/>
                  </a:moveTo>
                  <a:cubicBezTo>
                    <a:pt x="90" y="55"/>
                    <a:pt x="90" y="55"/>
                    <a:pt x="90" y="55"/>
                  </a:cubicBezTo>
                  <a:cubicBezTo>
                    <a:pt x="90" y="55"/>
                    <a:pt x="90" y="55"/>
                    <a:pt x="90" y="55"/>
                  </a:cubicBezTo>
                  <a:cubicBezTo>
                    <a:pt x="89" y="55"/>
                    <a:pt x="89" y="55"/>
                    <a:pt x="89" y="55"/>
                  </a:cubicBezTo>
                  <a:cubicBezTo>
                    <a:pt x="89" y="55"/>
                    <a:pt x="89" y="55"/>
                    <a:pt x="89" y="54"/>
                  </a:cubicBezTo>
                  <a:cubicBezTo>
                    <a:pt x="89" y="54"/>
                    <a:pt x="89" y="54"/>
                    <a:pt x="89" y="54"/>
                  </a:cubicBezTo>
                  <a:cubicBezTo>
                    <a:pt x="88" y="54"/>
                    <a:pt x="88" y="54"/>
                    <a:pt x="88" y="54"/>
                  </a:cubicBezTo>
                  <a:cubicBezTo>
                    <a:pt x="86" y="54"/>
                    <a:pt x="85" y="54"/>
                    <a:pt x="84" y="54"/>
                  </a:cubicBezTo>
                  <a:cubicBezTo>
                    <a:pt x="84" y="55"/>
                    <a:pt x="85" y="55"/>
                    <a:pt x="85" y="55"/>
                  </a:cubicBezTo>
                  <a:cubicBezTo>
                    <a:pt x="85" y="55"/>
                    <a:pt x="86" y="55"/>
                    <a:pt x="86" y="55"/>
                  </a:cubicBezTo>
                  <a:cubicBezTo>
                    <a:pt x="86" y="55"/>
                    <a:pt x="87" y="55"/>
                    <a:pt x="87" y="56"/>
                  </a:cubicBezTo>
                  <a:cubicBezTo>
                    <a:pt x="88" y="56"/>
                    <a:pt x="89" y="57"/>
                    <a:pt x="90" y="57"/>
                  </a:cubicBezTo>
                  <a:cubicBezTo>
                    <a:pt x="90" y="57"/>
                    <a:pt x="90" y="57"/>
                    <a:pt x="90" y="57"/>
                  </a:cubicBezTo>
                  <a:cubicBezTo>
                    <a:pt x="90" y="57"/>
                    <a:pt x="91" y="57"/>
                    <a:pt x="91" y="56"/>
                  </a:cubicBezTo>
                  <a:cubicBezTo>
                    <a:pt x="91" y="56"/>
                    <a:pt x="91" y="56"/>
                    <a:pt x="90" y="56"/>
                  </a:cubicBezTo>
                  <a:close/>
                  <a:moveTo>
                    <a:pt x="77" y="25"/>
                  </a:moveTo>
                  <a:cubicBezTo>
                    <a:pt x="78" y="25"/>
                    <a:pt x="78" y="24"/>
                    <a:pt x="78" y="23"/>
                  </a:cubicBezTo>
                  <a:cubicBezTo>
                    <a:pt x="79" y="23"/>
                    <a:pt x="79" y="23"/>
                    <a:pt x="80" y="23"/>
                  </a:cubicBezTo>
                  <a:cubicBezTo>
                    <a:pt x="79" y="23"/>
                    <a:pt x="80" y="22"/>
                    <a:pt x="80" y="22"/>
                  </a:cubicBezTo>
                  <a:cubicBezTo>
                    <a:pt x="80" y="22"/>
                    <a:pt x="79" y="22"/>
                    <a:pt x="79" y="22"/>
                  </a:cubicBezTo>
                  <a:cubicBezTo>
                    <a:pt x="79" y="21"/>
                    <a:pt x="79" y="21"/>
                    <a:pt x="79" y="20"/>
                  </a:cubicBezTo>
                  <a:cubicBezTo>
                    <a:pt x="79" y="20"/>
                    <a:pt x="79" y="19"/>
                    <a:pt x="80" y="18"/>
                  </a:cubicBezTo>
                  <a:cubicBezTo>
                    <a:pt x="80" y="18"/>
                    <a:pt x="80" y="17"/>
                    <a:pt x="80" y="17"/>
                  </a:cubicBezTo>
                  <a:cubicBezTo>
                    <a:pt x="81" y="17"/>
                    <a:pt x="81" y="17"/>
                    <a:pt x="81" y="17"/>
                  </a:cubicBezTo>
                  <a:cubicBezTo>
                    <a:pt x="81" y="17"/>
                    <a:pt x="81" y="17"/>
                    <a:pt x="81" y="17"/>
                  </a:cubicBezTo>
                  <a:cubicBezTo>
                    <a:pt x="81" y="17"/>
                    <a:pt x="81" y="17"/>
                    <a:pt x="81" y="16"/>
                  </a:cubicBezTo>
                  <a:cubicBezTo>
                    <a:pt x="81" y="16"/>
                    <a:pt x="81" y="17"/>
                    <a:pt x="82" y="17"/>
                  </a:cubicBezTo>
                  <a:cubicBezTo>
                    <a:pt x="82" y="17"/>
                    <a:pt x="82" y="17"/>
                    <a:pt x="83" y="17"/>
                  </a:cubicBezTo>
                  <a:cubicBezTo>
                    <a:pt x="84" y="17"/>
                    <a:pt x="84" y="18"/>
                    <a:pt x="85" y="17"/>
                  </a:cubicBezTo>
                  <a:cubicBezTo>
                    <a:pt x="84" y="16"/>
                    <a:pt x="84" y="16"/>
                    <a:pt x="84" y="16"/>
                  </a:cubicBezTo>
                  <a:cubicBezTo>
                    <a:pt x="83" y="15"/>
                    <a:pt x="81" y="14"/>
                    <a:pt x="80" y="13"/>
                  </a:cubicBezTo>
                  <a:cubicBezTo>
                    <a:pt x="80" y="13"/>
                    <a:pt x="81" y="13"/>
                    <a:pt x="80" y="13"/>
                  </a:cubicBezTo>
                  <a:cubicBezTo>
                    <a:pt x="81" y="13"/>
                    <a:pt x="81" y="13"/>
                    <a:pt x="81" y="12"/>
                  </a:cubicBezTo>
                  <a:cubicBezTo>
                    <a:pt x="81" y="12"/>
                    <a:pt x="81" y="11"/>
                    <a:pt x="80" y="11"/>
                  </a:cubicBezTo>
                  <a:cubicBezTo>
                    <a:pt x="80" y="11"/>
                    <a:pt x="80" y="10"/>
                    <a:pt x="80" y="10"/>
                  </a:cubicBezTo>
                  <a:cubicBezTo>
                    <a:pt x="80" y="10"/>
                    <a:pt x="80" y="10"/>
                    <a:pt x="80" y="10"/>
                  </a:cubicBezTo>
                  <a:cubicBezTo>
                    <a:pt x="80" y="10"/>
                    <a:pt x="80" y="10"/>
                    <a:pt x="79" y="10"/>
                  </a:cubicBezTo>
                  <a:cubicBezTo>
                    <a:pt x="80" y="10"/>
                    <a:pt x="80" y="9"/>
                    <a:pt x="80" y="9"/>
                  </a:cubicBezTo>
                  <a:cubicBezTo>
                    <a:pt x="79" y="9"/>
                    <a:pt x="79" y="9"/>
                    <a:pt x="79" y="9"/>
                  </a:cubicBezTo>
                  <a:cubicBezTo>
                    <a:pt x="79" y="9"/>
                    <a:pt x="78" y="9"/>
                    <a:pt x="78" y="9"/>
                  </a:cubicBezTo>
                  <a:cubicBezTo>
                    <a:pt x="78" y="9"/>
                    <a:pt x="78" y="9"/>
                    <a:pt x="78" y="9"/>
                  </a:cubicBezTo>
                  <a:cubicBezTo>
                    <a:pt x="78" y="9"/>
                    <a:pt x="79" y="9"/>
                    <a:pt x="79" y="9"/>
                  </a:cubicBezTo>
                  <a:cubicBezTo>
                    <a:pt x="79" y="8"/>
                    <a:pt x="79" y="8"/>
                    <a:pt x="79" y="8"/>
                  </a:cubicBezTo>
                  <a:cubicBezTo>
                    <a:pt x="79" y="8"/>
                    <a:pt x="79" y="8"/>
                    <a:pt x="79" y="8"/>
                  </a:cubicBezTo>
                  <a:cubicBezTo>
                    <a:pt x="79" y="8"/>
                    <a:pt x="79" y="8"/>
                    <a:pt x="78" y="8"/>
                  </a:cubicBezTo>
                  <a:cubicBezTo>
                    <a:pt x="78" y="8"/>
                    <a:pt x="78" y="8"/>
                    <a:pt x="78" y="8"/>
                  </a:cubicBezTo>
                  <a:cubicBezTo>
                    <a:pt x="78" y="8"/>
                    <a:pt x="78" y="8"/>
                    <a:pt x="78" y="8"/>
                  </a:cubicBezTo>
                  <a:cubicBezTo>
                    <a:pt x="78" y="8"/>
                    <a:pt x="78" y="8"/>
                    <a:pt x="78" y="8"/>
                  </a:cubicBezTo>
                  <a:cubicBezTo>
                    <a:pt x="78" y="8"/>
                    <a:pt x="78" y="7"/>
                    <a:pt x="78" y="7"/>
                  </a:cubicBezTo>
                  <a:cubicBezTo>
                    <a:pt x="78" y="7"/>
                    <a:pt x="78" y="7"/>
                    <a:pt x="78" y="7"/>
                  </a:cubicBezTo>
                  <a:cubicBezTo>
                    <a:pt x="78" y="7"/>
                    <a:pt x="79" y="7"/>
                    <a:pt x="79" y="7"/>
                  </a:cubicBezTo>
                  <a:cubicBezTo>
                    <a:pt x="79" y="7"/>
                    <a:pt x="79" y="7"/>
                    <a:pt x="79" y="7"/>
                  </a:cubicBezTo>
                  <a:cubicBezTo>
                    <a:pt x="80" y="7"/>
                    <a:pt x="80" y="7"/>
                    <a:pt x="80" y="7"/>
                  </a:cubicBezTo>
                  <a:cubicBezTo>
                    <a:pt x="80" y="7"/>
                    <a:pt x="80" y="7"/>
                    <a:pt x="80" y="6"/>
                  </a:cubicBezTo>
                  <a:cubicBezTo>
                    <a:pt x="80" y="6"/>
                    <a:pt x="79" y="6"/>
                    <a:pt x="79" y="6"/>
                  </a:cubicBezTo>
                  <a:cubicBezTo>
                    <a:pt x="79" y="6"/>
                    <a:pt x="79" y="6"/>
                    <a:pt x="79" y="5"/>
                  </a:cubicBezTo>
                  <a:cubicBezTo>
                    <a:pt x="79" y="5"/>
                    <a:pt x="79" y="5"/>
                    <a:pt x="79" y="5"/>
                  </a:cubicBezTo>
                  <a:cubicBezTo>
                    <a:pt x="79" y="5"/>
                    <a:pt x="79" y="5"/>
                    <a:pt x="79" y="5"/>
                  </a:cubicBezTo>
                  <a:cubicBezTo>
                    <a:pt x="79" y="5"/>
                    <a:pt x="79" y="5"/>
                    <a:pt x="79" y="5"/>
                  </a:cubicBezTo>
                  <a:cubicBezTo>
                    <a:pt x="79" y="5"/>
                    <a:pt x="79" y="5"/>
                    <a:pt x="79"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6"/>
                    <a:pt x="73" y="6"/>
                    <a:pt x="73" y="6"/>
                  </a:cubicBezTo>
                  <a:cubicBezTo>
                    <a:pt x="73" y="6"/>
                    <a:pt x="73" y="6"/>
                    <a:pt x="73" y="6"/>
                  </a:cubicBezTo>
                  <a:cubicBezTo>
                    <a:pt x="73" y="6"/>
                    <a:pt x="73" y="6"/>
                    <a:pt x="73" y="6"/>
                  </a:cubicBezTo>
                  <a:cubicBezTo>
                    <a:pt x="73" y="6"/>
                    <a:pt x="73" y="6"/>
                    <a:pt x="73" y="6"/>
                  </a:cubicBezTo>
                  <a:cubicBezTo>
                    <a:pt x="73" y="6"/>
                    <a:pt x="73" y="6"/>
                    <a:pt x="73" y="6"/>
                  </a:cubicBezTo>
                  <a:cubicBezTo>
                    <a:pt x="72" y="6"/>
                    <a:pt x="72" y="6"/>
                    <a:pt x="72" y="6"/>
                  </a:cubicBezTo>
                  <a:cubicBezTo>
                    <a:pt x="72" y="6"/>
                    <a:pt x="72" y="6"/>
                    <a:pt x="72" y="6"/>
                  </a:cubicBezTo>
                  <a:cubicBezTo>
                    <a:pt x="72" y="6"/>
                    <a:pt x="72" y="6"/>
                    <a:pt x="72" y="6"/>
                  </a:cubicBezTo>
                  <a:cubicBezTo>
                    <a:pt x="72" y="7"/>
                    <a:pt x="72" y="7"/>
                    <a:pt x="72" y="7"/>
                  </a:cubicBezTo>
                  <a:cubicBezTo>
                    <a:pt x="72" y="7"/>
                    <a:pt x="72" y="7"/>
                    <a:pt x="72" y="7"/>
                  </a:cubicBezTo>
                  <a:cubicBezTo>
                    <a:pt x="72" y="7"/>
                    <a:pt x="72" y="7"/>
                    <a:pt x="72" y="7"/>
                  </a:cubicBezTo>
                  <a:cubicBezTo>
                    <a:pt x="72" y="7"/>
                    <a:pt x="72" y="7"/>
                    <a:pt x="72" y="7"/>
                  </a:cubicBezTo>
                  <a:cubicBezTo>
                    <a:pt x="72" y="7"/>
                    <a:pt x="72" y="7"/>
                    <a:pt x="72" y="7"/>
                  </a:cubicBezTo>
                  <a:cubicBezTo>
                    <a:pt x="72" y="7"/>
                    <a:pt x="72" y="7"/>
                    <a:pt x="72" y="7"/>
                  </a:cubicBezTo>
                  <a:cubicBezTo>
                    <a:pt x="72" y="8"/>
                    <a:pt x="72" y="8"/>
                    <a:pt x="72" y="8"/>
                  </a:cubicBezTo>
                  <a:cubicBezTo>
                    <a:pt x="73" y="8"/>
                    <a:pt x="73" y="8"/>
                    <a:pt x="73" y="8"/>
                  </a:cubicBezTo>
                  <a:cubicBezTo>
                    <a:pt x="73" y="8"/>
                    <a:pt x="73" y="8"/>
                    <a:pt x="73" y="8"/>
                  </a:cubicBezTo>
                  <a:cubicBezTo>
                    <a:pt x="73" y="8"/>
                    <a:pt x="73" y="8"/>
                    <a:pt x="73" y="8"/>
                  </a:cubicBezTo>
                  <a:cubicBezTo>
                    <a:pt x="73" y="8"/>
                    <a:pt x="73" y="8"/>
                    <a:pt x="73" y="8"/>
                  </a:cubicBezTo>
                  <a:cubicBezTo>
                    <a:pt x="72" y="8"/>
                    <a:pt x="72" y="8"/>
                    <a:pt x="72" y="8"/>
                  </a:cubicBezTo>
                  <a:cubicBezTo>
                    <a:pt x="72" y="8"/>
                    <a:pt x="72" y="8"/>
                    <a:pt x="72" y="8"/>
                  </a:cubicBezTo>
                  <a:cubicBezTo>
                    <a:pt x="72" y="8"/>
                    <a:pt x="72" y="8"/>
                    <a:pt x="72" y="8"/>
                  </a:cubicBezTo>
                  <a:cubicBezTo>
                    <a:pt x="72" y="8"/>
                    <a:pt x="72" y="8"/>
                    <a:pt x="72" y="8"/>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2"/>
                    <a:pt x="71" y="12"/>
                    <a:pt x="71" y="12"/>
                  </a:cubicBezTo>
                  <a:cubicBezTo>
                    <a:pt x="71" y="12"/>
                    <a:pt x="71" y="12"/>
                    <a:pt x="71" y="12"/>
                  </a:cubicBezTo>
                  <a:cubicBezTo>
                    <a:pt x="71" y="12"/>
                    <a:pt x="71" y="12"/>
                    <a:pt x="71" y="12"/>
                  </a:cubicBezTo>
                  <a:cubicBezTo>
                    <a:pt x="71" y="12"/>
                    <a:pt x="71" y="12"/>
                    <a:pt x="71" y="12"/>
                  </a:cubicBezTo>
                  <a:cubicBezTo>
                    <a:pt x="71" y="12"/>
                    <a:pt x="71" y="12"/>
                    <a:pt x="71" y="12"/>
                  </a:cubicBezTo>
                  <a:cubicBezTo>
                    <a:pt x="71" y="12"/>
                    <a:pt x="71" y="12"/>
                    <a:pt x="71"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4"/>
                    <a:pt x="70" y="14"/>
                    <a:pt x="70"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7" y="15"/>
                    <a:pt x="67" y="15"/>
                    <a:pt x="67" y="15"/>
                  </a:cubicBezTo>
                  <a:cubicBezTo>
                    <a:pt x="67" y="15"/>
                    <a:pt x="67" y="15"/>
                    <a:pt x="67" y="15"/>
                  </a:cubicBezTo>
                  <a:cubicBezTo>
                    <a:pt x="67" y="15"/>
                    <a:pt x="67" y="15"/>
                    <a:pt x="67" y="15"/>
                  </a:cubicBezTo>
                  <a:cubicBezTo>
                    <a:pt x="67" y="15"/>
                    <a:pt x="67" y="15"/>
                    <a:pt x="67" y="15"/>
                  </a:cubicBezTo>
                  <a:cubicBezTo>
                    <a:pt x="67" y="15"/>
                    <a:pt x="67" y="15"/>
                    <a:pt x="67" y="15"/>
                  </a:cubicBezTo>
                  <a:cubicBezTo>
                    <a:pt x="67" y="15"/>
                    <a:pt x="66" y="15"/>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5"/>
                    <a:pt x="64" y="15"/>
                    <a:pt x="64" y="15"/>
                  </a:cubicBezTo>
                  <a:cubicBezTo>
                    <a:pt x="64" y="15"/>
                    <a:pt x="64" y="15"/>
                    <a:pt x="64"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2" y="15"/>
                    <a:pt x="62" y="15"/>
                    <a:pt x="62" y="15"/>
                  </a:cubicBezTo>
                  <a:cubicBezTo>
                    <a:pt x="62" y="15"/>
                    <a:pt x="62" y="15"/>
                    <a:pt x="62" y="15"/>
                  </a:cubicBezTo>
                  <a:cubicBezTo>
                    <a:pt x="62" y="15"/>
                    <a:pt x="62" y="15"/>
                    <a:pt x="62" y="15"/>
                  </a:cubicBezTo>
                  <a:cubicBezTo>
                    <a:pt x="62" y="15"/>
                    <a:pt x="62" y="15"/>
                    <a:pt x="62"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0" y="15"/>
                    <a:pt x="60" y="15"/>
                    <a:pt x="60" y="15"/>
                  </a:cubicBezTo>
                  <a:cubicBezTo>
                    <a:pt x="60" y="15"/>
                    <a:pt x="60" y="15"/>
                    <a:pt x="60" y="15"/>
                  </a:cubicBezTo>
                  <a:cubicBezTo>
                    <a:pt x="60" y="15"/>
                    <a:pt x="60" y="15"/>
                    <a:pt x="60" y="15"/>
                  </a:cubicBezTo>
                  <a:cubicBezTo>
                    <a:pt x="60" y="15"/>
                    <a:pt x="60" y="15"/>
                    <a:pt x="60" y="15"/>
                  </a:cubicBezTo>
                  <a:cubicBezTo>
                    <a:pt x="60" y="15"/>
                    <a:pt x="60" y="15"/>
                    <a:pt x="60" y="15"/>
                  </a:cubicBezTo>
                  <a:cubicBezTo>
                    <a:pt x="60" y="15"/>
                    <a:pt x="60" y="15"/>
                    <a:pt x="60" y="15"/>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59" y="16"/>
                    <a:pt x="59" y="16"/>
                    <a:pt x="59" y="16"/>
                  </a:cubicBezTo>
                  <a:cubicBezTo>
                    <a:pt x="59" y="16"/>
                    <a:pt x="59" y="16"/>
                    <a:pt x="59" y="16"/>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4"/>
                    <a:pt x="51" y="14"/>
                    <a:pt x="51" y="14"/>
                  </a:cubicBezTo>
                  <a:cubicBezTo>
                    <a:pt x="51" y="14"/>
                    <a:pt x="51" y="14"/>
                    <a:pt x="51" y="14"/>
                  </a:cubicBezTo>
                  <a:cubicBezTo>
                    <a:pt x="51" y="14"/>
                    <a:pt x="51" y="14"/>
                    <a:pt x="51" y="14"/>
                  </a:cubicBezTo>
                  <a:cubicBezTo>
                    <a:pt x="51" y="14"/>
                    <a:pt x="51" y="14"/>
                    <a:pt x="51" y="14"/>
                  </a:cubicBezTo>
                  <a:cubicBezTo>
                    <a:pt x="50" y="14"/>
                    <a:pt x="50" y="14"/>
                    <a:pt x="50" y="14"/>
                  </a:cubicBezTo>
                  <a:cubicBezTo>
                    <a:pt x="50" y="14"/>
                    <a:pt x="50" y="14"/>
                    <a:pt x="50" y="14"/>
                  </a:cubicBezTo>
                  <a:cubicBezTo>
                    <a:pt x="50" y="13"/>
                    <a:pt x="50" y="13"/>
                    <a:pt x="50" y="13"/>
                  </a:cubicBezTo>
                  <a:cubicBezTo>
                    <a:pt x="50" y="13"/>
                    <a:pt x="50" y="13"/>
                    <a:pt x="50" y="13"/>
                  </a:cubicBezTo>
                  <a:cubicBezTo>
                    <a:pt x="51" y="13"/>
                    <a:pt x="51" y="13"/>
                    <a:pt x="51" y="13"/>
                  </a:cubicBezTo>
                  <a:cubicBezTo>
                    <a:pt x="51" y="13"/>
                    <a:pt x="51" y="13"/>
                    <a:pt x="51" y="13"/>
                  </a:cubicBezTo>
                  <a:cubicBezTo>
                    <a:pt x="51" y="13"/>
                    <a:pt x="51" y="13"/>
                    <a:pt x="51" y="13"/>
                  </a:cubicBezTo>
                  <a:cubicBezTo>
                    <a:pt x="51" y="13"/>
                    <a:pt x="51" y="13"/>
                    <a:pt x="51" y="13"/>
                  </a:cubicBezTo>
                  <a:cubicBezTo>
                    <a:pt x="50" y="13"/>
                    <a:pt x="50" y="13"/>
                    <a:pt x="50" y="14"/>
                  </a:cubicBezTo>
                  <a:cubicBezTo>
                    <a:pt x="49" y="14"/>
                    <a:pt x="49" y="15"/>
                    <a:pt x="49" y="16"/>
                  </a:cubicBezTo>
                  <a:cubicBezTo>
                    <a:pt x="49" y="16"/>
                    <a:pt x="50" y="15"/>
                    <a:pt x="50" y="15"/>
                  </a:cubicBezTo>
                  <a:cubicBezTo>
                    <a:pt x="50" y="15"/>
                    <a:pt x="49" y="16"/>
                    <a:pt x="49" y="16"/>
                  </a:cubicBezTo>
                  <a:cubicBezTo>
                    <a:pt x="49" y="16"/>
                    <a:pt x="49" y="16"/>
                    <a:pt x="49" y="16"/>
                  </a:cubicBezTo>
                  <a:cubicBezTo>
                    <a:pt x="49" y="16"/>
                    <a:pt x="49" y="16"/>
                    <a:pt x="49" y="16"/>
                  </a:cubicBezTo>
                  <a:cubicBezTo>
                    <a:pt x="49" y="16"/>
                    <a:pt x="49" y="17"/>
                    <a:pt x="49" y="17"/>
                  </a:cubicBezTo>
                  <a:cubicBezTo>
                    <a:pt x="48" y="17"/>
                    <a:pt x="48" y="17"/>
                    <a:pt x="49" y="18"/>
                  </a:cubicBezTo>
                  <a:cubicBezTo>
                    <a:pt x="49" y="18"/>
                    <a:pt x="48" y="19"/>
                    <a:pt x="49" y="19"/>
                  </a:cubicBezTo>
                  <a:cubicBezTo>
                    <a:pt x="49" y="19"/>
                    <a:pt x="49" y="19"/>
                    <a:pt x="49" y="20"/>
                  </a:cubicBezTo>
                  <a:cubicBezTo>
                    <a:pt x="50" y="20"/>
                    <a:pt x="50" y="20"/>
                    <a:pt x="50" y="20"/>
                  </a:cubicBezTo>
                  <a:cubicBezTo>
                    <a:pt x="49" y="20"/>
                    <a:pt x="49" y="20"/>
                    <a:pt x="49" y="20"/>
                  </a:cubicBezTo>
                  <a:cubicBezTo>
                    <a:pt x="49" y="21"/>
                    <a:pt x="50" y="21"/>
                    <a:pt x="50" y="21"/>
                  </a:cubicBezTo>
                  <a:cubicBezTo>
                    <a:pt x="49" y="21"/>
                    <a:pt x="49" y="21"/>
                    <a:pt x="49" y="22"/>
                  </a:cubicBezTo>
                  <a:cubicBezTo>
                    <a:pt x="49" y="22"/>
                    <a:pt x="50" y="23"/>
                    <a:pt x="50" y="23"/>
                  </a:cubicBezTo>
                  <a:cubicBezTo>
                    <a:pt x="50" y="23"/>
                    <a:pt x="50" y="23"/>
                    <a:pt x="50" y="23"/>
                  </a:cubicBezTo>
                  <a:cubicBezTo>
                    <a:pt x="51" y="24"/>
                    <a:pt x="51" y="24"/>
                    <a:pt x="52" y="23"/>
                  </a:cubicBezTo>
                  <a:cubicBezTo>
                    <a:pt x="52" y="24"/>
                    <a:pt x="53" y="25"/>
                    <a:pt x="53" y="26"/>
                  </a:cubicBezTo>
                  <a:cubicBezTo>
                    <a:pt x="53" y="26"/>
                    <a:pt x="53" y="26"/>
                    <a:pt x="52" y="26"/>
                  </a:cubicBezTo>
                  <a:cubicBezTo>
                    <a:pt x="52" y="26"/>
                    <a:pt x="52" y="27"/>
                    <a:pt x="52" y="27"/>
                  </a:cubicBezTo>
                  <a:cubicBezTo>
                    <a:pt x="52" y="27"/>
                    <a:pt x="52" y="27"/>
                    <a:pt x="52" y="27"/>
                  </a:cubicBezTo>
                  <a:cubicBezTo>
                    <a:pt x="52" y="27"/>
                    <a:pt x="52" y="27"/>
                    <a:pt x="53" y="27"/>
                  </a:cubicBezTo>
                  <a:cubicBezTo>
                    <a:pt x="53" y="27"/>
                    <a:pt x="53" y="27"/>
                    <a:pt x="53" y="28"/>
                  </a:cubicBezTo>
                  <a:cubicBezTo>
                    <a:pt x="53" y="28"/>
                    <a:pt x="53" y="28"/>
                    <a:pt x="53" y="29"/>
                  </a:cubicBezTo>
                  <a:cubicBezTo>
                    <a:pt x="53" y="29"/>
                    <a:pt x="53" y="29"/>
                    <a:pt x="53" y="30"/>
                  </a:cubicBezTo>
                  <a:cubicBezTo>
                    <a:pt x="53" y="30"/>
                    <a:pt x="53" y="30"/>
                    <a:pt x="53" y="31"/>
                  </a:cubicBezTo>
                  <a:cubicBezTo>
                    <a:pt x="53" y="31"/>
                    <a:pt x="54" y="31"/>
                    <a:pt x="54" y="31"/>
                  </a:cubicBezTo>
                  <a:cubicBezTo>
                    <a:pt x="54" y="31"/>
                    <a:pt x="55" y="31"/>
                    <a:pt x="55" y="31"/>
                  </a:cubicBezTo>
                  <a:cubicBezTo>
                    <a:pt x="55" y="31"/>
                    <a:pt x="55" y="31"/>
                    <a:pt x="55" y="31"/>
                  </a:cubicBezTo>
                  <a:cubicBezTo>
                    <a:pt x="55" y="31"/>
                    <a:pt x="55" y="31"/>
                    <a:pt x="55" y="31"/>
                  </a:cubicBezTo>
                  <a:cubicBezTo>
                    <a:pt x="55" y="31"/>
                    <a:pt x="56" y="31"/>
                    <a:pt x="56" y="31"/>
                  </a:cubicBezTo>
                  <a:cubicBezTo>
                    <a:pt x="56" y="31"/>
                    <a:pt x="56" y="31"/>
                    <a:pt x="57" y="31"/>
                  </a:cubicBezTo>
                  <a:cubicBezTo>
                    <a:pt x="57" y="31"/>
                    <a:pt x="57" y="31"/>
                    <a:pt x="57" y="31"/>
                  </a:cubicBezTo>
                  <a:cubicBezTo>
                    <a:pt x="58" y="31"/>
                    <a:pt x="58" y="31"/>
                    <a:pt x="58" y="31"/>
                  </a:cubicBezTo>
                  <a:cubicBezTo>
                    <a:pt x="58" y="31"/>
                    <a:pt x="58" y="31"/>
                    <a:pt x="58" y="31"/>
                  </a:cubicBezTo>
                  <a:cubicBezTo>
                    <a:pt x="59" y="31"/>
                    <a:pt x="59" y="30"/>
                    <a:pt x="59" y="30"/>
                  </a:cubicBezTo>
                  <a:cubicBezTo>
                    <a:pt x="59" y="31"/>
                    <a:pt x="59" y="31"/>
                    <a:pt x="59" y="31"/>
                  </a:cubicBezTo>
                  <a:cubicBezTo>
                    <a:pt x="59" y="32"/>
                    <a:pt x="59" y="32"/>
                    <a:pt x="59" y="33"/>
                  </a:cubicBezTo>
                  <a:cubicBezTo>
                    <a:pt x="60" y="33"/>
                    <a:pt x="60" y="32"/>
                    <a:pt x="61" y="32"/>
                  </a:cubicBezTo>
                  <a:cubicBezTo>
                    <a:pt x="62" y="32"/>
                    <a:pt x="63" y="32"/>
                    <a:pt x="63" y="31"/>
                  </a:cubicBezTo>
                  <a:cubicBezTo>
                    <a:pt x="63" y="31"/>
                    <a:pt x="63" y="31"/>
                    <a:pt x="64" y="31"/>
                  </a:cubicBezTo>
                  <a:cubicBezTo>
                    <a:pt x="64" y="31"/>
                    <a:pt x="64" y="32"/>
                    <a:pt x="64" y="32"/>
                  </a:cubicBezTo>
                  <a:cubicBezTo>
                    <a:pt x="65" y="32"/>
                    <a:pt x="65" y="32"/>
                    <a:pt x="65" y="32"/>
                  </a:cubicBezTo>
                  <a:cubicBezTo>
                    <a:pt x="65" y="32"/>
                    <a:pt x="65" y="33"/>
                    <a:pt x="66" y="33"/>
                  </a:cubicBezTo>
                  <a:cubicBezTo>
                    <a:pt x="66" y="33"/>
                    <a:pt x="66" y="33"/>
                    <a:pt x="66" y="32"/>
                  </a:cubicBezTo>
                  <a:cubicBezTo>
                    <a:pt x="67" y="32"/>
                    <a:pt x="67" y="32"/>
                    <a:pt x="67" y="32"/>
                  </a:cubicBezTo>
                  <a:cubicBezTo>
                    <a:pt x="67" y="32"/>
                    <a:pt x="67" y="32"/>
                    <a:pt x="68" y="32"/>
                  </a:cubicBezTo>
                  <a:cubicBezTo>
                    <a:pt x="68" y="32"/>
                    <a:pt x="68" y="32"/>
                    <a:pt x="68" y="32"/>
                  </a:cubicBezTo>
                  <a:cubicBezTo>
                    <a:pt x="68" y="32"/>
                    <a:pt x="68" y="32"/>
                    <a:pt x="68" y="33"/>
                  </a:cubicBezTo>
                  <a:cubicBezTo>
                    <a:pt x="68" y="33"/>
                    <a:pt x="68" y="33"/>
                    <a:pt x="68" y="33"/>
                  </a:cubicBezTo>
                  <a:cubicBezTo>
                    <a:pt x="68" y="33"/>
                    <a:pt x="69" y="33"/>
                    <a:pt x="68" y="32"/>
                  </a:cubicBezTo>
                  <a:cubicBezTo>
                    <a:pt x="69" y="33"/>
                    <a:pt x="69" y="33"/>
                    <a:pt x="69" y="34"/>
                  </a:cubicBezTo>
                  <a:cubicBezTo>
                    <a:pt x="69" y="34"/>
                    <a:pt x="69" y="35"/>
                    <a:pt x="69" y="35"/>
                  </a:cubicBezTo>
                  <a:cubicBezTo>
                    <a:pt x="69" y="35"/>
                    <a:pt x="69" y="35"/>
                    <a:pt x="69" y="35"/>
                  </a:cubicBezTo>
                  <a:cubicBezTo>
                    <a:pt x="70" y="35"/>
                    <a:pt x="70" y="35"/>
                    <a:pt x="70" y="35"/>
                  </a:cubicBezTo>
                  <a:cubicBezTo>
                    <a:pt x="70" y="34"/>
                    <a:pt x="71" y="34"/>
                    <a:pt x="71" y="34"/>
                  </a:cubicBezTo>
                  <a:cubicBezTo>
                    <a:pt x="71" y="34"/>
                    <a:pt x="72" y="34"/>
                    <a:pt x="72" y="34"/>
                  </a:cubicBezTo>
                  <a:cubicBezTo>
                    <a:pt x="72" y="34"/>
                    <a:pt x="73" y="34"/>
                    <a:pt x="74" y="33"/>
                  </a:cubicBezTo>
                  <a:cubicBezTo>
                    <a:pt x="74" y="33"/>
                    <a:pt x="74" y="32"/>
                    <a:pt x="74" y="32"/>
                  </a:cubicBezTo>
                  <a:cubicBezTo>
                    <a:pt x="75" y="32"/>
                    <a:pt x="75" y="32"/>
                    <a:pt x="75" y="31"/>
                  </a:cubicBezTo>
                  <a:cubicBezTo>
                    <a:pt x="75" y="31"/>
                    <a:pt x="75" y="31"/>
                    <a:pt x="74" y="30"/>
                  </a:cubicBezTo>
                  <a:cubicBezTo>
                    <a:pt x="75" y="31"/>
                    <a:pt x="75" y="31"/>
                    <a:pt x="75" y="30"/>
                  </a:cubicBezTo>
                  <a:cubicBezTo>
                    <a:pt x="75" y="30"/>
                    <a:pt x="75" y="29"/>
                    <a:pt x="75" y="29"/>
                  </a:cubicBezTo>
                  <a:cubicBezTo>
                    <a:pt x="75" y="29"/>
                    <a:pt x="75" y="29"/>
                    <a:pt x="76" y="29"/>
                  </a:cubicBezTo>
                  <a:cubicBezTo>
                    <a:pt x="76" y="28"/>
                    <a:pt x="75" y="28"/>
                    <a:pt x="75" y="28"/>
                  </a:cubicBezTo>
                  <a:cubicBezTo>
                    <a:pt x="75" y="28"/>
                    <a:pt x="75" y="28"/>
                    <a:pt x="75" y="28"/>
                  </a:cubicBezTo>
                  <a:cubicBezTo>
                    <a:pt x="76" y="26"/>
                    <a:pt x="75" y="27"/>
                    <a:pt x="75" y="27"/>
                  </a:cubicBezTo>
                  <a:cubicBezTo>
                    <a:pt x="75" y="27"/>
                    <a:pt x="75" y="26"/>
                    <a:pt x="75" y="26"/>
                  </a:cubicBezTo>
                  <a:cubicBezTo>
                    <a:pt x="75" y="26"/>
                    <a:pt x="76" y="26"/>
                    <a:pt x="76" y="26"/>
                  </a:cubicBezTo>
                  <a:cubicBezTo>
                    <a:pt x="77" y="25"/>
                    <a:pt x="77" y="25"/>
                    <a:pt x="76" y="24"/>
                  </a:cubicBezTo>
                  <a:cubicBezTo>
                    <a:pt x="77" y="25"/>
                    <a:pt x="77" y="25"/>
                    <a:pt x="77" y="25"/>
                  </a:cubicBezTo>
                  <a:close/>
                  <a:moveTo>
                    <a:pt x="85" y="51"/>
                  </a:moveTo>
                  <a:cubicBezTo>
                    <a:pt x="85" y="51"/>
                    <a:pt x="85" y="51"/>
                    <a:pt x="85" y="51"/>
                  </a:cubicBezTo>
                  <a:cubicBezTo>
                    <a:pt x="85" y="51"/>
                    <a:pt x="85" y="51"/>
                    <a:pt x="85" y="51"/>
                  </a:cubicBezTo>
                  <a:cubicBezTo>
                    <a:pt x="85" y="50"/>
                    <a:pt x="85" y="50"/>
                    <a:pt x="84" y="50"/>
                  </a:cubicBezTo>
                  <a:cubicBezTo>
                    <a:pt x="84" y="50"/>
                    <a:pt x="84" y="50"/>
                    <a:pt x="83" y="51"/>
                  </a:cubicBezTo>
                  <a:cubicBezTo>
                    <a:pt x="83" y="50"/>
                    <a:pt x="83" y="50"/>
                    <a:pt x="82" y="50"/>
                  </a:cubicBezTo>
                  <a:cubicBezTo>
                    <a:pt x="81" y="49"/>
                    <a:pt x="81" y="49"/>
                    <a:pt x="80" y="49"/>
                  </a:cubicBezTo>
                  <a:cubicBezTo>
                    <a:pt x="80" y="50"/>
                    <a:pt x="80" y="50"/>
                    <a:pt x="81" y="50"/>
                  </a:cubicBezTo>
                  <a:cubicBezTo>
                    <a:pt x="81" y="51"/>
                    <a:pt x="82" y="51"/>
                    <a:pt x="82" y="51"/>
                  </a:cubicBezTo>
                  <a:cubicBezTo>
                    <a:pt x="82" y="51"/>
                    <a:pt x="80" y="52"/>
                    <a:pt x="80" y="51"/>
                  </a:cubicBezTo>
                  <a:cubicBezTo>
                    <a:pt x="80" y="51"/>
                    <a:pt x="80" y="51"/>
                    <a:pt x="80" y="51"/>
                  </a:cubicBezTo>
                  <a:cubicBezTo>
                    <a:pt x="80" y="51"/>
                    <a:pt x="79" y="51"/>
                    <a:pt x="79" y="51"/>
                  </a:cubicBezTo>
                  <a:cubicBezTo>
                    <a:pt x="78" y="50"/>
                    <a:pt x="78" y="50"/>
                    <a:pt x="77" y="51"/>
                  </a:cubicBezTo>
                  <a:cubicBezTo>
                    <a:pt x="77" y="51"/>
                    <a:pt x="77" y="51"/>
                    <a:pt x="77" y="51"/>
                  </a:cubicBezTo>
                  <a:cubicBezTo>
                    <a:pt x="77" y="51"/>
                    <a:pt x="77" y="51"/>
                    <a:pt x="77" y="52"/>
                  </a:cubicBezTo>
                  <a:cubicBezTo>
                    <a:pt x="77" y="53"/>
                    <a:pt x="76" y="52"/>
                    <a:pt x="77" y="53"/>
                  </a:cubicBezTo>
                  <a:cubicBezTo>
                    <a:pt x="77" y="53"/>
                    <a:pt x="78" y="53"/>
                    <a:pt x="78" y="53"/>
                  </a:cubicBezTo>
                  <a:cubicBezTo>
                    <a:pt x="79" y="53"/>
                    <a:pt x="79" y="53"/>
                    <a:pt x="80" y="52"/>
                  </a:cubicBezTo>
                  <a:cubicBezTo>
                    <a:pt x="81" y="52"/>
                    <a:pt x="81" y="52"/>
                    <a:pt x="82" y="52"/>
                  </a:cubicBezTo>
                  <a:cubicBezTo>
                    <a:pt x="82" y="52"/>
                    <a:pt x="82" y="51"/>
                    <a:pt x="82" y="51"/>
                  </a:cubicBezTo>
                  <a:cubicBezTo>
                    <a:pt x="83" y="51"/>
                    <a:pt x="83" y="51"/>
                    <a:pt x="83" y="51"/>
                  </a:cubicBezTo>
                  <a:cubicBezTo>
                    <a:pt x="83" y="52"/>
                    <a:pt x="83" y="52"/>
                    <a:pt x="83" y="52"/>
                  </a:cubicBezTo>
                  <a:cubicBezTo>
                    <a:pt x="83" y="52"/>
                    <a:pt x="83" y="52"/>
                    <a:pt x="84" y="52"/>
                  </a:cubicBezTo>
                  <a:cubicBezTo>
                    <a:pt x="84" y="52"/>
                    <a:pt x="85" y="52"/>
                    <a:pt x="85" y="51"/>
                  </a:cubicBezTo>
                  <a:cubicBezTo>
                    <a:pt x="85" y="51"/>
                    <a:pt x="85" y="51"/>
                    <a:pt x="85" y="51"/>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26" name="Freeform 425"/>
            <p:cNvSpPr>
              <a:spLocks noEditPoints="1"/>
            </p:cNvSpPr>
            <p:nvPr/>
          </p:nvSpPr>
          <p:spPr bwMode="auto">
            <a:xfrm>
              <a:off x="5653088" y="3625850"/>
              <a:ext cx="12700" cy="11113"/>
            </a:xfrm>
            <a:custGeom>
              <a:avLst/>
              <a:gdLst>
                <a:gd name="T0" fmla="*/ 1 w 3"/>
                <a:gd name="T1" fmla="*/ 2 h 3"/>
                <a:gd name="T2" fmla="*/ 2 w 3"/>
                <a:gd name="T3" fmla="*/ 3 h 3"/>
                <a:gd name="T4" fmla="*/ 2 w 3"/>
                <a:gd name="T5" fmla="*/ 2 h 3"/>
                <a:gd name="T6" fmla="*/ 1 w 3"/>
                <a:gd name="T7" fmla="*/ 2 h 3"/>
                <a:gd name="T8" fmla="*/ 2 w 3"/>
                <a:gd name="T9" fmla="*/ 3 h 3"/>
                <a:gd name="T10" fmla="*/ 2 w 3"/>
                <a:gd name="T11" fmla="*/ 3 h 3"/>
                <a:gd name="T12" fmla="*/ 2 w 3"/>
                <a:gd name="T13" fmla="*/ 3 h 3"/>
                <a:gd name="T14" fmla="*/ 1 w 3"/>
                <a:gd name="T15" fmla="*/ 2 h 3"/>
                <a:gd name="T16" fmla="*/ 1 w 3"/>
                <a:gd name="T17" fmla="*/ 2 h 3"/>
                <a:gd name="T18" fmla="*/ 2 w 3"/>
                <a:gd name="T19" fmla="*/ 1 h 3"/>
                <a:gd name="T20" fmla="*/ 1 w 3"/>
                <a:gd name="T21" fmla="*/ 2 h 3"/>
                <a:gd name="T22" fmla="*/ 3 w 3"/>
                <a:gd name="T23" fmla="*/ 2 h 3"/>
                <a:gd name="T24" fmla="*/ 3 w 3"/>
                <a:gd name="T25" fmla="*/ 1 h 3"/>
                <a:gd name="T26" fmla="*/ 2 w 3"/>
                <a:gd name="T27" fmla="*/ 2 h 3"/>
                <a:gd name="T28" fmla="*/ 2 w 3"/>
                <a:gd name="T29" fmla="*/ 2 h 3"/>
                <a:gd name="T30" fmla="*/ 3 w 3"/>
                <a:gd name="T31" fmla="*/ 2 h 3"/>
                <a:gd name="T32" fmla="*/ 3 w 3"/>
                <a:gd name="T33" fmla="*/ 2 h 3"/>
                <a:gd name="T34" fmla="*/ 3 w 3"/>
                <a:gd name="T35" fmla="*/ 2 h 3"/>
                <a:gd name="T36" fmla="*/ 0 w 3"/>
                <a:gd name="T37" fmla="*/ 2 h 3"/>
                <a:gd name="T38" fmla="*/ 0 w 3"/>
                <a:gd name="T39" fmla="*/ 3 h 3"/>
                <a:gd name="T40" fmla="*/ 0 w 3"/>
                <a:gd name="T41" fmla="*/ 2 h 3"/>
                <a:gd name="T42" fmla="*/ 0 w 3"/>
                <a:gd name="T43" fmla="*/ 2 h 3"/>
                <a:gd name="T44" fmla="*/ 1 w 3"/>
                <a:gd name="T45" fmla="*/ 3 h 3"/>
                <a:gd name="T46" fmla="*/ 0 w 3"/>
                <a:gd name="T47" fmla="*/ 2 h 3"/>
                <a:gd name="T48" fmla="*/ 1 w 3"/>
                <a:gd name="T49" fmla="*/ 0 h 3"/>
                <a:gd name="T50" fmla="*/ 0 w 3"/>
                <a:gd name="T51" fmla="*/ 1 h 3"/>
                <a:gd name="T52" fmla="*/ 1 w 3"/>
                <a:gd name="T53" fmla="*/ 1 h 3"/>
                <a:gd name="T54" fmla="*/ 1 w 3"/>
                <a:gd name="T55" fmla="*/ 0 h 3"/>
                <a:gd name="T56" fmla="*/ 0 w 3"/>
                <a:gd name="T57" fmla="*/ 2 h 3"/>
                <a:gd name="T58" fmla="*/ 1 w 3"/>
                <a:gd name="T59" fmla="*/ 2 h 3"/>
                <a:gd name="T60" fmla="*/ 0 w 3"/>
                <a:gd name="T6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3">
                  <a:moveTo>
                    <a:pt x="1" y="2"/>
                  </a:moveTo>
                  <a:cubicBezTo>
                    <a:pt x="1" y="2"/>
                    <a:pt x="2" y="2"/>
                    <a:pt x="2" y="3"/>
                  </a:cubicBezTo>
                  <a:cubicBezTo>
                    <a:pt x="2" y="3"/>
                    <a:pt x="2" y="3"/>
                    <a:pt x="2" y="2"/>
                  </a:cubicBezTo>
                  <a:cubicBezTo>
                    <a:pt x="2" y="2"/>
                    <a:pt x="2" y="2"/>
                    <a:pt x="1" y="2"/>
                  </a:cubicBezTo>
                  <a:close/>
                  <a:moveTo>
                    <a:pt x="2" y="3"/>
                  </a:moveTo>
                  <a:cubicBezTo>
                    <a:pt x="2" y="3"/>
                    <a:pt x="2" y="3"/>
                    <a:pt x="2" y="3"/>
                  </a:cubicBezTo>
                  <a:cubicBezTo>
                    <a:pt x="2" y="3"/>
                    <a:pt x="2" y="3"/>
                    <a:pt x="2" y="3"/>
                  </a:cubicBezTo>
                  <a:close/>
                  <a:moveTo>
                    <a:pt x="1" y="2"/>
                  </a:moveTo>
                  <a:cubicBezTo>
                    <a:pt x="1" y="2"/>
                    <a:pt x="1" y="2"/>
                    <a:pt x="1" y="2"/>
                  </a:cubicBezTo>
                  <a:cubicBezTo>
                    <a:pt x="1" y="2"/>
                    <a:pt x="1" y="2"/>
                    <a:pt x="2" y="1"/>
                  </a:cubicBezTo>
                  <a:cubicBezTo>
                    <a:pt x="1" y="1"/>
                    <a:pt x="1" y="1"/>
                    <a:pt x="1" y="2"/>
                  </a:cubicBezTo>
                  <a:close/>
                  <a:moveTo>
                    <a:pt x="3" y="2"/>
                  </a:moveTo>
                  <a:cubicBezTo>
                    <a:pt x="3" y="2"/>
                    <a:pt x="3" y="1"/>
                    <a:pt x="3" y="1"/>
                  </a:cubicBezTo>
                  <a:cubicBezTo>
                    <a:pt x="3" y="1"/>
                    <a:pt x="2" y="1"/>
                    <a:pt x="2" y="2"/>
                  </a:cubicBezTo>
                  <a:cubicBezTo>
                    <a:pt x="2" y="2"/>
                    <a:pt x="2" y="2"/>
                    <a:pt x="2" y="2"/>
                  </a:cubicBezTo>
                  <a:cubicBezTo>
                    <a:pt x="3" y="2"/>
                    <a:pt x="3" y="3"/>
                    <a:pt x="3" y="2"/>
                  </a:cubicBezTo>
                  <a:cubicBezTo>
                    <a:pt x="3" y="2"/>
                    <a:pt x="3" y="2"/>
                    <a:pt x="3" y="2"/>
                  </a:cubicBezTo>
                  <a:cubicBezTo>
                    <a:pt x="3" y="2"/>
                    <a:pt x="3" y="2"/>
                    <a:pt x="3" y="2"/>
                  </a:cubicBezTo>
                  <a:close/>
                  <a:moveTo>
                    <a:pt x="0" y="2"/>
                  </a:moveTo>
                  <a:cubicBezTo>
                    <a:pt x="0" y="2"/>
                    <a:pt x="0" y="3"/>
                    <a:pt x="0" y="3"/>
                  </a:cubicBezTo>
                  <a:cubicBezTo>
                    <a:pt x="0" y="2"/>
                    <a:pt x="0" y="2"/>
                    <a:pt x="0" y="2"/>
                  </a:cubicBezTo>
                  <a:close/>
                  <a:moveTo>
                    <a:pt x="0" y="2"/>
                  </a:moveTo>
                  <a:cubicBezTo>
                    <a:pt x="1" y="2"/>
                    <a:pt x="1" y="3"/>
                    <a:pt x="1" y="3"/>
                  </a:cubicBezTo>
                  <a:cubicBezTo>
                    <a:pt x="1" y="2"/>
                    <a:pt x="1" y="2"/>
                    <a:pt x="0" y="2"/>
                  </a:cubicBezTo>
                  <a:close/>
                  <a:moveTo>
                    <a:pt x="1" y="0"/>
                  </a:moveTo>
                  <a:cubicBezTo>
                    <a:pt x="0" y="0"/>
                    <a:pt x="0" y="0"/>
                    <a:pt x="0" y="1"/>
                  </a:cubicBezTo>
                  <a:cubicBezTo>
                    <a:pt x="0" y="1"/>
                    <a:pt x="0" y="1"/>
                    <a:pt x="1" y="1"/>
                  </a:cubicBezTo>
                  <a:cubicBezTo>
                    <a:pt x="1" y="0"/>
                    <a:pt x="1" y="0"/>
                    <a:pt x="1" y="0"/>
                  </a:cubicBezTo>
                  <a:close/>
                  <a:moveTo>
                    <a:pt x="0" y="2"/>
                  </a:moveTo>
                  <a:cubicBezTo>
                    <a:pt x="1" y="2"/>
                    <a:pt x="1" y="2"/>
                    <a:pt x="1" y="2"/>
                  </a:cubicBezTo>
                  <a:cubicBezTo>
                    <a:pt x="1" y="2"/>
                    <a:pt x="1" y="2"/>
                    <a:pt x="0" y="2"/>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grpSp>
      <p:grpSp>
        <p:nvGrpSpPr>
          <p:cNvPr id="427" name="组合 457"/>
          <p:cNvGrpSpPr/>
          <p:nvPr/>
        </p:nvGrpSpPr>
        <p:grpSpPr>
          <a:xfrm>
            <a:off x="4959350" y="1997759"/>
            <a:ext cx="1535113" cy="1222375"/>
            <a:chOff x="4959350" y="1563688"/>
            <a:chExt cx="1535113" cy="1222375"/>
          </a:xfrm>
          <a:solidFill>
            <a:srgbClr val="00B0F0"/>
          </a:solidFill>
        </p:grpSpPr>
        <p:sp>
          <p:nvSpPr>
            <p:cNvPr id="428" name="Oval 426"/>
            <p:cNvSpPr>
              <a:spLocks noChangeArrowheads="1"/>
            </p:cNvSpPr>
            <p:nvPr/>
          </p:nvSpPr>
          <p:spPr bwMode="auto">
            <a:xfrm>
              <a:off x="5268913" y="1563688"/>
              <a:ext cx="1225550" cy="12223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9" name="Freeform 427"/>
            <p:cNvSpPr/>
            <p:nvPr/>
          </p:nvSpPr>
          <p:spPr bwMode="auto">
            <a:xfrm>
              <a:off x="4959350" y="2219325"/>
              <a:ext cx="717550" cy="512763"/>
            </a:xfrm>
            <a:custGeom>
              <a:avLst/>
              <a:gdLst>
                <a:gd name="T0" fmla="*/ 324 w 452"/>
                <a:gd name="T1" fmla="*/ 0 h 323"/>
                <a:gd name="T2" fmla="*/ 0 w 452"/>
                <a:gd name="T3" fmla="*/ 323 h 323"/>
                <a:gd name="T4" fmla="*/ 452 w 452"/>
                <a:gd name="T5" fmla="*/ 184 h 323"/>
                <a:gd name="T6" fmla="*/ 324 w 452"/>
                <a:gd name="T7" fmla="*/ 0 h 323"/>
              </a:gdLst>
              <a:ahLst/>
              <a:cxnLst>
                <a:cxn ang="0">
                  <a:pos x="T0" y="T1"/>
                </a:cxn>
                <a:cxn ang="0">
                  <a:pos x="T2" y="T3"/>
                </a:cxn>
                <a:cxn ang="0">
                  <a:pos x="T4" y="T5"/>
                </a:cxn>
                <a:cxn ang="0">
                  <a:pos x="T6" y="T7"/>
                </a:cxn>
              </a:cxnLst>
              <a:rect l="0" t="0" r="r" b="b"/>
              <a:pathLst>
                <a:path w="452" h="323">
                  <a:moveTo>
                    <a:pt x="324" y="0"/>
                  </a:moveTo>
                  <a:lnTo>
                    <a:pt x="0" y="323"/>
                  </a:lnTo>
                  <a:lnTo>
                    <a:pt x="452" y="184"/>
                  </a:lnTo>
                  <a:lnTo>
                    <a:pt x="32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30" name="组合 458"/>
          <p:cNvGrpSpPr/>
          <p:nvPr/>
        </p:nvGrpSpPr>
        <p:grpSpPr>
          <a:xfrm>
            <a:off x="4525963" y="3821796"/>
            <a:ext cx="1443037" cy="2178050"/>
            <a:chOff x="4525963" y="3387725"/>
            <a:chExt cx="1443037" cy="2178050"/>
          </a:xfrm>
          <a:solidFill>
            <a:srgbClr val="244368"/>
          </a:solidFill>
        </p:grpSpPr>
        <p:sp>
          <p:nvSpPr>
            <p:cNvPr id="431" name="Oval 432"/>
            <p:cNvSpPr>
              <a:spLocks noChangeArrowheads="1"/>
            </p:cNvSpPr>
            <p:nvPr/>
          </p:nvSpPr>
          <p:spPr bwMode="auto">
            <a:xfrm>
              <a:off x="4746625" y="4343400"/>
              <a:ext cx="1222375" cy="12223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2" name="Freeform 437"/>
            <p:cNvSpPr/>
            <p:nvPr/>
          </p:nvSpPr>
          <p:spPr bwMode="auto">
            <a:xfrm>
              <a:off x="4525963" y="3387725"/>
              <a:ext cx="822325" cy="1192213"/>
            </a:xfrm>
            <a:custGeom>
              <a:avLst/>
              <a:gdLst>
                <a:gd name="T0" fmla="*/ 321 w 518"/>
                <a:gd name="T1" fmla="*/ 751 h 751"/>
                <a:gd name="T2" fmla="*/ 0 w 518"/>
                <a:gd name="T3" fmla="*/ 0 h 751"/>
                <a:gd name="T4" fmla="*/ 518 w 518"/>
                <a:gd name="T5" fmla="*/ 691 h 751"/>
                <a:gd name="T6" fmla="*/ 321 w 518"/>
                <a:gd name="T7" fmla="*/ 751 h 751"/>
              </a:gdLst>
              <a:ahLst/>
              <a:cxnLst>
                <a:cxn ang="0">
                  <a:pos x="T0" y="T1"/>
                </a:cxn>
                <a:cxn ang="0">
                  <a:pos x="T2" y="T3"/>
                </a:cxn>
                <a:cxn ang="0">
                  <a:pos x="T4" y="T5"/>
                </a:cxn>
                <a:cxn ang="0">
                  <a:pos x="T6" y="T7"/>
                </a:cxn>
              </a:cxnLst>
              <a:rect l="0" t="0" r="r" b="b"/>
              <a:pathLst>
                <a:path w="518" h="751">
                  <a:moveTo>
                    <a:pt x="321" y="751"/>
                  </a:moveTo>
                  <a:lnTo>
                    <a:pt x="0" y="0"/>
                  </a:lnTo>
                  <a:lnTo>
                    <a:pt x="518" y="691"/>
                  </a:lnTo>
                  <a:lnTo>
                    <a:pt x="321" y="7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33" name="任意多边形 456"/>
          <p:cNvSpPr>
            <a:spLocks noChangeArrowheads="1"/>
          </p:cNvSpPr>
          <p:nvPr/>
        </p:nvSpPr>
        <p:spPr bwMode="auto">
          <a:xfrm>
            <a:off x="2124074" y="1277034"/>
            <a:ext cx="1222376" cy="2022475"/>
          </a:xfrm>
          <a:custGeom>
            <a:avLst/>
            <a:gdLst>
              <a:gd name="connsiteX0" fmla="*/ 611188 w 1222376"/>
              <a:gd name="connsiteY0" fmla="*/ 0 h 2022475"/>
              <a:gd name="connsiteX1" fmla="*/ 1222376 w 1222376"/>
              <a:gd name="connsiteY1" fmla="*/ 611188 h 2022475"/>
              <a:gd name="connsiteX2" fmla="*/ 952909 w 1222376"/>
              <a:gd name="connsiteY2" fmla="*/ 1117995 h 2022475"/>
              <a:gd name="connsiteX3" fmla="*/ 890975 w 1222376"/>
              <a:gd name="connsiteY3" fmla="*/ 1151612 h 2022475"/>
              <a:gd name="connsiteX4" fmla="*/ 958851 w 1222376"/>
              <a:gd name="connsiteY4" fmla="*/ 2022475 h 2022475"/>
              <a:gd name="connsiteX5" fmla="*/ 706777 w 1222376"/>
              <a:gd name="connsiteY5" fmla="*/ 1212740 h 2022475"/>
              <a:gd name="connsiteX6" fmla="*/ 611188 w 1222376"/>
              <a:gd name="connsiteY6" fmla="*/ 1222376 h 2022475"/>
              <a:gd name="connsiteX7" fmla="*/ 0 w 1222376"/>
              <a:gd name="connsiteY7" fmla="*/ 611188 h 2022475"/>
              <a:gd name="connsiteX8" fmla="*/ 611188 w 1222376"/>
              <a:gd name="connsiteY8" fmla="*/ 0 h 202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2376" h="2022475">
                <a:moveTo>
                  <a:pt x="611188" y="0"/>
                </a:moveTo>
                <a:cubicBezTo>
                  <a:pt x="948738" y="0"/>
                  <a:pt x="1222376" y="273638"/>
                  <a:pt x="1222376" y="611188"/>
                </a:cubicBezTo>
                <a:cubicBezTo>
                  <a:pt x="1222376" y="822157"/>
                  <a:pt x="1115486" y="1008160"/>
                  <a:pt x="952909" y="1117995"/>
                </a:cubicBezTo>
                <a:lnTo>
                  <a:pt x="890975" y="1151612"/>
                </a:lnTo>
                <a:lnTo>
                  <a:pt x="958851" y="2022475"/>
                </a:lnTo>
                <a:lnTo>
                  <a:pt x="706777" y="1212740"/>
                </a:lnTo>
                <a:lnTo>
                  <a:pt x="611188" y="1222376"/>
                </a:lnTo>
                <a:cubicBezTo>
                  <a:pt x="273638" y="1222376"/>
                  <a:pt x="0" y="948738"/>
                  <a:pt x="0" y="611188"/>
                </a:cubicBezTo>
                <a:cubicBezTo>
                  <a:pt x="0" y="273638"/>
                  <a:pt x="273638" y="0"/>
                  <a:pt x="611188" y="0"/>
                </a:cubicBezTo>
                <a:close/>
              </a:path>
            </a:pathLst>
          </a:custGeom>
          <a:solidFill>
            <a:srgbClr val="244368"/>
          </a:solidFill>
          <a:ln>
            <a:noFill/>
          </a:ln>
        </p:spPr>
        <p:txBody>
          <a:bodyPr vert="horz" wrap="square" lIns="91440" tIns="45720" rIns="91440" bIns="45720" numCol="1" anchor="t" anchorCtr="0" compatLnSpc="1">
            <a:noAutofit/>
          </a:bodyPr>
          <a:lstStyle/>
          <a:p>
            <a:endParaRPr lang="zh-CN" altLang="en-US"/>
          </a:p>
        </p:txBody>
      </p:sp>
      <p:sp>
        <p:nvSpPr>
          <p:cNvPr id="434" name="任意多边形 455"/>
          <p:cNvSpPr>
            <a:spLocks noChangeArrowheads="1"/>
          </p:cNvSpPr>
          <p:nvPr/>
        </p:nvSpPr>
        <p:spPr bwMode="auto">
          <a:xfrm>
            <a:off x="1363662" y="3237596"/>
            <a:ext cx="1222376" cy="1993901"/>
          </a:xfrm>
          <a:custGeom>
            <a:avLst/>
            <a:gdLst>
              <a:gd name="connsiteX0" fmla="*/ 1135062 w 1222376"/>
              <a:gd name="connsiteY0" fmla="*/ 0 h 1993901"/>
              <a:gd name="connsiteX1" fmla="*/ 896600 w 1222376"/>
              <a:gd name="connsiteY1" fmla="*/ 845343 h 1993901"/>
              <a:gd name="connsiteX2" fmla="*/ 952909 w 1222376"/>
              <a:gd name="connsiteY2" fmla="*/ 875906 h 1993901"/>
              <a:gd name="connsiteX3" fmla="*/ 1222376 w 1222376"/>
              <a:gd name="connsiteY3" fmla="*/ 1382713 h 1993901"/>
              <a:gd name="connsiteX4" fmla="*/ 611188 w 1222376"/>
              <a:gd name="connsiteY4" fmla="*/ 1993901 h 1993901"/>
              <a:gd name="connsiteX5" fmla="*/ 0 w 1222376"/>
              <a:gd name="connsiteY5" fmla="*/ 1382713 h 1993901"/>
              <a:gd name="connsiteX6" fmla="*/ 611188 w 1222376"/>
              <a:gd name="connsiteY6" fmla="*/ 771525 h 1993901"/>
              <a:gd name="connsiteX7" fmla="*/ 647102 w 1222376"/>
              <a:gd name="connsiteY7" fmla="*/ 775146 h 199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2376" h="1993901">
                <a:moveTo>
                  <a:pt x="1135062" y="0"/>
                </a:moveTo>
                <a:lnTo>
                  <a:pt x="896600" y="845343"/>
                </a:lnTo>
                <a:lnTo>
                  <a:pt x="952909" y="875906"/>
                </a:lnTo>
                <a:cubicBezTo>
                  <a:pt x="1115486" y="985741"/>
                  <a:pt x="1222376" y="1171744"/>
                  <a:pt x="1222376" y="1382713"/>
                </a:cubicBezTo>
                <a:cubicBezTo>
                  <a:pt x="1222376" y="1720263"/>
                  <a:pt x="948738" y="1993901"/>
                  <a:pt x="611188" y="1993901"/>
                </a:cubicBezTo>
                <a:cubicBezTo>
                  <a:pt x="273638" y="1993901"/>
                  <a:pt x="0" y="1720263"/>
                  <a:pt x="0" y="1382713"/>
                </a:cubicBezTo>
                <a:cubicBezTo>
                  <a:pt x="0" y="1045163"/>
                  <a:pt x="273638" y="771525"/>
                  <a:pt x="611188" y="771525"/>
                </a:cubicBezTo>
                <a:lnTo>
                  <a:pt x="647102" y="775146"/>
                </a:lnTo>
                <a:close/>
              </a:path>
            </a:pathLst>
          </a:custGeom>
          <a:solidFill>
            <a:srgbClr val="244368"/>
          </a:solidFill>
          <a:ln>
            <a:noFill/>
          </a:ln>
        </p:spPr>
        <p:txBody>
          <a:bodyPr vert="horz" wrap="square" lIns="91440" tIns="45720" rIns="91440" bIns="45720" numCol="1" anchor="t" anchorCtr="0" compatLnSpc="1">
            <a:noAutofit/>
          </a:bodyPr>
          <a:lstStyle/>
          <a:p>
            <a:endParaRPr lang="zh-CN" altLang="en-US"/>
          </a:p>
        </p:txBody>
      </p:sp>
      <p:grpSp>
        <p:nvGrpSpPr>
          <p:cNvPr id="435" name="组合 459"/>
          <p:cNvGrpSpPr/>
          <p:nvPr/>
        </p:nvGrpSpPr>
        <p:grpSpPr>
          <a:xfrm>
            <a:off x="2936875" y="4255184"/>
            <a:ext cx="1222375" cy="2203450"/>
            <a:chOff x="2936875" y="3821113"/>
            <a:chExt cx="1222375" cy="2203450"/>
          </a:xfrm>
          <a:solidFill>
            <a:srgbClr val="00B0F0"/>
          </a:solidFill>
        </p:grpSpPr>
        <p:sp>
          <p:nvSpPr>
            <p:cNvPr id="436" name="Oval 450"/>
            <p:cNvSpPr>
              <a:spLocks noChangeArrowheads="1"/>
            </p:cNvSpPr>
            <p:nvPr/>
          </p:nvSpPr>
          <p:spPr bwMode="auto">
            <a:xfrm>
              <a:off x="2936875" y="4797425"/>
              <a:ext cx="1222375" cy="122713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Freeform 455"/>
            <p:cNvSpPr/>
            <p:nvPr/>
          </p:nvSpPr>
          <p:spPr bwMode="auto">
            <a:xfrm>
              <a:off x="3295650" y="3821113"/>
              <a:ext cx="446088" cy="1181100"/>
            </a:xfrm>
            <a:custGeom>
              <a:avLst/>
              <a:gdLst>
                <a:gd name="T0" fmla="*/ 113 w 281"/>
                <a:gd name="T1" fmla="*/ 744 h 744"/>
                <a:gd name="T2" fmla="*/ 0 w 281"/>
                <a:gd name="T3" fmla="*/ 0 h 744"/>
                <a:gd name="T4" fmla="*/ 281 w 281"/>
                <a:gd name="T5" fmla="*/ 744 h 744"/>
                <a:gd name="T6" fmla="*/ 113 w 281"/>
                <a:gd name="T7" fmla="*/ 744 h 744"/>
              </a:gdLst>
              <a:ahLst/>
              <a:cxnLst>
                <a:cxn ang="0">
                  <a:pos x="T0" y="T1"/>
                </a:cxn>
                <a:cxn ang="0">
                  <a:pos x="T2" y="T3"/>
                </a:cxn>
                <a:cxn ang="0">
                  <a:pos x="T4" y="T5"/>
                </a:cxn>
                <a:cxn ang="0">
                  <a:pos x="T6" y="T7"/>
                </a:cxn>
              </a:cxnLst>
              <a:rect l="0" t="0" r="r" b="b"/>
              <a:pathLst>
                <a:path w="281" h="744">
                  <a:moveTo>
                    <a:pt x="113" y="744"/>
                  </a:moveTo>
                  <a:lnTo>
                    <a:pt x="0" y="0"/>
                  </a:lnTo>
                  <a:lnTo>
                    <a:pt x="281" y="744"/>
                  </a:lnTo>
                  <a:lnTo>
                    <a:pt x="113" y="74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38" name="文本框 460"/>
          <p:cNvSpPr txBox="1"/>
          <p:nvPr/>
        </p:nvSpPr>
        <p:spPr>
          <a:xfrm>
            <a:off x="5039175" y="2323881"/>
            <a:ext cx="1706566" cy="646331"/>
          </a:xfrm>
          <a:prstGeom prst="rect">
            <a:avLst/>
          </a:prstGeom>
          <a:noFill/>
        </p:spPr>
        <p:txBody>
          <a:bodyPr wrap="square" rtlCol="0">
            <a:spAutoFit/>
          </a:bodyPr>
          <a:lstStyle/>
          <a:p>
            <a:pPr algn="ctr"/>
            <a:r>
              <a:rPr lang="en-US" altLang="zh-CN" sz="36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32.3</a:t>
            </a:r>
            <a:endParaRPr lang="zh-CN" altLang="en-US" sz="3600" dirty="0">
              <a:solidFill>
                <a:schemeClr val="bg1"/>
              </a:solidFill>
              <a:latin typeface="Open Sans Light" panose="020B0306030504020204" pitchFamily="34" charset="0"/>
              <a:cs typeface="Open Sans Light" panose="020B0306030504020204" pitchFamily="34" charset="0"/>
            </a:endParaRPr>
          </a:p>
        </p:txBody>
      </p:sp>
      <p:sp>
        <p:nvSpPr>
          <p:cNvPr id="439" name="文本框 462"/>
          <p:cNvSpPr txBox="1"/>
          <p:nvPr/>
        </p:nvSpPr>
        <p:spPr>
          <a:xfrm>
            <a:off x="1878805" y="1539438"/>
            <a:ext cx="1706566" cy="646331"/>
          </a:xfrm>
          <a:prstGeom prst="rect">
            <a:avLst/>
          </a:prstGeom>
          <a:noFill/>
        </p:spPr>
        <p:txBody>
          <a:bodyPr wrap="square" rtlCol="0">
            <a:spAutoFit/>
          </a:bodyPr>
          <a:lstStyle/>
          <a:p>
            <a:pPr algn="ctr"/>
            <a:r>
              <a:rPr lang="en-US" altLang="zh-CN" sz="36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42.3</a:t>
            </a:r>
            <a:endParaRPr lang="zh-CN" altLang="en-US" sz="3600" dirty="0">
              <a:solidFill>
                <a:schemeClr val="bg1"/>
              </a:solidFill>
              <a:latin typeface="Open Sans Light" panose="020B0306030504020204" pitchFamily="34" charset="0"/>
              <a:cs typeface="Open Sans Light" panose="020B0306030504020204" pitchFamily="34" charset="0"/>
            </a:endParaRPr>
          </a:p>
        </p:txBody>
      </p:sp>
      <p:sp>
        <p:nvSpPr>
          <p:cNvPr id="440" name="文本框 463"/>
          <p:cNvSpPr txBox="1"/>
          <p:nvPr/>
        </p:nvSpPr>
        <p:spPr>
          <a:xfrm>
            <a:off x="1093785" y="4284353"/>
            <a:ext cx="1706566" cy="646331"/>
          </a:xfrm>
          <a:prstGeom prst="rect">
            <a:avLst/>
          </a:prstGeom>
          <a:noFill/>
        </p:spPr>
        <p:txBody>
          <a:bodyPr wrap="square" rtlCol="0">
            <a:spAutoFit/>
          </a:bodyPr>
          <a:lstStyle/>
          <a:p>
            <a:pPr algn="ctr"/>
            <a:r>
              <a:rPr lang="en-US" altLang="zh-CN" sz="36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34.3</a:t>
            </a:r>
            <a:endParaRPr lang="zh-CN" altLang="en-US" sz="3600" dirty="0">
              <a:solidFill>
                <a:schemeClr val="bg1"/>
              </a:solidFill>
              <a:latin typeface="Open Sans Light" panose="020B0306030504020204" pitchFamily="34" charset="0"/>
              <a:cs typeface="Open Sans Light" panose="020B0306030504020204" pitchFamily="34" charset="0"/>
            </a:endParaRPr>
          </a:p>
        </p:txBody>
      </p:sp>
      <p:sp>
        <p:nvSpPr>
          <p:cNvPr id="441" name="文本框 464"/>
          <p:cNvSpPr txBox="1"/>
          <p:nvPr/>
        </p:nvSpPr>
        <p:spPr>
          <a:xfrm>
            <a:off x="2703736" y="5562380"/>
            <a:ext cx="1706566" cy="646331"/>
          </a:xfrm>
          <a:prstGeom prst="rect">
            <a:avLst/>
          </a:prstGeom>
          <a:noFill/>
        </p:spPr>
        <p:txBody>
          <a:bodyPr wrap="square" rtlCol="0">
            <a:spAutoFit/>
          </a:bodyPr>
          <a:lstStyle/>
          <a:p>
            <a:pPr algn="ctr"/>
            <a:r>
              <a:rPr lang="en-US" altLang="zh-CN" sz="36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65.3</a:t>
            </a:r>
            <a:endParaRPr lang="zh-CN" altLang="en-US" sz="3600" dirty="0">
              <a:solidFill>
                <a:schemeClr val="bg1"/>
              </a:solidFill>
              <a:latin typeface="Open Sans Light" panose="020B0306030504020204" pitchFamily="34" charset="0"/>
              <a:cs typeface="Open Sans Light" panose="020B0306030504020204" pitchFamily="34" charset="0"/>
            </a:endParaRPr>
          </a:p>
        </p:txBody>
      </p:sp>
      <p:sp>
        <p:nvSpPr>
          <p:cNvPr id="442" name="文本框 465"/>
          <p:cNvSpPr txBox="1"/>
          <p:nvPr/>
        </p:nvSpPr>
        <p:spPr>
          <a:xfrm>
            <a:off x="4517688" y="5098145"/>
            <a:ext cx="1706566" cy="646331"/>
          </a:xfrm>
          <a:prstGeom prst="rect">
            <a:avLst/>
          </a:prstGeom>
          <a:noFill/>
        </p:spPr>
        <p:txBody>
          <a:bodyPr wrap="square" rtlCol="0">
            <a:spAutoFit/>
          </a:bodyPr>
          <a:lstStyle/>
          <a:p>
            <a:pPr algn="ctr"/>
            <a:r>
              <a:rPr lang="en-US" altLang="zh-CN" sz="36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82.3</a:t>
            </a:r>
            <a:endParaRPr lang="zh-CN" altLang="en-US" sz="3600" dirty="0">
              <a:solidFill>
                <a:schemeClr val="bg1"/>
              </a:solidFill>
              <a:latin typeface="Open Sans Light" panose="020B0306030504020204" pitchFamily="34" charset="0"/>
              <a:cs typeface="Open Sans Light" panose="020B0306030504020204" pitchFamily="34" charset="0"/>
            </a:endParaRPr>
          </a:p>
        </p:txBody>
      </p:sp>
      <p:sp>
        <p:nvSpPr>
          <p:cNvPr id="443" name="Lorem Ipsum"/>
          <p:cNvSpPr/>
          <p:nvPr/>
        </p:nvSpPr>
        <p:spPr bwMode="auto">
          <a:xfrm>
            <a:off x="8034339" y="1576540"/>
            <a:ext cx="2754548" cy="2158311"/>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44" name="Lorem Ipsum"/>
          <p:cNvSpPr/>
          <p:nvPr/>
        </p:nvSpPr>
        <p:spPr bwMode="auto">
          <a:xfrm>
            <a:off x="8034339" y="3969207"/>
            <a:ext cx="2754548" cy="2158311"/>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TWO</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Freeform 5"/>
          <p:cNvSpPr/>
          <p:nvPr/>
        </p:nvSpPr>
        <p:spPr bwMode="auto">
          <a:xfrm>
            <a:off x="1805269" y="2072271"/>
            <a:ext cx="1606550" cy="1587500"/>
          </a:xfrm>
          <a:custGeom>
            <a:avLst/>
            <a:gdLst>
              <a:gd name="T0" fmla="*/ 0 w 1012"/>
              <a:gd name="T1" fmla="*/ 1000 h 1000"/>
              <a:gd name="T2" fmla="*/ 1012 w 1012"/>
              <a:gd name="T3" fmla="*/ 1000 h 1000"/>
              <a:gd name="T4" fmla="*/ 1012 w 1012"/>
              <a:gd name="T5" fmla="*/ 262 h 1000"/>
              <a:gd name="T6" fmla="*/ 504 w 1012"/>
              <a:gd name="T7" fmla="*/ 0 h 1000"/>
              <a:gd name="T8" fmla="*/ 0 w 1012"/>
              <a:gd name="T9" fmla="*/ 262 h 1000"/>
              <a:gd name="T10" fmla="*/ 0 w 1012"/>
              <a:gd name="T11" fmla="*/ 1000 h 1000"/>
            </a:gdLst>
            <a:ahLst/>
            <a:cxnLst>
              <a:cxn ang="0">
                <a:pos x="T0" y="T1"/>
              </a:cxn>
              <a:cxn ang="0">
                <a:pos x="T2" y="T3"/>
              </a:cxn>
              <a:cxn ang="0">
                <a:pos x="T4" y="T5"/>
              </a:cxn>
              <a:cxn ang="0">
                <a:pos x="T6" y="T7"/>
              </a:cxn>
              <a:cxn ang="0">
                <a:pos x="T8" y="T9"/>
              </a:cxn>
              <a:cxn ang="0">
                <a:pos x="T10" y="T11"/>
              </a:cxn>
            </a:cxnLst>
            <a:rect l="0" t="0" r="r" b="b"/>
            <a:pathLst>
              <a:path w="1012" h="1000">
                <a:moveTo>
                  <a:pt x="0" y="1000"/>
                </a:moveTo>
                <a:lnTo>
                  <a:pt x="1012" y="1000"/>
                </a:lnTo>
                <a:lnTo>
                  <a:pt x="1012" y="262"/>
                </a:lnTo>
                <a:lnTo>
                  <a:pt x="504" y="0"/>
                </a:lnTo>
                <a:lnTo>
                  <a:pt x="0" y="262"/>
                </a:lnTo>
                <a:lnTo>
                  <a:pt x="0" y="1000"/>
                </a:lnTo>
                <a:close/>
              </a:path>
            </a:pathLst>
          </a:custGeom>
          <a:solidFill>
            <a:srgbClr val="244368"/>
          </a:solidFill>
          <a:ln>
            <a:noFill/>
          </a:ln>
        </p:spPr>
        <p:txBody>
          <a:bodyPr vert="horz" wrap="square" lIns="91440" tIns="45720" rIns="91440" bIns="45720" numCol="1" anchor="t" anchorCtr="0" compatLnSpc="1"/>
          <a:lstStyle/>
          <a:p>
            <a:endParaRPr lang="zh-CN" altLang="en-US"/>
          </a:p>
        </p:txBody>
      </p:sp>
      <p:sp>
        <p:nvSpPr>
          <p:cNvPr id="6" name="Freeform 6"/>
          <p:cNvSpPr/>
          <p:nvPr/>
        </p:nvSpPr>
        <p:spPr bwMode="auto">
          <a:xfrm>
            <a:off x="1805269" y="3940758"/>
            <a:ext cx="1606550" cy="1000125"/>
          </a:xfrm>
          <a:custGeom>
            <a:avLst/>
            <a:gdLst>
              <a:gd name="T0" fmla="*/ 0 w 1012"/>
              <a:gd name="T1" fmla="*/ 0 h 630"/>
              <a:gd name="T2" fmla="*/ 1012 w 1012"/>
              <a:gd name="T3" fmla="*/ 0 h 630"/>
              <a:gd name="T4" fmla="*/ 1012 w 1012"/>
              <a:gd name="T5" fmla="*/ 371 h 630"/>
              <a:gd name="T6" fmla="*/ 504 w 1012"/>
              <a:gd name="T7" fmla="*/ 630 h 630"/>
              <a:gd name="T8" fmla="*/ 0 w 1012"/>
              <a:gd name="T9" fmla="*/ 371 h 630"/>
              <a:gd name="T10" fmla="*/ 0 w 1012"/>
              <a:gd name="T11" fmla="*/ 0 h 630"/>
            </a:gdLst>
            <a:ahLst/>
            <a:cxnLst>
              <a:cxn ang="0">
                <a:pos x="T0" y="T1"/>
              </a:cxn>
              <a:cxn ang="0">
                <a:pos x="T2" y="T3"/>
              </a:cxn>
              <a:cxn ang="0">
                <a:pos x="T4" y="T5"/>
              </a:cxn>
              <a:cxn ang="0">
                <a:pos x="T6" y="T7"/>
              </a:cxn>
              <a:cxn ang="0">
                <a:pos x="T8" y="T9"/>
              </a:cxn>
              <a:cxn ang="0">
                <a:pos x="T10" y="T11"/>
              </a:cxn>
            </a:cxnLst>
            <a:rect l="0" t="0" r="r" b="b"/>
            <a:pathLst>
              <a:path w="1012" h="630">
                <a:moveTo>
                  <a:pt x="0" y="0"/>
                </a:moveTo>
                <a:lnTo>
                  <a:pt x="1012" y="0"/>
                </a:lnTo>
                <a:lnTo>
                  <a:pt x="1012" y="371"/>
                </a:lnTo>
                <a:lnTo>
                  <a:pt x="504" y="630"/>
                </a:lnTo>
                <a:lnTo>
                  <a:pt x="0" y="371"/>
                </a:lnTo>
                <a:lnTo>
                  <a:pt x="0" y="0"/>
                </a:lnTo>
                <a:close/>
              </a:path>
            </a:pathLst>
          </a:custGeom>
          <a:solidFill>
            <a:srgbClr val="244368"/>
          </a:solidFill>
          <a:ln>
            <a:noFill/>
          </a:ln>
        </p:spPr>
        <p:txBody>
          <a:bodyPr vert="horz" wrap="square" lIns="91440" tIns="45720" rIns="91440" bIns="45720" numCol="1" anchor="t" anchorCtr="0" compatLnSpc="1"/>
          <a:lstStyle/>
          <a:p>
            <a:endParaRPr lang="zh-CN" altLang="en-US"/>
          </a:p>
        </p:txBody>
      </p:sp>
      <p:sp>
        <p:nvSpPr>
          <p:cNvPr id="7" name="Freeform 7"/>
          <p:cNvSpPr/>
          <p:nvPr/>
        </p:nvSpPr>
        <p:spPr bwMode="auto">
          <a:xfrm>
            <a:off x="3627719" y="1553158"/>
            <a:ext cx="1600200" cy="2106613"/>
          </a:xfrm>
          <a:custGeom>
            <a:avLst/>
            <a:gdLst>
              <a:gd name="T0" fmla="*/ 0 w 1008"/>
              <a:gd name="T1" fmla="*/ 1327 h 1327"/>
              <a:gd name="T2" fmla="*/ 1008 w 1008"/>
              <a:gd name="T3" fmla="*/ 1327 h 1327"/>
              <a:gd name="T4" fmla="*/ 1008 w 1008"/>
              <a:gd name="T5" fmla="*/ 262 h 1327"/>
              <a:gd name="T6" fmla="*/ 504 w 1008"/>
              <a:gd name="T7" fmla="*/ 0 h 1327"/>
              <a:gd name="T8" fmla="*/ 0 w 1008"/>
              <a:gd name="T9" fmla="*/ 262 h 1327"/>
              <a:gd name="T10" fmla="*/ 0 w 1008"/>
              <a:gd name="T11" fmla="*/ 1327 h 1327"/>
            </a:gdLst>
            <a:ahLst/>
            <a:cxnLst>
              <a:cxn ang="0">
                <a:pos x="T0" y="T1"/>
              </a:cxn>
              <a:cxn ang="0">
                <a:pos x="T2" y="T3"/>
              </a:cxn>
              <a:cxn ang="0">
                <a:pos x="T4" y="T5"/>
              </a:cxn>
              <a:cxn ang="0">
                <a:pos x="T6" y="T7"/>
              </a:cxn>
              <a:cxn ang="0">
                <a:pos x="T8" y="T9"/>
              </a:cxn>
              <a:cxn ang="0">
                <a:pos x="T10" y="T11"/>
              </a:cxn>
            </a:cxnLst>
            <a:rect l="0" t="0" r="r" b="b"/>
            <a:pathLst>
              <a:path w="1008" h="1327">
                <a:moveTo>
                  <a:pt x="0" y="1327"/>
                </a:moveTo>
                <a:lnTo>
                  <a:pt x="1008" y="1327"/>
                </a:lnTo>
                <a:lnTo>
                  <a:pt x="1008" y="262"/>
                </a:lnTo>
                <a:lnTo>
                  <a:pt x="504" y="0"/>
                </a:lnTo>
                <a:lnTo>
                  <a:pt x="0" y="262"/>
                </a:lnTo>
                <a:lnTo>
                  <a:pt x="0" y="132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 name="Freeform 8"/>
          <p:cNvSpPr/>
          <p:nvPr/>
        </p:nvSpPr>
        <p:spPr bwMode="auto">
          <a:xfrm>
            <a:off x="3627719" y="3940758"/>
            <a:ext cx="1600200" cy="685800"/>
          </a:xfrm>
          <a:custGeom>
            <a:avLst/>
            <a:gdLst>
              <a:gd name="T0" fmla="*/ 0 w 1008"/>
              <a:gd name="T1" fmla="*/ 0 h 432"/>
              <a:gd name="T2" fmla="*/ 1008 w 1008"/>
              <a:gd name="T3" fmla="*/ 0 h 432"/>
              <a:gd name="T4" fmla="*/ 1008 w 1008"/>
              <a:gd name="T5" fmla="*/ 170 h 432"/>
              <a:gd name="T6" fmla="*/ 504 w 1008"/>
              <a:gd name="T7" fmla="*/ 432 h 432"/>
              <a:gd name="T8" fmla="*/ 0 w 1008"/>
              <a:gd name="T9" fmla="*/ 170 h 432"/>
              <a:gd name="T10" fmla="*/ 0 w 1008"/>
              <a:gd name="T11" fmla="*/ 0 h 432"/>
            </a:gdLst>
            <a:ahLst/>
            <a:cxnLst>
              <a:cxn ang="0">
                <a:pos x="T0" y="T1"/>
              </a:cxn>
              <a:cxn ang="0">
                <a:pos x="T2" y="T3"/>
              </a:cxn>
              <a:cxn ang="0">
                <a:pos x="T4" y="T5"/>
              </a:cxn>
              <a:cxn ang="0">
                <a:pos x="T6" y="T7"/>
              </a:cxn>
              <a:cxn ang="0">
                <a:pos x="T8" y="T9"/>
              </a:cxn>
              <a:cxn ang="0">
                <a:pos x="T10" y="T11"/>
              </a:cxn>
            </a:cxnLst>
            <a:rect l="0" t="0" r="r" b="b"/>
            <a:pathLst>
              <a:path w="1008" h="432">
                <a:moveTo>
                  <a:pt x="0" y="0"/>
                </a:moveTo>
                <a:lnTo>
                  <a:pt x="1008" y="0"/>
                </a:lnTo>
                <a:lnTo>
                  <a:pt x="1008" y="170"/>
                </a:lnTo>
                <a:lnTo>
                  <a:pt x="504" y="432"/>
                </a:lnTo>
                <a:lnTo>
                  <a:pt x="0" y="170"/>
                </a:lnTo>
                <a:lnTo>
                  <a:pt x="0" y="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 name="Rectangle 9"/>
          <p:cNvSpPr>
            <a:spLocks noChangeArrowheads="1"/>
          </p:cNvSpPr>
          <p:nvPr/>
        </p:nvSpPr>
        <p:spPr bwMode="auto">
          <a:xfrm>
            <a:off x="1849719" y="3751846"/>
            <a:ext cx="3405188" cy="92075"/>
          </a:xfrm>
          <a:prstGeom prst="rect">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0" name="文本框 21"/>
          <p:cNvSpPr txBox="1"/>
          <p:nvPr/>
        </p:nvSpPr>
        <p:spPr>
          <a:xfrm>
            <a:off x="1755261" y="3008678"/>
            <a:ext cx="1706566" cy="646331"/>
          </a:xfrm>
          <a:prstGeom prst="rect">
            <a:avLst/>
          </a:prstGeom>
          <a:noFill/>
        </p:spPr>
        <p:txBody>
          <a:bodyPr wrap="square" rtlCol="0">
            <a:spAutoFit/>
          </a:bodyPr>
          <a:lstStyle/>
          <a:p>
            <a:pPr algn="ctr"/>
            <a:r>
              <a:rPr lang="en-US" altLang="zh-CN" sz="36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48%</a:t>
            </a:r>
            <a:endParaRPr lang="zh-CN" altLang="en-US" sz="3600" dirty="0">
              <a:solidFill>
                <a:schemeClr val="bg1"/>
              </a:solidFill>
              <a:latin typeface="Open Sans Light" panose="020B0306030504020204" pitchFamily="34" charset="0"/>
              <a:cs typeface="Open Sans Light" panose="020B0306030504020204" pitchFamily="34" charset="0"/>
            </a:endParaRPr>
          </a:p>
        </p:txBody>
      </p:sp>
      <p:sp>
        <p:nvSpPr>
          <p:cNvPr id="11" name="文本框 22"/>
          <p:cNvSpPr txBox="1"/>
          <p:nvPr/>
        </p:nvSpPr>
        <p:spPr>
          <a:xfrm>
            <a:off x="3574536" y="3008678"/>
            <a:ext cx="1706566" cy="646331"/>
          </a:xfrm>
          <a:prstGeom prst="rect">
            <a:avLst/>
          </a:prstGeom>
          <a:noFill/>
        </p:spPr>
        <p:txBody>
          <a:bodyPr wrap="square" rtlCol="0">
            <a:spAutoFit/>
          </a:bodyPr>
          <a:lstStyle/>
          <a:p>
            <a:pPr algn="ctr"/>
            <a:r>
              <a:rPr lang="en-US" altLang="zh-CN" sz="36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65%</a:t>
            </a:r>
            <a:endParaRPr lang="zh-CN" altLang="en-US" sz="3600" dirty="0">
              <a:solidFill>
                <a:schemeClr val="bg1"/>
              </a:solidFill>
              <a:latin typeface="Open Sans Light" panose="020B0306030504020204" pitchFamily="34" charset="0"/>
              <a:cs typeface="Open Sans Light" panose="020B0306030504020204" pitchFamily="34" charset="0"/>
            </a:endParaRPr>
          </a:p>
        </p:txBody>
      </p:sp>
      <p:sp>
        <p:nvSpPr>
          <p:cNvPr id="12" name="文本框 23"/>
          <p:cNvSpPr txBox="1"/>
          <p:nvPr/>
        </p:nvSpPr>
        <p:spPr>
          <a:xfrm>
            <a:off x="1755261" y="5037720"/>
            <a:ext cx="1706566" cy="646331"/>
          </a:xfrm>
          <a:prstGeom prst="rect">
            <a:avLst/>
          </a:prstGeom>
          <a:noFill/>
        </p:spPr>
        <p:txBody>
          <a:bodyPr wrap="square" rtlCol="0">
            <a:spAutoFit/>
          </a:bodyPr>
          <a:lstStyle/>
          <a:p>
            <a:pPr algn="ctr"/>
            <a:r>
              <a:rPr lang="en-US" altLang="zh-CN" sz="3600" dirty="0" smtClean="0">
                <a:solidFill>
                  <a:srgbClr val="244368"/>
                </a:solidFill>
                <a:latin typeface="Open Sans Light" panose="020B0306030504020204" pitchFamily="34" charset="0"/>
                <a:ea typeface="Open Sans Light" panose="020B0306030504020204" pitchFamily="34" charset="0"/>
                <a:cs typeface="Open Sans Light" panose="020B0306030504020204" pitchFamily="34" charset="0"/>
              </a:rPr>
              <a:t>27%</a:t>
            </a:r>
            <a:endParaRPr lang="zh-CN" altLang="en-US" sz="3600" dirty="0">
              <a:solidFill>
                <a:srgbClr val="244368"/>
              </a:solidFill>
              <a:latin typeface="Open Sans Light" panose="020B0306030504020204" pitchFamily="34" charset="0"/>
              <a:cs typeface="Open Sans Light" panose="020B0306030504020204" pitchFamily="34" charset="0"/>
            </a:endParaRPr>
          </a:p>
        </p:txBody>
      </p:sp>
      <p:sp>
        <p:nvSpPr>
          <p:cNvPr id="13" name="文本框 24"/>
          <p:cNvSpPr txBox="1"/>
          <p:nvPr/>
        </p:nvSpPr>
        <p:spPr>
          <a:xfrm>
            <a:off x="3574536" y="5037720"/>
            <a:ext cx="1706566" cy="646331"/>
          </a:xfrm>
          <a:prstGeom prst="rect">
            <a:avLst/>
          </a:prstGeom>
          <a:noFill/>
        </p:spPr>
        <p:txBody>
          <a:bodyPr wrap="square" rtlCol="0">
            <a:spAutoFit/>
          </a:bodyPr>
          <a:lstStyle/>
          <a:p>
            <a:pPr algn="ctr"/>
            <a:r>
              <a:rPr lang="en-US" altLang="zh-CN" sz="3600" dirty="0" smtClean="0">
                <a:solidFill>
                  <a:srgbClr val="00B0F0"/>
                </a:solidFill>
                <a:latin typeface="Open Sans Light" panose="020B0306030504020204" pitchFamily="34" charset="0"/>
                <a:ea typeface="Open Sans Light" panose="020B0306030504020204" pitchFamily="34" charset="0"/>
                <a:cs typeface="Open Sans Light" panose="020B0306030504020204" pitchFamily="34" charset="0"/>
              </a:rPr>
              <a:t>12%</a:t>
            </a:r>
            <a:endParaRPr lang="zh-CN" altLang="en-US" sz="3600" dirty="0">
              <a:solidFill>
                <a:srgbClr val="00B0F0"/>
              </a:solidFill>
              <a:latin typeface="Open Sans Light" panose="020B0306030504020204" pitchFamily="34" charset="0"/>
              <a:cs typeface="Open Sans Light" panose="020B0306030504020204" pitchFamily="34" charset="0"/>
            </a:endParaRPr>
          </a:p>
        </p:txBody>
      </p:sp>
      <p:sp>
        <p:nvSpPr>
          <p:cNvPr id="14" name="Lorem Ipsum"/>
          <p:cNvSpPr/>
          <p:nvPr/>
        </p:nvSpPr>
        <p:spPr bwMode="auto">
          <a:xfrm>
            <a:off x="6778906" y="1921647"/>
            <a:ext cx="3728368" cy="167356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Lorem Ipsum"/>
          <p:cNvSpPr/>
          <p:nvPr/>
        </p:nvSpPr>
        <p:spPr bwMode="auto">
          <a:xfrm>
            <a:off x="6778906" y="4014952"/>
            <a:ext cx="3728368" cy="167356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TWO</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grpSp>
        <p:nvGrpSpPr>
          <p:cNvPr id="5" name="组合 32"/>
          <p:cNvGrpSpPr/>
          <p:nvPr/>
        </p:nvGrpSpPr>
        <p:grpSpPr>
          <a:xfrm>
            <a:off x="5470525" y="2387563"/>
            <a:ext cx="5524500" cy="3719513"/>
            <a:chOff x="3336925" y="1973263"/>
            <a:chExt cx="5524500" cy="3719513"/>
          </a:xfrm>
        </p:grpSpPr>
        <p:sp>
          <p:nvSpPr>
            <p:cNvPr id="6" name="Rectangle 5"/>
            <p:cNvSpPr>
              <a:spLocks noChangeArrowheads="1"/>
            </p:cNvSpPr>
            <p:nvPr/>
          </p:nvSpPr>
          <p:spPr bwMode="auto">
            <a:xfrm>
              <a:off x="3487738" y="2214563"/>
              <a:ext cx="5216525" cy="3327400"/>
            </a:xfrm>
            <a:prstGeom prst="rect">
              <a:avLst/>
            </a:prstGeom>
            <a:solidFill>
              <a:srgbClr val="00B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7" name="Rectangle 6"/>
            <p:cNvSpPr>
              <a:spLocks noChangeArrowheads="1"/>
            </p:cNvSpPr>
            <p:nvPr/>
          </p:nvSpPr>
          <p:spPr bwMode="auto">
            <a:xfrm>
              <a:off x="3487738" y="2214563"/>
              <a:ext cx="2924175" cy="3327400"/>
            </a:xfrm>
            <a:prstGeom prst="rect">
              <a:avLst/>
            </a:prstGeom>
            <a:solidFill>
              <a:srgbClr val="2443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8" name="Rectangle 7"/>
            <p:cNvSpPr>
              <a:spLocks noChangeArrowheads="1"/>
            </p:cNvSpPr>
            <p:nvPr/>
          </p:nvSpPr>
          <p:spPr bwMode="auto">
            <a:xfrm>
              <a:off x="3487738" y="2214563"/>
              <a:ext cx="1766888" cy="3327400"/>
            </a:xfrm>
            <a:prstGeom prst="rect">
              <a:avLst/>
            </a:prstGeom>
            <a:solidFill>
              <a:srgbClr val="00B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9" name="Rectangle 8"/>
            <p:cNvSpPr>
              <a:spLocks noChangeArrowheads="1"/>
            </p:cNvSpPr>
            <p:nvPr/>
          </p:nvSpPr>
          <p:spPr bwMode="auto">
            <a:xfrm>
              <a:off x="3487738" y="2214563"/>
              <a:ext cx="1000125" cy="3327400"/>
            </a:xfrm>
            <a:prstGeom prst="rect">
              <a:avLst/>
            </a:prstGeom>
            <a:solidFill>
              <a:srgbClr val="2443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0" name="Freeform 9"/>
            <p:cNvSpPr/>
            <p:nvPr/>
          </p:nvSpPr>
          <p:spPr bwMode="auto">
            <a:xfrm>
              <a:off x="5983288" y="3627438"/>
              <a:ext cx="346075" cy="620713"/>
            </a:xfrm>
            <a:custGeom>
              <a:avLst/>
              <a:gdLst>
                <a:gd name="T0" fmla="*/ 46 w 92"/>
                <a:gd name="T1" fmla="*/ 165 h 165"/>
                <a:gd name="T2" fmla="*/ 92 w 92"/>
                <a:gd name="T3" fmla="*/ 119 h 165"/>
                <a:gd name="T4" fmla="*/ 46 w 92"/>
                <a:gd name="T5" fmla="*/ 0 h 165"/>
                <a:gd name="T6" fmla="*/ 1 w 92"/>
                <a:gd name="T7" fmla="*/ 119 h 165"/>
                <a:gd name="T8" fmla="*/ 46 w 92"/>
                <a:gd name="T9" fmla="*/ 165 h 165"/>
              </a:gdLst>
              <a:ahLst/>
              <a:cxnLst>
                <a:cxn ang="0">
                  <a:pos x="T0" y="T1"/>
                </a:cxn>
                <a:cxn ang="0">
                  <a:pos x="T2" y="T3"/>
                </a:cxn>
                <a:cxn ang="0">
                  <a:pos x="T4" y="T5"/>
                </a:cxn>
                <a:cxn ang="0">
                  <a:pos x="T6" y="T7"/>
                </a:cxn>
                <a:cxn ang="0">
                  <a:pos x="T8" y="T9"/>
                </a:cxn>
              </a:cxnLst>
              <a:rect l="0" t="0" r="r" b="b"/>
              <a:pathLst>
                <a:path w="92" h="165">
                  <a:moveTo>
                    <a:pt x="46" y="165"/>
                  </a:moveTo>
                  <a:cubicBezTo>
                    <a:pt x="71" y="165"/>
                    <a:pt x="92" y="144"/>
                    <a:pt x="92" y="119"/>
                  </a:cubicBezTo>
                  <a:cubicBezTo>
                    <a:pt x="91" y="94"/>
                    <a:pt x="46" y="0"/>
                    <a:pt x="46" y="0"/>
                  </a:cubicBezTo>
                  <a:cubicBezTo>
                    <a:pt x="46" y="0"/>
                    <a:pt x="0" y="94"/>
                    <a:pt x="1" y="119"/>
                  </a:cubicBezTo>
                  <a:cubicBezTo>
                    <a:pt x="1" y="145"/>
                    <a:pt x="21" y="165"/>
                    <a:pt x="46" y="165"/>
                  </a:cubicBezTo>
                  <a:close/>
                </a:path>
              </a:pathLst>
            </a:custGeom>
            <a:solidFill>
              <a:srgbClr val="E6EA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0"/>
            <p:cNvSpPr/>
            <p:nvPr/>
          </p:nvSpPr>
          <p:spPr bwMode="auto">
            <a:xfrm>
              <a:off x="6975475" y="3533775"/>
              <a:ext cx="508000" cy="504825"/>
            </a:xfrm>
            <a:custGeom>
              <a:avLst/>
              <a:gdLst>
                <a:gd name="T0" fmla="*/ 117 w 135"/>
                <a:gd name="T1" fmla="*/ 116 h 134"/>
                <a:gd name="T2" fmla="*/ 117 w 135"/>
                <a:gd name="T3" fmla="*/ 52 h 134"/>
                <a:gd name="T4" fmla="*/ 0 w 135"/>
                <a:gd name="T5" fmla="*/ 0 h 134"/>
                <a:gd name="T6" fmla="*/ 53 w 135"/>
                <a:gd name="T7" fmla="*/ 116 h 134"/>
                <a:gd name="T8" fmla="*/ 117 w 135"/>
                <a:gd name="T9" fmla="*/ 116 h 134"/>
              </a:gdLst>
              <a:ahLst/>
              <a:cxnLst>
                <a:cxn ang="0">
                  <a:pos x="T0" y="T1"/>
                </a:cxn>
                <a:cxn ang="0">
                  <a:pos x="T2" y="T3"/>
                </a:cxn>
                <a:cxn ang="0">
                  <a:pos x="T4" y="T5"/>
                </a:cxn>
                <a:cxn ang="0">
                  <a:pos x="T6" y="T7"/>
                </a:cxn>
                <a:cxn ang="0">
                  <a:pos x="T8" y="T9"/>
                </a:cxn>
              </a:cxnLst>
              <a:rect l="0" t="0" r="r" b="b"/>
              <a:pathLst>
                <a:path w="135" h="134">
                  <a:moveTo>
                    <a:pt x="117" y="116"/>
                  </a:moveTo>
                  <a:cubicBezTo>
                    <a:pt x="135" y="98"/>
                    <a:pt x="135" y="69"/>
                    <a:pt x="117" y="52"/>
                  </a:cubicBezTo>
                  <a:cubicBezTo>
                    <a:pt x="99" y="34"/>
                    <a:pt x="0" y="0"/>
                    <a:pt x="0" y="0"/>
                  </a:cubicBezTo>
                  <a:cubicBezTo>
                    <a:pt x="0" y="0"/>
                    <a:pt x="35" y="98"/>
                    <a:pt x="53" y="116"/>
                  </a:cubicBezTo>
                  <a:cubicBezTo>
                    <a:pt x="71" y="134"/>
                    <a:pt x="99" y="134"/>
                    <a:pt x="117" y="116"/>
                  </a:cubicBezTo>
                  <a:close/>
                </a:path>
              </a:pathLst>
            </a:custGeom>
            <a:solidFill>
              <a:srgbClr val="E6EA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1"/>
            <p:cNvSpPr/>
            <p:nvPr/>
          </p:nvSpPr>
          <p:spPr bwMode="auto">
            <a:xfrm>
              <a:off x="4749800" y="3538538"/>
              <a:ext cx="504825" cy="506413"/>
            </a:xfrm>
            <a:custGeom>
              <a:avLst/>
              <a:gdLst>
                <a:gd name="T0" fmla="*/ 83 w 134"/>
                <a:gd name="T1" fmla="*/ 117 h 135"/>
                <a:gd name="T2" fmla="*/ 134 w 134"/>
                <a:gd name="T3" fmla="*/ 0 h 135"/>
                <a:gd name="T4" fmla="*/ 18 w 134"/>
                <a:gd name="T5" fmla="*/ 53 h 135"/>
                <a:gd name="T6" fmla="*/ 18 w 134"/>
                <a:gd name="T7" fmla="*/ 117 h 135"/>
                <a:gd name="T8" fmla="*/ 83 w 134"/>
                <a:gd name="T9" fmla="*/ 117 h 135"/>
              </a:gdLst>
              <a:ahLst/>
              <a:cxnLst>
                <a:cxn ang="0">
                  <a:pos x="T0" y="T1"/>
                </a:cxn>
                <a:cxn ang="0">
                  <a:pos x="T2" y="T3"/>
                </a:cxn>
                <a:cxn ang="0">
                  <a:pos x="T4" y="T5"/>
                </a:cxn>
                <a:cxn ang="0">
                  <a:pos x="T6" y="T7"/>
                </a:cxn>
                <a:cxn ang="0">
                  <a:pos x="T8" y="T9"/>
                </a:cxn>
              </a:cxnLst>
              <a:rect l="0" t="0" r="r" b="b"/>
              <a:pathLst>
                <a:path w="134" h="135">
                  <a:moveTo>
                    <a:pt x="83" y="117"/>
                  </a:moveTo>
                  <a:cubicBezTo>
                    <a:pt x="100" y="99"/>
                    <a:pt x="134" y="0"/>
                    <a:pt x="134" y="0"/>
                  </a:cubicBezTo>
                  <a:cubicBezTo>
                    <a:pt x="134" y="0"/>
                    <a:pt x="36" y="35"/>
                    <a:pt x="18" y="53"/>
                  </a:cubicBezTo>
                  <a:cubicBezTo>
                    <a:pt x="0" y="71"/>
                    <a:pt x="1" y="100"/>
                    <a:pt x="18" y="117"/>
                  </a:cubicBezTo>
                  <a:cubicBezTo>
                    <a:pt x="36" y="135"/>
                    <a:pt x="65" y="135"/>
                    <a:pt x="83" y="117"/>
                  </a:cubicBezTo>
                  <a:close/>
                </a:path>
              </a:pathLst>
            </a:custGeom>
            <a:solidFill>
              <a:srgbClr val="E6EA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2"/>
            <p:cNvSpPr>
              <a:spLocks noEditPoints="1"/>
            </p:cNvSpPr>
            <p:nvPr/>
          </p:nvSpPr>
          <p:spPr bwMode="auto">
            <a:xfrm>
              <a:off x="3336925" y="1973263"/>
              <a:ext cx="5524500" cy="3719513"/>
            </a:xfrm>
            <a:custGeom>
              <a:avLst/>
              <a:gdLst>
                <a:gd name="T0" fmla="*/ 0 w 1470"/>
                <a:gd name="T1" fmla="*/ 0 h 989"/>
                <a:gd name="T2" fmla="*/ 0 w 1470"/>
                <a:gd name="T3" fmla="*/ 989 h 989"/>
                <a:gd name="T4" fmla="*/ 1470 w 1470"/>
                <a:gd name="T5" fmla="*/ 989 h 989"/>
                <a:gd name="T6" fmla="*/ 1470 w 1470"/>
                <a:gd name="T7" fmla="*/ 0 h 989"/>
                <a:gd name="T8" fmla="*/ 0 w 1470"/>
                <a:gd name="T9" fmla="*/ 0 h 989"/>
                <a:gd name="T10" fmla="*/ 211 w 1470"/>
                <a:gd name="T11" fmla="*/ 232 h 989"/>
                <a:gd name="T12" fmla="*/ 749 w 1470"/>
                <a:gd name="T13" fmla="*/ 330 h 989"/>
                <a:gd name="T14" fmla="*/ 1287 w 1470"/>
                <a:gd name="T15" fmla="*/ 228 h 989"/>
                <a:gd name="T16" fmla="*/ 1290 w 1470"/>
                <a:gd name="T17" fmla="*/ 283 h 989"/>
                <a:gd name="T18" fmla="*/ 751 w 1470"/>
                <a:gd name="T19" fmla="*/ 826 h 989"/>
                <a:gd name="T20" fmla="*/ 208 w 1470"/>
                <a:gd name="T21" fmla="*/ 287 h 989"/>
                <a:gd name="T22" fmla="*/ 211 w 1470"/>
                <a:gd name="T23" fmla="*/ 232 h 989"/>
                <a:gd name="T24" fmla="*/ 751 w 1470"/>
                <a:gd name="T25" fmla="*/ 925 h 989"/>
                <a:gd name="T26" fmla="*/ 109 w 1470"/>
                <a:gd name="T27" fmla="*/ 287 h 989"/>
                <a:gd name="T28" fmla="*/ 116 w 1470"/>
                <a:gd name="T29" fmla="*/ 192 h 989"/>
                <a:gd name="T30" fmla="*/ 172 w 1470"/>
                <a:gd name="T31" fmla="*/ 216 h 989"/>
                <a:gd name="T32" fmla="*/ 168 w 1470"/>
                <a:gd name="T33" fmla="*/ 287 h 989"/>
                <a:gd name="T34" fmla="*/ 751 w 1470"/>
                <a:gd name="T35" fmla="*/ 866 h 989"/>
                <a:gd name="T36" fmla="*/ 1330 w 1470"/>
                <a:gd name="T37" fmla="*/ 283 h 989"/>
                <a:gd name="T38" fmla="*/ 1326 w 1470"/>
                <a:gd name="T39" fmla="*/ 212 h 989"/>
                <a:gd name="T40" fmla="*/ 1382 w 1470"/>
                <a:gd name="T41" fmla="*/ 187 h 989"/>
                <a:gd name="T42" fmla="*/ 1389 w 1470"/>
                <a:gd name="T43" fmla="*/ 282 h 989"/>
                <a:gd name="T44" fmla="*/ 751 w 1470"/>
                <a:gd name="T45" fmla="*/ 925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70" h="989">
                  <a:moveTo>
                    <a:pt x="0" y="0"/>
                  </a:moveTo>
                  <a:cubicBezTo>
                    <a:pt x="0" y="989"/>
                    <a:pt x="0" y="989"/>
                    <a:pt x="0" y="989"/>
                  </a:cubicBezTo>
                  <a:cubicBezTo>
                    <a:pt x="1470" y="989"/>
                    <a:pt x="1470" y="989"/>
                    <a:pt x="1470" y="989"/>
                  </a:cubicBezTo>
                  <a:cubicBezTo>
                    <a:pt x="1470" y="0"/>
                    <a:pt x="1470" y="0"/>
                    <a:pt x="1470" y="0"/>
                  </a:cubicBezTo>
                  <a:lnTo>
                    <a:pt x="0" y="0"/>
                  </a:lnTo>
                  <a:close/>
                  <a:moveTo>
                    <a:pt x="211" y="232"/>
                  </a:moveTo>
                  <a:cubicBezTo>
                    <a:pt x="378" y="296"/>
                    <a:pt x="559" y="331"/>
                    <a:pt x="749" y="330"/>
                  </a:cubicBezTo>
                  <a:cubicBezTo>
                    <a:pt x="939" y="330"/>
                    <a:pt x="1120" y="293"/>
                    <a:pt x="1287" y="228"/>
                  </a:cubicBezTo>
                  <a:cubicBezTo>
                    <a:pt x="1289" y="246"/>
                    <a:pt x="1290" y="264"/>
                    <a:pt x="1290" y="283"/>
                  </a:cubicBezTo>
                  <a:cubicBezTo>
                    <a:pt x="1291" y="581"/>
                    <a:pt x="1050" y="824"/>
                    <a:pt x="751" y="826"/>
                  </a:cubicBezTo>
                  <a:cubicBezTo>
                    <a:pt x="452" y="827"/>
                    <a:pt x="210" y="586"/>
                    <a:pt x="208" y="287"/>
                  </a:cubicBezTo>
                  <a:cubicBezTo>
                    <a:pt x="208" y="269"/>
                    <a:pt x="209" y="250"/>
                    <a:pt x="211" y="232"/>
                  </a:cubicBezTo>
                  <a:close/>
                  <a:moveTo>
                    <a:pt x="751" y="925"/>
                  </a:moveTo>
                  <a:cubicBezTo>
                    <a:pt x="398" y="926"/>
                    <a:pt x="110" y="641"/>
                    <a:pt x="109" y="287"/>
                  </a:cubicBezTo>
                  <a:cubicBezTo>
                    <a:pt x="109" y="255"/>
                    <a:pt x="111" y="223"/>
                    <a:pt x="116" y="192"/>
                  </a:cubicBezTo>
                  <a:cubicBezTo>
                    <a:pt x="134" y="201"/>
                    <a:pt x="153" y="209"/>
                    <a:pt x="172" y="216"/>
                  </a:cubicBezTo>
                  <a:cubicBezTo>
                    <a:pt x="169" y="240"/>
                    <a:pt x="167" y="263"/>
                    <a:pt x="168" y="287"/>
                  </a:cubicBezTo>
                  <a:cubicBezTo>
                    <a:pt x="169" y="608"/>
                    <a:pt x="430" y="868"/>
                    <a:pt x="751" y="866"/>
                  </a:cubicBezTo>
                  <a:cubicBezTo>
                    <a:pt x="1072" y="865"/>
                    <a:pt x="1332" y="604"/>
                    <a:pt x="1330" y="283"/>
                  </a:cubicBezTo>
                  <a:cubicBezTo>
                    <a:pt x="1330" y="259"/>
                    <a:pt x="1329" y="235"/>
                    <a:pt x="1326" y="212"/>
                  </a:cubicBezTo>
                  <a:cubicBezTo>
                    <a:pt x="1345" y="204"/>
                    <a:pt x="1363" y="196"/>
                    <a:pt x="1382" y="187"/>
                  </a:cubicBezTo>
                  <a:cubicBezTo>
                    <a:pt x="1386" y="218"/>
                    <a:pt x="1389" y="250"/>
                    <a:pt x="1389" y="282"/>
                  </a:cubicBezTo>
                  <a:cubicBezTo>
                    <a:pt x="1390" y="636"/>
                    <a:pt x="1105" y="924"/>
                    <a:pt x="751" y="925"/>
                  </a:cubicBezTo>
                  <a:close/>
                </a:path>
              </a:pathLst>
            </a:custGeom>
            <a:solidFill>
              <a:srgbClr val="FFFFFF"/>
            </a:solidFill>
            <a:ln>
              <a:noFill/>
            </a:ln>
          </p:spPr>
          <p:txBody>
            <a:bodyPr vert="horz" wrap="square" lIns="91440" tIns="45720" rIns="91440" bIns="45720" numCol="1" anchor="t" anchorCtr="0" compatLnSpc="1"/>
            <a:lstStyle/>
            <a:p>
              <a:endParaRPr lang="zh-CN" altLang="en-US"/>
            </a:p>
          </p:txBody>
        </p:sp>
        <p:sp>
          <p:nvSpPr>
            <p:cNvPr id="14" name="Rectangle 16"/>
            <p:cNvSpPr>
              <a:spLocks noChangeArrowheads="1"/>
            </p:cNvSpPr>
            <p:nvPr/>
          </p:nvSpPr>
          <p:spPr bwMode="auto">
            <a:xfrm>
              <a:off x="7412038" y="2085975"/>
              <a:ext cx="44450" cy="1381125"/>
            </a:xfrm>
            <a:prstGeom prst="rect">
              <a:avLst/>
            </a:prstGeom>
            <a:solidFill>
              <a:srgbClr val="34495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5" name="Oval 17"/>
            <p:cNvSpPr>
              <a:spLocks noChangeArrowheads="1"/>
            </p:cNvSpPr>
            <p:nvPr/>
          </p:nvSpPr>
          <p:spPr bwMode="auto">
            <a:xfrm>
              <a:off x="7283450" y="3338513"/>
              <a:ext cx="296863" cy="296863"/>
            </a:xfrm>
            <a:prstGeom prst="ellipse">
              <a:avLst/>
            </a:pr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Rectangle 21"/>
            <p:cNvSpPr>
              <a:spLocks noChangeArrowheads="1"/>
            </p:cNvSpPr>
            <p:nvPr/>
          </p:nvSpPr>
          <p:spPr bwMode="auto">
            <a:xfrm>
              <a:off x="5757863" y="2093913"/>
              <a:ext cx="44450" cy="1379538"/>
            </a:xfrm>
            <a:prstGeom prst="rect">
              <a:avLst/>
            </a:prstGeom>
            <a:solidFill>
              <a:srgbClr val="34495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7" name="Oval 22"/>
            <p:cNvSpPr>
              <a:spLocks noChangeArrowheads="1"/>
            </p:cNvSpPr>
            <p:nvPr/>
          </p:nvSpPr>
          <p:spPr bwMode="auto">
            <a:xfrm>
              <a:off x="5634038" y="3346450"/>
              <a:ext cx="296863" cy="296863"/>
            </a:xfrm>
            <a:prstGeom prst="ellipse">
              <a:avLst/>
            </a:pr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Rectangle 26"/>
            <p:cNvSpPr>
              <a:spLocks noChangeArrowheads="1"/>
            </p:cNvSpPr>
            <p:nvPr/>
          </p:nvSpPr>
          <p:spPr bwMode="auto">
            <a:xfrm>
              <a:off x="4826000" y="2101850"/>
              <a:ext cx="44450" cy="1379538"/>
            </a:xfrm>
            <a:prstGeom prst="rect">
              <a:avLst/>
            </a:prstGeom>
            <a:solidFill>
              <a:srgbClr val="34495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9" name="Oval 27"/>
            <p:cNvSpPr>
              <a:spLocks noChangeArrowheads="1"/>
            </p:cNvSpPr>
            <p:nvPr/>
          </p:nvSpPr>
          <p:spPr bwMode="auto">
            <a:xfrm>
              <a:off x="4697413" y="3354388"/>
              <a:ext cx="296863" cy="296863"/>
            </a:xfrm>
            <a:prstGeom prst="ellipse">
              <a:avLst/>
            </a:pr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Rectangle 31"/>
            <p:cNvSpPr>
              <a:spLocks noChangeArrowheads="1"/>
            </p:cNvSpPr>
            <p:nvPr/>
          </p:nvSpPr>
          <p:spPr bwMode="auto">
            <a:xfrm>
              <a:off x="4054475" y="2093913"/>
              <a:ext cx="46038" cy="1379538"/>
            </a:xfrm>
            <a:prstGeom prst="rect">
              <a:avLst/>
            </a:prstGeom>
            <a:solidFill>
              <a:srgbClr val="34495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1" name="Oval 32"/>
            <p:cNvSpPr>
              <a:spLocks noChangeArrowheads="1"/>
            </p:cNvSpPr>
            <p:nvPr/>
          </p:nvSpPr>
          <p:spPr bwMode="auto">
            <a:xfrm>
              <a:off x="3930650" y="3346450"/>
              <a:ext cx="296863" cy="296863"/>
            </a:xfrm>
            <a:prstGeom prst="ellipse">
              <a:avLst/>
            </a:prstGeom>
            <a:solidFill>
              <a:srgbClr val="34495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2" name="文本框 33"/>
          <p:cNvSpPr txBox="1"/>
          <p:nvPr/>
        </p:nvSpPr>
        <p:spPr>
          <a:xfrm>
            <a:off x="5563394" y="1795390"/>
            <a:ext cx="1295400" cy="523220"/>
          </a:xfrm>
          <a:prstGeom prst="rect">
            <a:avLst/>
          </a:prstGeom>
          <a:noFill/>
        </p:spPr>
        <p:txBody>
          <a:bodyPr wrap="square" rtlCol="0">
            <a:spAutoFit/>
          </a:bodyPr>
          <a:lstStyle/>
          <a:p>
            <a:pPr algn="ctr"/>
            <a:r>
              <a:rPr lang="en-US" altLang="zh-CN" sz="2800" dirty="0" smtClean="0">
                <a:solidFill>
                  <a:srgbClr val="34495E"/>
                </a:solidFill>
                <a:latin typeface="Open Sans Light" panose="020B0306030504020204" pitchFamily="34" charset="0"/>
                <a:ea typeface="Open Sans Light" panose="020B0306030504020204" pitchFamily="34" charset="0"/>
                <a:cs typeface="Open Sans Light" panose="020B0306030504020204" pitchFamily="34" charset="0"/>
              </a:rPr>
              <a:t>13%</a:t>
            </a:r>
            <a:endParaRPr lang="zh-CN" altLang="en-US" sz="2800" dirty="0">
              <a:solidFill>
                <a:srgbClr val="34495E"/>
              </a:solidFill>
              <a:latin typeface="Open Sans Light" panose="020B0306030504020204" pitchFamily="34" charset="0"/>
              <a:cs typeface="Open Sans Light" panose="020B0306030504020204" pitchFamily="34" charset="0"/>
            </a:endParaRPr>
          </a:p>
        </p:txBody>
      </p:sp>
      <p:sp>
        <p:nvSpPr>
          <p:cNvPr id="23" name="文本框 34"/>
          <p:cNvSpPr txBox="1"/>
          <p:nvPr/>
        </p:nvSpPr>
        <p:spPr>
          <a:xfrm>
            <a:off x="6334125" y="1795390"/>
            <a:ext cx="1295400" cy="523220"/>
          </a:xfrm>
          <a:prstGeom prst="rect">
            <a:avLst/>
          </a:prstGeom>
          <a:noFill/>
        </p:spPr>
        <p:txBody>
          <a:bodyPr wrap="square" rtlCol="0">
            <a:spAutoFit/>
          </a:bodyPr>
          <a:lstStyle/>
          <a:p>
            <a:pPr algn="ctr"/>
            <a:r>
              <a:rPr lang="en-US" altLang="zh-CN" sz="2800" dirty="0" smtClean="0">
                <a:solidFill>
                  <a:srgbClr val="34495E"/>
                </a:solidFill>
                <a:latin typeface="Open Sans Light" panose="020B0306030504020204" pitchFamily="34" charset="0"/>
                <a:ea typeface="Open Sans Light" panose="020B0306030504020204" pitchFamily="34" charset="0"/>
                <a:cs typeface="Open Sans Light" panose="020B0306030504020204" pitchFamily="34" charset="0"/>
              </a:rPr>
              <a:t>17%</a:t>
            </a:r>
            <a:endParaRPr lang="zh-CN" altLang="en-US" sz="2800" dirty="0">
              <a:solidFill>
                <a:srgbClr val="34495E"/>
              </a:solidFill>
              <a:latin typeface="Open Sans Light" panose="020B0306030504020204" pitchFamily="34" charset="0"/>
              <a:cs typeface="Open Sans Light" panose="020B0306030504020204" pitchFamily="34" charset="0"/>
            </a:endParaRPr>
          </a:p>
        </p:txBody>
      </p:sp>
      <p:sp>
        <p:nvSpPr>
          <p:cNvPr id="24" name="文本框 35"/>
          <p:cNvSpPr txBox="1"/>
          <p:nvPr/>
        </p:nvSpPr>
        <p:spPr>
          <a:xfrm>
            <a:off x="7265988" y="1795390"/>
            <a:ext cx="1295400" cy="523220"/>
          </a:xfrm>
          <a:prstGeom prst="rect">
            <a:avLst/>
          </a:prstGeom>
          <a:noFill/>
        </p:spPr>
        <p:txBody>
          <a:bodyPr wrap="square" rtlCol="0">
            <a:spAutoFit/>
          </a:bodyPr>
          <a:lstStyle/>
          <a:p>
            <a:pPr algn="ctr"/>
            <a:r>
              <a:rPr lang="en-US" altLang="zh-CN" sz="2800" dirty="0" smtClean="0">
                <a:solidFill>
                  <a:srgbClr val="34495E"/>
                </a:solidFill>
                <a:latin typeface="Open Sans Light" panose="020B0306030504020204" pitchFamily="34" charset="0"/>
                <a:ea typeface="Open Sans Light" panose="020B0306030504020204" pitchFamily="34" charset="0"/>
                <a:cs typeface="Open Sans Light" panose="020B0306030504020204" pitchFamily="34" charset="0"/>
              </a:rPr>
              <a:t>24%</a:t>
            </a:r>
            <a:endParaRPr lang="zh-CN" altLang="en-US" sz="2800" dirty="0">
              <a:solidFill>
                <a:srgbClr val="34495E"/>
              </a:solidFill>
              <a:latin typeface="Open Sans Light" panose="020B0306030504020204" pitchFamily="34" charset="0"/>
              <a:cs typeface="Open Sans Light" panose="020B0306030504020204" pitchFamily="34" charset="0"/>
            </a:endParaRPr>
          </a:p>
        </p:txBody>
      </p:sp>
      <p:sp>
        <p:nvSpPr>
          <p:cNvPr id="25" name="文本框 36"/>
          <p:cNvSpPr txBox="1"/>
          <p:nvPr/>
        </p:nvSpPr>
        <p:spPr>
          <a:xfrm>
            <a:off x="8917781" y="1795390"/>
            <a:ext cx="1295400" cy="523220"/>
          </a:xfrm>
          <a:prstGeom prst="rect">
            <a:avLst/>
          </a:prstGeom>
          <a:noFill/>
        </p:spPr>
        <p:txBody>
          <a:bodyPr wrap="square" rtlCol="0">
            <a:spAutoFit/>
          </a:bodyPr>
          <a:lstStyle/>
          <a:p>
            <a:pPr algn="ctr"/>
            <a:r>
              <a:rPr lang="en-US" altLang="zh-CN" sz="2800" dirty="0" smtClean="0">
                <a:solidFill>
                  <a:srgbClr val="34495E"/>
                </a:solidFill>
                <a:latin typeface="Open Sans Light" panose="020B0306030504020204" pitchFamily="34" charset="0"/>
                <a:ea typeface="Open Sans Light" panose="020B0306030504020204" pitchFamily="34" charset="0"/>
                <a:cs typeface="Open Sans Light" panose="020B0306030504020204" pitchFamily="34" charset="0"/>
              </a:rPr>
              <a:t>46%</a:t>
            </a:r>
            <a:endParaRPr lang="zh-CN" altLang="en-US" sz="2800" dirty="0">
              <a:solidFill>
                <a:srgbClr val="34495E"/>
              </a:solidFill>
              <a:latin typeface="Open Sans Light" panose="020B0306030504020204" pitchFamily="34" charset="0"/>
              <a:cs typeface="Open Sans Light" panose="020B0306030504020204" pitchFamily="34" charset="0"/>
            </a:endParaRPr>
          </a:p>
        </p:txBody>
      </p:sp>
      <p:sp>
        <p:nvSpPr>
          <p:cNvPr id="26" name="Lorem Ipsum"/>
          <p:cNvSpPr/>
          <p:nvPr/>
        </p:nvSpPr>
        <p:spPr bwMode="auto">
          <a:xfrm>
            <a:off x="1077330" y="1671431"/>
            <a:ext cx="3728368" cy="167356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7" name="Lorem Ipsum"/>
          <p:cNvSpPr/>
          <p:nvPr/>
        </p:nvSpPr>
        <p:spPr bwMode="auto">
          <a:xfrm>
            <a:off x="1077330" y="3764736"/>
            <a:ext cx="3728368" cy="167356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TWO</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AutoShape 3"/>
          <p:cNvSpPr>
            <a:spLocks noChangeAspect="1" noChangeArrowheads="1" noTextEdit="1"/>
          </p:cNvSpPr>
          <p:nvPr/>
        </p:nvSpPr>
        <p:spPr bwMode="auto">
          <a:xfrm>
            <a:off x="1401763" y="1953651"/>
            <a:ext cx="4816475" cy="391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6" name="Freeform 5"/>
          <p:cNvSpPr/>
          <p:nvPr/>
        </p:nvSpPr>
        <p:spPr bwMode="auto">
          <a:xfrm>
            <a:off x="3346451" y="1950476"/>
            <a:ext cx="928688" cy="758825"/>
          </a:xfrm>
          <a:custGeom>
            <a:avLst/>
            <a:gdLst>
              <a:gd name="T0" fmla="*/ 585 w 585"/>
              <a:gd name="T1" fmla="*/ 478 h 478"/>
              <a:gd name="T2" fmla="*/ 293 w 585"/>
              <a:gd name="T3" fmla="*/ 0 h 478"/>
              <a:gd name="T4" fmla="*/ 0 w 585"/>
              <a:gd name="T5" fmla="*/ 478 h 478"/>
              <a:gd name="T6" fmla="*/ 585 w 585"/>
              <a:gd name="T7" fmla="*/ 478 h 478"/>
            </a:gdLst>
            <a:ahLst/>
            <a:cxnLst>
              <a:cxn ang="0">
                <a:pos x="T0" y="T1"/>
              </a:cxn>
              <a:cxn ang="0">
                <a:pos x="T2" y="T3"/>
              </a:cxn>
              <a:cxn ang="0">
                <a:pos x="T4" y="T5"/>
              </a:cxn>
              <a:cxn ang="0">
                <a:pos x="T6" y="T7"/>
              </a:cxn>
            </a:cxnLst>
            <a:rect l="0" t="0" r="r" b="b"/>
            <a:pathLst>
              <a:path w="585" h="478">
                <a:moveTo>
                  <a:pt x="585" y="478"/>
                </a:moveTo>
                <a:lnTo>
                  <a:pt x="293" y="0"/>
                </a:lnTo>
                <a:lnTo>
                  <a:pt x="0" y="478"/>
                </a:lnTo>
                <a:lnTo>
                  <a:pt x="585" y="478"/>
                </a:lnTo>
                <a:close/>
              </a:path>
            </a:pathLst>
          </a:custGeom>
          <a:solidFill>
            <a:srgbClr val="244368"/>
          </a:solidFill>
          <a:ln>
            <a:noFill/>
          </a:ln>
        </p:spPr>
        <p:txBody>
          <a:bodyPr vert="horz" wrap="square" lIns="91440" tIns="45720" rIns="91440" bIns="45720" numCol="1" anchor="t" anchorCtr="0" compatLnSpc="1"/>
          <a:lstStyle/>
          <a:p>
            <a:endParaRPr lang="zh-CN" altLang="en-US"/>
          </a:p>
        </p:txBody>
      </p:sp>
      <p:sp>
        <p:nvSpPr>
          <p:cNvPr id="7" name="Freeform 6"/>
          <p:cNvSpPr/>
          <p:nvPr/>
        </p:nvSpPr>
        <p:spPr bwMode="auto">
          <a:xfrm>
            <a:off x="2374901" y="3552264"/>
            <a:ext cx="2873375" cy="736600"/>
          </a:xfrm>
          <a:custGeom>
            <a:avLst/>
            <a:gdLst>
              <a:gd name="T0" fmla="*/ 285 w 1810"/>
              <a:gd name="T1" fmla="*/ 0 h 464"/>
              <a:gd name="T2" fmla="*/ 0 w 1810"/>
              <a:gd name="T3" fmla="*/ 464 h 464"/>
              <a:gd name="T4" fmla="*/ 1810 w 1810"/>
              <a:gd name="T5" fmla="*/ 464 h 464"/>
              <a:gd name="T6" fmla="*/ 1523 w 1810"/>
              <a:gd name="T7" fmla="*/ 0 h 464"/>
              <a:gd name="T8" fmla="*/ 285 w 1810"/>
              <a:gd name="T9" fmla="*/ 0 h 464"/>
            </a:gdLst>
            <a:ahLst/>
            <a:cxnLst>
              <a:cxn ang="0">
                <a:pos x="T0" y="T1"/>
              </a:cxn>
              <a:cxn ang="0">
                <a:pos x="T2" y="T3"/>
              </a:cxn>
              <a:cxn ang="0">
                <a:pos x="T4" y="T5"/>
              </a:cxn>
              <a:cxn ang="0">
                <a:pos x="T6" y="T7"/>
              </a:cxn>
              <a:cxn ang="0">
                <a:pos x="T8" y="T9"/>
              </a:cxn>
            </a:cxnLst>
            <a:rect l="0" t="0" r="r" b="b"/>
            <a:pathLst>
              <a:path w="1810" h="464">
                <a:moveTo>
                  <a:pt x="285" y="0"/>
                </a:moveTo>
                <a:lnTo>
                  <a:pt x="0" y="464"/>
                </a:lnTo>
                <a:lnTo>
                  <a:pt x="1810" y="464"/>
                </a:lnTo>
                <a:lnTo>
                  <a:pt x="1523" y="0"/>
                </a:lnTo>
                <a:lnTo>
                  <a:pt x="285" y="0"/>
                </a:lnTo>
                <a:close/>
              </a:path>
            </a:pathLst>
          </a:custGeom>
          <a:solidFill>
            <a:srgbClr val="244368"/>
          </a:solidFill>
          <a:ln>
            <a:noFill/>
          </a:ln>
        </p:spPr>
        <p:txBody>
          <a:bodyPr vert="horz" wrap="square" lIns="91440" tIns="45720" rIns="91440" bIns="45720" numCol="1" anchor="t" anchorCtr="0" compatLnSpc="1"/>
          <a:lstStyle/>
          <a:p>
            <a:endParaRPr lang="zh-CN" altLang="en-US"/>
          </a:p>
        </p:txBody>
      </p:sp>
      <p:sp>
        <p:nvSpPr>
          <p:cNvPr id="8" name="Freeform 7"/>
          <p:cNvSpPr/>
          <p:nvPr/>
        </p:nvSpPr>
        <p:spPr bwMode="auto">
          <a:xfrm>
            <a:off x="1404938" y="5131826"/>
            <a:ext cx="4813300" cy="736600"/>
          </a:xfrm>
          <a:custGeom>
            <a:avLst/>
            <a:gdLst>
              <a:gd name="T0" fmla="*/ 285 w 3032"/>
              <a:gd name="T1" fmla="*/ 0 h 464"/>
              <a:gd name="T2" fmla="*/ 0 w 3032"/>
              <a:gd name="T3" fmla="*/ 464 h 464"/>
              <a:gd name="T4" fmla="*/ 3032 w 3032"/>
              <a:gd name="T5" fmla="*/ 464 h 464"/>
              <a:gd name="T6" fmla="*/ 2745 w 3032"/>
              <a:gd name="T7" fmla="*/ 0 h 464"/>
              <a:gd name="T8" fmla="*/ 285 w 3032"/>
              <a:gd name="T9" fmla="*/ 0 h 464"/>
            </a:gdLst>
            <a:ahLst/>
            <a:cxnLst>
              <a:cxn ang="0">
                <a:pos x="T0" y="T1"/>
              </a:cxn>
              <a:cxn ang="0">
                <a:pos x="T2" y="T3"/>
              </a:cxn>
              <a:cxn ang="0">
                <a:pos x="T4" y="T5"/>
              </a:cxn>
              <a:cxn ang="0">
                <a:pos x="T6" y="T7"/>
              </a:cxn>
              <a:cxn ang="0">
                <a:pos x="T8" y="T9"/>
              </a:cxn>
            </a:cxnLst>
            <a:rect l="0" t="0" r="r" b="b"/>
            <a:pathLst>
              <a:path w="3032" h="464">
                <a:moveTo>
                  <a:pt x="285" y="0"/>
                </a:moveTo>
                <a:lnTo>
                  <a:pt x="0" y="464"/>
                </a:lnTo>
                <a:lnTo>
                  <a:pt x="3032" y="464"/>
                </a:lnTo>
                <a:lnTo>
                  <a:pt x="2745" y="0"/>
                </a:lnTo>
                <a:lnTo>
                  <a:pt x="285" y="0"/>
                </a:lnTo>
                <a:close/>
              </a:path>
            </a:pathLst>
          </a:custGeom>
          <a:solidFill>
            <a:srgbClr val="244368"/>
          </a:solidFill>
          <a:ln>
            <a:noFill/>
          </a:ln>
        </p:spPr>
        <p:txBody>
          <a:bodyPr vert="horz" wrap="square" lIns="91440" tIns="45720" rIns="91440" bIns="45720" numCol="1" anchor="t" anchorCtr="0" compatLnSpc="1"/>
          <a:lstStyle/>
          <a:p>
            <a:endParaRPr lang="zh-CN" altLang="en-US"/>
          </a:p>
        </p:txBody>
      </p:sp>
      <p:sp>
        <p:nvSpPr>
          <p:cNvPr id="9" name="Freeform 8"/>
          <p:cNvSpPr/>
          <p:nvPr/>
        </p:nvSpPr>
        <p:spPr bwMode="auto">
          <a:xfrm>
            <a:off x="1887538" y="4346014"/>
            <a:ext cx="3844925" cy="736600"/>
          </a:xfrm>
          <a:custGeom>
            <a:avLst/>
            <a:gdLst>
              <a:gd name="T0" fmla="*/ 2422 w 2422"/>
              <a:gd name="T1" fmla="*/ 464 h 464"/>
              <a:gd name="T2" fmla="*/ 2136 w 2422"/>
              <a:gd name="T3" fmla="*/ 0 h 464"/>
              <a:gd name="T4" fmla="*/ 286 w 2422"/>
              <a:gd name="T5" fmla="*/ 0 h 464"/>
              <a:gd name="T6" fmla="*/ 0 w 2422"/>
              <a:gd name="T7" fmla="*/ 464 h 464"/>
              <a:gd name="T8" fmla="*/ 2422 w 2422"/>
              <a:gd name="T9" fmla="*/ 464 h 464"/>
            </a:gdLst>
            <a:ahLst/>
            <a:cxnLst>
              <a:cxn ang="0">
                <a:pos x="T0" y="T1"/>
              </a:cxn>
              <a:cxn ang="0">
                <a:pos x="T2" y="T3"/>
              </a:cxn>
              <a:cxn ang="0">
                <a:pos x="T4" y="T5"/>
              </a:cxn>
              <a:cxn ang="0">
                <a:pos x="T6" y="T7"/>
              </a:cxn>
              <a:cxn ang="0">
                <a:pos x="T8" y="T9"/>
              </a:cxn>
            </a:cxnLst>
            <a:rect l="0" t="0" r="r" b="b"/>
            <a:pathLst>
              <a:path w="2422" h="464">
                <a:moveTo>
                  <a:pt x="2422" y="464"/>
                </a:moveTo>
                <a:lnTo>
                  <a:pt x="2136" y="0"/>
                </a:lnTo>
                <a:lnTo>
                  <a:pt x="286" y="0"/>
                </a:lnTo>
                <a:lnTo>
                  <a:pt x="0" y="464"/>
                </a:lnTo>
                <a:lnTo>
                  <a:pt x="2422" y="46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 name="Freeform 9"/>
          <p:cNvSpPr/>
          <p:nvPr/>
        </p:nvSpPr>
        <p:spPr bwMode="auto">
          <a:xfrm>
            <a:off x="2860676" y="2761689"/>
            <a:ext cx="1898650" cy="738188"/>
          </a:xfrm>
          <a:custGeom>
            <a:avLst/>
            <a:gdLst>
              <a:gd name="T0" fmla="*/ 284 w 1196"/>
              <a:gd name="T1" fmla="*/ 0 h 465"/>
              <a:gd name="T2" fmla="*/ 0 w 1196"/>
              <a:gd name="T3" fmla="*/ 465 h 465"/>
              <a:gd name="T4" fmla="*/ 1196 w 1196"/>
              <a:gd name="T5" fmla="*/ 465 h 465"/>
              <a:gd name="T6" fmla="*/ 912 w 1196"/>
              <a:gd name="T7" fmla="*/ 0 h 465"/>
              <a:gd name="T8" fmla="*/ 284 w 1196"/>
              <a:gd name="T9" fmla="*/ 0 h 465"/>
            </a:gdLst>
            <a:ahLst/>
            <a:cxnLst>
              <a:cxn ang="0">
                <a:pos x="T0" y="T1"/>
              </a:cxn>
              <a:cxn ang="0">
                <a:pos x="T2" y="T3"/>
              </a:cxn>
              <a:cxn ang="0">
                <a:pos x="T4" y="T5"/>
              </a:cxn>
              <a:cxn ang="0">
                <a:pos x="T6" y="T7"/>
              </a:cxn>
              <a:cxn ang="0">
                <a:pos x="T8" y="T9"/>
              </a:cxn>
            </a:cxnLst>
            <a:rect l="0" t="0" r="r" b="b"/>
            <a:pathLst>
              <a:path w="1196" h="465">
                <a:moveTo>
                  <a:pt x="284" y="0"/>
                </a:moveTo>
                <a:lnTo>
                  <a:pt x="0" y="465"/>
                </a:lnTo>
                <a:lnTo>
                  <a:pt x="1196" y="465"/>
                </a:lnTo>
                <a:lnTo>
                  <a:pt x="912" y="0"/>
                </a:lnTo>
                <a:lnTo>
                  <a:pt x="284" y="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 name="Rectangle 35"/>
          <p:cNvSpPr>
            <a:spLocks noChangeArrowheads="1"/>
          </p:cNvSpPr>
          <p:nvPr/>
        </p:nvSpPr>
        <p:spPr bwMode="auto">
          <a:xfrm>
            <a:off x="3808413" y="3123639"/>
            <a:ext cx="947738" cy="36513"/>
          </a:xfrm>
          <a:prstGeom prst="rect">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 name="Rectangle 36"/>
          <p:cNvSpPr>
            <a:spLocks noChangeArrowheads="1"/>
          </p:cNvSpPr>
          <p:nvPr/>
        </p:nvSpPr>
        <p:spPr bwMode="auto">
          <a:xfrm>
            <a:off x="3808413" y="2352114"/>
            <a:ext cx="947738" cy="38100"/>
          </a:xfrm>
          <a:prstGeom prst="rect">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 name="矩形 36"/>
          <p:cNvSpPr/>
          <p:nvPr/>
        </p:nvSpPr>
        <p:spPr>
          <a:xfrm>
            <a:off x="3046633" y="5176960"/>
            <a:ext cx="1523559" cy="646331"/>
          </a:xfrm>
          <a:prstGeom prst="rect">
            <a:avLst/>
          </a:prstGeom>
        </p:spPr>
        <p:txBody>
          <a:bodyPr wrap="none">
            <a:spAutoFit/>
          </a:bodyPr>
          <a:lstStyle/>
          <a:p>
            <a:pPr algn="ctr"/>
            <a:r>
              <a:rPr lang="en-US" altLang="zh-CN" sz="36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endParaRPr lang="zh-CN" altLang="en-US" sz="3600" dirty="0">
              <a:solidFill>
                <a:schemeClr val="bg1"/>
              </a:solidFill>
            </a:endParaRPr>
          </a:p>
        </p:txBody>
      </p:sp>
      <p:sp>
        <p:nvSpPr>
          <p:cNvPr id="14" name="矩形 37"/>
          <p:cNvSpPr/>
          <p:nvPr/>
        </p:nvSpPr>
        <p:spPr>
          <a:xfrm>
            <a:off x="3046633" y="4391148"/>
            <a:ext cx="1523559" cy="646331"/>
          </a:xfrm>
          <a:prstGeom prst="rect">
            <a:avLst/>
          </a:prstGeom>
        </p:spPr>
        <p:txBody>
          <a:bodyPr wrap="none">
            <a:spAutoFit/>
          </a:bodyPr>
          <a:lstStyle/>
          <a:p>
            <a:pPr algn="ctr"/>
            <a:r>
              <a:rPr lang="en-US" altLang="zh-CN" sz="36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endParaRPr lang="zh-CN" altLang="en-US" sz="3600" dirty="0">
              <a:solidFill>
                <a:schemeClr val="bg1"/>
              </a:solidFill>
            </a:endParaRPr>
          </a:p>
        </p:txBody>
      </p:sp>
      <p:sp>
        <p:nvSpPr>
          <p:cNvPr id="15" name="矩形 38"/>
          <p:cNvSpPr/>
          <p:nvPr/>
        </p:nvSpPr>
        <p:spPr>
          <a:xfrm>
            <a:off x="3046633" y="3605336"/>
            <a:ext cx="1523559" cy="646331"/>
          </a:xfrm>
          <a:prstGeom prst="rect">
            <a:avLst/>
          </a:prstGeom>
        </p:spPr>
        <p:txBody>
          <a:bodyPr wrap="none">
            <a:spAutoFit/>
          </a:bodyPr>
          <a:lstStyle/>
          <a:p>
            <a:pPr algn="ctr"/>
            <a:r>
              <a:rPr lang="en-US" altLang="zh-CN" sz="36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endParaRPr lang="zh-CN" altLang="en-US" sz="3600" dirty="0">
              <a:solidFill>
                <a:schemeClr val="bg1"/>
              </a:solidFill>
            </a:endParaRPr>
          </a:p>
        </p:txBody>
      </p:sp>
      <p:sp>
        <p:nvSpPr>
          <p:cNvPr id="16" name="矩形 39"/>
          <p:cNvSpPr/>
          <p:nvPr/>
        </p:nvSpPr>
        <p:spPr>
          <a:xfrm>
            <a:off x="4988588" y="2814760"/>
            <a:ext cx="1523559" cy="646331"/>
          </a:xfrm>
          <a:prstGeom prst="rect">
            <a:avLst/>
          </a:prstGeom>
        </p:spPr>
        <p:txBody>
          <a:bodyPr wrap="none">
            <a:spAutoFit/>
          </a:bodyPr>
          <a:lstStyle/>
          <a:p>
            <a:pPr algn="ctr"/>
            <a:r>
              <a:rPr lang="en-US" altLang="zh-CN" sz="3600" dirty="0">
                <a:latin typeface="Open Sans Light" panose="020B0306030504020204" pitchFamily="34" charset="0"/>
                <a:ea typeface="Open Sans Light" panose="020B0306030504020204" pitchFamily="34" charset="0"/>
                <a:cs typeface="Open Sans Light" panose="020B0306030504020204" pitchFamily="34" charset="0"/>
              </a:rPr>
              <a:t>Lorem</a:t>
            </a:r>
            <a:endParaRPr lang="zh-CN" altLang="en-US" sz="3600" dirty="0"/>
          </a:p>
        </p:txBody>
      </p:sp>
      <p:sp>
        <p:nvSpPr>
          <p:cNvPr id="17" name="矩形 40"/>
          <p:cNvSpPr/>
          <p:nvPr/>
        </p:nvSpPr>
        <p:spPr>
          <a:xfrm>
            <a:off x="4988588" y="2028948"/>
            <a:ext cx="1523559" cy="646331"/>
          </a:xfrm>
          <a:prstGeom prst="rect">
            <a:avLst/>
          </a:prstGeom>
        </p:spPr>
        <p:txBody>
          <a:bodyPr wrap="none">
            <a:spAutoFit/>
          </a:bodyPr>
          <a:lstStyle/>
          <a:p>
            <a:pPr algn="ctr"/>
            <a:r>
              <a:rPr lang="en-US" altLang="zh-CN" sz="3600" dirty="0">
                <a:latin typeface="Open Sans Light" panose="020B0306030504020204" pitchFamily="34" charset="0"/>
                <a:ea typeface="Open Sans Light" panose="020B0306030504020204" pitchFamily="34" charset="0"/>
                <a:cs typeface="Open Sans Light" panose="020B0306030504020204" pitchFamily="34" charset="0"/>
              </a:rPr>
              <a:t>Lorem</a:t>
            </a:r>
            <a:endParaRPr lang="zh-CN" altLang="en-US" sz="3600" dirty="0"/>
          </a:p>
        </p:txBody>
      </p:sp>
      <p:sp>
        <p:nvSpPr>
          <p:cNvPr id="18" name="Lorem Ipsum"/>
          <p:cNvSpPr/>
          <p:nvPr/>
        </p:nvSpPr>
        <p:spPr bwMode="auto">
          <a:xfrm>
            <a:off x="7374158" y="1879776"/>
            <a:ext cx="3728368" cy="167356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Lorem Ipsum"/>
          <p:cNvSpPr/>
          <p:nvPr/>
        </p:nvSpPr>
        <p:spPr bwMode="auto">
          <a:xfrm>
            <a:off x="7374158" y="3973081"/>
            <a:ext cx="3728368" cy="167356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5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5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THREE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Freeform 5"/>
          <p:cNvSpPr/>
          <p:nvPr/>
        </p:nvSpPr>
        <p:spPr bwMode="auto">
          <a:xfrm>
            <a:off x="2913063" y="1690370"/>
            <a:ext cx="292100" cy="512763"/>
          </a:xfrm>
          <a:custGeom>
            <a:avLst/>
            <a:gdLst>
              <a:gd name="T0" fmla="*/ 51 w 51"/>
              <a:gd name="T1" fmla="*/ 85 h 89"/>
              <a:gd name="T2" fmla="*/ 47 w 51"/>
              <a:gd name="T3" fmla="*/ 89 h 89"/>
              <a:gd name="T4" fmla="*/ 5 w 51"/>
              <a:gd name="T5" fmla="*/ 89 h 89"/>
              <a:gd name="T6" fmla="*/ 0 w 51"/>
              <a:gd name="T7" fmla="*/ 85 h 89"/>
              <a:gd name="T8" fmla="*/ 0 w 51"/>
              <a:gd name="T9" fmla="*/ 5 h 89"/>
              <a:gd name="T10" fmla="*/ 5 w 51"/>
              <a:gd name="T11" fmla="*/ 0 h 89"/>
              <a:gd name="T12" fmla="*/ 47 w 51"/>
              <a:gd name="T13" fmla="*/ 0 h 89"/>
              <a:gd name="T14" fmla="*/ 51 w 51"/>
              <a:gd name="T15" fmla="*/ 5 h 89"/>
              <a:gd name="T16" fmla="*/ 51 w 51"/>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5"/>
                </a:moveTo>
                <a:cubicBezTo>
                  <a:pt x="51" y="87"/>
                  <a:pt x="49" y="89"/>
                  <a:pt x="47" y="89"/>
                </a:cubicBezTo>
                <a:cubicBezTo>
                  <a:pt x="5" y="89"/>
                  <a:pt x="5" y="89"/>
                  <a:pt x="5" y="89"/>
                </a:cubicBezTo>
                <a:cubicBezTo>
                  <a:pt x="2" y="89"/>
                  <a:pt x="0" y="87"/>
                  <a:pt x="0" y="85"/>
                </a:cubicBezTo>
                <a:cubicBezTo>
                  <a:pt x="0" y="5"/>
                  <a:pt x="0" y="5"/>
                  <a:pt x="0" y="5"/>
                </a:cubicBezTo>
                <a:cubicBezTo>
                  <a:pt x="0" y="3"/>
                  <a:pt x="2" y="0"/>
                  <a:pt x="5" y="0"/>
                </a:cubicBezTo>
                <a:cubicBezTo>
                  <a:pt x="47" y="0"/>
                  <a:pt x="47" y="0"/>
                  <a:pt x="47" y="0"/>
                </a:cubicBezTo>
                <a:cubicBezTo>
                  <a:pt x="49" y="0"/>
                  <a:pt x="51" y="3"/>
                  <a:pt x="51" y="5"/>
                </a:cubicBezTo>
                <a:lnTo>
                  <a:pt x="51"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 name="Freeform 6"/>
          <p:cNvSpPr/>
          <p:nvPr/>
        </p:nvSpPr>
        <p:spPr bwMode="auto">
          <a:xfrm>
            <a:off x="2913063" y="2126933"/>
            <a:ext cx="131763" cy="655638"/>
          </a:xfrm>
          <a:custGeom>
            <a:avLst/>
            <a:gdLst>
              <a:gd name="T0" fmla="*/ 23 w 23"/>
              <a:gd name="T1" fmla="*/ 110 h 114"/>
              <a:gd name="T2" fmla="*/ 18 w 23"/>
              <a:gd name="T3" fmla="*/ 114 h 114"/>
              <a:gd name="T4" fmla="*/ 5 w 23"/>
              <a:gd name="T5" fmla="*/ 114 h 114"/>
              <a:gd name="T6" fmla="*/ 0 w 23"/>
              <a:gd name="T7" fmla="*/ 110 h 114"/>
              <a:gd name="T8" fmla="*/ 0 w 23"/>
              <a:gd name="T9" fmla="*/ 5 h 114"/>
              <a:gd name="T10" fmla="*/ 5 w 23"/>
              <a:gd name="T11" fmla="*/ 0 h 114"/>
              <a:gd name="T12" fmla="*/ 18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8" y="114"/>
                </a:cubicBezTo>
                <a:cubicBezTo>
                  <a:pt x="5" y="114"/>
                  <a:pt x="5" y="114"/>
                  <a:pt x="5" y="114"/>
                </a:cubicBezTo>
                <a:cubicBezTo>
                  <a:pt x="2" y="114"/>
                  <a:pt x="0" y="112"/>
                  <a:pt x="0" y="110"/>
                </a:cubicBezTo>
                <a:cubicBezTo>
                  <a:pt x="0" y="5"/>
                  <a:pt x="0" y="5"/>
                  <a:pt x="0" y="5"/>
                </a:cubicBezTo>
                <a:cubicBezTo>
                  <a:pt x="0" y="2"/>
                  <a:pt x="2" y="0"/>
                  <a:pt x="5" y="0"/>
                </a:cubicBezTo>
                <a:cubicBezTo>
                  <a:pt x="18" y="0"/>
                  <a:pt x="18" y="0"/>
                  <a:pt x="18"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 name="Freeform 7"/>
          <p:cNvSpPr/>
          <p:nvPr/>
        </p:nvSpPr>
        <p:spPr bwMode="auto">
          <a:xfrm>
            <a:off x="3073401" y="2126933"/>
            <a:ext cx="131763" cy="655638"/>
          </a:xfrm>
          <a:custGeom>
            <a:avLst/>
            <a:gdLst>
              <a:gd name="T0" fmla="*/ 23 w 23"/>
              <a:gd name="T1" fmla="*/ 110 h 114"/>
              <a:gd name="T2" fmla="*/ 19 w 23"/>
              <a:gd name="T3" fmla="*/ 114 h 114"/>
              <a:gd name="T4" fmla="*/ 5 w 23"/>
              <a:gd name="T5" fmla="*/ 114 h 114"/>
              <a:gd name="T6" fmla="*/ 0 w 23"/>
              <a:gd name="T7" fmla="*/ 110 h 114"/>
              <a:gd name="T8" fmla="*/ 0 w 23"/>
              <a:gd name="T9" fmla="*/ 5 h 114"/>
              <a:gd name="T10" fmla="*/ 5 w 23"/>
              <a:gd name="T11" fmla="*/ 0 h 114"/>
              <a:gd name="T12" fmla="*/ 19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 name="Freeform 8"/>
          <p:cNvSpPr/>
          <p:nvPr/>
        </p:nvSpPr>
        <p:spPr bwMode="auto">
          <a:xfrm>
            <a:off x="3090863" y="1672908"/>
            <a:ext cx="241300"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3" y="0"/>
                  <a:pt x="21" y="0"/>
                </a:cubicBezTo>
                <a:cubicBezTo>
                  <a:pt x="10" y="0"/>
                  <a:pt x="0" y="9"/>
                  <a:pt x="0" y="20"/>
                </a:cubicBezTo>
                <a:cubicBezTo>
                  <a:pt x="0" y="26"/>
                  <a:pt x="2"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 name="Freeform 9"/>
          <p:cNvSpPr/>
          <p:nvPr/>
        </p:nvSpPr>
        <p:spPr bwMode="auto">
          <a:xfrm>
            <a:off x="2786063" y="1672908"/>
            <a:ext cx="241300"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2" y="0"/>
                  <a:pt x="21" y="0"/>
                </a:cubicBezTo>
                <a:cubicBezTo>
                  <a:pt x="10" y="0"/>
                  <a:pt x="0" y="9"/>
                  <a:pt x="0" y="20"/>
                </a:cubicBezTo>
                <a:cubicBezTo>
                  <a:pt x="0" y="26"/>
                  <a:pt x="2"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 name="Freeform 10"/>
          <p:cNvSpPr/>
          <p:nvPr/>
        </p:nvSpPr>
        <p:spPr bwMode="auto">
          <a:xfrm>
            <a:off x="2786063" y="1764983"/>
            <a:ext cx="98425"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 name="Freeform 11"/>
          <p:cNvSpPr/>
          <p:nvPr/>
        </p:nvSpPr>
        <p:spPr bwMode="auto">
          <a:xfrm>
            <a:off x="3233738" y="1764983"/>
            <a:ext cx="98425"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2" name="Freeform 12"/>
          <p:cNvSpPr/>
          <p:nvPr/>
        </p:nvSpPr>
        <p:spPr bwMode="auto">
          <a:xfrm>
            <a:off x="2855913" y="1672908"/>
            <a:ext cx="406400" cy="115888"/>
          </a:xfrm>
          <a:custGeom>
            <a:avLst/>
            <a:gdLst>
              <a:gd name="T0" fmla="*/ 62 w 71"/>
              <a:gd name="T1" fmla="*/ 0 h 20"/>
              <a:gd name="T2" fmla="*/ 51 w 71"/>
              <a:gd name="T3" fmla="*/ 0 h 20"/>
              <a:gd name="T4" fmla="*/ 36 w 71"/>
              <a:gd name="T5" fmla="*/ 3 h 20"/>
              <a:gd name="T6" fmla="*/ 20 w 71"/>
              <a:gd name="T7" fmla="*/ 0 h 20"/>
              <a:gd name="T8" fmla="*/ 9 w 71"/>
              <a:gd name="T9" fmla="*/ 0 h 20"/>
              <a:gd name="T10" fmla="*/ 0 w 71"/>
              <a:gd name="T11" fmla="*/ 9 h 20"/>
              <a:gd name="T12" fmla="*/ 0 w 71"/>
              <a:gd name="T13" fmla="*/ 10 h 20"/>
              <a:gd name="T14" fmla="*/ 9 w 71"/>
              <a:gd name="T15" fmla="*/ 20 h 20"/>
              <a:gd name="T16" fmla="*/ 62 w 71"/>
              <a:gd name="T17" fmla="*/ 20 h 20"/>
              <a:gd name="T18" fmla="*/ 71 w 71"/>
              <a:gd name="T19" fmla="*/ 10 h 20"/>
              <a:gd name="T20" fmla="*/ 71 w 71"/>
              <a:gd name="T21" fmla="*/ 9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6" y="3"/>
                </a:cubicBezTo>
                <a:cubicBezTo>
                  <a:pt x="29" y="3"/>
                  <a:pt x="24" y="0"/>
                  <a:pt x="20" y="0"/>
                </a:cubicBezTo>
                <a:cubicBezTo>
                  <a:pt x="9" y="0"/>
                  <a:pt x="9" y="0"/>
                  <a:pt x="9" y="0"/>
                </a:cubicBezTo>
                <a:cubicBezTo>
                  <a:pt x="4" y="0"/>
                  <a:pt x="0" y="4"/>
                  <a:pt x="0" y="9"/>
                </a:cubicBezTo>
                <a:cubicBezTo>
                  <a:pt x="0" y="10"/>
                  <a:pt x="0" y="10"/>
                  <a:pt x="0" y="10"/>
                </a:cubicBezTo>
                <a:cubicBezTo>
                  <a:pt x="0" y="16"/>
                  <a:pt x="4" y="20"/>
                  <a:pt x="9" y="20"/>
                </a:cubicBezTo>
                <a:cubicBezTo>
                  <a:pt x="62" y="20"/>
                  <a:pt x="62" y="20"/>
                  <a:pt x="62" y="20"/>
                </a:cubicBezTo>
                <a:cubicBezTo>
                  <a:pt x="67" y="20"/>
                  <a:pt x="71" y="16"/>
                  <a:pt x="71" y="10"/>
                </a:cubicBezTo>
                <a:cubicBezTo>
                  <a:pt x="71" y="9"/>
                  <a:pt x="71" y="9"/>
                  <a:pt x="71" y="9"/>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3" name="Oval 13"/>
          <p:cNvSpPr>
            <a:spLocks noChangeArrowheads="1"/>
          </p:cNvSpPr>
          <p:nvPr/>
        </p:nvSpPr>
        <p:spPr bwMode="auto">
          <a:xfrm>
            <a:off x="2935288" y="1385570"/>
            <a:ext cx="247650"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14" name="Freeform 14"/>
          <p:cNvSpPr/>
          <p:nvPr/>
        </p:nvSpPr>
        <p:spPr bwMode="auto">
          <a:xfrm>
            <a:off x="3670301" y="1690370"/>
            <a:ext cx="298450" cy="512763"/>
          </a:xfrm>
          <a:custGeom>
            <a:avLst/>
            <a:gdLst>
              <a:gd name="T0" fmla="*/ 52 w 52"/>
              <a:gd name="T1" fmla="*/ 85 h 89"/>
              <a:gd name="T2" fmla="*/ 47 w 52"/>
              <a:gd name="T3" fmla="*/ 89 h 89"/>
              <a:gd name="T4" fmla="*/ 5 w 52"/>
              <a:gd name="T5" fmla="*/ 89 h 89"/>
              <a:gd name="T6" fmla="*/ 0 w 52"/>
              <a:gd name="T7" fmla="*/ 85 h 89"/>
              <a:gd name="T8" fmla="*/ 0 w 52"/>
              <a:gd name="T9" fmla="*/ 5 h 89"/>
              <a:gd name="T10" fmla="*/ 5 w 52"/>
              <a:gd name="T11" fmla="*/ 0 h 89"/>
              <a:gd name="T12" fmla="*/ 47 w 52"/>
              <a:gd name="T13" fmla="*/ 0 h 89"/>
              <a:gd name="T14" fmla="*/ 52 w 52"/>
              <a:gd name="T15" fmla="*/ 5 h 89"/>
              <a:gd name="T16" fmla="*/ 52 w 52"/>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5"/>
                </a:moveTo>
                <a:cubicBezTo>
                  <a:pt x="52" y="87"/>
                  <a:pt x="49" y="89"/>
                  <a:pt x="47" y="89"/>
                </a:cubicBezTo>
                <a:cubicBezTo>
                  <a:pt x="5" y="89"/>
                  <a:pt x="5" y="89"/>
                  <a:pt x="5" y="89"/>
                </a:cubicBezTo>
                <a:cubicBezTo>
                  <a:pt x="2" y="89"/>
                  <a:pt x="0" y="87"/>
                  <a:pt x="0" y="85"/>
                </a:cubicBezTo>
                <a:cubicBezTo>
                  <a:pt x="0" y="5"/>
                  <a:pt x="0" y="5"/>
                  <a:pt x="0" y="5"/>
                </a:cubicBezTo>
                <a:cubicBezTo>
                  <a:pt x="0" y="3"/>
                  <a:pt x="2" y="0"/>
                  <a:pt x="5" y="0"/>
                </a:cubicBezTo>
                <a:cubicBezTo>
                  <a:pt x="47" y="0"/>
                  <a:pt x="47" y="0"/>
                  <a:pt x="47" y="0"/>
                </a:cubicBezTo>
                <a:cubicBezTo>
                  <a:pt x="49" y="0"/>
                  <a:pt x="52" y="3"/>
                  <a:pt x="52" y="5"/>
                </a:cubicBezTo>
                <a:lnTo>
                  <a:pt x="52"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5" name="Freeform 15"/>
          <p:cNvSpPr/>
          <p:nvPr/>
        </p:nvSpPr>
        <p:spPr bwMode="auto">
          <a:xfrm>
            <a:off x="3670301" y="2126933"/>
            <a:ext cx="131763" cy="655638"/>
          </a:xfrm>
          <a:custGeom>
            <a:avLst/>
            <a:gdLst>
              <a:gd name="T0" fmla="*/ 23 w 23"/>
              <a:gd name="T1" fmla="*/ 110 h 114"/>
              <a:gd name="T2" fmla="*/ 19 w 23"/>
              <a:gd name="T3" fmla="*/ 114 h 114"/>
              <a:gd name="T4" fmla="*/ 5 w 23"/>
              <a:gd name="T5" fmla="*/ 114 h 114"/>
              <a:gd name="T6" fmla="*/ 0 w 23"/>
              <a:gd name="T7" fmla="*/ 110 h 114"/>
              <a:gd name="T8" fmla="*/ 0 w 23"/>
              <a:gd name="T9" fmla="*/ 5 h 114"/>
              <a:gd name="T10" fmla="*/ 5 w 23"/>
              <a:gd name="T11" fmla="*/ 0 h 114"/>
              <a:gd name="T12" fmla="*/ 19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6" name="Freeform 16"/>
          <p:cNvSpPr/>
          <p:nvPr/>
        </p:nvSpPr>
        <p:spPr bwMode="auto">
          <a:xfrm>
            <a:off x="3830638" y="2126933"/>
            <a:ext cx="138113" cy="655638"/>
          </a:xfrm>
          <a:custGeom>
            <a:avLst/>
            <a:gdLst>
              <a:gd name="T0" fmla="*/ 24 w 24"/>
              <a:gd name="T1" fmla="*/ 110 h 114"/>
              <a:gd name="T2" fmla="*/ 19 w 24"/>
              <a:gd name="T3" fmla="*/ 114 h 114"/>
              <a:gd name="T4" fmla="*/ 5 w 24"/>
              <a:gd name="T5" fmla="*/ 114 h 114"/>
              <a:gd name="T6" fmla="*/ 0 w 24"/>
              <a:gd name="T7" fmla="*/ 110 h 114"/>
              <a:gd name="T8" fmla="*/ 0 w 24"/>
              <a:gd name="T9" fmla="*/ 5 h 114"/>
              <a:gd name="T10" fmla="*/ 5 w 24"/>
              <a:gd name="T11" fmla="*/ 0 h 114"/>
              <a:gd name="T12" fmla="*/ 19 w 24"/>
              <a:gd name="T13" fmla="*/ 0 h 114"/>
              <a:gd name="T14" fmla="*/ 24 w 24"/>
              <a:gd name="T15" fmla="*/ 5 h 114"/>
              <a:gd name="T16" fmla="*/ 24 w 24"/>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10"/>
                </a:moveTo>
                <a:cubicBezTo>
                  <a:pt x="24"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4" y="2"/>
                  <a:pt x="24" y="5"/>
                </a:cubicBezTo>
                <a:lnTo>
                  <a:pt x="24"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7" name="Freeform 17"/>
          <p:cNvSpPr/>
          <p:nvPr/>
        </p:nvSpPr>
        <p:spPr bwMode="auto">
          <a:xfrm>
            <a:off x="3852863" y="1672908"/>
            <a:ext cx="236538" cy="195263"/>
          </a:xfrm>
          <a:custGeom>
            <a:avLst/>
            <a:gdLst>
              <a:gd name="T0" fmla="*/ 36 w 41"/>
              <a:gd name="T1" fmla="*/ 34 h 34"/>
              <a:gd name="T2" fmla="*/ 41 w 41"/>
              <a:gd name="T3" fmla="*/ 20 h 34"/>
              <a:gd name="T4" fmla="*/ 20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0"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8" name="Freeform 18"/>
          <p:cNvSpPr/>
          <p:nvPr/>
        </p:nvSpPr>
        <p:spPr bwMode="auto">
          <a:xfrm>
            <a:off x="3549651" y="1672908"/>
            <a:ext cx="234950" cy="195263"/>
          </a:xfrm>
          <a:custGeom>
            <a:avLst/>
            <a:gdLst>
              <a:gd name="T0" fmla="*/ 36 w 41"/>
              <a:gd name="T1" fmla="*/ 34 h 34"/>
              <a:gd name="T2" fmla="*/ 41 w 41"/>
              <a:gd name="T3" fmla="*/ 20 h 34"/>
              <a:gd name="T4" fmla="*/ 20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0"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9" name="Freeform 19"/>
          <p:cNvSpPr/>
          <p:nvPr/>
        </p:nvSpPr>
        <p:spPr bwMode="auto">
          <a:xfrm>
            <a:off x="3549651" y="1764983"/>
            <a:ext cx="92075" cy="466725"/>
          </a:xfrm>
          <a:custGeom>
            <a:avLst/>
            <a:gdLst>
              <a:gd name="T0" fmla="*/ 16 w 16"/>
              <a:gd name="T1" fmla="*/ 77 h 81"/>
              <a:gd name="T2" fmla="*/ 11 w 16"/>
              <a:gd name="T3" fmla="*/ 81 h 81"/>
              <a:gd name="T4" fmla="*/ 4 w 16"/>
              <a:gd name="T5" fmla="*/ 81 h 81"/>
              <a:gd name="T6" fmla="*/ 0 w 16"/>
              <a:gd name="T7" fmla="*/ 77 h 81"/>
              <a:gd name="T8" fmla="*/ 0 w 16"/>
              <a:gd name="T9" fmla="*/ 5 h 81"/>
              <a:gd name="T10" fmla="*/ 4 w 16"/>
              <a:gd name="T11" fmla="*/ 0 h 81"/>
              <a:gd name="T12" fmla="*/ 11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1" y="81"/>
                </a:cubicBezTo>
                <a:cubicBezTo>
                  <a:pt x="4" y="81"/>
                  <a:pt x="4" y="81"/>
                  <a:pt x="4" y="81"/>
                </a:cubicBezTo>
                <a:cubicBezTo>
                  <a:pt x="2" y="81"/>
                  <a:pt x="0" y="79"/>
                  <a:pt x="0" y="77"/>
                </a:cubicBezTo>
                <a:cubicBezTo>
                  <a:pt x="0" y="5"/>
                  <a:pt x="0" y="5"/>
                  <a:pt x="0" y="5"/>
                </a:cubicBezTo>
                <a:cubicBezTo>
                  <a:pt x="0" y="2"/>
                  <a:pt x="2" y="0"/>
                  <a:pt x="4" y="0"/>
                </a:cubicBezTo>
                <a:cubicBezTo>
                  <a:pt x="11" y="0"/>
                  <a:pt x="11" y="0"/>
                  <a:pt x="11"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0" name="Freeform 20"/>
          <p:cNvSpPr/>
          <p:nvPr/>
        </p:nvSpPr>
        <p:spPr bwMode="auto">
          <a:xfrm>
            <a:off x="3997326" y="1764983"/>
            <a:ext cx="92075" cy="466725"/>
          </a:xfrm>
          <a:custGeom>
            <a:avLst/>
            <a:gdLst>
              <a:gd name="T0" fmla="*/ 16 w 16"/>
              <a:gd name="T1" fmla="*/ 77 h 81"/>
              <a:gd name="T2" fmla="*/ 12 w 16"/>
              <a:gd name="T3" fmla="*/ 81 h 81"/>
              <a:gd name="T4" fmla="*/ 4 w 16"/>
              <a:gd name="T5" fmla="*/ 81 h 81"/>
              <a:gd name="T6" fmla="*/ 0 w 16"/>
              <a:gd name="T7" fmla="*/ 77 h 81"/>
              <a:gd name="T8" fmla="*/ 0 w 16"/>
              <a:gd name="T9" fmla="*/ 5 h 81"/>
              <a:gd name="T10" fmla="*/ 4 w 16"/>
              <a:gd name="T11" fmla="*/ 0 h 81"/>
              <a:gd name="T12" fmla="*/ 12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2" y="81"/>
                </a:cubicBezTo>
                <a:cubicBezTo>
                  <a:pt x="4" y="81"/>
                  <a:pt x="4" y="81"/>
                  <a:pt x="4" y="81"/>
                </a:cubicBezTo>
                <a:cubicBezTo>
                  <a:pt x="2" y="81"/>
                  <a:pt x="0" y="79"/>
                  <a:pt x="0" y="77"/>
                </a:cubicBezTo>
                <a:cubicBezTo>
                  <a:pt x="0" y="5"/>
                  <a:pt x="0" y="5"/>
                  <a:pt x="0" y="5"/>
                </a:cubicBezTo>
                <a:cubicBezTo>
                  <a:pt x="0" y="2"/>
                  <a:pt x="2" y="0"/>
                  <a:pt x="4" y="0"/>
                </a:cubicBezTo>
                <a:cubicBezTo>
                  <a:pt x="12" y="0"/>
                  <a:pt x="12" y="0"/>
                  <a:pt x="12"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1" name="Freeform 21"/>
          <p:cNvSpPr/>
          <p:nvPr/>
        </p:nvSpPr>
        <p:spPr bwMode="auto">
          <a:xfrm>
            <a:off x="3613151" y="1672908"/>
            <a:ext cx="406400" cy="115888"/>
          </a:xfrm>
          <a:custGeom>
            <a:avLst/>
            <a:gdLst>
              <a:gd name="T0" fmla="*/ 62 w 71"/>
              <a:gd name="T1" fmla="*/ 0 h 20"/>
              <a:gd name="T2" fmla="*/ 51 w 71"/>
              <a:gd name="T3" fmla="*/ 0 h 20"/>
              <a:gd name="T4" fmla="*/ 36 w 71"/>
              <a:gd name="T5" fmla="*/ 3 h 20"/>
              <a:gd name="T6" fmla="*/ 21 w 71"/>
              <a:gd name="T7" fmla="*/ 0 h 20"/>
              <a:gd name="T8" fmla="*/ 10 w 71"/>
              <a:gd name="T9" fmla="*/ 0 h 20"/>
              <a:gd name="T10" fmla="*/ 0 w 71"/>
              <a:gd name="T11" fmla="*/ 9 h 20"/>
              <a:gd name="T12" fmla="*/ 0 w 71"/>
              <a:gd name="T13" fmla="*/ 10 h 20"/>
              <a:gd name="T14" fmla="*/ 10 w 71"/>
              <a:gd name="T15" fmla="*/ 20 h 20"/>
              <a:gd name="T16" fmla="*/ 62 w 71"/>
              <a:gd name="T17" fmla="*/ 20 h 20"/>
              <a:gd name="T18" fmla="*/ 71 w 71"/>
              <a:gd name="T19" fmla="*/ 10 h 20"/>
              <a:gd name="T20" fmla="*/ 71 w 71"/>
              <a:gd name="T21" fmla="*/ 9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8" y="0"/>
                  <a:pt x="43" y="3"/>
                  <a:pt x="36" y="3"/>
                </a:cubicBezTo>
                <a:cubicBezTo>
                  <a:pt x="29" y="3"/>
                  <a:pt x="25" y="0"/>
                  <a:pt x="21" y="0"/>
                </a:cubicBezTo>
                <a:cubicBezTo>
                  <a:pt x="10" y="0"/>
                  <a:pt x="10" y="0"/>
                  <a:pt x="10" y="0"/>
                </a:cubicBezTo>
                <a:cubicBezTo>
                  <a:pt x="5" y="0"/>
                  <a:pt x="0" y="4"/>
                  <a:pt x="0" y="9"/>
                </a:cubicBezTo>
                <a:cubicBezTo>
                  <a:pt x="0" y="10"/>
                  <a:pt x="0" y="10"/>
                  <a:pt x="0" y="10"/>
                </a:cubicBezTo>
                <a:cubicBezTo>
                  <a:pt x="0" y="16"/>
                  <a:pt x="5" y="20"/>
                  <a:pt x="10" y="20"/>
                </a:cubicBezTo>
                <a:cubicBezTo>
                  <a:pt x="62" y="20"/>
                  <a:pt x="62" y="20"/>
                  <a:pt x="62" y="20"/>
                </a:cubicBezTo>
                <a:cubicBezTo>
                  <a:pt x="67" y="20"/>
                  <a:pt x="71" y="16"/>
                  <a:pt x="71" y="10"/>
                </a:cubicBezTo>
                <a:cubicBezTo>
                  <a:pt x="71" y="9"/>
                  <a:pt x="71" y="9"/>
                  <a:pt x="71" y="9"/>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2" name="Oval 22"/>
          <p:cNvSpPr>
            <a:spLocks noChangeArrowheads="1"/>
          </p:cNvSpPr>
          <p:nvPr/>
        </p:nvSpPr>
        <p:spPr bwMode="auto">
          <a:xfrm>
            <a:off x="3692526" y="1385570"/>
            <a:ext cx="247650"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23" name="Freeform 23"/>
          <p:cNvSpPr/>
          <p:nvPr/>
        </p:nvSpPr>
        <p:spPr bwMode="auto">
          <a:xfrm>
            <a:off x="4427538" y="1690370"/>
            <a:ext cx="298450" cy="512763"/>
          </a:xfrm>
          <a:custGeom>
            <a:avLst/>
            <a:gdLst>
              <a:gd name="T0" fmla="*/ 52 w 52"/>
              <a:gd name="T1" fmla="*/ 85 h 89"/>
              <a:gd name="T2" fmla="*/ 47 w 52"/>
              <a:gd name="T3" fmla="*/ 89 h 89"/>
              <a:gd name="T4" fmla="*/ 5 w 52"/>
              <a:gd name="T5" fmla="*/ 89 h 89"/>
              <a:gd name="T6" fmla="*/ 0 w 52"/>
              <a:gd name="T7" fmla="*/ 85 h 89"/>
              <a:gd name="T8" fmla="*/ 0 w 52"/>
              <a:gd name="T9" fmla="*/ 5 h 89"/>
              <a:gd name="T10" fmla="*/ 5 w 52"/>
              <a:gd name="T11" fmla="*/ 0 h 89"/>
              <a:gd name="T12" fmla="*/ 47 w 52"/>
              <a:gd name="T13" fmla="*/ 0 h 89"/>
              <a:gd name="T14" fmla="*/ 52 w 52"/>
              <a:gd name="T15" fmla="*/ 5 h 89"/>
              <a:gd name="T16" fmla="*/ 52 w 52"/>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5"/>
                </a:moveTo>
                <a:cubicBezTo>
                  <a:pt x="52" y="87"/>
                  <a:pt x="50" y="89"/>
                  <a:pt x="47" y="89"/>
                </a:cubicBezTo>
                <a:cubicBezTo>
                  <a:pt x="5" y="89"/>
                  <a:pt x="5" y="89"/>
                  <a:pt x="5" y="89"/>
                </a:cubicBezTo>
                <a:cubicBezTo>
                  <a:pt x="3" y="89"/>
                  <a:pt x="0" y="87"/>
                  <a:pt x="0" y="85"/>
                </a:cubicBezTo>
                <a:cubicBezTo>
                  <a:pt x="0" y="5"/>
                  <a:pt x="0" y="5"/>
                  <a:pt x="0" y="5"/>
                </a:cubicBezTo>
                <a:cubicBezTo>
                  <a:pt x="0" y="3"/>
                  <a:pt x="3" y="0"/>
                  <a:pt x="5" y="0"/>
                </a:cubicBezTo>
                <a:cubicBezTo>
                  <a:pt x="47" y="0"/>
                  <a:pt x="47" y="0"/>
                  <a:pt x="47" y="0"/>
                </a:cubicBezTo>
                <a:cubicBezTo>
                  <a:pt x="50" y="0"/>
                  <a:pt x="52" y="3"/>
                  <a:pt x="52" y="5"/>
                </a:cubicBezTo>
                <a:lnTo>
                  <a:pt x="52"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4" name="Freeform 24"/>
          <p:cNvSpPr/>
          <p:nvPr/>
        </p:nvSpPr>
        <p:spPr bwMode="auto">
          <a:xfrm>
            <a:off x="4427538" y="2126933"/>
            <a:ext cx="136525" cy="655638"/>
          </a:xfrm>
          <a:custGeom>
            <a:avLst/>
            <a:gdLst>
              <a:gd name="T0" fmla="*/ 24 w 24"/>
              <a:gd name="T1" fmla="*/ 110 h 114"/>
              <a:gd name="T2" fmla="*/ 19 w 24"/>
              <a:gd name="T3" fmla="*/ 114 h 114"/>
              <a:gd name="T4" fmla="*/ 5 w 24"/>
              <a:gd name="T5" fmla="*/ 114 h 114"/>
              <a:gd name="T6" fmla="*/ 0 w 24"/>
              <a:gd name="T7" fmla="*/ 110 h 114"/>
              <a:gd name="T8" fmla="*/ 0 w 24"/>
              <a:gd name="T9" fmla="*/ 5 h 114"/>
              <a:gd name="T10" fmla="*/ 5 w 24"/>
              <a:gd name="T11" fmla="*/ 0 h 114"/>
              <a:gd name="T12" fmla="*/ 19 w 24"/>
              <a:gd name="T13" fmla="*/ 0 h 114"/>
              <a:gd name="T14" fmla="*/ 24 w 24"/>
              <a:gd name="T15" fmla="*/ 5 h 114"/>
              <a:gd name="T16" fmla="*/ 24 w 24"/>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10"/>
                </a:moveTo>
                <a:cubicBezTo>
                  <a:pt x="24" y="112"/>
                  <a:pt x="22" y="114"/>
                  <a:pt x="19" y="114"/>
                </a:cubicBezTo>
                <a:cubicBezTo>
                  <a:pt x="5" y="114"/>
                  <a:pt x="5" y="114"/>
                  <a:pt x="5" y="114"/>
                </a:cubicBezTo>
                <a:cubicBezTo>
                  <a:pt x="3" y="114"/>
                  <a:pt x="0" y="112"/>
                  <a:pt x="0" y="110"/>
                </a:cubicBezTo>
                <a:cubicBezTo>
                  <a:pt x="0" y="5"/>
                  <a:pt x="0" y="5"/>
                  <a:pt x="0" y="5"/>
                </a:cubicBezTo>
                <a:cubicBezTo>
                  <a:pt x="0" y="2"/>
                  <a:pt x="3" y="0"/>
                  <a:pt x="5" y="0"/>
                </a:cubicBezTo>
                <a:cubicBezTo>
                  <a:pt x="19" y="0"/>
                  <a:pt x="19" y="0"/>
                  <a:pt x="19" y="0"/>
                </a:cubicBezTo>
                <a:cubicBezTo>
                  <a:pt x="22" y="0"/>
                  <a:pt x="24" y="2"/>
                  <a:pt x="24" y="5"/>
                </a:cubicBezTo>
                <a:lnTo>
                  <a:pt x="24"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5" name="Freeform 25"/>
          <p:cNvSpPr/>
          <p:nvPr/>
        </p:nvSpPr>
        <p:spPr bwMode="auto">
          <a:xfrm>
            <a:off x="4594226" y="2126933"/>
            <a:ext cx="131763" cy="655638"/>
          </a:xfrm>
          <a:custGeom>
            <a:avLst/>
            <a:gdLst>
              <a:gd name="T0" fmla="*/ 23 w 23"/>
              <a:gd name="T1" fmla="*/ 110 h 114"/>
              <a:gd name="T2" fmla="*/ 18 w 23"/>
              <a:gd name="T3" fmla="*/ 114 h 114"/>
              <a:gd name="T4" fmla="*/ 4 w 23"/>
              <a:gd name="T5" fmla="*/ 114 h 114"/>
              <a:gd name="T6" fmla="*/ 0 w 23"/>
              <a:gd name="T7" fmla="*/ 110 h 114"/>
              <a:gd name="T8" fmla="*/ 0 w 23"/>
              <a:gd name="T9" fmla="*/ 5 h 114"/>
              <a:gd name="T10" fmla="*/ 4 w 23"/>
              <a:gd name="T11" fmla="*/ 0 h 114"/>
              <a:gd name="T12" fmla="*/ 18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8" y="114"/>
                </a:cubicBezTo>
                <a:cubicBezTo>
                  <a:pt x="4" y="114"/>
                  <a:pt x="4" y="114"/>
                  <a:pt x="4" y="114"/>
                </a:cubicBezTo>
                <a:cubicBezTo>
                  <a:pt x="2" y="114"/>
                  <a:pt x="0" y="112"/>
                  <a:pt x="0" y="110"/>
                </a:cubicBezTo>
                <a:cubicBezTo>
                  <a:pt x="0" y="5"/>
                  <a:pt x="0" y="5"/>
                  <a:pt x="0" y="5"/>
                </a:cubicBezTo>
                <a:cubicBezTo>
                  <a:pt x="0" y="2"/>
                  <a:pt x="2" y="0"/>
                  <a:pt x="4" y="0"/>
                </a:cubicBezTo>
                <a:cubicBezTo>
                  <a:pt x="18" y="0"/>
                  <a:pt x="18" y="0"/>
                  <a:pt x="18"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6" name="Freeform 26"/>
          <p:cNvSpPr/>
          <p:nvPr/>
        </p:nvSpPr>
        <p:spPr bwMode="auto">
          <a:xfrm>
            <a:off x="4610101" y="1672908"/>
            <a:ext cx="234950" cy="195263"/>
          </a:xfrm>
          <a:custGeom>
            <a:avLst/>
            <a:gdLst>
              <a:gd name="T0" fmla="*/ 36 w 41"/>
              <a:gd name="T1" fmla="*/ 34 h 34"/>
              <a:gd name="T2" fmla="*/ 41 w 41"/>
              <a:gd name="T3" fmla="*/ 20 h 34"/>
              <a:gd name="T4" fmla="*/ 21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1"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7" name="Freeform 27"/>
          <p:cNvSpPr/>
          <p:nvPr/>
        </p:nvSpPr>
        <p:spPr bwMode="auto">
          <a:xfrm>
            <a:off x="4306888" y="1672908"/>
            <a:ext cx="234950" cy="195263"/>
          </a:xfrm>
          <a:custGeom>
            <a:avLst/>
            <a:gdLst>
              <a:gd name="T0" fmla="*/ 36 w 41"/>
              <a:gd name="T1" fmla="*/ 34 h 34"/>
              <a:gd name="T2" fmla="*/ 41 w 41"/>
              <a:gd name="T3" fmla="*/ 20 h 34"/>
              <a:gd name="T4" fmla="*/ 21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1"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8" name="Freeform 28"/>
          <p:cNvSpPr/>
          <p:nvPr/>
        </p:nvSpPr>
        <p:spPr bwMode="auto">
          <a:xfrm>
            <a:off x="4306888" y="1764983"/>
            <a:ext cx="92075" cy="466725"/>
          </a:xfrm>
          <a:custGeom>
            <a:avLst/>
            <a:gdLst>
              <a:gd name="T0" fmla="*/ 16 w 16"/>
              <a:gd name="T1" fmla="*/ 77 h 81"/>
              <a:gd name="T2" fmla="*/ 12 w 16"/>
              <a:gd name="T3" fmla="*/ 81 h 81"/>
              <a:gd name="T4" fmla="*/ 5 w 16"/>
              <a:gd name="T5" fmla="*/ 81 h 81"/>
              <a:gd name="T6" fmla="*/ 0 w 16"/>
              <a:gd name="T7" fmla="*/ 77 h 81"/>
              <a:gd name="T8" fmla="*/ 0 w 16"/>
              <a:gd name="T9" fmla="*/ 5 h 81"/>
              <a:gd name="T10" fmla="*/ 5 w 16"/>
              <a:gd name="T11" fmla="*/ 0 h 81"/>
              <a:gd name="T12" fmla="*/ 12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29" name="Freeform 29"/>
          <p:cNvSpPr/>
          <p:nvPr/>
        </p:nvSpPr>
        <p:spPr bwMode="auto">
          <a:xfrm>
            <a:off x="4754563" y="1764983"/>
            <a:ext cx="90488" cy="466725"/>
          </a:xfrm>
          <a:custGeom>
            <a:avLst/>
            <a:gdLst>
              <a:gd name="T0" fmla="*/ 16 w 16"/>
              <a:gd name="T1" fmla="*/ 77 h 81"/>
              <a:gd name="T2" fmla="*/ 12 w 16"/>
              <a:gd name="T3" fmla="*/ 81 h 81"/>
              <a:gd name="T4" fmla="*/ 5 w 16"/>
              <a:gd name="T5" fmla="*/ 81 h 81"/>
              <a:gd name="T6" fmla="*/ 0 w 16"/>
              <a:gd name="T7" fmla="*/ 77 h 81"/>
              <a:gd name="T8" fmla="*/ 0 w 16"/>
              <a:gd name="T9" fmla="*/ 5 h 81"/>
              <a:gd name="T10" fmla="*/ 5 w 16"/>
              <a:gd name="T11" fmla="*/ 0 h 81"/>
              <a:gd name="T12" fmla="*/ 12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0" name="Freeform 30"/>
          <p:cNvSpPr/>
          <p:nvPr/>
        </p:nvSpPr>
        <p:spPr bwMode="auto">
          <a:xfrm>
            <a:off x="4375151" y="1672908"/>
            <a:ext cx="407988" cy="115888"/>
          </a:xfrm>
          <a:custGeom>
            <a:avLst/>
            <a:gdLst>
              <a:gd name="T0" fmla="*/ 61 w 71"/>
              <a:gd name="T1" fmla="*/ 0 h 20"/>
              <a:gd name="T2" fmla="*/ 50 w 71"/>
              <a:gd name="T3" fmla="*/ 0 h 20"/>
              <a:gd name="T4" fmla="*/ 35 w 71"/>
              <a:gd name="T5" fmla="*/ 3 h 20"/>
              <a:gd name="T6" fmla="*/ 20 w 71"/>
              <a:gd name="T7" fmla="*/ 0 h 20"/>
              <a:gd name="T8" fmla="*/ 9 w 71"/>
              <a:gd name="T9" fmla="*/ 0 h 20"/>
              <a:gd name="T10" fmla="*/ 0 w 71"/>
              <a:gd name="T11" fmla="*/ 9 h 20"/>
              <a:gd name="T12" fmla="*/ 0 w 71"/>
              <a:gd name="T13" fmla="*/ 10 h 20"/>
              <a:gd name="T14" fmla="*/ 9 w 71"/>
              <a:gd name="T15" fmla="*/ 20 h 20"/>
              <a:gd name="T16" fmla="*/ 61 w 71"/>
              <a:gd name="T17" fmla="*/ 20 h 20"/>
              <a:gd name="T18" fmla="*/ 71 w 71"/>
              <a:gd name="T19" fmla="*/ 10 h 20"/>
              <a:gd name="T20" fmla="*/ 71 w 71"/>
              <a:gd name="T21" fmla="*/ 9 h 20"/>
              <a:gd name="T22" fmla="*/ 61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1" y="0"/>
                </a:moveTo>
                <a:cubicBezTo>
                  <a:pt x="50" y="0"/>
                  <a:pt x="50" y="0"/>
                  <a:pt x="50" y="0"/>
                </a:cubicBezTo>
                <a:cubicBezTo>
                  <a:pt x="47" y="0"/>
                  <a:pt x="42" y="3"/>
                  <a:pt x="35" y="3"/>
                </a:cubicBezTo>
                <a:cubicBezTo>
                  <a:pt x="28" y="3"/>
                  <a:pt x="24" y="0"/>
                  <a:pt x="20" y="0"/>
                </a:cubicBezTo>
                <a:cubicBezTo>
                  <a:pt x="9" y="0"/>
                  <a:pt x="9" y="0"/>
                  <a:pt x="9" y="0"/>
                </a:cubicBezTo>
                <a:cubicBezTo>
                  <a:pt x="4" y="0"/>
                  <a:pt x="0" y="4"/>
                  <a:pt x="0" y="9"/>
                </a:cubicBezTo>
                <a:cubicBezTo>
                  <a:pt x="0" y="10"/>
                  <a:pt x="0" y="10"/>
                  <a:pt x="0" y="10"/>
                </a:cubicBezTo>
                <a:cubicBezTo>
                  <a:pt x="0" y="16"/>
                  <a:pt x="4" y="20"/>
                  <a:pt x="9" y="20"/>
                </a:cubicBezTo>
                <a:cubicBezTo>
                  <a:pt x="61" y="20"/>
                  <a:pt x="61" y="20"/>
                  <a:pt x="61" y="20"/>
                </a:cubicBezTo>
                <a:cubicBezTo>
                  <a:pt x="67" y="20"/>
                  <a:pt x="71" y="16"/>
                  <a:pt x="71" y="10"/>
                </a:cubicBezTo>
                <a:cubicBezTo>
                  <a:pt x="71" y="9"/>
                  <a:pt x="71" y="9"/>
                  <a:pt x="71" y="9"/>
                </a:cubicBezTo>
                <a:cubicBezTo>
                  <a:pt x="71" y="4"/>
                  <a:pt x="67" y="0"/>
                  <a:pt x="61"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1" name="Oval 31"/>
          <p:cNvSpPr>
            <a:spLocks noChangeArrowheads="1"/>
          </p:cNvSpPr>
          <p:nvPr/>
        </p:nvSpPr>
        <p:spPr bwMode="auto">
          <a:xfrm>
            <a:off x="4456113" y="1385570"/>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32" name="Freeform 32"/>
          <p:cNvSpPr/>
          <p:nvPr/>
        </p:nvSpPr>
        <p:spPr bwMode="auto">
          <a:xfrm>
            <a:off x="5189538" y="1690370"/>
            <a:ext cx="293688" cy="512763"/>
          </a:xfrm>
          <a:custGeom>
            <a:avLst/>
            <a:gdLst>
              <a:gd name="T0" fmla="*/ 51 w 51"/>
              <a:gd name="T1" fmla="*/ 85 h 89"/>
              <a:gd name="T2" fmla="*/ 47 w 51"/>
              <a:gd name="T3" fmla="*/ 89 h 89"/>
              <a:gd name="T4" fmla="*/ 4 w 51"/>
              <a:gd name="T5" fmla="*/ 89 h 89"/>
              <a:gd name="T6" fmla="*/ 0 w 51"/>
              <a:gd name="T7" fmla="*/ 85 h 89"/>
              <a:gd name="T8" fmla="*/ 0 w 51"/>
              <a:gd name="T9" fmla="*/ 5 h 89"/>
              <a:gd name="T10" fmla="*/ 4 w 51"/>
              <a:gd name="T11" fmla="*/ 0 h 89"/>
              <a:gd name="T12" fmla="*/ 47 w 51"/>
              <a:gd name="T13" fmla="*/ 0 h 89"/>
              <a:gd name="T14" fmla="*/ 51 w 51"/>
              <a:gd name="T15" fmla="*/ 5 h 89"/>
              <a:gd name="T16" fmla="*/ 51 w 51"/>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5"/>
                </a:moveTo>
                <a:cubicBezTo>
                  <a:pt x="51" y="87"/>
                  <a:pt x="49" y="89"/>
                  <a:pt x="47" y="89"/>
                </a:cubicBezTo>
                <a:cubicBezTo>
                  <a:pt x="4" y="89"/>
                  <a:pt x="4" y="89"/>
                  <a:pt x="4" y="89"/>
                </a:cubicBezTo>
                <a:cubicBezTo>
                  <a:pt x="2" y="89"/>
                  <a:pt x="0" y="87"/>
                  <a:pt x="0" y="85"/>
                </a:cubicBezTo>
                <a:cubicBezTo>
                  <a:pt x="0" y="5"/>
                  <a:pt x="0" y="5"/>
                  <a:pt x="0" y="5"/>
                </a:cubicBezTo>
                <a:cubicBezTo>
                  <a:pt x="0" y="3"/>
                  <a:pt x="2" y="0"/>
                  <a:pt x="4" y="0"/>
                </a:cubicBezTo>
                <a:cubicBezTo>
                  <a:pt x="47" y="0"/>
                  <a:pt x="47" y="0"/>
                  <a:pt x="47" y="0"/>
                </a:cubicBezTo>
                <a:cubicBezTo>
                  <a:pt x="49" y="0"/>
                  <a:pt x="51" y="3"/>
                  <a:pt x="51" y="5"/>
                </a:cubicBezTo>
                <a:lnTo>
                  <a:pt x="51"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3" name="Freeform 33"/>
          <p:cNvSpPr/>
          <p:nvPr/>
        </p:nvSpPr>
        <p:spPr bwMode="auto">
          <a:xfrm>
            <a:off x="5189538" y="2126933"/>
            <a:ext cx="131763" cy="655638"/>
          </a:xfrm>
          <a:custGeom>
            <a:avLst/>
            <a:gdLst>
              <a:gd name="T0" fmla="*/ 23 w 23"/>
              <a:gd name="T1" fmla="*/ 110 h 114"/>
              <a:gd name="T2" fmla="*/ 18 w 23"/>
              <a:gd name="T3" fmla="*/ 114 h 114"/>
              <a:gd name="T4" fmla="*/ 4 w 23"/>
              <a:gd name="T5" fmla="*/ 114 h 114"/>
              <a:gd name="T6" fmla="*/ 0 w 23"/>
              <a:gd name="T7" fmla="*/ 110 h 114"/>
              <a:gd name="T8" fmla="*/ 0 w 23"/>
              <a:gd name="T9" fmla="*/ 5 h 114"/>
              <a:gd name="T10" fmla="*/ 4 w 23"/>
              <a:gd name="T11" fmla="*/ 0 h 114"/>
              <a:gd name="T12" fmla="*/ 18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8" y="114"/>
                </a:cubicBezTo>
                <a:cubicBezTo>
                  <a:pt x="4" y="114"/>
                  <a:pt x="4" y="114"/>
                  <a:pt x="4" y="114"/>
                </a:cubicBezTo>
                <a:cubicBezTo>
                  <a:pt x="2" y="114"/>
                  <a:pt x="0" y="112"/>
                  <a:pt x="0" y="110"/>
                </a:cubicBezTo>
                <a:cubicBezTo>
                  <a:pt x="0" y="5"/>
                  <a:pt x="0" y="5"/>
                  <a:pt x="0" y="5"/>
                </a:cubicBezTo>
                <a:cubicBezTo>
                  <a:pt x="0" y="2"/>
                  <a:pt x="2" y="0"/>
                  <a:pt x="4" y="0"/>
                </a:cubicBezTo>
                <a:cubicBezTo>
                  <a:pt x="18" y="0"/>
                  <a:pt x="18" y="0"/>
                  <a:pt x="18"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4" name="Freeform 34"/>
          <p:cNvSpPr/>
          <p:nvPr/>
        </p:nvSpPr>
        <p:spPr bwMode="auto">
          <a:xfrm>
            <a:off x="5349876" y="2126933"/>
            <a:ext cx="133350" cy="655638"/>
          </a:xfrm>
          <a:custGeom>
            <a:avLst/>
            <a:gdLst>
              <a:gd name="T0" fmla="*/ 23 w 23"/>
              <a:gd name="T1" fmla="*/ 110 h 114"/>
              <a:gd name="T2" fmla="*/ 19 w 23"/>
              <a:gd name="T3" fmla="*/ 114 h 114"/>
              <a:gd name="T4" fmla="*/ 5 w 23"/>
              <a:gd name="T5" fmla="*/ 114 h 114"/>
              <a:gd name="T6" fmla="*/ 0 w 23"/>
              <a:gd name="T7" fmla="*/ 110 h 114"/>
              <a:gd name="T8" fmla="*/ 0 w 23"/>
              <a:gd name="T9" fmla="*/ 5 h 114"/>
              <a:gd name="T10" fmla="*/ 5 w 23"/>
              <a:gd name="T11" fmla="*/ 0 h 114"/>
              <a:gd name="T12" fmla="*/ 19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5" name="Freeform 35"/>
          <p:cNvSpPr/>
          <p:nvPr/>
        </p:nvSpPr>
        <p:spPr bwMode="auto">
          <a:xfrm>
            <a:off x="5367338" y="1672908"/>
            <a:ext cx="241300"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2" y="0"/>
                  <a:pt x="21" y="0"/>
                </a:cubicBezTo>
                <a:cubicBezTo>
                  <a:pt x="10" y="0"/>
                  <a:pt x="0" y="9"/>
                  <a:pt x="0" y="20"/>
                </a:cubicBezTo>
                <a:cubicBezTo>
                  <a:pt x="0" y="26"/>
                  <a:pt x="2"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6" name="Freeform 36"/>
          <p:cNvSpPr/>
          <p:nvPr/>
        </p:nvSpPr>
        <p:spPr bwMode="auto">
          <a:xfrm>
            <a:off x="5064126" y="1672908"/>
            <a:ext cx="241300"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2" y="0"/>
                  <a:pt x="21" y="0"/>
                </a:cubicBezTo>
                <a:cubicBezTo>
                  <a:pt x="9" y="0"/>
                  <a:pt x="0" y="9"/>
                  <a:pt x="0" y="20"/>
                </a:cubicBezTo>
                <a:cubicBezTo>
                  <a:pt x="0" y="26"/>
                  <a:pt x="2"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7" name="Freeform 37"/>
          <p:cNvSpPr/>
          <p:nvPr/>
        </p:nvSpPr>
        <p:spPr bwMode="auto">
          <a:xfrm>
            <a:off x="5064126" y="1764983"/>
            <a:ext cx="96838"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8" name="Freeform 38"/>
          <p:cNvSpPr/>
          <p:nvPr/>
        </p:nvSpPr>
        <p:spPr bwMode="auto">
          <a:xfrm>
            <a:off x="5511801" y="1764983"/>
            <a:ext cx="96838"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39" name="Freeform 39"/>
          <p:cNvSpPr/>
          <p:nvPr/>
        </p:nvSpPr>
        <p:spPr bwMode="auto">
          <a:xfrm>
            <a:off x="5132388" y="1672908"/>
            <a:ext cx="407988" cy="115888"/>
          </a:xfrm>
          <a:custGeom>
            <a:avLst/>
            <a:gdLst>
              <a:gd name="T0" fmla="*/ 62 w 71"/>
              <a:gd name="T1" fmla="*/ 0 h 20"/>
              <a:gd name="T2" fmla="*/ 51 w 71"/>
              <a:gd name="T3" fmla="*/ 0 h 20"/>
              <a:gd name="T4" fmla="*/ 35 w 71"/>
              <a:gd name="T5" fmla="*/ 3 h 20"/>
              <a:gd name="T6" fmla="*/ 20 w 71"/>
              <a:gd name="T7" fmla="*/ 0 h 20"/>
              <a:gd name="T8" fmla="*/ 9 w 71"/>
              <a:gd name="T9" fmla="*/ 0 h 20"/>
              <a:gd name="T10" fmla="*/ 0 w 71"/>
              <a:gd name="T11" fmla="*/ 9 h 20"/>
              <a:gd name="T12" fmla="*/ 0 w 71"/>
              <a:gd name="T13" fmla="*/ 10 h 20"/>
              <a:gd name="T14" fmla="*/ 9 w 71"/>
              <a:gd name="T15" fmla="*/ 20 h 20"/>
              <a:gd name="T16" fmla="*/ 62 w 71"/>
              <a:gd name="T17" fmla="*/ 20 h 20"/>
              <a:gd name="T18" fmla="*/ 71 w 71"/>
              <a:gd name="T19" fmla="*/ 10 h 20"/>
              <a:gd name="T20" fmla="*/ 71 w 71"/>
              <a:gd name="T21" fmla="*/ 9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5" y="3"/>
                </a:cubicBezTo>
                <a:cubicBezTo>
                  <a:pt x="29" y="3"/>
                  <a:pt x="24" y="0"/>
                  <a:pt x="20" y="0"/>
                </a:cubicBezTo>
                <a:cubicBezTo>
                  <a:pt x="9" y="0"/>
                  <a:pt x="9" y="0"/>
                  <a:pt x="9" y="0"/>
                </a:cubicBezTo>
                <a:cubicBezTo>
                  <a:pt x="4" y="0"/>
                  <a:pt x="0" y="4"/>
                  <a:pt x="0" y="9"/>
                </a:cubicBezTo>
                <a:cubicBezTo>
                  <a:pt x="0" y="10"/>
                  <a:pt x="0" y="10"/>
                  <a:pt x="0" y="10"/>
                </a:cubicBezTo>
                <a:cubicBezTo>
                  <a:pt x="0" y="16"/>
                  <a:pt x="4" y="20"/>
                  <a:pt x="9" y="20"/>
                </a:cubicBezTo>
                <a:cubicBezTo>
                  <a:pt x="62" y="20"/>
                  <a:pt x="62" y="20"/>
                  <a:pt x="62" y="20"/>
                </a:cubicBezTo>
                <a:cubicBezTo>
                  <a:pt x="67" y="20"/>
                  <a:pt x="71" y="16"/>
                  <a:pt x="71" y="10"/>
                </a:cubicBezTo>
                <a:cubicBezTo>
                  <a:pt x="71" y="9"/>
                  <a:pt x="71" y="9"/>
                  <a:pt x="71" y="9"/>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0" name="Oval 40"/>
          <p:cNvSpPr>
            <a:spLocks noChangeArrowheads="1"/>
          </p:cNvSpPr>
          <p:nvPr/>
        </p:nvSpPr>
        <p:spPr bwMode="auto">
          <a:xfrm>
            <a:off x="5213351" y="1385570"/>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41" name="Freeform 41"/>
          <p:cNvSpPr/>
          <p:nvPr/>
        </p:nvSpPr>
        <p:spPr bwMode="auto">
          <a:xfrm>
            <a:off x="5946776" y="1690370"/>
            <a:ext cx="292100" cy="512763"/>
          </a:xfrm>
          <a:custGeom>
            <a:avLst/>
            <a:gdLst>
              <a:gd name="T0" fmla="*/ 51 w 51"/>
              <a:gd name="T1" fmla="*/ 85 h 89"/>
              <a:gd name="T2" fmla="*/ 47 w 51"/>
              <a:gd name="T3" fmla="*/ 89 h 89"/>
              <a:gd name="T4" fmla="*/ 5 w 51"/>
              <a:gd name="T5" fmla="*/ 89 h 89"/>
              <a:gd name="T6" fmla="*/ 0 w 51"/>
              <a:gd name="T7" fmla="*/ 85 h 89"/>
              <a:gd name="T8" fmla="*/ 0 w 51"/>
              <a:gd name="T9" fmla="*/ 5 h 89"/>
              <a:gd name="T10" fmla="*/ 5 w 51"/>
              <a:gd name="T11" fmla="*/ 0 h 89"/>
              <a:gd name="T12" fmla="*/ 47 w 51"/>
              <a:gd name="T13" fmla="*/ 0 h 89"/>
              <a:gd name="T14" fmla="*/ 51 w 51"/>
              <a:gd name="T15" fmla="*/ 5 h 89"/>
              <a:gd name="T16" fmla="*/ 51 w 51"/>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5"/>
                </a:moveTo>
                <a:cubicBezTo>
                  <a:pt x="51" y="87"/>
                  <a:pt x="49" y="89"/>
                  <a:pt x="47" y="89"/>
                </a:cubicBezTo>
                <a:cubicBezTo>
                  <a:pt x="5" y="89"/>
                  <a:pt x="5" y="89"/>
                  <a:pt x="5" y="89"/>
                </a:cubicBezTo>
                <a:cubicBezTo>
                  <a:pt x="2" y="89"/>
                  <a:pt x="0" y="87"/>
                  <a:pt x="0" y="85"/>
                </a:cubicBezTo>
                <a:cubicBezTo>
                  <a:pt x="0" y="5"/>
                  <a:pt x="0" y="5"/>
                  <a:pt x="0" y="5"/>
                </a:cubicBezTo>
                <a:cubicBezTo>
                  <a:pt x="0" y="3"/>
                  <a:pt x="2" y="0"/>
                  <a:pt x="5" y="0"/>
                </a:cubicBezTo>
                <a:cubicBezTo>
                  <a:pt x="47" y="0"/>
                  <a:pt x="47" y="0"/>
                  <a:pt x="47" y="0"/>
                </a:cubicBezTo>
                <a:cubicBezTo>
                  <a:pt x="49" y="0"/>
                  <a:pt x="51" y="3"/>
                  <a:pt x="51" y="5"/>
                </a:cubicBezTo>
                <a:lnTo>
                  <a:pt x="51"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2" name="Freeform 42"/>
          <p:cNvSpPr/>
          <p:nvPr/>
        </p:nvSpPr>
        <p:spPr bwMode="auto">
          <a:xfrm>
            <a:off x="5946776" y="2126933"/>
            <a:ext cx="131763" cy="655638"/>
          </a:xfrm>
          <a:custGeom>
            <a:avLst/>
            <a:gdLst>
              <a:gd name="T0" fmla="*/ 23 w 23"/>
              <a:gd name="T1" fmla="*/ 110 h 114"/>
              <a:gd name="T2" fmla="*/ 19 w 23"/>
              <a:gd name="T3" fmla="*/ 114 h 114"/>
              <a:gd name="T4" fmla="*/ 5 w 23"/>
              <a:gd name="T5" fmla="*/ 114 h 114"/>
              <a:gd name="T6" fmla="*/ 0 w 23"/>
              <a:gd name="T7" fmla="*/ 110 h 114"/>
              <a:gd name="T8" fmla="*/ 0 w 23"/>
              <a:gd name="T9" fmla="*/ 5 h 114"/>
              <a:gd name="T10" fmla="*/ 5 w 23"/>
              <a:gd name="T11" fmla="*/ 0 h 114"/>
              <a:gd name="T12" fmla="*/ 19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3" name="Freeform 43"/>
          <p:cNvSpPr/>
          <p:nvPr/>
        </p:nvSpPr>
        <p:spPr bwMode="auto">
          <a:xfrm>
            <a:off x="6107113" y="2126933"/>
            <a:ext cx="131763" cy="655638"/>
          </a:xfrm>
          <a:custGeom>
            <a:avLst/>
            <a:gdLst>
              <a:gd name="T0" fmla="*/ 23 w 23"/>
              <a:gd name="T1" fmla="*/ 110 h 114"/>
              <a:gd name="T2" fmla="*/ 19 w 23"/>
              <a:gd name="T3" fmla="*/ 114 h 114"/>
              <a:gd name="T4" fmla="*/ 5 w 23"/>
              <a:gd name="T5" fmla="*/ 114 h 114"/>
              <a:gd name="T6" fmla="*/ 0 w 23"/>
              <a:gd name="T7" fmla="*/ 110 h 114"/>
              <a:gd name="T8" fmla="*/ 0 w 23"/>
              <a:gd name="T9" fmla="*/ 5 h 114"/>
              <a:gd name="T10" fmla="*/ 5 w 23"/>
              <a:gd name="T11" fmla="*/ 0 h 114"/>
              <a:gd name="T12" fmla="*/ 19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4" name="Freeform 44"/>
          <p:cNvSpPr/>
          <p:nvPr/>
        </p:nvSpPr>
        <p:spPr bwMode="auto">
          <a:xfrm>
            <a:off x="6130926" y="1672908"/>
            <a:ext cx="234950" cy="195263"/>
          </a:xfrm>
          <a:custGeom>
            <a:avLst/>
            <a:gdLst>
              <a:gd name="T0" fmla="*/ 36 w 41"/>
              <a:gd name="T1" fmla="*/ 34 h 34"/>
              <a:gd name="T2" fmla="*/ 41 w 41"/>
              <a:gd name="T3" fmla="*/ 20 h 34"/>
              <a:gd name="T4" fmla="*/ 20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0"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5" name="Freeform 45"/>
          <p:cNvSpPr/>
          <p:nvPr/>
        </p:nvSpPr>
        <p:spPr bwMode="auto">
          <a:xfrm>
            <a:off x="5821363" y="1672908"/>
            <a:ext cx="239713"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3" y="0"/>
                  <a:pt x="21" y="0"/>
                </a:cubicBezTo>
                <a:cubicBezTo>
                  <a:pt x="10" y="0"/>
                  <a:pt x="0" y="9"/>
                  <a:pt x="0" y="20"/>
                </a:cubicBezTo>
                <a:cubicBezTo>
                  <a:pt x="0" y="26"/>
                  <a:pt x="3"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6" name="Freeform 46"/>
          <p:cNvSpPr/>
          <p:nvPr/>
        </p:nvSpPr>
        <p:spPr bwMode="auto">
          <a:xfrm>
            <a:off x="5821363" y="1764983"/>
            <a:ext cx="96838"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3" y="81"/>
                  <a:pt x="0" y="79"/>
                  <a:pt x="0" y="77"/>
                </a:cubicBezTo>
                <a:cubicBezTo>
                  <a:pt x="0" y="5"/>
                  <a:pt x="0" y="5"/>
                  <a:pt x="0" y="5"/>
                </a:cubicBezTo>
                <a:cubicBezTo>
                  <a:pt x="0" y="2"/>
                  <a:pt x="3"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7" name="Freeform 47"/>
          <p:cNvSpPr/>
          <p:nvPr/>
        </p:nvSpPr>
        <p:spPr bwMode="auto">
          <a:xfrm>
            <a:off x="6273801" y="1764983"/>
            <a:ext cx="92075" cy="466725"/>
          </a:xfrm>
          <a:custGeom>
            <a:avLst/>
            <a:gdLst>
              <a:gd name="T0" fmla="*/ 16 w 16"/>
              <a:gd name="T1" fmla="*/ 77 h 81"/>
              <a:gd name="T2" fmla="*/ 11 w 16"/>
              <a:gd name="T3" fmla="*/ 81 h 81"/>
              <a:gd name="T4" fmla="*/ 4 w 16"/>
              <a:gd name="T5" fmla="*/ 81 h 81"/>
              <a:gd name="T6" fmla="*/ 0 w 16"/>
              <a:gd name="T7" fmla="*/ 77 h 81"/>
              <a:gd name="T8" fmla="*/ 0 w 16"/>
              <a:gd name="T9" fmla="*/ 5 h 81"/>
              <a:gd name="T10" fmla="*/ 4 w 16"/>
              <a:gd name="T11" fmla="*/ 0 h 81"/>
              <a:gd name="T12" fmla="*/ 11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1" y="81"/>
                </a:cubicBezTo>
                <a:cubicBezTo>
                  <a:pt x="4" y="81"/>
                  <a:pt x="4" y="81"/>
                  <a:pt x="4" y="81"/>
                </a:cubicBezTo>
                <a:cubicBezTo>
                  <a:pt x="2" y="81"/>
                  <a:pt x="0" y="79"/>
                  <a:pt x="0" y="77"/>
                </a:cubicBezTo>
                <a:cubicBezTo>
                  <a:pt x="0" y="5"/>
                  <a:pt x="0" y="5"/>
                  <a:pt x="0" y="5"/>
                </a:cubicBezTo>
                <a:cubicBezTo>
                  <a:pt x="0" y="2"/>
                  <a:pt x="2" y="0"/>
                  <a:pt x="4" y="0"/>
                </a:cubicBezTo>
                <a:cubicBezTo>
                  <a:pt x="11" y="0"/>
                  <a:pt x="11" y="0"/>
                  <a:pt x="11"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8" name="Freeform 48"/>
          <p:cNvSpPr/>
          <p:nvPr/>
        </p:nvSpPr>
        <p:spPr bwMode="auto">
          <a:xfrm>
            <a:off x="5889626" y="1672908"/>
            <a:ext cx="407988" cy="115888"/>
          </a:xfrm>
          <a:custGeom>
            <a:avLst/>
            <a:gdLst>
              <a:gd name="T0" fmla="*/ 62 w 71"/>
              <a:gd name="T1" fmla="*/ 0 h 20"/>
              <a:gd name="T2" fmla="*/ 51 w 71"/>
              <a:gd name="T3" fmla="*/ 0 h 20"/>
              <a:gd name="T4" fmla="*/ 36 w 71"/>
              <a:gd name="T5" fmla="*/ 3 h 20"/>
              <a:gd name="T6" fmla="*/ 20 w 71"/>
              <a:gd name="T7" fmla="*/ 0 h 20"/>
              <a:gd name="T8" fmla="*/ 10 w 71"/>
              <a:gd name="T9" fmla="*/ 0 h 20"/>
              <a:gd name="T10" fmla="*/ 0 w 71"/>
              <a:gd name="T11" fmla="*/ 9 h 20"/>
              <a:gd name="T12" fmla="*/ 0 w 71"/>
              <a:gd name="T13" fmla="*/ 10 h 20"/>
              <a:gd name="T14" fmla="*/ 10 w 71"/>
              <a:gd name="T15" fmla="*/ 20 h 20"/>
              <a:gd name="T16" fmla="*/ 62 w 71"/>
              <a:gd name="T17" fmla="*/ 20 h 20"/>
              <a:gd name="T18" fmla="*/ 71 w 71"/>
              <a:gd name="T19" fmla="*/ 10 h 20"/>
              <a:gd name="T20" fmla="*/ 71 w 71"/>
              <a:gd name="T21" fmla="*/ 9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6" y="3"/>
                </a:cubicBezTo>
                <a:cubicBezTo>
                  <a:pt x="29" y="3"/>
                  <a:pt x="25" y="0"/>
                  <a:pt x="20" y="0"/>
                </a:cubicBezTo>
                <a:cubicBezTo>
                  <a:pt x="10" y="0"/>
                  <a:pt x="10" y="0"/>
                  <a:pt x="10" y="0"/>
                </a:cubicBezTo>
                <a:cubicBezTo>
                  <a:pt x="4" y="0"/>
                  <a:pt x="0" y="4"/>
                  <a:pt x="0" y="9"/>
                </a:cubicBezTo>
                <a:cubicBezTo>
                  <a:pt x="0" y="10"/>
                  <a:pt x="0" y="10"/>
                  <a:pt x="0" y="10"/>
                </a:cubicBezTo>
                <a:cubicBezTo>
                  <a:pt x="0" y="16"/>
                  <a:pt x="4" y="20"/>
                  <a:pt x="10" y="20"/>
                </a:cubicBezTo>
                <a:cubicBezTo>
                  <a:pt x="62" y="20"/>
                  <a:pt x="62" y="20"/>
                  <a:pt x="62" y="20"/>
                </a:cubicBezTo>
                <a:cubicBezTo>
                  <a:pt x="67" y="20"/>
                  <a:pt x="71" y="16"/>
                  <a:pt x="71" y="10"/>
                </a:cubicBezTo>
                <a:cubicBezTo>
                  <a:pt x="71" y="9"/>
                  <a:pt x="71" y="9"/>
                  <a:pt x="71" y="9"/>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49" name="Oval 49"/>
          <p:cNvSpPr>
            <a:spLocks noChangeArrowheads="1"/>
          </p:cNvSpPr>
          <p:nvPr/>
        </p:nvSpPr>
        <p:spPr bwMode="auto">
          <a:xfrm>
            <a:off x="5970588" y="1385570"/>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50" name="Freeform 50"/>
          <p:cNvSpPr/>
          <p:nvPr/>
        </p:nvSpPr>
        <p:spPr bwMode="auto">
          <a:xfrm>
            <a:off x="6704013" y="1690370"/>
            <a:ext cx="298450" cy="512763"/>
          </a:xfrm>
          <a:custGeom>
            <a:avLst/>
            <a:gdLst>
              <a:gd name="T0" fmla="*/ 52 w 52"/>
              <a:gd name="T1" fmla="*/ 85 h 89"/>
              <a:gd name="T2" fmla="*/ 47 w 52"/>
              <a:gd name="T3" fmla="*/ 89 h 89"/>
              <a:gd name="T4" fmla="*/ 5 w 52"/>
              <a:gd name="T5" fmla="*/ 89 h 89"/>
              <a:gd name="T6" fmla="*/ 0 w 52"/>
              <a:gd name="T7" fmla="*/ 85 h 89"/>
              <a:gd name="T8" fmla="*/ 0 w 52"/>
              <a:gd name="T9" fmla="*/ 5 h 89"/>
              <a:gd name="T10" fmla="*/ 5 w 52"/>
              <a:gd name="T11" fmla="*/ 0 h 89"/>
              <a:gd name="T12" fmla="*/ 47 w 52"/>
              <a:gd name="T13" fmla="*/ 0 h 89"/>
              <a:gd name="T14" fmla="*/ 52 w 52"/>
              <a:gd name="T15" fmla="*/ 5 h 89"/>
              <a:gd name="T16" fmla="*/ 52 w 52"/>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5"/>
                </a:moveTo>
                <a:cubicBezTo>
                  <a:pt x="52" y="87"/>
                  <a:pt x="50" y="89"/>
                  <a:pt x="47" y="89"/>
                </a:cubicBezTo>
                <a:cubicBezTo>
                  <a:pt x="5" y="89"/>
                  <a:pt x="5" y="89"/>
                  <a:pt x="5" y="89"/>
                </a:cubicBezTo>
                <a:cubicBezTo>
                  <a:pt x="2" y="89"/>
                  <a:pt x="0" y="87"/>
                  <a:pt x="0" y="85"/>
                </a:cubicBezTo>
                <a:cubicBezTo>
                  <a:pt x="0" y="5"/>
                  <a:pt x="0" y="5"/>
                  <a:pt x="0" y="5"/>
                </a:cubicBezTo>
                <a:cubicBezTo>
                  <a:pt x="0" y="3"/>
                  <a:pt x="2" y="0"/>
                  <a:pt x="5" y="0"/>
                </a:cubicBezTo>
                <a:cubicBezTo>
                  <a:pt x="47" y="0"/>
                  <a:pt x="47" y="0"/>
                  <a:pt x="47" y="0"/>
                </a:cubicBezTo>
                <a:cubicBezTo>
                  <a:pt x="50" y="0"/>
                  <a:pt x="52" y="3"/>
                  <a:pt x="52" y="5"/>
                </a:cubicBezTo>
                <a:lnTo>
                  <a:pt x="52"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1" name="Freeform 51"/>
          <p:cNvSpPr/>
          <p:nvPr/>
        </p:nvSpPr>
        <p:spPr bwMode="auto">
          <a:xfrm>
            <a:off x="6704013" y="2126933"/>
            <a:ext cx="138113" cy="655638"/>
          </a:xfrm>
          <a:custGeom>
            <a:avLst/>
            <a:gdLst>
              <a:gd name="T0" fmla="*/ 24 w 24"/>
              <a:gd name="T1" fmla="*/ 110 h 114"/>
              <a:gd name="T2" fmla="*/ 19 w 24"/>
              <a:gd name="T3" fmla="*/ 114 h 114"/>
              <a:gd name="T4" fmla="*/ 5 w 24"/>
              <a:gd name="T5" fmla="*/ 114 h 114"/>
              <a:gd name="T6" fmla="*/ 0 w 24"/>
              <a:gd name="T7" fmla="*/ 110 h 114"/>
              <a:gd name="T8" fmla="*/ 0 w 24"/>
              <a:gd name="T9" fmla="*/ 5 h 114"/>
              <a:gd name="T10" fmla="*/ 5 w 24"/>
              <a:gd name="T11" fmla="*/ 0 h 114"/>
              <a:gd name="T12" fmla="*/ 19 w 24"/>
              <a:gd name="T13" fmla="*/ 0 h 114"/>
              <a:gd name="T14" fmla="*/ 24 w 24"/>
              <a:gd name="T15" fmla="*/ 5 h 114"/>
              <a:gd name="T16" fmla="*/ 24 w 24"/>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10"/>
                </a:moveTo>
                <a:cubicBezTo>
                  <a:pt x="24"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4" y="2"/>
                  <a:pt x="24" y="5"/>
                </a:cubicBezTo>
                <a:lnTo>
                  <a:pt x="24"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2" name="Freeform 52"/>
          <p:cNvSpPr/>
          <p:nvPr/>
        </p:nvSpPr>
        <p:spPr bwMode="auto">
          <a:xfrm>
            <a:off x="6870701" y="2126933"/>
            <a:ext cx="131763" cy="655638"/>
          </a:xfrm>
          <a:custGeom>
            <a:avLst/>
            <a:gdLst>
              <a:gd name="T0" fmla="*/ 23 w 23"/>
              <a:gd name="T1" fmla="*/ 110 h 114"/>
              <a:gd name="T2" fmla="*/ 18 w 23"/>
              <a:gd name="T3" fmla="*/ 114 h 114"/>
              <a:gd name="T4" fmla="*/ 4 w 23"/>
              <a:gd name="T5" fmla="*/ 114 h 114"/>
              <a:gd name="T6" fmla="*/ 0 w 23"/>
              <a:gd name="T7" fmla="*/ 110 h 114"/>
              <a:gd name="T8" fmla="*/ 0 w 23"/>
              <a:gd name="T9" fmla="*/ 5 h 114"/>
              <a:gd name="T10" fmla="*/ 4 w 23"/>
              <a:gd name="T11" fmla="*/ 0 h 114"/>
              <a:gd name="T12" fmla="*/ 18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8" y="114"/>
                </a:cubicBezTo>
                <a:cubicBezTo>
                  <a:pt x="4" y="114"/>
                  <a:pt x="4" y="114"/>
                  <a:pt x="4" y="114"/>
                </a:cubicBezTo>
                <a:cubicBezTo>
                  <a:pt x="2" y="114"/>
                  <a:pt x="0" y="112"/>
                  <a:pt x="0" y="110"/>
                </a:cubicBezTo>
                <a:cubicBezTo>
                  <a:pt x="0" y="5"/>
                  <a:pt x="0" y="5"/>
                  <a:pt x="0" y="5"/>
                </a:cubicBezTo>
                <a:cubicBezTo>
                  <a:pt x="0" y="2"/>
                  <a:pt x="2" y="0"/>
                  <a:pt x="4" y="0"/>
                </a:cubicBezTo>
                <a:cubicBezTo>
                  <a:pt x="18" y="0"/>
                  <a:pt x="18" y="0"/>
                  <a:pt x="18"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3" name="Freeform 53"/>
          <p:cNvSpPr/>
          <p:nvPr/>
        </p:nvSpPr>
        <p:spPr bwMode="auto">
          <a:xfrm>
            <a:off x="6888163" y="1672908"/>
            <a:ext cx="234950" cy="195263"/>
          </a:xfrm>
          <a:custGeom>
            <a:avLst/>
            <a:gdLst>
              <a:gd name="T0" fmla="*/ 36 w 41"/>
              <a:gd name="T1" fmla="*/ 34 h 34"/>
              <a:gd name="T2" fmla="*/ 41 w 41"/>
              <a:gd name="T3" fmla="*/ 20 h 34"/>
              <a:gd name="T4" fmla="*/ 21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1"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4" name="Freeform 54"/>
          <p:cNvSpPr/>
          <p:nvPr/>
        </p:nvSpPr>
        <p:spPr bwMode="auto">
          <a:xfrm>
            <a:off x="6583363" y="1672908"/>
            <a:ext cx="234950" cy="195263"/>
          </a:xfrm>
          <a:custGeom>
            <a:avLst/>
            <a:gdLst>
              <a:gd name="T0" fmla="*/ 36 w 41"/>
              <a:gd name="T1" fmla="*/ 34 h 34"/>
              <a:gd name="T2" fmla="*/ 41 w 41"/>
              <a:gd name="T3" fmla="*/ 20 h 34"/>
              <a:gd name="T4" fmla="*/ 20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0"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5" name="Freeform 55"/>
          <p:cNvSpPr/>
          <p:nvPr/>
        </p:nvSpPr>
        <p:spPr bwMode="auto">
          <a:xfrm>
            <a:off x="6583363" y="1764983"/>
            <a:ext cx="92075" cy="466725"/>
          </a:xfrm>
          <a:custGeom>
            <a:avLst/>
            <a:gdLst>
              <a:gd name="T0" fmla="*/ 16 w 16"/>
              <a:gd name="T1" fmla="*/ 77 h 81"/>
              <a:gd name="T2" fmla="*/ 12 w 16"/>
              <a:gd name="T3" fmla="*/ 81 h 81"/>
              <a:gd name="T4" fmla="*/ 4 w 16"/>
              <a:gd name="T5" fmla="*/ 81 h 81"/>
              <a:gd name="T6" fmla="*/ 0 w 16"/>
              <a:gd name="T7" fmla="*/ 77 h 81"/>
              <a:gd name="T8" fmla="*/ 0 w 16"/>
              <a:gd name="T9" fmla="*/ 5 h 81"/>
              <a:gd name="T10" fmla="*/ 4 w 16"/>
              <a:gd name="T11" fmla="*/ 0 h 81"/>
              <a:gd name="T12" fmla="*/ 12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2" y="81"/>
                </a:cubicBezTo>
                <a:cubicBezTo>
                  <a:pt x="4" y="81"/>
                  <a:pt x="4" y="81"/>
                  <a:pt x="4" y="81"/>
                </a:cubicBezTo>
                <a:cubicBezTo>
                  <a:pt x="2" y="81"/>
                  <a:pt x="0" y="79"/>
                  <a:pt x="0" y="77"/>
                </a:cubicBezTo>
                <a:cubicBezTo>
                  <a:pt x="0" y="5"/>
                  <a:pt x="0" y="5"/>
                  <a:pt x="0" y="5"/>
                </a:cubicBezTo>
                <a:cubicBezTo>
                  <a:pt x="0" y="2"/>
                  <a:pt x="2" y="0"/>
                  <a:pt x="4" y="0"/>
                </a:cubicBezTo>
                <a:cubicBezTo>
                  <a:pt x="12" y="0"/>
                  <a:pt x="12" y="0"/>
                  <a:pt x="12"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6" name="Freeform 56"/>
          <p:cNvSpPr/>
          <p:nvPr/>
        </p:nvSpPr>
        <p:spPr bwMode="auto">
          <a:xfrm>
            <a:off x="7031038" y="1764983"/>
            <a:ext cx="92075" cy="466725"/>
          </a:xfrm>
          <a:custGeom>
            <a:avLst/>
            <a:gdLst>
              <a:gd name="T0" fmla="*/ 16 w 16"/>
              <a:gd name="T1" fmla="*/ 77 h 81"/>
              <a:gd name="T2" fmla="*/ 12 w 16"/>
              <a:gd name="T3" fmla="*/ 81 h 81"/>
              <a:gd name="T4" fmla="*/ 4 w 16"/>
              <a:gd name="T5" fmla="*/ 81 h 81"/>
              <a:gd name="T6" fmla="*/ 0 w 16"/>
              <a:gd name="T7" fmla="*/ 77 h 81"/>
              <a:gd name="T8" fmla="*/ 0 w 16"/>
              <a:gd name="T9" fmla="*/ 5 h 81"/>
              <a:gd name="T10" fmla="*/ 4 w 16"/>
              <a:gd name="T11" fmla="*/ 0 h 81"/>
              <a:gd name="T12" fmla="*/ 12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2" y="81"/>
                </a:cubicBezTo>
                <a:cubicBezTo>
                  <a:pt x="4" y="81"/>
                  <a:pt x="4" y="81"/>
                  <a:pt x="4" y="81"/>
                </a:cubicBezTo>
                <a:cubicBezTo>
                  <a:pt x="2" y="81"/>
                  <a:pt x="0" y="79"/>
                  <a:pt x="0" y="77"/>
                </a:cubicBezTo>
                <a:cubicBezTo>
                  <a:pt x="0" y="5"/>
                  <a:pt x="0" y="5"/>
                  <a:pt x="0" y="5"/>
                </a:cubicBezTo>
                <a:cubicBezTo>
                  <a:pt x="0" y="2"/>
                  <a:pt x="2" y="0"/>
                  <a:pt x="4" y="0"/>
                </a:cubicBezTo>
                <a:cubicBezTo>
                  <a:pt x="12" y="0"/>
                  <a:pt x="12" y="0"/>
                  <a:pt x="12"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7" name="Freeform 57"/>
          <p:cNvSpPr/>
          <p:nvPr/>
        </p:nvSpPr>
        <p:spPr bwMode="auto">
          <a:xfrm>
            <a:off x="6653213" y="1672908"/>
            <a:ext cx="406400" cy="115888"/>
          </a:xfrm>
          <a:custGeom>
            <a:avLst/>
            <a:gdLst>
              <a:gd name="T0" fmla="*/ 61 w 71"/>
              <a:gd name="T1" fmla="*/ 0 h 20"/>
              <a:gd name="T2" fmla="*/ 50 w 71"/>
              <a:gd name="T3" fmla="*/ 0 h 20"/>
              <a:gd name="T4" fmla="*/ 35 w 71"/>
              <a:gd name="T5" fmla="*/ 3 h 20"/>
              <a:gd name="T6" fmla="*/ 20 w 71"/>
              <a:gd name="T7" fmla="*/ 0 h 20"/>
              <a:gd name="T8" fmla="*/ 9 w 71"/>
              <a:gd name="T9" fmla="*/ 0 h 20"/>
              <a:gd name="T10" fmla="*/ 0 w 71"/>
              <a:gd name="T11" fmla="*/ 9 h 20"/>
              <a:gd name="T12" fmla="*/ 0 w 71"/>
              <a:gd name="T13" fmla="*/ 10 h 20"/>
              <a:gd name="T14" fmla="*/ 9 w 71"/>
              <a:gd name="T15" fmla="*/ 20 h 20"/>
              <a:gd name="T16" fmla="*/ 61 w 71"/>
              <a:gd name="T17" fmla="*/ 20 h 20"/>
              <a:gd name="T18" fmla="*/ 71 w 71"/>
              <a:gd name="T19" fmla="*/ 10 h 20"/>
              <a:gd name="T20" fmla="*/ 71 w 71"/>
              <a:gd name="T21" fmla="*/ 9 h 20"/>
              <a:gd name="T22" fmla="*/ 61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1" y="0"/>
                </a:moveTo>
                <a:cubicBezTo>
                  <a:pt x="50" y="0"/>
                  <a:pt x="50" y="0"/>
                  <a:pt x="50" y="0"/>
                </a:cubicBezTo>
                <a:cubicBezTo>
                  <a:pt x="47" y="0"/>
                  <a:pt x="42" y="3"/>
                  <a:pt x="35" y="3"/>
                </a:cubicBezTo>
                <a:cubicBezTo>
                  <a:pt x="28" y="3"/>
                  <a:pt x="24" y="0"/>
                  <a:pt x="20" y="0"/>
                </a:cubicBezTo>
                <a:cubicBezTo>
                  <a:pt x="9" y="0"/>
                  <a:pt x="9" y="0"/>
                  <a:pt x="9" y="0"/>
                </a:cubicBezTo>
                <a:cubicBezTo>
                  <a:pt x="4" y="0"/>
                  <a:pt x="0" y="4"/>
                  <a:pt x="0" y="9"/>
                </a:cubicBezTo>
                <a:cubicBezTo>
                  <a:pt x="0" y="10"/>
                  <a:pt x="0" y="10"/>
                  <a:pt x="0" y="10"/>
                </a:cubicBezTo>
                <a:cubicBezTo>
                  <a:pt x="0" y="16"/>
                  <a:pt x="4" y="20"/>
                  <a:pt x="9" y="20"/>
                </a:cubicBezTo>
                <a:cubicBezTo>
                  <a:pt x="61" y="20"/>
                  <a:pt x="61" y="20"/>
                  <a:pt x="61" y="20"/>
                </a:cubicBezTo>
                <a:cubicBezTo>
                  <a:pt x="66" y="20"/>
                  <a:pt x="71" y="16"/>
                  <a:pt x="71" y="10"/>
                </a:cubicBezTo>
                <a:cubicBezTo>
                  <a:pt x="71" y="9"/>
                  <a:pt x="71" y="9"/>
                  <a:pt x="71" y="9"/>
                </a:cubicBezTo>
                <a:cubicBezTo>
                  <a:pt x="71" y="4"/>
                  <a:pt x="66" y="0"/>
                  <a:pt x="61"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58" name="Oval 58"/>
          <p:cNvSpPr>
            <a:spLocks noChangeArrowheads="1"/>
          </p:cNvSpPr>
          <p:nvPr/>
        </p:nvSpPr>
        <p:spPr bwMode="auto">
          <a:xfrm>
            <a:off x="6732588" y="1385570"/>
            <a:ext cx="241300"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59" name="Freeform 59"/>
          <p:cNvSpPr/>
          <p:nvPr/>
        </p:nvSpPr>
        <p:spPr bwMode="auto">
          <a:xfrm>
            <a:off x="7467601" y="1690370"/>
            <a:ext cx="292100" cy="512763"/>
          </a:xfrm>
          <a:custGeom>
            <a:avLst/>
            <a:gdLst>
              <a:gd name="T0" fmla="*/ 51 w 51"/>
              <a:gd name="T1" fmla="*/ 85 h 89"/>
              <a:gd name="T2" fmla="*/ 46 w 51"/>
              <a:gd name="T3" fmla="*/ 89 h 89"/>
              <a:gd name="T4" fmla="*/ 4 w 51"/>
              <a:gd name="T5" fmla="*/ 89 h 89"/>
              <a:gd name="T6" fmla="*/ 0 w 51"/>
              <a:gd name="T7" fmla="*/ 85 h 89"/>
              <a:gd name="T8" fmla="*/ 0 w 51"/>
              <a:gd name="T9" fmla="*/ 5 h 89"/>
              <a:gd name="T10" fmla="*/ 4 w 51"/>
              <a:gd name="T11" fmla="*/ 0 h 89"/>
              <a:gd name="T12" fmla="*/ 46 w 51"/>
              <a:gd name="T13" fmla="*/ 0 h 89"/>
              <a:gd name="T14" fmla="*/ 51 w 51"/>
              <a:gd name="T15" fmla="*/ 5 h 89"/>
              <a:gd name="T16" fmla="*/ 51 w 51"/>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5"/>
                </a:moveTo>
                <a:cubicBezTo>
                  <a:pt x="51" y="87"/>
                  <a:pt x="49" y="89"/>
                  <a:pt x="46" y="89"/>
                </a:cubicBezTo>
                <a:cubicBezTo>
                  <a:pt x="4" y="89"/>
                  <a:pt x="4" y="89"/>
                  <a:pt x="4" y="89"/>
                </a:cubicBezTo>
                <a:cubicBezTo>
                  <a:pt x="2" y="89"/>
                  <a:pt x="0" y="87"/>
                  <a:pt x="0" y="85"/>
                </a:cubicBezTo>
                <a:cubicBezTo>
                  <a:pt x="0" y="5"/>
                  <a:pt x="0" y="5"/>
                  <a:pt x="0" y="5"/>
                </a:cubicBezTo>
                <a:cubicBezTo>
                  <a:pt x="0" y="3"/>
                  <a:pt x="2" y="0"/>
                  <a:pt x="4" y="0"/>
                </a:cubicBezTo>
                <a:cubicBezTo>
                  <a:pt x="46" y="0"/>
                  <a:pt x="46" y="0"/>
                  <a:pt x="46" y="0"/>
                </a:cubicBezTo>
                <a:cubicBezTo>
                  <a:pt x="49" y="0"/>
                  <a:pt x="51" y="3"/>
                  <a:pt x="51" y="5"/>
                </a:cubicBezTo>
                <a:lnTo>
                  <a:pt x="51"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0" name="Freeform 60"/>
          <p:cNvSpPr/>
          <p:nvPr/>
        </p:nvSpPr>
        <p:spPr bwMode="auto">
          <a:xfrm>
            <a:off x="7467601" y="2126933"/>
            <a:ext cx="131763" cy="655638"/>
          </a:xfrm>
          <a:custGeom>
            <a:avLst/>
            <a:gdLst>
              <a:gd name="T0" fmla="*/ 23 w 23"/>
              <a:gd name="T1" fmla="*/ 110 h 114"/>
              <a:gd name="T2" fmla="*/ 18 w 23"/>
              <a:gd name="T3" fmla="*/ 114 h 114"/>
              <a:gd name="T4" fmla="*/ 4 w 23"/>
              <a:gd name="T5" fmla="*/ 114 h 114"/>
              <a:gd name="T6" fmla="*/ 0 w 23"/>
              <a:gd name="T7" fmla="*/ 110 h 114"/>
              <a:gd name="T8" fmla="*/ 0 w 23"/>
              <a:gd name="T9" fmla="*/ 5 h 114"/>
              <a:gd name="T10" fmla="*/ 4 w 23"/>
              <a:gd name="T11" fmla="*/ 0 h 114"/>
              <a:gd name="T12" fmla="*/ 18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8" y="114"/>
                </a:cubicBezTo>
                <a:cubicBezTo>
                  <a:pt x="4" y="114"/>
                  <a:pt x="4" y="114"/>
                  <a:pt x="4" y="114"/>
                </a:cubicBezTo>
                <a:cubicBezTo>
                  <a:pt x="2" y="114"/>
                  <a:pt x="0" y="112"/>
                  <a:pt x="0" y="110"/>
                </a:cubicBezTo>
                <a:cubicBezTo>
                  <a:pt x="0" y="5"/>
                  <a:pt x="0" y="5"/>
                  <a:pt x="0" y="5"/>
                </a:cubicBezTo>
                <a:cubicBezTo>
                  <a:pt x="0" y="2"/>
                  <a:pt x="2" y="0"/>
                  <a:pt x="4" y="0"/>
                </a:cubicBezTo>
                <a:cubicBezTo>
                  <a:pt x="18" y="0"/>
                  <a:pt x="18" y="0"/>
                  <a:pt x="18"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1" name="Freeform 61"/>
          <p:cNvSpPr/>
          <p:nvPr/>
        </p:nvSpPr>
        <p:spPr bwMode="auto">
          <a:xfrm>
            <a:off x="7627938" y="2126933"/>
            <a:ext cx="131763" cy="655638"/>
          </a:xfrm>
          <a:custGeom>
            <a:avLst/>
            <a:gdLst>
              <a:gd name="T0" fmla="*/ 23 w 23"/>
              <a:gd name="T1" fmla="*/ 110 h 114"/>
              <a:gd name="T2" fmla="*/ 18 w 23"/>
              <a:gd name="T3" fmla="*/ 114 h 114"/>
              <a:gd name="T4" fmla="*/ 5 w 23"/>
              <a:gd name="T5" fmla="*/ 114 h 114"/>
              <a:gd name="T6" fmla="*/ 0 w 23"/>
              <a:gd name="T7" fmla="*/ 110 h 114"/>
              <a:gd name="T8" fmla="*/ 0 w 23"/>
              <a:gd name="T9" fmla="*/ 5 h 114"/>
              <a:gd name="T10" fmla="*/ 5 w 23"/>
              <a:gd name="T11" fmla="*/ 0 h 114"/>
              <a:gd name="T12" fmla="*/ 18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8" y="114"/>
                </a:cubicBezTo>
                <a:cubicBezTo>
                  <a:pt x="5" y="114"/>
                  <a:pt x="5" y="114"/>
                  <a:pt x="5" y="114"/>
                </a:cubicBezTo>
                <a:cubicBezTo>
                  <a:pt x="2" y="114"/>
                  <a:pt x="0" y="112"/>
                  <a:pt x="0" y="110"/>
                </a:cubicBezTo>
                <a:cubicBezTo>
                  <a:pt x="0" y="5"/>
                  <a:pt x="0" y="5"/>
                  <a:pt x="0" y="5"/>
                </a:cubicBezTo>
                <a:cubicBezTo>
                  <a:pt x="0" y="2"/>
                  <a:pt x="2" y="0"/>
                  <a:pt x="5" y="0"/>
                </a:cubicBezTo>
                <a:cubicBezTo>
                  <a:pt x="18" y="0"/>
                  <a:pt x="18" y="0"/>
                  <a:pt x="18"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2" name="Freeform 62"/>
          <p:cNvSpPr/>
          <p:nvPr/>
        </p:nvSpPr>
        <p:spPr bwMode="auto">
          <a:xfrm>
            <a:off x="7645401" y="1672908"/>
            <a:ext cx="239713"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2" y="0"/>
                  <a:pt x="21" y="0"/>
                </a:cubicBezTo>
                <a:cubicBezTo>
                  <a:pt x="9" y="0"/>
                  <a:pt x="0" y="9"/>
                  <a:pt x="0" y="20"/>
                </a:cubicBezTo>
                <a:cubicBezTo>
                  <a:pt x="0" y="26"/>
                  <a:pt x="2"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3" name="Freeform 63"/>
          <p:cNvSpPr/>
          <p:nvPr/>
        </p:nvSpPr>
        <p:spPr bwMode="auto">
          <a:xfrm>
            <a:off x="7340601" y="1672908"/>
            <a:ext cx="241300"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39" y="31"/>
                  <a:pt x="42" y="26"/>
                  <a:pt x="42" y="20"/>
                </a:cubicBezTo>
                <a:cubicBezTo>
                  <a:pt x="42" y="9"/>
                  <a:pt x="32" y="0"/>
                  <a:pt x="21" y="0"/>
                </a:cubicBezTo>
                <a:cubicBezTo>
                  <a:pt x="9" y="0"/>
                  <a:pt x="0" y="9"/>
                  <a:pt x="0" y="20"/>
                </a:cubicBezTo>
                <a:cubicBezTo>
                  <a:pt x="0" y="26"/>
                  <a:pt x="2"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4" name="Freeform 64"/>
          <p:cNvSpPr/>
          <p:nvPr/>
        </p:nvSpPr>
        <p:spPr bwMode="auto">
          <a:xfrm>
            <a:off x="7340601" y="1764983"/>
            <a:ext cx="96838"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4"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4"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5" name="Freeform 65"/>
          <p:cNvSpPr/>
          <p:nvPr/>
        </p:nvSpPr>
        <p:spPr bwMode="auto">
          <a:xfrm>
            <a:off x="7788276" y="1764983"/>
            <a:ext cx="96838"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6" name="Freeform 66"/>
          <p:cNvSpPr/>
          <p:nvPr/>
        </p:nvSpPr>
        <p:spPr bwMode="auto">
          <a:xfrm>
            <a:off x="7408863" y="1672908"/>
            <a:ext cx="407988" cy="115888"/>
          </a:xfrm>
          <a:custGeom>
            <a:avLst/>
            <a:gdLst>
              <a:gd name="T0" fmla="*/ 62 w 71"/>
              <a:gd name="T1" fmla="*/ 0 h 20"/>
              <a:gd name="T2" fmla="*/ 51 w 71"/>
              <a:gd name="T3" fmla="*/ 0 h 20"/>
              <a:gd name="T4" fmla="*/ 35 w 71"/>
              <a:gd name="T5" fmla="*/ 3 h 20"/>
              <a:gd name="T6" fmla="*/ 20 w 71"/>
              <a:gd name="T7" fmla="*/ 0 h 20"/>
              <a:gd name="T8" fmla="*/ 9 w 71"/>
              <a:gd name="T9" fmla="*/ 0 h 20"/>
              <a:gd name="T10" fmla="*/ 0 w 71"/>
              <a:gd name="T11" fmla="*/ 9 h 20"/>
              <a:gd name="T12" fmla="*/ 0 w 71"/>
              <a:gd name="T13" fmla="*/ 10 h 20"/>
              <a:gd name="T14" fmla="*/ 9 w 71"/>
              <a:gd name="T15" fmla="*/ 20 h 20"/>
              <a:gd name="T16" fmla="*/ 62 w 71"/>
              <a:gd name="T17" fmla="*/ 20 h 20"/>
              <a:gd name="T18" fmla="*/ 71 w 71"/>
              <a:gd name="T19" fmla="*/ 10 h 20"/>
              <a:gd name="T20" fmla="*/ 71 w 71"/>
              <a:gd name="T21" fmla="*/ 9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5" y="3"/>
                </a:cubicBezTo>
                <a:cubicBezTo>
                  <a:pt x="28" y="3"/>
                  <a:pt x="24" y="0"/>
                  <a:pt x="20" y="0"/>
                </a:cubicBezTo>
                <a:cubicBezTo>
                  <a:pt x="9" y="0"/>
                  <a:pt x="9" y="0"/>
                  <a:pt x="9" y="0"/>
                </a:cubicBezTo>
                <a:cubicBezTo>
                  <a:pt x="4" y="0"/>
                  <a:pt x="0" y="4"/>
                  <a:pt x="0" y="9"/>
                </a:cubicBezTo>
                <a:cubicBezTo>
                  <a:pt x="0" y="10"/>
                  <a:pt x="0" y="10"/>
                  <a:pt x="0" y="10"/>
                </a:cubicBezTo>
                <a:cubicBezTo>
                  <a:pt x="0" y="16"/>
                  <a:pt x="4" y="20"/>
                  <a:pt x="9" y="20"/>
                </a:cubicBezTo>
                <a:cubicBezTo>
                  <a:pt x="62" y="20"/>
                  <a:pt x="62" y="20"/>
                  <a:pt x="62" y="20"/>
                </a:cubicBezTo>
                <a:cubicBezTo>
                  <a:pt x="67" y="20"/>
                  <a:pt x="71" y="16"/>
                  <a:pt x="71" y="10"/>
                </a:cubicBezTo>
                <a:cubicBezTo>
                  <a:pt x="71" y="9"/>
                  <a:pt x="71" y="9"/>
                  <a:pt x="71" y="9"/>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7" name="Oval 67"/>
          <p:cNvSpPr>
            <a:spLocks noChangeArrowheads="1"/>
          </p:cNvSpPr>
          <p:nvPr/>
        </p:nvSpPr>
        <p:spPr bwMode="auto">
          <a:xfrm>
            <a:off x="7489826" y="1385570"/>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68" name="Freeform 68"/>
          <p:cNvSpPr/>
          <p:nvPr/>
        </p:nvSpPr>
        <p:spPr bwMode="auto">
          <a:xfrm>
            <a:off x="8223251" y="1690370"/>
            <a:ext cx="293688" cy="512763"/>
          </a:xfrm>
          <a:custGeom>
            <a:avLst/>
            <a:gdLst>
              <a:gd name="T0" fmla="*/ 51 w 51"/>
              <a:gd name="T1" fmla="*/ 85 h 89"/>
              <a:gd name="T2" fmla="*/ 47 w 51"/>
              <a:gd name="T3" fmla="*/ 89 h 89"/>
              <a:gd name="T4" fmla="*/ 5 w 51"/>
              <a:gd name="T5" fmla="*/ 89 h 89"/>
              <a:gd name="T6" fmla="*/ 0 w 51"/>
              <a:gd name="T7" fmla="*/ 85 h 89"/>
              <a:gd name="T8" fmla="*/ 0 w 51"/>
              <a:gd name="T9" fmla="*/ 5 h 89"/>
              <a:gd name="T10" fmla="*/ 5 w 51"/>
              <a:gd name="T11" fmla="*/ 0 h 89"/>
              <a:gd name="T12" fmla="*/ 47 w 51"/>
              <a:gd name="T13" fmla="*/ 0 h 89"/>
              <a:gd name="T14" fmla="*/ 51 w 51"/>
              <a:gd name="T15" fmla="*/ 5 h 89"/>
              <a:gd name="T16" fmla="*/ 51 w 51"/>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5"/>
                </a:moveTo>
                <a:cubicBezTo>
                  <a:pt x="51" y="87"/>
                  <a:pt x="49" y="89"/>
                  <a:pt x="47" y="89"/>
                </a:cubicBezTo>
                <a:cubicBezTo>
                  <a:pt x="5" y="89"/>
                  <a:pt x="5" y="89"/>
                  <a:pt x="5" y="89"/>
                </a:cubicBezTo>
                <a:cubicBezTo>
                  <a:pt x="2" y="89"/>
                  <a:pt x="0" y="87"/>
                  <a:pt x="0" y="85"/>
                </a:cubicBezTo>
                <a:cubicBezTo>
                  <a:pt x="0" y="5"/>
                  <a:pt x="0" y="5"/>
                  <a:pt x="0" y="5"/>
                </a:cubicBezTo>
                <a:cubicBezTo>
                  <a:pt x="0" y="3"/>
                  <a:pt x="2" y="0"/>
                  <a:pt x="5" y="0"/>
                </a:cubicBezTo>
                <a:cubicBezTo>
                  <a:pt x="47" y="0"/>
                  <a:pt x="47" y="0"/>
                  <a:pt x="47" y="0"/>
                </a:cubicBezTo>
                <a:cubicBezTo>
                  <a:pt x="49" y="0"/>
                  <a:pt x="51" y="3"/>
                  <a:pt x="51" y="5"/>
                </a:cubicBezTo>
                <a:lnTo>
                  <a:pt x="51"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9" name="Freeform 69"/>
          <p:cNvSpPr/>
          <p:nvPr/>
        </p:nvSpPr>
        <p:spPr bwMode="auto">
          <a:xfrm>
            <a:off x="8223251" y="2126933"/>
            <a:ext cx="133350" cy="655638"/>
          </a:xfrm>
          <a:custGeom>
            <a:avLst/>
            <a:gdLst>
              <a:gd name="T0" fmla="*/ 23 w 23"/>
              <a:gd name="T1" fmla="*/ 110 h 114"/>
              <a:gd name="T2" fmla="*/ 18 w 23"/>
              <a:gd name="T3" fmla="*/ 114 h 114"/>
              <a:gd name="T4" fmla="*/ 5 w 23"/>
              <a:gd name="T5" fmla="*/ 114 h 114"/>
              <a:gd name="T6" fmla="*/ 0 w 23"/>
              <a:gd name="T7" fmla="*/ 110 h 114"/>
              <a:gd name="T8" fmla="*/ 0 w 23"/>
              <a:gd name="T9" fmla="*/ 5 h 114"/>
              <a:gd name="T10" fmla="*/ 5 w 23"/>
              <a:gd name="T11" fmla="*/ 0 h 114"/>
              <a:gd name="T12" fmla="*/ 18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8" y="114"/>
                </a:cubicBezTo>
                <a:cubicBezTo>
                  <a:pt x="5" y="114"/>
                  <a:pt x="5" y="114"/>
                  <a:pt x="5" y="114"/>
                </a:cubicBezTo>
                <a:cubicBezTo>
                  <a:pt x="2" y="114"/>
                  <a:pt x="0" y="112"/>
                  <a:pt x="0" y="110"/>
                </a:cubicBezTo>
                <a:cubicBezTo>
                  <a:pt x="0" y="5"/>
                  <a:pt x="0" y="5"/>
                  <a:pt x="0" y="5"/>
                </a:cubicBezTo>
                <a:cubicBezTo>
                  <a:pt x="0" y="2"/>
                  <a:pt x="2" y="0"/>
                  <a:pt x="5" y="0"/>
                </a:cubicBezTo>
                <a:cubicBezTo>
                  <a:pt x="18" y="0"/>
                  <a:pt x="18" y="0"/>
                  <a:pt x="18"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0" name="Freeform 70"/>
          <p:cNvSpPr/>
          <p:nvPr/>
        </p:nvSpPr>
        <p:spPr bwMode="auto">
          <a:xfrm>
            <a:off x="8385176" y="2126933"/>
            <a:ext cx="131763" cy="655638"/>
          </a:xfrm>
          <a:custGeom>
            <a:avLst/>
            <a:gdLst>
              <a:gd name="T0" fmla="*/ 23 w 23"/>
              <a:gd name="T1" fmla="*/ 110 h 114"/>
              <a:gd name="T2" fmla="*/ 19 w 23"/>
              <a:gd name="T3" fmla="*/ 114 h 114"/>
              <a:gd name="T4" fmla="*/ 5 w 23"/>
              <a:gd name="T5" fmla="*/ 114 h 114"/>
              <a:gd name="T6" fmla="*/ 0 w 23"/>
              <a:gd name="T7" fmla="*/ 110 h 114"/>
              <a:gd name="T8" fmla="*/ 0 w 23"/>
              <a:gd name="T9" fmla="*/ 5 h 114"/>
              <a:gd name="T10" fmla="*/ 5 w 23"/>
              <a:gd name="T11" fmla="*/ 0 h 114"/>
              <a:gd name="T12" fmla="*/ 19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1" name="Freeform 71"/>
          <p:cNvSpPr/>
          <p:nvPr/>
        </p:nvSpPr>
        <p:spPr bwMode="auto">
          <a:xfrm>
            <a:off x="8401051" y="1672908"/>
            <a:ext cx="241300"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3" y="0"/>
                  <a:pt x="21" y="0"/>
                </a:cubicBezTo>
                <a:cubicBezTo>
                  <a:pt x="10" y="0"/>
                  <a:pt x="0" y="9"/>
                  <a:pt x="0" y="20"/>
                </a:cubicBezTo>
                <a:cubicBezTo>
                  <a:pt x="0" y="26"/>
                  <a:pt x="3"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2" name="Freeform 72"/>
          <p:cNvSpPr/>
          <p:nvPr/>
        </p:nvSpPr>
        <p:spPr bwMode="auto">
          <a:xfrm>
            <a:off x="8097838" y="1672908"/>
            <a:ext cx="241300" cy="195263"/>
          </a:xfrm>
          <a:custGeom>
            <a:avLst/>
            <a:gdLst>
              <a:gd name="T0" fmla="*/ 36 w 42"/>
              <a:gd name="T1" fmla="*/ 34 h 34"/>
              <a:gd name="T2" fmla="*/ 42 w 42"/>
              <a:gd name="T3" fmla="*/ 20 h 34"/>
              <a:gd name="T4" fmla="*/ 21 w 42"/>
              <a:gd name="T5" fmla="*/ 0 h 34"/>
              <a:gd name="T6" fmla="*/ 0 w 42"/>
              <a:gd name="T7" fmla="*/ 20 h 34"/>
              <a:gd name="T8" fmla="*/ 6 w 42"/>
              <a:gd name="T9" fmla="*/ 34 h 34"/>
              <a:gd name="T10" fmla="*/ 36 w 42"/>
              <a:gd name="T11" fmla="*/ 34 h 34"/>
            </a:gdLst>
            <a:ahLst/>
            <a:cxnLst>
              <a:cxn ang="0">
                <a:pos x="T0" y="T1"/>
              </a:cxn>
              <a:cxn ang="0">
                <a:pos x="T2" y="T3"/>
              </a:cxn>
              <a:cxn ang="0">
                <a:pos x="T4" y="T5"/>
              </a:cxn>
              <a:cxn ang="0">
                <a:pos x="T6" y="T7"/>
              </a:cxn>
              <a:cxn ang="0">
                <a:pos x="T8" y="T9"/>
              </a:cxn>
              <a:cxn ang="0">
                <a:pos x="T10" y="T11"/>
              </a:cxn>
            </a:cxnLst>
            <a:rect l="0" t="0" r="r" b="b"/>
            <a:pathLst>
              <a:path w="42" h="34">
                <a:moveTo>
                  <a:pt x="36" y="34"/>
                </a:moveTo>
                <a:cubicBezTo>
                  <a:pt x="40" y="31"/>
                  <a:pt x="42" y="26"/>
                  <a:pt x="42" y="20"/>
                </a:cubicBezTo>
                <a:cubicBezTo>
                  <a:pt x="42" y="9"/>
                  <a:pt x="33" y="0"/>
                  <a:pt x="21" y="0"/>
                </a:cubicBezTo>
                <a:cubicBezTo>
                  <a:pt x="10" y="0"/>
                  <a:pt x="0" y="9"/>
                  <a:pt x="0" y="20"/>
                </a:cubicBezTo>
                <a:cubicBezTo>
                  <a:pt x="0" y="26"/>
                  <a:pt x="2" y="31"/>
                  <a:pt x="6"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3" name="Freeform 73"/>
          <p:cNvSpPr/>
          <p:nvPr/>
        </p:nvSpPr>
        <p:spPr bwMode="auto">
          <a:xfrm>
            <a:off x="8097838" y="1764983"/>
            <a:ext cx="96838"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4" name="Freeform 74"/>
          <p:cNvSpPr/>
          <p:nvPr/>
        </p:nvSpPr>
        <p:spPr bwMode="auto">
          <a:xfrm>
            <a:off x="8545513" y="1764983"/>
            <a:ext cx="96838" cy="466725"/>
          </a:xfrm>
          <a:custGeom>
            <a:avLst/>
            <a:gdLst>
              <a:gd name="T0" fmla="*/ 17 w 17"/>
              <a:gd name="T1" fmla="*/ 77 h 81"/>
              <a:gd name="T2" fmla="*/ 12 w 17"/>
              <a:gd name="T3" fmla="*/ 81 h 81"/>
              <a:gd name="T4" fmla="*/ 5 w 17"/>
              <a:gd name="T5" fmla="*/ 81 h 81"/>
              <a:gd name="T6" fmla="*/ 0 w 17"/>
              <a:gd name="T7" fmla="*/ 77 h 81"/>
              <a:gd name="T8" fmla="*/ 0 w 17"/>
              <a:gd name="T9" fmla="*/ 5 h 81"/>
              <a:gd name="T10" fmla="*/ 5 w 17"/>
              <a:gd name="T11" fmla="*/ 0 h 81"/>
              <a:gd name="T12" fmla="*/ 12 w 17"/>
              <a:gd name="T13" fmla="*/ 0 h 81"/>
              <a:gd name="T14" fmla="*/ 17 w 17"/>
              <a:gd name="T15" fmla="*/ 5 h 81"/>
              <a:gd name="T16" fmla="*/ 17 w 17"/>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7"/>
                </a:moveTo>
                <a:cubicBezTo>
                  <a:pt x="17" y="79"/>
                  <a:pt x="15" y="81"/>
                  <a:pt x="12" y="81"/>
                </a:cubicBezTo>
                <a:cubicBezTo>
                  <a:pt x="5" y="81"/>
                  <a:pt x="5" y="81"/>
                  <a:pt x="5" y="81"/>
                </a:cubicBezTo>
                <a:cubicBezTo>
                  <a:pt x="2" y="81"/>
                  <a:pt x="0" y="79"/>
                  <a:pt x="0" y="77"/>
                </a:cubicBezTo>
                <a:cubicBezTo>
                  <a:pt x="0" y="5"/>
                  <a:pt x="0" y="5"/>
                  <a:pt x="0" y="5"/>
                </a:cubicBezTo>
                <a:cubicBezTo>
                  <a:pt x="0" y="2"/>
                  <a:pt x="2" y="0"/>
                  <a:pt x="5" y="0"/>
                </a:cubicBezTo>
                <a:cubicBezTo>
                  <a:pt x="12" y="0"/>
                  <a:pt x="12" y="0"/>
                  <a:pt x="12" y="0"/>
                </a:cubicBezTo>
                <a:cubicBezTo>
                  <a:pt x="15" y="0"/>
                  <a:pt x="17" y="2"/>
                  <a:pt x="17" y="5"/>
                </a:cubicBezTo>
                <a:lnTo>
                  <a:pt x="17"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5" name="Freeform 75"/>
          <p:cNvSpPr/>
          <p:nvPr/>
        </p:nvSpPr>
        <p:spPr bwMode="auto">
          <a:xfrm>
            <a:off x="8166101" y="1672908"/>
            <a:ext cx="407988" cy="115888"/>
          </a:xfrm>
          <a:custGeom>
            <a:avLst/>
            <a:gdLst>
              <a:gd name="T0" fmla="*/ 62 w 71"/>
              <a:gd name="T1" fmla="*/ 0 h 20"/>
              <a:gd name="T2" fmla="*/ 51 w 71"/>
              <a:gd name="T3" fmla="*/ 0 h 20"/>
              <a:gd name="T4" fmla="*/ 36 w 71"/>
              <a:gd name="T5" fmla="*/ 3 h 20"/>
              <a:gd name="T6" fmla="*/ 20 w 71"/>
              <a:gd name="T7" fmla="*/ 0 h 20"/>
              <a:gd name="T8" fmla="*/ 9 w 71"/>
              <a:gd name="T9" fmla="*/ 0 h 20"/>
              <a:gd name="T10" fmla="*/ 0 w 71"/>
              <a:gd name="T11" fmla="*/ 9 h 20"/>
              <a:gd name="T12" fmla="*/ 0 w 71"/>
              <a:gd name="T13" fmla="*/ 10 h 20"/>
              <a:gd name="T14" fmla="*/ 9 w 71"/>
              <a:gd name="T15" fmla="*/ 20 h 20"/>
              <a:gd name="T16" fmla="*/ 62 w 71"/>
              <a:gd name="T17" fmla="*/ 20 h 20"/>
              <a:gd name="T18" fmla="*/ 71 w 71"/>
              <a:gd name="T19" fmla="*/ 10 h 20"/>
              <a:gd name="T20" fmla="*/ 71 w 71"/>
              <a:gd name="T21" fmla="*/ 9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6" y="3"/>
                </a:cubicBezTo>
                <a:cubicBezTo>
                  <a:pt x="29" y="3"/>
                  <a:pt x="25" y="0"/>
                  <a:pt x="20" y="0"/>
                </a:cubicBezTo>
                <a:cubicBezTo>
                  <a:pt x="9" y="0"/>
                  <a:pt x="9" y="0"/>
                  <a:pt x="9" y="0"/>
                </a:cubicBezTo>
                <a:cubicBezTo>
                  <a:pt x="4" y="0"/>
                  <a:pt x="0" y="4"/>
                  <a:pt x="0" y="9"/>
                </a:cubicBezTo>
                <a:cubicBezTo>
                  <a:pt x="0" y="10"/>
                  <a:pt x="0" y="10"/>
                  <a:pt x="0" y="10"/>
                </a:cubicBezTo>
                <a:cubicBezTo>
                  <a:pt x="0" y="16"/>
                  <a:pt x="4" y="20"/>
                  <a:pt x="9" y="20"/>
                </a:cubicBezTo>
                <a:cubicBezTo>
                  <a:pt x="62" y="20"/>
                  <a:pt x="62" y="20"/>
                  <a:pt x="62" y="20"/>
                </a:cubicBezTo>
                <a:cubicBezTo>
                  <a:pt x="67" y="20"/>
                  <a:pt x="71" y="16"/>
                  <a:pt x="71" y="10"/>
                </a:cubicBezTo>
                <a:cubicBezTo>
                  <a:pt x="71" y="9"/>
                  <a:pt x="71" y="9"/>
                  <a:pt x="71" y="9"/>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6" name="Oval 76"/>
          <p:cNvSpPr>
            <a:spLocks noChangeArrowheads="1"/>
          </p:cNvSpPr>
          <p:nvPr/>
        </p:nvSpPr>
        <p:spPr bwMode="auto">
          <a:xfrm>
            <a:off x="8247063" y="1385570"/>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77" name="Freeform 77"/>
          <p:cNvSpPr/>
          <p:nvPr/>
        </p:nvSpPr>
        <p:spPr bwMode="auto">
          <a:xfrm>
            <a:off x="8980488" y="1690370"/>
            <a:ext cx="298450" cy="512763"/>
          </a:xfrm>
          <a:custGeom>
            <a:avLst/>
            <a:gdLst>
              <a:gd name="T0" fmla="*/ 52 w 52"/>
              <a:gd name="T1" fmla="*/ 85 h 89"/>
              <a:gd name="T2" fmla="*/ 47 w 52"/>
              <a:gd name="T3" fmla="*/ 89 h 89"/>
              <a:gd name="T4" fmla="*/ 5 w 52"/>
              <a:gd name="T5" fmla="*/ 89 h 89"/>
              <a:gd name="T6" fmla="*/ 0 w 52"/>
              <a:gd name="T7" fmla="*/ 85 h 89"/>
              <a:gd name="T8" fmla="*/ 0 w 52"/>
              <a:gd name="T9" fmla="*/ 5 h 89"/>
              <a:gd name="T10" fmla="*/ 5 w 52"/>
              <a:gd name="T11" fmla="*/ 0 h 89"/>
              <a:gd name="T12" fmla="*/ 47 w 52"/>
              <a:gd name="T13" fmla="*/ 0 h 89"/>
              <a:gd name="T14" fmla="*/ 52 w 52"/>
              <a:gd name="T15" fmla="*/ 5 h 89"/>
              <a:gd name="T16" fmla="*/ 52 w 52"/>
              <a:gd name="T17"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5"/>
                </a:moveTo>
                <a:cubicBezTo>
                  <a:pt x="52" y="87"/>
                  <a:pt x="50" y="89"/>
                  <a:pt x="47" y="89"/>
                </a:cubicBezTo>
                <a:cubicBezTo>
                  <a:pt x="5" y="89"/>
                  <a:pt x="5" y="89"/>
                  <a:pt x="5" y="89"/>
                </a:cubicBezTo>
                <a:cubicBezTo>
                  <a:pt x="2" y="89"/>
                  <a:pt x="0" y="87"/>
                  <a:pt x="0" y="85"/>
                </a:cubicBezTo>
                <a:cubicBezTo>
                  <a:pt x="0" y="5"/>
                  <a:pt x="0" y="5"/>
                  <a:pt x="0" y="5"/>
                </a:cubicBezTo>
                <a:cubicBezTo>
                  <a:pt x="0" y="3"/>
                  <a:pt x="2" y="0"/>
                  <a:pt x="5" y="0"/>
                </a:cubicBezTo>
                <a:cubicBezTo>
                  <a:pt x="47" y="0"/>
                  <a:pt x="47" y="0"/>
                  <a:pt x="47" y="0"/>
                </a:cubicBezTo>
                <a:cubicBezTo>
                  <a:pt x="50" y="0"/>
                  <a:pt x="52" y="3"/>
                  <a:pt x="52" y="5"/>
                </a:cubicBezTo>
                <a:lnTo>
                  <a:pt x="52" y="8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8" name="Freeform 78"/>
          <p:cNvSpPr/>
          <p:nvPr/>
        </p:nvSpPr>
        <p:spPr bwMode="auto">
          <a:xfrm>
            <a:off x="8980488" y="2126933"/>
            <a:ext cx="131763" cy="655638"/>
          </a:xfrm>
          <a:custGeom>
            <a:avLst/>
            <a:gdLst>
              <a:gd name="T0" fmla="*/ 23 w 23"/>
              <a:gd name="T1" fmla="*/ 110 h 114"/>
              <a:gd name="T2" fmla="*/ 19 w 23"/>
              <a:gd name="T3" fmla="*/ 114 h 114"/>
              <a:gd name="T4" fmla="*/ 5 w 23"/>
              <a:gd name="T5" fmla="*/ 114 h 114"/>
              <a:gd name="T6" fmla="*/ 0 w 23"/>
              <a:gd name="T7" fmla="*/ 110 h 114"/>
              <a:gd name="T8" fmla="*/ 0 w 23"/>
              <a:gd name="T9" fmla="*/ 5 h 114"/>
              <a:gd name="T10" fmla="*/ 5 w 23"/>
              <a:gd name="T11" fmla="*/ 0 h 114"/>
              <a:gd name="T12" fmla="*/ 19 w 23"/>
              <a:gd name="T13" fmla="*/ 0 h 114"/>
              <a:gd name="T14" fmla="*/ 23 w 23"/>
              <a:gd name="T15" fmla="*/ 5 h 114"/>
              <a:gd name="T16" fmla="*/ 23 w 23"/>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10"/>
                </a:moveTo>
                <a:cubicBezTo>
                  <a:pt x="23" y="112"/>
                  <a:pt x="21" y="114"/>
                  <a:pt x="19" y="114"/>
                </a:cubicBezTo>
                <a:cubicBezTo>
                  <a:pt x="5" y="114"/>
                  <a:pt x="5" y="114"/>
                  <a:pt x="5" y="114"/>
                </a:cubicBezTo>
                <a:cubicBezTo>
                  <a:pt x="2" y="114"/>
                  <a:pt x="0" y="112"/>
                  <a:pt x="0" y="110"/>
                </a:cubicBezTo>
                <a:cubicBezTo>
                  <a:pt x="0" y="5"/>
                  <a:pt x="0" y="5"/>
                  <a:pt x="0" y="5"/>
                </a:cubicBezTo>
                <a:cubicBezTo>
                  <a:pt x="0" y="2"/>
                  <a:pt x="2" y="0"/>
                  <a:pt x="5" y="0"/>
                </a:cubicBezTo>
                <a:cubicBezTo>
                  <a:pt x="19" y="0"/>
                  <a:pt x="19" y="0"/>
                  <a:pt x="19" y="0"/>
                </a:cubicBezTo>
                <a:cubicBezTo>
                  <a:pt x="21" y="0"/>
                  <a:pt x="23" y="2"/>
                  <a:pt x="23" y="5"/>
                </a:cubicBezTo>
                <a:lnTo>
                  <a:pt x="23"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9" name="Freeform 79"/>
          <p:cNvSpPr/>
          <p:nvPr/>
        </p:nvSpPr>
        <p:spPr bwMode="auto">
          <a:xfrm>
            <a:off x="9142413" y="2126933"/>
            <a:ext cx="136525" cy="655638"/>
          </a:xfrm>
          <a:custGeom>
            <a:avLst/>
            <a:gdLst>
              <a:gd name="T0" fmla="*/ 24 w 24"/>
              <a:gd name="T1" fmla="*/ 110 h 114"/>
              <a:gd name="T2" fmla="*/ 19 w 24"/>
              <a:gd name="T3" fmla="*/ 114 h 114"/>
              <a:gd name="T4" fmla="*/ 5 w 24"/>
              <a:gd name="T5" fmla="*/ 114 h 114"/>
              <a:gd name="T6" fmla="*/ 0 w 24"/>
              <a:gd name="T7" fmla="*/ 110 h 114"/>
              <a:gd name="T8" fmla="*/ 0 w 24"/>
              <a:gd name="T9" fmla="*/ 5 h 114"/>
              <a:gd name="T10" fmla="*/ 5 w 24"/>
              <a:gd name="T11" fmla="*/ 0 h 114"/>
              <a:gd name="T12" fmla="*/ 19 w 24"/>
              <a:gd name="T13" fmla="*/ 0 h 114"/>
              <a:gd name="T14" fmla="*/ 24 w 24"/>
              <a:gd name="T15" fmla="*/ 5 h 114"/>
              <a:gd name="T16" fmla="*/ 24 w 24"/>
              <a:gd name="T17" fmla="*/ 11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10"/>
                </a:moveTo>
                <a:cubicBezTo>
                  <a:pt x="24" y="112"/>
                  <a:pt x="22" y="114"/>
                  <a:pt x="19" y="114"/>
                </a:cubicBezTo>
                <a:cubicBezTo>
                  <a:pt x="5" y="114"/>
                  <a:pt x="5" y="114"/>
                  <a:pt x="5" y="114"/>
                </a:cubicBezTo>
                <a:cubicBezTo>
                  <a:pt x="3" y="114"/>
                  <a:pt x="0" y="112"/>
                  <a:pt x="0" y="110"/>
                </a:cubicBezTo>
                <a:cubicBezTo>
                  <a:pt x="0" y="5"/>
                  <a:pt x="0" y="5"/>
                  <a:pt x="0" y="5"/>
                </a:cubicBezTo>
                <a:cubicBezTo>
                  <a:pt x="0" y="2"/>
                  <a:pt x="3" y="0"/>
                  <a:pt x="5" y="0"/>
                </a:cubicBezTo>
                <a:cubicBezTo>
                  <a:pt x="19" y="0"/>
                  <a:pt x="19" y="0"/>
                  <a:pt x="19" y="0"/>
                </a:cubicBezTo>
                <a:cubicBezTo>
                  <a:pt x="22" y="0"/>
                  <a:pt x="24" y="2"/>
                  <a:pt x="24" y="5"/>
                </a:cubicBezTo>
                <a:lnTo>
                  <a:pt x="24" y="110"/>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0" name="Freeform 80"/>
          <p:cNvSpPr/>
          <p:nvPr/>
        </p:nvSpPr>
        <p:spPr bwMode="auto">
          <a:xfrm>
            <a:off x="9164638" y="1672908"/>
            <a:ext cx="234950" cy="195263"/>
          </a:xfrm>
          <a:custGeom>
            <a:avLst/>
            <a:gdLst>
              <a:gd name="T0" fmla="*/ 36 w 41"/>
              <a:gd name="T1" fmla="*/ 34 h 34"/>
              <a:gd name="T2" fmla="*/ 41 w 41"/>
              <a:gd name="T3" fmla="*/ 20 h 34"/>
              <a:gd name="T4" fmla="*/ 20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0"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1" name="Freeform 81"/>
          <p:cNvSpPr/>
          <p:nvPr/>
        </p:nvSpPr>
        <p:spPr bwMode="auto">
          <a:xfrm>
            <a:off x="8859838" y="1672908"/>
            <a:ext cx="236538" cy="195263"/>
          </a:xfrm>
          <a:custGeom>
            <a:avLst/>
            <a:gdLst>
              <a:gd name="T0" fmla="*/ 36 w 41"/>
              <a:gd name="T1" fmla="*/ 34 h 34"/>
              <a:gd name="T2" fmla="*/ 41 w 41"/>
              <a:gd name="T3" fmla="*/ 20 h 34"/>
              <a:gd name="T4" fmla="*/ 20 w 41"/>
              <a:gd name="T5" fmla="*/ 0 h 34"/>
              <a:gd name="T6" fmla="*/ 0 w 41"/>
              <a:gd name="T7" fmla="*/ 20 h 34"/>
              <a:gd name="T8" fmla="*/ 5 w 41"/>
              <a:gd name="T9" fmla="*/ 34 h 34"/>
              <a:gd name="T10" fmla="*/ 36 w 41"/>
              <a:gd name="T11" fmla="*/ 34 h 34"/>
            </a:gdLst>
            <a:ahLst/>
            <a:cxnLst>
              <a:cxn ang="0">
                <a:pos x="T0" y="T1"/>
              </a:cxn>
              <a:cxn ang="0">
                <a:pos x="T2" y="T3"/>
              </a:cxn>
              <a:cxn ang="0">
                <a:pos x="T4" y="T5"/>
              </a:cxn>
              <a:cxn ang="0">
                <a:pos x="T6" y="T7"/>
              </a:cxn>
              <a:cxn ang="0">
                <a:pos x="T8" y="T9"/>
              </a:cxn>
              <a:cxn ang="0">
                <a:pos x="T10" y="T11"/>
              </a:cxn>
            </a:cxnLst>
            <a:rect l="0" t="0" r="r" b="b"/>
            <a:pathLst>
              <a:path w="41" h="34">
                <a:moveTo>
                  <a:pt x="36" y="34"/>
                </a:moveTo>
                <a:cubicBezTo>
                  <a:pt x="39" y="31"/>
                  <a:pt x="41" y="26"/>
                  <a:pt x="41" y="20"/>
                </a:cubicBezTo>
                <a:cubicBezTo>
                  <a:pt x="41" y="9"/>
                  <a:pt x="32" y="0"/>
                  <a:pt x="20" y="0"/>
                </a:cubicBezTo>
                <a:cubicBezTo>
                  <a:pt x="9" y="0"/>
                  <a:pt x="0" y="9"/>
                  <a:pt x="0" y="20"/>
                </a:cubicBezTo>
                <a:cubicBezTo>
                  <a:pt x="0" y="26"/>
                  <a:pt x="2" y="31"/>
                  <a:pt x="5" y="34"/>
                </a:cubicBezTo>
                <a:lnTo>
                  <a:pt x="36" y="3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2" name="Freeform 82"/>
          <p:cNvSpPr/>
          <p:nvPr/>
        </p:nvSpPr>
        <p:spPr bwMode="auto">
          <a:xfrm>
            <a:off x="8859838" y="1764983"/>
            <a:ext cx="92075" cy="466725"/>
          </a:xfrm>
          <a:custGeom>
            <a:avLst/>
            <a:gdLst>
              <a:gd name="T0" fmla="*/ 16 w 16"/>
              <a:gd name="T1" fmla="*/ 77 h 81"/>
              <a:gd name="T2" fmla="*/ 12 w 16"/>
              <a:gd name="T3" fmla="*/ 81 h 81"/>
              <a:gd name="T4" fmla="*/ 4 w 16"/>
              <a:gd name="T5" fmla="*/ 81 h 81"/>
              <a:gd name="T6" fmla="*/ 0 w 16"/>
              <a:gd name="T7" fmla="*/ 77 h 81"/>
              <a:gd name="T8" fmla="*/ 0 w 16"/>
              <a:gd name="T9" fmla="*/ 5 h 81"/>
              <a:gd name="T10" fmla="*/ 4 w 16"/>
              <a:gd name="T11" fmla="*/ 0 h 81"/>
              <a:gd name="T12" fmla="*/ 12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2" y="81"/>
                </a:cubicBezTo>
                <a:cubicBezTo>
                  <a:pt x="4" y="81"/>
                  <a:pt x="4" y="81"/>
                  <a:pt x="4" y="81"/>
                </a:cubicBezTo>
                <a:cubicBezTo>
                  <a:pt x="2" y="81"/>
                  <a:pt x="0" y="79"/>
                  <a:pt x="0" y="77"/>
                </a:cubicBezTo>
                <a:cubicBezTo>
                  <a:pt x="0" y="5"/>
                  <a:pt x="0" y="5"/>
                  <a:pt x="0" y="5"/>
                </a:cubicBezTo>
                <a:cubicBezTo>
                  <a:pt x="0" y="2"/>
                  <a:pt x="2" y="0"/>
                  <a:pt x="4" y="0"/>
                </a:cubicBezTo>
                <a:cubicBezTo>
                  <a:pt x="12" y="0"/>
                  <a:pt x="12" y="0"/>
                  <a:pt x="12"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3" name="Freeform 83"/>
          <p:cNvSpPr/>
          <p:nvPr/>
        </p:nvSpPr>
        <p:spPr bwMode="auto">
          <a:xfrm>
            <a:off x="9307513" y="1764983"/>
            <a:ext cx="92075" cy="466725"/>
          </a:xfrm>
          <a:custGeom>
            <a:avLst/>
            <a:gdLst>
              <a:gd name="T0" fmla="*/ 16 w 16"/>
              <a:gd name="T1" fmla="*/ 77 h 81"/>
              <a:gd name="T2" fmla="*/ 12 w 16"/>
              <a:gd name="T3" fmla="*/ 81 h 81"/>
              <a:gd name="T4" fmla="*/ 4 w 16"/>
              <a:gd name="T5" fmla="*/ 81 h 81"/>
              <a:gd name="T6" fmla="*/ 0 w 16"/>
              <a:gd name="T7" fmla="*/ 77 h 81"/>
              <a:gd name="T8" fmla="*/ 0 w 16"/>
              <a:gd name="T9" fmla="*/ 5 h 81"/>
              <a:gd name="T10" fmla="*/ 4 w 16"/>
              <a:gd name="T11" fmla="*/ 0 h 81"/>
              <a:gd name="T12" fmla="*/ 12 w 16"/>
              <a:gd name="T13" fmla="*/ 0 h 81"/>
              <a:gd name="T14" fmla="*/ 16 w 16"/>
              <a:gd name="T15" fmla="*/ 5 h 81"/>
              <a:gd name="T16" fmla="*/ 16 w 16"/>
              <a:gd name="T17" fmla="*/ 7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7"/>
                </a:moveTo>
                <a:cubicBezTo>
                  <a:pt x="16" y="79"/>
                  <a:pt x="14" y="81"/>
                  <a:pt x="12" y="81"/>
                </a:cubicBezTo>
                <a:cubicBezTo>
                  <a:pt x="4" y="81"/>
                  <a:pt x="4" y="81"/>
                  <a:pt x="4" y="81"/>
                </a:cubicBezTo>
                <a:cubicBezTo>
                  <a:pt x="2" y="81"/>
                  <a:pt x="0" y="79"/>
                  <a:pt x="0" y="77"/>
                </a:cubicBezTo>
                <a:cubicBezTo>
                  <a:pt x="0" y="5"/>
                  <a:pt x="0" y="5"/>
                  <a:pt x="0" y="5"/>
                </a:cubicBezTo>
                <a:cubicBezTo>
                  <a:pt x="0" y="2"/>
                  <a:pt x="2" y="0"/>
                  <a:pt x="4" y="0"/>
                </a:cubicBezTo>
                <a:cubicBezTo>
                  <a:pt x="12" y="0"/>
                  <a:pt x="12" y="0"/>
                  <a:pt x="12" y="0"/>
                </a:cubicBezTo>
                <a:cubicBezTo>
                  <a:pt x="14" y="0"/>
                  <a:pt x="16" y="2"/>
                  <a:pt x="16" y="5"/>
                </a:cubicBezTo>
                <a:lnTo>
                  <a:pt x="16" y="77"/>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4" name="Freeform 84"/>
          <p:cNvSpPr/>
          <p:nvPr/>
        </p:nvSpPr>
        <p:spPr bwMode="auto">
          <a:xfrm>
            <a:off x="8923338" y="1672908"/>
            <a:ext cx="407988" cy="115888"/>
          </a:xfrm>
          <a:custGeom>
            <a:avLst/>
            <a:gdLst>
              <a:gd name="T0" fmla="*/ 62 w 71"/>
              <a:gd name="T1" fmla="*/ 0 h 20"/>
              <a:gd name="T2" fmla="*/ 51 w 71"/>
              <a:gd name="T3" fmla="*/ 0 h 20"/>
              <a:gd name="T4" fmla="*/ 36 w 71"/>
              <a:gd name="T5" fmla="*/ 3 h 20"/>
              <a:gd name="T6" fmla="*/ 21 w 71"/>
              <a:gd name="T7" fmla="*/ 0 h 20"/>
              <a:gd name="T8" fmla="*/ 10 w 71"/>
              <a:gd name="T9" fmla="*/ 0 h 20"/>
              <a:gd name="T10" fmla="*/ 0 w 71"/>
              <a:gd name="T11" fmla="*/ 9 h 20"/>
              <a:gd name="T12" fmla="*/ 0 w 71"/>
              <a:gd name="T13" fmla="*/ 10 h 20"/>
              <a:gd name="T14" fmla="*/ 10 w 71"/>
              <a:gd name="T15" fmla="*/ 20 h 20"/>
              <a:gd name="T16" fmla="*/ 62 w 71"/>
              <a:gd name="T17" fmla="*/ 20 h 20"/>
              <a:gd name="T18" fmla="*/ 71 w 71"/>
              <a:gd name="T19" fmla="*/ 10 h 20"/>
              <a:gd name="T20" fmla="*/ 71 w 71"/>
              <a:gd name="T21" fmla="*/ 9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8" y="0"/>
                  <a:pt x="43" y="3"/>
                  <a:pt x="36" y="3"/>
                </a:cubicBezTo>
                <a:cubicBezTo>
                  <a:pt x="29" y="3"/>
                  <a:pt x="25" y="0"/>
                  <a:pt x="21" y="0"/>
                </a:cubicBezTo>
                <a:cubicBezTo>
                  <a:pt x="10" y="0"/>
                  <a:pt x="10" y="0"/>
                  <a:pt x="10" y="0"/>
                </a:cubicBezTo>
                <a:cubicBezTo>
                  <a:pt x="5" y="0"/>
                  <a:pt x="0" y="4"/>
                  <a:pt x="0" y="9"/>
                </a:cubicBezTo>
                <a:cubicBezTo>
                  <a:pt x="0" y="10"/>
                  <a:pt x="0" y="10"/>
                  <a:pt x="0" y="10"/>
                </a:cubicBezTo>
                <a:cubicBezTo>
                  <a:pt x="0" y="16"/>
                  <a:pt x="5" y="20"/>
                  <a:pt x="10" y="20"/>
                </a:cubicBezTo>
                <a:cubicBezTo>
                  <a:pt x="62" y="20"/>
                  <a:pt x="62" y="20"/>
                  <a:pt x="62" y="20"/>
                </a:cubicBezTo>
                <a:cubicBezTo>
                  <a:pt x="67" y="20"/>
                  <a:pt x="71" y="16"/>
                  <a:pt x="71" y="10"/>
                </a:cubicBezTo>
                <a:cubicBezTo>
                  <a:pt x="71" y="9"/>
                  <a:pt x="71" y="9"/>
                  <a:pt x="71" y="9"/>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5" name="Oval 85"/>
          <p:cNvSpPr>
            <a:spLocks noChangeArrowheads="1"/>
          </p:cNvSpPr>
          <p:nvPr/>
        </p:nvSpPr>
        <p:spPr bwMode="auto">
          <a:xfrm>
            <a:off x="9004301" y="1385570"/>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86" name="Freeform 86"/>
          <p:cNvSpPr/>
          <p:nvPr/>
        </p:nvSpPr>
        <p:spPr bwMode="auto">
          <a:xfrm>
            <a:off x="2913063" y="3547745"/>
            <a:ext cx="292100" cy="512763"/>
          </a:xfrm>
          <a:custGeom>
            <a:avLst/>
            <a:gdLst>
              <a:gd name="T0" fmla="*/ 51 w 51"/>
              <a:gd name="T1" fmla="*/ 84 h 89"/>
              <a:gd name="T2" fmla="*/ 47 w 51"/>
              <a:gd name="T3" fmla="*/ 89 h 89"/>
              <a:gd name="T4" fmla="*/ 5 w 51"/>
              <a:gd name="T5" fmla="*/ 89 h 89"/>
              <a:gd name="T6" fmla="*/ 0 w 51"/>
              <a:gd name="T7" fmla="*/ 84 h 89"/>
              <a:gd name="T8" fmla="*/ 0 w 51"/>
              <a:gd name="T9" fmla="*/ 5 h 89"/>
              <a:gd name="T10" fmla="*/ 5 w 51"/>
              <a:gd name="T11" fmla="*/ 0 h 89"/>
              <a:gd name="T12" fmla="*/ 47 w 51"/>
              <a:gd name="T13" fmla="*/ 0 h 89"/>
              <a:gd name="T14" fmla="*/ 51 w 51"/>
              <a:gd name="T15" fmla="*/ 5 h 89"/>
              <a:gd name="T16" fmla="*/ 51 w 51"/>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4"/>
                </a:moveTo>
                <a:cubicBezTo>
                  <a:pt x="51" y="87"/>
                  <a:pt x="49" y="89"/>
                  <a:pt x="47" y="89"/>
                </a:cubicBezTo>
                <a:cubicBezTo>
                  <a:pt x="5" y="89"/>
                  <a:pt x="5" y="89"/>
                  <a:pt x="5" y="89"/>
                </a:cubicBezTo>
                <a:cubicBezTo>
                  <a:pt x="2" y="89"/>
                  <a:pt x="0" y="87"/>
                  <a:pt x="0" y="84"/>
                </a:cubicBezTo>
                <a:cubicBezTo>
                  <a:pt x="0" y="5"/>
                  <a:pt x="0" y="5"/>
                  <a:pt x="0" y="5"/>
                </a:cubicBezTo>
                <a:cubicBezTo>
                  <a:pt x="0" y="2"/>
                  <a:pt x="2" y="0"/>
                  <a:pt x="5" y="0"/>
                </a:cubicBezTo>
                <a:cubicBezTo>
                  <a:pt x="47" y="0"/>
                  <a:pt x="47" y="0"/>
                  <a:pt x="47" y="0"/>
                </a:cubicBezTo>
                <a:cubicBezTo>
                  <a:pt x="49" y="0"/>
                  <a:pt x="51" y="2"/>
                  <a:pt x="51" y="5"/>
                </a:cubicBezTo>
                <a:lnTo>
                  <a:pt x="51" y="8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7" name="Freeform 87"/>
          <p:cNvSpPr/>
          <p:nvPr/>
        </p:nvSpPr>
        <p:spPr bwMode="auto">
          <a:xfrm>
            <a:off x="2913063" y="3984308"/>
            <a:ext cx="131763" cy="655638"/>
          </a:xfrm>
          <a:custGeom>
            <a:avLst/>
            <a:gdLst>
              <a:gd name="T0" fmla="*/ 23 w 23"/>
              <a:gd name="T1" fmla="*/ 109 h 114"/>
              <a:gd name="T2" fmla="*/ 18 w 23"/>
              <a:gd name="T3" fmla="*/ 114 h 114"/>
              <a:gd name="T4" fmla="*/ 5 w 23"/>
              <a:gd name="T5" fmla="*/ 114 h 114"/>
              <a:gd name="T6" fmla="*/ 0 w 23"/>
              <a:gd name="T7" fmla="*/ 109 h 114"/>
              <a:gd name="T8" fmla="*/ 0 w 23"/>
              <a:gd name="T9" fmla="*/ 5 h 114"/>
              <a:gd name="T10" fmla="*/ 5 w 23"/>
              <a:gd name="T11" fmla="*/ 0 h 114"/>
              <a:gd name="T12" fmla="*/ 18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8" y="114"/>
                </a:cubicBezTo>
                <a:cubicBezTo>
                  <a:pt x="5" y="114"/>
                  <a:pt x="5" y="114"/>
                  <a:pt x="5" y="114"/>
                </a:cubicBezTo>
                <a:cubicBezTo>
                  <a:pt x="2" y="114"/>
                  <a:pt x="0" y="112"/>
                  <a:pt x="0" y="109"/>
                </a:cubicBezTo>
                <a:cubicBezTo>
                  <a:pt x="0" y="5"/>
                  <a:pt x="0" y="5"/>
                  <a:pt x="0" y="5"/>
                </a:cubicBezTo>
                <a:cubicBezTo>
                  <a:pt x="0" y="2"/>
                  <a:pt x="2" y="0"/>
                  <a:pt x="5" y="0"/>
                </a:cubicBezTo>
                <a:cubicBezTo>
                  <a:pt x="18" y="0"/>
                  <a:pt x="18" y="0"/>
                  <a:pt x="18" y="0"/>
                </a:cubicBezTo>
                <a:cubicBezTo>
                  <a:pt x="21" y="0"/>
                  <a:pt x="23" y="2"/>
                  <a:pt x="23" y="5"/>
                </a:cubicBezTo>
                <a:lnTo>
                  <a:pt x="23"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8" name="Freeform 88"/>
          <p:cNvSpPr/>
          <p:nvPr/>
        </p:nvSpPr>
        <p:spPr bwMode="auto">
          <a:xfrm>
            <a:off x="3073401" y="3984308"/>
            <a:ext cx="131763" cy="655638"/>
          </a:xfrm>
          <a:custGeom>
            <a:avLst/>
            <a:gdLst>
              <a:gd name="T0" fmla="*/ 23 w 23"/>
              <a:gd name="T1" fmla="*/ 109 h 114"/>
              <a:gd name="T2" fmla="*/ 19 w 23"/>
              <a:gd name="T3" fmla="*/ 114 h 114"/>
              <a:gd name="T4" fmla="*/ 5 w 23"/>
              <a:gd name="T5" fmla="*/ 114 h 114"/>
              <a:gd name="T6" fmla="*/ 0 w 23"/>
              <a:gd name="T7" fmla="*/ 109 h 114"/>
              <a:gd name="T8" fmla="*/ 0 w 23"/>
              <a:gd name="T9" fmla="*/ 5 h 114"/>
              <a:gd name="T10" fmla="*/ 5 w 23"/>
              <a:gd name="T11" fmla="*/ 0 h 114"/>
              <a:gd name="T12" fmla="*/ 19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3" y="2"/>
                  <a:pt x="23" y="5"/>
                </a:cubicBezTo>
                <a:lnTo>
                  <a:pt x="23"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9" name="Freeform 89"/>
          <p:cNvSpPr/>
          <p:nvPr/>
        </p:nvSpPr>
        <p:spPr bwMode="auto">
          <a:xfrm>
            <a:off x="3090863" y="3525520"/>
            <a:ext cx="241300"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3" y="0"/>
                  <a:pt x="21" y="0"/>
                </a:cubicBezTo>
                <a:cubicBezTo>
                  <a:pt x="10" y="0"/>
                  <a:pt x="0" y="10"/>
                  <a:pt x="0" y="21"/>
                </a:cubicBezTo>
                <a:cubicBezTo>
                  <a:pt x="0" y="26"/>
                  <a:pt x="2" y="31"/>
                  <a:pt x="6"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0" name="Freeform 90"/>
          <p:cNvSpPr/>
          <p:nvPr/>
        </p:nvSpPr>
        <p:spPr bwMode="auto">
          <a:xfrm>
            <a:off x="2786063" y="3525520"/>
            <a:ext cx="241300"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2" y="0"/>
                  <a:pt x="21" y="0"/>
                </a:cubicBezTo>
                <a:cubicBezTo>
                  <a:pt x="10" y="0"/>
                  <a:pt x="0" y="10"/>
                  <a:pt x="0" y="21"/>
                </a:cubicBezTo>
                <a:cubicBezTo>
                  <a:pt x="0" y="26"/>
                  <a:pt x="2" y="31"/>
                  <a:pt x="6"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1" name="Freeform 91"/>
          <p:cNvSpPr/>
          <p:nvPr/>
        </p:nvSpPr>
        <p:spPr bwMode="auto">
          <a:xfrm>
            <a:off x="2786063" y="3622358"/>
            <a:ext cx="98425"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5" y="0"/>
                  <a:pt x="17" y="2"/>
                  <a:pt x="17" y="5"/>
                </a:cubicBezTo>
                <a:lnTo>
                  <a:pt x="17"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2" name="Freeform 92"/>
          <p:cNvSpPr/>
          <p:nvPr/>
        </p:nvSpPr>
        <p:spPr bwMode="auto">
          <a:xfrm>
            <a:off x="3233738" y="3622358"/>
            <a:ext cx="98425"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5" y="0"/>
                  <a:pt x="17" y="2"/>
                  <a:pt x="17" y="5"/>
                </a:cubicBezTo>
                <a:lnTo>
                  <a:pt x="17"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3" name="Freeform 93"/>
          <p:cNvSpPr/>
          <p:nvPr/>
        </p:nvSpPr>
        <p:spPr bwMode="auto">
          <a:xfrm>
            <a:off x="2855913" y="3525520"/>
            <a:ext cx="406400" cy="114300"/>
          </a:xfrm>
          <a:custGeom>
            <a:avLst/>
            <a:gdLst>
              <a:gd name="T0" fmla="*/ 62 w 71"/>
              <a:gd name="T1" fmla="*/ 0 h 20"/>
              <a:gd name="T2" fmla="*/ 51 w 71"/>
              <a:gd name="T3" fmla="*/ 0 h 20"/>
              <a:gd name="T4" fmla="*/ 36 w 71"/>
              <a:gd name="T5" fmla="*/ 3 h 20"/>
              <a:gd name="T6" fmla="*/ 20 w 71"/>
              <a:gd name="T7" fmla="*/ 0 h 20"/>
              <a:gd name="T8" fmla="*/ 9 w 71"/>
              <a:gd name="T9" fmla="*/ 0 h 20"/>
              <a:gd name="T10" fmla="*/ 0 w 71"/>
              <a:gd name="T11" fmla="*/ 10 h 20"/>
              <a:gd name="T12" fmla="*/ 0 w 71"/>
              <a:gd name="T13" fmla="*/ 11 h 20"/>
              <a:gd name="T14" fmla="*/ 9 w 71"/>
              <a:gd name="T15" fmla="*/ 20 h 20"/>
              <a:gd name="T16" fmla="*/ 62 w 71"/>
              <a:gd name="T17" fmla="*/ 20 h 20"/>
              <a:gd name="T18" fmla="*/ 71 w 71"/>
              <a:gd name="T19" fmla="*/ 11 h 20"/>
              <a:gd name="T20" fmla="*/ 71 w 71"/>
              <a:gd name="T21" fmla="*/ 10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6" y="3"/>
                </a:cubicBezTo>
                <a:cubicBezTo>
                  <a:pt x="29" y="3"/>
                  <a:pt x="24" y="0"/>
                  <a:pt x="20" y="0"/>
                </a:cubicBezTo>
                <a:cubicBezTo>
                  <a:pt x="9" y="0"/>
                  <a:pt x="9" y="0"/>
                  <a:pt x="9" y="0"/>
                </a:cubicBezTo>
                <a:cubicBezTo>
                  <a:pt x="4" y="0"/>
                  <a:pt x="0" y="4"/>
                  <a:pt x="0" y="10"/>
                </a:cubicBezTo>
                <a:cubicBezTo>
                  <a:pt x="0" y="11"/>
                  <a:pt x="0" y="11"/>
                  <a:pt x="0" y="11"/>
                </a:cubicBezTo>
                <a:cubicBezTo>
                  <a:pt x="0" y="16"/>
                  <a:pt x="4" y="20"/>
                  <a:pt x="9" y="20"/>
                </a:cubicBezTo>
                <a:cubicBezTo>
                  <a:pt x="62" y="20"/>
                  <a:pt x="62" y="20"/>
                  <a:pt x="62" y="20"/>
                </a:cubicBezTo>
                <a:cubicBezTo>
                  <a:pt x="67" y="20"/>
                  <a:pt x="71" y="16"/>
                  <a:pt x="71" y="11"/>
                </a:cubicBezTo>
                <a:cubicBezTo>
                  <a:pt x="71" y="10"/>
                  <a:pt x="71" y="10"/>
                  <a:pt x="71" y="10"/>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4" name="Oval 94"/>
          <p:cNvSpPr>
            <a:spLocks noChangeArrowheads="1"/>
          </p:cNvSpPr>
          <p:nvPr/>
        </p:nvSpPr>
        <p:spPr bwMode="auto">
          <a:xfrm>
            <a:off x="2935288" y="3242945"/>
            <a:ext cx="247650"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95" name="Freeform 95"/>
          <p:cNvSpPr/>
          <p:nvPr/>
        </p:nvSpPr>
        <p:spPr bwMode="auto">
          <a:xfrm>
            <a:off x="3670301" y="3547745"/>
            <a:ext cx="298450" cy="512763"/>
          </a:xfrm>
          <a:custGeom>
            <a:avLst/>
            <a:gdLst>
              <a:gd name="T0" fmla="*/ 52 w 52"/>
              <a:gd name="T1" fmla="*/ 84 h 89"/>
              <a:gd name="T2" fmla="*/ 47 w 52"/>
              <a:gd name="T3" fmla="*/ 89 h 89"/>
              <a:gd name="T4" fmla="*/ 5 w 52"/>
              <a:gd name="T5" fmla="*/ 89 h 89"/>
              <a:gd name="T6" fmla="*/ 0 w 52"/>
              <a:gd name="T7" fmla="*/ 84 h 89"/>
              <a:gd name="T8" fmla="*/ 0 w 52"/>
              <a:gd name="T9" fmla="*/ 5 h 89"/>
              <a:gd name="T10" fmla="*/ 5 w 52"/>
              <a:gd name="T11" fmla="*/ 0 h 89"/>
              <a:gd name="T12" fmla="*/ 47 w 52"/>
              <a:gd name="T13" fmla="*/ 0 h 89"/>
              <a:gd name="T14" fmla="*/ 52 w 52"/>
              <a:gd name="T15" fmla="*/ 5 h 89"/>
              <a:gd name="T16" fmla="*/ 52 w 52"/>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4"/>
                </a:moveTo>
                <a:cubicBezTo>
                  <a:pt x="52" y="87"/>
                  <a:pt x="49" y="89"/>
                  <a:pt x="47" y="89"/>
                </a:cubicBezTo>
                <a:cubicBezTo>
                  <a:pt x="5" y="89"/>
                  <a:pt x="5" y="89"/>
                  <a:pt x="5" y="89"/>
                </a:cubicBezTo>
                <a:cubicBezTo>
                  <a:pt x="2" y="89"/>
                  <a:pt x="0" y="87"/>
                  <a:pt x="0" y="84"/>
                </a:cubicBezTo>
                <a:cubicBezTo>
                  <a:pt x="0" y="5"/>
                  <a:pt x="0" y="5"/>
                  <a:pt x="0" y="5"/>
                </a:cubicBezTo>
                <a:cubicBezTo>
                  <a:pt x="0" y="2"/>
                  <a:pt x="2" y="0"/>
                  <a:pt x="5" y="0"/>
                </a:cubicBezTo>
                <a:cubicBezTo>
                  <a:pt x="47" y="0"/>
                  <a:pt x="47" y="0"/>
                  <a:pt x="47" y="0"/>
                </a:cubicBezTo>
                <a:cubicBezTo>
                  <a:pt x="49" y="0"/>
                  <a:pt x="52" y="2"/>
                  <a:pt x="52" y="5"/>
                </a:cubicBezTo>
                <a:lnTo>
                  <a:pt x="52" y="8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6" name="Freeform 96"/>
          <p:cNvSpPr/>
          <p:nvPr/>
        </p:nvSpPr>
        <p:spPr bwMode="auto">
          <a:xfrm>
            <a:off x="3670301" y="3984308"/>
            <a:ext cx="131763" cy="655638"/>
          </a:xfrm>
          <a:custGeom>
            <a:avLst/>
            <a:gdLst>
              <a:gd name="T0" fmla="*/ 23 w 23"/>
              <a:gd name="T1" fmla="*/ 109 h 114"/>
              <a:gd name="T2" fmla="*/ 19 w 23"/>
              <a:gd name="T3" fmla="*/ 114 h 114"/>
              <a:gd name="T4" fmla="*/ 5 w 23"/>
              <a:gd name="T5" fmla="*/ 114 h 114"/>
              <a:gd name="T6" fmla="*/ 0 w 23"/>
              <a:gd name="T7" fmla="*/ 109 h 114"/>
              <a:gd name="T8" fmla="*/ 0 w 23"/>
              <a:gd name="T9" fmla="*/ 5 h 114"/>
              <a:gd name="T10" fmla="*/ 5 w 23"/>
              <a:gd name="T11" fmla="*/ 0 h 114"/>
              <a:gd name="T12" fmla="*/ 19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3" y="2"/>
                  <a:pt x="23" y="5"/>
                </a:cubicBezTo>
                <a:lnTo>
                  <a:pt x="23"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7" name="Freeform 97"/>
          <p:cNvSpPr/>
          <p:nvPr/>
        </p:nvSpPr>
        <p:spPr bwMode="auto">
          <a:xfrm>
            <a:off x="3830638" y="3984308"/>
            <a:ext cx="138113" cy="655638"/>
          </a:xfrm>
          <a:custGeom>
            <a:avLst/>
            <a:gdLst>
              <a:gd name="T0" fmla="*/ 24 w 24"/>
              <a:gd name="T1" fmla="*/ 109 h 114"/>
              <a:gd name="T2" fmla="*/ 19 w 24"/>
              <a:gd name="T3" fmla="*/ 114 h 114"/>
              <a:gd name="T4" fmla="*/ 5 w 24"/>
              <a:gd name="T5" fmla="*/ 114 h 114"/>
              <a:gd name="T6" fmla="*/ 0 w 24"/>
              <a:gd name="T7" fmla="*/ 109 h 114"/>
              <a:gd name="T8" fmla="*/ 0 w 24"/>
              <a:gd name="T9" fmla="*/ 5 h 114"/>
              <a:gd name="T10" fmla="*/ 5 w 24"/>
              <a:gd name="T11" fmla="*/ 0 h 114"/>
              <a:gd name="T12" fmla="*/ 19 w 24"/>
              <a:gd name="T13" fmla="*/ 0 h 114"/>
              <a:gd name="T14" fmla="*/ 24 w 24"/>
              <a:gd name="T15" fmla="*/ 5 h 114"/>
              <a:gd name="T16" fmla="*/ 24 w 24"/>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09"/>
                </a:moveTo>
                <a:cubicBezTo>
                  <a:pt x="24"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4" y="2"/>
                  <a:pt x="24" y="5"/>
                </a:cubicBezTo>
                <a:lnTo>
                  <a:pt x="24"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8" name="Freeform 98"/>
          <p:cNvSpPr/>
          <p:nvPr/>
        </p:nvSpPr>
        <p:spPr bwMode="auto">
          <a:xfrm>
            <a:off x="3852863" y="3525520"/>
            <a:ext cx="236538" cy="200025"/>
          </a:xfrm>
          <a:custGeom>
            <a:avLst/>
            <a:gdLst>
              <a:gd name="T0" fmla="*/ 36 w 41"/>
              <a:gd name="T1" fmla="*/ 35 h 35"/>
              <a:gd name="T2" fmla="*/ 41 w 41"/>
              <a:gd name="T3" fmla="*/ 21 h 35"/>
              <a:gd name="T4" fmla="*/ 20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0" y="0"/>
                </a:cubicBezTo>
                <a:cubicBezTo>
                  <a:pt x="9" y="0"/>
                  <a:pt x="0" y="10"/>
                  <a:pt x="0" y="21"/>
                </a:cubicBezTo>
                <a:cubicBezTo>
                  <a:pt x="0" y="26"/>
                  <a:pt x="2" y="31"/>
                  <a:pt x="5"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99" name="Freeform 99"/>
          <p:cNvSpPr/>
          <p:nvPr/>
        </p:nvSpPr>
        <p:spPr bwMode="auto">
          <a:xfrm>
            <a:off x="3549651" y="3525520"/>
            <a:ext cx="234950" cy="200025"/>
          </a:xfrm>
          <a:custGeom>
            <a:avLst/>
            <a:gdLst>
              <a:gd name="T0" fmla="*/ 36 w 41"/>
              <a:gd name="T1" fmla="*/ 35 h 35"/>
              <a:gd name="T2" fmla="*/ 41 w 41"/>
              <a:gd name="T3" fmla="*/ 21 h 35"/>
              <a:gd name="T4" fmla="*/ 20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0" y="0"/>
                </a:cubicBezTo>
                <a:cubicBezTo>
                  <a:pt x="9" y="0"/>
                  <a:pt x="0" y="10"/>
                  <a:pt x="0" y="21"/>
                </a:cubicBezTo>
                <a:cubicBezTo>
                  <a:pt x="0" y="26"/>
                  <a:pt x="2" y="31"/>
                  <a:pt x="5"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0" name="Freeform 100"/>
          <p:cNvSpPr/>
          <p:nvPr/>
        </p:nvSpPr>
        <p:spPr bwMode="auto">
          <a:xfrm>
            <a:off x="3549651" y="3622358"/>
            <a:ext cx="92075" cy="466725"/>
          </a:xfrm>
          <a:custGeom>
            <a:avLst/>
            <a:gdLst>
              <a:gd name="T0" fmla="*/ 16 w 16"/>
              <a:gd name="T1" fmla="*/ 76 h 81"/>
              <a:gd name="T2" fmla="*/ 11 w 16"/>
              <a:gd name="T3" fmla="*/ 81 h 81"/>
              <a:gd name="T4" fmla="*/ 4 w 16"/>
              <a:gd name="T5" fmla="*/ 81 h 81"/>
              <a:gd name="T6" fmla="*/ 0 w 16"/>
              <a:gd name="T7" fmla="*/ 76 h 81"/>
              <a:gd name="T8" fmla="*/ 0 w 16"/>
              <a:gd name="T9" fmla="*/ 5 h 81"/>
              <a:gd name="T10" fmla="*/ 4 w 16"/>
              <a:gd name="T11" fmla="*/ 0 h 81"/>
              <a:gd name="T12" fmla="*/ 11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1" y="81"/>
                </a:cubicBezTo>
                <a:cubicBezTo>
                  <a:pt x="4" y="81"/>
                  <a:pt x="4" y="81"/>
                  <a:pt x="4" y="81"/>
                </a:cubicBezTo>
                <a:cubicBezTo>
                  <a:pt x="2" y="81"/>
                  <a:pt x="0" y="79"/>
                  <a:pt x="0" y="76"/>
                </a:cubicBezTo>
                <a:cubicBezTo>
                  <a:pt x="0" y="5"/>
                  <a:pt x="0" y="5"/>
                  <a:pt x="0" y="5"/>
                </a:cubicBezTo>
                <a:cubicBezTo>
                  <a:pt x="0" y="2"/>
                  <a:pt x="2" y="0"/>
                  <a:pt x="4" y="0"/>
                </a:cubicBezTo>
                <a:cubicBezTo>
                  <a:pt x="11" y="0"/>
                  <a:pt x="11" y="0"/>
                  <a:pt x="11" y="0"/>
                </a:cubicBezTo>
                <a:cubicBezTo>
                  <a:pt x="14" y="0"/>
                  <a:pt x="16" y="2"/>
                  <a:pt x="16" y="5"/>
                </a:cubicBezTo>
                <a:lnTo>
                  <a:pt x="16"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1" name="Freeform 101"/>
          <p:cNvSpPr/>
          <p:nvPr/>
        </p:nvSpPr>
        <p:spPr bwMode="auto">
          <a:xfrm>
            <a:off x="3997326" y="3622358"/>
            <a:ext cx="92075" cy="466725"/>
          </a:xfrm>
          <a:custGeom>
            <a:avLst/>
            <a:gdLst>
              <a:gd name="T0" fmla="*/ 16 w 16"/>
              <a:gd name="T1" fmla="*/ 76 h 81"/>
              <a:gd name="T2" fmla="*/ 12 w 16"/>
              <a:gd name="T3" fmla="*/ 81 h 81"/>
              <a:gd name="T4" fmla="*/ 4 w 16"/>
              <a:gd name="T5" fmla="*/ 81 h 81"/>
              <a:gd name="T6" fmla="*/ 0 w 16"/>
              <a:gd name="T7" fmla="*/ 76 h 81"/>
              <a:gd name="T8" fmla="*/ 0 w 16"/>
              <a:gd name="T9" fmla="*/ 5 h 81"/>
              <a:gd name="T10" fmla="*/ 4 w 16"/>
              <a:gd name="T11" fmla="*/ 0 h 81"/>
              <a:gd name="T12" fmla="*/ 12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2" y="81"/>
                </a:cubicBezTo>
                <a:cubicBezTo>
                  <a:pt x="4" y="81"/>
                  <a:pt x="4" y="81"/>
                  <a:pt x="4" y="81"/>
                </a:cubicBezTo>
                <a:cubicBezTo>
                  <a:pt x="2" y="81"/>
                  <a:pt x="0" y="79"/>
                  <a:pt x="0" y="76"/>
                </a:cubicBezTo>
                <a:cubicBezTo>
                  <a:pt x="0" y="5"/>
                  <a:pt x="0" y="5"/>
                  <a:pt x="0" y="5"/>
                </a:cubicBezTo>
                <a:cubicBezTo>
                  <a:pt x="0" y="2"/>
                  <a:pt x="2" y="0"/>
                  <a:pt x="4" y="0"/>
                </a:cubicBezTo>
                <a:cubicBezTo>
                  <a:pt x="12" y="0"/>
                  <a:pt x="12" y="0"/>
                  <a:pt x="12" y="0"/>
                </a:cubicBezTo>
                <a:cubicBezTo>
                  <a:pt x="14" y="0"/>
                  <a:pt x="16" y="2"/>
                  <a:pt x="16" y="5"/>
                </a:cubicBezTo>
                <a:lnTo>
                  <a:pt x="16"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2" name="Freeform 102"/>
          <p:cNvSpPr/>
          <p:nvPr/>
        </p:nvSpPr>
        <p:spPr bwMode="auto">
          <a:xfrm>
            <a:off x="3613151" y="3525520"/>
            <a:ext cx="406400" cy="114300"/>
          </a:xfrm>
          <a:custGeom>
            <a:avLst/>
            <a:gdLst>
              <a:gd name="T0" fmla="*/ 62 w 71"/>
              <a:gd name="T1" fmla="*/ 0 h 20"/>
              <a:gd name="T2" fmla="*/ 51 w 71"/>
              <a:gd name="T3" fmla="*/ 0 h 20"/>
              <a:gd name="T4" fmla="*/ 36 w 71"/>
              <a:gd name="T5" fmla="*/ 3 h 20"/>
              <a:gd name="T6" fmla="*/ 21 w 71"/>
              <a:gd name="T7" fmla="*/ 0 h 20"/>
              <a:gd name="T8" fmla="*/ 10 w 71"/>
              <a:gd name="T9" fmla="*/ 0 h 20"/>
              <a:gd name="T10" fmla="*/ 0 w 71"/>
              <a:gd name="T11" fmla="*/ 10 h 20"/>
              <a:gd name="T12" fmla="*/ 0 w 71"/>
              <a:gd name="T13" fmla="*/ 11 h 20"/>
              <a:gd name="T14" fmla="*/ 10 w 71"/>
              <a:gd name="T15" fmla="*/ 20 h 20"/>
              <a:gd name="T16" fmla="*/ 62 w 71"/>
              <a:gd name="T17" fmla="*/ 20 h 20"/>
              <a:gd name="T18" fmla="*/ 71 w 71"/>
              <a:gd name="T19" fmla="*/ 11 h 20"/>
              <a:gd name="T20" fmla="*/ 71 w 71"/>
              <a:gd name="T21" fmla="*/ 10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8" y="0"/>
                  <a:pt x="43" y="3"/>
                  <a:pt x="36" y="3"/>
                </a:cubicBezTo>
                <a:cubicBezTo>
                  <a:pt x="29" y="3"/>
                  <a:pt x="25" y="0"/>
                  <a:pt x="21" y="0"/>
                </a:cubicBezTo>
                <a:cubicBezTo>
                  <a:pt x="10" y="0"/>
                  <a:pt x="10" y="0"/>
                  <a:pt x="10" y="0"/>
                </a:cubicBezTo>
                <a:cubicBezTo>
                  <a:pt x="5" y="0"/>
                  <a:pt x="0" y="4"/>
                  <a:pt x="0" y="10"/>
                </a:cubicBezTo>
                <a:cubicBezTo>
                  <a:pt x="0" y="11"/>
                  <a:pt x="0" y="11"/>
                  <a:pt x="0" y="11"/>
                </a:cubicBezTo>
                <a:cubicBezTo>
                  <a:pt x="0" y="16"/>
                  <a:pt x="5" y="20"/>
                  <a:pt x="10" y="20"/>
                </a:cubicBezTo>
                <a:cubicBezTo>
                  <a:pt x="62" y="20"/>
                  <a:pt x="62" y="20"/>
                  <a:pt x="62" y="20"/>
                </a:cubicBezTo>
                <a:cubicBezTo>
                  <a:pt x="67" y="20"/>
                  <a:pt x="71" y="16"/>
                  <a:pt x="71" y="11"/>
                </a:cubicBezTo>
                <a:cubicBezTo>
                  <a:pt x="71" y="10"/>
                  <a:pt x="71" y="10"/>
                  <a:pt x="71" y="10"/>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3" name="Oval 103"/>
          <p:cNvSpPr>
            <a:spLocks noChangeArrowheads="1"/>
          </p:cNvSpPr>
          <p:nvPr/>
        </p:nvSpPr>
        <p:spPr bwMode="auto">
          <a:xfrm>
            <a:off x="3692526" y="3242945"/>
            <a:ext cx="247650"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104" name="Freeform 104"/>
          <p:cNvSpPr/>
          <p:nvPr/>
        </p:nvSpPr>
        <p:spPr bwMode="auto">
          <a:xfrm>
            <a:off x="4427538" y="3547745"/>
            <a:ext cx="298450" cy="512763"/>
          </a:xfrm>
          <a:custGeom>
            <a:avLst/>
            <a:gdLst>
              <a:gd name="T0" fmla="*/ 52 w 52"/>
              <a:gd name="T1" fmla="*/ 84 h 89"/>
              <a:gd name="T2" fmla="*/ 47 w 52"/>
              <a:gd name="T3" fmla="*/ 89 h 89"/>
              <a:gd name="T4" fmla="*/ 5 w 52"/>
              <a:gd name="T5" fmla="*/ 89 h 89"/>
              <a:gd name="T6" fmla="*/ 0 w 52"/>
              <a:gd name="T7" fmla="*/ 84 h 89"/>
              <a:gd name="T8" fmla="*/ 0 w 52"/>
              <a:gd name="T9" fmla="*/ 5 h 89"/>
              <a:gd name="T10" fmla="*/ 5 w 52"/>
              <a:gd name="T11" fmla="*/ 0 h 89"/>
              <a:gd name="T12" fmla="*/ 47 w 52"/>
              <a:gd name="T13" fmla="*/ 0 h 89"/>
              <a:gd name="T14" fmla="*/ 52 w 52"/>
              <a:gd name="T15" fmla="*/ 5 h 89"/>
              <a:gd name="T16" fmla="*/ 52 w 52"/>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4"/>
                </a:moveTo>
                <a:cubicBezTo>
                  <a:pt x="52" y="87"/>
                  <a:pt x="50" y="89"/>
                  <a:pt x="47" y="89"/>
                </a:cubicBezTo>
                <a:cubicBezTo>
                  <a:pt x="5" y="89"/>
                  <a:pt x="5" y="89"/>
                  <a:pt x="5" y="89"/>
                </a:cubicBezTo>
                <a:cubicBezTo>
                  <a:pt x="3" y="89"/>
                  <a:pt x="0" y="87"/>
                  <a:pt x="0" y="84"/>
                </a:cubicBezTo>
                <a:cubicBezTo>
                  <a:pt x="0" y="5"/>
                  <a:pt x="0" y="5"/>
                  <a:pt x="0" y="5"/>
                </a:cubicBezTo>
                <a:cubicBezTo>
                  <a:pt x="0" y="2"/>
                  <a:pt x="3" y="0"/>
                  <a:pt x="5" y="0"/>
                </a:cubicBezTo>
                <a:cubicBezTo>
                  <a:pt x="47" y="0"/>
                  <a:pt x="47" y="0"/>
                  <a:pt x="47" y="0"/>
                </a:cubicBezTo>
                <a:cubicBezTo>
                  <a:pt x="50" y="0"/>
                  <a:pt x="52" y="2"/>
                  <a:pt x="52" y="5"/>
                </a:cubicBezTo>
                <a:lnTo>
                  <a:pt x="52" y="8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5" name="Freeform 105"/>
          <p:cNvSpPr/>
          <p:nvPr/>
        </p:nvSpPr>
        <p:spPr bwMode="auto">
          <a:xfrm>
            <a:off x="4427538" y="3984308"/>
            <a:ext cx="136525" cy="655638"/>
          </a:xfrm>
          <a:custGeom>
            <a:avLst/>
            <a:gdLst>
              <a:gd name="T0" fmla="*/ 24 w 24"/>
              <a:gd name="T1" fmla="*/ 109 h 114"/>
              <a:gd name="T2" fmla="*/ 19 w 24"/>
              <a:gd name="T3" fmla="*/ 114 h 114"/>
              <a:gd name="T4" fmla="*/ 5 w 24"/>
              <a:gd name="T5" fmla="*/ 114 h 114"/>
              <a:gd name="T6" fmla="*/ 0 w 24"/>
              <a:gd name="T7" fmla="*/ 109 h 114"/>
              <a:gd name="T8" fmla="*/ 0 w 24"/>
              <a:gd name="T9" fmla="*/ 5 h 114"/>
              <a:gd name="T10" fmla="*/ 5 w 24"/>
              <a:gd name="T11" fmla="*/ 0 h 114"/>
              <a:gd name="T12" fmla="*/ 19 w 24"/>
              <a:gd name="T13" fmla="*/ 0 h 114"/>
              <a:gd name="T14" fmla="*/ 24 w 24"/>
              <a:gd name="T15" fmla="*/ 5 h 114"/>
              <a:gd name="T16" fmla="*/ 24 w 24"/>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09"/>
                </a:moveTo>
                <a:cubicBezTo>
                  <a:pt x="24" y="112"/>
                  <a:pt x="22" y="114"/>
                  <a:pt x="19" y="114"/>
                </a:cubicBezTo>
                <a:cubicBezTo>
                  <a:pt x="5" y="114"/>
                  <a:pt x="5" y="114"/>
                  <a:pt x="5" y="114"/>
                </a:cubicBezTo>
                <a:cubicBezTo>
                  <a:pt x="3" y="114"/>
                  <a:pt x="0" y="112"/>
                  <a:pt x="0" y="109"/>
                </a:cubicBezTo>
                <a:cubicBezTo>
                  <a:pt x="0" y="5"/>
                  <a:pt x="0" y="5"/>
                  <a:pt x="0" y="5"/>
                </a:cubicBezTo>
                <a:cubicBezTo>
                  <a:pt x="0" y="2"/>
                  <a:pt x="3" y="0"/>
                  <a:pt x="5" y="0"/>
                </a:cubicBezTo>
                <a:cubicBezTo>
                  <a:pt x="19" y="0"/>
                  <a:pt x="19" y="0"/>
                  <a:pt x="19" y="0"/>
                </a:cubicBezTo>
                <a:cubicBezTo>
                  <a:pt x="22" y="0"/>
                  <a:pt x="24" y="2"/>
                  <a:pt x="24" y="5"/>
                </a:cubicBezTo>
                <a:lnTo>
                  <a:pt x="24"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6" name="Freeform 106"/>
          <p:cNvSpPr/>
          <p:nvPr/>
        </p:nvSpPr>
        <p:spPr bwMode="auto">
          <a:xfrm>
            <a:off x="4594226" y="3984308"/>
            <a:ext cx="131763" cy="655638"/>
          </a:xfrm>
          <a:custGeom>
            <a:avLst/>
            <a:gdLst>
              <a:gd name="T0" fmla="*/ 23 w 23"/>
              <a:gd name="T1" fmla="*/ 109 h 114"/>
              <a:gd name="T2" fmla="*/ 18 w 23"/>
              <a:gd name="T3" fmla="*/ 114 h 114"/>
              <a:gd name="T4" fmla="*/ 4 w 23"/>
              <a:gd name="T5" fmla="*/ 114 h 114"/>
              <a:gd name="T6" fmla="*/ 0 w 23"/>
              <a:gd name="T7" fmla="*/ 109 h 114"/>
              <a:gd name="T8" fmla="*/ 0 w 23"/>
              <a:gd name="T9" fmla="*/ 5 h 114"/>
              <a:gd name="T10" fmla="*/ 4 w 23"/>
              <a:gd name="T11" fmla="*/ 0 h 114"/>
              <a:gd name="T12" fmla="*/ 18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8" y="114"/>
                </a:cubicBezTo>
                <a:cubicBezTo>
                  <a:pt x="4" y="114"/>
                  <a:pt x="4" y="114"/>
                  <a:pt x="4" y="114"/>
                </a:cubicBezTo>
                <a:cubicBezTo>
                  <a:pt x="2" y="114"/>
                  <a:pt x="0" y="112"/>
                  <a:pt x="0" y="109"/>
                </a:cubicBezTo>
                <a:cubicBezTo>
                  <a:pt x="0" y="5"/>
                  <a:pt x="0" y="5"/>
                  <a:pt x="0" y="5"/>
                </a:cubicBezTo>
                <a:cubicBezTo>
                  <a:pt x="0" y="2"/>
                  <a:pt x="2" y="0"/>
                  <a:pt x="4" y="0"/>
                </a:cubicBezTo>
                <a:cubicBezTo>
                  <a:pt x="18" y="0"/>
                  <a:pt x="18" y="0"/>
                  <a:pt x="18" y="0"/>
                </a:cubicBezTo>
                <a:cubicBezTo>
                  <a:pt x="21" y="0"/>
                  <a:pt x="23" y="2"/>
                  <a:pt x="23" y="5"/>
                </a:cubicBezTo>
                <a:lnTo>
                  <a:pt x="23"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7" name="Freeform 107"/>
          <p:cNvSpPr/>
          <p:nvPr/>
        </p:nvSpPr>
        <p:spPr bwMode="auto">
          <a:xfrm>
            <a:off x="4610101" y="3525520"/>
            <a:ext cx="234950" cy="200025"/>
          </a:xfrm>
          <a:custGeom>
            <a:avLst/>
            <a:gdLst>
              <a:gd name="T0" fmla="*/ 36 w 41"/>
              <a:gd name="T1" fmla="*/ 35 h 35"/>
              <a:gd name="T2" fmla="*/ 41 w 41"/>
              <a:gd name="T3" fmla="*/ 21 h 35"/>
              <a:gd name="T4" fmla="*/ 21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1" y="0"/>
                </a:cubicBezTo>
                <a:cubicBezTo>
                  <a:pt x="9" y="0"/>
                  <a:pt x="0" y="10"/>
                  <a:pt x="0" y="21"/>
                </a:cubicBezTo>
                <a:cubicBezTo>
                  <a:pt x="0" y="26"/>
                  <a:pt x="2" y="31"/>
                  <a:pt x="5"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8" name="Freeform 108"/>
          <p:cNvSpPr/>
          <p:nvPr/>
        </p:nvSpPr>
        <p:spPr bwMode="auto">
          <a:xfrm>
            <a:off x="4306888" y="3525520"/>
            <a:ext cx="234950" cy="200025"/>
          </a:xfrm>
          <a:custGeom>
            <a:avLst/>
            <a:gdLst>
              <a:gd name="T0" fmla="*/ 36 w 41"/>
              <a:gd name="T1" fmla="*/ 35 h 35"/>
              <a:gd name="T2" fmla="*/ 41 w 41"/>
              <a:gd name="T3" fmla="*/ 21 h 35"/>
              <a:gd name="T4" fmla="*/ 21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1" y="0"/>
                </a:cubicBezTo>
                <a:cubicBezTo>
                  <a:pt x="9" y="0"/>
                  <a:pt x="0" y="10"/>
                  <a:pt x="0" y="21"/>
                </a:cubicBezTo>
                <a:cubicBezTo>
                  <a:pt x="0" y="26"/>
                  <a:pt x="2" y="31"/>
                  <a:pt x="5"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9" name="Freeform 109"/>
          <p:cNvSpPr/>
          <p:nvPr/>
        </p:nvSpPr>
        <p:spPr bwMode="auto">
          <a:xfrm>
            <a:off x="4306888" y="3622358"/>
            <a:ext cx="92075" cy="466725"/>
          </a:xfrm>
          <a:custGeom>
            <a:avLst/>
            <a:gdLst>
              <a:gd name="T0" fmla="*/ 16 w 16"/>
              <a:gd name="T1" fmla="*/ 76 h 81"/>
              <a:gd name="T2" fmla="*/ 12 w 16"/>
              <a:gd name="T3" fmla="*/ 81 h 81"/>
              <a:gd name="T4" fmla="*/ 5 w 16"/>
              <a:gd name="T5" fmla="*/ 81 h 81"/>
              <a:gd name="T6" fmla="*/ 0 w 16"/>
              <a:gd name="T7" fmla="*/ 76 h 81"/>
              <a:gd name="T8" fmla="*/ 0 w 16"/>
              <a:gd name="T9" fmla="*/ 5 h 81"/>
              <a:gd name="T10" fmla="*/ 5 w 16"/>
              <a:gd name="T11" fmla="*/ 0 h 81"/>
              <a:gd name="T12" fmla="*/ 12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4" y="0"/>
                  <a:pt x="16" y="2"/>
                  <a:pt x="16" y="5"/>
                </a:cubicBezTo>
                <a:lnTo>
                  <a:pt x="16"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0" name="Freeform 110"/>
          <p:cNvSpPr/>
          <p:nvPr/>
        </p:nvSpPr>
        <p:spPr bwMode="auto">
          <a:xfrm>
            <a:off x="4754563" y="3622358"/>
            <a:ext cx="90488" cy="466725"/>
          </a:xfrm>
          <a:custGeom>
            <a:avLst/>
            <a:gdLst>
              <a:gd name="T0" fmla="*/ 16 w 16"/>
              <a:gd name="T1" fmla="*/ 76 h 81"/>
              <a:gd name="T2" fmla="*/ 12 w 16"/>
              <a:gd name="T3" fmla="*/ 81 h 81"/>
              <a:gd name="T4" fmla="*/ 5 w 16"/>
              <a:gd name="T5" fmla="*/ 81 h 81"/>
              <a:gd name="T6" fmla="*/ 0 w 16"/>
              <a:gd name="T7" fmla="*/ 76 h 81"/>
              <a:gd name="T8" fmla="*/ 0 w 16"/>
              <a:gd name="T9" fmla="*/ 5 h 81"/>
              <a:gd name="T10" fmla="*/ 5 w 16"/>
              <a:gd name="T11" fmla="*/ 0 h 81"/>
              <a:gd name="T12" fmla="*/ 12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4" y="0"/>
                  <a:pt x="16" y="2"/>
                  <a:pt x="16" y="5"/>
                </a:cubicBezTo>
                <a:lnTo>
                  <a:pt x="16"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1" name="Freeform 111"/>
          <p:cNvSpPr/>
          <p:nvPr/>
        </p:nvSpPr>
        <p:spPr bwMode="auto">
          <a:xfrm>
            <a:off x="4375151" y="3525520"/>
            <a:ext cx="407988" cy="114300"/>
          </a:xfrm>
          <a:custGeom>
            <a:avLst/>
            <a:gdLst>
              <a:gd name="T0" fmla="*/ 61 w 71"/>
              <a:gd name="T1" fmla="*/ 0 h 20"/>
              <a:gd name="T2" fmla="*/ 50 w 71"/>
              <a:gd name="T3" fmla="*/ 0 h 20"/>
              <a:gd name="T4" fmla="*/ 35 w 71"/>
              <a:gd name="T5" fmla="*/ 3 h 20"/>
              <a:gd name="T6" fmla="*/ 20 w 71"/>
              <a:gd name="T7" fmla="*/ 0 h 20"/>
              <a:gd name="T8" fmla="*/ 9 w 71"/>
              <a:gd name="T9" fmla="*/ 0 h 20"/>
              <a:gd name="T10" fmla="*/ 0 w 71"/>
              <a:gd name="T11" fmla="*/ 10 h 20"/>
              <a:gd name="T12" fmla="*/ 0 w 71"/>
              <a:gd name="T13" fmla="*/ 11 h 20"/>
              <a:gd name="T14" fmla="*/ 9 w 71"/>
              <a:gd name="T15" fmla="*/ 20 h 20"/>
              <a:gd name="T16" fmla="*/ 61 w 71"/>
              <a:gd name="T17" fmla="*/ 20 h 20"/>
              <a:gd name="T18" fmla="*/ 71 w 71"/>
              <a:gd name="T19" fmla="*/ 11 h 20"/>
              <a:gd name="T20" fmla="*/ 71 w 71"/>
              <a:gd name="T21" fmla="*/ 10 h 20"/>
              <a:gd name="T22" fmla="*/ 61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1" y="0"/>
                </a:moveTo>
                <a:cubicBezTo>
                  <a:pt x="50" y="0"/>
                  <a:pt x="50" y="0"/>
                  <a:pt x="50" y="0"/>
                </a:cubicBezTo>
                <a:cubicBezTo>
                  <a:pt x="47" y="0"/>
                  <a:pt x="42" y="3"/>
                  <a:pt x="35" y="3"/>
                </a:cubicBezTo>
                <a:cubicBezTo>
                  <a:pt x="28" y="3"/>
                  <a:pt x="24" y="0"/>
                  <a:pt x="20" y="0"/>
                </a:cubicBezTo>
                <a:cubicBezTo>
                  <a:pt x="9" y="0"/>
                  <a:pt x="9" y="0"/>
                  <a:pt x="9" y="0"/>
                </a:cubicBezTo>
                <a:cubicBezTo>
                  <a:pt x="4" y="0"/>
                  <a:pt x="0" y="4"/>
                  <a:pt x="0" y="10"/>
                </a:cubicBezTo>
                <a:cubicBezTo>
                  <a:pt x="0" y="11"/>
                  <a:pt x="0" y="11"/>
                  <a:pt x="0" y="11"/>
                </a:cubicBezTo>
                <a:cubicBezTo>
                  <a:pt x="0" y="16"/>
                  <a:pt x="4" y="20"/>
                  <a:pt x="9" y="20"/>
                </a:cubicBezTo>
                <a:cubicBezTo>
                  <a:pt x="61" y="20"/>
                  <a:pt x="61" y="20"/>
                  <a:pt x="61" y="20"/>
                </a:cubicBezTo>
                <a:cubicBezTo>
                  <a:pt x="67" y="20"/>
                  <a:pt x="71" y="16"/>
                  <a:pt x="71" y="11"/>
                </a:cubicBezTo>
                <a:cubicBezTo>
                  <a:pt x="71" y="10"/>
                  <a:pt x="71" y="10"/>
                  <a:pt x="71" y="10"/>
                </a:cubicBezTo>
                <a:cubicBezTo>
                  <a:pt x="71" y="4"/>
                  <a:pt x="67" y="0"/>
                  <a:pt x="61"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2" name="Oval 112"/>
          <p:cNvSpPr>
            <a:spLocks noChangeArrowheads="1"/>
          </p:cNvSpPr>
          <p:nvPr/>
        </p:nvSpPr>
        <p:spPr bwMode="auto">
          <a:xfrm>
            <a:off x="4456113" y="3242945"/>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113" name="Freeform 113"/>
          <p:cNvSpPr/>
          <p:nvPr/>
        </p:nvSpPr>
        <p:spPr bwMode="auto">
          <a:xfrm>
            <a:off x="5189538" y="3547745"/>
            <a:ext cx="293688" cy="512763"/>
          </a:xfrm>
          <a:custGeom>
            <a:avLst/>
            <a:gdLst>
              <a:gd name="T0" fmla="*/ 51 w 51"/>
              <a:gd name="T1" fmla="*/ 84 h 89"/>
              <a:gd name="T2" fmla="*/ 47 w 51"/>
              <a:gd name="T3" fmla="*/ 89 h 89"/>
              <a:gd name="T4" fmla="*/ 4 w 51"/>
              <a:gd name="T5" fmla="*/ 89 h 89"/>
              <a:gd name="T6" fmla="*/ 0 w 51"/>
              <a:gd name="T7" fmla="*/ 84 h 89"/>
              <a:gd name="T8" fmla="*/ 0 w 51"/>
              <a:gd name="T9" fmla="*/ 5 h 89"/>
              <a:gd name="T10" fmla="*/ 4 w 51"/>
              <a:gd name="T11" fmla="*/ 0 h 89"/>
              <a:gd name="T12" fmla="*/ 47 w 51"/>
              <a:gd name="T13" fmla="*/ 0 h 89"/>
              <a:gd name="T14" fmla="*/ 51 w 51"/>
              <a:gd name="T15" fmla="*/ 5 h 89"/>
              <a:gd name="T16" fmla="*/ 51 w 51"/>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4"/>
                </a:moveTo>
                <a:cubicBezTo>
                  <a:pt x="51" y="87"/>
                  <a:pt x="49" y="89"/>
                  <a:pt x="47" y="89"/>
                </a:cubicBezTo>
                <a:cubicBezTo>
                  <a:pt x="4" y="89"/>
                  <a:pt x="4" y="89"/>
                  <a:pt x="4" y="89"/>
                </a:cubicBezTo>
                <a:cubicBezTo>
                  <a:pt x="2" y="89"/>
                  <a:pt x="0" y="87"/>
                  <a:pt x="0" y="84"/>
                </a:cubicBezTo>
                <a:cubicBezTo>
                  <a:pt x="0" y="5"/>
                  <a:pt x="0" y="5"/>
                  <a:pt x="0" y="5"/>
                </a:cubicBezTo>
                <a:cubicBezTo>
                  <a:pt x="0" y="2"/>
                  <a:pt x="2" y="0"/>
                  <a:pt x="4" y="0"/>
                </a:cubicBezTo>
                <a:cubicBezTo>
                  <a:pt x="47" y="0"/>
                  <a:pt x="47" y="0"/>
                  <a:pt x="47" y="0"/>
                </a:cubicBezTo>
                <a:cubicBezTo>
                  <a:pt x="49" y="0"/>
                  <a:pt x="51" y="2"/>
                  <a:pt x="51" y="5"/>
                </a:cubicBezTo>
                <a:lnTo>
                  <a:pt x="51" y="8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4" name="Freeform 114"/>
          <p:cNvSpPr/>
          <p:nvPr/>
        </p:nvSpPr>
        <p:spPr bwMode="auto">
          <a:xfrm>
            <a:off x="5189538" y="3984308"/>
            <a:ext cx="131763" cy="655638"/>
          </a:xfrm>
          <a:custGeom>
            <a:avLst/>
            <a:gdLst>
              <a:gd name="T0" fmla="*/ 23 w 23"/>
              <a:gd name="T1" fmla="*/ 109 h 114"/>
              <a:gd name="T2" fmla="*/ 18 w 23"/>
              <a:gd name="T3" fmla="*/ 114 h 114"/>
              <a:gd name="T4" fmla="*/ 4 w 23"/>
              <a:gd name="T5" fmla="*/ 114 h 114"/>
              <a:gd name="T6" fmla="*/ 0 w 23"/>
              <a:gd name="T7" fmla="*/ 109 h 114"/>
              <a:gd name="T8" fmla="*/ 0 w 23"/>
              <a:gd name="T9" fmla="*/ 5 h 114"/>
              <a:gd name="T10" fmla="*/ 4 w 23"/>
              <a:gd name="T11" fmla="*/ 0 h 114"/>
              <a:gd name="T12" fmla="*/ 18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8" y="114"/>
                </a:cubicBezTo>
                <a:cubicBezTo>
                  <a:pt x="4" y="114"/>
                  <a:pt x="4" y="114"/>
                  <a:pt x="4" y="114"/>
                </a:cubicBezTo>
                <a:cubicBezTo>
                  <a:pt x="2" y="114"/>
                  <a:pt x="0" y="112"/>
                  <a:pt x="0" y="109"/>
                </a:cubicBezTo>
                <a:cubicBezTo>
                  <a:pt x="0" y="5"/>
                  <a:pt x="0" y="5"/>
                  <a:pt x="0" y="5"/>
                </a:cubicBezTo>
                <a:cubicBezTo>
                  <a:pt x="0" y="2"/>
                  <a:pt x="2" y="0"/>
                  <a:pt x="4" y="0"/>
                </a:cubicBezTo>
                <a:cubicBezTo>
                  <a:pt x="18" y="0"/>
                  <a:pt x="18" y="0"/>
                  <a:pt x="18" y="0"/>
                </a:cubicBezTo>
                <a:cubicBezTo>
                  <a:pt x="21" y="0"/>
                  <a:pt x="23" y="2"/>
                  <a:pt x="23" y="5"/>
                </a:cubicBezTo>
                <a:lnTo>
                  <a:pt x="23"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5" name="Freeform 115"/>
          <p:cNvSpPr/>
          <p:nvPr/>
        </p:nvSpPr>
        <p:spPr bwMode="auto">
          <a:xfrm>
            <a:off x="5349876" y="3984308"/>
            <a:ext cx="133350" cy="655638"/>
          </a:xfrm>
          <a:custGeom>
            <a:avLst/>
            <a:gdLst>
              <a:gd name="T0" fmla="*/ 23 w 23"/>
              <a:gd name="T1" fmla="*/ 109 h 114"/>
              <a:gd name="T2" fmla="*/ 19 w 23"/>
              <a:gd name="T3" fmla="*/ 114 h 114"/>
              <a:gd name="T4" fmla="*/ 5 w 23"/>
              <a:gd name="T5" fmla="*/ 114 h 114"/>
              <a:gd name="T6" fmla="*/ 0 w 23"/>
              <a:gd name="T7" fmla="*/ 109 h 114"/>
              <a:gd name="T8" fmla="*/ 0 w 23"/>
              <a:gd name="T9" fmla="*/ 5 h 114"/>
              <a:gd name="T10" fmla="*/ 5 w 23"/>
              <a:gd name="T11" fmla="*/ 0 h 114"/>
              <a:gd name="T12" fmla="*/ 19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3" y="2"/>
                  <a:pt x="23" y="5"/>
                </a:cubicBezTo>
                <a:lnTo>
                  <a:pt x="23" y="109"/>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6" name="Freeform 116"/>
          <p:cNvSpPr/>
          <p:nvPr/>
        </p:nvSpPr>
        <p:spPr bwMode="auto">
          <a:xfrm>
            <a:off x="5367338" y="3525520"/>
            <a:ext cx="241300"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2" y="0"/>
                  <a:pt x="21" y="0"/>
                </a:cubicBezTo>
                <a:cubicBezTo>
                  <a:pt x="10" y="0"/>
                  <a:pt x="0" y="10"/>
                  <a:pt x="0" y="21"/>
                </a:cubicBezTo>
                <a:cubicBezTo>
                  <a:pt x="0" y="26"/>
                  <a:pt x="2" y="31"/>
                  <a:pt x="6"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7" name="Freeform 117"/>
          <p:cNvSpPr/>
          <p:nvPr/>
        </p:nvSpPr>
        <p:spPr bwMode="auto">
          <a:xfrm>
            <a:off x="5064126" y="3525520"/>
            <a:ext cx="241300"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2" y="0"/>
                  <a:pt x="21" y="0"/>
                </a:cubicBezTo>
                <a:cubicBezTo>
                  <a:pt x="9" y="0"/>
                  <a:pt x="0" y="10"/>
                  <a:pt x="0" y="21"/>
                </a:cubicBezTo>
                <a:cubicBezTo>
                  <a:pt x="0" y="26"/>
                  <a:pt x="2" y="31"/>
                  <a:pt x="6" y="35"/>
                </a:cubicBezTo>
                <a:lnTo>
                  <a:pt x="36" y="35"/>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8" name="Freeform 118"/>
          <p:cNvSpPr/>
          <p:nvPr/>
        </p:nvSpPr>
        <p:spPr bwMode="auto">
          <a:xfrm>
            <a:off x="5064126" y="3622358"/>
            <a:ext cx="96838"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5" y="0"/>
                  <a:pt x="17" y="2"/>
                  <a:pt x="17" y="5"/>
                </a:cubicBezTo>
                <a:lnTo>
                  <a:pt x="17"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9" name="Freeform 119"/>
          <p:cNvSpPr/>
          <p:nvPr/>
        </p:nvSpPr>
        <p:spPr bwMode="auto">
          <a:xfrm>
            <a:off x="5511801" y="3622358"/>
            <a:ext cx="96838"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5" y="0"/>
                  <a:pt x="17" y="2"/>
                  <a:pt x="17" y="5"/>
                </a:cubicBezTo>
                <a:lnTo>
                  <a:pt x="17" y="7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20" name="Freeform 120"/>
          <p:cNvSpPr/>
          <p:nvPr/>
        </p:nvSpPr>
        <p:spPr bwMode="auto">
          <a:xfrm>
            <a:off x="5132388" y="3525520"/>
            <a:ext cx="407988" cy="114300"/>
          </a:xfrm>
          <a:custGeom>
            <a:avLst/>
            <a:gdLst>
              <a:gd name="T0" fmla="*/ 62 w 71"/>
              <a:gd name="T1" fmla="*/ 0 h 20"/>
              <a:gd name="T2" fmla="*/ 51 w 71"/>
              <a:gd name="T3" fmla="*/ 0 h 20"/>
              <a:gd name="T4" fmla="*/ 35 w 71"/>
              <a:gd name="T5" fmla="*/ 3 h 20"/>
              <a:gd name="T6" fmla="*/ 20 w 71"/>
              <a:gd name="T7" fmla="*/ 0 h 20"/>
              <a:gd name="T8" fmla="*/ 9 w 71"/>
              <a:gd name="T9" fmla="*/ 0 h 20"/>
              <a:gd name="T10" fmla="*/ 0 w 71"/>
              <a:gd name="T11" fmla="*/ 10 h 20"/>
              <a:gd name="T12" fmla="*/ 0 w 71"/>
              <a:gd name="T13" fmla="*/ 11 h 20"/>
              <a:gd name="T14" fmla="*/ 9 w 71"/>
              <a:gd name="T15" fmla="*/ 20 h 20"/>
              <a:gd name="T16" fmla="*/ 62 w 71"/>
              <a:gd name="T17" fmla="*/ 20 h 20"/>
              <a:gd name="T18" fmla="*/ 71 w 71"/>
              <a:gd name="T19" fmla="*/ 11 h 20"/>
              <a:gd name="T20" fmla="*/ 71 w 71"/>
              <a:gd name="T21" fmla="*/ 10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5" y="3"/>
                </a:cubicBezTo>
                <a:cubicBezTo>
                  <a:pt x="29" y="3"/>
                  <a:pt x="24" y="0"/>
                  <a:pt x="20" y="0"/>
                </a:cubicBezTo>
                <a:cubicBezTo>
                  <a:pt x="9" y="0"/>
                  <a:pt x="9" y="0"/>
                  <a:pt x="9" y="0"/>
                </a:cubicBezTo>
                <a:cubicBezTo>
                  <a:pt x="4" y="0"/>
                  <a:pt x="0" y="4"/>
                  <a:pt x="0" y="10"/>
                </a:cubicBezTo>
                <a:cubicBezTo>
                  <a:pt x="0" y="11"/>
                  <a:pt x="0" y="11"/>
                  <a:pt x="0" y="11"/>
                </a:cubicBezTo>
                <a:cubicBezTo>
                  <a:pt x="0" y="16"/>
                  <a:pt x="4" y="20"/>
                  <a:pt x="9" y="20"/>
                </a:cubicBezTo>
                <a:cubicBezTo>
                  <a:pt x="62" y="20"/>
                  <a:pt x="62" y="20"/>
                  <a:pt x="62" y="20"/>
                </a:cubicBezTo>
                <a:cubicBezTo>
                  <a:pt x="67" y="20"/>
                  <a:pt x="71" y="16"/>
                  <a:pt x="71" y="11"/>
                </a:cubicBezTo>
                <a:cubicBezTo>
                  <a:pt x="71" y="10"/>
                  <a:pt x="71" y="10"/>
                  <a:pt x="71" y="10"/>
                </a:cubicBezTo>
                <a:cubicBezTo>
                  <a:pt x="71" y="4"/>
                  <a:pt x="67" y="0"/>
                  <a:pt x="62" y="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21" name="Oval 121"/>
          <p:cNvSpPr>
            <a:spLocks noChangeArrowheads="1"/>
          </p:cNvSpPr>
          <p:nvPr/>
        </p:nvSpPr>
        <p:spPr bwMode="auto">
          <a:xfrm>
            <a:off x="5213351" y="3242945"/>
            <a:ext cx="246063" cy="247650"/>
          </a:xfrm>
          <a:prstGeom prst="ellipse">
            <a:avLst/>
          </a:prstGeom>
          <a:solidFill>
            <a:srgbClr val="00B0F0"/>
          </a:solidFill>
          <a:ln>
            <a:noFill/>
          </a:ln>
        </p:spPr>
        <p:txBody>
          <a:bodyPr vert="horz" wrap="square" lIns="91440" tIns="45720" rIns="91440" bIns="45720" numCol="1" anchor="t" anchorCtr="0" compatLnSpc="1"/>
          <a:lstStyle/>
          <a:p>
            <a:endParaRPr lang="zh-CN" altLang="en-US"/>
          </a:p>
        </p:txBody>
      </p:sp>
      <p:sp>
        <p:nvSpPr>
          <p:cNvPr id="122" name="Freeform 122"/>
          <p:cNvSpPr/>
          <p:nvPr/>
        </p:nvSpPr>
        <p:spPr bwMode="auto">
          <a:xfrm>
            <a:off x="5946776" y="3547745"/>
            <a:ext cx="292100" cy="512763"/>
          </a:xfrm>
          <a:custGeom>
            <a:avLst/>
            <a:gdLst>
              <a:gd name="T0" fmla="*/ 51 w 51"/>
              <a:gd name="T1" fmla="*/ 84 h 89"/>
              <a:gd name="T2" fmla="*/ 47 w 51"/>
              <a:gd name="T3" fmla="*/ 89 h 89"/>
              <a:gd name="T4" fmla="*/ 5 w 51"/>
              <a:gd name="T5" fmla="*/ 89 h 89"/>
              <a:gd name="T6" fmla="*/ 0 w 51"/>
              <a:gd name="T7" fmla="*/ 84 h 89"/>
              <a:gd name="T8" fmla="*/ 0 w 51"/>
              <a:gd name="T9" fmla="*/ 5 h 89"/>
              <a:gd name="T10" fmla="*/ 5 w 51"/>
              <a:gd name="T11" fmla="*/ 0 h 89"/>
              <a:gd name="T12" fmla="*/ 47 w 51"/>
              <a:gd name="T13" fmla="*/ 0 h 89"/>
              <a:gd name="T14" fmla="*/ 51 w 51"/>
              <a:gd name="T15" fmla="*/ 5 h 89"/>
              <a:gd name="T16" fmla="*/ 51 w 51"/>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4"/>
                </a:moveTo>
                <a:cubicBezTo>
                  <a:pt x="51" y="87"/>
                  <a:pt x="49" y="89"/>
                  <a:pt x="47" y="89"/>
                </a:cubicBezTo>
                <a:cubicBezTo>
                  <a:pt x="5" y="89"/>
                  <a:pt x="5" y="89"/>
                  <a:pt x="5" y="89"/>
                </a:cubicBezTo>
                <a:cubicBezTo>
                  <a:pt x="2" y="89"/>
                  <a:pt x="0" y="87"/>
                  <a:pt x="0" y="84"/>
                </a:cubicBezTo>
                <a:cubicBezTo>
                  <a:pt x="0" y="5"/>
                  <a:pt x="0" y="5"/>
                  <a:pt x="0" y="5"/>
                </a:cubicBezTo>
                <a:cubicBezTo>
                  <a:pt x="0" y="2"/>
                  <a:pt x="2" y="0"/>
                  <a:pt x="5" y="0"/>
                </a:cubicBezTo>
                <a:cubicBezTo>
                  <a:pt x="47" y="0"/>
                  <a:pt x="47" y="0"/>
                  <a:pt x="47" y="0"/>
                </a:cubicBezTo>
                <a:cubicBezTo>
                  <a:pt x="49" y="0"/>
                  <a:pt x="51" y="2"/>
                  <a:pt x="51" y="5"/>
                </a:cubicBezTo>
                <a:lnTo>
                  <a:pt x="51" y="84"/>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3" name="Freeform 123"/>
          <p:cNvSpPr/>
          <p:nvPr/>
        </p:nvSpPr>
        <p:spPr bwMode="auto">
          <a:xfrm>
            <a:off x="5946776" y="3984308"/>
            <a:ext cx="131763" cy="655638"/>
          </a:xfrm>
          <a:custGeom>
            <a:avLst/>
            <a:gdLst>
              <a:gd name="T0" fmla="*/ 23 w 23"/>
              <a:gd name="T1" fmla="*/ 109 h 114"/>
              <a:gd name="T2" fmla="*/ 19 w 23"/>
              <a:gd name="T3" fmla="*/ 114 h 114"/>
              <a:gd name="T4" fmla="*/ 5 w 23"/>
              <a:gd name="T5" fmla="*/ 114 h 114"/>
              <a:gd name="T6" fmla="*/ 0 w 23"/>
              <a:gd name="T7" fmla="*/ 109 h 114"/>
              <a:gd name="T8" fmla="*/ 0 w 23"/>
              <a:gd name="T9" fmla="*/ 5 h 114"/>
              <a:gd name="T10" fmla="*/ 5 w 23"/>
              <a:gd name="T11" fmla="*/ 0 h 114"/>
              <a:gd name="T12" fmla="*/ 19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4" name="Freeform 124"/>
          <p:cNvSpPr/>
          <p:nvPr/>
        </p:nvSpPr>
        <p:spPr bwMode="auto">
          <a:xfrm>
            <a:off x="6107113" y="3984308"/>
            <a:ext cx="131763" cy="655638"/>
          </a:xfrm>
          <a:custGeom>
            <a:avLst/>
            <a:gdLst>
              <a:gd name="T0" fmla="*/ 23 w 23"/>
              <a:gd name="T1" fmla="*/ 109 h 114"/>
              <a:gd name="T2" fmla="*/ 19 w 23"/>
              <a:gd name="T3" fmla="*/ 114 h 114"/>
              <a:gd name="T4" fmla="*/ 5 w 23"/>
              <a:gd name="T5" fmla="*/ 114 h 114"/>
              <a:gd name="T6" fmla="*/ 0 w 23"/>
              <a:gd name="T7" fmla="*/ 109 h 114"/>
              <a:gd name="T8" fmla="*/ 0 w 23"/>
              <a:gd name="T9" fmla="*/ 5 h 114"/>
              <a:gd name="T10" fmla="*/ 5 w 23"/>
              <a:gd name="T11" fmla="*/ 0 h 114"/>
              <a:gd name="T12" fmla="*/ 19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5" name="Freeform 125"/>
          <p:cNvSpPr/>
          <p:nvPr/>
        </p:nvSpPr>
        <p:spPr bwMode="auto">
          <a:xfrm>
            <a:off x="6130926" y="3525520"/>
            <a:ext cx="234950" cy="200025"/>
          </a:xfrm>
          <a:custGeom>
            <a:avLst/>
            <a:gdLst>
              <a:gd name="T0" fmla="*/ 36 w 41"/>
              <a:gd name="T1" fmla="*/ 35 h 35"/>
              <a:gd name="T2" fmla="*/ 41 w 41"/>
              <a:gd name="T3" fmla="*/ 21 h 35"/>
              <a:gd name="T4" fmla="*/ 20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0" y="0"/>
                </a:cubicBezTo>
                <a:cubicBezTo>
                  <a:pt x="9" y="0"/>
                  <a:pt x="0" y="10"/>
                  <a:pt x="0" y="21"/>
                </a:cubicBezTo>
                <a:cubicBezTo>
                  <a:pt x="0" y="26"/>
                  <a:pt x="2" y="31"/>
                  <a:pt x="5"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6" name="Freeform 126"/>
          <p:cNvSpPr/>
          <p:nvPr/>
        </p:nvSpPr>
        <p:spPr bwMode="auto">
          <a:xfrm>
            <a:off x="5821363" y="3525520"/>
            <a:ext cx="239713"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3" y="0"/>
                  <a:pt x="21" y="0"/>
                </a:cubicBezTo>
                <a:cubicBezTo>
                  <a:pt x="10" y="0"/>
                  <a:pt x="0" y="10"/>
                  <a:pt x="0" y="21"/>
                </a:cubicBezTo>
                <a:cubicBezTo>
                  <a:pt x="0" y="26"/>
                  <a:pt x="3" y="31"/>
                  <a:pt x="6"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7" name="Freeform 127"/>
          <p:cNvSpPr/>
          <p:nvPr/>
        </p:nvSpPr>
        <p:spPr bwMode="auto">
          <a:xfrm>
            <a:off x="5821363" y="3622358"/>
            <a:ext cx="96838"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3" y="81"/>
                  <a:pt x="0" y="79"/>
                  <a:pt x="0" y="76"/>
                </a:cubicBezTo>
                <a:cubicBezTo>
                  <a:pt x="0" y="5"/>
                  <a:pt x="0" y="5"/>
                  <a:pt x="0" y="5"/>
                </a:cubicBezTo>
                <a:cubicBezTo>
                  <a:pt x="0" y="2"/>
                  <a:pt x="3" y="0"/>
                  <a:pt x="5" y="0"/>
                </a:cubicBezTo>
                <a:cubicBezTo>
                  <a:pt x="12" y="0"/>
                  <a:pt x="12" y="0"/>
                  <a:pt x="12" y="0"/>
                </a:cubicBezTo>
                <a:cubicBezTo>
                  <a:pt x="15" y="0"/>
                  <a:pt x="17" y="2"/>
                  <a:pt x="17" y="5"/>
                </a:cubicBezTo>
                <a:lnTo>
                  <a:pt x="17"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8" name="Freeform 128"/>
          <p:cNvSpPr/>
          <p:nvPr/>
        </p:nvSpPr>
        <p:spPr bwMode="auto">
          <a:xfrm>
            <a:off x="6273801" y="3622358"/>
            <a:ext cx="92075" cy="466725"/>
          </a:xfrm>
          <a:custGeom>
            <a:avLst/>
            <a:gdLst>
              <a:gd name="T0" fmla="*/ 16 w 16"/>
              <a:gd name="T1" fmla="*/ 76 h 81"/>
              <a:gd name="T2" fmla="*/ 11 w 16"/>
              <a:gd name="T3" fmla="*/ 81 h 81"/>
              <a:gd name="T4" fmla="*/ 4 w 16"/>
              <a:gd name="T5" fmla="*/ 81 h 81"/>
              <a:gd name="T6" fmla="*/ 0 w 16"/>
              <a:gd name="T7" fmla="*/ 76 h 81"/>
              <a:gd name="T8" fmla="*/ 0 w 16"/>
              <a:gd name="T9" fmla="*/ 5 h 81"/>
              <a:gd name="T10" fmla="*/ 4 w 16"/>
              <a:gd name="T11" fmla="*/ 0 h 81"/>
              <a:gd name="T12" fmla="*/ 11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1" y="81"/>
                </a:cubicBezTo>
                <a:cubicBezTo>
                  <a:pt x="4" y="81"/>
                  <a:pt x="4" y="81"/>
                  <a:pt x="4" y="81"/>
                </a:cubicBezTo>
                <a:cubicBezTo>
                  <a:pt x="2" y="81"/>
                  <a:pt x="0" y="79"/>
                  <a:pt x="0" y="76"/>
                </a:cubicBezTo>
                <a:cubicBezTo>
                  <a:pt x="0" y="5"/>
                  <a:pt x="0" y="5"/>
                  <a:pt x="0" y="5"/>
                </a:cubicBezTo>
                <a:cubicBezTo>
                  <a:pt x="0" y="2"/>
                  <a:pt x="2" y="0"/>
                  <a:pt x="4" y="0"/>
                </a:cubicBezTo>
                <a:cubicBezTo>
                  <a:pt x="11" y="0"/>
                  <a:pt x="11" y="0"/>
                  <a:pt x="11" y="0"/>
                </a:cubicBezTo>
                <a:cubicBezTo>
                  <a:pt x="14" y="0"/>
                  <a:pt x="16" y="2"/>
                  <a:pt x="16" y="5"/>
                </a:cubicBezTo>
                <a:lnTo>
                  <a:pt x="16"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29" name="Freeform 129"/>
          <p:cNvSpPr/>
          <p:nvPr/>
        </p:nvSpPr>
        <p:spPr bwMode="auto">
          <a:xfrm>
            <a:off x="5889626" y="3525520"/>
            <a:ext cx="407988" cy="114300"/>
          </a:xfrm>
          <a:custGeom>
            <a:avLst/>
            <a:gdLst>
              <a:gd name="T0" fmla="*/ 62 w 71"/>
              <a:gd name="T1" fmla="*/ 0 h 20"/>
              <a:gd name="T2" fmla="*/ 51 w 71"/>
              <a:gd name="T3" fmla="*/ 0 h 20"/>
              <a:gd name="T4" fmla="*/ 36 w 71"/>
              <a:gd name="T5" fmla="*/ 3 h 20"/>
              <a:gd name="T6" fmla="*/ 20 w 71"/>
              <a:gd name="T7" fmla="*/ 0 h 20"/>
              <a:gd name="T8" fmla="*/ 10 w 71"/>
              <a:gd name="T9" fmla="*/ 0 h 20"/>
              <a:gd name="T10" fmla="*/ 0 w 71"/>
              <a:gd name="T11" fmla="*/ 10 h 20"/>
              <a:gd name="T12" fmla="*/ 0 w 71"/>
              <a:gd name="T13" fmla="*/ 11 h 20"/>
              <a:gd name="T14" fmla="*/ 10 w 71"/>
              <a:gd name="T15" fmla="*/ 20 h 20"/>
              <a:gd name="T16" fmla="*/ 62 w 71"/>
              <a:gd name="T17" fmla="*/ 20 h 20"/>
              <a:gd name="T18" fmla="*/ 71 w 71"/>
              <a:gd name="T19" fmla="*/ 11 h 20"/>
              <a:gd name="T20" fmla="*/ 71 w 71"/>
              <a:gd name="T21" fmla="*/ 10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6" y="3"/>
                </a:cubicBezTo>
                <a:cubicBezTo>
                  <a:pt x="29" y="3"/>
                  <a:pt x="25" y="0"/>
                  <a:pt x="20" y="0"/>
                </a:cubicBezTo>
                <a:cubicBezTo>
                  <a:pt x="10" y="0"/>
                  <a:pt x="10" y="0"/>
                  <a:pt x="10" y="0"/>
                </a:cubicBezTo>
                <a:cubicBezTo>
                  <a:pt x="4" y="0"/>
                  <a:pt x="0" y="4"/>
                  <a:pt x="0" y="10"/>
                </a:cubicBezTo>
                <a:cubicBezTo>
                  <a:pt x="0" y="11"/>
                  <a:pt x="0" y="11"/>
                  <a:pt x="0" y="11"/>
                </a:cubicBezTo>
                <a:cubicBezTo>
                  <a:pt x="0" y="16"/>
                  <a:pt x="4" y="20"/>
                  <a:pt x="10" y="20"/>
                </a:cubicBezTo>
                <a:cubicBezTo>
                  <a:pt x="62" y="20"/>
                  <a:pt x="62" y="20"/>
                  <a:pt x="62" y="20"/>
                </a:cubicBezTo>
                <a:cubicBezTo>
                  <a:pt x="67" y="20"/>
                  <a:pt x="71" y="16"/>
                  <a:pt x="71" y="11"/>
                </a:cubicBezTo>
                <a:cubicBezTo>
                  <a:pt x="71" y="10"/>
                  <a:pt x="71" y="10"/>
                  <a:pt x="71" y="10"/>
                </a:cubicBezTo>
                <a:cubicBezTo>
                  <a:pt x="71" y="4"/>
                  <a:pt x="67" y="0"/>
                  <a:pt x="62"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0" name="Oval 130"/>
          <p:cNvSpPr>
            <a:spLocks noChangeArrowheads="1"/>
          </p:cNvSpPr>
          <p:nvPr/>
        </p:nvSpPr>
        <p:spPr bwMode="auto">
          <a:xfrm>
            <a:off x="5970588" y="3242945"/>
            <a:ext cx="246063" cy="247650"/>
          </a:xfrm>
          <a:prstGeom prst="ellipse">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1" name="Freeform 131"/>
          <p:cNvSpPr/>
          <p:nvPr/>
        </p:nvSpPr>
        <p:spPr bwMode="auto">
          <a:xfrm>
            <a:off x="6704013" y="3547745"/>
            <a:ext cx="298450" cy="512763"/>
          </a:xfrm>
          <a:custGeom>
            <a:avLst/>
            <a:gdLst>
              <a:gd name="T0" fmla="*/ 52 w 52"/>
              <a:gd name="T1" fmla="*/ 84 h 89"/>
              <a:gd name="T2" fmla="*/ 47 w 52"/>
              <a:gd name="T3" fmla="*/ 89 h 89"/>
              <a:gd name="T4" fmla="*/ 5 w 52"/>
              <a:gd name="T5" fmla="*/ 89 h 89"/>
              <a:gd name="T6" fmla="*/ 0 w 52"/>
              <a:gd name="T7" fmla="*/ 84 h 89"/>
              <a:gd name="T8" fmla="*/ 0 w 52"/>
              <a:gd name="T9" fmla="*/ 5 h 89"/>
              <a:gd name="T10" fmla="*/ 5 w 52"/>
              <a:gd name="T11" fmla="*/ 0 h 89"/>
              <a:gd name="T12" fmla="*/ 47 w 52"/>
              <a:gd name="T13" fmla="*/ 0 h 89"/>
              <a:gd name="T14" fmla="*/ 52 w 52"/>
              <a:gd name="T15" fmla="*/ 5 h 89"/>
              <a:gd name="T16" fmla="*/ 52 w 52"/>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4"/>
                </a:moveTo>
                <a:cubicBezTo>
                  <a:pt x="52" y="87"/>
                  <a:pt x="50" y="89"/>
                  <a:pt x="47" y="89"/>
                </a:cubicBezTo>
                <a:cubicBezTo>
                  <a:pt x="5" y="89"/>
                  <a:pt x="5" y="89"/>
                  <a:pt x="5" y="89"/>
                </a:cubicBezTo>
                <a:cubicBezTo>
                  <a:pt x="2" y="89"/>
                  <a:pt x="0" y="87"/>
                  <a:pt x="0" y="84"/>
                </a:cubicBezTo>
                <a:cubicBezTo>
                  <a:pt x="0" y="5"/>
                  <a:pt x="0" y="5"/>
                  <a:pt x="0" y="5"/>
                </a:cubicBezTo>
                <a:cubicBezTo>
                  <a:pt x="0" y="2"/>
                  <a:pt x="2" y="0"/>
                  <a:pt x="5" y="0"/>
                </a:cubicBezTo>
                <a:cubicBezTo>
                  <a:pt x="47" y="0"/>
                  <a:pt x="47" y="0"/>
                  <a:pt x="47" y="0"/>
                </a:cubicBezTo>
                <a:cubicBezTo>
                  <a:pt x="50" y="0"/>
                  <a:pt x="52" y="2"/>
                  <a:pt x="52" y="5"/>
                </a:cubicBezTo>
                <a:lnTo>
                  <a:pt x="52" y="84"/>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2" name="Freeform 132"/>
          <p:cNvSpPr/>
          <p:nvPr/>
        </p:nvSpPr>
        <p:spPr bwMode="auto">
          <a:xfrm>
            <a:off x="6704013" y="3984308"/>
            <a:ext cx="138113" cy="655638"/>
          </a:xfrm>
          <a:custGeom>
            <a:avLst/>
            <a:gdLst>
              <a:gd name="T0" fmla="*/ 24 w 24"/>
              <a:gd name="T1" fmla="*/ 109 h 114"/>
              <a:gd name="T2" fmla="*/ 19 w 24"/>
              <a:gd name="T3" fmla="*/ 114 h 114"/>
              <a:gd name="T4" fmla="*/ 5 w 24"/>
              <a:gd name="T5" fmla="*/ 114 h 114"/>
              <a:gd name="T6" fmla="*/ 0 w 24"/>
              <a:gd name="T7" fmla="*/ 109 h 114"/>
              <a:gd name="T8" fmla="*/ 0 w 24"/>
              <a:gd name="T9" fmla="*/ 5 h 114"/>
              <a:gd name="T10" fmla="*/ 5 w 24"/>
              <a:gd name="T11" fmla="*/ 0 h 114"/>
              <a:gd name="T12" fmla="*/ 19 w 24"/>
              <a:gd name="T13" fmla="*/ 0 h 114"/>
              <a:gd name="T14" fmla="*/ 24 w 24"/>
              <a:gd name="T15" fmla="*/ 5 h 114"/>
              <a:gd name="T16" fmla="*/ 24 w 24"/>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09"/>
                </a:moveTo>
                <a:cubicBezTo>
                  <a:pt x="24"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4" y="2"/>
                  <a:pt x="24" y="5"/>
                </a:cubicBezTo>
                <a:lnTo>
                  <a:pt x="24"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3" name="Freeform 133"/>
          <p:cNvSpPr/>
          <p:nvPr/>
        </p:nvSpPr>
        <p:spPr bwMode="auto">
          <a:xfrm>
            <a:off x="6870701" y="3984308"/>
            <a:ext cx="131763" cy="655638"/>
          </a:xfrm>
          <a:custGeom>
            <a:avLst/>
            <a:gdLst>
              <a:gd name="T0" fmla="*/ 23 w 23"/>
              <a:gd name="T1" fmla="*/ 109 h 114"/>
              <a:gd name="T2" fmla="*/ 18 w 23"/>
              <a:gd name="T3" fmla="*/ 114 h 114"/>
              <a:gd name="T4" fmla="*/ 4 w 23"/>
              <a:gd name="T5" fmla="*/ 114 h 114"/>
              <a:gd name="T6" fmla="*/ 0 w 23"/>
              <a:gd name="T7" fmla="*/ 109 h 114"/>
              <a:gd name="T8" fmla="*/ 0 w 23"/>
              <a:gd name="T9" fmla="*/ 5 h 114"/>
              <a:gd name="T10" fmla="*/ 4 w 23"/>
              <a:gd name="T11" fmla="*/ 0 h 114"/>
              <a:gd name="T12" fmla="*/ 18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8" y="114"/>
                </a:cubicBezTo>
                <a:cubicBezTo>
                  <a:pt x="4" y="114"/>
                  <a:pt x="4" y="114"/>
                  <a:pt x="4" y="114"/>
                </a:cubicBezTo>
                <a:cubicBezTo>
                  <a:pt x="2" y="114"/>
                  <a:pt x="0" y="112"/>
                  <a:pt x="0" y="109"/>
                </a:cubicBezTo>
                <a:cubicBezTo>
                  <a:pt x="0" y="5"/>
                  <a:pt x="0" y="5"/>
                  <a:pt x="0" y="5"/>
                </a:cubicBezTo>
                <a:cubicBezTo>
                  <a:pt x="0" y="2"/>
                  <a:pt x="2" y="0"/>
                  <a:pt x="4" y="0"/>
                </a:cubicBezTo>
                <a:cubicBezTo>
                  <a:pt x="18" y="0"/>
                  <a:pt x="18" y="0"/>
                  <a:pt x="18"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4" name="Freeform 134"/>
          <p:cNvSpPr/>
          <p:nvPr/>
        </p:nvSpPr>
        <p:spPr bwMode="auto">
          <a:xfrm>
            <a:off x="6888163" y="3525520"/>
            <a:ext cx="234950" cy="200025"/>
          </a:xfrm>
          <a:custGeom>
            <a:avLst/>
            <a:gdLst>
              <a:gd name="T0" fmla="*/ 36 w 41"/>
              <a:gd name="T1" fmla="*/ 35 h 35"/>
              <a:gd name="T2" fmla="*/ 41 w 41"/>
              <a:gd name="T3" fmla="*/ 21 h 35"/>
              <a:gd name="T4" fmla="*/ 21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1" y="0"/>
                </a:cubicBezTo>
                <a:cubicBezTo>
                  <a:pt x="9" y="0"/>
                  <a:pt x="0" y="10"/>
                  <a:pt x="0" y="21"/>
                </a:cubicBezTo>
                <a:cubicBezTo>
                  <a:pt x="0" y="26"/>
                  <a:pt x="2" y="31"/>
                  <a:pt x="5"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5" name="Freeform 135"/>
          <p:cNvSpPr/>
          <p:nvPr/>
        </p:nvSpPr>
        <p:spPr bwMode="auto">
          <a:xfrm>
            <a:off x="6583363" y="3525520"/>
            <a:ext cx="234950" cy="200025"/>
          </a:xfrm>
          <a:custGeom>
            <a:avLst/>
            <a:gdLst>
              <a:gd name="T0" fmla="*/ 36 w 41"/>
              <a:gd name="T1" fmla="*/ 35 h 35"/>
              <a:gd name="T2" fmla="*/ 41 w 41"/>
              <a:gd name="T3" fmla="*/ 21 h 35"/>
              <a:gd name="T4" fmla="*/ 20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0" y="0"/>
                </a:cubicBezTo>
                <a:cubicBezTo>
                  <a:pt x="9" y="0"/>
                  <a:pt x="0" y="10"/>
                  <a:pt x="0" y="21"/>
                </a:cubicBezTo>
                <a:cubicBezTo>
                  <a:pt x="0" y="26"/>
                  <a:pt x="2" y="31"/>
                  <a:pt x="5"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6" name="Freeform 136"/>
          <p:cNvSpPr/>
          <p:nvPr/>
        </p:nvSpPr>
        <p:spPr bwMode="auto">
          <a:xfrm>
            <a:off x="6583363" y="3622358"/>
            <a:ext cx="92075" cy="466725"/>
          </a:xfrm>
          <a:custGeom>
            <a:avLst/>
            <a:gdLst>
              <a:gd name="T0" fmla="*/ 16 w 16"/>
              <a:gd name="T1" fmla="*/ 76 h 81"/>
              <a:gd name="T2" fmla="*/ 12 w 16"/>
              <a:gd name="T3" fmla="*/ 81 h 81"/>
              <a:gd name="T4" fmla="*/ 4 w 16"/>
              <a:gd name="T5" fmla="*/ 81 h 81"/>
              <a:gd name="T6" fmla="*/ 0 w 16"/>
              <a:gd name="T7" fmla="*/ 76 h 81"/>
              <a:gd name="T8" fmla="*/ 0 w 16"/>
              <a:gd name="T9" fmla="*/ 5 h 81"/>
              <a:gd name="T10" fmla="*/ 4 w 16"/>
              <a:gd name="T11" fmla="*/ 0 h 81"/>
              <a:gd name="T12" fmla="*/ 12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2" y="81"/>
                </a:cubicBezTo>
                <a:cubicBezTo>
                  <a:pt x="4" y="81"/>
                  <a:pt x="4" y="81"/>
                  <a:pt x="4" y="81"/>
                </a:cubicBezTo>
                <a:cubicBezTo>
                  <a:pt x="2" y="81"/>
                  <a:pt x="0" y="79"/>
                  <a:pt x="0" y="76"/>
                </a:cubicBezTo>
                <a:cubicBezTo>
                  <a:pt x="0" y="5"/>
                  <a:pt x="0" y="5"/>
                  <a:pt x="0" y="5"/>
                </a:cubicBezTo>
                <a:cubicBezTo>
                  <a:pt x="0" y="2"/>
                  <a:pt x="2" y="0"/>
                  <a:pt x="4" y="0"/>
                </a:cubicBezTo>
                <a:cubicBezTo>
                  <a:pt x="12" y="0"/>
                  <a:pt x="12" y="0"/>
                  <a:pt x="12" y="0"/>
                </a:cubicBezTo>
                <a:cubicBezTo>
                  <a:pt x="14" y="0"/>
                  <a:pt x="16" y="2"/>
                  <a:pt x="16" y="5"/>
                </a:cubicBezTo>
                <a:lnTo>
                  <a:pt x="16"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7" name="Freeform 137"/>
          <p:cNvSpPr/>
          <p:nvPr/>
        </p:nvSpPr>
        <p:spPr bwMode="auto">
          <a:xfrm>
            <a:off x="7031038" y="3622358"/>
            <a:ext cx="92075" cy="466725"/>
          </a:xfrm>
          <a:custGeom>
            <a:avLst/>
            <a:gdLst>
              <a:gd name="T0" fmla="*/ 16 w 16"/>
              <a:gd name="T1" fmla="*/ 76 h 81"/>
              <a:gd name="T2" fmla="*/ 12 w 16"/>
              <a:gd name="T3" fmla="*/ 81 h 81"/>
              <a:gd name="T4" fmla="*/ 4 w 16"/>
              <a:gd name="T5" fmla="*/ 81 h 81"/>
              <a:gd name="T6" fmla="*/ 0 w 16"/>
              <a:gd name="T7" fmla="*/ 76 h 81"/>
              <a:gd name="T8" fmla="*/ 0 w 16"/>
              <a:gd name="T9" fmla="*/ 5 h 81"/>
              <a:gd name="T10" fmla="*/ 4 w 16"/>
              <a:gd name="T11" fmla="*/ 0 h 81"/>
              <a:gd name="T12" fmla="*/ 12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2" y="81"/>
                </a:cubicBezTo>
                <a:cubicBezTo>
                  <a:pt x="4" y="81"/>
                  <a:pt x="4" y="81"/>
                  <a:pt x="4" y="81"/>
                </a:cubicBezTo>
                <a:cubicBezTo>
                  <a:pt x="2" y="81"/>
                  <a:pt x="0" y="79"/>
                  <a:pt x="0" y="76"/>
                </a:cubicBezTo>
                <a:cubicBezTo>
                  <a:pt x="0" y="5"/>
                  <a:pt x="0" y="5"/>
                  <a:pt x="0" y="5"/>
                </a:cubicBezTo>
                <a:cubicBezTo>
                  <a:pt x="0" y="2"/>
                  <a:pt x="2" y="0"/>
                  <a:pt x="4" y="0"/>
                </a:cubicBezTo>
                <a:cubicBezTo>
                  <a:pt x="12" y="0"/>
                  <a:pt x="12" y="0"/>
                  <a:pt x="12" y="0"/>
                </a:cubicBezTo>
                <a:cubicBezTo>
                  <a:pt x="14" y="0"/>
                  <a:pt x="16" y="2"/>
                  <a:pt x="16" y="5"/>
                </a:cubicBezTo>
                <a:lnTo>
                  <a:pt x="16"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8" name="Freeform 138"/>
          <p:cNvSpPr/>
          <p:nvPr/>
        </p:nvSpPr>
        <p:spPr bwMode="auto">
          <a:xfrm>
            <a:off x="6653213" y="3525520"/>
            <a:ext cx="406400" cy="114300"/>
          </a:xfrm>
          <a:custGeom>
            <a:avLst/>
            <a:gdLst>
              <a:gd name="T0" fmla="*/ 61 w 71"/>
              <a:gd name="T1" fmla="*/ 0 h 20"/>
              <a:gd name="T2" fmla="*/ 50 w 71"/>
              <a:gd name="T3" fmla="*/ 0 h 20"/>
              <a:gd name="T4" fmla="*/ 35 w 71"/>
              <a:gd name="T5" fmla="*/ 3 h 20"/>
              <a:gd name="T6" fmla="*/ 20 w 71"/>
              <a:gd name="T7" fmla="*/ 0 h 20"/>
              <a:gd name="T8" fmla="*/ 9 w 71"/>
              <a:gd name="T9" fmla="*/ 0 h 20"/>
              <a:gd name="T10" fmla="*/ 0 w 71"/>
              <a:gd name="T11" fmla="*/ 10 h 20"/>
              <a:gd name="T12" fmla="*/ 0 w 71"/>
              <a:gd name="T13" fmla="*/ 11 h 20"/>
              <a:gd name="T14" fmla="*/ 9 w 71"/>
              <a:gd name="T15" fmla="*/ 20 h 20"/>
              <a:gd name="T16" fmla="*/ 61 w 71"/>
              <a:gd name="T17" fmla="*/ 20 h 20"/>
              <a:gd name="T18" fmla="*/ 71 w 71"/>
              <a:gd name="T19" fmla="*/ 11 h 20"/>
              <a:gd name="T20" fmla="*/ 71 w 71"/>
              <a:gd name="T21" fmla="*/ 10 h 20"/>
              <a:gd name="T22" fmla="*/ 61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1" y="0"/>
                </a:moveTo>
                <a:cubicBezTo>
                  <a:pt x="50" y="0"/>
                  <a:pt x="50" y="0"/>
                  <a:pt x="50" y="0"/>
                </a:cubicBezTo>
                <a:cubicBezTo>
                  <a:pt x="47" y="0"/>
                  <a:pt x="42" y="3"/>
                  <a:pt x="35" y="3"/>
                </a:cubicBezTo>
                <a:cubicBezTo>
                  <a:pt x="28" y="3"/>
                  <a:pt x="24" y="0"/>
                  <a:pt x="20" y="0"/>
                </a:cubicBezTo>
                <a:cubicBezTo>
                  <a:pt x="9" y="0"/>
                  <a:pt x="9" y="0"/>
                  <a:pt x="9" y="0"/>
                </a:cubicBezTo>
                <a:cubicBezTo>
                  <a:pt x="4" y="0"/>
                  <a:pt x="0" y="4"/>
                  <a:pt x="0" y="10"/>
                </a:cubicBezTo>
                <a:cubicBezTo>
                  <a:pt x="0" y="11"/>
                  <a:pt x="0" y="11"/>
                  <a:pt x="0" y="11"/>
                </a:cubicBezTo>
                <a:cubicBezTo>
                  <a:pt x="0" y="16"/>
                  <a:pt x="4" y="20"/>
                  <a:pt x="9" y="20"/>
                </a:cubicBezTo>
                <a:cubicBezTo>
                  <a:pt x="61" y="20"/>
                  <a:pt x="61" y="20"/>
                  <a:pt x="61" y="20"/>
                </a:cubicBezTo>
                <a:cubicBezTo>
                  <a:pt x="66" y="20"/>
                  <a:pt x="71" y="16"/>
                  <a:pt x="71" y="11"/>
                </a:cubicBezTo>
                <a:cubicBezTo>
                  <a:pt x="71" y="10"/>
                  <a:pt x="71" y="10"/>
                  <a:pt x="71" y="10"/>
                </a:cubicBezTo>
                <a:cubicBezTo>
                  <a:pt x="71" y="4"/>
                  <a:pt x="66" y="0"/>
                  <a:pt x="61"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39" name="Oval 139"/>
          <p:cNvSpPr>
            <a:spLocks noChangeArrowheads="1"/>
          </p:cNvSpPr>
          <p:nvPr/>
        </p:nvSpPr>
        <p:spPr bwMode="auto">
          <a:xfrm>
            <a:off x="6732588" y="3242945"/>
            <a:ext cx="241300" cy="247650"/>
          </a:xfrm>
          <a:prstGeom prst="ellipse">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0" name="Freeform 140"/>
          <p:cNvSpPr/>
          <p:nvPr/>
        </p:nvSpPr>
        <p:spPr bwMode="auto">
          <a:xfrm>
            <a:off x="7467601" y="3547745"/>
            <a:ext cx="292100" cy="512763"/>
          </a:xfrm>
          <a:custGeom>
            <a:avLst/>
            <a:gdLst>
              <a:gd name="T0" fmla="*/ 51 w 51"/>
              <a:gd name="T1" fmla="*/ 84 h 89"/>
              <a:gd name="T2" fmla="*/ 46 w 51"/>
              <a:gd name="T3" fmla="*/ 89 h 89"/>
              <a:gd name="T4" fmla="*/ 4 w 51"/>
              <a:gd name="T5" fmla="*/ 89 h 89"/>
              <a:gd name="T6" fmla="*/ 0 w 51"/>
              <a:gd name="T7" fmla="*/ 84 h 89"/>
              <a:gd name="T8" fmla="*/ 0 w 51"/>
              <a:gd name="T9" fmla="*/ 5 h 89"/>
              <a:gd name="T10" fmla="*/ 4 w 51"/>
              <a:gd name="T11" fmla="*/ 0 h 89"/>
              <a:gd name="T12" fmla="*/ 46 w 51"/>
              <a:gd name="T13" fmla="*/ 0 h 89"/>
              <a:gd name="T14" fmla="*/ 51 w 51"/>
              <a:gd name="T15" fmla="*/ 5 h 89"/>
              <a:gd name="T16" fmla="*/ 51 w 51"/>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4"/>
                </a:moveTo>
                <a:cubicBezTo>
                  <a:pt x="51" y="87"/>
                  <a:pt x="49" y="89"/>
                  <a:pt x="46" y="89"/>
                </a:cubicBezTo>
                <a:cubicBezTo>
                  <a:pt x="4" y="89"/>
                  <a:pt x="4" y="89"/>
                  <a:pt x="4" y="89"/>
                </a:cubicBezTo>
                <a:cubicBezTo>
                  <a:pt x="2" y="89"/>
                  <a:pt x="0" y="87"/>
                  <a:pt x="0" y="84"/>
                </a:cubicBezTo>
                <a:cubicBezTo>
                  <a:pt x="0" y="5"/>
                  <a:pt x="0" y="5"/>
                  <a:pt x="0" y="5"/>
                </a:cubicBezTo>
                <a:cubicBezTo>
                  <a:pt x="0" y="2"/>
                  <a:pt x="2" y="0"/>
                  <a:pt x="4" y="0"/>
                </a:cubicBezTo>
                <a:cubicBezTo>
                  <a:pt x="46" y="0"/>
                  <a:pt x="46" y="0"/>
                  <a:pt x="46" y="0"/>
                </a:cubicBezTo>
                <a:cubicBezTo>
                  <a:pt x="49" y="0"/>
                  <a:pt x="51" y="2"/>
                  <a:pt x="51" y="5"/>
                </a:cubicBezTo>
                <a:lnTo>
                  <a:pt x="51" y="84"/>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1" name="Freeform 141"/>
          <p:cNvSpPr/>
          <p:nvPr/>
        </p:nvSpPr>
        <p:spPr bwMode="auto">
          <a:xfrm>
            <a:off x="7467601" y="3984308"/>
            <a:ext cx="131763" cy="655638"/>
          </a:xfrm>
          <a:custGeom>
            <a:avLst/>
            <a:gdLst>
              <a:gd name="T0" fmla="*/ 23 w 23"/>
              <a:gd name="T1" fmla="*/ 109 h 114"/>
              <a:gd name="T2" fmla="*/ 18 w 23"/>
              <a:gd name="T3" fmla="*/ 114 h 114"/>
              <a:gd name="T4" fmla="*/ 4 w 23"/>
              <a:gd name="T5" fmla="*/ 114 h 114"/>
              <a:gd name="T6" fmla="*/ 0 w 23"/>
              <a:gd name="T7" fmla="*/ 109 h 114"/>
              <a:gd name="T8" fmla="*/ 0 w 23"/>
              <a:gd name="T9" fmla="*/ 5 h 114"/>
              <a:gd name="T10" fmla="*/ 4 w 23"/>
              <a:gd name="T11" fmla="*/ 0 h 114"/>
              <a:gd name="T12" fmla="*/ 18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8" y="114"/>
                </a:cubicBezTo>
                <a:cubicBezTo>
                  <a:pt x="4" y="114"/>
                  <a:pt x="4" y="114"/>
                  <a:pt x="4" y="114"/>
                </a:cubicBezTo>
                <a:cubicBezTo>
                  <a:pt x="2" y="114"/>
                  <a:pt x="0" y="112"/>
                  <a:pt x="0" y="109"/>
                </a:cubicBezTo>
                <a:cubicBezTo>
                  <a:pt x="0" y="5"/>
                  <a:pt x="0" y="5"/>
                  <a:pt x="0" y="5"/>
                </a:cubicBezTo>
                <a:cubicBezTo>
                  <a:pt x="0" y="2"/>
                  <a:pt x="2" y="0"/>
                  <a:pt x="4" y="0"/>
                </a:cubicBezTo>
                <a:cubicBezTo>
                  <a:pt x="18" y="0"/>
                  <a:pt x="18" y="0"/>
                  <a:pt x="18"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2" name="Freeform 142"/>
          <p:cNvSpPr/>
          <p:nvPr/>
        </p:nvSpPr>
        <p:spPr bwMode="auto">
          <a:xfrm>
            <a:off x="7627938" y="3984308"/>
            <a:ext cx="131763" cy="655638"/>
          </a:xfrm>
          <a:custGeom>
            <a:avLst/>
            <a:gdLst>
              <a:gd name="T0" fmla="*/ 23 w 23"/>
              <a:gd name="T1" fmla="*/ 109 h 114"/>
              <a:gd name="T2" fmla="*/ 18 w 23"/>
              <a:gd name="T3" fmla="*/ 114 h 114"/>
              <a:gd name="T4" fmla="*/ 5 w 23"/>
              <a:gd name="T5" fmla="*/ 114 h 114"/>
              <a:gd name="T6" fmla="*/ 0 w 23"/>
              <a:gd name="T7" fmla="*/ 109 h 114"/>
              <a:gd name="T8" fmla="*/ 0 w 23"/>
              <a:gd name="T9" fmla="*/ 5 h 114"/>
              <a:gd name="T10" fmla="*/ 5 w 23"/>
              <a:gd name="T11" fmla="*/ 0 h 114"/>
              <a:gd name="T12" fmla="*/ 18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8" y="114"/>
                </a:cubicBezTo>
                <a:cubicBezTo>
                  <a:pt x="5" y="114"/>
                  <a:pt x="5" y="114"/>
                  <a:pt x="5" y="114"/>
                </a:cubicBezTo>
                <a:cubicBezTo>
                  <a:pt x="2" y="114"/>
                  <a:pt x="0" y="112"/>
                  <a:pt x="0" y="109"/>
                </a:cubicBezTo>
                <a:cubicBezTo>
                  <a:pt x="0" y="5"/>
                  <a:pt x="0" y="5"/>
                  <a:pt x="0" y="5"/>
                </a:cubicBezTo>
                <a:cubicBezTo>
                  <a:pt x="0" y="2"/>
                  <a:pt x="2" y="0"/>
                  <a:pt x="5" y="0"/>
                </a:cubicBezTo>
                <a:cubicBezTo>
                  <a:pt x="18" y="0"/>
                  <a:pt x="18" y="0"/>
                  <a:pt x="18"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3" name="Freeform 143"/>
          <p:cNvSpPr/>
          <p:nvPr/>
        </p:nvSpPr>
        <p:spPr bwMode="auto">
          <a:xfrm>
            <a:off x="7645401" y="3525520"/>
            <a:ext cx="239713"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2" y="0"/>
                  <a:pt x="21" y="0"/>
                </a:cubicBezTo>
                <a:cubicBezTo>
                  <a:pt x="9" y="0"/>
                  <a:pt x="0" y="10"/>
                  <a:pt x="0" y="21"/>
                </a:cubicBezTo>
                <a:cubicBezTo>
                  <a:pt x="0" y="26"/>
                  <a:pt x="2" y="31"/>
                  <a:pt x="6"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4" name="Freeform 144"/>
          <p:cNvSpPr/>
          <p:nvPr/>
        </p:nvSpPr>
        <p:spPr bwMode="auto">
          <a:xfrm>
            <a:off x="7340601" y="3525520"/>
            <a:ext cx="241300"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39" y="31"/>
                  <a:pt x="42" y="26"/>
                  <a:pt x="42" y="21"/>
                </a:cubicBezTo>
                <a:cubicBezTo>
                  <a:pt x="42" y="10"/>
                  <a:pt x="32" y="0"/>
                  <a:pt x="21" y="0"/>
                </a:cubicBezTo>
                <a:cubicBezTo>
                  <a:pt x="9" y="0"/>
                  <a:pt x="0" y="10"/>
                  <a:pt x="0" y="21"/>
                </a:cubicBezTo>
                <a:cubicBezTo>
                  <a:pt x="0" y="26"/>
                  <a:pt x="2" y="31"/>
                  <a:pt x="6"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5" name="Freeform 145"/>
          <p:cNvSpPr/>
          <p:nvPr/>
        </p:nvSpPr>
        <p:spPr bwMode="auto">
          <a:xfrm>
            <a:off x="7340601" y="3622358"/>
            <a:ext cx="96838"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4"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4" y="0"/>
                  <a:pt x="17" y="2"/>
                  <a:pt x="17" y="5"/>
                </a:cubicBezTo>
                <a:lnTo>
                  <a:pt x="17"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6" name="Freeform 146"/>
          <p:cNvSpPr/>
          <p:nvPr/>
        </p:nvSpPr>
        <p:spPr bwMode="auto">
          <a:xfrm>
            <a:off x="7788276" y="3622358"/>
            <a:ext cx="96838"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5" y="0"/>
                  <a:pt x="17" y="2"/>
                  <a:pt x="17" y="5"/>
                </a:cubicBezTo>
                <a:lnTo>
                  <a:pt x="17"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7" name="Freeform 147"/>
          <p:cNvSpPr/>
          <p:nvPr/>
        </p:nvSpPr>
        <p:spPr bwMode="auto">
          <a:xfrm>
            <a:off x="7408863" y="3525520"/>
            <a:ext cx="407988" cy="114300"/>
          </a:xfrm>
          <a:custGeom>
            <a:avLst/>
            <a:gdLst>
              <a:gd name="T0" fmla="*/ 62 w 71"/>
              <a:gd name="T1" fmla="*/ 0 h 20"/>
              <a:gd name="T2" fmla="*/ 51 w 71"/>
              <a:gd name="T3" fmla="*/ 0 h 20"/>
              <a:gd name="T4" fmla="*/ 35 w 71"/>
              <a:gd name="T5" fmla="*/ 3 h 20"/>
              <a:gd name="T6" fmla="*/ 20 w 71"/>
              <a:gd name="T7" fmla="*/ 0 h 20"/>
              <a:gd name="T8" fmla="*/ 9 w 71"/>
              <a:gd name="T9" fmla="*/ 0 h 20"/>
              <a:gd name="T10" fmla="*/ 0 w 71"/>
              <a:gd name="T11" fmla="*/ 10 h 20"/>
              <a:gd name="T12" fmla="*/ 0 w 71"/>
              <a:gd name="T13" fmla="*/ 11 h 20"/>
              <a:gd name="T14" fmla="*/ 9 w 71"/>
              <a:gd name="T15" fmla="*/ 20 h 20"/>
              <a:gd name="T16" fmla="*/ 62 w 71"/>
              <a:gd name="T17" fmla="*/ 20 h 20"/>
              <a:gd name="T18" fmla="*/ 71 w 71"/>
              <a:gd name="T19" fmla="*/ 11 h 20"/>
              <a:gd name="T20" fmla="*/ 71 w 71"/>
              <a:gd name="T21" fmla="*/ 10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5" y="3"/>
                </a:cubicBezTo>
                <a:cubicBezTo>
                  <a:pt x="28" y="3"/>
                  <a:pt x="24" y="0"/>
                  <a:pt x="20" y="0"/>
                </a:cubicBezTo>
                <a:cubicBezTo>
                  <a:pt x="9" y="0"/>
                  <a:pt x="9" y="0"/>
                  <a:pt x="9" y="0"/>
                </a:cubicBezTo>
                <a:cubicBezTo>
                  <a:pt x="4" y="0"/>
                  <a:pt x="0" y="4"/>
                  <a:pt x="0" y="10"/>
                </a:cubicBezTo>
                <a:cubicBezTo>
                  <a:pt x="0" y="11"/>
                  <a:pt x="0" y="11"/>
                  <a:pt x="0" y="11"/>
                </a:cubicBezTo>
                <a:cubicBezTo>
                  <a:pt x="0" y="16"/>
                  <a:pt x="4" y="20"/>
                  <a:pt x="9" y="20"/>
                </a:cubicBezTo>
                <a:cubicBezTo>
                  <a:pt x="62" y="20"/>
                  <a:pt x="62" y="20"/>
                  <a:pt x="62" y="20"/>
                </a:cubicBezTo>
                <a:cubicBezTo>
                  <a:pt x="67" y="20"/>
                  <a:pt x="71" y="16"/>
                  <a:pt x="71" y="11"/>
                </a:cubicBezTo>
                <a:cubicBezTo>
                  <a:pt x="71" y="10"/>
                  <a:pt x="71" y="10"/>
                  <a:pt x="71" y="10"/>
                </a:cubicBezTo>
                <a:cubicBezTo>
                  <a:pt x="71" y="4"/>
                  <a:pt x="67" y="0"/>
                  <a:pt x="62"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8" name="Oval 148"/>
          <p:cNvSpPr>
            <a:spLocks noChangeArrowheads="1"/>
          </p:cNvSpPr>
          <p:nvPr/>
        </p:nvSpPr>
        <p:spPr bwMode="auto">
          <a:xfrm>
            <a:off x="7489826" y="3242945"/>
            <a:ext cx="246063" cy="247650"/>
          </a:xfrm>
          <a:prstGeom prst="ellipse">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49" name="Freeform 149"/>
          <p:cNvSpPr/>
          <p:nvPr/>
        </p:nvSpPr>
        <p:spPr bwMode="auto">
          <a:xfrm>
            <a:off x="8223251" y="3547745"/>
            <a:ext cx="293688" cy="512763"/>
          </a:xfrm>
          <a:custGeom>
            <a:avLst/>
            <a:gdLst>
              <a:gd name="T0" fmla="*/ 51 w 51"/>
              <a:gd name="T1" fmla="*/ 84 h 89"/>
              <a:gd name="T2" fmla="*/ 47 w 51"/>
              <a:gd name="T3" fmla="*/ 89 h 89"/>
              <a:gd name="T4" fmla="*/ 5 w 51"/>
              <a:gd name="T5" fmla="*/ 89 h 89"/>
              <a:gd name="T6" fmla="*/ 0 w 51"/>
              <a:gd name="T7" fmla="*/ 84 h 89"/>
              <a:gd name="T8" fmla="*/ 0 w 51"/>
              <a:gd name="T9" fmla="*/ 5 h 89"/>
              <a:gd name="T10" fmla="*/ 5 w 51"/>
              <a:gd name="T11" fmla="*/ 0 h 89"/>
              <a:gd name="T12" fmla="*/ 47 w 51"/>
              <a:gd name="T13" fmla="*/ 0 h 89"/>
              <a:gd name="T14" fmla="*/ 51 w 51"/>
              <a:gd name="T15" fmla="*/ 5 h 89"/>
              <a:gd name="T16" fmla="*/ 51 w 51"/>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9">
                <a:moveTo>
                  <a:pt x="51" y="84"/>
                </a:moveTo>
                <a:cubicBezTo>
                  <a:pt x="51" y="87"/>
                  <a:pt x="49" y="89"/>
                  <a:pt x="47" y="89"/>
                </a:cubicBezTo>
                <a:cubicBezTo>
                  <a:pt x="5" y="89"/>
                  <a:pt x="5" y="89"/>
                  <a:pt x="5" y="89"/>
                </a:cubicBezTo>
                <a:cubicBezTo>
                  <a:pt x="2" y="89"/>
                  <a:pt x="0" y="87"/>
                  <a:pt x="0" y="84"/>
                </a:cubicBezTo>
                <a:cubicBezTo>
                  <a:pt x="0" y="5"/>
                  <a:pt x="0" y="5"/>
                  <a:pt x="0" y="5"/>
                </a:cubicBezTo>
                <a:cubicBezTo>
                  <a:pt x="0" y="2"/>
                  <a:pt x="2" y="0"/>
                  <a:pt x="5" y="0"/>
                </a:cubicBezTo>
                <a:cubicBezTo>
                  <a:pt x="47" y="0"/>
                  <a:pt x="47" y="0"/>
                  <a:pt x="47" y="0"/>
                </a:cubicBezTo>
                <a:cubicBezTo>
                  <a:pt x="49" y="0"/>
                  <a:pt x="51" y="2"/>
                  <a:pt x="51" y="5"/>
                </a:cubicBezTo>
                <a:lnTo>
                  <a:pt x="51" y="84"/>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0" name="Freeform 150"/>
          <p:cNvSpPr/>
          <p:nvPr/>
        </p:nvSpPr>
        <p:spPr bwMode="auto">
          <a:xfrm>
            <a:off x="8223251" y="3984308"/>
            <a:ext cx="133350" cy="655638"/>
          </a:xfrm>
          <a:custGeom>
            <a:avLst/>
            <a:gdLst>
              <a:gd name="T0" fmla="*/ 23 w 23"/>
              <a:gd name="T1" fmla="*/ 109 h 114"/>
              <a:gd name="T2" fmla="*/ 18 w 23"/>
              <a:gd name="T3" fmla="*/ 114 h 114"/>
              <a:gd name="T4" fmla="*/ 5 w 23"/>
              <a:gd name="T5" fmla="*/ 114 h 114"/>
              <a:gd name="T6" fmla="*/ 0 w 23"/>
              <a:gd name="T7" fmla="*/ 109 h 114"/>
              <a:gd name="T8" fmla="*/ 0 w 23"/>
              <a:gd name="T9" fmla="*/ 5 h 114"/>
              <a:gd name="T10" fmla="*/ 5 w 23"/>
              <a:gd name="T11" fmla="*/ 0 h 114"/>
              <a:gd name="T12" fmla="*/ 18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8" y="114"/>
                </a:cubicBezTo>
                <a:cubicBezTo>
                  <a:pt x="5" y="114"/>
                  <a:pt x="5" y="114"/>
                  <a:pt x="5" y="114"/>
                </a:cubicBezTo>
                <a:cubicBezTo>
                  <a:pt x="2" y="114"/>
                  <a:pt x="0" y="112"/>
                  <a:pt x="0" y="109"/>
                </a:cubicBezTo>
                <a:cubicBezTo>
                  <a:pt x="0" y="5"/>
                  <a:pt x="0" y="5"/>
                  <a:pt x="0" y="5"/>
                </a:cubicBezTo>
                <a:cubicBezTo>
                  <a:pt x="0" y="2"/>
                  <a:pt x="2" y="0"/>
                  <a:pt x="5" y="0"/>
                </a:cubicBezTo>
                <a:cubicBezTo>
                  <a:pt x="18" y="0"/>
                  <a:pt x="18" y="0"/>
                  <a:pt x="18"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1" name="Freeform 151"/>
          <p:cNvSpPr/>
          <p:nvPr/>
        </p:nvSpPr>
        <p:spPr bwMode="auto">
          <a:xfrm>
            <a:off x="8385176" y="3984308"/>
            <a:ext cx="131763" cy="655638"/>
          </a:xfrm>
          <a:custGeom>
            <a:avLst/>
            <a:gdLst>
              <a:gd name="T0" fmla="*/ 23 w 23"/>
              <a:gd name="T1" fmla="*/ 109 h 114"/>
              <a:gd name="T2" fmla="*/ 19 w 23"/>
              <a:gd name="T3" fmla="*/ 114 h 114"/>
              <a:gd name="T4" fmla="*/ 5 w 23"/>
              <a:gd name="T5" fmla="*/ 114 h 114"/>
              <a:gd name="T6" fmla="*/ 0 w 23"/>
              <a:gd name="T7" fmla="*/ 109 h 114"/>
              <a:gd name="T8" fmla="*/ 0 w 23"/>
              <a:gd name="T9" fmla="*/ 5 h 114"/>
              <a:gd name="T10" fmla="*/ 5 w 23"/>
              <a:gd name="T11" fmla="*/ 0 h 114"/>
              <a:gd name="T12" fmla="*/ 19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2" name="Freeform 152"/>
          <p:cNvSpPr/>
          <p:nvPr/>
        </p:nvSpPr>
        <p:spPr bwMode="auto">
          <a:xfrm>
            <a:off x="8401051" y="3525520"/>
            <a:ext cx="241300"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3" y="0"/>
                  <a:pt x="21" y="0"/>
                </a:cubicBezTo>
                <a:cubicBezTo>
                  <a:pt x="10" y="0"/>
                  <a:pt x="0" y="10"/>
                  <a:pt x="0" y="21"/>
                </a:cubicBezTo>
                <a:cubicBezTo>
                  <a:pt x="0" y="26"/>
                  <a:pt x="3" y="31"/>
                  <a:pt x="6"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3" name="Freeform 153"/>
          <p:cNvSpPr/>
          <p:nvPr/>
        </p:nvSpPr>
        <p:spPr bwMode="auto">
          <a:xfrm>
            <a:off x="8097838" y="3525520"/>
            <a:ext cx="241300" cy="200025"/>
          </a:xfrm>
          <a:custGeom>
            <a:avLst/>
            <a:gdLst>
              <a:gd name="T0" fmla="*/ 36 w 42"/>
              <a:gd name="T1" fmla="*/ 35 h 35"/>
              <a:gd name="T2" fmla="*/ 42 w 42"/>
              <a:gd name="T3" fmla="*/ 21 h 35"/>
              <a:gd name="T4" fmla="*/ 21 w 42"/>
              <a:gd name="T5" fmla="*/ 0 h 35"/>
              <a:gd name="T6" fmla="*/ 0 w 42"/>
              <a:gd name="T7" fmla="*/ 21 h 35"/>
              <a:gd name="T8" fmla="*/ 6 w 42"/>
              <a:gd name="T9" fmla="*/ 35 h 35"/>
              <a:gd name="T10" fmla="*/ 36 w 42"/>
              <a:gd name="T11" fmla="*/ 35 h 35"/>
            </a:gdLst>
            <a:ahLst/>
            <a:cxnLst>
              <a:cxn ang="0">
                <a:pos x="T0" y="T1"/>
              </a:cxn>
              <a:cxn ang="0">
                <a:pos x="T2" y="T3"/>
              </a:cxn>
              <a:cxn ang="0">
                <a:pos x="T4" y="T5"/>
              </a:cxn>
              <a:cxn ang="0">
                <a:pos x="T6" y="T7"/>
              </a:cxn>
              <a:cxn ang="0">
                <a:pos x="T8" y="T9"/>
              </a:cxn>
              <a:cxn ang="0">
                <a:pos x="T10" y="T11"/>
              </a:cxn>
            </a:cxnLst>
            <a:rect l="0" t="0" r="r" b="b"/>
            <a:pathLst>
              <a:path w="42" h="35">
                <a:moveTo>
                  <a:pt x="36" y="35"/>
                </a:moveTo>
                <a:cubicBezTo>
                  <a:pt x="40" y="31"/>
                  <a:pt x="42" y="26"/>
                  <a:pt x="42" y="21"/>
                </a:cubicBezTo>
                <a:cubicBezTo>
                  <a:pt x="42" y="10"/>
                  <a:pt x="33" y="0"/>
                  <a:pt x="21" y="0"/>
                </a:cubicBezTo>
                <a:cubicBezTo>
                  <a:pt x="10" y="0"/>
                  <a:pt x="0" y="10"/>
                  <a:pt x="0" y="21"/>
                </a:cubicBezTo>
                <a:cubicBezTo>
                  <a:pt x="0" y="26"/>
                  <a:pt x="2" y="31"/>
                  <a:pt x="6"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4" name="Freeform 154"/>
          <p:cNvSpPr/>
          <p:nvPr/>
        </p:nvSpPr>
        <p:spPr bwMode="auto">
          <a:xfrm>
            <a:off x="8097838" y="3622358"/>
            <a:ext cx="96838"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5" y="0"/>
                  <a:pt x="17" y="2"/>
                  <a:pt x="17" y="5"/>
                </a:cubicBezTo>
                <a:lnTo>
                  <a:pt x="17"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5" name="Freeform 155"/>
          <p:cNvSpPr/>
          <p:nvPr/>
        </p:nvSpPr>
        <p:spPr bwMode="auto">
          <a:xfrm>
            <a:off x="8545513" y="3622358"/>
            <a:ext cx="96838" cy="466725"/>
          </a:xfrm>
          <a:custGeom>
            <a:avLst/>
            <a:gdLst>
              <a:gd name="T0" fmla="*/ 17 w 17"/>
              <a:gd name="T1" fmla="*/ 76 h 81"/>
              <a:gd name="T2" fmla="*/ 12 w 17"/>
              <a:gd name="T3" fmla="*/ 81 h 81"/>
              <a:gd name="T4" fmla="*/ 5 w 17"/>
              <a:gd name="T5" fmla="*/ 81 h 81"/>
              <a:gd name="T6" fmla="*/ 0 w 17"/>
              <a:gd name="T7" fmla="*/ 76 h 81"/>
              <a:gd name="T8" fmla="*/ 0 w 17"/>
              <a:gd name="T9" fmla="*/ 5 h 81"/>
              <a:gd name="T10" fmla="*/ 5 w 17"/>
              <a:gd name="T11" fmla="*/ 0 h 81"/>
              <a:gd name="T12" fmla="*/ 12 w 17"/>
              <a:gd name="T13" fmla="*/ 0 h 81"/>
              <a:gd name="T14" fmla="*/ 17 w 17"/>
              <a:gd name="T15" fmla="*/ 5 h 81"/>
              <a:gd name="T16" fmla="*/ 17 w 17"/>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1">
                <a:moveTo>
                  <a:pt x="17" y="76"/>
                </a:moveTo>
                <a:cubicBezTo>
                  <a:pt x="17" y="79"/>
                  <a:pt x="15" y="81"/>
                  <a:pt x="12" y="81"/>
                </a:cubicBezTo>
                <a:cubicBezTo>
                  <a:pt x="5" y="81"/>
                  <a:pt x="5" y="81"/>
                  <a:pt x="5" y="81"/>
                </a:cubicBezTo>
                <a:cubicBezTo>
                  <a:pt x="2" y="81"/>
                  <a:pt x="0" y="79"/>
                  <a:pt x="0" y="76"/>
                </a:cubicBezTo>
                <a:cubicBezTo>
                  <a:pt x="0" y="5"/>
                  <a:pt x="0" y="5"/>
                  <a:pt x="0" y="5"/>
                </a:cubicBezTo>
                <a:cubicBezTo>
                  <a:pt x="0" y="2"/>
                  <a:pt x="2" y="0"/>
                  <a:pt x="5" y="0"/>
                </a:cubicBezTo>
                <a:cubicBezTo>
                  <a:pt x="12" y="0"/>
                  <a:pt x="12" y="0"/>
                  <a:pt x="12" y="0"/>
                </a:cubicBezTo>
                <a:cubicBezTo>
                  <a:pt x="15" y="0"/>
                  <a:pt x="17" y="2"/>
                  <a:pt x="17" y="5"/>
                </a:cubicBezTo>
                <a:lnTo>
                  <a:pt x="17"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6" name="Freeform 156"/>
          <p:cNvSpPr/>
          <p:nvPr/>
        </p:nvSpPr>
        <p:spPr bwMode="auto">
          <a:xfrm>
            <a:off x="8166101" y="3525520"/>
            <a:ext cx="407988" cy="114300"/>
          </a:xfrm>
          <a:custGeom>
            <a:avLst/>
            <a:gdLst>
              <a:gd name="T0" fmla="*/ 62 w 71"/>
              <a:gd name="T1" fmla="*/ 0 h 20"/>
              <a:gd name="T2" fmla="*/ 51 w 71"/>
              <a:gd name="T3" fmla="*/ 0 h 20"/>
              <a:gd name="T4" fmla="*/ 36 w 71"/>
              <a:gd name="T5" fmla="*/ 3 h 20"/>
              <a:gd name="T6" fmla="*/ 20 w 71"/>
              <a:gd name="T7" fmla="*/ 0 h 20"/>
              <a:gd name="T8" fmla="*/ 9 w 71"/>
              <a:gd name="T9" fmla="*/ 0 h 20"/>
              <a:gd name="T10" fmla="*/ 0 w 71"/>
              <a:gd name="T11" fmla="*/ 10 h 20"/>
              <a:gd name="T12" fmla="*/ 0 w 71"/>
              <a:gd name="T13" fmla="*/ 11 h 20"/>
              <a:gd name="T14" fmla="*/ 9 w 71"/>
              <a:gd name="T15" fmla="*/ 20 h 20"/>
              <a:gd name="T16" fmla="*/ 62 w 71"/>
              <a:gd name="T17" fmla="*/ 20 h 20"/>
              <a:gd name="T18" fmla="*/ 71 w 71"/>
              <a:gd name="T19" fmla="*/ 11 h 20"/>
              <a:gd name="T20" fmla="*/ 71 w 71"/>
              <a:gd name="T21" fmla="*/ 10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7" y="0"/>
                  <a:pt x="42" y="3"/>
                  <a:pt x="36" y="3"/>
                </a:cubicBezTo>
                <a:cubicBezTo>
                  <a:pt x="29" y="3"/>
                  <a:pt x="25" y="0"/>
                  <a:pt x="20" y="0"/>
                </a:cubicBezTo>
                <a:cubicBezTo>
                  <a:pt x="9" y="0"/>
                  <a:pt x="9" y="0"/>
                  <a:pt x="9" y="0"/>
                </a:cubicBezTo>
                <a:cubicBezTo>
                  <a:pt x="4" y="0"/>
                  <a:pt x="0" y="4"/>
                  <a:pt x="0" y="10"/>
                </a:cubicBezTo>
                <a:cubicBezTo>
                  <a:pt x="0" y="11"/>
                  <a:pt x="0" y="11"/>
                  <a:pt x="0" y="11"/>
                </a:cubicBezTo>
                <a:cubicBezTo>
                  <a:pt x="0" y="16"/>
                  <a:pt x="4" y="20"/>
                  <a:pt x="9" y="20"/>
                </a:cubicBezTo>
                <a:cubicBezTo>
                  <a:pt x="62" y="20"/>
                  <a:pt x="62" y="20"/>
                  <a:pt x="62" y="20"/>
                </a:cubicBezTo>
                <a:cubicBezTo>
                  <a:pt x="67" y="20"/>
                  <a:pt x="71" y="16"/>
                  <a:pt x="71" y="11"/>
                </a:cubicBezTo>
                <a:cubicBezTo>
                  <a:pt x="71" y="10"/>
                  <a:pt x="71" y="10"/>
                  <a:pt x="71" y="10"/>
                </a:cubicBezTo>
                <a:cubicBezTo>
                  <a:pt x="71" y="4"/>
                  <a:pt x="67" y="0"/>
                  <a:pt x="62"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7" name="Oval 157"/>
          <p:cNvSpPr>
            <a:spLocks noChangeArrowheads="1"/>
          </p:cNvSpPr>
          <p:nvPr/>
        </p:nvSpPr>
        <p:spPr bwMode="auto">
          <a:xfrm>
            <a:off x="8247063" y="3242945"/>
            <a:ext cx="246063" cy="247650"/>
          </a:xfrm>
          <a:prstGeom prst="ellipse">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8" name="Freeform 158"/>
          <p:cNvSpPr/>
          <p:nvPr/>
        </p:nvSpPr>
        <p:spPr bwMode="auto">
          <a:xfrm>
            <a:off x="8980488" y="3547745"/>
            <a:ext cx="298450" cy="512763"/>
          </a:xfrm>
          <a:custGeom>
            <a:avLst/>
            <a:gdLst>
              <a:gd name="T0" fmla="*/ 52 w 52"/>
              <a:gd name="T1" fmla="*/ 84 h 89"/>
              <a:gd name="T2" fmla="*/ 47 w 52"/>
              <a:gd name="T3" fmla="*/ 89 h 89"/>
              <a:gd name="T4" fmla="*/ 5 w 52"/>
              <a:gd name="T5" fmla="*/ 89 h 89"/>
              <a:gd name="T6" fmla="*/ 0 w 52"/>
              <a:gd name="T7" fmla="*/ 84 h 89"/>
              <a:gd name="T8" fmla="*/ 0 w 52"/>
              <a:gd name="T9" fmla="*/ 5 h 89"/>
              <a:gd name="T10" fmla="*/ 5 w 52"/>
              <a:gd name="T11" fmla="*/ 0 h 89"/>
              <a:gd name="T12" fmla="*/ 47 w 52"/>
              <a:gd name="T13" fmla="*/ 0 h 89"/>
              <a:gd name="T14" fmla="*/ 52 w 52"/>
              <a:gd name="T15" fmla="*/ 5 h 89"/>
              <a:gd name="T16" fmla="*/ 52 w 52"/>
              <a:gd name="T1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89">
                <a:moveTo>
                  <a:pt x="52" y="84"/>
                </a:moveTo>
                <a:cubicBezTo>
                  <a:pt x="52" y="87"/>
                  <a:pt x="50" y="89"/>
                  <a:pt x="47" y="89"/>
                </a:cubicBezTo>
                <a:cubicBezTo>
                  <a:pt x="5" y="89"/>
                  <a:pt x="5" y="89"/>
                  <a:pt x="5" y="89"/>
                </a:cubicBezTo>
                <a:cubicBezTo>
                  <a:pt x="2" y="89"/>
                  <a:pt x="0" y="87"/>
                  <a:pt x="0" y="84"/>
                </a:cubicBezTo>
                <a:cubicBezTo>
                  <a:pt x="0" y="5"/>
                  <a:pt x="0" y="5"/>
                  <a:pt x="0" y="5"/>
                </a:cubicBezTo>
                <a:cubicBezTo>
                  <a:pt x="0" y="2"/>
                  <a:pt x="2" y="0"/>
                  <a:pt x="5" y="0"/>
                </a:cubicBezTo>
                <a:cubicBezTo>
                  <a:pt x="47" y="0"/>
                  <a:pt x="47" y="0"/>
                  <a:pt x="47" y="0"/>
                </a:cubicBezTo>
                <a:cubicBezTo>
                  <a:pt x="50" y="0"/>
                  <a:pt x="52" y="2"/>
                  <a:pt x="52" y="5"/>
                </a:cubicBezTo>
                <a:lnTo>
                  <a:pt x="52" y="84"/>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59" name="Freeform 159"/>
          <p:cNvSpPr/>
          <p:nvPr/>
        </p:nvSpPr>
        <p:spPr bwMode="auto">
          <a:xfrm>
            <a:off x="8980488" y="3984308"/>
            <a:ext cx="131763" cy="655638"/>
          </a:xfrm>
          <a:custGeom>
            <a:avLst/>
            <a:gdLst>
              <a:gd name="T0" fmla="*/ 23 w 23"/>
              <a:gd name="T1" fmla="*/ 109 h 114"/>
              <a:gd name="T2" fmla="*/ 19 w 23"/>
              <a:gd name="T3" fmla="*/ 114 h 114"/>
              <a:gd name="T4" fmla="*/ 5 w 23"/>
              <a:gd name="T5" fmla="*/ 114 h 114"/>
              <a:gd name="T6" fmla="*/ 0 w 23"/>
              <a:gd name="T7" fmla="*/ 109 h 114"/>
              <a:gd name="T8" fmla="*/ 0 w 23"/>
              <a:gd name="T9" fmla="*/ 5 h 114"/>
              <a:gd name="T10" fmla="*/ 5 w 23"/>
              <a:gd name="T11" fmla="*/ 0 h 114"/>
              <a:gd name="T12" fmla="*/ 19 w 23"/>
              <a:gd name="T13" fmla="*/ 0 h 114"/>
              <a:gd name="T14" fmla="*/ 23 w 23"/>
              <a:gd name="T15" fmla="*/ 5 h 114"/>
              <a:gd name="T16" fmla="*/ 23 w 23"/>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14">
                <a:moveTo>
                  <a:pt x="23" y="109"/>
                </a:moveTo>
                <a:cubicBezTo>
                  <a:pt x="23" y="112"/>
                  <a:pt x="21" y="114"/>
                  <a:pt x="19" y="114"/>
                </a:cubicBezTo>
                <a:cubicBezTo>
                  <a:pt x="5" y="114"/>
                  <a:pt x="5" y="114"/>
                  <a:pt x="5" y="114"/>
                </a:cubicBezTo>
                <a:cubicBezTo>
                  <a:pt x="2" y="114"/>
                  <a:pt x="0" y="112"/>
                  <a:pt x="0" y="109"/>
                </a:cubicBezTo>
                <a:cubicBezTo>
                  <a:pt x="0" y="5"/>
                  <a:pt x="0" y="5"/>
                  <a:pt x="0" y="5"/>
                </a:cubicBezTo>
                <a:cubicBezTo>
                  <a:pt x="0" y="2"/>
                  <a:pt x="2" y="0"/>
                  <a:pt x="5" y="0"/>
                </a:cubicBezTo>
                <a:cubicBezTo>
                  <a:pt x="19" y="0"/>
                  <a:pt x="19" y="0"/>
                  <a:pt x="19" y="0"/>
                </a:cubicBezTo>
                <a:cubicBezTo>
                  <a:pt x="21" y="0"/>
                  <a:pt x="23" y="2"/>
                  <a:pt x="23" y="5"/>
                </a:cubicBezTo>
                <a:lnTo>
                  <a:pt x="23"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0" name="Freeform 160"/>
          <p:cNvSpPr/>
          <p:nvPr/>
        </p:nvSpPr>
        <p:spPr bwMode="auto">
          <a:xfrm>
            <a:off x="9142413" y="3984308"/>
            <a:ext cx="136525" cy="655638"/>
          </a:xfrm>
          <a:custGeom>
            <a:avLst/>
            <a:gdLst>
              <a:gd name="T0" fmla="*/ 24 w 24"/>
              <a:gd name="T1" fmla="*/ 109 h 114"/>
              <a:gd name="T2" fmla="*/ 19 w 24"/>
              <a:gd name="T3" fmla="*/ 114 h 114"/>
              <a:gd name="T4" fmla="*/ 5 w 24"/>
              <a:gd name="T5" fmla="*/ 114 h 114"/>
              <a:gd name="T6" fmla="*/ 0 w 24"/>
              <a:gd name="T7" fmla="*/ 109 h 114"/>
              <a:gd name="T8" fmla="*/ 0 w 24"/>
              <a:gd name="T9" fmla="*/ 5 h 114"/>
              <a:gd name="T10" fmla="*/ 5 w 24"/>
              <a:gd name="T11" fmla="*/ 0 h 114"/>
              <a:gd name="T12" fmla="*/ 19 w 24"/>
              <a:gd name="T13" fmla="*/ 0 h 114"/>
              <a:gd name="T14" fmla="*/ 24 w 24"/>
              <a:gd name="T15" fmla="*/ 5 h 114"/>
              <a:gd name="T16" fmla="*/ 24 w 24"/>
              <a:gd name="T17" fmla="*/ 10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14">
                <a:moveTo>
                  <a:pt x="24" y="109"/>
                </a:moveTo>
                <a:cubicBezTo>
                  <a:pt x="24" y="112"/>
                  <a:pt x="22" y="114"/>
                  <a:pt x="19" y="114"/>
                </a:cubicBezTo>
                <a:cubicBezTo>
                  <a:pt x="5" y="114"/>
                  <a:pt x="5" y="114"/>
                  <a:pt x="5" y="114"/>
                </a:cubicBezTo>
                <a:cubicBezTo>
                  <a:pt x="3" y="114"/>
                  <a:pt x="0" y="112"/>
                  <a:pt x="0" y="109"/>
                </a:cubicBezTo>
                <a:cubicBezTo>
                  <a:pt x="0" y="5"/>
                  <a:pt x="0" y="5"/>
                  <a:pt x="0" y="5"/>
                </a:cubicBezTo>
                <a:cubicBezTo>
                  <a:pt x="0" y="2"/>
                  <a:pt x="3" y="0"/>
                  <a:pt x="5" y="0"/>
                </a:cubicBezTo>
                <a:cubicBezTo>
                  <a:pt x="19" y="0"/>
                  <a:pt x="19" y="0"/>
                  <a:pt x="19" y="0"/>
                </a:cubicBezTo>
                <a:cubicBezTo>
                  <a:pt x="22" y="0"/>
                  <a:pt x="24" y="2"/>
                  <a:pt x="24" y="5"/>
                </a:cubicBezTo>
                <a:lnTo>
                  <a:pt x="24" y="109"/>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1" name="Freeform 161"/>
          <p:cNvSpPr/>
          <p:nvPr/>
        </p:nvSpPr>
        <p:spPr bwMode="auto">
          <a:xfrm>
            <a:off x="9164638" y="3525520"/>
            <a:ext cx="234950" cy="200025"/>
          </a:xfrm>
          <a:custGeom>
            <a:avLst/>
            <a:gdLst>
              <a:gd name="T0" fmla="*/ 36 w 41"/>
              <a:gd name="T1" fmla="*/ 35 h 35"/>
              <a:gd name="T2" fmla="*/ 41 w 41"/>
              <a:gd name="T3" fmla="*/ 21 h 35"/>
              <a:gd name="T4" fmla="*/ 20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0" y="0"/>
                </a:cubicBezTo>
                <a:cubicBezTo>
                  <a:pt x="9" y="0"/>
                  <a:pt x="0" y="10"/>
                  <a:pt x="0" y="21"/>
                </a:cubicBezTo>
                <a:cubicBezTo>
                  <a:pt x="0" y="26"/>
                  <a:pt x="2" y="31"/>
                  <a:pt x="5"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2" name="Freeform 162"/>
          <p:cNvSpPr/>
          <p:nvPr/>
        </p:nvSpPr>
        <p:spPr bwMode="auto">
          <a:xfrm>
            <a:off x="8859838" y="3525520"/>
            <a:ext cx="236538" cy="200025"/>
          </a:xfrm>
          <a:custGeom>
            <a:avLst/>
            <a:gdLst>
              <a:gd name="T0" fmla="*/ 36 w 41"/>
              <a:gd name="T1" fmla="*/ 35 h 35"/>
              <a:gd name="T2" fmla="*/ 41 w 41"/>
              <a:gd name="T3" fmla="*/ 21 h 35"/>
              <a:gd name="T4" fmla="*/ 20 w 41"/>
              <a:gd name="T5" fmla="*/ 0 h 35"/>
              <a:gd name="T6" fmla="*/ 0 w 41"/>
              <a:gd name="T7" fmla="*/ 21 h 35"/>
              <a:gd name="T8" fmla="*/ 5 w 41"/>
              <a:gd name="T9" fmla="*/ 35 h 35"/>
              <a:gd name="T10" fmla="*/ 36 w 41"/>
              <a:gd name="T11" fmla="*/ 35 h 35"/>
            </a:gdLst>
            <a:ahLst/>
            <a:cxnLst>
              <a:cxn ang="0">
                <a:pos x="T0" y="T1"/>
              </a:cxn>
              <a:cxn ang="0">
                <a:pos x="T2" y="T3"/>
              </a:cxn>
              <a:cxn ang="0">
                <a:pos x="T4" y="T5"/>
              </a:cxn>
              <a:cxn ang="0">
                <a:pos x="T6" y="T7"/>
              </a:cxn>
              <a:cxn ang="0">
                <a:pos x="T8" y="T9"/>
              </a:cxn>
              <a:cxn ang="0">
                <a:pos x="T10" y="T11"/>
              </a:cxn>
            </a:cxnLst>
            <a:rect l="0" t="0" r="r" b="b"/>
            <a:pathLst>
              <a:path w="41" h="35">
                <a:moveTo>
                  <a:pt x="36" y="35"/>
                </a:moveTo>
                <a:cubicBezTo>
                  <a:pt x="39" y="31"/>
                  <a:pt x="41" y="26"/>
                  <a:pt x="41" y="21"/>
                </a:cubicBezTo>
                <a:cubicBezTo>
                  <a:pt x="41" y="10"/>
                  <a:pt x="32" y="0"/>
                  <a:pt x="20" y="0"/>
                </a:cubicBezTo>
                <a:cubicBezTo>
                  <a:pt x="9" y="0"/>
                  <a:pt x="0" y="10"/>
                  <a:pt x="0" y="21"/>
                </a:cubicBezTo>
                <a:cubicBezTo>
                  <a:pt x="0" y="26"/>
                  <a:pt x="2" y="31"/>
                  <a:pt x="5" y="35"/>
                </a:cubicBezTo>
                <a:lnTo>
                  <a:pt x="36" y="35"/>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3" name="Freeform 163"/>
          <p:cNvSpPr/>
          <p:nvPr/>
        </p:nvSpPr>
        <p:spPr bwMode="auto">
          <a:xfrm>
            <a:off x="8859838" y="3622358"/>
            <a:ext cx="92075" cy="466725"/>
          </a:xfrm>
          <a:custGeom>
            <a:avLst/>
            <a:gdLst>
              <a:gd name="T0" fmla="*/ 16 w 16"/>
              <a:gd name="T1" fmla="*/ 76 h 81"/>
              <a:gd name="T2" fmla="*/ 12 w 16"/>
              <a:gd name="T3" fmla="*/ 81 h 81"/>
              <a:gd name="T4" fmla="*/ 4 w 16"/>
              <a:gd name="T5" fmla="*/ 81 h 81"/>
              <a:gd name="T6" fmla="*/ 0 w 16"/>
              <a:gd name="T7" fmla="*/ 76 h 81"/>
              <a:gd name="T8" fmla="*/ 0 w 16"/>
              <a:gd name="T9" fmla="*/ 5 h 81"/>
              <a:gd name="T10" fmla="*/ 4 w 16"/>
              <a:gd name="T11" fmla="*/ 0 h 81"/>
              <a:gd name="T12" fmla="*/ 12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2" y="81"/>
                </a:cubicBezTo>
                <a:cubicBezTo>
                  <a:pt x="4" y="81"/>
                  <a:pt x="4" y="81"/>
                  <a:pt x="4" y="81"/>
                </a:cubicBezTo>
                <a:cubicBezTo>
                  <a:pt x="2" y="81"/>
                  <a:pt x="0" y="79"/>
                  <a:pt x="0" y="76"/>
                </a:cubicBezTo>
                <a:cubicBezTo>
                  <a:pt x="0" y="5"/>
                  <a:pt x="0" y="5"/>
                  <a:pt x="0" y="5"/>
                </a:cubicBezTo>
                <a:cubicBezTo>
                  <a:pt x="0" y="2"/>
                  <a:pt x="2" y="0"/>
                  <a:pt x="4" y="0"/>
                </a:cubicBezTo>
                <a:cubicBezTo>
                  <a:pt x="12" y="0"/>
                  <a:pt x="12" y="0"/>
                  <a:pt x="12" y="0"/>
                </a:cubicBezTo>
                <a:cubicBezTo>
                  <a:pt x="14" y="0"/>
                  <a:pt x="16" y="2"/>
                  <a:pt x="16" y="5"/>
                </a:cubicBezTo>
                <a:lnTo>
                  <a:pt x="16"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4" name="Freeform 164"/>
          <p:cNvSpPr/>
          <p:nvPr/>
        </p:nvSpPr>
        <p:spPr bwMode="auto">
          <a:xfrm>
            <a:off x="9307513" y="3622358"/>
            <a:ext cx="92075" cy="466725"/>
          </a:xfrm>
          <a:custGeom>
            <a:avLst/>
            <a:gdLst>
              <a:gd name="T0" fmla="*/ 16 w 16"/>
              <a:gd name="T1" fmla="*/ 76 h 81"/>
              <a:gd name="T2" fmla="*/ 12 w 16"/>
              <a:gd name="T3" fmla="*/ 81 h 81"/>
              <a:gd name="T4" fmla="*/ 4 w 16"/>
              <a:gd name="T5" fmla="*/ 81 h 81"/>
              <a:gd name="T6" fmla="*/ 0 w 16"/>
              <a:gd name="T7" fmla="*/ 76 h 81"/>
              <a:gd name="T8" fmla="*/ 0 w 16"/>
              <a:gd name="T9" fmla="*/ 5 h 81"/>
              <a:gd name="T10" fmla="*/ 4 w 16"/>
              <a:gd name="T11" fmla="*/ 0 h 81"/>
              <a:gd name="T12" fmla="*/ 12 w 16"/>
              <a:gd name="T13" fmla="*/ 0 h 81"/>
              <a:gd name="T14" fmla="*/ 16 w 16"/>
              <a:gd name="T15" fmla="*/ 5 h 81"/>
              <a:gd name="T16" fmla="*/ 16 w 16"/>
              <a:gd name="T17"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1">
                <a:moveTo>
                  <a:pt x="16" y="76"/>
                </a:moveTo>
                <a:cubicBezTo>
                  <a:pt x="16" y="79"/>
                  <a:pt x="14" y="81"/>
                  <a:pt x="12" y="81"/>
                </a:cubicBezTo>
                <a:cubicBezTo>
                  <a:pt x="4" y="81"/>
                  <a:pt x="4" y="81"/>
                  <a:pt x="4" y="81"/>
                </a:cubicBezTo>
                <a:cubicBezTo>
                  <a:pt x="2" y="81"/>
                  <a:pt x="0" y="79"/>
                  <a:pt x="0" y="76"/>
                </a:cubicBezTo>
                <a:cubicBezTo>
                  <a:pt x="0" y="5"/>
                  <a:pt x="0" y="5"/>
                  <a:pt x="0" y="5"/>
                </a:cubicBezTo>
                <a:cubicBezTo>
                  <a:pt x="0" y="2"/>
                  <a:pt x="2" y="0"/>
                  <a:pt x="4" y="0"/>
                </a:cubicBezTo>
                <a:cubicBezTo>
                  <a:pt x="12" y="0"/>
                  <a:pt x="12" y="0"/>
                  <a:pt x="12" y="0"/>
                </a:cubicBezTo>
                <a:cubicBezTo>
                  <a:pt x="14" y="0"/>
                  <a:pt x="16" y="2"/>
                  <a:pt x="16" y="5"/>
                </a:cubicBezTo>
                <a:lnTo>
                  <a:pt x="16" y="76"/>
                </a:ln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5" name="Freeform 165"/>
          <p:cNvSpPr/>
          <p:nvPr/>
        </p:nvSpPr>
        <p:spPr bwMode="auto">
          <a:xfrm>
            <a:off x="8923338" y="3525520"/>
            <a:ext cx="407988" cy="114300"/>
          </a:xfrm>
          <a:custGeom>
            <a:avLst/>
            <a:gdLst>
              <a:gd name="T0" fmla="*/ 62 w 71"/>
              <a:gd name="T1" fmla="*/ 0 h 20"/>
              <a:gd name="T2" fmla="*/ 51 w 71"/>
              <a:gd name="T3" fmla="*/ 0 h 20"/>
              <a:gd name="T4" fmla="*/ 36 w 71"/>
              <a:gd name="T5" fmla="*/ 3 h 20"/>
              <a:gd name="T6" fmla="*/ 21 w 71"/>
              <a:gd name="T7" fmla="*/ 0 h 20"/>
              <a:gd name="T8" fmla="*/ 10 w 71"/>
              <a:gd name="T9" fmla="*/ 0 h 20"/>
              <a:gd name="T10" fmla="*/ 0 w 71"/>
              <a:gd name="T11" fmla="*/ 10 h 20"/>
              <a:gd name="T12" fmla="*/ 0 w 71"/>
              <a:gd name="T13" fmla="*/ 11 h 20"/>
              <a:gd name="T14" fmla="*/ 10 w 71"/>
              <a:gd name="T15" fmla="*/ 20 h 20"/>
              <a:gd name="T16" fmla="*/ 62 w 71"/>
              <a:gd name="T17" fmla="*/ 20 h 20"/>
              <a:gd name="T18" fmla="*/ 71 w 71"/>
              <a:gd name="T19" fmla="*/ 11 h 20"/>
              <a:gd name="T20" fmla="*/ 71 w 71"/>
              <a:gd name="T21" fmla="*/ 10 h 20"/>
              <a:gd name="T22" fmla="*/ 62 w 71"/>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20">
                <a:moveTo>
                  <a:pt x="62" y="0"/>
                </a:moveTo>
                <a:cubicBezTo>
                  <a:pt x="51" y="0"/>
                  <a:pt x="51" y="0"/>
                  <a:pt x="51" y="0"/>
                </a:cubicBezTo>
                <a:cubicBezTo>
                  <a:pt x="48" y="0"/>
                  <a:pt x="43" y="3"/>
                  <a:pt x="36" y="3"/>
                </a:cubicBezTo>
                <a:cubicBezTo>
                  <a:pt x="29" y="3"/>
                  <a:pt x="25" y="0"/>
                  <a:pt x="21" y="0"/>
                </a:cubicBezTo>
                <a:cubicBezTo>
                  <a:pt x="10" y="0"/>
                  <a:pt x="10" y="0"/>
                  <a:pt x="10" y="0"/>
                </a:cubicBezTo>
                <a:cubicBezTo>
                  <a:pt x="5" y="0"/>
                  <a:pt x="0" y="4"/>
                  <a:pt x="0" y="10"/>
                </a:cubicBezTo>
                <a:cubicBezTo>
                  <a:pt x="0" y="11"/>
                  <a:pt x="0" y="11"/>
                  <a:pt x="0" y="11"/>
                </a:cubicBezTo>
                <a:cubicBezTo>
                  <a:pt x="0" y="16"/>
                  <a:pt x="5" y="20"/>
                  <a:pt x="10" y="20"/>
                </a:cubicBezTo>
                <a:cubicBezTo>
                  <a:pt x="62" y="20"/>
                  <a:pt x="62" y="20"/>
                  <a:pt x="62" y="20"/>
                </a:cubicBezTo>
                <a:cubicBezTo>
                  <a:pt x="67" y="20"/>
                  <a:pt x="71" y="16"/>
                  <a:pt x="71" y="11"/>
                </a:cubicBezTo>
                <a:cubicBezTo>
                  <a:pt x="71" y="10"/>
                  <a:pt x="71" y="10"/>
                  <a:pt x="71" y="10"/>
                </a:cubicBezTo>
                <a:cubicBezTo>
                  <a:pt x="71" y="4"/>
                  <a:pt x="67" y="0"/>
                  <a:pt x="62" y="0"/>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p>
        </p:txBody>
      </p:sp>
      <p:sp>
        <p:nvSpPr>
          <p:cNvPr id="166" name="Oval 166"/>
          <p:cNvSpPr>
            <a:spLocks noChangeArrowheads="1"/>
          </p:cNvSpPr>
          <p:nvPr/>
        </p:nvSpPr>
        <p:spPr bwMode="auto">
          <a:xfrm>
            <a:off x="9004301" y="3242945"/>
            <a:ext cx="246063" cy="247650"/>
          </a:xfrm>
          <a:prstGeom prst="ellipse">
            <a:avLst/>
          </a:prstGeom>
          <a:solidFill>
            <a:schemeClr val="bg1">
              <a:lumMod val="75000"/>
            </a:schemeClr>
          </a:solidFill>
          <a:ln>
            <a:noFill/>
          </a:ln>
        </p:spPr>
        <p:txBody>
          <a:bodyPr vert="horz" wrap="square" lIns="91440" tIns="45720" rIns="91440" bIns="45720" numCol="1" anchor="t" anchorCtr="0" compatLnSpc="1"/>
          <a:lstStyle/>
          <a:p>
            <a:endParaRPr lang="zh-CN" altLang="en-US"/>
          </a:p>
        </p:txBody>
      </p:sp>
      <p:grpSp>
        <p:nvGrpSpPr>
          <p:cNvPr id="167" name="组合 168"/>
          <p:cNvGrpSpPr/>
          <p:nvPr/>
        </p:nvGrpSpPr>
        <p:grpSpPr>
          <a:xfrm>
            <a:off x="2748128" y="4987155"/>
            <a:ext cx="6695745" cy="1446550"/>
            <a:chOff x="2786062" y="4721224"/>
            <a:chExt cx="6695745" cy="1446550"/>
          </a:xfrm>
        </p:grpSpPr>
        <p:sp>
          <p:nvSpPr>
            <p:cNvPr id="168" name="文本框 166"/>
            <p:cNvSpPr txBox="1"/>
            <p:nvPr/>
          </p:nvSpPr>
          <p:spPr>
            <a:xfrm>
              <a:off x="2786062" y="4721224"/>
              <a:ext cx="3103563" cy="1446550"/>
            </a:xfrm>
            <a:prstGeom prst="rect">
              <a:avLst/>
            </a:prstGeom>
            <a:noFill/>
          </p:spPr>
          <p:txBody>
            <a:bodyPr wrap="square" rtlCol="0">
              <a:spAutoFit/>
            </a:bodyPr>
            <a:lstStyle/>
            <a:p>
              <a:r>
                <a:rPr lang="en-US" altLang="zh-CN" sz="8800" dirty="0" smtClean="0">
                  <a:solidFill>
                    <a:srgbClr val="00B0F0"/>
                  </a:solidFill>
                  <a:latin typeface="Open Sans Light" panose="020B0306030504020204" pitchFamily="34" charset="0"/>
                  <a:ea typeface="Open Sans Light" panose="020B0306030504020204" pitchFamily="34" charset="0"/>
                  <a:cs typeface="Open Sans Light" panose="020B0306030504020204" pitchFamily="34" charset="0"/>
                </a:rPr>
                <a:t>63%</a:t>
              </a:r>
              <a:endParaRPr lang="zh-CN" altLang="en-US" sz="8800" dirty="0">
                <a:solidFill>
                  <a:srgbClr val="00B0F0"/>
                </a:solidFill>
                <a:latin typeface="Open Sans Light" panose="020B0306030504020204" pitchFamily="34" charset="0"/>
                <a:cs typeface="Open Sans Light" panose="020B0306030504020204" pitchFamily="34" charset="0"/>
              </a:endParaRPr>
            </a:p>
          </p:txBody>
        </p:sp>
        <p:sp>
          <p:nvSpPr>
            <p:cNvPr id="169" name="Lorem Ipsum"/>
            <p:cNvSpPr/>
            <p:nvPr/>
          </p:nvSpPr>
          <p:spPr bwMode="auto">
            <a:xfrm>
              <a:off x="5132388" y="4796230"/>
              <a:ext cx="4349419" cy="1296537"/>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a:t>
              </a:r>
              <a:endPar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Ut enim ad minim veniam, quis nostrud exercitation ullamco laboris nisi ut aliquip ex ea commodo consequat. Duis aute irure dolor in reprehenderit in voluptate velit esse cillum dolore eu fugiat nulla pariatur. </a:t>
              </a:r>
              <a:endPar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Excepteur sint occaecat cupidatat non proident, sunt in culpa qui officia deserunt mollit anim id est laborum.</a:t>
              </a:r>
              <a:endParaRPr lang="en-US" sz="10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THREE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AutoShape 232"/>
          <p:cNvSpPr/>
          <p:nvPr/>
        </p:nvSpPr>
        <p:spPr bwMode="auto">
          <a:xfrm flipH="1">
            <a:off x="5947504" y="2677176"/>
            <a:ext cx="1011050" cy="70168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7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 name="AutoShape 232"/>
          <p:cNvSpPr/>
          <p:nvPr/>
        </p:nvSpPr>
        <p:spPr bwMode="auto">
          <a:xfrm flipH="1">
            <a:off x="8778869" y="2416996"/>
            <a:ext cx="1011050" cy="70168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7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 name="AutoShape 232"/>
          <p:cNvSpPr/>
          <p:nvPr/>
        </p:nvSpPr>
        <p:spPr bwMode="auto">
          <a:xfrm flipH="1">
            <a:off x="6751000" y="4904447"/>
            <a:ext cx="1011050" cy="70168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7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8" name="AutoShape 232"/>
          <p:cNvSpPr/>
          <p:nvPr/>
        </p:nvSpPr>
        <p:spPr bwMode="auto">
          <a:xfrm flipH="1">
            <a:off x="8894595" y="3622732"/>
            <a:ext cx="2021157" cy="1402723"/>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rgbClr val="244368"/>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9" name="AutoShape 232"/>
          <p:cNvSpPr/>
          <p:nvPr/>
        </p:nvSpPr>
        <p:spPr bwMode="auto">
          <a:xfrm flipH="1">
            <a:off x="6958554" y="2496501"/>
            <a:ext cx="2633344" cy="1827592"/>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rgbClr val="00B0F0"/>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0" name="AutoShape 232"/>
          <p:cNvSpPr/>
          <p:nvPr/>
        </p:nvSpPr>
        <p:spPr bwMode="auto">
          <a:xfrm flipH="1">
            <a:off x="5619395" y="3622732"/>
            <a:ext cx="2021157" cy="1402723"/>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rgbClr val="244368"/>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 name="AutoShape 232"/>
          <p:cNvSpPr/>
          <p:nvPr/>
        </p:nvSpPr>
        <p:spPr bwMode="auto">
          <a:xfrm flipH="1">
            <a:off x="4203711" y="2991363"/>
            <a:ext cx="1605826" cy="1114474"/>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rgbClr val="00B0F0"/>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AutoShape 232"/>
          <p:cNvSpPr/>
          <p:nvPr/>
        </p:nvSpPr>
        <p:spPr bwMode="auto">
          <a:xfrm flipH="1">
            <a:off x="9675133" y="2203172"/>
            <a:ext cx="1605826" cy="1114474"/>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rgbClr val="00B0F0"/>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3" name="AutoShape 232"/>
          <p:cNvSpPr/>
          <p:nvPr/>
        </p:nvSpPr>
        <p:spPr bwMode="auto">
          <a:xfrm flipH="1">
            <a:off x="7540130" y="4904447"/>
            <a:ext cx="1605826" cy="1114474"/>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50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4" name="AutoShape 232"/>
          <p:cNvSpPr/>
          <p:nvPr/>
        </p:nvSpPr>
        <p:spPr bwMode="auto">
          <a:xfrm flipH="1">
            <a:off x="5347349" y="2537961"/>
            <a:ext cx="462188" cy="32076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8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AutoShape 232"/>
          <p:cNvSpPr/>
          <p:nvPr/>
        </p:nvSpPr>
        <p:spPr bwMode="auto">
          <a:xfrm flipH="1">
            <a:off x="6632942" y="1964036"/>
            <a:ext cx="462188" cy="32076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8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6" name="AutoShape 232"/>
          <p:cNvSpPr/>
          <p:nvPr/>
        </p:nvSpPr>
        <p:spPr bwMode="auto">
          <a:xfrm flipH="1">
            <a:off x="7768762" y="2096229"/>
            <a:ext cx="462188" cy="32076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8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7" name="AutoShape 232"/>
          <p:cNvSpPr/>
          <p:nvPr/>
        </p:nvSpPr>
        <p:spPr bwMode="auto">
          <a:xfrm flipH="1">
            <a:off x="9212945" y="1882404"/>
            <a:ext cx="462188" cy="32076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8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8" name="AutoShape 232"/>
          <p:cNvSpPr/>
          <p:nvPr/>
        </p:nvSpPr>
        <p:spPr bwMode="auto">
          <a:xfrm flipH="1">
            <a:off x="8191520" y="4543504"/>
            <a:ext cx="462188" cy="32076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8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AutoShape 232"/>
          <p:cNvSpPr/>
          <p:nvPr/>
        </p:nvSpPr>
        <p:spPr bwMode="auto">
          <a:xfrm flipH="1">
            <a:off x="9558824" y="5445750"/>
            <a:ext cx="462188" cy="32076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8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AutoShape 232"/>
          <p:cNvSpPr/>
          <p:nvPr/>
        </p:nvSpPr>
        <p:spPr bwMode="auto">
          <a:xfrm flipH="1">
            <a:off x="5861222" y="1902787"/>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 name="AutoShape 232"/>
          <p:cNvSpPr/>
          <p:nvPr/>
        </p:nvSpPr>
        <p:spPr bwMode="auto">
          <a:xfrm flipH="1">
            <a:off x="7227521" y="1066799"/>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2" name="AutoShape 232"/>
          <p:cNvSpPr/>
          <p:nvPr/>
        </p:nvSpPr>
        <p:spPr bwMode="auto">
          <a:xfrm flipH="1">
            <a:off x="7605744" y="1539701"/>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3" name="AutoShape 232"/>
          <p:cNvSpPr/>
          <p:nvPr/>
        </p:nvSpPr>
        <p:spPr bwMode="auto">
          <a:xfrm flipH="1">
            <a:off x="8497403" y="1879271"/>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4" name="AutoShape 232"/>
          <p:cNvSpPr/>
          <p:nvPr/>
        </p:nvSpPr>
        <p:spPr bwMode="auto">
          <a:xfrm flipH="1">
            <a:off x="10433444" y="1855557"/>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5" name="AutoShape 232"/>
          <p:cNvSpPr/>
          <p:nvPr/>
        </p:nvSpPr>
        <p:spPr bwMode="auto">
          <a:xfrm flipH="1">
            <a:off x="11045632" y="3426818"/>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6" name="AutoShape 232"/>
          <p:cNvSpPr/>
          <p:nvPr/>
        </p:nvSpPr>
        <p:spPr bwMode="auto">
          <a:xfrm flipH="1">
            <a:off x="10277139" y="5228793"/>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7" name="AutoShape 232"/>
          <p:cNvSpPr/>
          <p:nvPr/>
        </p:nvSpPr>
        <p:spPr bwMode="auto">
          <a:xfrm flipH="1">
            <a:off x="5611532" y="5120314"/>
            <a:ext cx="312609" cy="216958"/>
          </a:xfrm>
          <a:custGeom>
            <a:avLst/>
            <a:gdLst>
              <a:gd name="T0" fmla="*/ 178538320 w 21600"/>
              <a:gd name="T1" fmla="*/ 21417337 h 21600"/>
              <a:gd name="T2" fmla="*/ 178726483 w 21600"/>
              <a:gd name="T3" fmla="*/ 20203932 h 21600"/>
              <a:gd name="T4" fmla="*/ 118276715 w 21600"/>
              <a:gd name="T5" fmla="*/ 0 h 21600"/>
              <a:gd name="T6" fmla="*/ 63752008 w 21600"/>
              <a:gd name="T7" fmla="*/ 11521653 h 21600"/>
              <a:gd name="T8" fmla="*/ 46706393 w 21600"/>
              <a:gd name="T9" fmla="*/ 9566133 h 21600"/>
              <a:gd name="T10" fmla="*/ 18814620 w 21600"/>
              <a:gd name="T11" fmla="*/ 18885787 h 21600"/>
              <a:gd name="T12" fmla="*/ 20074533 w 21600"/>
              <a:gd name="T13" fmla="*/ 21661950 h 21600"/>
              <a:gd name="T14" fmla="*/ 0 w 21600"/>
              <a:gd name="T15" fmla="*/ 33423732 h 21600"/>
              <a:gd name="T16" fmla="*/ 40309477 w 21600"/>
              <a:gd name="T17" fmla="*/ 47097256 h 21600"/>
              <a:gd name="T18" fmla="*/ 40309477 w 21600"/>
              <a:gd name="T19" fmla="*/ 47106223 h 21600"/>
              <a:gd name="T20" fmla="*/ 40780367 w 21600"/>
              <a:gd name="T21" fmla="*/ 47106223 h 21600"/>
              <a:gd name="T22" fmla="*/ 40949425 w 21600"/>
              <a:gd name="T23" fmla="*/ 47108465 h 21600"/>
              <a:gd name="T24" fmla="*/ 41108968 w 21600"/>
              <a:gd name="T25" fmla="*/ 47106223 h 21600"/>
              <a:gd name="T26" fmla="*/ 160994180 w 21600"/>
              <a:gd name="T27" fmla="*/ 47106223 h 21600"/>
              <a:gd name="T28" fmla="*/ 163176857 w 21600"/>
              <a:gd name="T29" fmla="*/ 47143269 h 21600"/>
              <a:gd name="T30" fmla="*/ 203194979 w 21600"/>
              <a:gd name="T31" fmla="*/ 33768601 h 21600"/>
              <a:gd name="T32" fmla="*/ 178538320 w 21600"/>
              <a:gd name="T33" fmla="*/ 21417337 h 21600"/>
              <a:gd name="T34" fmla="*/ 178538320 w 21600"/>
              <a:gd name="T35" fmla="*/ 2141733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8979" y="9813"/>
                </a:moveTo>
                <a:cubicBezTo>
                  <a:pt x="18987" y="9628"/>
                  <a:pt x="18999" y="9444"/>
                  <a:pt x="18999" y="9257"/>
                </a:cubicBezTo>
                <a:cubicBezTo>
                  <a:pt x="18999" y="4145"/>
                  <a:pt x="16122" y="0"/>
                  <a:pt x="12573" y="0"/>
                </a:cubicBezTo>
                <a:cubicBezTo>
                  <a:pt x="10014" y="0"/>
                  <a:pt x="7810" y="2160"/>
                  <a:pt x="6777" y="5279"/>
                </a:cubicBezTo>
                <a:cubicBezTo>
                  <a:pt x="6276" y="4719"/>
                  <a:pt x="5648" y="4383"/>
                  <a:pt x="4965" y="4383"/>
                </a:cubicBezTo>
                <a:cubicBezTo>
                  <a:pt x="3328" y="4383"/>
                  <a:pt x="2000" y="6295"/>
                  <a:pt x="2000" y="8653"/>
                </a:cubicBezTo>
                <a:cubicBezTo>
                  <a:pt x="2000" y="9096"/>
                  <a:pt x="2047" y="9524"/>
                  <a:pt x="2134" y="9925"/>
                </a:cubicBezTo>
                <a:cubicBezTo>
                  <a:pt x="858" y="11019"/>
                  <a:pt x="0" y="13019"/>
                  <a:pt x="0" y="15314"/>
                </a:cubicBezTo>
                <a:cubicBezTo>
                  <a:pt x="0" y="18744"/>
                  <a:pt x="1912" y="21527"/>
                  <a:pt x="4285" y="21579"/>
                </a:cubicBezTo>
                <a:lnTo>
                  <a:pt x="4285" y="21583"/>
                </a:lnTo>
                <a:lnTo>
                  <a:pt x="4335" y="21583"/>
                </a:lnTo>
                <a:cubicBezTo>
                  <a:pt x="4341" y="21583"/>
                  <a:pt x="4347" y="21584"/>
                  <a:pt x="4353" y="21584"/>
                </a:cubicBezTo>
                <a:cubicBezTo>
                  <a:pt x="4359" y="21584"/>
                  <a:pt x="4364" y="21583"/>
                  <a:pt x="4370" y="21583"/>
                </a:cubicBezTo>
                <a:lnTo>
                  <a:pt x="17114" y="21583"/>
                </a:lnTo>
                <a:cubicBezTo>
                  <a:pt x="17191" y="21589"/>
                  <a:pt x="17268" y="21600"/>
                  <a:pt x="17346" y="21600"/>
                </a:cubicBezTo>
                <a:cubicBezTo>
                  <a:pt x="19695" y="21600"/>
                  <a:pt x="21600" y="18856"/>
                  <a:pt x="21600" y="15472"/>
                </a:cubicBezTo>
                <a:cubicBezTo>
                  <a:pt x="21600" y="12921"/>
                  <a:pt x="20518" y="10736"/>
                  <a:pt x="18979" y="9813"/>
                </a:cubicBezTo>
                <a:close/>
                <a:moveTo>
                  <a:pt x="18979" y="9813"/>
                </a:moveTo>
              </a:path>
            </a:pathLst>
          </a:custGeom>
          <a:solidFill>
            <a:schemeClr val="bg1">
              <a:lumMod val="95000"/>
              <a:alpha val="90000"/>
            </a:schemeClr>
          </a:solidFill>
          <a:ln w="25400">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8" name="AutoShape 103"/>
          <p:cNvSpPr/>
          <p:nvPr/>
        </p:nvSpPr>
        <p:spPr bwMode="auto">
          <a:xfrm>
            <a:off x="7951016" y="2991363"/>
            <a:ext cx="446997" cy="598726"/>
          </a:xfrm>
          <a:custGeom>
            <a:avLst/>
            <a:gdLst>
              <a:gd name="T0" fmla="*/ 77224192 w 21600"/>
              <a:gd name="T1" fmla="*/ 125025245 h 21599"/>
              <a:gd name="T2" fmla="*/ 77224192 w 21600"/>
              <a:gd name="T3" fmla="*/ 78033134 h 21599"/>
              <a:gd name="T4" fmla="*/ 44921634 w 21600"/>
              <a:gd name="T5" fmla="*/ 13585 h 21599"/>
              <a:gd name="T6" fmla="*/ 44320615 w 21600"/>
              <a:gd name="T7" fmla="*/ 0 h 21599"/>
              <a:gd name="T8" fmla="*/ 43731413 w 21600"/>
              <a:gd name="T9" fmla="*/ 25904 h 21599"/>
              <a:gd name="T10" fmla="*/ 11433478 w 21600"/>
              <a:gd name="T11" fmla="*/ 78046720 h 21599"/>
              <a:gd name="T12" fmla="*/ 11433478 w 21600"/>
              <a:gd name="T13" fmla="*/ 125025245 h 21599"/>
              <a:gd name="T14" fmla="*/ 0 w 21600"/>
              <a:gd name="T15" fmla="*/ 125025245 h 21599"/>
              <a:gd name="T16" fmla="*/ 0 w 21600"/>
              <a:gd name="T17" fmla="*/ 286394996 h 21599"/>
              <a:gd name="T18" fmla="*/ 88962056 w 21600"/>
              <a:gd name="T19" fmla="*/ 286394996 h 21599"/>
              <a:gd name="T20" fmla="*/ 88962056 w 21600"/>
              <a:gd name="T21" fmla="*/ 125025245 h 21599"/>
              <a:gd name="T22" fmla="*/ 77224192 w 21600"/>
              <a:gd name="T23" fmla="*/ 125025245 h 21599"/>
              <a:gd name="T24" fmla="*/ 54575753 w 21600"/>
              <a:gd name="T25" fmla="*/ 256813289 h 21599"/>
              <a:gd name="T26" fmla="*/ 34402734 w 21600"/>
              <a:gd name="T27" fmla="*/ 256813289 h 21599"/>
              <a:gd name="T28" fmla="*/ 39340846 w 21600"/>
              <a:gd name="T29" fmla="*/ 204648719 h 21599"/>
              <a:gd name="T30" fmla="*/ 34402734 w 21600"/>
              <a:gd name="T31" fmla="*/ 183712973 h 21599"/>
              <a:gd name="T32" fmla="*/ 44489207 w 21600"/>
              <a:gd name="T33" fmla="*/ 159340789 h 21599"/>
              <a:gd name="T34" fmla="*/ 54575753 w 21600"/>
              <a:gd name="T35" fmla="*/ 183712973 h 21599"/>
              <a:gd name="T36" fmla="*/ 49600606 w 21600"/>
              <a:gd name="T37" fmla="*/ 204701804 h 21599"/>
              <a:gd name="T38" fmla="*/ 54575753 w 21600"/>
              <a:gd name="T39" fmla="*/ 256813289 h 21599"/>
              <a:gd name="T40" fmla="*/ 61062386 w 21600"/>
              <a:gd name="T41" fmla="*/ 125025245 h 21599"/>
              <a:gd name="T42" fmla="*/ 27590661 w 21600"/>
              <a:gd name="T43" fmla="*/ 125025245 h 21599"/>
              <a:gd name="T44" fmla="*/ 27590661 w 21600"/>
              <a:gd name="T45" fmla="*/ 78046720 h 21599"/>
              <a:gd name="T46" fmla="*/ 43727311 w 21600"/>
              <a:gd name="T47" fmla="*/ 39062860 h 21599"/>
              <a:gd name="T48" fmla="*/ 44518023 w 21600"/>
              <a:gd name="T49" fmla="*/ 39036945 h 21599"/>
              <a:gd name="T50" fmla="*/ 44921634 w 21600"/>
              <a:gd name="T51" fmla="*/ 39062860 h 21599"/>
              <a:gd name="T52" fmla="*/ 61062386 w 21600"/>
              <a:gd name="T53" fmla="*/ 78033134 h 21599"/>
              <a:gd name="T54" fmla="*/ 61062386 w 21600"/>
              <a:gd name="T55" fmla="*/ 125025245 h 21599"/>
              <a:gd name="T56" fmla="*/ 61062386 w 21600"/>
              <a:gd name="T57" fmla="*/ 125025245 h 2159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600" h="21599">
                <a:moveTo>
                  <a:pt x="18750" y="9429"/>
                </a:moveTo>
                <a:lnTo>
                  <a:pt x="18750" y="5885"/>
                </a:lnTo>
                <a:cubicBezTo>
                  <a:pt x="18750" y="2636"/>
                  <a:pt x="15238" y="1"/>
                  <a:pt x="10907" y="1"/>
                </a:cubicBezTo>
                <a:cubicBezTo>
                  <a:pt x="10853" y="1"/>
                  <a:pt x="10814" y="-1"/>
                  <a:pt x="10761" y="0"/>
                </a:cubicBezTo>
                <a:cubicBezTo>
                  <a:pt x="10718" y="0"/>
                  <a:pt x="10662" y="2"/>
                  <a:pt x="10618" y="2"/>
                </a:cubicBezTo>
                <a:cubicBezTo>
                  <a:pt x="6286" y="2"/>
                  <a:pt x="2776" y="2636"/>
                  <a:pt x="2776" y="5886"/>
                </a:cubicBezTo>
                <a:lnTo>
                  <a:pt x="2776" y="9429"/>
                </a:lnTo>
                <a:lnTo>
                  <a:pt x="0" y="9429"/>
                </a:lnTo>
                <a:lnTo>
                  <a:pt x="0" y="21599"/>
                </a:lnTo>
                <a:lnTo>
                  <a:pt x="21600" y="21599"/>
                </a:lnTo>
                <a:lnTo>
                  <a:pt x="21600" y="9429"/>
                </a:lnTo>
                <a:lnTo>
                  <a:pt x="18750" y="9429"/>
                </a:lnTo>
                <a:close/>
                <a:moveTo>
                  <a:pt x="13251" y="19368"/>
                </a:moveTo>
                <a:lnTo>
                  <a:pt x="8353" y="19368"/>
                </a:lnTo>
                <a:lnTo>
                  <a:pt x="9552" y="15434"/>
                </a:lnTo>
                <a:cubicBezTo>
                  <a:pt x="8835" y="15113"/>
                  <a:pt x="8353" y="14527"/>
                  <a:pt x="8353" y="13855"/>
                </a:cubicBezTo>
                <a:cubicBezTo>
                  <a:pt x="8353" y="12840"/>
                  <a:pt x="9449" y="12017"/>
                  <a:pt x="10802" y="12017"/>
                </a:cubicBezTo>
                <a:cubicBezTo>
                  <a:pt x="12154" y="12017"/>
                  <a:pt x="13251" y="12840"/>
                  <a:pt x="13251" y="13855"/>
                </a:cubicBezTo>
                <a:cubicBezTo>
                  <a:pt x="13251" y="14530"/>
                  <a:pt x="12765" y="15118"/>
                  <a:pt x="12043" y="15438"/>
                </a:cubicBezTo>
                <a:lnTo>
                  <a:pt x="13251" y="19368"/>
                </a:lnTo>
                <a:close/>
                <a:moveTo>
                  <a:pt x="14826" y="9429"/>
                </a:moveTo>
                <a:lnTo>
                  <a:pt x="6699" y="9429"/>
                </a:lnTo>
                <a:lnTo>
                  <a:pt x="6699" y="5886"/>
                </a:lnTo>
                <a:cubicBezTo>
                  <a:pt x="6699" y="4265"/>
                  <a:pt x="8457" y="2946"/>
                  <a:pt x="10617" y="2946"/>
                </a:cubicBezTo>
                <a:cubicBezTo>
                  <a:pt x="10679" y="2946"/>
                  <a:pt x="10809" y="2944"/>
                  <a:pt x="10809" y="2944"/>
                </a:cubicBezTo>
                <a:cubicBezTo>
                  <a:pt x="10809" y="2944"/>
                  <a:pt x="10874" y="2946"/>
                  <a:pt x="10907" y="2946"/>
                </a:cubicBezTo>
                <a:cubicBezTo>
                  <a:pt x="13067" y="2946"/>
                  <a:pt x="14826" y="4264"/>
                  <a:pt x="14826" y="5885"/>
                </a:cubicBezTo>
                <a:lnTo>
                  <a:pt x="14826" y="9429"/>
                </a:lnTo>
                <a:close/>
                <a:moveTo>
                  <a:pt x="14826" y="9429"/>
                </a:moveTo>
              </a:path>
            </a:pathLst>
          </a:custGeom>
          <a:solidFill>
            <a:schemeClr val="bg1"/>
          </a:solidFill>
          <a:ln>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AutoShape 216"/>
          <p:cNvSpPr/>
          <p:nvPr/>
        </p:nvSpPr>
        <p:spPr bwMode="auto">
          <a:xfrm>
            <a:off x="9771446" y="3991951"/>
            <a:ext cx="249566" cy="452913"/>
          </a:xfrm>
          <a:custGeom>
            <a:avLst/>
            <a:gdLst>
              <a:gd name="T0" fmla="*/ 19780573 w 21600"/>
              <a:gd name="T1" fmla="*/ 191199061 h 21600"/>
              <a:gd name="T2" fmla="*/ 25382283 w 21600"/>
              <a:gd name="T3" fmla="*/ 96676410 h 21600"/>
              <a:gd name="T4" fmla="*/ 25387355 w 21600"/>
              <a:gd name="T5" fmla="*/ 96648741 h 21600"/>
              <a:gd name="T6" fmla="*/ 25382283 w 21600"/>
              <a:gd name="T7" fmla="*/ 96648741 h 21600"/>
              <a:gd name="T8" fmla="*/ 25387355 w 21600"/>
              <a:gd name="T9" fmla="*/ 96554089 h 21600"/>
              <a:gd name="T10" fmla="*/ 10594318 w 21600"/>
              <a:gd name="T11" fmla="*/ 96622250 h 21600"/>
              <a:gd name="T12" fmla="*/ 16003842 w 21600"/>
              <a:gd name="T13" fmla="*/ 0 h 21600"/>
              <a:gd name="T14" fmla="*/ 7705606 w 21600"/>
              <a:gd name="T15" fmla="*/ 0 h 21600"/>
              <a:gd name="T16" fmla="*/ 6346 w 21600"/>
              <a:gd name="T17" fmla="*/ 130381521 h 21600"/>
              <a:gd name="T18" fmla="*/ 0 w 21600"/>
              <a:gd name="T19" fmla="*/ 130409308 h 21600"/>
              <a:gd name="T20" fmla="*/ 5066 w 21600"/>
              <a:gd name="T21" fmla="*/ 130409308 h 21600"/>
              <a:gd name="T22" fmla="*/ 0 w 21600"/>
              <a:gd name="T23" fmla="*/ 130517735 h 21600"/>
              <a:gd name="T24" fmla="*/ 14793037 w 21600"/>
              <a:gd name="T25" fmla="*/ 130436966 h 21600"/>
              <a:gd name="T26" fmla="*/ 11261231 w 21600"/>
              <a:gd name="T27" fmla="*/ 191212836 h 21600"/>
              <a:gd name="T28" fmla="*/ 4331826 w 21600"/>
              <a:gd name="T29" fmla="*/ 191212836 h 21600"/>
              <a:gd name="T30" fmla="*/ 10776413 w 21600"/>
              <a:gd name="T31" fmla="*/ 294279076 h 21600"/>
              <a:gd name="T32" fmla="*/ 27129407 w 21600"/>
              <a:gd name="T33" fmla="*/ 191212836 h 21600"/>
              <a:gd name="T34" fmla="*/ 19780573 w 21600"/>
              <a:gd name="T35" fmla="*/ 191212836 h 21600"/>
              <a:gd name="T36" fmla="*/ 19780573 w 21600"/>
              <a:gd name="T37" fmla="*/ 191199061 h 21600"/>
              <a:gd name="T38" fmla="*/ 19780573 w 21600"/>
              <a:gd name="T39" fmla="*/ 191199061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5749" y="14034"/>
                </a:moveTo>
                <a:lnTo>
                  <a:pt x="20209" y="7096"/>
                </a:lnTo>
                <a:lnTo>
                  <a:pt x="20213" y="7094"/>
                </a:lnTo>
                <a:lnTo>
                  <a:pt x="20209" y="7094"/>
                </a:lnTo>
                <a:lnTo>
                  <a:pt x="20213" y="7087"/>
                </a:lnTo>
                <a:lnTo>
                  <a:pt x="8435" y="7092"/>
                </a:lnTo>
                <a:cubicBezTo>
                  <a:pt x="8491" y="6986"/>
                  <a:pt x="11303" y="2726"/>
                  <a:pt x="12742" y="0"/>
                </a:cubicBezTo>
                <a:lnTo>
                  <a:pt x="6135" y="0"/>
                </a:lnTo>
                <a:lnTo>
                  <a:pt x="5" y="9570"/>
                </a:lnTo>
                <a:lnTo>
                  <a:pt x="0" y="9572"/>
                </a:lnTo>
                <a:lnTo>
                  <a:pt x="4" y="9572"/>
                </a:lnTo>
                <a:lnTo>
                  <a:pt x="0" y="9580"/>
                </a:lnTo>
                <a:lnTo>
                  <a:pt x="11778" y="9574"/>
                </a:lnTo>
                <a:cubicBezTo>
                  <a:pt x="11738" y="9650"/>
                  <a:pt x="10302" y="11811"/>
                  <a:pt x="8966" y="14035"/>
                </a:cubicBezTo>
                <a:lnTo>
                  <a:pt x="3449" y="14035"/>
                </a:lnTo>
                <a:lnTo>
                  <a:pt x="8580" y="21600"/>
                </a:lnTo>
                <a:lnTo>
                  <a:pt x="21600" y="14035"/>
                </a:lnTo>
                <a:lnTo>
                  <a:pt x="15749" y="14035"/>
                </a:lnTo>
                <a:lnTo>
                  <a:pt x="15749" y="14034"/>
                </a:lnTo>
                <a:close/>
                <a:moveTo>
                  <a:pt x="15749" y="14034"/>
                </a:moveTo>
              </a:path>
            </a:pathLst>
          </a:custGeom>
          <a:solidFill>
            <a:schemeClr val="bg1"/>
          </a:solidFill>
          <a:ln>
            <a:noFill/>
          </a:ln>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0" name="Group 265"/>
          <p:cNvGrpSpPr/>
          <p:nvPr/>
        </p:nvGrpSpPr>
        <p:grpSpPr bwMode="auto">
          <a:xfrm>
            <a:off x="6320010" y="4144099"/>
            <a:ext cx="452915" cy="227999"/>
            <a:chOff x="0" y="0"/>
            <a:chExt cx="576" cy="293"/>
          </a:xfrm>
          <a:solidFill>
            <a:schemeClr val="bg1"/>
          </a:solidFill>
        </p:grpSpPr>
        <p:sp>
          <p:nvSpPr>
            <p:cNvPr id="31" name="AutoShape 262"/>
            <p:cNvSpPr/>
            <p:nvPr/>
          </p:nvSpPr>
          <p:spPr bwMode="auto">
            <a:xfrm>
              <a:off x="0" y="0"/>
              <a:ext cx="576" cy="2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w 21600"/>
                <a:gd name="T33" fmla="*/ 0 h 21600"/>
                <a:gd name="T34" fmla="*/ 0 w 21600"/>
                <a:gd name="T35" fmla="*/ 0 h 21600"/>
                <a:gd name="T36" fmla="*/ 0 w 21600"/>
                <a:gd name="T37" fmla="*/ 0 h 21600"/>
                <a:gd name="T38" fmla="*/ 0 w 21600"/>
                <a:gd name="T39" fmla="*/ 0 h 21600"/>
                <a:gd name="T40" fmla="*/ 0 w 21600"/>
                <a:gd name="T41" fmla="*/ 0 h 21600"/>
                <a:gd name="T42" fmla="*/ 0 w 21600"/>
                <a:gd name="T43" fmla="*/ 0 h 21600"/>
                <a:gd name="T44" fmla="*/ 0 w 21600"/>
                <a:gd name="T45" fmla="*/ 0 h 21600"/>
                <a:gd name="T46" fmla="*/ 0 w 21600"/>
                <a:gd name="T47" fmla="*/ 0 h 21600"/>
                <a:gd name="T48" fmla="*/ 0 w 21600"/>
                <a:gd name="T49" fmla="*/ 0 h 21600"/>
                <a:gd name="T50" fmla="*/ 0 w 21600"/>
                <a:gd name="T51" fmla="*/ 0 h 21600"/>
                <a:gd name="T52" fmla="*/ 0 w 21600"/>
                <a:gd name="T53" fmla="*/ 0 h 21600"/>
                <a:gd name="T54" fmla="*/ 0 w 21600"/>
                <a:gd name="T55" fmla="*/ 0 h 21600"/>
                <a:gd name="T56" fmla="*/ 0 w 21600"/>
                <a:gd name="T57" fmla="*/ 0 h 21600"/>
                <a:gd name="T58" fmla="*/ 0 w 21600"/>
                <a:gd name="T59" fmla="*/ 0 h 2160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1600" h="21600">
                  <a:moveTo>
                    <a:pt x="19872" y="8288"/>
                  </a:moveTo>
                  <a:lnTo>
                    <a:pt x="18950" y="8288"/>
                  </a:lnTo>
                  <a:cubicBezTo>
                    <a:pt x="18337" y="5361"/>
                    <a:pt x="16769" y="0"/>
                    <a:pt x="16272" y="0"/>
                  </a:cubicBezTo>
                  <a:lnTo>
                    <a:pt x="8628" y="0"/>
                  </a:lnTo>
                  <a:cubicBezTo>
                    <a:pt x="8131" y="0"/>
                    <a:pt x="5990" y="5361"/>
                    <a:pt x="5146" y="8288"/>
                  </a:cubicBezTo>
                  <a:lnTo>
                    <a:pt x="4128" y="8288"/>
                  </a:lnTo>
                  <a:cubicBezTo>
                    <a:pt x="3505" y="8288"/>
                    <a:pt x="0" y="8700"/>
                    <a:pt x="0" y="12439"/>
                  </a:cubicBezTo>
                  <a:lnTo>
                    <a:pt x="0" y="18890"/>
                  </a:lnTo>
                  <a:cubicBezTo>
                    <a:pt x="0" y="20113"/>
                    <a:pt x="339" y="21134"/>
                    <a:pt x="802" y="21472"/>
                  </a:cubicBezTo>
                  <a:cubicBezTo>
                    <a:pt x="820" y="17204"/>
                    <a:pt x="2270" y="13745"/>
                    <a:pt x="4051" y="13745"/>
                  </a:cubicBezTo>
                  <a:cubicBezTo>
                    <a:pt x="5843" y="13745"/>
                    <a:pt x="7300" y="17247"/>
                    <a:pt x="7300" y="21552"/>
                  </a:cubicBezTo>
                  <a:cubicBezTo>
                    <a:pt x="7300" y="21569"/>
                    <a:pt x="7299" y="21584"/>
                    <a:pt x="7299" y="21600"/>
                  </a:cubicBezTo>
                  <a:lnTo>
                    <a:pt x="14201" y="21600"/>
                  </a:lnTo>
                  <a:cubicBezTo>
                    <a:pt x="14201" y="21584"/>
                    <a:pt x="14200" y="21568"/>
                    <a:pt x="14200" y="21552"/>
                  </a:cubicBezTo>
                  <a:cubicBezTo>
                    <a:pt x="14200" y="17247"/>
                    <a:pt x="15658" y="13745"/>
                    <a:pt x="17450" y="13745"/>
                  </a:cubicBezTo>
                  <a:cubicBezTo>
                    <a:pt x="19241" y="13745"/>
                    <a:pt x="20698" y="17243"/>
                    <a:pt x="20700" y="21545"/>
                  </a:cubicBezTo>
                  <a:cubicBezTo>
                    <a:pt x="21214" y="21289"/>
                    <a:pt x="21600" y="20199"/>
                    <a:pt x="21600" y="18889"/>
                  </a:cubicBezTo>
                  <a:lnTo>
                    <a:pt x="21600" y="11718"/>
                  </a:lnTo>
                  <a:cubicBezTo>
                    <a:pt x="21600" y="10222"/>
                    <a:pt x="20495" y="8288"/>
                    <a:pt x="19872" y="8288"/>
                  </a:cubicBezTo>
                  <a:close/>
                  <a:moveTo>
                    <a:pt x="15715" y="2222"/>
                  </a:moveTo>
                  <a:cubicBezTo>
                    <a:pt x="16112" y="2222"/>
                    <a:pt x="16650" y="4767"/>
                    <a:pt x="17475" y="7799"/>
                  </a:cubicBezTo>
                  <a:lnTo>
                    <a:pt x="13060" y="7799"/>
                  </a:lnTo>
                  <a:lnTo>
                    <a:pt x="13056" y="2222"/>
                  </a:lnTo>
                  <a:lnTo>
                    <a:pt x="15715" y="2222"/>
                  </a:lnTo>
                  <a:close/>
                  <a:moveTo>
                    <a:pt x="9225" y="2222"/>
                  </a:moveTo>
                  <a:lnTo>
                    <a:pt x="11700" y="2222"/>
                  </a:lnTo>
                  <a:lnTo>
                    <a:pt x="11700" y="7799"/>
                  </a:lnTo>
                  <a:lnTo>
                    <a:pt x="6961" y="7799"/>
                  </a:lnTo>
                  <a:cubicBezTo>
                    <a:pt x="7957" y="4930"/>
                    <a:pt x="8827" y="2222"/>
                    <a:pt x="9225" y="2222"/>
                  </a:cubicBezTo>
                  <a:close/>
                  <a:moveTo>
                    <a:pt x="9225" y="2222"/>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2" name="AutoShape 263"/>
            <p:cNvSpPr/>
            <p:nvPr/>
          </p:nvSpPr>
          <p:spPr bwMode="auto">
            <a:xfrm>
              <a:off x="48" y="184"/>
              <a:ext cx="109" cy="109"/>
            </a:xfrm>
            <a:custGeom>
              <a:avLst/>
              <a:gdLst>
                <a:gd name="T0" fmla="*/ 0 w 21598"/>
                <a:gd name="T1" fmla="*/ 0 h 21598"/>
                <a:gd name="T2" fmla="*/ 0 w 21598"/>
                <a:gd name="T3" fmla="*/ 0 h 21598"/>
                <a:gd name="T4" fmla="*/ 0 w 21598"/>
                <a:gd name="T5" fmla="*/ 0 h 21598"/>
                <a:gd name="T6" fmla="*/ 0 w 21598"/>
                <a:gd name="T7" fmla="*/ 0 h 21598"/>
                <a:gd name="T8" fmla="*/ 0 w 21598"/>
                <a:gd name="T9" fmla="*/ 0 h 21598"/>
                <a:gd name="T10" fmla="*/ 0 w 21598"/>
                <a:gd name="T11" fmla="*/ 0 h 21598"/>
                <a:gd name="T12" fmla="*/ 0 w 21598"/>
                <a:gd name="T13" fmla="*/ 0 h 21598"/>
                <a:gd name="T14" fmla="*/ 0 w 21598"/>
                <a:gd name="T15" fmla="*/ 0 h 21598"/>
                <a:gd name="T16" fmla="*/ 0 w 21598"/>
                <a:gd name="T17" fmla="*/ 0 h 21598"/>
                <a:gd name="T18" fmla="*/ 0 w 21598"/>
                <a:gd name="T19" fmla="*/ 0 h 21598"/>
                <a:gd name="T20" fmla="*/ 0 w 21598"/>
                <a:gd name="T21" fmla="*/ 0 h 21598"/>
                <a:gd name="T22" fmla="*/ 0 w 21598"/>
                <a:gd name="T23" fmla="*/ 0 h 21598"/>
                <a:gd name="T24" fmla="*/ 0 w 21598"/>
                <a:gd name="T25" fmla="*/ 0 h 21598"/>
                <a:gd name="T26" fmla="*/ 0 w 21598"/>
                <a:gd name="T27" fmla="*/ 0 h 21598"/>
                <a:gd name="T28" fmla="*/ 0 w 21598"/>
                <a:gd name="T29" fmla="*/ 0 h 21598"/>
                <a:gd name="T30" fmla="*/ 0 w 21598"/>
                <a:gd name="T31" fmla="*/ 0 h 21598"/>
                <a:gd name="T32" fmla="*/ 0 w 21598"/>
                <a:gd name="T33" fmla="*/ 0 h 21598"/>
                <a:gd name="T34" fmla="*/ 0 w 21598"/>
                <a:gd name="T35" fmla="*/ 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3" name="AutoShape 264"/>
            <p:cNvSpPr/>
            <p:nvPr/>
          </p:nvSpPr>
          <p:spPr bwMode="auto">
            <a:xfrm>
              <a:off x="408" y="184"/>
              <a:ext cx="109" cy="109"/>
            </a:xfrm>
            <a:custGeom>
              <a:avLst/>
              <a:gdLst>
                <a:gd name="T0" fmla="*/ 0 w 21598"/>
                <a:gd name="T1" fmla="*/ 0 h 21598"/>
                <a:gd name="T2" fmla="*/ 0 w 21598"/>
                <a:gd name="T3" fmla="*/ 0 h 21598"/>
                <a:gd name="T4" fmla="*/ 0 w 21598"/>
                <a:gd name="T5" fmla="*/ 0 h 21598"/>
                <a:gd name="T6" fmla="*/ 0 w 21598"/>
                <a:gd name="T7" fmla="*/ 0 h 21598"/>
                <a:gd name="T8" fmla="*/ 0 w 21598"/>
                <a:gd name="T9" fmla="*/ 0 h 21598"/>
                <a:gd name="T10" fmla="*/ 0 w 21598"/>
                <a:gd name="T11" fmla="*/ 0 h 21598"/>
                <a:gd name="T12" fmla="*/ 0 w 21598"/>
                <a:gd name="T13" fmla="*/ 0 h 21598"/>
                <a:gd name="T14" fmla="*/ 0 w 21598"/>
                <a:gd name="T15" fmla="*/ 0 h 21598"/>
                <a:gd name="T16" fmla="*/ 0 w 21598"/>
                <a:gd name="T17" fmla="*/ 0 h 21598"/>
                <a:gd name="T18" fmla="*/ 0 w 21598"/>
                <a:gd name="T19" fmla="*/ 0 h 21598"/>
                <a:gd name="T20" fmla="*/ 0 w 21598"/>
                <a:gd name="T21" fmla="*/ 0 h 21598"/>
                <a:gd name="T22" fmla="*/ 0 w 21598"/>
                <a:gd name="T23" fmla="*/ 0 h 21598"/>
                <a:gd name="T24" fmla="*/ 0 w 21598"/>
                <a:gd name="T25" fmla="*/ 0 h 21598"/>
                <a:gd name="T26" fmla="*/ 0 w 21598"/>
                <a:gd name="T27" fmla="*/ 0 h 21598"/>
                <a:gd name="T28" fmla="*/ 0 w 21598"/>
                <a:gd name="T29" fmla="*/ 0 h 21598"/>
                <a:gd name="T30" fmla="*/ 0 w 21598"/>
                <a:gd name="T31" fmla="*/ 0 h 21598"/>
                <a:gd name="T32" fmla="*/ 0 w 21598"/>
                <a:gd name="T33" fmla="*/ 0 h 21598"/>
                <a:gd name="T34" fmla="*/ 0 w 21598"/>
                <a:gd name="T35" fmla="*/ 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40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34" name="TextBox 37"/>
          <p:cNvSpPr txBox="1"/>
          <p:nvPr/>
        </p:nvSpPr>
        <p:spPr>
          <a:xfrm>
            <a:off x="7421504" y="3640956"/>
            <a:ext cx="1540034" cy="480130"/>
          </a:xfrm>
          <a:prstGeom prst="rect">
            <a:avLst/>
          </a:prstGeom>
          <a:noFill/>
        </p:spPr>
        <p:txBody>
          <a:bodyPr wrap="square" rtlCol="0" anchor="t">
            <a:spAutoFit/>
          </a:bodyPr>
          <a:lstStyle/>
          <a:p>
            <a:pPr algn="ctr">
              <a:lnSpc>
                <a:spcPct val="140000"/>
              </a:lnSpc>
            </a:pPr>
            <a:r>
              <a:rPr lang="en-US"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CAMPAIGN</a:t>
            </a:r>
            <a:endParaRPr lang="en-US"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5" name="TextBox 38"/>
          <p:cNvSpPr txBox="1"/>
          <p:nvPr/>
        </p:nvSpPr>
        <p:spPr>
          <a:xfrm>
            <a:off x="5770335" y="4402497"/>
            <a:ext cx="1540034" cy="480130"/>
          </a:xfrm>
          <a:prstGeom prst="rect">
            <a:avLst/>
          </a:prstGeom>
          <a:noFill/>
        </p:spPr>
        <p:txBody>
          <a:bodyPr wrap="square" rtlCol="0" anchor="t">
            <a:spAutoFit/>
          </a:bodyPr>
          <a:lstStyle/>
          <a:p>
            <a:pPr algn="ctr">
              <a:lnSpc>
                <a:spcPct val="140000"/>
              </a:lnSpc>
            </a:pPr>
            <a:r>
              <a:rPr lang="en-US"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Text Here</a:t>
            </a:r>
            <a:endParaRPr lang="en-US"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6" name="TextBox 39"/>
          <p:cNvSpPr txBox="1"/>
          <p:nvPr/>
        </p:nvSpPr>
        <p:spPr>
          <a:xfrm>
            <a:off x="9145956" y="4402497"/>
            <a:ext cx="1540034" cy="480130"/>
          </a:xfrm>
          <a:prstGeom prst="rect">
            <a:avLst/>
          </a:prstGeom>
          <a:noFill/>
        </p:spPr>
        <p:txBody>
          <a:bodyPr wrap="square" rtlCol="0" anchor="t">
            <a:spAutoFit/>
          </a:bodyPr>
          <a:lstStyle/>
          <a:p>
            <a:pPr algn="ctr">
              <a:lnSpc>
                <a:spcPct val="140000"/>
              </a:lnSpc>
            </a:pPr>
            <a:r>
              <a:rPr lang="en-US"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Text Here</a:t>
            </a:r>
            <a:endParaRPr lang="en-US"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7" name="TextBox 40"/>
          <p:cNvSpPr txBox="1"/>
          <p:nvPr/>
        </p:nvSpPr>
        <p:spPr>
          <a:xfrm>
            <a:off x="9709925" y="2760149"/>
            <a:ext cx="1540034" cy="480130"/>
          </a:xfrm>
          <a:prstGeom prst="rect">
            <a:avLst/>
          </a:prstGeom>
          <a:noFill/>
        </p:spPr>
        <p:txBody>
          <a:bodyPr wrap="square" rtlCol="0" anchor="t">
            <a:spAutoFit/>
          </a:bodyPr>
          <a:lstStyle/>
          <a:p>
            <a:pPr algn="ctr">
              <a:lnSpc>
                <a:spcPct val="140000"/>
              </a:lnSpc>
            </a:pPr>
            <a:r>
              <a:rPr lang="en-US"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Text Here</a:t>
            </a:r>
            <a:endParaRPr lang="en-US"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8" name="TextBox 41"/>
          <p:cNvSpPr txBox="1"/>
          <p:nvPr/>
        </p:nvSpPr>
        <p:spPr>
          <a:xfrm>
            <a:off x="7543178" y="5445750"/>
            <a:ext cx="1540034" cy="442814"/>
          </a:xfrm>
          <a:prstGeom prst="rect">
            <a:avLst/>
          </a:prstGeom>
          <a:noFill/>
        </p:spPr>
        <p:txBody>
          <a:bodyPr wrap="square" rtlCol="0" anchor="t">
            <a:spAutoFit/>
          </a:bodyPr>
          <a:lstStyle/>
          <a:p>
            <a:pPr algn="ctr">
              <a:lnSpc>
                <a:spcPct val="140000"/>
              </a:lnSpc>
            </a:pPr>
            <a:r>
              <a:rPr lang="en-US"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Text Here</a:t>
            </a:r>
            <a:endParaRPr lang="en-US"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9" name="TextBox 42"/>
          <p:cNvSpPr txBox="1"/>
          <p:nvPr/>
        </p:nvSpPr>
        <p:spPr>
          <a:xfrm>
            <a:off x="4229716" y="3559479"/>
            <a:ext cx="1540034" cy="442814"/>
          </a:xfrm>
          <a:prstGeom prst="rect">
            <a:avLst/>
          </a:prstGeom>
          <a:noFill/>
        </p:spPr>
        <p:txBody>
          <a:bodyPr wrap="square" rtlCol="0" anchor="t">
            <a:spAutoFit/>
          </a:bodyPr>
          <a:lstStyle/>
          <a:p>
            <a:pPr algn="ctr">
              <a:lnSpc>
                <a:spcPct val="140000"/>
              </a:lnSpc>
            </a:pPr>
            <a:r>
              <a:rPr lang="en-US"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Text Here</a:t>
            </a:r>
            <a:endParaRPr lang="en-US"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0" name="Lorem Ipsum"/>
          <p:cNvSpPr/>
          <p:nvPr/>
        </p:nvSpPr>
        <p:spPr bwMode="auto">
          <a:xfrm>
            <a:off x="619038" y="2172307"/>
            <a:ext cx="3197810" cy="1450425"/>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US" sz="10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1" name="Lorem Ipsum"/>
          <p:cNvSpPr/>
          <p:nvPr/>
        </p:nvSpPr>
        <p:spPr bwMode="auto">
          <a:xfrm>
            <a:off x="619038" y="3971567"/>
            <a:ext cx="3197810" cy="1450425"/>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US" sz="10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THREE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Arc 8"/>
          <p:cNvSpPr/>
          <p:nvPr/>
        </p:nvSpPr>
        <p:spPr>
          <a:xfrm>
            <a:off x="1091995" y="1718282"/>
            <a:ext cx="1485927" cy="1485927"/>
          </a:xfrm>
          <a:prstGeom prst="arc">
            <a:avLst>
              <a:gd name="adj1" fmla="val 3112912"/>
              <a:gd name="adj2" fmla="val 20379129"/>
            </a:avLst>
          </a:prstGeom>
          <a:ln w="25400">
            <a:solidFill>
              <a:srgbClr val="1BBC9B"/>
            </a:solidFill>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 name="Oval 10"/>
          <p:cNvSpPr/>
          <p:nvPr/>
        </p:nvSpPr>
        <p:spPr>
          <a:xfrm>
            <a:off x="2244714" y="2348675"/>
            <a:ext cx="648405" cy="648405"/>
          </a:xfrm>
          <a:prstGeom prst="ellipse">
            <a:avLst/>
          </a:prstGeom>
          <a:solidFill>
            <a:srgbClr val="00B0F0"/>
          </a:solidFill>
          <a:ln>
            <a:noFill/>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 name="AutoShape 137"/>
          <p:cNvSpPr/>
          <p:nvPr/>
        </p:nvSpPr>
        <p:spPr bwMode="auto">
          <a:xfrm>
            <a:off x="1598538" y="2267232"/>
            <a:ext cx="440504" cy="437509"/>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rgbClr val="244368"/>
          </a:solidFill>
          <a:ln>
            <a:noFill/>
          </a:ln>
        </p:spPr>
        <p:txBody>
          <a:bodyPr lIns="0" tIns="0" rIns="0" bIns="0"/>
          <a:lstStyle/>
          <a:p>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8" name="Text Placeholder 2"/>
          <p:cNvSpPr txBox="1"/>
          <p:nvPr/>
        </p:nvSpPr>
        <p:spPr>
          <a:xfrm>
            <a:off x="1956534" y="2276484"/>
            <a:ext cx="1242776" cy="773821"/>
          </a:xfrm>
          <a:prstGeom prst="rect">
            <a:avLst/>
          </a:prstGeom>
        </p:spPr>
        <p:txBody>
          <a:bodyPr vert="horz" anchor="ctr"/>
          <a:lstStyle>
            <a:lvl1pPr marL="0" indent="0" algn="l" defTabSz="457200" rtl="0" eaLnBrk="1" latinLnBrk="0" hangingPunct="1">
              <a:spcBef>
                <a:spcPct val="20000"/>
              </a:spcBef>
              <a:buFont typeface="Arial" panose="020B0604020202020204"/>
              <a:buNone/>
              <a:defRPr sz="1200" kern="1200" baseline="0">
                <a:solidFill>
                  <a:schemeClr val="tx1">
                    <a:lumMod val="65000"/>
                    <a:lumOff val="35000"/>
                  </a:schemeClr>
                </a:solidFill>
                <a:latin typeface="Roboto condensed"/>
                <a:ea typeface="+mn-ea"/>
                <a:cs typeface="Roboto condensed"/>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ctr"/>
            <a:r>
              <a:rPr lang="en-US" sz="20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25%</a:t>
            </a:r>
            <a:endParaRPr lang="en-US" sz="20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9" name="Arc 18"/>
          <p:cNvSpPr/>
          <p:nvPr/>
        </p:nvSpPr>
        <p:spPr>
          <a:xfrm>
            <a:off x="3792624" y="1718282"/>
            <a:ext cx="1485927" cy="1485927"/>
          </a:xfrm>
          <a:prstGeom prst="arc">
            <a:avLst>
              <a:gd name="adj1" fmla="val 3112912"/>
              <a:gd name="adj2" fmla="val 20379129"/>
            </a:avLst>
          </a:prstGeom>
          <a:ln w="25400">
            <a:solidFill>
              <a:srgbClr val="1BBC9B"/>
            </a:solidFill>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0" name="Oval 19"/>
          <p:cNvSpPr/>
          <p:nvPr/>
        </p:nvSpPr>
        <p:spPr>
          <a:xfrm>
            <a:off x="4945343" y="2348675"/>
            <a:ext cx="648404" cy="648405"/>
          </a:xfrm>
          <a:prstGeom prst="ellipse">
            <a:avLst/>
          </a:prstGeom>
          <a:solidFill>
            <a:srgbClr val="00B0F0"/>
          </a:solidFill>
          <a:ln>
            <a:noFill/>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 name="Text Placeholder 2"/>
          <p:cNvSpPr txBox="1"/>
          <p:nvPr/>
        </p:nvSpPr>
        <p:spPr>
          <a:xfrm>
            <a:off x="4773104" y="2348677"/>
            <a:ext cx="1010893" cy="629437"/>
          </a:xfrm>
          <a:prstGeom prst="rect">
            <a:avLst/>
          </a:prstGeom>
        </p:spPr>
        <p:txBody>
          <a:bodyPr vert="horz" anchor="ctr"/>
          <a:lstStyle>
            <a:lvl1pPr marL="0" indent="0" algn="l" defTabSz="457200" rtl="0" eaLnBrk="1" latinLnBrk="0" hangingPunct="1">
              <a:spcBef>
                <a:spcPct val="20000"/>
              </a:spcBef>
              <a:buFont typeface="Arial" panose="020B0604020202020204"/>
              <a:buNone/>
              <a:defRPr sz="1200" kern="1200" baseline="0">
                <a:solidFill>
                  <a:schemeClr val="tx1">
                    <a:lumMod val="65000"/>
                    <a:lumOff val="35000"/>
                  </a:schemeClr>
                </a:solidFill>
                <a:latin typeface="Roboto condensed"/>
                <a:ea typeface="+mn-ea"/>
                <a:cs typeface="Roboto condensed"/>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ctr"/>
            <a:r>
              <a:rPr lang="en-US" sz="20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rPr>
              <a:t>3</a:t>
            </a:r>
            <a:r>
              <a:rPr lang="en-US" sz="2000" dirty="0" smtClean="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rPr>
              <a:t>5%</a:t>
            </a:r>
            <a:endParaRPr lang="en-US" sz="20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2" name="Group 292"/>
          <p:cNvGrpSpPr/>
          <p:nvPr/>
        </p:nvGrpSpPr>
        <p:grpSpPr bwMode="auto">
          <a:xfrm>
            <a:off x="4310834" y="2255708"/>
            <a:ext cx="440502" cy="440502"/>
            <a:chOff x="0" y="0"/>
            <a:chExt cx="581" cy="578"/>
          </a:xfrm>
          <a:solidFill>
            <a:srgbClr val="244368"/>
          </a:solidFill>
        </p:grpSpPr>
        <p:sp>
          <p:nvSpPr>
            <p:cNvPr id="13" name="AutoShape 289"/>
            <p:cNvSpPr/>
            <p:nvPr/>
          </p:nvSpPr>
          <p:spPr bwMode="auto">
            <a:xfrm>
              <a:off x="344" y="336"/>
              <a:ext cx="237" cy="24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0" y="7065"/>
                  </a:moveTo>
                  <a:lnTo>
                    <a:pt x="8317" y="15192"/>
                  </a:lnTo>
                  <a:lnTo>
                    <a:pt x="12736" y="20980"/>
                  </a:lnTo>
                  <a:lnTo>
                    <a:pt x="15082" y="21600"/>
                  </a:lnTo>
                  <a:lnTo>
                    <a:pt x="21600" y="15192"/>
                  </a:lnTo>
                  <a:lnTo>
                    <a:pt x="20968" y="12848"/>
                  </a:lnTo>
                  <a:lnTo>
                    <a:pt x="15089" y="8571"/>
                  </a:lnTo>
                  <a:lnTo>
                    <a:pt x="6319" y="0"/>
                  </a:lnTo>
                  <a:lnTo>
                    <a:pt x="111" y="6067"/>
                  </a:lnTo>
                  <a:cubicBezTo>
                    <a:pt x="103" y="6407"/>
                    <a:pt x="62" y="6739"/>
                    <a:pt x="0" y="7065"/>
                  </a:cubicBezTo>
                  <a:close/>
                  <a:moveTo>
                    <a:pt x="14454" y="11832"/>
                  </a:moveTo>
                  <a:cubicBezTo>
                    <a:pt x="15979" y="11832"/>
                    <a:pt x="17215" y="13039"/>
                    <a:pt x="17215" y="14528"/>
                  </a:cubicBezTo>
                  <a:cubicBezTo>
                    <a:pt x="17215" y="16018"/>
                    <a:pt x="15979" y="17224"/>
                    <a:pt x="14454" y="17224"/>
                  </a:cubicBezTo>
                  <a:cubicBezTo>
                    <a:pt x="12932" y="17224"/>
                    <a:pt x="11695" y="16018"/>
                    <a:pt x="11695" y="14528"/>
                  </a:cubicBezTo>
                  <a:cubicBezTo>
                    <a:pt x="11695" y="13039"/>
                    <a:pt x="12932" y="11832"/>
                    <a:pt x="14454" y="11832"/>
                  </a:cubicBezTo>
                  <a:close/>
                  <a:moveTo>
                    <a:pt x="14454" y="11832"/>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4" name="AutoShape 290"/>
            <p:cNvSpPr/>
            <p:nvPr/>
          </p:nvSpPr>
          <p:spPr bwMode="auto">
            <a:xfrm>
              <a:off x="0" y="0"/>
              <a:ext cx="301" cy="296"/>
            </a:xfrm>
            <a:custGeom>
              <a:avLst/>
              <a:gdLst>
                <a:gd name="T0" fmla="*/ 0 w 21600"/>
                <a:gd name="T1" fmla="*/ 0 h 21541"/>
                <a:gd name="T2" fmla="*/ 0 w 21600"/>
                <a:gd name="T3" fmla="*/ 0 h 21541"/>
                <a:gd name="T4" fmla="*/ 0 w 21600"/>
                <a:gd name="T5" fmla="*/ 0 h 21541"/>
                <a:gd name="T6" fmla="*/ 0 w 21600"/>
                <a:gd name="T7" fmla="*/ 0 h 21541"/>
                <a:gd name="T8" fmla="*/ 0 w 21600"/>
                <a:gd name="T9" fmla="*/ 0 h 21541"/>
                <a:gd name="T10" fmla="*/ 0 w 21600"/>
                <a:gd name="T11" fmla="*/ 0 h 21541"/>
                <a:gd name="T12" fmla="*/ 0 w 21600"/>
                <a:gd name="T13" fmla="*/ 0 h 21541"/>
                <a:gd name="T14" fmla="*/ 0 w 21600"/>
                <a:gd name="T15" fmla="*/ 0 h 21541"/>
                <a:gd name="T16" fmla="*/ 0 w 21600"/>
                <a:gd name="T17" fmla="*/ 0 h 21541"/>
                <a:gd name="T18" fmla="*/ 0 w 21600"/>
                <a:gd name="T19" fmla="*/ 0 h 21541"/>
                <a:gd name="T20" fmla="*/ 0 w 21600"/>
                <a:gd name="T21" fmla="*/ 0 h 21541"/>
                <a:gd name="T22" fmla="*/ 0 w 21600"/>
                <a:gd name="T23" fmla="*/ 0 h 21541"/>
                <a:gd name="T24" fmla="*/ 0 w 21600"/>
                <a:gd name="T25" fmla="*/ 0 h 21541"/>
                <a:gd name="T26" fmla="*/ 0 w 21600"/>
                <a:gd name="T27" fmla="*/ 0 h 21541"/>
                <a:gd name="T28" fmla="*/ 0 w 21600"/>
                <a:gd name="T29" fmla="*/ 0 h 215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541">
                  <a:moveTo>
                    <a:pt x="21600" y="16501"/>
                  </a:moveTo>
                  <a:lnTo>
                    <a:pt x="17762" y="12617"/>
                  </a:lnTo>
                  <a:cubicBezTo>
                    <a:pt x="18256" y="11638"/>
                    <a:pt x="18551" y="10655"/>
                    <a:pt x="18551" y="9752"/>
                  </a:cubicBezTo>
                  <a:cubicBezTo>
                    <a:pt x="18551" y="4765"/>
                    <a:pt x="13841" y="-59"/>
                    <a:pt x="8917" y="0"/>
                  </a:cubicBezTo>
                  <a:cubicBezTo>
                    <a:pt x="8899" y="0"/>
                    <a:pt x="8342" y="572"/>
                    <a:pt x="8039" y="878"/>
                  </a:cubicBezTo>
                  <a:cubicBezTo>
                    <a:pt x="11985" y="4873"/>
                    <a:pt x="11660" y="4225"/>
                    <a:pt x="11660" y="6674"/>
                  </a:cubicBezTo>
                  <a:cubicBezTo>
                    <a:pt x="11660" y="8662"/>
                    <a:pt x="8514" y="11801"/>
                    <a:pt x="6594" y="11801"/>
                  </a:cubicBezTo>
                  <a:cubicBezTo>
                    <a:pt x="4109" y="11801"/>
                    <a:pt x="4901" y="12218"/>
                    <a:pt x="869" y="8136"/>
                  </a:cubicBezTo>
                  <a:cubicBezTo>
                    <a:pt x="555" y="8453"/>
                    <a:pt x="1" y="9007"/>
                    <a:pt x="0" y="9026"/>
                  </a:cubicBezTo>
                  <a:cubicBezTo>
                    <a:pt x="60" y="14011"/>
                    <a:pt x="4710" y="18778"/>
                    <a:pt x="9634" y="18778"/>
                  </a:cubicBezTo>
                  <a:cubicBezTo>
                    <a:pt x="10526" y="18778"/>
                    <a:pt x="11479" y="18490"/>
                    <a:pt x="12420" y="18011"/>
                  </a:cubicBezTo>
                  <a:lnTo>
                    <a:pt x="15907" y="21541"/>
                  </a:lnTo>
                  <a:cubicBezTo>
                    <a:pt x="16169" y="21491"/>
                    <a:pt x="16436" y="21458"/>
                    <a:pt x="16708" y="21452"/>
                  </a:cubicBezTo>
                  <a:lnTo>
                    <a:pt x="21600" y="16501"/>
                  </a:lnTo>
                  <a:close/>
                  <a:moveTo>
                    <a:pt x="21600" y="16501"/>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AutoShape 291"/>
            <p:cNvSpPr/>
            <p:nvPr/>
          </p:nvSpPr>
          <p:spPr bwMode="auto">
            <a:xfrm>
              <a:off x="64" y="0"/>
              <a:ext cx="517" cy="578"/>
            </a:xfrm>
            <a:custGeom>
              <a:avLst/>
              <a:gdLst>
                <a:gd name="T0" fmla="*/ 0 w 19649"/>
                <a:gd name="T1" fmla="*/ 0 h 21600"/>
                <a:gd name="T2" fmla="*/ 0 w 19649"/>
                <a:gd name="T3" fmla="*/ 0 h 21600"/>
                <a:gd name="T4" fmla="*/ 0 w 19649"/>
                <a:gd name="T5" fmla="*/ 0 h 21600"/>
                <a:gd name="T6" fmla="*/ 0 w 19649"/>
                <a:gd name="T7" fmla="*/ 0 h 21600"/>
                <a:gd name="T8" fmla="*/ 0 w 19649"/>
                <a:gd name="T9" fmla="*/ 0 h 21600"/>
                <a:gd name="T10" fmla="*/ 0 w 19649"/>
                <a:gd name="T11" fmla="*/ 0 h 21600"/>
                <a:gd name="T12" fmla="*/ 0 w 19649"/>
                <a:gd name="T13" fmla="*/ 0 h 21600"/>
                <a:gd name="T14" fmla="*/ 0 w 19649"/>
                <a:gd name="T15" fmla="*/ 0 h 21600"/>
                <a:gd name="T16" fmla="*/ 0 w 19649"/>
                <a:gd name="T17" fmla="*/ 0 h 21600"/>
                <a:gd name="T18" fmla="*/ 0 w 19649"/>
                <a:gd name="T19" fmla="*/ 0 h 21600"/>
                <a:gd name="T20" fmla="*/ 0 w 19649"/>
                <a:gd name="T21" fmla="*/ 0 h 21600"/>
                <a:gd name="T22" fmla="*/ 0 w 19649"/>
                <a:gd name="T23" fmla="*/ 0 h 21600"/>
                <a:gd name="T24" fmla="*/ 0 w 19649"/>
                <a:gd name="T25" fmla="*/ 0 h 21600"/>
                <a:gd name="T26" fmla="*/ 0 w 19649"/>
                <a:gd name="T27" fmla="*/ 0 h 21600"/>
                <a:gd name="T28" fmla="*/ 0 w 19649"/>
                <a:gd name="T29" fmla="*/ 0 h 21600"/>
                <a:gd name="T30" fmla="*/ 0 w 19649"/>
                <a:gd name="T31" fmla="*/ 0 h 21600"/>
                <a:gd name="T32" fmla="*/ 0 w 19649"/>
                <a:gd name="T33" fmla="*/ 0 h 21600"/>
                <a:gd name="T34" fmla="*/ 0 w 19649"/>
                <a:gd name="T35" fmla="*/ 0 h 21600"/>
                <a:gd name="T36" fmla="*/ 0 w 19649"/>
                <a:gd name="T37" fmla="*/ 0 h 21600"/>
                <a:gd name="T38" fmla="*/ 0 w 19649"/>
                <a:gd name="T39" fmla="*/ 0 h 21600"/>
                <a:gd name="T40" fmla="*/ 0 w 19649"/>
                <a:gd name="T41" fmla="*/ 0 h 21600"/>
                <a:gd name="T42" fmla="*/ 0 w 19649"/>
                <a:gd name="T43" fmla="*/ 0 h 21600"/>
                <a:gd name="T44" fmla="*/ 0 w 19649"/>
                <a:gd name="T45" fmla="*/ 0 h 21600"/>
                <a:gd name="T46" fmla="*/ 0 w 19649"/>
                <a:gd name="T47" fmla="*/ 0 h 21600"/>
                <a:gd name="T48" fmla="*/ 0 w 19649"/>
                <a:gd name="T49" fmla="*/ 0 h 21600"/>
                <a:gd name="T50" fmla="*/ 0 w 19649"/>
                <a:gd name="T51" fmla="*/ 0 h 21600"/>
                <a:gd name="T52" fmla="*/ 0 w 19649"/>
                <a:gd name="T53" fmla="*/ 0 h 21600"/>
                <a:gd name="T54" fmla="*/ 0 w 19649"/>
                <a:gd name="T55" fmla="*/ 0 h 21600"/>
                <a:gd name="T56" fmla="*/ 0 w 19649"/>
                <a:gd name="T57" fmla="*/ 0 h 21600"/>
                <a:gd name="T58" fmla="*/ 0 w 19649"/>
                <a:gd name="T59" fmla="*/ 0 h 21600"/>
                <a:gd name="T60" fmla="*/ 0 w 19649"/>
                <a:gd name="T61" fmla="*/ 0 h 21600"/>
                <a:gd name="T62" fmla="*/ 0 w 19649"/>
                <a:gd name="T63" fmla="*/ 0 h 21600"/>
                <a:gd name="T64" fmla="*/ 0 w 19649"/>
                <a:gd name="T65" fmla="*/ 0 h 21600"/>
                <a:gd name="T66" fmla="*/ 0 w 19649"/>
                <a:gd name="T67" fmla="*/ 0 h 216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649" h="21600">
                  <a:moveTo>
                    <a:pt x="17472" y="12888"/>
                  </a:moveTo>
                  <a:lnTo>
                    <a:pt x="18861" y="14219"/>
                  </a:lnTo>
                  <a:cubicBezTo>
                    <a:pt x="18861" y="14219"/>
                    <a:pt x="20862" y="8759"/>
                    <a:pt x="18487" y="6419"/>
                  </a:cubicBezTo>
                  <a:cubicBezTo>
                    <a:pt x="17628" y="5574"/>
                    <a:pt x="16359" y="4325"/>
                    <a:pt x="15362" y="3342"/>
                  </a:cubicBezTo>
                  <a:cubicBezTo>
                    <a:pt x="15146" y="3130"/>
                    <a:pt x="14541" y="3322"/>
                    <a:pt x="14385" y="3118"/>
                  </a:cubicBezTo>
                  <a:cubicBezTo>
                    <a:pt x="13948" y="2546"/>
                    <a:pt x="13787" y="2058"/>
                    <a:pt x="13753" y="1939"/>
                  </a:cubicBezTo>
                  <a:cubicBezTo>
                    <a:pt x="13658" y="1489"/>
                    <a:pt x="13171" y="1049"/>
                    <a:pt x="12778" y="661"/>
                  </a:cubicBezTo>
                  <a:lnTo>
                    <a:pt x="12632" y="517"/>
                  </a:lnTo>
                  <a:cubicBezTo>
                    <a:pt x="12305" y="195"/>
                    <a:pt x="12135" y="0"/>
                    <a:pt x="11936" y="0"/>
                  </a:cubicBezTo>
                  <a:cubicBezTo>
                    <a:pt x="11770" y="0"/>
                    <a:pt x="11583" y="136"/>
                    <a:pt x="11265" y="449"/>
                  </a:cubicBezTo>
                  <a:lnTo>
                    <a:pt x="9364" y="2322"/>
                  </a:lnTo>
                  <a:cubicBezTo>
                    <a:pt x="8667" y="3008"/>
                    <a:pt x="8832" y="3076"/>
                    <a:pt x="9433" y="3667"/>
                  </a:cubicBezTo>
                  <a:lnTo>
                    <a:pt x="9580" y="3811"/>
                  </a:lnTo>
                  <a:cubicBezTo>
                    <a:pt x="10017" y="4242"/>
                    <a:pt x="10522" y="4788"/>
                    <a:pt x="11033" y="4788"/>
                  </a:cubicBezTo>
                  <a:cubicBezTo>
                    <a:pt x="11039" y="4788"/>
                    <a:pt x="11045" y="4788"/>
                    <a:pt x="11051" y="4788"/>
                  </a:cubicBezTo>
                  <a:cubicBezTo>
                    <a:pt x="11444" y="4860"/>
                    <a:pt x="12257" y="5087"/>
                    <a:pt x="12630" y="5763"/>
                  </a:cubicBezTo>
                  <a:cubicBezTo>
                    <a:pt x="13041" y="6658"/>
                    <a:pt x="12460" y="7273"/>
                    <a:pt x="12228" y="7616"/>
                  </a:cubicBezTo>
                  <a:lnTo>
                    <a:pt x="7130" y="12636"/>
                  </a:lnTo>
                  <a:cubicBezTo>
                    <a:pt x="6967" y="12585"/>
                    <a:pt x="6805" y="12557"/>
                    <a:pt x="6649" y="12557"/>
                  </a:cubicBezTo>
                  <a:cubicBezTo>
                    <a:pt x="6373" y="12557"/>
                    <a:pt x="6118" y="12645"/>
                    <a:pt x="5910" y="12849"/>
                  </a:cubicBezTo>
                  <a:cubicBezTo>
                    <a:pt x="5872" y="12887"/>
                    <a:pt x="5816" y="12942"/>
                    <a:pt x="5748" y="13009"/>
                  </a:cubicBezTo>
                  <a:cubicBezTo>
                    <a:pt x="5748" y="13009"/>
                    <a:pt x="1550" y="17143"/>
                    <a:pt x="461" y="18215"/>
                  </a:cubicBezTo>
                  <a:cubicBezTo>
                    <a:pt x="392" y="18283"/>
                    <a:pt x="337" y="18337"/>
                    <a:pt x="298" y="18375"/>
                  </a:cubicBezTo>
                  <a:cubicBezTo>
                    <a:pt x="-738" y="19396"/>
                    <a:pt x="1154" y="21600"/>
                    <a:pt x="2534" y="21600"/>
                  </a:cubicBezTo>
                  <a:cubicBezTo>
                    <a:pt x="2811" y="21600"/>
                    <a:pt x="3067" y="21511"/>
                    <a:pt x="3275" y="21307"/>
                  </a:cubicBezTo>
                  <a:cubicBezTo>
                    <a:pt x="3314" y="21269"/>
                    <a:pt x="3369" y="21214"/>
                    <a:pt x="3438" y="21147"/>
                  </a:cubicBezTo>
                  <a:cubicBezTo>
                    <a:pt x="4530" y="20071"/>
                    <a:pt x="8725" y="15940"/>
                    <a:pt x="8725" y="15940"/>
                  </a:cubicBezTo>
                  <a:cubicBezTo>
                    <a:pt x="8793" y="15873"/>
                    <a:pt x="8848" y="15819"/>
                    <a:pt x="8887" y="15780"/>
                  </a:cubicBezTo>
                  <a:cubicBezTo>
                    <a:pt x="9211" y="15461"/>
                    <a:pt x="9247" y="15026"/>
                    <a:pt x="9104" y="14578"/>
                  </a:cubicBezTo>
                  <a:lnTo>
                    <a:pt x="14816" y="8953"/>
                  </a:lnTo>
                  <a:cubicBezTo>
                    <a:pt x="15172" y="8659"/>
                    <a:pt x="15527" y="8388"/>
                    <a:pt x="15729" y="8388"/>
                  </a:cubicBezTo>
                  <a:cubicBezTo>
                    <a:pt x="15759" y="8388"/>
                    <a:pt x="15786" y="8395"/>
                    <a:pt x="15809" y="8408"/>
                  </a:cubicBezTo>
                  <a:cubicBezTo>
                    <a:pt x="17877" y="9576"/>
                    <a:pt x="17472" y="12888"/>
                    <a:pt x="17472" y="12888"/>
                  </a:cubicBezTo>
                  <a:close/>
                  <a:moveTo>
                    <a:pt x="17472" y="12888"/>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6" name="Arc 26"/>
          <p:cNvSpPr/>
          <p:nvPr/>
        </p:nvSpPr>
        <p:spPr>
          <a:xfrm>
            <a:off x="6493253" y="1718282"/>
            <a:ext cx="1485927" cy="1485927"/>
          </a:xfrm>
          <a:prstGeom prst="arc">
            <a:avLst>
              <a:gd name="adj1" fmla="val 3112912"/>
              <a:gd name="adj2" fmla="val 20379129"/>
            </a:avLst>
          </a:prstGeom>
          <a:ln w="25400">
            <a:solidFill>
              <a:srgbClr val="1BBC9B"/>
            </a:solidFill>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7" name="Oval 27"/>
          <p:cNvSpPr/>
          <p:nvPr/>
        </p:nvSpPr>
        <p:spPr>
          <a:xfrm>
            <a:off x="7645972" y="2348675"/>
            <a:ext cx="648405" cy="648405"/>
          </a:xfrm>
          <a:prstGeom prst="ellipse">
            <a:avLst/>
          </a:prstGeom>
          <a:solidFill>
            <a:srgbClr val="00B0F0"/>
          </a:solidFill>
          <a:ln>
            <a:noFill/>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8" name="Text Placeholder 2"/>
          <p:cNvSpPr txBox="1"/>
          <p:nvPr/>
        </p:nvSpPr>
        <p:spPr>
          <a:xfrm>
            <a:off x="7558979" y="2401756"/>
            <a:ext cx="840402" cy="523279"/>
          </a:xfrm>
          <a:prstGeom prst="rect">
            <a:avLst/>
          </a:prstGeom>
        </p:spPr>
        <p:txBody>
          <a:bodyPr vert="horz" anchor="ctr"/>
          <a:lstStyle>
            <a:lvl1pPr marL="0" indent="0" algn="l" defTabSz="457200" rtl="0" eaLnBrk="1" latinLnBrk="0" hangingPunct="1">
              <a:spcBef>
                <a:spcPct val="20000"/>
              </a:spcBef>
              <a:buFont typeface="Arial" panose="020B0604020202020204"/>
              <a:buNone/>
              <a:defRPr sz="1200" kern="1200" baseline="0">
                <a:solidFill>
                  <a:schemeClr val="tx1">
                    <a:lumMod val="65000"/>
                    <a:lumOff val="35000"/>
                  </a:schemeClr>
                </a:solidFill>
                <a:latin typeface="Roboto condensed"/>
                <a:ea typeface="+mn-ea"/>
                <a:cs typeface="Roboto condensed"/>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ctr"/>
            <a:r>
              <a:rPr lang="en-US" sz="2000" dirty="0" smtClean="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rPr>
              <a:t>50%</a:t>
            </a:r>
            <a:endParaRPr lang="en-US" sz="20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9" name="Group 319"/>
          <p:cNvGrpSpPr/>
          <p:nvPr/>
        </p:nvGrpSpPr>
        <p:grpSpPr bwMode="auto">
          <a:xfrm>
            <a:off x="6997795" y="2260440"/>
            <a:ext cx="431814" cy="441704"/>
            <a:chOff x="0" y="0"/>
            <a:chExt cx="560" cy="572"/>
          </a:xfrm>
          <a:solidFill>
            <a:srgbClr val="244368"/>
          </a:solidFill>
        </p:grpSpPr>
        <p:sp>
          <p:nvSpPr>
            <p:cNvPr id="20" name="AutoShape 317"/>
            <p:cNvSpPr/>
            <p:nvPr/>
          </p:nvSpPr>
          <p:spPr bwMode="auto">
            <a:xfrm>
              <a:off x="0" y="0"/>
              <a:ext cx="560" cy="39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w 21600"/>
                <a:gd name="T33" fmla="*/ 0 h 21600"/>
                <a:gd name="T34" fmla="*/ 0 w 21600"/>
                <a:gd name="T35" fmla="*/ 0 h 21600"/>
                <a:gd name="T36" fmla="*/ 0 w 21600"/>
                <a:gd name="T37" fmla="*/ 0 h 21600"/>
                <a:gd name="T38" fmla="*/ 0 w 21600"/>
                <a:gd name="T39" fmla="*/ 0 h 21600"/>
                <a:gd name="T40" fmla="*/ 0 w 21600"/>
                <a:gd name="T41" fmla="*/ 0 h 21600"/>
                <a:gd name="T42" fmla="*/ 0 w 21600"/>
                <a:gd name="T43" fmla="*/ 0 h 21600"/>
                <a:gd name="T44" fmla="*/ 0 w 21600"/>
                <a:gd name="T45" fmla="*/ 0 h 21600"/>
                <a:gd name="T46" fmla="*/ 0 w 21600"/>
                <a:gd name="T47" fmla="*/ 0 h 21600"/>
                <a:gd name="T48" fmla="*/ 0 w 21600"/>
                <a:gd name="T49" fmla="*/ 0 h 21600"/>
                <a:gd name="T50" fmla="*/ 0 w 21600"/>
                <a:gd name="T51" fmla="*/ 0 h 21600"/>
                <a:gd name="T52" fmla="*/ 0 w 21600"/>
                <a:gd name="T53" fmla="*/ 0 h 21600"/>
                <a:gd name="T54" fmla="*/ 0 w 21600"/>
                <a:gd name="T55" fmla="*/ 0 h 21600"/>
                <a:gd name="T56" fmla="*/ 0 w 21600"/>
                <a:gd name="T57" fmla="*/ 0 h 21600"/>
                <a:gd name="T58" fmla="*/ 0 w 21600"/>
                <a:gd name="T59" fmla="*/ 0 h 21600"/>
                <a:gd name="T60" fmla="*/ 0 w 21600"/>
                <a:gd name="T61" fmla="*/ 0 h 21600"/>
                <a:gd name="T62" fmla="*/ 0 w 21600"/>
                <a:gd name="T63" fmla="*/ 0 h 21600"/>
                <a:gd name="T64" fmla="*/ 0 w 21600"/>
                <a:gd name="T65" fmla="*/ 0 h 21600"/>
                <a:gd name="T66" fmla="*/ 0 w 21600"/>
                <a:gd name="T67" fmla="*/ 0 h 21600"/>
                <a:gd name="T68" fmla="*/ 0 w 21600"/>
                <a:gd name="T69" fmla="*/ 0 h 21600"/>
                <a:gd name="T70" fmla="*/ 0 w 21600"/>
                <a:gd name="T71" fmla="*/ 0 h 21600"/>
                <a:gd name="T72" fmla="*/ 0 w 21600"/>
                <a:gd name="T73" fmla="*/ 0 h 21600"/>
                <a:gd name="T74" fmla="*/ 0 w 21600"/>
                <a:gd name="T75" fmla="*/ 0 h 21600"/>
                <a:gd name="T76" fmla="*/ 0 w 21600"/>
                <a:gd name="T77" fmla="*/ 0 h 21600"/>
                <a:gd name="T78" fmla="*/ 0 w 21600"/>
                <a:gd name="T79" fmla="*/ 0 h 21600"/>
                <a:gd name="T80" fmla="*/ 0 w 21600"/>
                <a:gd name="T81" fmla="*/ 0 h 21600"/>
                <a:gd name="T82" fmla="*/ 0 w 21600"/>
                <a:gd name="T83" fmla="*/ 0 h 21600"/>
                <a:gd name="T84" fmla="*/ 0 w 21600"/>
                <a:gd name="T85" fmla="*/ 0 h 21600"/>
                <a:gd name="T86" fmla="*/ 0 w 21600"/>
                <a:gd name="T87" fmla="*/ 0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19021" y="9698"/>
                  </a:moveTo>
                  <a:cubicBezTo>
                    <a:pt x="19028" y="9567"/>
                    <a:pt x="19034" y="9431"/>
                    <a:pt x="19034" y="9289"/>
                  </a:cubicBezTo>
                  <a:cubicBezTo>
                    <a:pt x="19034" y="4159"/>
                    <a:pt x="16131" y="2"/>
                    <a:pt x="12549" y="0"/>
                  </a:cubicBezTo>
                  <a:cubicBezTo>
                    <a:pt x="10029" y="2"/>
                    <a:pt x="7851" y="2063"/>
                    <a:pt x="6777" y="5069"/>
                  </a:cubicBezTo>
                  <a:cubicBezTo>
                    <a:pt x="6284" y="4584"/>
                    <a:pt x="5687" y="4297"/>
                    <a:pt x="5045" y="4297"/>
                  </a:cubicBezTo>
                  <a:cubicBezTo>
                    <a:pt x="3348" y="4298"/>
                    <a:pt x="1973" y="6266"/>
                    <a:pt x="1973" y="8697"/>
                  </a:cubicBezTo>
                  <a:cubicBezTo>
                    <a:pt x="1973" y="9094"/>
                    <a:pt x="2010" y="9480"/>
                    <a:pt x="2079" y="9848"/>
                  </a:cubicBezTo>
                  <a:cubicBezTo>
                    <a:pt x="832" y="10972"/>
                    <a:pt x="0" y="12958"/>
                    <a:pt x="0" y="15226"/>
                  </a:cubicBezTo>
                  <a:cubicBezTo>
                    <a:pt x="0" y="18429"/>
                    <a:pt x="1655" y="21073"/>
                    <a:pt x="3806" y="21515"/>
                  </a:cubicBezTo>
                  <a:lnTo>
                    <a:pt x="5117" y="19776"/>
                  </a:lnTo>
                  <a:lnTo>
                    <a:pt x="5350" y="19466"/>
                  </a:lnTo>
                  <a:lnTo>
                    <a:pt x="4459" y="19466"/>
                  </a:lnTo>
                  <a:lnTo>
                    <a:pt x="4425" y="19466"/>
                  </a:lnTo>
                  <a:lnTo>
                    <a:pt x="4395" y="19466"/>
                  </a:lnTo>
                  <a:lnTo>
                    <a:pt x="4395" y="19462"/>
                  </a:lnTo>
                  <a:cubicBezTo>
                    <a:pt x="2788" y="19428"/>
                    <a:pt x="1479" y="17523"/>
                    <a:pt x="1480" y="15226"/>
                  </a:cubicBezTo>
                  <a:cubicBezTo>
                    <a:pt x="1480" y="13717"/>
                    <a:pt x="2021" y="12360"/>
                    <a:pt x="2934" y="11582"/>
                  </a:cubicBezTo>
                  <a:lnTo>
                    <a:pt x="3838" y="10813"/>
                  </a:lnTo>
                  <a:lnTo>
                    <a:pt x="3524" y="9375"/>
                  </a:lnTo>
                  <a:cubicBezTo>
                    <a:pt x="3476" y="9158"/>
                    <a:pt x="3453" y="8928"/>
                    <a:pt x="3453" y="8696"/>
                  </a:cubicBezTo>
                  <a:cubicBezTo>
                    <a:pt x="3454" y="7439"/>
                    <a:pt x="4167" y="6418"/>
                    <a:pt x="5045" y="6416"/>
                  </a:cubicBezTo>
                  <a:cubicBezTo>
                    <a:pt x="5399" y="6416"/>
                    <a:pt x="5733" y="6579"/>
                    <a:pt x="6016" y="6895"/>
                  </a:cubicBezTo>
                  <a:lnTo>
                    <a:pt x="7322" y="8345"/>
                  </a:lnTo>
                  <a:lnTo>
                    <a:pt x="8034" y="6209"/>
                  </a:lnTo>
                  <a:cubicBezTo>
                    <a:pt x="8862" y="3726"/>
                    <a:pt x="10635" y="2118"/>
                    <a:pt x="12549" y="2119"/>
                  </a:cubicBezTo>
                  <a:cubicBezTo>
                    <a:pt x="15309" y="2127"/>
                    <a:pt x="17550" y="5335"/>
                    <a:pt x="17555" y="9288"/>
                  </a:cubicBezTo>
                  <a:cubicBezTo>
                    <a:pt x="17555" y="9373"/>
                    <a:pt x="17550" y="9463"/>
                    <a:pt x="17546" y="9561"/>
                  </a:cubicBezTo>
                  <a:lnTo>
                    <a:pt x="17539" y="9720"/>
                  </a:lnTo>
                  <a:lnTo>
                    <a:pt x="17482" y="11071"/>
                  </a:lnTo>
                  <a:lnTo>
                    <a:pt x="18356" y="11592"/>
                  </a:lnTo>
                  <a:cubicBezTo>
                    <a:pt x="19428" y="12232"/>
                    <a:pt x="20120" y="13716"/>
                    <a:pt x="20121" y="15381"/>
                  </a:cubicBezTo>
                  <a:cubicBezTo>
                    <a:pt x="20118" y="17640"/>
                    <a:pt x="18835" y="19478"/>
                    <a:pt x="17257" y="19482"/>
                  </a:cubicBezTo>
                  <a:cubicBezTo>
                    <a:pt x="17241" y="19482"/>
                    <a:pt x="17219" y="19479"/>
                    <a:pt x="17190" y="19475"/>
                  </a:cubicBezTo>
                  <a:lnTo>
                    <a:pt x="17098" y="19467"/>
                  </a:lnTo>
                  <a:lnTo>
                    <a:pt x="17067" y="19465"/>
                  </a:lnTo>
                  <a:lnTo>
                    <a:pt x="17028" y="19465"/>
                  </a:lnTo>
                  <a:lnTo>
                    <a:pt x="16728" y="19465"/>
                  </a:lnTo>
                  <a:lnTo>
                    <a:pt x="15455" y="21165"/>
                  </a:lnTo>
                  <a:lnTo>
                    <a:pt x="15143" y="21583"/>
                  </a:lnTo>
                  <a:lnTo>
                    <a:pt x="17028" y="21583"/>
                  </a:lnTo>
                  <a:cubicBezTo>
                    <a:pt x="17091" y="21589"/>
                    <a:pt x="17169" y="21600"/>
                    <a:pt x="17256" y="21600"/>
                  </a:cubicBezTo>
                  <a:cubicBezTo>
                    <a:pt x="19654" y="21600"/>
                    <a:pt x="21599" y="18815"/>
                    <a:pt x="21600" y="15380"/>
                  </a:cubicBezTo>
                  <a:cubicBezTo>
                    <a:pt x="21600" y="12847"/>
                    <a:pt x="20541" y="10667"/>
                    <a:pt x="19021" y="9698"/>
                  </a:cubicBezTo>
                  <a:close/>
                  <a:moveTo>
                    <a:pt x="19021" y="9698"/>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 name="AutoShape 318"/>
            <p:cNvSpPr/>
            <p:nvPr/>
          </p:nvSpPr>
          <p:spPr bwMode="auto">
            <a:xfrm>
              <a:off x="128" y="183"/>
              <a:ext cx="259" cy="38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0230" y="9012"/>
                  </a:moveTo>
                  <a:lnTo>
                    <a:pt x="13944" y="9016"/>
                  </a:lnTo>
                  <a:lnTo>
                    <a:pt x="21600" y="0"/>
                  </a:lnTo>
                  <a:lnTo>
                    <a:pt x="3141" y="11408"/>
                  </a:lnTo>
                  <a:lnTo>
                    <a:pt x="9465" y="11403"/>
                  </a:lnTo>
                  <a:lnTo>
                    <a:pt x="0" y="21600"/>
                  </a:lnTo>
                  <a:lnTo>
                    <a:pt x="20230" y="9012"/>
                  </a:lnTo>
                  <a:close/>
                  <a:moveTo>
                    <a:pt x="20230" y="9012"/>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22" name="Arc 34"/>
          <p:cNvSpPr/>
          <p:nvPr/>
        </p:nvSpPr>
        <p:spPr>
          <a:xfrm>
            <a:off x="9193880" y="1718282"/>
            <a:ext cx="1485927" cy="1485927"/>
          </a:xfrm>
          <a:prstGeom prst="arc">
            <a:avLst>
              <a:gd name="adj1" fmla="val 3112912"/>
              <a:gd name="adj2" fmla="val 20379129"/>
            </a:avLst>
          </a:prstGeom>
          <a:ln w="25400">
            <a:solidFill>
              <a:srgbClr val="1BBC9B"/>
            </a:solidFill>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3" name="Oval 35"/>
          <p:cNvSpPr/>
          <p:nvPr/>
        </p:nvSpPr>
        <p:spPr>
          <a:xfrm>
            <a:off x="10346599" y="2348675"/>
            <a:ext cx="648405" cy="648405"/>
          </a:xfrm>
          <a:prstGeom prst="ellipse">
            <a:avLst/>
          </a:prstGeom>
          <a:solidFill>
            <a:srgbClr val="00B0F0"/>
          </a:solidFill>
          <a:ln>
            <a:noFill/>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4" name="Text Placeholder 2"/>
          <p:cNvSpPr txBox="1"/>
          <p:nvPr/>
        </p:nvSpPr>
        <p:spPr>
          <a:xfrm>
            <a:off x="10259609" y="2401757"/>
            <a:ext cx="840396" cy="523276"/>
          </a:xfrm>
          <a:prstGeom prst="rect">
            <a:avLst/>
          </a:prstGeom>
        </p:spPr>
        <p:txBody>
          <a:bodyPr vert="horz" anchor="ctr"/>
          <a:lstStyle>
            <a:lvl1pPr marL="0" indent="0" algn="l" defTabSz="457200" rtl="0" eaLnBrk="1" latinLnBrk="0" hangingPunct="1">
              <a:spcBef>
                <a:spcPct val="20000"/>
              </a:spcBef>
              <a:buFont typeface="Arial" panose="020B0604020202020204"/>
              <a:buNone/>
              <a:defRPr sz="1200" kern="1200" baseline="0">
                <a:solidFill>
                  <a:schemeClr val="tx1">
                    <a:lumMod val="65000"/>
                    <a:lumOff val="35000"/>
                  </a:schemeClr>
                </a:solidFill>
                <a:latin typeface="Roboto condensed"/>
                <a:ea typeface="+mn-ea"/>
                <a:cs typeface="Roboto condensed"/>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ctr"/>
            <a:r>
              <a:rPr lang="en-US" sz="2000" dirty="0" smtClean="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rPr>
              <a:t>59%</a:t>
            </a:r>
            <a:endParaRPr lang="en-US" sz="20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5" name="AutoShape 478"/>
          <p:cNvSpPr/>
          <p:nvPr/>
        </p:nvSpPr>
        <p:spPr bwMode="auto">
          <a:xfrm>
            <a:off x="9733797" y="2255327"/>
            <a:ext cx="379073" cy="444998"/>
          </a:xfrm>
          <a:custGeom>
            <a:avLst/>
            <a:gdLst>
              <a:gd name="T0" fmla="*/ 110186397 w 21600"/>
              <a:gd name="T1" fmla="*/ 9743 h 21600"/>
              <a:gd name="T2" fmla="*/ 97377896 w 21600"/>
              <a:gd name="T3" fmla="*/ 5000954 h 21600"/>
              <a:gd name="T4" fmla="*/ 33405183 w 21600"/>
              <a:gd name="T5" fmla="*/ 29946194 h 21600"/>
              <a:gd name="T6" fmla="*/ 33155233 w 21600"/>
              <a:gd name="T7" fmla="*/ 29946194 h 21600"/>
              <a:gd name="T8" fmla="*/ 33155233 w 21600"/>
              <a:gd name="T9" fmla="*/ 152316694 h 21600"/>
              <a:gd name="T10" fmla="*/ 22994866 w 21600"/>
              <a:gd name="T11" fmla="*/ 149206645 h 21600"/>
              <a:gd name="T12" fmla="*/ 0 w 21600"/>
              <a:gd name="T13" fmla="*/ 179268211 h 21600"/>
              <a:gd name="T14" fmla="*/ 22994866 w 21600"/>
              <a:gd name="T15" fmla="*/ 209330669 h 21600"/>
              <a:gd name="T16" fmla="*/ 45974020 w 21600"/>
              <a:gd name="T17" fmla="*/ 179752657 h 21600"/>
              <a:gd name="T18" fmla="*/ 45999376 w 21600"/>
              <a:gd name="T19" fmla="*/ 179752657 h 21600"/>
              <a:gd name="T20" fmla="*/ 45999376 w 21600"/>
              <a:gd name="T21" fmla="*/ 61665262 h 21600"/>
              <a:gd name="T22" fmla="*/ 97377896 w 21600"/>
              <a:gd name="T23" fmla="*/ 41662417 h 21600"/>
              <a:gd name="T24" fmla="*/ 97377896 w 21600"/>
              <a:gd name="T25" fmla="*/ 115064273 h 21600"/>
              <a:gd name="T26" fmla="*/ 87222322 w 21600"/>
              <a:gd name="T27" fmla="*/ 111943598 h 21600"/>
              <a:gd name="T28" fmla="*/ 64222595 w 21600"/>
              <a:gd name="T29" fmla="*/ 142014817 h 21600"/>
              <a:gd name="T30" fmla="*/ 87222322 w 21600"/>
              <a:gd name="T31" fmla="*/ 172077365 h 21600"/>
              <a:gd name="T32" fmla="*/ 110202118 w 21600"/>
              <a:gd name="T33" fmla="*/ 142500345 h 21600"/>
              <a:gd name="T34" fmla="*/ 110222614 w 21600"/>
              <a:gd name="T35" fmla="*/ 142500345 h 21600"/>
              <a:gd name="T36" fmla="*/ 110222614 w 21600"/>
              <a:gd name="T37" fmla="*/ 20012697 h 21600"/>
              <a:gd name="T38" fmla="*/ 110227474 w 21600"/>
              <a:gd name="T39" fmla="*/ 20012697 h 21600"/>
              <a:gd name="T40" fmla="*/ 110227474 w 21600"/>
              <a:gd name="T41" fmla="*/ 0 h 21600"/>
              <a:gd name="T42" fmla="*/ 110186397 w 21600"/>
              <a:gd name="T43" fmla="*/ 9743 h 21600"/>
              <a:gd name="T44" fmla="*/ 110186397 w 21600"/>
              <a:gd name="T45" fmla="*/ 9743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1592" y="1"/>
                </a:moveTo>
                <a:lnTo>
                  <a:pt x="19082" y="516"/>
                </a:lnTo>
                <a:lnTo>
                  <a:pt x="6546" y="3090"/>
                </a:lnTo>
                <a:lnTo>
                  <a:pt x="6497" y="3090"/>
                </a:lnTo>
                <a:lnTo>
                  <a:pt x="6497" y="15717"/>
                </a:lnTo>
                <a:cubicBezTo>
                  <a:pt x="5896" y="15513"/>
                  <a:pt x="5222" y="15396"/>
                  <a:pt x="4506" y="15396"/>
                </a:cubicBezTo>
                <a:cubicBezTo>
                  <a:pt x="2018" y="15396"/>
                  <a:pt x="0" y="16784"/>
                  <a:pt x="0" y="18498"/>
                </a:cubicBezTo>
                <a:cubicBezTo>
                  <a:pt x="0" y="20211"/>
                  <a:pt x="2018" y="21600"/>
                  <a:pt x="4506" y="21600"/>
                </a:cubicBezTo>
                <a:cubicBezTo>
                  <a:pt x="6970" y="21600"/>
                  <a:pt x="8969" y="20238"/>
                  <a:pt x="9009" y="18548"/>
                </a:cubicBezTo>
                <a:lnTo>
                  <a:pt x="9014" y="18548"/>
                </a:lnTo>
                <a:lnTo>
                  <a:pt x="9014" y="6363"/>
                </a:lnTo>
                <a:lnTo>
                  <a:pt x="19082" y="4299"/>
                </a:lnTo>
                <a:lnTo>
                  <a:pt x="19082" y="11873"/>
                </a:lnTo>
                <a:cubicBezTo>
                  <a:pt x="18481" y="11669"/>
                  <a:pt x="17807" y="11551"/>
                  <a:pt x="17092" y="11551"/>
                </a:cubicBezTo>
                <a:cubicBezTo>
                  <a:pt x="14603" y="11551"/>
                  <a:pt x="12585" y="12940"/>
                  <a:pt x="12585" y="14654"/>
                </a:cubicBezTo>
                <a:cubicBezTo>
                  <a:pt x="12585" y="16367"/>
                  <a:pt x="14603" y="17756"/>
                  <a:pt x="17092" y="17756"/>
                </a:cubicBezTo>
                <a:cubicBezTo>
                  <a:pt x="19556" y="17756"/>
                  <a:pt x="21555" y="16393"/>
                  <a:pt x="21595" y="14704"/>
                </a:cubicBezTo>
                <a:lnTo>
                  <a:pt x="21599" y="14704"/>
                </a:lnTo>
                <a:lnTo>
                  <a:pt x="21599" y="2065"/>
                </a:lnTo>
                <a:lnTo>
                  <a:pt x="21600" y="2065"/>
                </a:lnTo>
                <a:lnTo>
                  <a:pt x="21600" y="0"/>
                </a:lnTo>
                <a:lnTo>
                  <a:pt x="21592" y="1"/>
                </a:lnTo>
                <a:close/>
                <a:moveTo>
                  <a:pt x="21592" y="1"/>
                </a:moveTo>
              </a:path>
            </a:pathLst>
          </a:custGeom>
          <a:solidFill>
            <a:srgbClr val="244368"/>
          </a:solidFill>
          <a:ln>
            <a:noFill/>
          </a:ln>
        </p:spPr>
        <p:txBody>
          <a:bodyPr lIns="0" tIns="0" rIns="0" bIns="0"/>
          <a:lstStyle/>
          <a:p>
            <a:endParaRPr lang="en-US" sz="24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6" name="Lorem Ipsum"/>
          <p:cNvSpPr/>
          <p:nvPr/>
        </p:nvSpPr>
        <p:spPr bwMode="auto">
          <a:xfrm>
            <a:off x="853591" y="3608507"/>
            <a:ext cx="1962734" cy="252764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US" sz="10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7" name="Lorem Ipsum"/>
          <p:cNvSpPr/>
          <p:nvPr/>
        </p:nvSpPr>
        <p:spPr bwMode="auto">
          <a:xfrm>
            <a:off x="3554220" y="3608507"/>
            <a:ext cx="1962734" cy="252764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US" sz="10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8" name="Lorem Ipsum"/>
          <p:cNvSpPr/>
          <p:nvPr/>
        </p:nvSpPr>
        <p:spPr bwMode="auto">
          <a:xfrm>
            <a:off x="6254849" y="3608507"/>
            <a:ext cx="1962734" cy="252764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US" sz="10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Lorem Ipsum"/>
          <p:cNvSpPr/>
          <p:nvPr/>
        </p:nvSpPr>
        <p:spPr bwMode="auto">
          <a:xfrm>
            <a:off x="8955478" y="3608507"/>
            <a:ext cx="1962734" cy="2527643"/>
          </a:xfrm>
          <a:prstGeom prst="rect">
            <a:avLst/>
          </a:prstGeom>
          <a:noFill/>
          <a:ln w="6350"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6350">
                <a:solidFill>
                  <a:srgbClr val="FFFFFF"/>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72000" tIns="32399" rIns="72000" bIns="32399" rtlCol="0" anchor="t">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just">
              <a:spcAft>
                <a:spcPts val="600"/>
              </a:spcAft>
            </a:pPr>
            <a:r>
              <a:rPr lang="en-US" sz="1000" dirty="0" smtClean="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US" sz="1000" dirty="0">
              <a:solidFill>
                <a:srgbClr val="34495E"/>
              </a:solidFill>
              <a:effectLst/>
              <a:latin typeface="Open Sans Light" panose="020B0306030504020204" pitchFamily="34" charset="0"/>
              <a:ea typeface="Open Sans Light" panose="020B0306030504020204" pitchFamily="34" charset="0"/>
              <a:cs typeface="Open Sans Light" panose="020B0306030504020204" pitchFamily="34" charset="0"/>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FOUR</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Freeform 8"/>
          <p:cNvSpPr>
            <a:spLocks noEditPoints="1"/>
          </p:cNvSpPr>
          <p:nvPr/>
        </p:nvSpPr>
        <p:spPr bwMode="auto">
          <a:xfrm>
            <a:off x="10221119" y="3885035"/>
            <a:ext cx="1725613" cy="704850"/>
          </a:xfrm>
          <a:custGeom>
            <a:avLst/>
            <a:gdLst>
              <a:gd name="T0" fmla="*/ 440 w 460"/>
              <a:gd name="T1" fmla="*/ 56 h 186"/>
              <a:gd name="T2" fmla="*/ 434 w 460"/>
              <a:gd name="T3" fmla="*/ 41 h 186"/>
              <a:gd name="T4" fmla="*/ 411 w 460"/>
              <a:gd name="T5" fmla="*/ 13 h 186"/>
              <a:gd name="T6" fmla="*/ 420 w 460"/>
              <a:gd name="T7" fmla="*/ 0 h 186"/>
              <a:gd name="T8" fmla="*/ 216 w 460"/>
              <a:gd name="T9" fmla="*/ 0 h 186"/>
              <a:gd name="T10" fmla="*/ 159 w 460"/>
              <a:gd name="T11" fmla="*/ 17 h 186"/>
              <a:gd name="T12" fmla="*/ 109 w 460"/>
              <a:gd name="T13" fmla="*/ 45 h 186"/>
              <a:gd name="T14" fmla="*/ 49 w 460"/>
              <a:gd name="T15" fmla="*/ 62 h 186"/>
              <a:gd name="T16" fmla="*/ 32 w 460"/>
              <a:gd name="T17" fmla="*/ 73 h 186"/>
              <a:gd name="T18" fmla="*/ 20 w 460"/>
              <a:gd name="T19" fmla="*/ 91 h 186"/>
              <a:gd name="T20" fmla="*/ 9 w 460"/>
              <a:gd name="T21" fmla="*/ 99 h 186"/>
              <a:gd name="T22" fmla="*/ 6 w 460"/>
              <a:gd name="T23" fmla="*/ 146 h 186"/>
              <a:gd name="T24" fmla="*/ 42 w 460"/>
              <a:gd name="T25" fmla="*/ 146 h 186"/>
              <a:gd name="T26" fmla="*/ 68 w 460"/>
              <a:gd name="T27" fmla="*/ 103 h 186"/>
              <a:gd name="T28" fmla="*/ 120 w 460"/>
              <a:gd name="T29" fmla="*/ 103 h 186"/>
              <a:gd name="T30" fmla="*/ 145 w 460"/>
              <a:gd name="T31" fmla="*/ 146 h 186"/>
              <a:gd name="T32" fmla="*/ 303 w 460"/>
              <a:gd name="T33" fmla="*/ 146 h 186"/>
              <a:gd name="T34" fmla="*/ 329 w 460"/>
              <a:gd name="T35" fmla="*/ 103 h 186"/>
              <a:gd name="T36" fmla="*/ 380 w 460"/>
              <a:gd name="T37" fmla="*/ 103 h 186"/>
              <a:gd name="T38" fmla="*/ 406 w 460"/>
              <a:gd name="T39" fmla="*/ 146 h 186"/>
              <a:gd name="T40" fmla="*/ 426 w 460"/>
              <a:gd name="T41" fmla="*/ 146 h 186"/>
              <a:gd name="T42" fmla="*/ 442 w 460"/>
              <a:gd name="T43" fmla="*/ 116 h 186"/>
              <a:gd name="T44" fmla="*/ 460 w 460"/>
              <a:gd name="T45" fmla="*/ 116 h 186"/>
              <a:gd name="T46" fmla="*/ 460 w 460"/>
              <a:gd name="T47" fmla="*/ 56 h 186"/>
              <a:gd name="T48" fmla="*/ 440 w 460"/>
              <a:gd name="T49" fmla="*/ 56 h 186"/>
              <a:gd name="T50" fmla="*/ 125 w 460"/>
              <a:gd name="T51" fmla="*/ 46 h 186"/>
              <a:gd name="T52" fmla="*/ 183 w 460"/>
              <a:gd name="T53" fmla="*/ 16 h 186"/>
              <a:gd name="T54" fmla="*/ 246 w 460"/>
              <a:gd name="T55" fmla="*/ 9 h 186"/>
              <a:gd name="T56" fmla="*/ 237 w 460"/>
              <a:gd name="T57" fmla="*/ 46 h 186"/>
              <a:gd name="T58" fmla="*/ 125 w 460"/>
              <a:gd name="T59" fmla="*/ 46 h 186"/>
              <a:gd name="T60" fmla="*/ 244 w 460"/>
              <a:gd name="T61" fmla="*/ 46 h 186"/>
              <a:gd name="T62" fmla="*/ 253 w 460"/>
              <a:gd name="T63" fmla="*/ 10 h 186"/>
              <a:gd name="T64" fmla="*/ 326 w 460"/>
              <a:gd name="T65" fmla="*/ 10 h 186"/>
              <a:gd name="T66" fmla="*/ 317 w 460"/>
              <a:gd name="T67" fmla="*/ 46 h 186"/>
              <a:gd name="T68" fmla="*/ 244 w 460"/>
              <a:gd name="T69" fmla="*/ 46 h 186"/>
              <a:gd name="T70" fmla="*/ 324 w 460"/>
              <a:gd name="T71" fmla="*/ 46 h 186"/>
              <a:gd name="T72" fmla="*/ 333 w 460"/>
              <a:gd name="T73" fmla="*/ 10 h 186"/>
              <a:gd name="T74" fmla="*/ 379 w 460"/>
              <a:gd name="T75" fmla="*/ 10 h 186"/>
              <a:gd name="T76" fmla="*/ 406 w 460"/>
              <a:gd name="T77" fmla="*/ 23 h 186"/>
              <a:gd name="T78" fmla="*/ 419 w 460"/>
              <a:gd name="T79" fmla="*/ 46 h 186"/>
              <a:gd name="T80" fmla="*/ 324 w 460"/>
              <a:gd name="T81" fmla="*/ 46 h 186"/>
              <a:gd name="T82" fmla="*/ 94 w 460"/>
              <a:gd name="T83" fmla="*/ 106 h 186"/>
              <a:gd name="T84" fmla="*/ 54 w 460"/>
              <a:gd name="T85" fmla="*/ 146 h 186"/>
              <a:gd name="T86" fmla="*/ 94 w 460"/>
              <a:gd name="T87" fmla="*/ 186 h 186"/>
              <a:gd name="T88" fmla="*/ 134 w 460"/>
              <a:gd name="T89" fmla="*/ 146 h 186"/>
              <a:gd name="T90" fmla="*/ 94 w 460"/>
              <a:gd name="T91" fmla="*/ 106 h 186"/>
              <a:gd name="T92" fmla="*/ 94 w 460"/>
              <a:gd name="T93" fmla="*/ 165 h 186"/>
              <a:gd name="T94" fmla="*/ 75 w 460"/>
              <a:gd name="T95" fmla="*/ 146 h 186"/>
              <a:gd name="T96" fmla="*/ 94 w 460"/>
              <a:gd name="T97" fmla="*/ 127 h 186"/>
              <a:gd name="T98" fmla="*/ 112 w 460"/>
              <a:gd name="T99" fmla="*/ 146 h 186"/>
              <a:gd name="T100" fmla="*/ 94 w 460"/>
              <a:gd name="T101" fmla="*/ 165 h 186"/>
              <a:gd name="T102" fmla="*/ 354 w 460"/>
              <a:gd name="T103" fmla="*/ 106 h 186"/>
              <a:gd name="T104" fmla="*/ 314 w 460"/>
              <a:gd name="T105" fmla="*/ 146 h 186"/>
              <a:gd name="T106" fmla="*/ 354 w 460"/>
              <a:gd name="T107" fmla="*/ 186 h 186"/>
              <a:gd name="T108" fmla="*/ 394 w 460"/>
              <a:gd name="T109" fmla="*/ 146 h 186"/>
              <a:gd name="T110" fmla="*/ 354 w 460"/>
              <a:gd name="T111" fmla="*/ 106 h 186"/>
              <a:gd name="T112" fmla="*/ 354 w 460"/>
              <a:gd name="T113" fmla="*/ 165 h 186"/>
              <a:gd name="T114" fmla="*/ 336 w 460"/>
              <a:gd name="T115" fmla="*/ 146 h 186"/>
              <a:gd name="T116" fmla="*/ 354 w 460"/>
              <a:gd name="T117" fmla="*/ 127 h 186"/>
              <a:gd name="T118" fmla="*/ 373 w 460"/>
              <a:gd name="T119" fmla="*/ 146 h 186"/>
              <a:gd name="T120" fmla="*/ 354 w 460"/>
              <a:gd name="T121" fmla="*/ 16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 h="186">
                <a:moveTo>
                  <a:pt x="440" y="56"/>
                </a:moveTo>
                <a:cubicBezTo>
                  <a:pt x="438" y="51"/>
                  <a:pt x="436" y="46"/>
                  <a:pt x="434" y="41"/>
                </a:cubicBezTo>
                <a:cubicBezTo>
                  <a:pt x="425" y="23"/>
                  <a:pt x="411" y="13"/>
                  <a:pt x="411" y="13"/>
                </a:cubicBezTo>
                <a:cubicBezTo>
                  <a:pt x="420" y="0"/>
                  <a:pt x="420" y="0"/>
                  <a:pt x="420" y="0"/>
                </a:cubicBezTo>
                <a:cubicBezTo>
                  <a:pt x="216" y="0"/>
                  <a:pt x="216" y="0"/>
                  <a:pt x="216" y="0"/>
                </a:cubicBezTo>
                <a:cubicBezTo>
                  <a:pt x="216" y="0"/>
                  <a:pt x="190" y="2"/>
                  <a:pt x="159" y="17"/>
                </a:cubicBezTo>
                <a:cubicBezTo>
                  <a:pt x="137" y="28"/>
                  <a:pt x="109" y="45"/>
                  <a:pt x="109" y="45"/>
                </a:cubicBezTo>
                <a:cubicBezTo>
                  <a:pt x="109" y="45"/>
                  <a:pt x="76" y="50"/>
                  <a:pt x="49" y="62"/>
                </a:cubicBezTo>
                <a:cubicBezTo>
                  <a:pt x="42" y="66"/>
                  <a:pt x="36" y="69"/>
                  <a:pt x="32" y="73"/>
                </a:cubicBezTo>
                <a:cubicBezTo>
                  <a:pt x="27" y="78"/>
                  <a:pt x="23" y="85"/>
                  <a:pt x="20" y="91"/>
                </a:cubicBezTo>
                <a:cubicBezTo>
                  <a:pt x="20" y="93"/>
                  <a:pt x="9" y="97"/>
                  <a:pt x="9" y="99"/>
                </a:cubicBezTo>
                <a:cubicBezTo>
                  <a:pt x="0" y="121"/>
                  <a:pt x="1" y="146"/>
                  <a:pt x="6" y="146"/>
                </a:cubicBezTo>
                <a:cubicBezTo>
                  <a:pt x="9" y="146"/>
                  <a:pt x="11" y="146"/>
                  <a:pt x="42" y="146"/>
                </a:cubicBezTo>
                <a:cubicBezTo>
                  <a:pt x="68" y="103"/>
                  <a:pt x="68" y="103"/>
                  <a:pt x="68" y="103"/>
                </a:cubicBezTo>
                <a:cubicBezTo>
                  <a:pt x="120" y="103"/>
                  <a:pt x="120" y="103"/>
                  <a:pt x="120" y="103"/>
                </a:cubicBezTo>
                <a:cubicBezTo>
                  <a:pt x="145" y="146"/>
                  <a:pt x="145" y="146"/>
                  <a:pt x="145" y="146"/>
                </a:cubicBezTo>
                <a:cubicBezTo>
                  <a:pt x="185" y="146"/>
                  <a:pt x="264" y="146"/>
                  <a:pt x="303" y="146"/>
                </a:cubicBezTo>
                <a:cubicBezTo>
                  <a:pt x="329" y="103"/>
                  <a:pt x="329" y="103"/>
                  <a:pt x="329" y="103"/>
                </a:cubicBezTo>
                <a:cubicBezTo>
                  <a:pt x="380" y="103"/>
                  <a:pt x="380" y="103"/>
                  <a:pt x="380" y="103"/>
                </a:cubicBezTo>
                <a:cubicBezTo>
                  <a:pt x="406" y="146"/>
                  <a:pt x="406" y="146"/>
                  <a:pt x="406" y="146"/>
                </a:cubicBezTo>
                <a:cubicBezTo>
                  <a:pt x="422" y="146"/>
                  <a:pt x="426" y="146"/>
                  <a:pt x="426" y="146"/>
                </a:cubicBezTo>
                <a:cubicBezTo>
                  <a:pt x="426" y="146"/>
                  <a:pt x="436" y="135"/>
                  <a:pt x="442" y="116"/>
                </a:cubicBezTo>
                <a:cubicBezTo>
                  <a:pt x="460" y="116"/>
                  <a:pt x="460" y="116"/>
                  <a:pt x="460" y="116"/>
                </a:cubicBezTo>
                <a:cubicBezTo>
                  <a:pt x="460" y="56"/>
                  <a:pt x="460" y="56"/>
                  <a:pt x="460" y="56"/>
                </a:cubicBezTo>
                <a:lnTo>
                  <a:pt x="440" y="56"/>
                </a:lnTo>
                <a:close/>
                <a:moveTo>
                  <a:pt x="125" y="46"/>
                </a:moveTo>
                <a:cubicBezTo>
                  <a:pt x="125" y="46"/>
                  <a:pt x="147" y="31"/>
                  <a:pt x="183" y="16"/>
                </a:cubicBezTo>
                <a:cubicBezTo>
                  <a:pt x="204" y="7"/>
                  <a:pt x="246" y="9"/>
                  <a:pt x="246" y="9"/>
                </a:cubicBezTo>
                <a:cubicBezTo>
                  <a:pt x="237" y="46"/>
                  <a:pt x="237" y="46"/>
                  <a:pt x="237" y="46"/>
                </a:cubicBezTo>
                <a:lnTo>
                  <a:pt x="125" y="46"/>
                </a:lnTo>
                <a:close/>
                <a:moveTo>
                  <a:pt x="244" y="46"/>
                </a:moveTo>
                <a:cubicBezTo>
                  <a:pt x="253" y="10"/>
                  <a:pt x="253" y="10"/>
                  <a:pt x="253" y="10"/>
                </a:cubicBezTo>
                <a:cubicBezTo>
                  <a:pt x="326" y="10"/>
                  <a:pt x="326" y="10"/>
                  <a:pt x="326" y="10"/>
                </a:cubicBezTo>
                <a:cubicBezTo>
                  <a:pt x="317" y="46"/>
                  <a:pt x="317" y="46"/>
                  <a:pt x="317" y="46"/>
                </a:cubicBezTo>
                <a:lnTo>
                  <a:pt x="244" y="46"/>
                </a:lnTo>
                <a:close/>
                <a:moveTo>
                  <a:pt x="324" y="46"/>
                </a:moveTo>
                <a:cubicBezTo>
                  <a:pt x="333" y="10"/>
                  <a:pt x="333" y="10"/>
                  <a:pt x="333" y="10"/>
                </a:cubicBezTo>
                <a:cubicBezTo>
                  <a:pt x="379" y="10"/>
                  <a:pt x="379" y="10"/>
                  <a:pt x="379" y="10"/>
                </a:cubicBezTo>
                <a:cubicBezTo>
                  <a:pt x="379" y="10"/>
                  <a:pt x="394" y="11"/>
                  <a:pt x="406" y="23"/>
                </a:cubicBezTo>
                <a:cubicBezTo>
                  <a:pt x="418" y="36"/>
                  <a:pt x="419" y="46"/>
                  <a:pt x="419" y="46"/>
                </a:cubicBezTo>
                <a:lnTo>
                  <a:pt x="324" y="46"/>
                </a:lnTo>
                <a:close/>
                <a:moveTo>
                  <a:pt x="94" y="106"/>
                </a:moveTo>
                <a:cubicBezTo>
                  <a:pt x="72" y="106"/>
                  <a:pt x="54" y="124"/>
                  <a:pt x="54" y="146"/>
                </a:cubicBezTo>
                <a:cubicBezTo>
                  <a:pt x="54" y="168"/>
                  <a:pt x="72" y="186"/>
                  <a:pt x="94" y="186"/>
                </a:cubicBezTo>
                <a:cubicBezTo>
                  <a:pt x="116" y="186"/>
                  <a:pt x="134" y="168"/>
                  <a:pt x="134" y="146"/>
                </a:cubicBezTo>
                <a:cubicBezTo>
                  <a:pt x="134" y="124"/>
                  <a:pt x="116" y="106"/>
                  <a:pt x="94" y="106"/>
                </a:cubicBezTo>
                <a:close/>
                <a:moveTo>
                  <a:pt x="94" y="165"/>
                </a:moveTo>
                <a:cubicBezTo>
                  <a:pt x="83" y="165"/>
                  <a:pt x="75" y="156"/>
                  <a:pt x="75" y="146"/>
                </a:cubicBezTo>
                <a:cubicBezTo>
                  <a:pt x="75" y="136"/>
                  <a:pt x="83" y="127"/>
                  <a:pt x="94" y="127"/>
                </a:cubicBezTo>
                <a:cubicBezTo>
                  <a:pt x="104" y="127"/>
                  <a:pt x="112" y="136"/>
                  <a:pt x="112" y="146"/>
                </a:cubicBezTo>
                <a:cubicBezTo>
                  <a:pt x="112" y="156"/>
                  <a:pt x="104" y="165"/>
                  <a:pt x="94" y="165"/>
                </a:cubicBezTo>
                <a:close/>
                <a:moveTo>
                  <a:pt x="354" y="106"/>
                </a:moveTo>
                <a:cubicBezTo>
                  <a:pt x="332" y="106"/>
                  <a:pt x="314" y="124"/>
                  <a:pt x="314" y="146"/>
                </a:cubicBezTo>
                <a:cubicBezTo>
                  <a:pt x="314" y="168"/>
                  <a:pt x="332" y="186"/>
                  <a:pt x="354" y="186"/>
                </a:cubicBezTo>
                <a:cubicBezTo>
                  <a:pt x="376" y="186"/>
                  <a:pt x="394" y="168"/>
                  <a:pt x="394" y="146"/>
                </a:cubicBezTo>
                <a:cubicBezTo>
                  <a:pt x="394" y="124"/>
                  <a:pt x="376" y="106"/>
                  <a:pt x="354" y="106"/>
                </a:cubicBezTo>
                <a:close/>
                <a:moveTo>
                  <a:pt x="354" y="165"/>
                </a:moveTo>
                <a:cubicBezTo>
                  <a:pt x="344" y="165"/>
                  <a:pt x="336" y="156"/>
                  <a:pt x="336" y="146"/>
                </a:cubicBezTo>
                <a:cubicBezTo>
                  <a:pt x="336" y="136"/>
                  <a:pt x="344" y="127"/>
                  <a:pt x="354" y="127"/>
                </a:cubicBezTo>
                <a:cubicBezTo>
                  <a:pt x="365" y="127"/>
                  <a:pt x="373" y="136"/>
                  <a:pt x="373" y="146"/>
                </a:cubicBezTo>
                <a:cubicBezTo>
                  <a:pt x="373" y="156"/>
                  <a:pt x="365" y="165"/>
                  <a:pt x="354" y="165"/>
                </a:cubicBezTo>
                <a:close/>
              </a:path>
            </a:pathLst>
          </a:custGeom>
          <a:solidFill>
            <a:srgbClr val="244368"/>
          </a:solidFill>
          <a:ln>
            <a:noFill/>
          </a:ln>
        </p:spPr>
        <p:txBody>
          <a:bodyPr vert="horz" wrap="square" lIns="91440" tIns="45720" rIns="91440" bIns="45720" numCol="1" anchor="t" anchorCtr="0" compatLnSpc="1"/>
          <a:lstStyle/>
          <a:p>
            <a:endParaRPr lang="zh-CN" altLang="en-US"/>
          </a:p>
        </p:txBody>
      </p:sp>
      <p:sp>
        <p:nvSpPr>
          <p:cNvPr id="6" name="Freeform 9"/>
          <p:cNvSpPr>
            <a:spLocks noEditPoints="1"/>
          </p:cNvSpPr>
          <p:nvPr/>
        </p:nvSpPr>
        <p:spPr bwMode="auto">
          <a:xfrm>
            <a:off x="644923" y="5490790"/>
            <a:ext cx="1793875" cy="704850"/>
          </a:xfrm>
          <a:custGeom>
            <a:avLst/>
            <a:gdLst>
              <a:gd name="T0" fmla="*/ 93 w 478"/>
              <a:gd name="T1" fmla="*/ 106 h 186"/>
              <a:gd name="T2" fmla="*/ 53 w 478"/>
              <a:gd name="T3" fmla="*/ 146 h 186"/>
              <a:gd name="T4" fmla="*/ 93 w 478"/>
              <a:gd name="T5" fmla="*/ 186 h 186"/>
              <a:gd name="T6" fmla="*/ 133 w 478"/>
              <a:gd name="T7" fmla="*/ 146 h 186"/>
              <a:gd name="T8" fmla="*/ 93 w 478"/>
              <a:gd name="T9" fmla="*/ 106 h 186"/>
              <a:gd name="T10" fmla="*/ 93 w 478"/>
              <a:gd name="T11" fmla="*/ 165 h 186"/>
              <a:gd name="T12" fmla="*/ 74 w 478"/>
              <a:gd name="T13" fmla="*/ 146 h 186"/>
              <a:gd name="T14" fmla="*/ 93 w 478"/>
              <a:gd name="T15" fmla="*/ 127 h 186"/>
              <a:gd name="T16" fmla="*/ 112 w 478"/>
              <a:gd name="T17" fmla="*/ 146 h 186"/>
              <a:gd name="T18" fmla="*/ 93 w 478"/>
              <a:gd name="T19" fmla="*/ 165 h 186"/>
              <a:gd name="T20" fmla="*/ 354 w 478"/>
              <a:gd name="T21" fmla="*/ 106 h 186"/>
              <a:gd name="T22" fmla="*/ 314 w 478"/>
              <a:gd name="T23" fmla="*/ 146 h 186"/>
              <a:gd name="T24" fmla="*/ 354 w 478"/>
              <a:gd name="T25" fmla="*/ 186 h 186"/>
              <a:gd name="T26" fmla="*/ 394 w 478"/>
              <a:gd name="T27" fmla="*/ 146 h 186"/>
              <a:gd name="T28" fmla="*/ 354 w 478"/>
              <a:gd name="T29" fmla="*/ 106 h 186"/>
              <a:gd name="T30" fmla="*/ 354 w 478"/>
              <a:gd name="T31" fmla="*/ 165 h 186"/>
              <a:gd name="T32" fmla="*/ 335 w 478"/>
              <a:gd name="T33" fmla="*/ 146 h 186"/>
              <a:gd name="T34" fmla="*/ 354 w 478"/>
              <a:gd name="T35" fmla="*/ 127 h 186"/>
              <a:gd name="T36" fmla="*/ 372 w 478"/>
              <a:gd name="T37" fmla="*/ 146 h 186"/>
              <a:gd name="T38" fmla="*/ 354 w 478"/>
              <a:gd name="T39" fmla="*/ 165 h 186"/>
              <a:gd name="T40" fmla="*/ 471 w 478"/>
              <a:gd name="T41" fmla="*/ 106 h 186"/>
              <a:gd name="T42" fmla="*/ 463 w 478"/>
              <a:gd name="T43" fmla="*/ 49 h 186"/>
              <a:gd name="T44" fmla="*/ 243 w 478"/>
              <a:gd name="T45" fmla="*/ 49 h 186"/>
              <a:gd name="T46" fmla="*/ 244 w 478"/>
              <a:gd name="T47" fmla="*/ 46 h 186"/>
              <a:gd name="T48" fmla="*/ 243 w 478"/>
              <a:gd name="T49" fmla="*/ 46 h 186"/>
              <a:gd name="T50" fmla="*/ 252 w 478"/>
              <a:gd name="T51" fmla="*/ 10 h 186"/>
              <a:gd name="T52" fmla="*/ 253 w 478"/>
              <a:gd name="T53" fmla="*/ 10 h 186"/>
              <a:gd name="T54" fmla="*/ 255 w 478"/>
              <a:gd name="T55" fmla="*/ 0 h 186"/>
              <a:gd name="T56" fmla="*/ 215 w 478"/>
              <a:gd name="T57" fmla="*/ 0 h 186"/>
              <a:gd name="T58" fmla="*/ 158 w 478"/>
              <a:gd name="T59" fmla="*/ 17 h 186"/>
              <a:gd name="T60" fmla="*/ 109 w 478"/>
              <a:gd name="T61" fmla="*/ 45 h 186"/>
              <a:gd name="T62" fmla="*/ 49 w 478"/>
              <a:gd name="T63" fmla="*/ 62 h 186"/>
              <a:gd name="T64" fmla="*/ 32 w 478"/>
              <a:gd name="T65" fmla="*/ 73 h 186"/>
              <a:gd name="T66" fmla="*/ 20 w 478"/>
              <a:gd name="T67" fmla="*/ 91 h 186"/>
              <a:gd name="T68" fmla="*/ 8 w 478"/>
              <a:gd name="T69" fmla="*/ 99 h 186"/>
              <a:gd name="T70" fmla="*/ 6 w 478"/>
              <a:gd name="T71" fmla="*/ 146 h 186"/>
              <a:gd name="T72" fmla="*/ 41 w 478"/>
              <a:gd name="T73" fmla="*/ 146 h 186"/>
              <a:gd name="T74" fmla="*/ 67 w 478"/>
              <a:gd name="T75" fmla="*/ 103 h 186"/>
              <a:gd name="T76" fmla="*/ 119 w 478"/>
              <a:gd name="T77" fmla="*/ 103 h 186"/>
              <a:gd name="T78" fmla="*/ 145 w 478"/>
              <a:gd name="T79" fmla="*/ 146 h 186"/>
              <a:gd name="T80" fmla="*/ 302 w 478"/>
              <a:gd name="T81" fmla="*/ 146 h 186"/>
              <a:gd name="T82" fmla="*/ 328 w 478"/>
              <a:gd name="T83" fmla="*/ 103 h 186"/>
              <a:gd name="T84" fmla="*/ 380 w 478"/>
              <a:gd name="T85" fmla="*/ 103 h 186"/>
              <a:gd name="T86" fmla="*/ 406 w 478"/>
              <a:gd name="T87" fmla="*/ 146 h 186"/>
              <a:gd name="T88" fmla="*/ 462 w 478"/>
              <a:gd name="T89" fmla="*/ 146 h 186"/>
              <a:gd name="T90" fmla="*/ 478 w 478"/>
              <a:gd name="T91" fmla="*/ 117 h 186"/>
              <a:gd name="T92" fmla="*/ 471 w 478"/>
              <a:gd name="T93" fmla="*/ 106 h 186"/>
              <a:gd name="T94" fmla="*/ 124 w 478"/>
              <a:gd name="T95" fmla="*/ 46 h 186"/>
              <a:gd name="T96" fmla="*/ 182 w 478"/>
              <a:gd name="T97" fmla="*/ 16 h 186"/>
              <a:gd name="T98" fmla="*/ 246 w 478"/>
              <a:gd name="T99" fmla="*/ 9 h 186"/>
              <a:gd name="T100" fmla="*/ 237 w 478"/>
              <a:gd name="T101" fmla="*/ 46 h 186"/>
              <a:gd name="T102" fmla="*/ 124 w 478"/>
              <a:gd name="T103" fmla="*/ 4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8" h="186">
                <a:moveTo>
                  <a:pt x="93" y="106"/>
                </a:moveTo>
                <a:cubicBezTo>
                  <a:pt x="71" y="106"/>
                  <a:pt x="53" y="124"/>
                  <a:pt x="53" y="146"/>
                </a:cubicBezTo>
                <a:cubicBezTo>
                  <a:pt x="53" y="168"/>
                  <a:pt x="71" y="186"/>
                  <a:pt x="93" y="186"/>
                </a:cubicBezTo>
                <a:cubicBezTo>
                  <a:pt x="115" y="186"/>
                  <a:pt x="133" y="168"/>
                  <a:pt x="133" y="146"/>
                </a:cubicBezTo>
                <a:cubicBezTo>
                  <a:pt x="133" y="124"/>
                  <a:pt x="115" y="106"/>
                  <a:pt x="93" y="106"/>
                </a:cubicBezTo>
                <a:close/>
                <a:moveTo>
                  <a:pt x="93" y="165"/>
                </a:moveTo>
                <a:cubicBezTo>
                  <a:pt x="83" y="165"/>
                  <a:pt x="74" y="156"/>
                  <a:pt x="74" y="146"/>
                </a:cubicBezTo>
                <a:cubicBezTo>
                  <a:pt x="74" y="136"/>
                  <a:pt x="83" y="127"/>
                  <a:pt x="93" y="127"/>
                </a:cubicBezTo>
                <a:cubicBezTo>
                  <a:pt x="103" y="127"/>
                  <a:pt x="112" y="136"/>
                  <a:pt x="112" y="146"/>
                </a:cubicBezTo>
                <a:cubicBezTo>
                  <a:pt x="112" y="156"/>
                  <a:pt x="103" y="165"/>
                  <a:pt x="93" y="165"/>
                </a:cubicBezTo>
                <a:close/>
                <a:moveTo>
                  <a:pt x="354" y="106"/>
                </a:moveTo>
                <a:cubicBezTo>
                  <a:pt x="332" y="106"/>
                  <a:pt x="314" y="124"/>
                  <a:pt x="314" y="146"/>
                </a:cubicBezTo>
                <a:cubicBezTo>
                  <a:pt x="314" y="168"/>
                  <a:pt x="332" y="186"/>
                  <a:pt x="354" y="186"/>
                </a:cubicBezTo>
                <a:cubicBezTo>
                  <a:pt x="376" y="186"/>
                  <a:pt x="394" y="168"/>
                  <a:pt x="394" y="146"/>
                </a:cubicBezTo>
                <a:cubicBezTo>
                  <a:pt x="394" y="124"/>
                  <a:pt x="376" y="106"/>
                  <a:pt x="354" y="106"/>
                </a:cubicBezTo>
                <a:close/>
                <a:moveTo>
                  <a:pt x="354" y="165"/>
                </a:moveTo>
                <a:cubicBezTo>
                  <a:pt x="343" y="165"/>
                  <a:pt x="335" y="156"/>
                  <a:pt x="335" y="146"/>
                </a:cubicBezTo>
                <a:cubicBezTo>
                  <a:pt x="335" y="136"/>
                  <a:pt x="343" y="127"/>
                  <a:pt x="354" y="127"/>
                </a:cubicBezTo>
                <a:cubicBezTo>
                  <a:pt x="364" y="127"/>
                  <a:pt x="372" y="136"/>
                  <a:pt x="372" y="146"/>
                </a:cubicBezTo>
                <a:cubicBezTo>
                  <a:pt x="372" y="156"/>
                  <a:pt x="364" y="165"/>
                  <a:pt x="354" y="165"/>
                </a:cubicBezTo>
                <a:close/>
                <a:moveTo>
                  <a:pt x="471" y="106"/>
                </a:moveTo>
                <a:cubicBezTo>
                  <a:pt x="474" y="89"/>
                  <a:pt x="473" y="71"/>
                  <a:pt x="463" y="49"/>
                </a:cubicBezTo>
                <a:cubicBezTo>
                  <a:pt x="243" y="49"/>
                  <a:pt x="243" y="49"/>
                  <a:pt x="243" y="49"/>
                </a:cubicBezTo>
                <a:cubicBezTo>
                  <a:pt x="244" y="46"/>
                  <a:pt x="244" y="46"/>
                  <a:pt x="244" y="46"/>
                </a:cubicBezTo>
                <a:cubicBezTo>
                  <a:pt x="243" y="46"/>
                  <a:pt x="243" y="46"/>
                  <a:pt x="243" y="46"/>
                </a:cubicBezTo>
                <a:cubicBezTo>
                  <a:pt x="252" y="10"/>
                  <a:pt x="252" y="10"/>
                  <a:pt x="252" y="10"/>
                </a:cubicBezTo>
                <a:cubicBezTo>
                  <a:pt x="253" y="10"/>
                  <a:pt x="253" y="10"/>
                  <a:pt x="253" y="10"/>
                </a:cubicBezTo>
                <a:cubicBezTo>
                  <a:pt x="255" y="0"/>
                  <a:pt x="255" y="0"/>
                  <a:pt x="255" y="0"/>
                </a:cubicBezTo>
                <a:cubicBezTo>
                  <a:pt x="215" y="0"/>
                  <a:pt x="215" y="0"/>
                  <a:pt x="215" y="0"/>
                </a:cubicBezTo>
                <a:cubicBezTo>
                  <a:pt x="215" y="0"/>
                  <a:pt x="189" y="2"/>
                  <a:pt x="158" y="17"/>
                </a:cubicBezTo>
                <a:cubicBezTo>
                  <a:pt x="137" y="28"/>
                  <a:pt x="109" y="45"/>
                  <a:pt x="109" y="45"/>
                </a:cubicBezTo>
                <a:cubicBezTo>
                  <a:pt x="109" y="45"/>
                  <a:pt x="75" y="50"/>
                  <a:pt x="49" y="62"/>
                </a:cubicBezTo>
                <a:cubicBezTo>
                  <a:pt x="41" y="66"/>
                  <a:pt x="35" y="69"/>
                  <a:pt x="32" y="73"/>
                </a:cubicBezTo>
                <a:cubicBezTo>
                  <a:pt x="27" y="78"/>
                  <a:pt x="23" y="85"/>
                  <a:pt x="20" y="91"/>
                </a:cubicBezTo>
                <a:cubicBezTo>
                  <a:pt x="19" y="93"/>
                  <a:pt x="9" y="97"/>
                  <a:pt x="8" y="99"/>
                </a:cubicBezTo>
                <a:cubicBezTo>
                  <a:pt x="0" y="121"/>
                  <a:pt x="1" y="146"/>
                  <a:pt x="6" y="146"/>
                </a:cubicBezTo>
                <a:cubicBezTo>
                  <a:pt x="8" y="146"/>
                  <a:pt x="10" y="146"/>
                  <a:pt x="41" y="146"/>
                </a:cubicBezTo>
                <a:cubicBezTo>
                  <a:pt x="67" y="103"/>
                  <a:pt x="67" y="103"/>
                  <a:pt x="67" y="103"/>
                </a:cubicBezTo>
                <a:cubicBezTo>
                  <a:pt x="119" y="103"/>
                  <a:pt x="119" y="103"/>
                  <a:pt x="119" y="103"/>
                </a:cubicBezTo>
                <a:cubicBezTo>
                  <a:pt x="145" y="146"/>
                  <a:pt x="145" y="146"/>
                  <a:pt x="145" y="146"/>
                </a:cubicBezTo>
                <a:cubicBezTo>
                  <a:pt x="184" y="146"/>
                  <a:pt x="264" y="146"/>
                  <a:pt x="302" y="146"/>
                </a:cubicBezTo>
                <a:cubicBezTo>
                  <a:pt x="328" y="103"/>
                  <a:pt x="328" y="103"/>
                  <a:pt x="328" y="103"/>
                </a:cubicBezTo>
                <a:cubicBezTo>
                  <a:pt x="380" y="103"/>
                  <a:pt x="380" y="103"/>
                  <a:pt x="380" y="103"/>
                </a:cubicBezTo>
                <a:cubicBezTo>
                  <a:pt x="406" y="146"/>
                  <a:pt x="406" y="146"/>
                  <a:pt x="406" y="146"/>
                </a:cubicBezTo>
                <a:cubicBezTo>
                  <a:pt x="421" y="146"/>
                  <a:pt x="462" y="146"/>
                  <a:pt x="462" y="146"/>
                </a:cubicBezTo>
                <a:cubicBezTo>
                  <a:pt x="462" y="146"/>
                  <a:pt x="472" y="136"/>
                  <a:pt x="478" y="117"/>
                </a:cubicBezTo>
                <a:cubicBezTo>
                  <a:pt x="478" y="116"/>
                  <a:pt x="470" y="109"/>
                  <a:pt x="471" y="106"/>
                </a:cubicBezTo>
                <a:close/>
                <a:moveTo>
                  <a:pt x="124" y="46"/>
                </a:moveTo>
                <a:cubicBezTo>
                  <a:pt x="124" y="46"/>
                  <a:pt x="146" y="31"/>
                  <a:pt x="182" y="16"/>
                </a:cubicBezTo>
                <a:cubicBezTo>
                  <a:pt x="204" y="7"/>
                  <a:pt x="246" y="9"/>
                  <a:pt x="246" y="9"/>
                </a:cubicBezTo>
                <a:cubicBezTo>
                  <a:pt x="237" y="46"/>
                  <a:pt x="237" y="46"/>
                  <a:pt x="237" y="46"/>
                </a:cubicBezTo>
                <a:lnTo>
                  <a:pt x="124" y="46"/>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7" name="Freeform 14"/>
          <p:cNvSpPr>
            <a:spLocks noEditPoints="1"/>
          </p:cNvSpPr>
          <p:nvPr/>
        </p:nvSpPr>
        <p:spPr bwMode="auto">
          <a:xfrm>
            <a:off x="2725737" y="1706191"/>
            <a:ext cx="2257425" cy="903288"/>
          </a:xfrm>
          <a:custGeom>
            <a:avLst/>
            <a:gdLst>
              <a:gd name="T0" fmla="*/ 160 w 602"/>
              <a:gd name="T1" fmla="*/ 5 h 238"/>
              <a:gd name="T2" fmla="*/ 9 w 602"/>
              <a:gd name="T3" fmla="*/ 151 h 238"/>
              <a:gd name="T4" fmla="*/ 129 w 602"/>
              <a:gd name="T5" fmla="*/ 115 h 238"/>
              <a:gd name="T6" fmla="*/ 220 w 602"/>
              <a:gd name="T7" fmla="*/ 0 h 238"/>
              <a:gd name="T8" fmla="*/ 243 w 602"/>
              <a:gd name="T9" fmla="*/ 151 h 238"/>
              <a:gd name="T10" fmla="*/ 205 w 602"/>
              <a:gd name="T11" fmla="*/ 32 h 238"/>
              <a:gd name="T12" fmla="*/ 9 w 602"/>
              <a:gd name="T13" fmla="*/ 151 h 238"/>
              <a:gd name="T14" fmla="*/ 366 w 602"/>
              <a:gd name="T15" fmla="*/ 98 h 238"/>
              <a:gd name="T16" fmla="*/ 366 w 602"/>
              <a:gd name="T17" fmla="*/ 32 h 238"/>
              <a:gd name="T18" fmla="*/ 266 w 602"/>
              <a:gd name="T19" fmla="*/ 88 h 238"/>
              <a:gd name="T20" fmla="*/ 419 w 602"/>
              <a:gd name="T21" fmla="*/ 0 h 238"/>
              <a:gd name="T22" fmla="*/ 569 w 602"/>
              <a:gd name="T23" fmla="*/ 42 h 238"/>
              <a:gd name="T24" fmla="*/ 459 w 602"/>
              <a:gd name="T25" fmla="*/ 42 h 238"/>
              <a:gd name="T26" fmla="*/ 559 w 602"/>
              <a:gd name="T27" fmla="*/ 98 h 238"/>
              <a:gd name="T28" fmla="*/ 360 w 602"/>
              <a:gd name="T29" fmla="*/ 191 h 238"/>
              <a:gd name="T30" fmla="*/ 15 w 602"/>
              <a:gd name="T31" fmla="*/ 158 h 238"/>
              <a:gd name="T32" fmla="*/ 158 w 602"/>
              <a:gd name="T33" fmla="*/ 181 h 238"/>
              <a:gd name="T34" fmla="*/ 299 w 602"/>
              <a:gd name="T35" fmla="*/ 191 h 238"/>
              <a:gd name="T36" fmla="*/ 360 w 602"/>
              <a:gd name="T37" fmla="*/ 191 h 238"/>
              <a:gd name="T38" fmla="*/ 540 w 602"/>
              <a:gd name="T39" fmla="*/ 191 h 238"/>
              <a:gd name="T40" fmla="*/ 419 w 602"/>
              <a:gd name="T41" fmla="*/ 158 h 238"/>
              <a:gd name="T42" fmla="*/ 487 w 602"/>
              <a:gd name="T43" fmla="*/ 181 h 238"/>
              <a:gd name="T44" fmla="*/ 181 w 602"/>
              <a:gd name="T45" fmla="*/ 208 h 238"/>
              <a:gd name="T46" fmla="*/ 160 w 602"/>
              <a:gd name="T47" fmla="*/ 188 h 238"/>
              <a:gd name="T48" fmla="*/ 329 w 602"/>
              <a:gd name="T49" fmla="*/ 208 h 238"/>
              <a:gd name="T50" fmla="*/ 309 w 602"/>
              <a:gd name="T51" fmla="*/ 188 h 238"/>
              <a:gd name="T52" fmla="*/ 509 w 602"/>
              <a:gd name="T53" fmla="*/ 208 h 238"/>
              <a:gd name="T54" fmla="*/ 489 w 602"/>
              <a:gd name="T55" fmla="*/ 188 h 238"/>
              <a:gd name="T56" fmla="*/ 602 w 602"/>
              <a:gd name="T57" fmla="*/ 225 h 238"/>
              <a:gd name="T58" fmla="*/ 6 w 602"/>
              <a:gd name="T59" fmla="*/ 238 h 238"/>
              <a:gd name="T60" fmla="*/ 6 w 602"/>
              <a:gd name="T61" fmla="*/ 228 h 238"/>
              <a:gd name="T62" fmla="*/ 60 w 602"/>
              <a:gd name="T63" fmla="*/ 238 h 238"/>
              <a:gd name="T64" fmla="*/ 36 w 602"/>
              <a:gd name="T65" fmla="*/ 238 h 238"/>
              <a:gd name="T66" fmla="*/ 93 w 602"/>
              <a:gd name="T67" fmla="*/ 228 h 238"/>
              <a:gd name="T68" fmla="*/ 100 w 602"/>
              <a:gd name="T69" fmla="*/ 238 h 238"/>
              <a:gd name="T70" fmla="*/ 100 w 602"/>
              <a:gd name="T71" fmla="*/ 228 h 238"/>
              <a:gd name="T72" fmla="*/ 156 w 602"/>
              <a:gd name="T73" fmla="*/ 238 h 238"/>
              <a:gd name="T74" fmla="*/ 133 w 602"/>
              <a:gd name="T75" fmla="*/ 238 h 238"/>
              <a:gd name="T76" fmla="*/ 190 w 602"/>
              <a:gd name="T77" fmla="*/ 228 h 238"/>
              <a:gd name="T78" fmla="*/ 196 w 602"/>
              <a:gd name="T79" fmla="*/ 238 h 238"/>
              <a:gd name="T80" fmla="*/ 196 w 602"/>
              <a:gd name="T81" fmla="*/ 228 h 238"/>
              <a:gd name="T82" fmla="*/ 253 w 602"/>
              <a:gd name="T83" fmla="*/ 238 h 238"/>
              <a:gd name="T84" fmla="*/ 229 w 602"/>
              <a:gd name="T85" fmla="*/ 238 h 238"/>
              <a:gd name="T86" fmla="*/ 286 w 602"/>
              <a:gd name="T87" fmla="*/ 228 h 238"/>
              <a:gd name="T88" fmla="*/ 289 w 602"/>
              <a:gd name="T89" fmla="*/ 238 h 238"/>
              <a:gd name="T90" fmla="*/ 289 w 602"/>
              <a:gd name="T91" fmla="*/ 228 h 238"/>
              <a:gd name="T92" fmla="*/ 346 w 602"/>
              <a:gd name="T93" fmla="*/ 238 h 238"/>
              <a:gd name="T94" fmla="*/ 323 w 602"/>
              <a:gd name="T95" fmla="*/ 238 h 238"/>
              <a:gd name="T96" fmla="*/ 379 w 602"/>
              <a:gd name="T97" fmla="*/ 228 h 238"/>
              <a:gd name="T98" fmla="*/ 386 w 602"/>
              <a:gd name="T99" fmla="*/ 238 h 238"/>
              <a:gd name="T100" fmla="*/ 386 w 602"/>
              <a:gd name="T101" fmla="*/ 228 h 238"/>
              <a:gd name="T102" fmla="*/ 443 w 602"/>
              <a:gd name="T103" fmla="*/ 238 h 238"/>
              <a:gd name="T104" fmla="*/ 419 w 602"/>
              <a:gd name="T105" fmla="*/ 238 h 238"/>
              <a:gd name="T106" fmla="*/ 476 w 602"/>
              <a:gd name="T107" fmla="*/ 228 h 238"/>
              <a:gd name="T108" fmla="*/ 483 w 602"/>
              <a:gd name="T109" fmla="*/ 238 h 238"/>
              <a:gd name="T110" fmla="*/ 483 w 602"/>
              <a:gd name="T111" fmla="*/ 228 h 238"/>
              <a:gd name="T112" fmla="*/ 539 w 602"/>
              <a:gd name="T113" fmla="*/ 238 h 238"/>
              <a:gd name="T114" fmla="*/ 516 w 602"/>
              <a:gd name="T115" fmla="*/ 238 h 238"/>
              <a:gd name="T116" fmla="*/ 569 w 602"/>
              <a:gd name="T117" fmla="*/ 228 h 238"/>
              <a:gd name="T118" fmla="*/ 576 w 602"/>
              <a:gd name="T119" fmla="*/ 238 h 238"/>
              <a:gd name="T120" fmla="*/ 576 w 602"/>
              <a:gd name="T121" fmla="*/ 22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2" h="238">
                <a:moveTo>
                  <a:pt x="129" y="102"/>
                </a:moveTo>
                <a:cubicBezTo>
                  <a:pt x="13" y="102"/>
                  <a:pt x="13" y="102"/>
                  <a:pt x="13" y="102"/>
                </a:cubicBezTo>
                <a:cubicBezTo>
                  <a:pt x="34" y="68"/>
                  <a:pt x="80" y="20"/>
                  <a:pt x="160" y="5"/>
                </a:cubicBezTo>
                <a:cubicBezTo>
                  <a:pt x="160" y="62"/>
                  <a:pt x="160" y="62"/>
                  <a:pt x="160" y="62"/>
                </a:cubicBezTo>
                <a:cubicBezTo>
                  <a:pt x="160" y="81"/>
                  <a:pt x="149" y="102"/>
                  <a:pt x="129" y="102"/>
                </a:cubicBezTo>
                <a:close/>
                <a:moveTo>
                  <a:pt x="9" y="151"/>
                </a:moveTo>
                <a:cubicBezTo>
                  <a:pt x="4" y="141"/>
                  <a:pt x="0" y="137"/>
                  <a:pt x="0" y="127"/>
                </a:cubicBezTo>
                <a:cubicBezTo>
                  <a:pt x="0" y="125"/>
                  <a:pt x="1" y="118"/>
                  <a:pt x="4" y="115"/>
                </a:cubicBezTo>
                <a:cubicBezTo>
                  <a:pt x="129" y="115"/>
                  <a:pt x="129" y="115"/>
                  <a:pt x="129" y="115"/>
                </a:cubicBezTo>
                <a:cubicBezTo>
                  <a:pt x="156" y="115"/>
                  <a:pt x="176" y="89"/>
                  <a:pt x="176" y="62"/>
                </a:cubicBezTo>
                <a:cubicBezTo>
                  <a:pt x="176" y="2"/>
                  <a:pt x="176" y="2"/>
                  <a:pt x="176" y="2"/>
                </a:cubicBezTo>
                <a:cubicBezTo>
                  <a:pt x="190" y="1"/>
                  <a:pt x="205" y="0"/>
                  <a:pt x="220" y="0"/>
                </a:cubicBezTo>
                <a:cubicBezTo>
                  <a:pt x="278" y="0"/>
                  <a:pt x="343" y="0"/>
                  <a:pt x="406" y="0"/>
                </a:cubicBezTo>
                <a:cubicBezTo>
                  <a:pt x="406" y="151"/>
                  <a:pt x="406" y="151"/>
                  <a:pt x="406" y="151"/>
                </a:cubicBezTo>
                <a:cubicBezTo>
                  <a:pt x="243" y="151"/>
                  <a:pt x="243" y="151"/>
                  <a:pt x="243" y="151"/>
                </a:cubicBezTo>
                <a:cubicBezTo>
                  <a:pt x="243" y="40"/>
                  <a:pt x="243" y="40"/>
                  <a:pt x="243" y="40"/>
                </a:cubicBezTo>
                <a:cubicBezTo>
                  <a:pt x="243" y="34"/>
                  <a:pt x="239" y="32"/>
                  <a:pt x="233" y="32"/>
                </a:cubicBezTo>
                <a:cubicBezTo>
                  <a:pt x="205" y="32"/>
                  <a:pt x="205" y="32"/>
                  <a:pt x="205" y="32"/>
                </a:cubicBezTo>
                <a:cubicBezTo>
                  <a:pt x="199" y="32"/>
                  <a:pt x="193" y="34"/>
                  <a:pt x="193" y="40"/>
                </a:cubicBezTo>
                <a:cubicBezTo>
                  <a:pt x="193" y="151"/>
                  <a:pt x="193" y="151"/>
                  <a:pt x="193" y="151"/>
                </a:cubicBezTo>
                <a:lnTo>
                  <a:pt x="9" y="151"/>
                </a:lnTo>
                <a:close/>
                <a:moveTo>
                  <a:pt x="266" y="88"/>
                </a:moveTo>
                <a:cubicBezTo>
                  <a:pt x="266" y="94"/>
                  <a:pt x="271" y="98"/>
                  <a:pt x="277" y="98"/>
                </a:cubicBezTo>
                <a:cubicBezTo>
                  <a:pt x="366" y="98"/>
                  <a:pt x="366" y="98"/>
                  <a:pt x="366" y="98"/>
                </a:cubicBezTo>
                <a:cubicBezTo>
                  <a:pt x="371" y="98"/>
                  <a:pt x="376" y="94"/>
                  <a:pt x="376" y="88"/>
                </a:cubicBezTo>
                <a:cubicBezTo>
                  <a:pt x="376" y="42"/>
                  <a:pt x="376" y="42"/>
                  <a:pt x="376" y="42"/>
                </a:cubicBezTo>
                <a:cubicBezTo>
                  <a:pt x="376" y="36"/>
                  <a:pt x="371" y="32"/>
                  <a:pt x="366" y="32"/>
                </a:cubicBezTo>
                <a:cubicBezTo>
                  <a:pt x="277" y="32"/>
                  <a:pt x="277" y="32"/>
                  <a:pt x="277" y="32"/>
                </a:cubicBezTo>
                <a:cubicBezTo>
                  <a:pt x="271" y="32"/>
                  <a:pt x="266" y="36"/>
                  <a:pt x="266" y="42"/>
                </a:cubicBezTo>
                <a:lnTo>
                  <a:pt x="266" y="88"/>
                </a:lnTo>
                <a:close/>
                <a:moveTo>
                  <a:pt x="599" y="151"/>
                </a:moveTo>
                <a:cubicBezTo>
                  <a:pt x="419" y="151"/>
                  <a:pt x="419" y="151"/>
                  <a:pt x="419" y="151"/>
                </a:cubicBezTo>
                <a:cubicBezTo>
                  <a:pt x="419" y="0"/>
                  <a:pt x="419" y="0"/>
                  <a:pt x="419" y="0"/>
                </a:cubicBezTo>
                <a:cubicBezTo>
                  <a:pt x="522" y="0"/>
                  <a:pt x="599" y="1"/>
                  <a:pt x="599" y="1"/>
                </a:cubicBezTo>
                <a:lnTo>
                  <a:pt x="599" y="151"/>
                </a:lnTo>
                <a:close/>
                <a:moveTo>
                  <a:pt x="569" y="42"/>
                </a:moveTo>
                <a:cubicBezTo>
                  <a:pt x="569" y="36"/>
                  <a:pt x="564" y="32"/>
                  <a:pt x="559" y="32"/>
                </a:cubicBezTo>
                <a:cubicBezTo>
                  <a:pt x="470" y="32"/>
                  <a:pt x="470" y="32"/>
                  <a:pt x="470" y="32"/>
                </a:cubicBezTo>
                <a:cubicBezTo>
                  <a:pt x="464" y="32"/>
                  <a:pt x="459" y="36"/>
                  <a:pt x="459" y="42"/>
                </a:cubicBezTo>
                <a:cubicBezTo>
                  <a:pt x="459" y="88"/>
                  <a:pt x="459" y="88"/>
                  <a:pt x="459" y="88"/>
                </a:cubicBezTo>
                <a:cubicBezTo>
                  <a:pt x="459" y="94"/>
                  <a:pt x="464" y="98"/>
                  <a:pt x="470" y="98"/>
                </a:cubicBezTo>
                <a:cubicBezTo>
                  <a:pt x="559" y="98"/>
                  <a:pt x="559" y="98"/>
                  <a:pt x="559" y="98"/>
                </a:cubicBezTo>
                <a:cubicBezTo>
                  <a:pt x="564" y="98"/>
                  <a:pt x="569" y="94"/>
                  <a:pt x="569" y="88"/>
                </a:cubicBezTo>
                <a:lnTo>
                  <a:pt x="569" y="42"/>
                </a:lnTo>
                <a:close/>
                <a:moveTo>
                  <a:pt x="360" y="191"/>
                </a:moveTo>
                <a:cubicBezTo>
                  <a:pt x="406" y="191"/>
                  <a:pt x="406" y="191"/>
                  <a:pt x="406" y="191"/>
                </a:cubicBezTo>
                <a:cubicBezTo>
                  <a:pt x="406" y="158"/>
                  <a:pt x="406" y="158"/>
                  <a:pt x="406" y="158"/>
                </a:cubicBezTo>
                <a:cubicBezTo>
                  <a:pt x="15" y="158"/>
                  <a:pt x="15" y="158"/>
                  <a:pt x="15" y="158"/>
                </a:cubicBezTo>
                <a:cubicBezTo>
                  <a:pt x="41" y="185"/>
                  <a:pt x="94" y="191"/>
                  <a:pt x="94" y="191"/>
                </a:cubicBezTo>
                <a:cubicBezTo>
                  <a:pt x="151" y="191"/>
                  <a:pt x="151" y="191"/>
                  <a:pt x="151" y="191"/>
                </a:cubicBezTo>
                <a:cubicBezTo>
                  <a:pt x="158" y="181"/>
                  <a:pt x="158" y="181"/>
                  <a:pt x="158" y="181"/>
                </a:cubicBezTo>
                <a:cubicBezTo>
                  <a:pt x="205" y="181"/>
                  <a:pt x="205" y="181"/>
                  <a:pt x="205" y="181"/>
                </a:cubicBezTo>
                <a:cubicBezTo>
                  <a:pt x="212" y="191"/>
                  <a:pt x="212" y="191"/>
                  <a:pt x="212" y="191"/>
                </a:cubicBezTo>
                <a:cubicBezTo>
                  <a:pt x="299" y="191"/>
                  <a:pt x="299" y="191"/>
                  <a:pt x="299" y="191"/>
                </a:cubicBezTo>
                <a:cubicBezTo>
                  <a:pt x="307" y="181"/>
                  <a:pt x="307" y="181"/>
                  <a:pt x="307" y="181"/>
                </a:cubicBezTo>
                <a:cubicBezTo>
                  <a:pt x="353" y="181"/>
                  <a:pt x="353" y="181"/>
                  <a:pt x="353" y="181"/>
                </a:cubicBezTo>
                <a:lnTo>
                  <a:pt x="360" y="191"/>
                </a:lnTo>
                <a:close/>
                <a:moveTo>
                  <a:pt x="487" y="181"/>
                </a:moveTo>
                <a:cubicBezTo>
                  <a:pt x="533" y="181"/>
                  <a:pt x="533" y="181"/>
                  <a:pt x="533" y="181"/>
                </a:cubicBezTo>
                <a:cubicBezTo>
                  <a:pt x="540" y="191"/>
                  <a:pt x="540" y="191"/>
                  <a:pt x="540" y="191"/>
                </a:cubicBezTo>
                <a:cubicBezTo>
                  <a:pt x="599" y="191"/>
                  <a:pt x="599" y="191"/>
                  <a:pt x="599" y="191"/>
                </a:cubicBezTo>
                <a:cubicBezTo>
                  <a:pt x="599" y="158"/>
                  <a:pt x="599" y="158"/>
                  <a:pt x="599" y="158"/>
                </a:cubicBezTo>
                <a:cubicBezTo>
                  <a:pt x="419" y="158"/>
                  <a:pt x="419" y="158"/>
                  <a:pt x="419" y="158"/>
                </a:cubicBezTo>
                <a:cubicBezTo>
                  <a:pt x="419" y="191"/>
                  <a:pt x="419" y="191"/>
                  <a:pt x="419" y="191"/>
                </a:cubicBezTo>
                <a:cubicBezTo>
                  <a:pt x="480" y="191"/>
                  <a:pt x="480" y="191"/>
                  <a:pt x="480" y="191"/>
                </a:cubicBezTo>
                <a:lnTo>
                  <a:pt x="487" y="181"/>
                </a:lnTo>
                <a:close/>
                <a:moveTo>
                  <a:pt x="160" y="188"/>
                </a:moveTo>
                <a:cubicBezTo>
                  <a:pt x="160" y="188"/>
                  <a:pt x="160" y="188"/>
                  <a:pt x="160" y="188"/>
                </a:cubicBezTo>
                <a:cubicBezTo>
                  <a:pt x="160" y="199"/>
                  <a:pt x="169" y="208"/>
                  <a:pt x="181" y="208"/>
                </a:cubicBezTo>
                <a:cubicBezTo>
                  <a:pt x="192" y="208"/>
                  <a:pt x="201" y="200"/>
                  <a:pt x="201" y="188"/>
                </a:cubicBezTo>
                <a:cubicBezTo>
                  <a:pt x="201" y="188"/>
                  <a:pt x="201" y="188"/>
                  <a:pt x="201" y="188"/>
                </a:cubicBezTo>
                <a:lnTo>
                  <a:pt x="160" y="188"/>
                </a:lnTo>
                <a:close/>
                <a:moveTo>
                  <a:pt x="309" y="188"/>
                </a:moveTo>
                <a:cubicBezTo>
                  <a:pt x="309" y="188"/>
                  <a:pt x="308" y="188"/>
                  <a:pt x="308" y="188"/>
                </a:cubicBezTo>
                <a:cubicBezTo>
                  <a:pt x="308" y="199"/>
                  <a:pt x="318" y="208"/>
                  <a:pt x="329" y="208"/>
                </a:cubicBezTo>
                <a:cubicBezTo>
                  <a:pt x="340" y="208"/>
                  <a:pt x="350" y="200"/>
                  <a:pt x="350" y="188"/>
                </a:cubicBezTo>
                <a:cubicBezTo>
                  <a:pt x="350" y="188"/>
                  <a:pt x="350" y="188"/>
                  <a:pt x="350" y="188"/>
                </a:cubicBezTo>
                <a:lnTo>
                  <a:pt x="309" y="188"/>
                </a:lnTo>
                <a:close/>
                <a:moveTo>
                  <a:pt x="489" y="188"/>
                </a:moveTo>
                <a:cubicBezTo>
                  <a:pt x="489" y="188"/>
                  <a:pt x="489" y="188"/>
                  <a:pt x="489" y="188"/>
                </a:cubicBezTo>
                <a:cubicBezTo>
                  <a:pt x="489" y="199"/>
                  <a:pt x="498" y="208"/>
                  <a:pt x="509" y="208"/>
                </a:cubicBezTo>
                <a:cubicBezTo>
                  <a:pt x="521" y="208"/>
                  <a:pt x="530" y="200"/>
                  <a:pt x="530" y="188"/>
                </a:cubicBezTo>
                <a:cubicBezTo>
                  <a:pt x="530" y="188"/>
                  <a:pt x="530" y="188"/>
                  <a:pt x="530" y="188"/>
                </a:cubicBezTo>
                <a:lnTo>
                  <a:pt x="489" y="188"/>
                </a:lnTo>
                <a:close/>
                <a:moveTo>
                  <a:pt x="0" y="218"/>
                </a:moveTo>
                <a:cubicBezTo>
                  <a:pt x="0" y="225"/>
                  <a:pt x="0" y="225"/>
                  <a:pt x="0" y="225"/>
                </a:cubicBezTo>
                <a:cubicBezTo>
                  <a:pt x="602" y="225"/>
                  <a:pt x="602" y="225"/>
                  <a:pt x="602" y="225"/>
                </a:cubicBezTo>
                <a:cubicBezTo>
                  <a:pt x="602" y="218"/>
                  <a:pt x="602" y="218"/>
                  <a:pt x="602" y="218"/>
                </a:cubicBezTo>
                <a:lnTo>
                  <a:pt x="0" y="218"/>
                </a:lnTo>
                <a:close/>
                <a:moveTo>
                  <a:pt x="6" y="238"/>
                </a:moveTo>
                <a:cubicBezTo>
                  <a:pt x="30" y="238"/>
                  <a:pt x="30" y="238"/>
                  <a:pt x="30" y="238"/>
                </a:cubicBezTo>
                <a:cubicBezTo>
                  <a:pt x="30" y="228"/>
                  <a:pt x="30" y="228"/>
                  <a:pt x="30" y="228"/>
                </a:cubicBezTo>
                <a:cubicBezTo>
                  <a:pt x="6" y="228"/>
                  <a:pt x="6" y="228"/>
                  <a:pt x="6" y="228"/>
                </a:cubicBezTo>
                <a:lnTo>
                  <a:pt x="6" y="238"/>
                </a:lnTo>
                <a:close/>
                <a:moveTo>
                  <a:pt x="36" y="238"/>
                </a:moveTo>
                <a:cubicBezTo>
                  <a:pt x="60" y="238"/>
                  <a:pt x="60" y="238"/>
                  <a:pt x="60" y="238"/>
                </a:cubicBezTo>
                <a:cubicBezTo>
                  <a:pt x="60" y="228"/>
                  <a:pt x="60" y="228"/>
                  <a:pt x="60" y="228"/>
                </a:cubicBezTo>
                <a:cubicBezTo>
                  <a:pt x="36" y="228"/>
                  <a:pt x="36" y="228"/>
                  <a:pt x="36" y="228"/>
                </a:cubicBezTo>
                <a:lnTo>
                  <a:pt x="36" y="238"/>
                </a:lnTo>
                <a:close/>
                <a:moveTo>
                  <a:pt x="66" y="238"/>
                </a:moveTo>
                <a:cubicBezTo>
                  <a:pt x="93" y="238"/>
                  <a:pt x="93" y="238"/>
                  <a:pt x="93" y="238"/>
                </a:cubicBezTo>
                <a:cubicBezTo>
                  <a:pt x="93" y="228"/>
                  <a:pt x="93" y="228"/>
                  <a:pt x="93" y="228"/>
                </a:cubicBezTo>
                <a:cubicBezTo>
                  <a:pt x="66" y="228"/>
                  <a:pt x="66" y="228"/>
                  <a:pt x="66" y="228"/>
                </a:cubicBezTo>
                <a:lnTo>
                  <a:pt x="66" y="238"/>
                </a:lnTo>
                <a:close/>
                <a:moveTo>
                  <a:pt x="100" y="238"/>
                </a:moveTo>
                <a:cubicBezTo>
                  <a:pt x="126" y="238"/>
                  <a:pt x="126" y="238"/>
                  <a:pt x="126" y="238"/>
                </a:cubicBezTo>
                <a:cubicBezTo>
                  <a:pt x="126" y="228"/>
                  <a:pt x="126" y="228"/>
                  <a:pt x="126" y="228"/>
                </a:cubicBezTo>
                <a:cubicBezTo>
                  <a:pt x="100" y="228"/>
                  <a:pt x="100" y="228"/>
                  <a:pt x="100" y="228"/>
                </a:cubicBezTo>
                <a:lnTo>
                  <a:pt x="100" y="238"/>
                </a:lnTo>
                <a:close/>
                <a:moveTo>
                  <a:pt x="133" y="238"/>
                </a:moveTo>
                <a:cubicBezTo>
                  <a:pt x="156" y="238"/>
                  <a:pt x="156" y="238"/>
                  <a:pt x="156" y="238"/>
                </a:cubicBezTo>
                <a:cubicBezTo>
                  <a:pt x="156" y="228"/>
                  <a:pt x="156" y="228"/>
                  <a:pt x="156" y="228"/>
                </a:cubicBezTo>
                <a:cubicBezTo>
                  <a:pt x="133" y="228"/>
                  <a:pt x="133" y="228"/>
                  <a:pt x="133" y="228"/>
                </a:cubicBezTo>
                <a:lnTo>
                  <a:pt x="133" y="238"/>
                </a:lnTo>
                <a:close/>
                <a:moveTo>
                  <a:pt x="163" y="238"/>
                </a:moveTo>
                <a:cubicBezTo>
                  <a:pt x="190" y="238"/>
                  <a:pt x="190" y="238"/>
                  <a:pt x="190" y="238"/>
                </a:cubicBezTo>
                <a:cubicBezTo>
                  <a:pt x="190" y="228"/>
                  <a:pt x="190" y="228"/>
                  <a:pt x="190" y="228"/>
                </a:cubicBezTo>
                <a:cubicBezTo>
                  <a:pt x="163" y="228"/>
                  <a:pt x="163" y="228"/>
                  <a:pt x="163" y="228"/>
                </a:cubicBezTo>
                <a:lnTo>
                  <a:pt x="163" y="238"/>
                </a:lnTo>
                <a:close/>
                <a:moveTo>
                  <a:pt x="196" y="238"/>
                </a:moveTo>
                <a:cubicBezTo>
                  <a:pt x="223" y="238"/>
                  <a:pt x="223" y="238"/>
                  <a:pt x="223" y="238"/>
                </a:cubicBezTo>
                <a:cubicBezTo>
                  <a:pt x="223" y="228"/>
                  <a:pt x="223" y="228"/>
                  <a:pt x="223" y="228"/>
                </a:cubicBezTo>
                <a:cubicBezTo>
                  <a:pt x="196" y="228"/>
                  <a:pt x="196" y="228"/>
                  <a:pt x="196" y="228"/>
                </a:cubicBezTo>
                <a:lnTo>
                  <a:pt x="196" y="238"/>
                </a:lnTo>
                <a:close/>
                <a:moveTo>
                  <a:pt x="229" y="238"/>
                </a:moveTo>
                <a:cubicBezTo>
                  <a:pt x="253" y="238"/>
                  <a:pt x="253" y="238"/>
                  <a:pt x="253" y="238"/>
                </a:cubicBezTo>
                <a:cubicBezTo>
                  <a:pt x="253" y="228"/>
                  <a:pt x="253" y="228"/>
                  <a:pt x="253" y="228"/>
                </a:cubicBezTo>
                <a:cubicBezTo>
                  <a:pt x="229" y="228"/>
                  <a:pt x="229" y="228"/>
                  <a:pt x="229" y="228"/>
                </a:cubicBezTo>
                <a:lnTo>
                  <a:pt x="229" y="238"/>
                </a:lnTo>
                <a:close/>
                <a:moveTo>
                  <a:pt x="259" y="238"/>
                </a:moveTo>
                <a:cubicBezTo>
                  <a:pt x="286" y="238"/>
                  <a:pt x="286" y="238"/>
                  <a:pt x="286" y="238"/>
                </a:cubicBezTo>
                <a:cubicBezTo>
                  <a:pt x="286" y="228"/>
                  <a:pt x="286" y="228"/>
                  <a:pt x="286" y="228"/>
                </a:cubicBezTo>
                <a:cubicBezTo>
                  <a:pt x="259" y="228"/>
                  <a:pt x="259" y="228"/>
                  <a:pt x="259" y="228"/>
                </a:cubicBezTo>
                <a:lnTo>
                  <a:pt x="259" y="238"/>
                </a:lnTo>
                <a:close/>
                <a:moveTo>
                  <a:pt x="289" y="238"/>
                </a:moveTo>
                <a:cubicBezTo>
                  <a:pt x="316" y="238"/>
                  <a:pt x="316" y="238"/>
                  <a:pt x="316" y="238"/>
                </a:cubicBezTo>
                <a:cubicBezTo>
                  <a:pt x="316" y="228"/>
                  <a:pt x="316" y="228"/>
                  <a:pt x="316" y="228"/>
                </a:cubicBezTo>
                <a:cubicBezTo>
                  <a:pt x="289" y="228"/>
                  <a:pt x="289" y="228"/>
                  <a:pt x="289" y="228"/>
                </a:cubicBezTo>
                <a:lnTo>
                  <a:pt x="289" y="238"/>
                </a:lnTo>
                <a:close/>
                <a:moveTo>
                  <a:pt x="323" y="238"/>
                </a:moveTo>
                <a:cubicBezTo>
                  <a:pt x="346" y="238"/>
                  <a:pt x="346" y="238"/>
                  <a:pt x="346" y="238"/>
                </a:cubicBezTo>
                <a:cubicBezTo>
                  <a:pt x="346" y="228"/>
                  <a:pt x="346" y="228"/>
                  <a:pt x="346" y="228"/>
                </a:cubicBezTo>
                <a:cubicBezTo>
                  <a:pt x="323" y="228"/>
                  <a:pt x="323" y="228"/>
                  <a:pt x="323" y="228"/>
                </a:cubicBezTo>
                <a:lnTo>
                  <a:pt x="323" y="238"/>
                </a:lnTo>
                <a:close/>
                <a:moveTo>
                  <a:pt x="353" y="238"/>
                </a:moveTo>
                <a:cubicBezTo>
                  <a:pt x="379" y="238"/>
                  <a:pt x="379" y="238"/>
                  <a:pt x="379" y="238"/>
                </a:cubicBezTo>
                <a:cubicBezTo>
                  <a:pt x="379" y="228"/>
                  <a:pt x="379" y="228"/>
                  <a:pt x="379" y="228"/>
                </a:cubicBezTo>
                <a:cubicBezTo>
                  <a:pt x="353" y="228"/>
                  <a:pt x="353" y="228"/>
                  <a:pt x="353" y="228"/>
                </a:cubicBezTo>
                <a:lnTo>
                  <a:pt x="353" y="238"/>
                </a:lnTo>
                <a:close/>
                <a:moveTo>
                  <a:pt x="386" y="238"/>
                </a:moveTo>
                <a:cubicBezTo>
                  <a:pt x="413" y="238"/>
                  <a:pt x="413" y="238"/>
                  <a:pt x="413" y="238"/>
                </a:cubicBezTo>
                <a:cubicBezTo>
                  <a:pt x="413" y="228"/>
                  <a:pt x="413" y="228"/>
                  <a:pt x="413" y="228"/>
                </a:cubicBezTo>
                <a:cubicBezTo>
                  <a:pt x="386" y="228"/>
                  <a:pt x="386" y="228"/>
                  <a:pt x="386" y="228"/>
                </a:cubicBezTo>
                <a:lnTo>
                  <a:pt x="386" y="238"/>
                </a:lnTo>
                <a:close/>
                <a:moveTo>
                  <a:pt x="419" y="238"/>
                </a:moveTo>
                <a:cubicBezTo>
                  <a:pt x="443" y="238"/>
                  <a:pt x="443" y="238"/>
                  <a:pt x="443" y="238"/>
                </a:cubicBezTo>
                <a:cubicBezTo>
                  <a:pt x="443" y="228"/>
                  <a:pt x="443" y="228"/>
                  <a:pt x="443" y="228"/>
                </a:cubicBezTo>
                <a:cubicBezTo>
                  <a:pt x="419" y="228"/>
                  <a:pt x="419" y="228"/>
                  <a:pt x="419" y="228"/>
                </a:cubicBezTo>
                <a:lnTo>
                  <a:pt x="419" y="238"/>
                </a:lnTo>
                <a:close/>
                <a:moveTo>
                  <a:pt x="449" y="238"/>
                </a:moveTo>
                <a:cubicBezTo>
                  <a:pt x="476" y="238"/>
                  <a:pt x="476" y="238"/>
                  <a:pt x="476" y="238"/>
                </a:cubicBezTo>
                <a:cubicBezTo>
                  <a:pt x="476" y="228"/>
                  <a:pt x="476" y="228"/>
                  <a:pt x="476" y="228"/>
                </a:cubicBezTo>
                <a:cubicBezTo>
                  <a:pt x="449" y="228"/>
                  <a:pt x="449" y="228"/>
                  <a:pt x="449" y="228"/>
                </a:cubicBezTo>
                <a:lnTo>
                  <a:pt x="449" y="238"/>
                </a:lnTo>
                <a:close/>
                <a:moveTo>
                  <a:pt x="483" y="238"/>
                </a:moveTo>
                <a:cubicBezTo>
                  <a:pt x="509" y="238"/>
                  <a:pt x="509" y="238"/>
                  <a:pt x="509" y="238"/>
                </a:cubicBezTo>
                <a:cubicBezTo>
                  <a:pt x="509" y="228"/>
                  <a:pt x="509" y="228"/>
                  <a:pt x="509" y="228"/>
                </a:cubicBezTo>
                <a:cubicBezTo>
                  <a:pt x="483" y="228"/>
                  <a:pt x="483" y="228"/>
                  <a:pt x="483" y="228"/>
                </a:cubicBezTo>
                <a:lnTo>
                  <a:pt x="483" y="238"/>
                </a:lnTo>
                <a:close/>
                <a:moveTo>
                  <a:pt x="516" y="238"/>
                </a:moveTo>
                <a:cubicBezTo>
                  <a:pt x="539" y="238"/>
                  <a:pt x="539" y="238"/>
                  <a:pt x="539" y="238"/>
                </a:cubicBezTo>
                <a:cubicBezTo>
                  <a:pt x="539" y="228"/>
                  <a:pt x="539" y="228"/>
                  <a:pt x="539" y="228"/>
                </a:cubicBezTo>
                <a:cubicBezTo>
                  <a:pt x="516" y="228"/>
                  <a:pt x="516" y="228"/>
                  <a:pt x="516" y="228"/>
                </a:cubicBezTo>
                <a:lnTo>
                  <a:pt x="516" y="238"/>
                </a:lnTo>
                <a:close/>
                <a:moveTo>
                  <a:pt x="546" y="238"/>
                </a:moveTo>
                <a:cubicBezTo>
                  <a:pt x="569" y="238"/>
                  <a:pt x="569" y="238"/>
                  <a:pt x="569" y="238"/>
                </a:cubicBezTo>
                <a:cubicBezTo>
                  <a:pt x="569" y="228"/>
                  <a:pt x="569" y="228"/>
                  <a:pt x="569" y="228"/>
                </a:cubicBezTo>
                <a:cubicBezTo>
                  <a:pt x="546" y="228"/>
                  <a:pt x="546" y="228"/>
                  <a:pt x="546" y="228"/>
                </a:cubicBezTo>
                <a:lnTo>
                  <a:pt x="546" y="238"/>
                </a:lnTo>
                <a:close/>
                <a:moveTo>
                  <a:pt x="576" y="238"/>
                </a:moveTo>
                <a:cubicBezTo>
                  <a:pt x="602" y="238"/>
                  <a:pt x="602" y="238"/>
                  <a:pt x="602" y="238"/>
                </a:cubicBezTo>
                <a:cubicBezTo>
                  <a:pt x="602" y="228"/>
                  <a:pt x="602" y="228"/>
                  <a:pt x="602" y="228"/>
                </a:cubicBezTo>
                <a:cubicBezTo>
                  <a:pt x="576" y="228"/>
                  <a:pt x="576" y="228"/>
                  <a:pt x="576" y="228"/>
                </a:cubicBezTo>
                <a:lnTo>
                  <a:pt x="576" y="238"/>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8" name="Freeform 38"/>
          <p:cNvSpPr>
            <a:spLocks noEditPoints="1"/>
          </p:cNvSpPr>
          <p:nvPr/>
        </p:nvSpPr>
        <p:spPr bwMode="auto">
          <a:xfrm>
            <a:off x="3303588" y="3702473"/>
            <a:ext cx="1912938" cy="887413"/>
          </a:xfrm>
          <a:custGeom>
            <a:avLst/>
            <a:gdLst>
              <a:gd name="T0" fmla="*/ 77 w 510"/>
              <a:gd name="T1" fmla="*/ 204 h 234"/>
              <a:gd name="T2" fmla="*/ 138 w 510"/>
              <a:gd name="T3" fmla="*/ 204 h 234"/>
              <a:gd name="T4" fmla="*/ 108 w 510"/>
              <a:gd name="T5" fmla="*/ 218 h 234"/>
              <a:gd name="T6" fmla="*/ 108 w 510"/>
              <a:gd name="T7" fmla="*/ 189 h 234"/>
              <a:gd name="T8" fmla="*/ 108 w 510"/>
              <a:gd name="T9" fmla="*/ 218 h 234"/>
              <a:gd name="T10" fmla="*/ 413 w 510"/>
              <a:gd name="T11" fmla="*/ 204 h 234"/>
              <a:gd name="T12" fmla="*/ 474 w 510"/>
              <a:gd name="T13" fmla="*/ 204 h 234"/>
              <a:gd name="T14" fmla="*/ 444 w 510"/>
              <a:gd name="T15" fmla="*/ 218 h 234"/>
              <a:gd name="T16" fmla="*/ 444 w 510"/>
              <a:gd name="T17" fmla="*/ 189 h 234"/>
              <a:gd name="T18" fmla="*/ 444 w 510"/>
              <a:gd name="T19" fmla="*/ 218 h 234"/>
              <a:gd name="T20" fmla="*/ 420 w 510"/>
              <a:gd name="T21" fmla="*/ 6 h 234"/>
              <a:gd name="T22" fmla="*/ 303 w 510"/>
              <a:gd name="T23" fmla="*/ 0 h 234"/>
              <a:gd name="T24" fmla="*/ 233 w 510"/>
              <a:gd name="T25" fmla="*/ 6 h 234"/>
              <a:gd name="T26" fmla="*/ 117 w 510"/>
              <a:gd name="T27" fmla="*/ 0 h 234"/>
              <a:gd name="T28" fmla="*/ 56 w 510"/>
              <a:gd name="T29" fmla="*/ 6 h 234"/>
              <a:gd name="T30" fmla="*/ 7 w 510"/>
              <a:gd name="T31" fmla="*/ 167 h 234"/>
              <a:gd name="T32" fmla="*/ 0 w 510"/>
              <a:gd name="T33" fmla="*/ 185 h 234"/>
              <a:gd name="T34" fmla="*/ 6 w 510"/>
              <a:gd name="T35" fmla="*/ 200 h 234"/>
              <a:gd name="T36" fmla="*/ 23 w 510"/>
              <a:gd name="T37" fmla="*/ 200 h 234"/>
              <a:gd name="T38" fmla="*/ 108 w 510"/>
              <a:gd name="T39" fmla="*/ 168 h 234"/>
              <a:gd name="T40" fmla="*/ 411 w 510"/>
              <a:gd name="T41" fmla="*/ 200 h 234"/>
              <a:gd name="T42" fmla="*/ 476 w 510"/>
              <a:gd name="T43" fmla="*/ 200 h 234"/>
              <a:gd name="T44" fmla="*/ 510 w 510"/>
              <a:gd name="T45" fmla="*/ 40 h 234"/>
              <a:gd name="T46" fmla="*/ 76 w 510"/>
              <a:gd name="T47" fmla="*/ 99 h 234"/>
              <a:gd name="T48" fmla="*/ 43 w 510"/>
              <a:gd name="T49" fmla="*/ 121 h 234"/>
              <a:gd name="T50" fmla="*/ 17 w 510"/>
              <a:gd name="T51" fmla="*/ 54 h 234"/>
              <a:gd name="T52" fmla="*/ 42 w 510"/>
              <a:gd name="T53" fmla="*/ 26 h 234"/>
              <a:gd name="T54" fmla="*/ 76 w 510"/>
              <a:gd name="T55" fmla="*/ 99 h 234"/>
              <a:gd name="T56" fmla="*/ 87 w 510"/>
              <a:gd name="T57" fmla="*/ 100 h 234"/>
              <a:gd name="T58" fmla="*/ 177 w 510"/>
              <a:gd name="T59" fmla="*/ 26 h 234"/>
              <a:gd name="T60" fmla="*/ 273 w 510"/>
              <a:gd name="T61" fmla="*/ 100 h 234"/>
              <a:gd name="T62" fmla="*/ 183 w 510"/>
              <a:gd name="T63" fmla="*/ 26 h 234"/>
              <a:gd name="T64" fmla="*/ 273 w 510"/>
              <a:gd name="T65" fmla="*/ 100 h 234"/>
              <a:gd name="T66" fmla="*/ 280 w 510"/>
              <a:gd name="T67" fmla="*/ 100 h 234"/>
              <a:gd name="T68" fmla="*/ 356 w 510"/>
              <a:gd name="T69" fmla="*/ 26 h 234"/>
              <a:gd name="T70" fmla="*/ 453 w 510"/>
              <a:gd name="T71" fmla="*/ 100 h 234"/>
              <a:gd name="T72" fmla="*/ 373 w 510"/>
              <a:gd name="T73" fmla="*/ 26 h 234"/>
              <a:gd name="T74" fmla="*/ 453 w 510"/>
              <a:gd name="T75" fmla="*/ 100 h 234"/>
              <a:gd name="T76" fmla="*/ 463 w 510"/>
              <a:gd name="T77" fmla="*/ 100 h 234"/>
              <a:gd name="T78" fmla="*/ 469 w 510"/>
              <a:gd name="T79" fmla="*/ 26 h 234"/>
              <a:gd name="T80" fmla="*/ 496 w 510"/>
              <a:gd name="T81" fmla="*/ 10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0" h="234">
                <a:moveTo>
                  <a:pt x="108" y="173"/>
                </a:moveTo>
                <a:cubicBezTo>
                  <a:pt x="91" y="173"/>
                  <a:pt x="77" y="187"/>
                  <a:pt x="77" y="204"/>
                </a:cubicBezTo>
                <a:cubicBezTo>
                  <a:pt x="77" y="220"/>
                  <a:pt x="91" y="234"/>
                  <a:pt x="108" y="234"/>
                </a:cubicBezTo>
                <a:cubicBezTo>
                  <a:pt x="124" y="234"/>
                  <a:pt x="138" y="220"/>
                  <a:pt x="138" y="204"/>
                </a:cubicBezTo>
                <a:cubicBezTo>
                  <a:pt x="138" y="187"/>
                  <a:pt x="124" y="173"/>
                  <a:pt x="108" y="173"/>
                </a:cubicBezTo>
                <a:close/>
                <a:moveTo>
                  <a:pt x="108" y="218"/>
                </a:moveTo>
                <a:cubicBezTo>
                  <a:pt x="100" y="218"/>
                  <a:pt x="93" y="211"/>
                  <a:pt x="93" y="204"/>
                </a:cubicBezTo>
                <a:cubicBezTo>
                  <a:pt x="93" y="196"/>
                  <a:pt x="100" y="189"/>
                  <a:pt x="108" y="189"/>
                </a:cubicBezTo>
                <a:cubicBezTo>
                  <a:pt x="115" y="189"/>
                  <a:pt x="122" y="196"/>
                  <a:pt x="122" y="204"/>
                </a:cubicBezTo>
                <a:cubicBezTo>
                  <a:pt x="122" y="211"/>
                  <a:pt x="115" y="218"/>
                  <a:pt x="108" y="218"/>
                </a:cubicBezTo>
                <a:close/>
                <a:moveTo>
                  <a:pt x="444" y="173"/>
                </a:moveTo>
                <a:cubicBezTo>
                  <a:pt x="427" y="173"/>
                  <a:pt x="413" y="187"/>
                  <a:pt x="413" y="204"/>
                </a:cubicBezTo>
                <a:cubicBezTo>
                  <a:pt x="413" y="220"/>
                  <a:pt x="427" y="234"/>
                  <a:pt x="444" y="234"/>
                </a:cubicBezTo>
                <a:cubicBezTo>
                  <a:pt x="460" y="234"/>
                  <a:pt x="474" y="220"/>
                  <a:pt x="474" y="204"/>
                </a:cubicBezTo>
                <a:cubicBezTo>
                  <a:pt x="474" y="187"/>
                  <a:pt x="460" y="173"/>
                  <a:pt x="444" y="173"/>
                </a:cubicBezTo>
                <a:close/>
                <a:moveTo>
                  <a:pt x="444" y="218"/>
                </a:moveTo>
                <a:cubicBezTo>
                  <a:pt x="436" y="218"/>
                  <a:pt x="429" y="211"/>
                  <a:pt x="429" y="204"/>
                </a:cubicBezTo>
                <a:cubicBezTo>
                  <a:pt x="429" y="196"/>
                  <a:pt x="436" y="189"/>
                  <a:pt x="444" y="189"/>
                </a:cubicBezTo>
                <a:cubicBezTo>
                  <a:pt x="451" y="189"/>
                  <a:pt x="458" y="196"/>
                  <a:pt x="458" y="204"/>
                </a:cubicBezTo>
                <a:cubicBezTo>
                  <a:pt x="458" y="211"/>
                  <a:pt x="451" y="218"/>
                  <a:pt x="444" y="218"/>
                </a:cubicBezTo>
                <a:close/>
                <a:moveTo>
                  <a:pt x="474" y="6"/>
                </a:moveTo>
                <a:cubicBezTo>
                  <a:pt x="420" y="6"/>
                  <a:pt x="420" y="6"/>
                  <a:pt x="420" y="6"/>
                </a:cubicBezTo>
                <a:cubicBezTo>
                  <a:pt x="420" y="0"/>
                  <a:pt x="420" y="0"/>
                  <a:pt x="420" y="0"/>
                </a:cubicBezTo>
                <a:cubicBezTo>
                  <a:pt x="303" y="0"/>
                  <a:pt x="303" y="0"/>
                  <a:pt x="303" y="0"/>
                </a:cubicBezTo>
                <a:cubicBezTo>
                  <a:pt x="303" y="6"/>
                  <a:pt x="303" y="6"/>
                  <a:pt x="303" y="6"/>
                </a:cubicBezTo>
                <a:cubicBezTo>
                  <a:pt x="233" y="6"/>
                  <a:pt x="233" y="6"/>
                  <a:pt x="233" y="6"/>
                </a:cubicBezTo>
                <a:cubicBezTo>
                  <a:pt x="233" y="0"/>
                  <a:pt x="233" y="0"/>
                  <a:pt x="233" y="0"/>
                </a:cubicBezTo>
                <a:cubicBezTo>
                  <a:pt x="117" y="0"/>
                  <a:pt x="117" y="0"/>
                  <a:pt x="117" y="0"/>
                </a:cubicBezTo>
                <a:cubicBezTo>
                  <a:pt x="117" y="6"/>
                  <a:pt x="117" y="6"/>
                  <a:pt x="117" y="6"/>
                </a:cubicBezTo>
                <a:cubicBezTo>
                  <a:pt x="56" y="6"/>
                  <a:pt x="56" y="6"/>
                  <a:pt x="56" y="6"/>
                </a:cubicBezTo>
                <a:cubicBezTo>
                  <a:pt x="35" y="6"/>
                  <a:pt x="12" y="19"/>
                  <a:pt x="12" y="40"/>
                </a:cubicBezTo>
                <a:cubicBezTo>
                  <a:pt x="7" y="167"/>
                  <a:pt x="7" y="167"/>
                  <a:pt x="7" y="167"/>
                </a:cubicBezTo>
                <a:cubicBezTo>
                  <a:pt x="3" y="169"/>
                  <a:pt x="0" y="175"/>
                  <a:pt x="0" y="181"/>
                </a:cubicBezTo>
                <a:cubicBezTo>
                  <a:pt x="0" y="185"/>
                  <a:pt x="0" y="185"/>
                  <a:pt x="0" y="185"/>
                </a:cubicBezTo>
                <a:cubicBezTo>
                  <a:pt x="0" y="190"/>
                  <a:pt x="3" y="195"/>
                  <a:pt x="6" y="198"/>
                </a:cubicBezTo>
                <a:cubicBezTo>
                  <a:pt x="6" y="200"/>
                  <a:pt x="6" y="200"/>
                  <a:pt x="6" y="200"/>
                </a:cubicBezTo>
                <a:cubicBezTo>
                  <a:pt x="11" y="200"/>
                  <a:pt x="11" y="200"/>
                  <a:pt x="11" y="200"/>
                </a:cubicBezTo>
                <a:cubicBezTo>
                  <a:pt x="23" y="200"/>
                  <a:pt x="23" y="200"/>
                  <a:pt x="23" y="200"/>
                </a:cubicBezTo>
                <a:cubicBezTo>
                  <a:pt x="75" y="200"/>
                  <a:pt x="75" y="200"/>
                  <a:pt x="75" y="200"/>
                </a:cubicBezTo>
                <a:cubicBezTo>
                  <a:pt x="75" y="180"/>
                  <a:pt x="90" y="168"/>
                  <a:pt x="108" y="168"/>
                </a:cubicBezTo>
                <a:cubicBezTo>
                  <a:pt x="125" y="168"/>
                  <a:pt x="140" y="180"/>
                  <a:pt x="141" y="200"/>
                </a:cubicBezTo>
                <a:cubicBezTo>
                  <a:pt x="411" y="200"/>
                  <a:pt x="411" y="200"/>
                  <a:pt x="411" y="200"/>
                </a:cubicBezTo>
                <a:cubicBezTo>
                  <a:pt x="411" y="180"/>
                  <a:pt x="426" y="168"/>
                  <a:pt x="444" y="168"/>
                </a:cubicBezTo>
                <a:cubicBezTo>
                  <a:pt x="461" y="168"/>
                  <a:pt x="476" y="180"/>
                  <a:pt x="476" y="200"/>
                </a:cubicBezTo>
                <a:cubicBezTo>
                  <a:pt x="510" y="200"/>
                  <a:pt x="510" y="200"/>
                  <a:pt x="510" y="200"/>
                </a:cubicBezTo>
                <a:cubicBezTo>
                  <a:pt x="510" y="40"/>
                  <a:pt x="510" y="40"/>
                  <a:pt x="510" y="40"/>
                </a:cubicBezTo>
                <a:cubicBezTo>
                  <a:pt x="510" y="19"/>
                  <a:pt x="495" y="6"/>
                  <a:pt x="474" y="6"/>
                </a:cubicBezTo>
                <a:close/>
                <a:moveTo>
                  <a:pt x="76" y="99"/>
                </a:moveTo>
                <a:cubicBezTo>
                  <a:pt x="43" y="100"/>
                  <a:pt x="43" y="100"/>
                  <a:pt x="43" y="100"/>
                </a:cubicBezTo>
                <a:cubicBezTo>
                  <a:pt x="43" y="121"/>
                  <a:pt x="43" y="121"/>
                  <a:pt x="43" y="121"/>
                </a:cubicBezTo>
                <a:cubicBezTo>
                  <a:pt x="17" y="139"/>
                  <a:pt x="17" y="139"/>
                  <a:pt x="17" y="139"/>
                </a:cubicBezTo>
                <a:cubicBezTo>
                  <a:pt x="17" y="54"/>
                  <a:pt x="17" y="54"/>
                  <a:pt x="17" y="54"/>
                </a:cubicBezTo>
                <a:cubicBezTo>
                  <a:pt x="17" y="34"/>
                  <a:pt x="33" y="26"/>
                  <a:pt x="45" y="26"/>
                </a:cubicBezTo>
                <a:cubicBezTo>
                  <a:pt x="42" y="26"/>
                  <a:pt x="42" y="26"/>
                  <a:pt x="42" y="26"/>
                </a:cubicBezTo>
                <a:cubicBezTo>
                  <a:pt x="77" y="25"/>
                  <a:pt x="77" y="25"/>
                  <a:pt x="77" y="25"/>
                </a:cubicBezTo>
                <a:lnTo>
                  <a:pt x="76" y="99"/>
                </a:lnTo>
                <a:close/>
                <a:moveTo>
                  <a:pt x="177" y="100"/>
                </a:moveTo>
                <a:cubicBezTo>
                  <a:pt x="87" y="100"/>
                  <a:pt x="87" y="100"/>
                  <a:pt x="87" y="100"/>
                </a:cubicBezTo>
                <a:cubicBezTo>
                  <a:pt x="87" y="26"/>
                  <a:pt x="87" y="26"/>
                  <a:pt x="87" y="26"/>
                </a:cubicBezTo>
                <a:cubicBezTo>
                  <a:pt x="177" y="26"/>
                  <a:pt x="177" y="26"/>
                  <a:pt x="177" y="26"/>
                </a:cubicBezTo>
                <a:lnTo>
                  <a:pt x="177" y="100"/>
                </a:lnTo>
                <a:close/>
                <a:moveTo>
                  <a:pt x="273" y="100"/>
                </a:moveTo>
                <a:cubicBezTo>
                  <a:pt x="183" y="100"/>
                  <a:pt x="183" y="100"/>
                  <a:pt x="183" y="100"/>
                </a:cubicBezTo>
                <a:cubicBezTo>
                  <a:pt x="183" y="26"/>
                  <a:pt x="183" y="26"/>
                  <a:pt x="183" y="26"/>
                </a:cubicBezTo>
                <a:cubicBezTo>
                  <a:pt x="273" y="26"/>
                  <a:pt x="273" y="26"/>
                  <a:pt x="273" y="26"/>
                </a:cubicBezTo>
                <a:lnTo>
                  <a:pt x="273" y="100"/>
                </a:lnTo>
                <a:close/>
                <a:moveTo>
                  <a:pt x="356" y="100"/>
                </a:moveTo>
                <a:cubicBezTo>
                  <a:pt x="280" y="100"/>
                  <a:pt x="280" y="100"/>
                  <a:pt x="280" y="100"/>
                </a:cubicBezTo>
                <a:cubicBezTo>
                  <a:pt x="280" y="26"/>
                  <a:pt x="280" y="26"/>
                  <a:pt x="280" y="26"/>
                </a:cubicBezTo>
                <a:cubicBezTo>
                  <a:pt x="356" y="26"/>
                  <a:pt x="356" y="26"/>
                  <a:pt x="356" y="26"/>
                </a:cubicBezTo>
                <a:lnTo>
                  <a:pt x="356" y="100"/>
                </a:lnTo>
                <a:close/>
                <a:moveTo>
                  <a:pt x="453" y="100"/>
                </a:moveTo>
                <a:cubicBezTo>
                  <a:pt x="373" y="100"/>
                  <a:pt x="373" y="100"/>
                  <a:pt x="373" y="100"/>
                </a:cubicBezTo>
                <a:cubicBezTo>
                  <a:pt x="373" y="26"/>
                  <a:pt x="373" y="26"/>
                  <a:pt x="373" y="26"/>
                </a:cubicBezTo>
                <a:cubicBezTo>
                  <a:pt x="453" y="26"/>
                  <a:pt x="453" y="26"/>
                  <a:pt x="453" y="26"/>
                </a:cubicBezTo>
                <a:lnTo>
                  <a:pt x="453" y="100"/>
                </a:lnTo>
                <a:close/>
                <a:moveTo>
                  <a:pt x="496" y="100"/>
                </a:moveTo>
                <a:cubicBezTo>
                  <a:pt x="463" y="100"/>
                  <a:pt x="463" y="100"/>
                  <a:pt x="463" y="100"/>
                </a:cubicBezTo>
                <a:cubicBezTo>
                  <a:pt x="463" y="26"/>
                  <a:pt x="463" y="26"/>
                  <a:pt x="463" y="26"/>
                </a:cubicBezTo>
                <a:cubicBezTo>
                  <a:pt x="469" y="26"/>
                  <a:pt x="469" y="26"/>
                  <a:pt x="469" y="26"/>
                </a:cubicBezTo>
                <a:cubicBezTo>
                  <a:pt x="483" y="23"/>
                  <a:pt x="496" y="34"/>
                  <a:pt x="496" y="51"/>
                </a:cubicBezTo>
                <a:lnTo>
                  <a:pt x="496" y="100"/>
                </a:lnTo>
                <a:close/>
              </a:path>
            </a:pathLst>
          </a:custGeom>
          <a:solidFill>
            <a:srgbClr val="244368"/>
          </a:solidFill>
          <a:ln>
            <a:noFill/>
          </a:ln>
        </p:spPr>
        <p:txBody>
          <a:bodyPr vert="horz" wrap="square" lIns="91440" tIns="45720" rIns="91440" bIns="45720" numCol="1" anchor="t" anchorCtr="0" compatLnSpc="1"/>
          <a:lstStyle/>
          <a:p>
            <a:endParaRPr lang="zh-CN" altLang="en-US"/>
          </a:p>
        </p:txBody>
      </p:sp>
      <p:sp>
        <p:nvSpPr>
          <p:cNvPr id="9" name="Freeform 43"/>
          <p:cNvSpPr>
            <a:spLocks noEditPoints="1"/>
          </p:cNvSpPr>
          <p:nvPr/>
        </p:nvSpPr>
        <p:spPr bwMode="auto">
          <a:xfrm>
            <a:off x="7274057" y="5547146"/>
            <a:ext cx="1484313" cy="592138"/>
          </a:xfrm>
          <a:custGeom>
            <a:avLst/>
            <a:gdLst>
              <a:gd name="T0" fmla="*/ 129 w 396"/>
              <a:gd name="T1" fmla="*/ 125 h 156"/>
              <a:gd name="T2" fmla="*/ 98 w 396"/>
              <a:gd name="T3" fmla="*/ 156 h 156"/>
              <a:gd name="T4" fmla="*/ 68 w 396"/>
              <a:gd name="T5" fmla="*/ 125 h 156"/>
              <a:gd name="T6" fmla="*/ 98 w 396"/>
              <a:gd name="T7" fmla="*/ 95 h 156"/>
              <a:gd name="T8" fmla="*/ 129 w 396"/>
              <a:gd name="T9" fmla="*/ 125 h 156"/>
              <a:gd name="T10" fmla="*/ 324 w 396"/>
              <a:gd name="T11" fmla="*/ 95 h 156"/>
              <a:gd name="T12" fmla="*/ 294 w 396"/>
              <a:gd name="T13" fmla="*/ 125 h 156"/>
              <a:gd name="T14" fmla="*/ 324 w 396"/>
              <a:gd name="T15" fmla="*/ 156 h 156"/>
              <a:gd name="T16" fmla="*/ 355 w 396"/>
              <a:gd name="T17" fmla="*/ 125 h 156"/>
              <a:gd name="T18" fmla="*/ 324 w 396"/>
              <a:gd name="T19" fmla="*/ 95 h 156"/>
              <a:gd name="T20" fmla="*/ 396 w 396"/>
              <a:gd name="T21" fmla="*/ 89 h 156"/>
              <a:gd name="T22" fmla="*/ 396 w 396"/>
              <a:gd name="T23" fmla="*/ 121 h 156"/>
              <a:gd name="T24" fmla="*/ 385 w 396"/>
              <a:gd name="T25" fmla="*/ 128 h 156"/>
              <a:gd name="T26" fmla="*/ 364 w 396"/>
              <a:gd name="T27" fmla="*/ 128 h 156"/>
              <a:gd name="T28" fmla="*/ 324 w 396"/>
              <a:gd name="T29" fmla="*/ 89 h 156"/>
              <a:gd name="T30" fmla="*/ 285 w 396"/>
              <a:gd name="T31" fmla="*/ 128 h 156"/>
              <a:gd name="T32" fmla="*/ 138 w 396"/>
              <a:gd name="T33" fmla="*/ 128 h 156"/>
              <a:gd name="T34" fmla="*/ 98 w 396"/>
              <a:gd name="T35" fmla="*/ 89 h 156"/>
              <a:gd name="T36" fmla="*/ 59 w 396"/>
              <a:gd name="T37" fmla="*/ 128 h 156"/>
              <a:gd name="T38" fmla="*/ 23 w 396"/>
              <a:gd name="T39" fmla="*/ 128 h 156"/>
              <a:gd name="T40" fmla="*/ 122 w 396"/>
              <a:gd name="T41" fmla="*/ 53 h 156"/>
              <a:gd name="T42" fmla="*/ 240 w 396"/>
              <a:gd name="T43" fmla="*/ 1 h 156"/>
              <a:gd name="T44" fmla="*/ 365 w 396"/>
              <a:gd name="T45" fmla="*/ 54 h 156"/>
              <a:gd name="T46" fmla="*/ 396 w 396"/>
              <a:gd name="T47" fmla="*/ 89 h 156"/>
              <a:gd name="T48" fmla="*/ 319 w 396"/>
              <a:gd name="T49" fmla="*/ 51 h 156"/>
              <a:gd name="T50" fmla="*/ 243 w 396"/>
              <a:gd name="T51" fmla="*/ 9 h 156"/>
              <a:gd name="T52" fmla="*/ 149 w 396"/>
              <a:gd name="T53" fmla="*/ 51 h 156"/>
              <a:gd name="T54" fmla="*/ 241 w 396"/>
              <a:gd name="T55" fmla="*/ 51 h 156"/>
              <a:gd name="T56" fmla="*/ 256 w 396"/>
              <a:gd name="T57" fmla="*/ 10 h 156"/>
              <a:gd name="T58" fmla="*/ 260 w 396"/>
              <a:gd name="T59" fmla="*/ 10 h 156"/>
              <a:gd name="T60" fmla="*/ 249 w 396"/>
              <a:gd name="T61" fmla="*/ 51 h 156"/>
              <a:gd name="T62" fmla="*/ 319 w 396"/>
              <a:gd name="T63" fmla="*/ 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6" h="156">
                <a:moveTo>
                  <a:pt x="129" y="125"/>
                </a:moveTo>
                <a:cubicBezTo>
                  <a:pt x="129" y="142"/>
                  <a:pt x="115" y="156"/>
                  <a:pt x="98" y="156"/>
                </a:cubicBezTo>
                <a:cubicBezTo>
                  <a:pt x="82" y="156"/>
                  <a:pt x="68" y="142"/>
                  <a:pt x="68" y="125"/>
                </a:cubicBezTo>
                <a:cubicBezTo>
                  <a:pt x="68" y="109"/>
                  <a:pt x="82" y="95"/>
                  <a:pt x="98" y="95"/>
                </a:cubicBezTo>
                <a:cubicBezTo>
                  <a:pt x="115" y="95"/>
                  <a:pt x="129" y="109"/>
                  <a:pt x="129" y="125"/>
                </a:cubicBezTo>
                <a:close/>
                <a:moveTo>
                  <a:pt x="324" y="95"/>
                </a:moveTo>
                <a:cubicBezTo>
                  <a:pt x="308" y="95"/>
                  <a:pt x="294" y="109"/>
                  <a:pt x="294" y="125"/>
                </a:cubicBezTo>
                <a:cubicBezTo>
                  <a:pt x="294" y="142"/>
                  <a:pt x="308" y="156"/>
                  <a:pt x="324" y="156"/>
                </a:cubicBezTo>
                <a:cubicBezTo>
                  <a:pt x="341" y="156"/>
                  <a:pt x="355" y="142"/>
                  <a:pt x="355" y="125"/>
                </a:cubicBezTo>
                <a:cubicBezTo>
                  <a:pt x="355" y="109"/>
                  <a:pt x="341" y="95"/>
                  <a:pt x="324" y="95"/>
                </a:cubicBezTo>
                <a:close/>
                <a:moveTo>
                  <a:pt x="396" y="89"/>
                </a:moveTo>
                <a:cubicBezTo>
                  <a:pt x="396" y="121"/>
                  <a:pt x="396" y="121"/>
                  <a:pt x="396" y="121"/>
                </a:cubicBezTo>
                <a:cubicBezTo>
                  <a:pt x="396" y="123"/>
                  <a:pt x="385" y="128"/>
                  <a:pt x="385" y="128"/>
                </a:cubicBezTo>
                <a:cubicBezTo>
                  <a:pt x="364" y="128"/>
                  <a:pt x="364" y="128"/>
                  <a:pt x="364" y="128"/>
                </a:cubicBezTo>
                <a:cubicBezTo>
                  <a:pt x="364" y="101"/>
                  <a:pt x="346" y="89"/>
                  <a:pt x="324" y="89"/>
                </a:cubicBezTo>
                <a:cubicBezTo>
                  <a:pt x="303" y="89"/>
                  <a:pt x="285" y="101"/>
                  <a:pt x="285" y="128"/>
                </a:cubicBezTo>
                <a:cubicBezTo>
                  <a:pt x="138" y="128"/>
                  <a:pt x="138" y="128"/>
                  <a:pt x="138" y="128"/>
                </a:cubicBezTo>
                <a:cubicBezTo>
                  <a:pt x="138" y="101"/>
                  <a:pt x="120" y="89"/>
                  <a:pt x="98" y="89"/>
                </a:cubicBezTo>
                <a:cubicBezTo>
                  <a:pt x="77" y="89"/>
                  <a:pt x="59" y="101"/>
                  <a:pt x="59" y="128"/>
                </a:cubicBezTo>
                <a:cubicBezTo>
                  <a:pt x="23" y="128"/>
                  <a:pt x="23" y="128"/>
                  <a:pt x="23" y="128"/>
                </a:cubicBezTo>
                <a:cubicBezTo>
                  <a:pt x="23" y="128"/>
                  <a:pt x="0" y="60"/>
                  <a:pt x="122" y="53"/>
                </a:cubicBezTo>
                <a:cubicBezTo>
                  <a:pt x="138" y="52"/>
                  <a:pt x="165" y="1"/>
                  <a:pt x="240" y="1"/>
                </a:cubicBezTo>
                <a:cubicBezTo>
                  <a:pt x="336" y="0"/>
                  <a:pt x="351" y="54"/>
                  <a:pt x="365" y="54"/>
                </a:cubicBezTo>
                <a:cubicBezTo>
                  <a:pt x="385" y="55"/>
                  <a:pt x="396" y="72"/>
                  <a:pt x="396" y="89"/>
                </a:cubicBezTo>
                <a:close/>
                <a:moveTo>
                  <a:pt x="319" y="51"/>
                </a:moveTo>
                <a:cubicBezTo>
                  <a:pt x="319" y="51"/>
                  <a:pt x="310" y="7"/>
                  <a:pt x="243" y="9"/>
                </a:cubicBezTo>
                <a:cubicBezTo>
                  <a:pt x="186" y="11"/>
                  <a:pt x="169" y="31"/>
                  <a:pt x="149" y="51"/>
                </a:cubicBezTo>
                <a:cubicBezTo>
                  <a:pt x="241" y="51"/>
                  <a:pt x="241" y="51"/>
                  <a:pt x="241" y="51"/>
                </a:cubicBezTo>
                <a:cubicBezTo>
                  <a:pt x="256" y="10"/>
                  <a:pt x="256" y="10"/>
                  <a:pt x="256" y="10"/>
                </a:cubicBezTo>
                <a:cubicBezTo>
                  <a:pt x="260" y="10"/>
                  <a:pt x="260" y="10"/>
                  <a:pt x="260" y="10"/>
                </a:cubicBezTo>
                <a:cubicBezTo>
                  <a:pt x="249" y="51"/>
                  <a:pt x="249" y="51"/>
                  <a:pt x="249" y="51"/>
                </a:cubicBezTo>
                <a:lnTo>
                  <a:pt x="319" y="51"/>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0" name="Freeform 44"/>
          <p:cNvSpPr>
            <a:spLocks noEditPoints="1"/>
          </p:cNvSpPr>
          <p:nvPr/>
        </p:nvSpPr>
        <p:spPr bwMode="auto">
          <a:xfrm>
            <a:off x="4107921" y="5585246"/>
            <a:ext cx="1497013" cy="515938"/>
          </a:xfrm>
          <a:custGeom>
            <a:avLst/>
            <a:gdLst>
              <a:gd name="T0" fmla="*/ 129 w 399"/>
              <a:gd name="T1" fmla="*/ 105 h 136"/>
              <a:gd name="T2" fmla="*/ 98 w 399"/>
              <a:gd name="T3" fmla="*/ 136 h 136"/>
              <a:gd name="T4" fmla="*/ 68 w 399"/>
              <a:gd name="T5" fmla="*/ 105 h 136"/>
              <a:gd name="T6" fmla="*/ 98 w 399"/>
              <a:gd name="T7" fmla="*/ 75 h 136"/>
              <a:gd name="T8" fmla="*/ 129 w 399"/>
              <a:gd name="T9" fmla="*/ 105 h 136"/>
              <a:gd name="T10" fmla="*/ 324 w 399"/>
              <a:gd name="T11" fmla="*/ 75 h 136"/>
              <a:gd name="T12" fmla="*/ 294 w 399"/>
              <a:gd name="T13" fmla="*/ 105 h 136"/>
              <a:gd name="T14" fmla="*/ 324 w 399"/>
              <a:gd name="T15" fmla="*/ 136 h 136"/>
              <a:gd name="T16" fmla="*/ 355 w 399"/>
              <a:gd name="T17" fmla="*/ 105 h 136"/>
              <a:gd name="T18" fmla="*/ 324 w 399"/>
              <a:gd name="T19" fmla="*/ 75 h 136"/>
              <a:gd name="T20" fmla="*/ 367 w 399"/>
              <a:gd name="T21" fmla="*/ 34 h 136"/>
              <a:gd name="T22" fmla="*/ 344 w 399"/>
              <a:gd name="T23" fmla="*/ 14 h 136"/>
              <a:gd name="T24" fmla="*/ 297 w 399"/>
              <a:gd name="T25" fmla="*/ 31 h 136"/>
              <a:gd name="T26" fmla="*/ 248 w 399"/>
              <a:gd name="T27" fmla="*/ 31 h 136"/>
              <a:gd name="T28" fmla="*/ 252 w 399"/>
              <a:gd name="T29" fmla="*/ 18 h 136"/>
              <a:gd name="T30" fmla="*/ 245 w 399"/>
              <a:gd name="T31" fmla="*/ 18 h 136"/>
              <a:gd name="T32" fmla="*/ 240 w 399"/>
              <a:gd name="T33" fmla="*/ 31 h 136"/>
              <a:gd name="T34" fmla="*/ 149 w 399"/>
              <a:gd name="T35" fmla="*/ 31 h 136"/>
              <a:gd name="T36" fmla="*/ 179 w 399"/>
              <a:gd name="T37" fmla="*/ 7 h 136"/>
              <a:gd name="T38" fmla="*/ 179 w 399"/>
              <a:gd name="T39" fmla="*/ 0 h 136"/>
              <a:gd name="T40" fmla="*/ 122 w 399"/>
              <a:gd name="T41" fmla="*/ 33 h 136"/>
              <a:gd name="T42" fmla="*/ 23 w 399"/>
              <a:gd name="T43" fmla="*/ 108 h 136"/>
              <a:gd name="T44" fmla="*/ 59 w 399"/>
              <a:gd name="T45" fmla="*/ 108 h 136"/>
              <a:gd name="T46" fmla="*/ 98 w 399"/>
              <a:gd name="T47" fmla="*/ 69 h 136"/>
              <a:gd name="T48" fmla="*/ 138 w 399"/>
              <a:gd name="T49" fmla="*/ 108 h 136"/>
              <a:gd name="T50" fmla="*/ 285 w 399"/>
              <a:gd name="T51" fmla="*/ 108 h 136"/>
              <a:gd name="T52" fmla="*/ 324 w 399"/>
              <a:gd name="T53" fmla="*/ 69 h 136"/>
              <a:gd name="T54" fmla="*/ 363 w 399"/>
              <a:gd name="T55" fmla="*/ 108 h 136"/>
              <a:gd name="T56" fmla="*/ 384 w 399"/>
              <a:gd name="T57" fmla="*/ 108 h 136"/>
              <a:gd name="T58" fmla="*/ 399 w 399"/>
              <a:gd name="T59" fmla="*/ 101 h 136"/>
              <a:gd name="T60" fmla="*/ 399 w 399"/>
              <a:gd name="T61" fmla="*/ 69 h 136"/>
              <a:gd name="T62" fmla="*/ 367 w 399"/>
              <a:gd name="T63" fmla="*/ 3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9" h="136">
                <a:moveTo>
                  <a:pt x="129" y="105"/>
                </a:moveTo>
                <a:cubicBezTo>
                  <a:pt x="129" y="122"/>
                  <a:pt x="115" y="136"/>
                  <a:pt x="98" y="136"/>
                </a:cubicBezTo>
                <a:cubicBezTo>
                  <a:pt x="82" y="136"/>
                  <a:pt x="68" y="122"/>
                  <a:pt x="68" y="105"/>
                </a:cubicBezTo>
                <a:cubicBezTo>
                  <a:pt x="68" y="89"/>
                  <a:pt x="82" y="75"/>
                  <a:pt x="98" y="75"/>
                </a:cubicBezTo>
                <a:cubicBezTo>
                  <a:pt x="115" y="75"/>
                  <a:pt x="129" y="89"/>
                  <a:pt x="129" y="105"/>
                </a:cubicBezTo>
                <a:close/>
                <a:moveTo>
                  <a:pt x="324" y="75"/>
                </a:moveTo>
                <a:cubicBezTo>
                  <a:pt x="308" y="75"/>
                  <a:pt x="294" y="89"/>
                  <a:pt x="294" y="105"/>
                </a:cubicBezTo>
                <a:cubicBezTo>
                  <a:pt x="294" y="122"/>
                  <a:pt x="308" y="136"/>
                  <a:pt x="324" y="136"/>
                </a:cubicBezTo>
                <a:cubicBezTo>
                  <a:pt x="341" y="136"/>
                  <a:pt x="355" y="122"/>
                  <a:pt x="355" y="105"/>
                </a:cubicBezTo>
                <a:cubicBezTo>
                  <a:pt x="355" y="89"/>
                  <a:pt x="341" y="75"/>
                  <a:pt x="324" y="75"/>
                </a:cubicBezTo>
                <a:close/>
                <a:moveTo>
                  <a:pt x="367" y="34"/>
                </a:moveTo>
                <a:cubicBezTo>
                  <a:pt x="362" y="34"/>
                  <a:pt x="351" y="22"/>
                  <a:pt x="344" y="14"/>
                </a:cubicBezTo>
                <a:cubicBezTo>
                  <a:pt x="297" y="31"/>
                  <a:pt x="297" y="31"/>
                  <a:pt x="297" y="31"/>
                </a:cubicBezTo>
                <a:cubicBezTo>
                  <a:pt x="248" y="31"/>
                  <a:pt x="248" y="31"/>
                  <a:pt x="248" y="31"/>
                </a:cubicBezTo>
                <a:cubicBezTo>
                  <a:pt x="252" y="18"/>
                  <a:pt x="252" y="18"/>
                  <a:pt x="252" y="18"/>
                </a:cubicBezTo>
                <a:cubicBezTo>
                  <a:pt x="245" y="18"/>
                  <a:pt x="245" y="18"/>
                  <a:pt x="245" y="18"/>
                </a:cubicBezTo>
                <a:cubicBezTo>
                  <a:pt x="240" y="31"/>
                  <a:pt x="240" y="31"/>
                  <a:pt x="240" y="31"/>
                </a:cubicBezTo>
                <a:cubicBezTo>
                  <a:pt x="149" y="31"/>
                  <a:pt x="149" y="31"/>
                  <a:pt x="149" y="31"/>
                </a:cubicBezTo>
                <a:cubicBezTo>
                  <a:pt x="156" y="21"/>
                  <a:pt x="166" y="12"/>
                  <a:pt x="179" y="7"/>
                </a:cubicBezTo>
                <a:cubicBezTo>
                  <a:pt x="179" y="0"/>
                  <a:pt x="179" y="0"/>
                  <a:pt x="179" y="0"/>
                </a:cubicBezTo>
                <a:cubicBezTo>
                  <a:pt x="146" y="11"/>
                  <a:pt x="132" y="33"/>
                  <a:pt x="122" y="33"/>
                </a:cubicBezTo>
                <a:cubicBezTo>
                  <a:pt x="0" y="40"/>
                  <a:pt x="23" y="108"/>
                  <a:pt x="23" y="108"/>
                </a:cubicBezTo>
                <a:cubicBezTo>
                  <a:pt x="59" y="108"/>
                  <a:pt x="59" y="108"/>
                  <a:pt x="59" y="108"/>
                </a:cubicBezTo>
                <a:cubicBezTo>
                  <a:pt x="59" y="81"/>
                  <a:pt x="77" y="69"/>
                  <a:pt x="98" y="69"/>
                </a:cubicBezTo>
                <a:cubicBezTo>
                  <a:pt x="120" y="69"/>
                  <a:pt x="138" y="81"/>
                  <a:pt x="138" y="108"/>
                </a:cubicBezTo>
                <a:cubicBezTo>
                  <a:pt x="285" y="108"/>
                  <a:pt x="285" y="108"/>
                  <a:pt x="285" y="108"/>
                </a:cubicBezTo>
                <a:cubicBezTo>
                  <a:pt x="285" y="81"/>
                  <a:pt x="303" y="69"/>
                  <a:pt x="324" y="69"/>
                </a:cubicBezTo>
                <a:cubicBezTo>
                  <a:pt x="346" y="69"/>
                  <a:pt x="363" y="81"/>
                  <a:pt x="363" y="108"/>
                </a:cubicBezTo>
                <a:cubicBezTo>
                  <a:pt x="384" y="108"/>
                  <a:pt x="384" y="108"/>
                  <a:pt x="384" y="108"/>
                </a:cubicBezTo>
                <a:cubicBezTo>
                  <a:pt x="384" y="108"/>
                  <a:pt x="399" y="103"/>
                  <a:pt x="399" y="101"/>
                </a:cubicBezTo>
                <a:cubicBezTo>
                  <a:pt x="399" y="69"/>
                  <a:pt x="399" y="69"/>
                  <a:pt x="399" y="69"/>
                </a:cubicBezTo>
                <a:cubicBezTo>
                  <a:pt x="395" y="52"/>
                  <a:pt x="386" y="35"/>
                  <a:pt x="367" y="34"/>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11" name="Freeform 45"/>
          <p:cNvSpPr>
            <a:spLocks noEditPoints="1"/>
          </p:cNvSpPr>
          <p:nvPr/>
        </p:nvSpPr>
        <p:spPr bwMode="auto">
          <a:xfrm>
            <a:off x="10427494" y="5530478"/>
            <a:ext cx="1312863" cy="625475"/>
          </a:xfrm>
          <a:custGeom>
            <a:avLst/>
            <a:gdLst>
              <a:gd name="T0" fmla="*/ 97 w 350"/>
              <a:gd name="T1" fmla="*/ 134 h 165"/>
              <a:gd name="T2" fmla="*/ 66 w 350"/>
              <a:gd name="T3" fmla="*/ 165 h 165"/>
              <a:gd name="T4" fmla="*/ 36 w 350"/>
              <a:gd name="T5" fmla="*/ 134 h 165"/>
              <a:gd name="T6" fmla="*/ 66 w 350"/>
              <a:gd name="T7" fmla="*/ 104 h 165"/>
              <a:gd name="T8" fmla="*/ 97 w 350"/>
              <a:gd name="T9" fmla="*/ 134 h 165"/>
              <a:gd name="T10" fmla="*/ 282 w 350"/>
              <a:gd name="T11" fmla="*/ 104 h 165"/>
              <a:gd name="T12" fmla="*/ 251 w 350"/>
              <a:gd name="T13" fmla="*/ 134 h 165"/>
              <a:gd name="T14" fmla="*/ 282 w 350"/>
              <a:gd name="T15" fmla="*/ 165 h 165"/>
              <a:gd name="T16" fmla="*/ 312 w 350"/>
              <a:gd name="T17" fmla="*/ 134 h 165"/>
              <a:gd name="T18" fmla="*/ 282 w 350"/>
              <a:gd name="T19" fmla="*/ 104 h 165"/>
              <a:gd name="T20" fmla="*/ 350 w 350"/>
              <a:gd name="T21" fmla="*/ 55 h 165"/>
              <a:gd name="T22" fmla="*/ 350 w 350"/>
              <a:gd name="T23" fmla="*/ 82 h 165"/>
              <a:gd name="T24" fmla="*/ 350 w 350"/>
              <a:gd name="T25" fmla="*/ 95 h 165"/>
              <a:gd name="T26" fmla="*/ 350 w 350"/>
              <a:gd name="T27" fmla="*/ 112 h 165"/>
              <a:gd name="T28" fmla="*/ 326 w 350"/>
              <a:gd name="T29" fmla="*/ 140 h 165"/>
              <a:gd name="T30" fmla="*/ 317 w 350"/>
              <a:gd name="T31" fmla="*/ 140 h 165"/>
              <a:gd name="T32" fmla="*/ 317 w 350"/>
              <a:gd name="T33" fmla="*/ 135 h 165"/>
              <a:gd name="T34" fmla="*/ 282 w 350"/>
              <a:gd name="T35" fmla="*/ 99 h 165"/>
              <a:gd name="T36" fmla="*/ 246 w 350"/>
              <a:gd name="T37" fmla="*/ 135 h 165"/>
              <a:gd name="T38" fmla="*/ 246 w 350"/>
              <a:gd name="T39" fmla="*/ 140 h 165"/>
              <a:gd name="T40" fmla="*/ 102 w 350"/>
              <a:gd name="T41" fmla="*/ 140 h 165"/>
              <a:gd name="T42" fmla="*/ 102 w 350"/>
              <a:gd name="T43" fmla="*/ 135 h 165"/>
              <a:gd name="T44" fmla="*/ 66 w 350"/>
              <a:gd name="T45" fmla="*/ 99 h 165"/>
              <a:gd name="T46" fmla="*/ 31 w 350"/>
              <a:gd name="T47" fmla="*/ 135 h 165"/>
              <a:gd name="T48" fmla="*/ 31 w 350"/>
              <a:gd name="T49" fmla="*/ 140 h 165"/>
              <a:gd name="T50" fmla="*/ 26 w 350"/>
              <a:gd name="T51" fmla="*/ 140 h 165"/>
              <a:gd name="T52" fmla="*/ 0 w 350"/>
              <a:gd name="T53" fmla="*/ 112 h 165"/>
              <a:gd name="T54" fmla="*/ 0 w 350"/>
              <a:gd name="T55" fmla="*/ 105 h 165"/>
              <a:gd name="T56" fmla="*/ 52 w 350"/>
              <a:gd name="T57" fmla="*/ 58 h 165"/>
              <a:gd name="T58" fmla="*/ 149 w 350"/>
              <a:gd name="T59" fmla="*/ 0 h 165"/>
              <a:gd name="T60" fmla="*/ 290 w 350"/>
              <a:gd name="T61" fmla="*/ 0 h 165"/>
              <a:gd name="T62" fmla="*/ 350 w 350"/>
              <a:gd name="T63" fmla="*/ 55 h 165"/>
              <a:gd name="T64" fmla="*/ 333 w 350"/>
              <a:gd name="T65" fmla="*/ 54 h 165"/>
              <a:gd name="T66" fmla="*/ 284 w 350"/>
              <a:gd name="T67" fmla="*/ 5 h 165"/>
              <a:gd name="T68" fmla="*/ 150 w 350"/>
              <a:gd name="T69" fmla="*/ 7 h 165"/>
              <a:gd name="T70" fmla="*/ 74 w 350"/>
              <a:gd name="T71" fmla="*/ 54 h 165"/>
              <a:gd name="T72" fmla="*/ 173 w 350"/>
              <a:gd name="T73" fmla="*/ 54 h 165"/>
              <a:gd name="T74" fmla="*/ 173 w 350"/>
              <a:gd name="T75" fmla="*/ 7 h 165"/>
              <a:gd name="T76" fmla="*/ 180 w 350"/>
              <a:gd name="T77" fmla="*/ 7 h 165"/>
              <a:gd name="T78" fmla="*/ 180 w 350"/>
              <a:gd name="T79" fmla="*/ 54 h 165"/>
              <a:gd name="T80" fmla="*/ 246 w 350"/>
              <a:gd name="T81" fmla="*/ 54 h 165"/>
              <a:gd name="T82" fmla="*/ 246 w 350"/>
              <a:gd name="T83" fmla="*/ 7 h 165"/>
              <a:gd name="T84" fmla="*/ 256 w 350"/>
              <a:gd name="T85" fmla="*/ 7 h 165"/>
              <a:gd name="T86" fmla="*/ 256 w 350"/>
              <a:gd name="T87" fmla="*/ 54 h 165"/>
              <a:gd name="T88" fmla="*/ 333 w 350"/>
              <a:gd name="T89" fmla="*/ 5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50" h="165">
                <a:moveTo>
                  <a:pt x="97" y="134"/>
                </a:moveTo>
                <a:cubicBezTo>
                  <a:pt x="97" y="151"/>
                  <a:pt x="83" y="165"/>
                  <a:pt x="66" y="165"/>
                </a:cubicBezTo>
                <a:cubicBezTo>
                  <a:pt x="50" y="165"/>
                  <a:pt x="36" y="151"/>
                  <a:pt x="36" y="134"/>
                </a:cubicBezTo>
                <a:cubicBezTo>
                  <a:pt x="36" y="118"/>
                  <a:pt x="50" y="104"/>
                  <a:pt x="66" y="104"/>
                </a:cubicBezTo>
                <a:cubicBezTo>
                  <a:pt x="83" y="104"/>
                  <a:pt x="97" y="118"/>
                  <a:pt x="97" y="134"/>
                </a:cubicBezTo>
                <a:close/>
                <a:moveTo>
                  <a:pt x="282" y="104"/>
                </a:moveTo>
                <a:cubicBezTo>
                  <a:pt x="265" y="104"/>
                  <a:pt x="251" y="118"/>
                  <a:pt x="251" y="134"/>
                </a:cubicBezTo>
                <a:cubicBezTo>
                  <a:pt x="251" y="151"/>
                  <a:pt x="265" y="165"/>
                  <a:pt x="282" y="165"/>
                </a:cubicBezTo>
                <a:cubicBezTo>
                  <a:pt x="298" y="165"/>
                  <a:pt x="312" y="151"/>
                  <a:pt x="312" y="134"/>
                </a:cubicBezTo>
                <a:cubicBezTo>
                  <a:pt x="312" y="118"/>
                  <a:pt x="298" y="104"/>
                  <a:pt x="282" y="104"/>
                </a:cubicBezTo>
                <a:close/>
                <a:moveTo>
                  <a:pt x="350" y="55"/>
                </a:moveTo>
                <a:cubicBezTo>
                  <a:pt x="350" y="82"/>
                  <a:pt x="350" y="82"/>
                  <a:pt x="350" y="82"/>
                </a:cubicBezTo>
                <a:cubicBezTo>
                  <a:pt x="350" y="95"/>
                  <a:pt x="350" y="95"/>
                  <a:pt x="350" y="95"/>
                </a:cubicBezTo>
                <a:cubicBezTo>
                  <a:pt x="350" y="112"/>
                  <a:pt x="350" y="112"/>
                  <a:pt x="350" y="112"/>
                </a:cubicBezTo>
                <a:cubicBezTo>
                  <a:pt x="350" y="127"/>
                  <a:pt x="340" y="140"/>
                  <a:pt x="326" y="140"/>
                </a:cubicBezTo>
                <a:cubicBezTo>
                  <a:pt x="317" y="140"/>
                  <a:pt x="317" y="140"/>
                  <a:pt x="317" y="140"/>
                </a:cubicBezTo>
                <a:cubicBezTo>
                  <a:pt x="317" y="137"/>
                  <a:pt x="317" y="137"/>
                  <a:pt x="317" y="135"/>
                </a:cubicBezTo>
                <a:cubicBezTo>
                  <a:pt x="317" y="115"/>
                  <a:pt x="301" y="99"/>
                  <a:pt x="282" y="99"/>
                </a:cubicBezTo>
                <a:cubicBezTo>
                  <a:pt x="262" y="99"/>
                  <a:pt x="246" y="115"/>
                  <a:pt x="246" y="135"/>
                </a:cubicBezTo>
                <a:cubicBezTo>
                  <a:pt x="246" y="137"/>
                  <a:pt x="246" y="137"/>
                  <a:pt x="246" y="140"/>
                </a:cubicBezTo>
                <a:cubicBezTo>
                  <a:pt x="102" y="140"/>
                  <a:pt x="102" y="140"/>
                  <a:pt x="102" y="140"/>
                </a:cubicBezTo>
                <a:cubicBezTo>
                  <a:pt x="102" y="137"/>
                  <a:pt x="102" y="137"/>
                  <a:pt x="102" y="135"/>
                </a:cubicBezTo>
                <a:cubicBezTo>
                  <a:pt x="102" y="115"/>
                  <a:pt x="86" y="99"/>
                  <a:pt x="66" y="99"/>
                </a:cubicBezTo>
                <a:cubicBezTo>
                  <a:pt x="47" y="99"/>
                  <a:pt x="31" y="115"/>
                  <a:pt x="31" y="135"/>
                </a:cubicBezTo>
                <a:cubicBezTo>
                  <a:pt x="31" y="137"/>
                  <a:pt x="31" y="137"/>
                  <a:pt x="31" y="140"/>
                </a:cubicBezTo>
                <a:cubicBezTo>
                  <a:pt x="26" y="140"/>
                  <a:pt x="26" y="140"/>
                  <a:pt x="26" y="140"/>
                </a:cubicBezTo>
                <a:cubicBezTo>
                  <a:pt x="12" y="140"/>
                  <a:pt x="0" y="127"/>
                  <a:pt x="0" y="112"/>
                </a:cubicBezTo>
                <a:cubicBezTo>
                  <a:pt x="0" y="105"/>
                  <a:pt x="0" y="105"/>
                  <a:pt x="0" y="105"/>
                </a:cubicBezTo>
                <a:cubicBezTo>
                  <a:pt x="0" y="91"/>
                  <a:pt x="18" y="75"/>
                  <a:pt x="52" y="58"/>
                </a:cubicBezTo>
                <a:cubicBezTo>
                  <a:pt x="52" y="58"/>
                  <a:pt x="97" y="0"/>
                  <a:pt x="149" y="0"/>
                </a:cubicBezTo>
                <a:cubicBezTo>
                  <a:pt x="290" y="0"/>
                  <a:pt x="290" y="0"/>
                  <a:pt x="290" y="0"/>
                </a:cubicBezTo>
                <a:cubicBezTo>
                  <a:pt x="338" y="0"/>
                  <a:pt x="350" y="41"/>
                  <a:pt x="350" y="55"/>
                </a:cubicBezTo>
                <a:close/>
                <a:moveTo>
                  <a:pt x="333" y="54"/>
                </a:moveTo>
                <a:cubicBezTo>
                  <a:pt x="333" y="54"/>
                  <a:pt x="333" y="6"/>
                  <a:pt x="284" y="5"/>
                </a:cubicBezTo>
                <a:cubicBezTo>
                  <a:pt x="236" y="4"/>
                  <a:pt x="150" y="7"/>
                  <a:pt x="150" y="7"/>
                </a:cubicBezTo>
                <a:cubicBezTo>
                  <a:pt x="150" y="7"/>
                  <a:pt x="98" y="14"/>
                  <a:pt x="74" y="54"/>
                </a:cubicBezTo>
                <a:cubicBezTo>
                  <a:pt x="173" y="54"/>
                  <a:pt x="173" y="54"/>
                  <a:pt x="173" y="54"/>
                </a:cubicBezTo>
                <a:cubicBezTo>
                  <a:pt x="173" y="7"/>
                  <a:pt x="173" y="7"/>
                  <a:pt x="173" y="7"/>
                </a:cubicBezTo>
                <a:cubicBezTo>
                  <a:pt x="180" y="7"/>
                  <a:pt x="180" y="7"/>
                  <a:pt x="180" y="7"/>
                </a:cubicBezTo>
                <a:cubicBezTo>
                  <a:pt x="180" y="54"/>
                  <a:pt x="180" y="54"/>
                  <a:pt x="180" y="54"/>
                </a:cubicBezTo>
                <a:cubicBezTo>
                  <a:pt x="246" y="54"/>
                  <a:pt x="246" y="54"/>
                  <a:pt x="246" y="54"/>
                </a:cubicBezTo>
                <a:cubicBezTo>
                  <a:pt x="246" y="7"/>
                  <a:pt x="246" y="7"/>
                  <a:pt x="246" y="7"/>
                </a:cubicBezTo>
                <a:cubicBezTo>
                  <a:pt x="256" y="7"/>
                  <a:pt x="256" y="7"/>
                  <a:pt x="256" y="7"/>
                </a:cubicBezTo>
                <a:cubicBezTo>
                  <a:pt x="256" y="54"/>
                  <a:pt x="256" y="54"/>
                  <a:pt x="256" y="54"/>
                </a:cubicBezTo>
                <a:lnTo>
                  <a:pt x="333" y="54"/>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grpSp>
        <p:nvGrpSpPr>
          <p:cNvPr id="12" name="组合 81"/>
          <p:cNvGrpSpPr/>
          <p:nvPr/>
        </p:nvGrpSpPr>
        <p:grpSpPr>
          <a:xfrm>
            <a:off x="7924799" y="3705648"/>
            <a:ext cx="1887538" cy="884237"/>
            <a:chOff x="8739188" y="3138488"/>
            <a:chExt cx="1887538" cy="884237"/>
          </a:xfrm>
          <a:solidFill>
            <a:srgbClr val="244368"/>
          </a:solidFill>
        </p:grpSpPr>
        <p:sp>
          <p:nvSpPr>
            <p:cNvPr id="13" name="Freeform 10"/>
            <p:cNvSpPr>
              <a:spLocks noEditPoints="1"/>
            </p:cNvSpPr>
            <p:nvPr/>
          </p:nvSpPr>
          <p:spPr bwMode="auto">
            <a:xfrm>
              <a:off x="9005888" y="3790950"/>
              <a:ext cx="228600" cy="231775"/>
            </a:xfrm>
            <a:custGeom>
              <a:avLst/>
              <a:gdLst>
                <a:gd name="T0" fmla="*/ 30 w 61"/>
                <a:gd name="T1" fmla="*/ 0 h 61"/>
                <a:gd name="T2" fmla="*/ 0 w 61"/>
                <a:gd name="T3" fmla="*/ 31 h 61"/>
                <a:gd name="T4" fmla="*/ 30 w 61"/>
                <a:gd name="T5" fmla="*/ 61 h 61"/>
                <a:gd name="T6" fmla="*/ 61 w 61"/>
                <a:gd name="T7" fmla="*/ 31 h 61"/>
                <a:gd name="T8" fmla="*/ 30 w 61"/>
                <a:gd name="T9" fmla="*/ 0 h 61"/>
                <a:gd name="T10" fmla="*/ 30 w 61"/>
                <a:gd name="T11" fmla="*/ 45 h 61"/>
                <a:gd name="T12" fmla="*/ 16 w 61"/>
                <a:gd name="T13" fmla="*/ 31 h 61"/>
                <a:gd name="T14" fmla="*/ 30 w 61"/>
                <a:gd name="T15" fmla="*/ 16 h 61"/>
                <a:gd name="T16" fmla="*/ 45 w 61"/>
                <a:gd name="T17" fmla="*/ 31 h 61"/>
                <a:gd name="T18" fmla="*/ 30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0" y="0"/>
                  </a:moveTo>
                  <a:cubicBezTo>
                    <a:pt x="14" y="0"/>
                    <a:pt x="0" y="14"/>
                    <a:pt x="0" y="31"/>
                  </a:cubicBezTo>
                  <a:cubicBezTo>
                    <a:pt x="0" y="47"/>
                    <a:pt x="14" y="61"/>
                    <a:pt x="30" y="61"/>
                  </a:cubicBezTo>
                  <a:cubicBezTo>
                    <a:pt x="47" y="61"/>
                    <a:pt x="61" y="47"/>
                    <a:pt x="61" y="31"/>
                  </a:cubicBezTo>
                  <a:cubicBezTo>
                    <a:pt x="61" y="14"/>
                    <a:pt x="47" y="0"/>
                    <a:pt x="30" y="0"/>
                  </a:cubicBezTo>
                  <a:close/>
                  <a:moveTo>
                    <a:pt x="30" y="45"/>
                  </a:moveTo>
                  <a:cubicBezTo>
                    <a:pt x="23" y="45"/>
                    <a:pt x="16" y="38"/>
                    <a:pt x="16" y="31"/>
                  </a:cubicBezTo>
                  <a:cubicBezTo>
                    <a:pt x="16" y="23"/>
                    <a:pt x="23" y="16"/>
                    <a:pt x="30" y="16"/>
                  </a:cubicBezTo>
                  <a:cubicBezTo>
                    <a:pt x="38" y="16"/>
                    <a:pt x="45" y="23"/>
                    <a:pt x="45" y="31"/>
                  </a:cubicBezTo>
                  <a:cubicBezTo>
                    <a:pt x="45" y="38"/>
                    <a:pt x="38" y="45"/>
                    <a:pt x="30" y="45"/>
                  </a:cubicBezTo>
                  <a:close/>
                </a:path>
              </a:pathLst>
            </a:custGeom>
            <a:grpFill/>
            <a:ln>
              <a:noFill/>
            </a:ln>
          </p:spPr>
          <p:txBody>
            <a:bodyPr vert="horz" wrap="square" lIns="91440" tIns="45720" rIns="91440" bIns="45720" numCol="1" anchor="t" anchorCtr="0" compatLnSpc="1"/>
            <a:lstStyle/>
            <a:p>
              <a:endParaRPr lang="zh-CN" altLang="en-US"/>
            </a:p>
          </p:txBody>
        </p:sp>
        <p:sp>
          <p:nvSpPr>
            <p:cNvPr id="14" name="Freeform 11"/>
            <p:cNvSpPr>
              <a:spLocks noEditPoints="1"/>
            </p:cNvSpPr>
            <p:nvPr/>
          </p:nvSpPr>
          <p:spPr bwMode="auto">
            <a:xfrm>
              <a:off x="10266363" y="3790950"/>
              <a:ext cx="228600" cy="231775"/>
            </a:xfrm>
            <a:custGeom>
              <a:avLst/>
              <a:gdLst>
                <a:gd name="T0" fmla="*/ 30 w 61"/>
                <a:gd name="T1" fmla="*/ 0 h 61"/>
                <a:gd name="T2" fmla="*/ 0 w 61"/>
                <a:gd name="T3" fmla="*/ 31 h 61"/>
                <a:gd name="T4" fmla="*/ 30 w 61"/>
                <a:gd name="T5" fmla="*/ 61 h 61"/>
                <a:gd name="T6" fmla="*/ 61 w 61"/>
                <a:gd name="T7" fmla="*/ 31 h 61"/>
                <a:gd name="T8" fmla="*/ 30 w 61"/>
                <a:gd name="T9" fmla="*/ 0 h 61"/>
                <a:gd name="T10" fmla="*/ 30 w 61"/>
                <a:gd name="T11" fmla="*/ 45 h 61"/>
                <a:gd name="T12" fmla="*/ 16 w 61"/>
                <a:gd name="T13" fmla="*/ 31 h 61"/>
                <a:gd name="T14" fmla="*/ 30 w 61"/>
                <a:gd name="T15" fmla="*/ 16 h 61"/>
                <a:gd name="T16" fmla="*/ 44 w 61"/>
                <a:gd name="T17" fmla="*/ 31 h 61"/>
                <a:gd name="T18" fmla="*/ 30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0" y="0"/>
                  </a:moveTo>
                  <a:cubicBezTo>
                    <a:pt x="13" y="0"/>
                    <a:pt x="0" y="14"/>
                    <a:pt x="0" y="31"/>
                  </a:cubicBezTo>
                  <a:cubicBezTo>
                    <a:pt x="0" y="47"/>
                    <a:pt x="13" y="61"/>
                    <a:pt x="30" y="61"/>
                  </a:cubicBezTo>
                  <a:cubicBezTo>
                    <a:pt x="47" y="61"/>
                    <a:pt x="61" y="47"/>
                    <a:pt x="61" y="31"/>
                  </a:cubicBezTo>
                  <a:cubicBezTo>
                    <a:pt x="61" y="14"/>
                    <a:pt x="47" y="0"/>
                    <a:pt x="30" y="0"/>
                  </a:cubicBezTo>
                  <a:close/>
                  <a:moveTo>
                    <a:pt x="30" y="45"/>
                  </a:moveTo>
                  <a:cubicBezTo>
                    <a:pt x="22" y="45"/>
                    <a:pt x="16" y="38"/>
                    <a:pt x="16" y="31"/>
                  </a:cubicBezTo>
                  <a:cubicBezTo>
                    <a:pt x="16" y="23"/>
                    <a:pt x="22" y="16"/>
                    <a:pt x="30" y="16"/>
                  </a:cubicBezTo>
                  <a:cubicBezTo>
                    <a:pt x="38" y="16"/>
                    <a:pt x="44" y="23"/>
                    <a:pt x="44" y="31"/>
                  </a:cubicBezTo>
                  <a:cubicBezTo>
                    <a:pt x="44" y="38"/>
                    <a:pt x="38" y="45"/>
                    <a:pt x="30" y="45"/>
                  </a:cubicBezTo>
                  <a:close/>
                </a:path>
              </a:pathLst>
            </a:custGeom>
            <a:grpFill/>
            <a:ln>
              <a:noFill/>
            </a:ln>
          </p:spPr>
          <p:txBody>
            <a:bodyPr vert="horz" wrap="square" lIns="91440" tIns="45720" rIns="91440" bIns="45720" numCol="1" anchor="t" anchorCtr="0" compatLnSpc="1"/>
            <a:lstStyle/>
            <a:p>
              <a:endParaRPr lang="zh-CN" altLang="en-US"/>
            </a:p>
          </p:txBody>
        </p:sp>
        <p:sp>
          <p:nvSpPr>
            <p:cNvPr id="15" name="Freeform 12"/>
            <p:cNvSpPr>
              <a:spLocks noEditPoints="1"/>
            </p:cNvSpPr>
            <p:nvPr/>
          </p:nvSpPr>
          <p:spPr bwMode="auto">
            <a:xfrm>
              <a:off x="8739188" y="3138488"/>
              <a:ext cx="1887538" cy="754063"/>
            </a:xfrm>
            <a:custGeom>
              <a:avLst/>
              <a:gdLst>
                <a:gd name="T0" fmla="*/ 468 w 503"/>
                <a:gd name="T1" fmla="*/ 6 h 199"/>
                <a:gd name="T2" fmla="*/ 413 w 503"/>
                <a:gd name="T3" fmla="*/ 6 h 199"/>
                <a:gd name="T4" fmla="*/ 413 w 503"/>
                <a:gd name="T5" fmla="*/ 0 h 199"/>
                <a:gd name="T6" fmla="*/ 296 w 503"/>
                <a:gd name="T7" fmla="*/ 0 h 199"/>
                <a:gd name="T8" fmla="*/ 296 w 503"/>
                <a:gd name="T9" fmla="*/ 6 h 199"/>
                <a:gd name="T10" fmla="*/ 226 w 503"/>
                <a:gd name="T11" fmla="*/ 6 h 199"/>
                <a:gd name="T12" fmla="*/ 226 w 503"/>
                <a:gd name="T13" fmla="*/ 0 h 199"/>
                <a:gd name="T14" fmla="*/ 113 w 503"/>
                <a:gd name="T15" fmla="*/ 0 h 199"/>
                <a:gd name="T16" fmla="*/ 113 w 503"/>
                <a:gd name="T17" fmla="*/ 6 h 199"/>
                <a:gd name="T18" fmla="*/ 50 w 503"/>
                <a:gd name="T19" fmla="*/ 6 h 199"/>
                <a:gd name="T20" fmla="*/ 6 w 503"/>
                <a:gd name="T21" fmla="*/ 39 h 199"/>
                <a:gd name="T22" fmla="*/ 6 w 503"/>
                <a:gd name="T23" fmla="*/ 167 h 199"/>
                <a:gd name="T24" fmla="*/ 0 w 503"/>
                <a:gd name="T25" fmla="*/ 181 h 199"/>
                <a:gd name="T26" fmla="*/ 0 w 503"/>
                <a:gd name="T27" fmla="*/ 185 h 199"/>
                <a:gd name="T28" fmla="*/ 6 w 503"/>
                <a:gd name="T29" fmla="*/ 198 h 199"/>
                <a:gd name="T30" fmla="*/ 6 w 503"/>
                <a:gd name="T31" fmla="*/ 199 h 199"/>
                <a:gd name="T32" fmla="*/ 10 w 503"/>
                <a:gd name="T33" fmla="*/ 199 h 199"/>
                <a:gd name="T34" fmla="*/ 22 w 503"/>
                <a:gd name="T35" fmla="*/ 199 h 199"/>
                <a:gd name="T36" fmla="*/ 68 w 503"/>
                <a:gd name="T37" fmla="*/ 199 h 199"/>
                <a:gd name="T38" fmla="*/ 101 w 503"/>
                <a:gd name="T39" fmla="*/ 168 h 199"/>
                <a:gd name="T40" fmla="*/ 134 w 503"/>
                <a:gd name="T41" fmla="*/ 199 h 199"/>
                <a:gd name="T42" fmla="*/ 404 w 503"/>
                <a:gd name="T43" fmla="*/ 199 h 199"/>
                <a:gd name="T44" fmla="*/ 437 w 503"/>
                <a:gd name="T45" fmla="*/ 168 h 199"/>
                <a:gd name="T46" fmla="*/ 470 w 503"/>
                <a:gd name="T47" fmla="*/ 199 h 199"/>
                <a:gd name="T48" fmla="*/ 503 w 503"/>
                <a:gd name="T49" fmla="*/ 199 h 199"/>
                <a:gd name="T50" fmla="*/ 503 w 503"/>
                <a:gd name="T51" fmla="*/ 39 h 199"/>
                <a:gd name="T52" fmla="*/ 468 w 503"/>
                <a:gd name="T53" fmla="*/ 6 h 199"/>
                <a:gd name="T54" fmla="*/ 13 w 503"/>
                <a:gd name="T55" fmla="*/ 119 h 199"/>
                <a:gd name="T56" fmla="*/ 13 w 503"/>
                <a:gd name="T57" fmla="*/ 55 h 199"/>
                <a:gd name="T58" fmla="*/ 36 w 503"/>
                <a:gd name="T59" fmla="*/ 23 h 199"/>
                <a:gd name="T60" fmla="*/ 36 w 503"/>
                <a:gd name="T61" fmla="*/ 119 h 199"/>
                <a:gd name="T62" fmla="*/ 13 w 503"/>
                <a:gd name="T63" fmla="*/ 119 h 199"/>
                <a:gd name="T64" fmla="*/ 140 w 503"/>
                <a:gd name="T65" fmla="*/ 100 h 199"/>
                <a:gd name="T66" fmla="*/ 46 w 503"/>
                <a:gd name="T67" fmla="*/ 100 h 199"/>
                <a:gd name="T68" fmla="*/ 46 w 503"/>
                <a:gd name="T69" fmla="*/ 23 h 199"/>
                <a:gd name="T70" fmla="*/ 140 w 503"/>
                <a:gd name="T71" fmla="*/ 23 h 199"/>
                <a:gd name="T72" fmla="*/ 140 w 503"/>
                <a:gd name="T73" fmla="*/ 100 h 199"/>
                <a:gd name="T74" fmla="*/ 243 w 503"/>
                <a:gd name="T75" fmla="*/ 100 h 199"/>
                <a:gd name="T76" fmla="*/ 146 w 503"/>
                <a:gd name="T77" fmla="*/ 100 h 199"/>
                <a:gd name="T78" fmla="*/ 146 w 503"/>
                <a:gd name="T79" fmla="*/ 23 h 199"/>
                <a:gd name="T80" fmla="*/ 243 w 503"/>
                <a:gd name="T81" fmla="*/ 23 h 199"/>
                <a:gd name="T82" fmla="*/ 243 w 503"/>
                <a:gd name="T83" fmla="*/ 100 h 199"/>
                <a:gd name="T84" fmla="*/ 343 w 503"/>
                <a:gd name="T85" fmla="*/ 100 h 199"/>
                <a:gd name="T86" fmla="*/ 253 w 503"/>
                <a:gd name="T87" fmla="*/ 100 h 199"/>
                <a:gd name="T88" fmla="*/ 253 w 503"/>
                <a:gd name="T89" fmla="*/ 23 h 199"/>
                <a:gd name="T90" fmla="*/ 343 w 503"/>
                <a:gd name="T91" fmla="*/ 23 h 199"/>
                <a:gd name="T92" fmla="*/ 343 w 503"/>
                <a:gd name="T93" fmla="*/ 100 h 199"/>
                <a:gd name="T94" fmla="*/ 443 w 503"/>
                <a:gd name="T95" fmla="*/ 100 h 199"/>
                <a:gd name="T96" fmla="*/ 356 w 503"/>
                <a:gd name="T97" fmla="*/ 100 h 199"/>
                <a:gd name="T98" fmla="*/ 356 w 503"/>
                <a:gd name="T99" fmla="*/ 23 h 199"/>
                <a:gd name="T100" fmla="*/ 443 w 503"/>
                <a:gd name="T101" fmla="*/ 23 h 199"/>
                <a:gd name="T102" fmla="*/ 443 w 503"/>
                <a:gd name="T103" fmla="*/ 100 h 199"/>
                <a:gd name="T104" fmla="*/ 489 w 503"/>
                <a:gd name="T105" fmla="*/ 100 h 199"/>
                <a:gd name="T106" fmla="*/ 456 w 503"/>
                <a:gd name="T107" fmla="*/ 100 h 199"/>
                <a:gd name="T108" fmla="*/ 456 w 503"/>
                <a:gd name="T109" fmla="*/ 23 h 199"/>
                <a:gd name="T110" fmla="*/ 460 w 503"/>
                <a:gd name="T111" fmla="*/ 23 h 199"/>
                <a:gd name="T112" fmla="*/ 489 w 503"/>
                <a:gd name="T113" fmla="*/ 50 h 199"/>
                <a:gd name="T114" fmla="*/ 489 w 503"/>
                <a:gd name="T115" fmla="*/ 10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3" h="199">
                  <a:moveTo>
                    <a:pt x="468" y="6"/>
                  </a:moveTo>
                  <a:cubicBezTo>
                    <a:pt x="413" y="6"/>
                    <a:pt x="413" y="6"/>
                    <a:pt x="413" y="6"/>
                  </a:cubicBezTo>
                  <a:cubicBezTo>
                    <a:pt x="413" y="0"/>
                    <a:pt x="413" y="0"/>
                    <a:pt x="413" y="0"/>
                  </a:cubicBezTo>
                  <a:cubicBezTo>
                    <a:pt x="296" y="0"/>
                    <a:pt x="296" y="0"/>
                    <a:pt x="296" y="0"/>
                  </a:cubicBezTo>
                  <a:cubicBezTo>
                    <a:pt x="296" y="6"/>
                    <a:pt x="296" y="6"/>
                    <a:pt x="296" y="6"/>
                  </a:cubicBezTo>
                  <a:cubicBezTo>
                    <a:pt x="226" y="6"/>
                    <a:pt x="226" y="6"/>
                    <a:pt x="226" y="6"/>
                  </a:cubicBezTo>
                  <a:cubicBezTo>
                    <a:pt x="226" y="0"/>
                    <a:pt x="226" y="0"/>
                    <a:pt x="226" y="0"/>
                  </a:cubicBezTo>
                  <a:cubicBezTo>
                    <a:pt x="113" y="0"/>
                    <a:pt x="113" y="0"/>
                    <a:pt x="113" y="0"/>
                  </a:cubicBezTo>
                  <a:cubicBezTo>
                    <a:pt x="113" y="6"/>
                    <a:pt x="113" y="6"/>
                    <a:pt x="113" y="6"/>
                  </a:cubicBezTo>
                  <a:cubicBezTo>
                    <a:pt x="50" y="6"/>
                    <a:pt x="50" y="6"/>
                    <a:pt x="50" y="6"/>
                  </a:cubicBezTo>
                  <a:cubicBezTo>
                    <a:pt x="28" y="6"/>
                    <a:pt x="6" y="18"/>
                    <a:pt x="6" y="39"/>
                  </a:cubicBezTo>
                  <a:cubicBezTo>
                    <a:pt x="6" y="167"/>
                    <a:pt x="6" y="167"/>
                    <a:pt x="6" y="167"/>
                  </a:cubicBezTo>
                  <a:cubicBezTo>
                    <a:pt x="3" y="169"/>
                    <a:pt x="0" y="175"/>
                    <a:pt x="0" y="181"/>
                  </a:cubicBezTo>
                  <a:cubicBezTo>
                    <a:pt x="0" y="185"/>
                    <a:pt x="0" y="185"/>
                    <a:pt x="0" y="185"/>
                  </a:cubicBezTo>
                  <a:cubicBezTo>
                    <a:pt x="0" y="191"/>
                    <a:pt x="3" y="196"/>
                    <a:pt x="6" y="198"/>
                  </a:cubicBezTo>
                  <a:cubicBezTo>
                    <a:pt x="6" y="199"/>
                    <a:pt x="6" y="199"/>
                    <a:pt x="6" y="199"/>
                  </a:cubicBezTo>
                  <a:cubicBezTo>
                    <a:pt x="10" y="199"/>
                    <a:pt x="10" y="199"/>
                    <a:pt x="10" y="199"/>
                  </a:cubicBezTo>
                  <a:cubicBezTo>
                    <a:pt x="22" y="199"/>
                    <a:pt x="22" y="199"/>
                    <a:pt x="22" y="199"/>
                  </a:cubicBezTo>
                  <a:cubicBezTo>
                    <a:pt x="68" y="199"/>
                    <a:pt x="68" y="199"/>
                    <a:pt x="68" y="199"/>
                  </a:cubicBezTo>
                  <a:cubicBezTo>
                    <a:pt x="69" y="179"/>
                    <a:pt x="84" y="168"/>
                    <a:pt x="101" y="168"/>
                  </a:cubicBezTo>
                  <a:cubicBezTo>
                    <a:pt x="119" y="168"/>
                    <a:pt x="134" y="179"/>
                    <a:pt x="134" y="199"/>
                  </a:cubicBezTo>
                  <a:cubicBezTo>
                    <a:pt x="404" y="199"/>
                    <a:pt x="404" y="199"/>
                    <a:pt x="404" y="199"/>
                  </a:cubicBezTo>
                  <a:cubicBezTo>
                    <a:pt x="405" y="179"/>
                    <a:pt x="419" y="168"/>
                    <a:pt x="437" y="168"/>
                  </a:cubicBezTo>
                  <a:cubicBezTo>
                    <a:pt x="455" y="168"/>
                    <a:pt x="469" y="179"/>
                    <a:pt x="470" y="199"/>
                  </a:cubicBezTo>
                  <a:cubicBezTo>
                    <a:pt x="503" y="199"/>
                    <a:pt x="503" y="199"/>
                    <a:pt x="503" y="199"/>
                  </a:cubicBezTo>
                  <a:cubicBezTo>
                    <a:pt x="503" y="39"/>
                    <a:pt x="503" y="39"/>
                    <a:pt x="503" y="39"/>
                  </a:cubicBezTo>
                  <a:cubicBezTo>
                    <a:pt x="503" y="18"/>
                    <a:pt x="489" y="6"/>
                    <a:pt x="468" y="6"/>
                  </a:cubicBezTo>
                  <a:close/>
                  <a:moveTo>
                    <a:pt x="13" y="119"/>
                  </a:moveTo>
                  <a:cubicBezTo>
                    <a:pt x="13" y="55"/>
                    <a:pt x="13" y="55"/>
                    <a:pt x="13" y="55"/>
                  </a:cubicBezTo>
                  <a:cubicBezTo>
                    <a:pt x="13" y="36"/>
                    <a:pt x="26" y="24"/>
                    <a:pt x="36" y="23"/>
                  </a:cubicBezTo>
                  <a:cubicBezTo>
                    <a:pt x="36" y="119"/>
                    <a:pt x="36" y="119"/>
                    <a:pt x="36" y="119"/>
                  </a:cubicBezTo>
                  <a:lnTo>
                    <a:pt x="13" y="119"/>
                  </a:lnTo>
                  <a:close/>
                  <a:moveTo>
                    <a:pt x="140" y="100"/>
                  </a:moveTo>
                  <a:cubicBezTo>
                    <a:pt x="46" y="100"/>
                    <a:pt x="46" y="100"/>
                    <a:pt x="46" y="100"/>
                  </a:cubicBezTo>
                  <a:cubicBezTo>
                    <a:pt x="46" y="23"/>
                    <a:pt x="46" y="23"/>
                    <a:pt x="46" y="23"/>
                  </a:cubicBezTo>
                  <a:cubicBezTo>
                    <a:pt x="140" y="23"/>
                    <a:pt x="140" y="23"/>
                    <a:pt x="140" y="23"/>
                  </a:cubicBezTo>
                  <a:lnTo>
                    <a:pt x="140" y="100"/>
                  </a:lnTo>
                  <a:close/>
                  <a:moveTo>
                    <a:pt x="243" y="100"/>
                  </a:moveTo>
                  <a:cubicBezTo>
                    <a:pt x="146" y="100"/>
                    <a:pt x="146" y="100"/>
                    <a:pt x="146" y="100"/>
                  </a:cubicBezTo>
                  <a:cubicBezTo>
                    <a:pt x="146" y="23"/>
                    <a:pt x="146" y="23"/>
                    <a:pt x="146" y="23"/>
                  </a:cubicBezTo>
                  <a:cubicBezTo>
                    <a:pt x="243" y="23"/>
                    <a:pt x="243" y="23"/>
                    <a:pt x="243" y="23"/>
                  </a:cubicBezTo>
                  <a:lnTo>
                    <a:pt x="243" y="100"/>
                  </a:lnTo>
                  <a:close/>
                  <a:moveTo>
                    <a:pt x="343" y="100"/>
                  </a:moveTo>
                  <a:cubicBezTo>
                    <a:pt x="253" y="100"/>
                    <a:pt x="253" y="100"/>
                    <a:pt x="253" y="100"/>
                  </a:cubicBezTo>
                  <a:cubicBezTo>
                    <a:pt x="253" y="23"/>
                    <a:pt x="253" y="23"/>
                    <a:pt x="253" y="23"/>
                  </a:cubicBezTo>
                  <a:cubicBezTo>
                    <a:pt x="343" y="23"/>
                    <a:pt x="343" y="23"/>
                    <a:pt x="343" y="23"/>
                  </a:cubicBezTo>
                  <a:lnTo>
                    <a:pt x="343" y="100"/>
                  </a:lnTo>
                  <a:close/>
                  <a:moveTo>
                    <a:pt x="443" y="100"/>
                  </a:moveTo>
                  <a:cubicBezTo>
                    <a:pt x="356" y="100"/>
                    <a:pt x="356" y="100"/>
                    <a:pt x="356" y="100"/>
                  </a:cubicBezTo>
                  <a:cubicBezTo>
                    <a:pt x="356" y="23"/>
                    <a:pt x="356" y="23"/>
                    <a:pt x="356" y="23"/>
                  </a:cubicBezTo>
                  <a:cubicBezTo>
                    <a:pt x="443" y="23"/>
                    <a:pt x="443" y="23"/>
                    <a:pt x="443" y="23"/>
                  </a:cubicBezTo>
                  <a:lnTo>
                    <a:pt x="443" y="100"/>
                  </a:lnTo>
                  <a:close/>
                  <a:moveTo>
                    <a:pt x="489" y="100"/>
                  </a:moveTo>
                  <a:cubicBezTo>
                    <a:pt x="456" y="100"/>
                    <a:pt x="456" y="100"/>
                    <a:pt x="456" y="100"/>
                  </a:cubicBezTo>
                  <a:cubicBezTo>
                    <a:pt x="456" y="23"/>
                    <a:pt x="456" y="23"/>
                    <a:pt x="456" y="23"/>
                  </a:cubicBezTo>
                  <a:cubicBezTo>
                    <a:pt x="460" y="23"/>
                    <a:pt x="460" y="23"/>
                    <a:pt x="460" y="23"/>
                  </a:cubicBezTo>
                  <a:cubicBezTo>
                    <a:pt x="476" y="20"/>
                    <a:pt x="489" y="33"/>
                    <a:pt x="489" y="50"/>
                  </a:cubicBezTo>
                  <a:lnTo>
                    <a:pt x="489" y="100"/>
                  </a:lnTo>
                  <a:close/>
                </a:path>
              </a:pathLst>
            </a:custGeom>
            <a:grpFill/>
            <a:ln>
              <a:noFill/>
            </a:ln>
          </p:spPr>
          <p:txBody>
            <a:bodyPr vert="horz" wrap="square" lIns="91440" tIns="45720" rIns="91440" bIns="45720" numCol="1" anchor="t" anchorCtr="0" compatLnSpc="1"/>
            <a:lstStyle/>
            <a:p>
              <a:endParaRPr lang="zh-CN" altLang="en-US"/>
            </a:p>
          </p:txBody>
        </p:sp>
        <p:sp>
          <p:nvSpPr>
            <p:cNvPr id="16" name="Freeform 48"/>
            <p:cNvSpPr>
              <a:spLocks noEditPoints="1"/>
            </p:cNvSpPr>
            <p:nvPr/>
          </p:nvSpPr>
          <p:spPr bwMode="auto">
            <a:xfrm>
              <a:off x="9005888" y="3790950"/>
              <a:ext cx="228600" cy="231775"/>
            </a:xfrm>
            <a:custGeom>
              <a:avLst/>
              <a:gdLst>
                <a:gd name="T0" fmla="*/ 30 w 61"/>
                <a:gd name="T1" fmla="*/ 0 h 61"/>
                <a:gd name="T2" fmla="*/ 0 w 61"/>
                <a:gd name="T3" fmla="*/ 31 h 61"/>
                <a:gd name="T4" fmla="*/ 30 w 61"/>
                <a:gd name="T5" fmla="*/ 61 h 61"/>
                <a:gd name="T6" fmla="*/ 61 w 61"/>
                <a:gd name="T7" fmla="*/ 31 h 61"/>
                <a:gd name="T8" fmla="*/ 30 w 61"/>
                <a:gd name="T9" fmla="*/ 0 h 61"/>
                <a:gd name="T10" fmla="*/ 30 w 61"/>
                <a:gd name="T11" fmla="*/ 45 h 61"/>
                <a:gd name="T12" fmla="*/ 16 w 61"/>
                <a:gd name="T13" fmla="*/ 31 h 61"/>
                <a:gd name="T14" fmla="*/ 30 w 61"/>
                <a:gd name="T15" fmla="*/ 16 h 61"/>
                <a:gd name="T16" fmla="*/ 45 w 61"/>
                <a:gd name="T17" fmla="*/ 31 h 61"/>
                <a:gd name="T18" fmla="*/ 30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0" y="0"/>
                  </a:moveTo>
                  <a:cubicBezTo>
                    <a:pt x="14" y="0"/>
                    <a:pt x="0" y="14"/>
                    <a:pt x="0" y="31"/>
                  </a:cubicBezTo>
                  <a:cubicBezTo>
                    <a:pt x="0" y="47"/>
                    <a:pt x="14" y="61"/>
                    <a:pt x="30" y="61"/>
                  </a:cubicBezTo>
                  <a:cubicBezTo>
                    <a:pt x="47" y="61"/>
                    <a:pt x="61" y="47"/>
                    <a:pt x="61" y="31"/>
                  </a:cubicBezTo>
                  <a:cubicBezTo>
                    <a:pt x="61" y="14"/>
                    <a:pt x="47" y="0"/>
                    <a:pt x="30" y="0"/>
                  </a:cubicBezTo>
                  <a:close/>
                  <a:moveTo>
                    <a:pt x="30" y="45"/>
                  </a:moveTo>
                  <a:cubicBezTo>
                    <a:pt x="23" y="45"/>
                    <a:pt x="16" y="38"/>
                    <a:pt x="16" y="31"/>
                  </a:cubicBezTo>
                  <a:cubicBezTo>
                    <a:pt x="16" y="23"/>
                    <a:pt x="23" y="16"/>
                    <a:pt x="30" y="16"/>
                  </a:cubicBezTo>
                  <a:cubicBezTo>
                    <a:pt x="38" y="16"/>
                    <a:pt x="45" y="23"/>
                    <a:pt x="45" y="31"/>
                  </a:cubicBezTo>
                  <a:cubicBezTo>
                    <a:pt x="45" y="38"/>
                    <a:pt x="38" y="45"/>
                    <a:pt x="30" y="45"/>
                  </a:cubicBezTo>
                  <a:close/>
                </a:path>
              </a:pathLst>
            </a:custGeom>
            <a:grpFill/>
            <a:ln>
              <a:noFill/>
            </a:ln>
          </p:spPr>
          <p:txBody>
            <a:bodyPr vert="horz" wrap="square" lIns="91440" tIns="45720" rIns="91440" bIns="45720" numCol="1" anchor="t" anchorCtr="0" compatLnSpc="1"/>
            <a:lstStyle/>
            <a:p>
              <a:endParaRPr lang="zh-CN" altLang="en-US"/>
            </a:p>
          </p:txBody>
        </p:sp>
        <p:sp>
          <p:nvSpPr>
            <p:cNvPr id="17" name="Freeform 49"/>
            <p:cNvSpPr>
              <a:spLocks noEditPoints="1"/>
            </p:cNvSpPr>
            <p:nvPr/>
          </p:nvSpPr>
          <p:spPr bwMode="auto">
            <a:xfrm>
              <a:off x="10266363" y="3790950"/>
              <a:ext cx="228600" cy="231775"/>
            </a:xfrm>
            <a:custGeom>
              <a:avLst/>
              <a:gdLst>
                <a:gd name="T0" fmla="*/ 30 w 61"/>
                <a:gd name="T1" fmla="*/ 0 h 61"/>
                <a:gd name="T2" fmla="*/ 0 w 61"/>
                <a:gd name="T3" fmla="*/ 31 h 61"/>
                <a:gd name="T4" fmla="*/ 30 w 61"/>
                <a:gd name="T5" fmla="*/ 61 h 61"/>
                <a:gd name="T6" fmla="*/ 61 w 61"/>
                <a:gd name="T7" fmla="*/ 31 h 61"/>
                <a:gd name="T8" fmla="*/ 30 w 61"/>
                <a:gd name="T9" fmla="*/ 0 h 61"/>
                <a:gd name="T10" fmla="*/ 30 w 61"/>
                <a:gd name="T11" fmla="*/ 45 h 61"/>
                <a:gd name="T12" fmla="*/ 16 w 61"/>
                <a:gd name="T13" fmla="*/ 31 h 61"/>
                <a:gd name="T14" fmla="*/ 30 w 61"/>
                <a:gd name="T15" fmla="*/ 16 h 61"/>
                <a:gd name="T16" fmla="*/ 44 w 61"/>
                <a:gd name="T17" fmla="*/ 31 h 61"/>
                <a:gd name="T18" fmla="*/ 30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0" y="0"/>
                  </a:moveTo>
                  <a:cubicBezTo>
                    <a:pt x="13" y="0"/>
                    <a:pt x="0" y="14"/>
                    <a:pt x="0" y="31"/>
                  </a:cubicBezTo>
                  <a:cubicBezTo>
                    <a:pt x="0" y="47"/>
                    <a:pt x="13" y="61"/>
                    <a:pt x="30" y="61"/>
                  </a:cubicBezTo>
                  <a:cubicBezTo>
                    <a:pt x="47" y="61"/>
                    <a:pt x="61" y="47"/>
                    <a:pt x="61" y="31"/>
                  </a:cubicBezTo>
                  <a:cubicBezTo>
                    <a:pt x="61" y="14"/>
                    <a:pt x="47" y="0"/>
                    <a:pt x="30" y="0"/>
                  </a:cubicBezTo>
                  <a:close/>
                  <a:moveTo>
                    <a:pt x="30" y="45"/>
                  </a:moveTo>
                  <a:cubicBezTo>
                    <a:pt x="22" y="45"/>
                    <a:pt x="16" y="38"/>
                    <a:pt x="16" y="31"/>
                  </a:cubicBezTo>
                  <a:cubicBezTo>
                    <a:pt x="16" y="23"/>
                    <a:pt x="22" y="16"/>
                    <a:pt x="30" y="16"/>
                  </a:cubicBezTo>
                  <a:cubicBezTo>
                    <a:pt x="38" y="16"/>
                    <a:pt x="44" y="23"/>
                    <a:pt x="44" y="31"/>
                  </a:cubicBezTo>
                  <a:cubicBezTo>
                    <a:pt x="44" y="38"/>
                    <a:pt x="38" y="45"/>
                    <a:pt x="30" y="45"/>
                  </a:cubicBezTo>
                  <a:close/>
                </a:path>
              </a:pathLst>
            </a:custGeom>
            <a:grpFill/>
            <a:ln>
              <a:noFill/>
            </a:ln>
          </p:spPr>
          <p:txBody>
            <a:bodyPr vert="horz" wrap="square" lIns="91440" tIns="45720" rIns="91440" bIns="45720" numCol="1" anchor="t" anchorCtr="0" compatLnSpc="1"/>
            <a:lstStyle/>
            <a:p>
              <a:endParaRPr lang="zh-CN" altLang="en-US"/>
            </a:p>
          </p:txBody>
        </p:sp>
      </p:grpSp>
      <p:sp>
        <p:nvSpPr>
          <p:cNvPr id="18" name="Freeform 51"/>
          <p:cNvSpPr>
            <a:spLocks noEditPoints="1"/>
          </p:cNvSpPr>
          <p:nvPr/>
        </p:nvSpPr>
        <p:spPr bwMode="auto">
          <a:xfrm>
            <a:off x="641748" y="1683966"/>
            <a:ext cx="1800225" cy="947738"/>
          </a:xfrm>
          <a:custGeom>
            <a:avLst/>
            <a:gdLst>
              <a:gd name="T0" fmla="*/ 255 w 480"/>
              <a:gd name="T1" fmla="*/ 123 h 250"/>
              <a:gd name="T2" fmla="*/ 255 w 480"/>
              <a:gd name="T3" fmla="*/ 80 h 250"/>
              <a:gd name="T4" fmla="*/ 415 w 480"/>
              <a:gd name="T5" fmla="*/ 80 h 250"/>
              <a:gd name="T6" fmla="*/ 415 w 480"/>
              <a:gd name="T7" fmla="*/ 123 h 250"/>
              <a:gd name="T8" fmla="*/ 415 w 480"/>
              <a:gd name="T9" fmla="*/ 80 h 250"/>
              <a:gd name="T10" fmla="*/ 271 w 480"/>
              <a:gd name="T11" fmla="*/ 50 h 250"/>
              <a:gd name="T12" fmla="*/ 444 w 480"/>
              <a:gd name="T13" fmla="*/ 51 h 250"/>
              <a:gd name="T14" fmla="*/ 466 w 480"/>
              <a:gd name="T15" fmla="*/ 98 h 250"/>
              <a:gd name="T16" fmla="*/ 443 w 480"/>
              <a:gd name="T17" fmla="*/ 103 h 250"/>
              <a:gd name="T18" fmla="*/ 388 w 480"/>
              <a:gd name="T19" fmla="*/ 103 h 250"/>
              <a:gd name="T20" fmla="*/ 255 w 480"/>
              <a:gd name="T21" fmla="*/ 75 h 250"/>
              <a:gd name="T22" fmla="*/ 201 w 480"/>
              <a:gd name="T23" fmla="*/ 103 h 250"/>
              <a:gd name="T24" fmla="*/ 362 w 480"/>
              <a:gd name="T25" fmla="*/ 50 h 250"/>
              <a:gd name="T26" fmla="*/ 370 w 480"/>
              <a:gd name="T27" fmla="*/ 20 h 250"/>
              <a:gd name="T28" fmla="*/ 356 w 480"/>
              <a:gd name="T29" fmla="*/ 50 h 250"/>
              <a:gd name="T30" fmla="*/ 358 w 480"/>
              <a:gd name="T31" fmla="*/ 20 h 250"/>
              <a:gd name="T32" fmla="*/ 264 w 480"/>
              <a:gd name="T33" fmla="*/ 160 h 250"/>
              <a:gd name="T34" fmla="*/ 97 w 480"/>
              <a:gd name="T35" fmla="*/ 142 h 250"/>
              <a:gd name="T36" fmla="*/ 0 w 480"/>
              <a:gd name="T37" fmla="*/ 160 h 250"/>
              <a:gd name="T38" fmla="*/ 48 w 480"/>
              <a:gd name="T39" fmla="*/ 206 h 250"/>
              <a:gd name="T40" fmla="*/ 87 w 480"/>
              <a:gd name="T41" fmla="*/ 160 h 250"/>
              <a:gd name="T42" fmla="*/ 107 w 480"/>
              <a:gd name="T43" fmla="*/ 160 h 250"/>
              <a:gd name="T44" fmla="*/ 146 w 480"/>
              <a:gd name="T45" fmla="*/ 206 h 250"/>
              <a:gd name="T46" fmla="*/ 223 w 480"/>
              <a:gd name="T47" fmla="*/ 175 h 250"/>
              <a:gd name="T48" fmla="*/ 264 w 480"/>
              <a:gd name="T49" fmla="*/ 160 h 250"/>
              <a:gd name="T50" fmla="*/ 97 w 480"/>
              <a:gd name="T51" fmla="*/ 250 h 250"/>
              <a:gd name="T52" fmla="*/ 97 w 480"/>
              <a:gd name="T53" fmla="*/ 166 h 250"/>
              <a:gd name="T54" fmla="*/ 114 w 480"/>
              <a:gd name="T55" fmla="*/ 208 h 250"/>
              <a:gd name="T56" fmla="*/ 80 w 480"/>
              <a:gd name="T57" fmla="*/ 208 h 250"/>
              <a:gd name="T58" fmla="*/ 114 w 480"/>
              <a:gd name="T59" fmla="*/ 208 h 250"/>
              <a:gd name="T60" fmla="*/ 290 w 480"/>
              <a:gd name="T61" fmla="*/ 250 h 250"/>
              <a:gd name="T62" fmla="*/ 290 w 480"/>
              <a:gd name="T63" fmla="*/ 166 h 250"/>
              <a:gd name="T64" fmla="*/ 307 w 480"/>
              <a:gd name="T65" fmla="*/ 208 h 250"/>
              <a:gd name="T66" fmla="*/ 273 w 480"/>
              <a:gd name="T67" fmla="*/ 208 h 250"/>
              <a:gd name="T68" fmla="*/ 307 w 480"/>
              <a:gd name="T69" fmla="*/ 208 h 250"/>
              <a:gd name="T70" fmla="*/ 395 w 480"/>
              <a:gd name="T71" fmla="*/ 250 h 250"/>
              <a:gd name="T72" fmla="*/ 395 w 480"/>
              <a:gd name="T73" fmla="*/ 166 h 250"/>
              <a:gd name="T74" fmla="*/ 412 w 480"/>
              <a:gd name="T75" fmla="*/ 208 h 250"/>
              <a:gd name="T76" fmla="*/ 378 w 480"/>
              <a:gd name="T77" fmla="*/ 208 h 250"/>
              <a:gd name="T78" fmla="*/ 412 w 480"/>
              <a:gd name="T79" fmla="*/ 208 h 250"/>
              <a:gd name="T80" fmla="*/ 0 w 480"/>
              <a:gd name="T81" fmla="*/ 150 h 250"/>
              <a:gd name="T82" fmla="*/ 34 w 480"/>
              <a:gd name="T83" fmla="*/ 23 h 250"/>
              <a:gd name="T84" fmla="*/ 153 w 480"/>
              <a:gd name="T85" fmla="*/ 150 h 250"/>
              <a:gd name="T86" fmla="*/ 97 w 480"/>
              <a:gd name="T87" fmla="*/ 134 h 250"/>
              <a:gd name="T88" fmla="*/ 48 w 480"/>
              <a:gd name="T89" fmla="*/ 109 h 250"/>
              <a:gd name="T90" fmla="*/ 130 w 480"/>
              <a:gd name="T91" fmla="*/ 34 h 250"/>
              <a:gd name="T92" fmla="*/ 18 w 480"/>
              <a:gd name="T93" fmla="*/ 109 h 250"/>
              <a:gd name="T94" fmla="*/ 386 w 480"/>
              <a:gd name="T95" fmla="*/ 160 h 250"/>
              <a:gd name="T96" fmla="*/ 337 w 480"/>
              <a:gd name="T97" fmla="*/ 193 h 250"/>
              <a:gd name="T98" fmla="*/ 386 w 480"/>
              <a:gd name="T99" fmla="*/ 160 h 250"/>
              <a:gd name="T100" fmla="*/ 443 w 480"/>
              <a:gd name="T101" fmla="*/ 193 h 250"/>
              <a:gd name="T102" fmla="*/ 404 w 480"/>
              <a:gd name="T103" fmla="*/ 160 h 250"/>
              <a:gd name="T104" fmla="*/ 180 w 480"/>
              <a:gd name="T105" fmla="*/ 133 h 250"/>
              <a:gd name="T106" fmla="*/ 170 w 480"/>
              <a:gd name="T107" fmla="*/ 123 h 250"/>
              <a:gd name="T108" fmla="*/ 177 w 480"/>
              <a:gd name="T109" fmla="*/ 150 h 250"/>
              <a:gd name="T110" fmla="*/ 480 w 480"/>
              <a:gd name="T111" fmla="*/ 150 h 250"/>
              <a:gd name="T112" fmla="*/ 180 w 480"/>
              <a:gd name="T113" fmla="*/ 133 h 250"/>
              <a:gd name="T114" fmla="*/ 104 w 480"/>
              <a:gd name="T115" fmla="*/ 20 h 250"/>
              <a:gd name="T116" fmla="*/ 114 w 480"/>
              <a:gd name="T117" fmla="*/ 10 h 250"/>
              <a:gd name="T118" fmla="*/ 73 w 480"/>
              <a:gd name="T119" fmla="*/ 0 h 250"/>
              <a:gd name="T120" fmla="*/ 64 w 480"/>
              <a:gd name="T121" fmla="*/ 1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0" h="250">
                <a:moveTo>
                  <a:pt x="277" y="102"/>
                </a:moveTo>
                <a:cubicBezTo>
                  <a:pt x="277" y="113"/>
                  <a:pt x="267" y="123"/>
                  <a:pt x="255" y="123"/>
                </a:cubicBezTo>
                <a:cubicBezTo>
                  <a:pt x="243" y="123"/>
                  <a:pt x="233" y="113"/>
                  <a:pt x="233" y="102"/>
                </a:cubicBezTo>
                <a:cubicBezTo>
                  <a:pt x="233" y="90"/>
                  <a:pt x="243" y="80"/>
                  <a:pt x="255" y="80"/>
                </a:cubicBezTo>
                <a:cubicBezTo>
                  <a:pt x="267" y="80"/>
                  <a:pt x="277" y="90"/>
                  <a:pt x="277" y="102"/>
                </a:cubicBezTo>
                <a:close/>
                <a:moveTo>
                  <a:pt x="415" y="80"/>
                </a:moveTo>
                <a:cubicBezTo>
                  <a:pt x="403" y="80"/>
                  <a:pt x="394" y="90"/>
                  <a:pt x="394" y="102"/>
                </a:cubicBezTo>
                <a:cubicBezTo>
                  <a:pt x="394" y="113"/>
                  <a:pt x="403" y="123"/>
                  <a:pt x="415" y="123"/>
                </a:cubicBezTo>
                <a:cubicBezTo>
                  <a:pt x="427" y="123"/>
                  <a:pt x="437" y="113"/>
                  <a:pt x="437" y="102"/>
                </a:cubicBezTo>
                <a:cubicBezTo>
                  <a:pt x="437" y="90"/>
                  <a:pt x="427" y="80"/>
                  <a:pt x="415" y="80"/>
                </a:cubicBezTo>
                <a:close/>
                <a:moveTo>
                  <a:pt x="201" y="103"/>
                </a:moveTo>
                <a:cubicBezTo>
                  <a:pt x="201" y="103"/>
                  <a:pt x="185" y="55"/>
                  <a:pt x="271" y="50"/>
                </a:cubicBezTo>
                <a:cubicBezTo>
                  <a:pt x="283" y="49"/>
                  <a:pt x="302" y="13"/>
                  <a:pt x="356" y="13"/>
                </a:cubicBezTo>
                <a:cubicBezTo>
                  <a:pt x="424" y="12"/>
                  <a:pt x="434" y="50"/>
                  <a:pt x="444" y="51"/>
                </a:cubicBezTo>
                <a:cubicBezTo>
                  <a:pt x="458" y="52"/>
                  <a:pt x="466" y="63"/>
                  <a:pt x="466" y="75"/>
                </a:cubicBezTo>
                <a:cubicBezTo>
                  <a:pt x="466" y="98"/>
                  <a:pt x="466" y="98"/>
                  <a:pt x="466" y="98"/>
                </a:cubicBezTo>
                <a:cubicBezTo>
                  <a:pt x="466" y="100"/>
                  <a:pt x="458" y="103"/>
                  <a:pt x="458" y="103"/>
                </a:cubicBezTo>
                <a:cubicBezTo>
                  <a:pt x="443" y="103"/>
                  <a:pt x="443" y="103"/>
                  <a:pt x="443" y="103"/>
                </a:cubicBezTo>
                <a:cubicBezTo>
                  <a:pt x="443" y="86"/>
                  <a:pt x="431" y="75"/>
                  <a:pt x="415" y="75"/>
                </a:cubicBezTo>
                <a:cubicBezTo>
                  <a:pt x="400" y="75"/>
                  <a:pt x="388" y="86"/>
                  <a:pt x="388" y="103"/>
                </a:cubicBezTo>
                <a:cubicBezTo>
                  <a:pt x="283" y="103"/>
                  <a:pt x="283" y="103"/>
                  <a:pt x="283" y="103"/>
                </a:cubicBezTo>
                <a:cubicBezTo>
                  <a:pt x="283" y="86"/>
                  <a:pt x="270" y="75"/>
                  <a:pt x="255" y="75"/>
                </a:cubicBezTo>
                <a:cubicBezTo>
                  <a:pt x="239" y="75"/>
                  <a:pt x="227" y="86"/>
                  <a:pt x="227" y="103"/>
                </a:cubicBezTo>
                <a:lnTo>
                  <a:pt x="201" y="103"/>
                </a:lnTo>
                <a:close/>
                <a:moveTo>
                  <a:pt x="370" y="20"/>
                </a:moveTo>
                <a:cubicBezTo>
                  <a:pt x="362" y="50"/>
                  <a:pt x="362" y="50"/>
                  <a:pt x="362" y="50"/>
                </a:cubicBezTo>
                <a:cubicBezTo>
                  <a:pt x="411" y="50"/>
                  <a:pt x="411" y="50"/>
                  <a:pt x="411" y="50"/>
                </a:cubicBezTo>
                <a:cubicBezTo>
                  <a:pt x="411" y="50"/>
                  <a:pt x="406" y="24"/>
                  <a:pt x="370" y="20"/>
                </a:cubicBezTo>
                <a:close/>
                <a:moveTo>
                  <a:pt x="291" y="50"/>
                </a:moveTo>
                <a:cubicBezTo>
                  <a:pt x="356" y="50"/>
                  <a:pt x="356" y="50"/>
                  <a:pt x="356" y="50"/>
                </a:cubicBezTo>
                <a:cubicBezTo>
                  <a:pt x="367" y="20"/>
                  <a:pt x="367" y="20"/>
                  <a:pt x="367" y="20"/>
                </a:cubicBezTo>
                <a:cubicBezTo>
                  <a:pt x="364" y="20"/>
                  <a:pt x="361" y="20"/>
                  <a:pt x="358" y="20"/>
                </a:cubicBezTo>
                <a:cubicBezTo>
                  <a:pt x="317" y="21"/>
                  <a:pt x="305" y="37"/>
                  <a:pt x="291" y="50"/>
                </a:cubicBezTo>
                <a:close/>
                <a:moveTo>
                  <a:pt x="264" y="160"/>
                </a:moveTo>
                <a:cubicBezTo>
                  <a:pt x="142" y="160"/>
                  <a:pt x="142" y="160"/>
                  <a:pt x="142" y="160"/>
                </a:cubicBezTo>
                <a:cubicBezTo>
                  <a:pt x="130" y="148"/>
                  <a:pt x="115" y="142"/>
                  <a:pt x="97" y="142"/>
                </a:cubicBezTo>
                <a:cubicBezTo>
                  <a:pt x="80" y="142"/>
                  <a:pt x="64" y="148"/>
                  <a:pt x="52" y="160"/>
                </a:cubicBezTo>
                <a:cubicBezTo>
                  <a:pt x="0" y="160"/>
                  <a:pt x="0" y="160"/>
                  <a:pt x="0" y="160"/>
                </a:cubicBezTo>
                <a:cubicBezTo>
                  <a:pt x="0" y="206"/>
                  <a:pt x="0" y="206"/>
                  <a:pt x="0" y="206"/>
                </a:cubicBezTo>
                <a:cubicBezTo>
                  <a:pt x="48" y="206"/>
                  <a:pt x="48" y="206"/>
                  <a:pt x="48" y="206"/>
                </a:cubicBezTo>
                <a:cubicBezTo>
                  <a:pt x="50" y="180"/>
                  <a:pt x="68" y="163"/>
                  <a:pt x="91" y="160"/>
                </a:cubicBezTo>
                <a:cubicBezTo>
                  <a:pt x="87" y="160"/>
                  <a:pt x="87" y="160"/>
                  <a:pt x="87" y="160"/>
                </a:cubicBezTo>
                <a:cubicBezTo>
                  <a:pt x="90" y="159"/>
                  <a:pt x="94" y="159"/>
                  <a:pt x="97" y="159"/>
                </a:cubicBezTo>
                <a:cubicBezTo>
                  <a:pt x="101" y="159"/>
                  <a:pt x="104" y="159"/>
                  <a:pt x="107" y="160"/>
                </a:cubicBezTo>
                <a:cubicBezTo>
                  <a:pt x="103" y="160"/>
                  <a:pt x="103" y="160"/>
                  <a:pt x="103" y="160"/>
                </a:cubicBezTo>
                <a:cubicBezTo>
                  <a:pt x="126" y="163"/>
                  <a:pt x="144" y="180"/>
                  <a:pt x="146" y="206"/>
                </a:cubicBezTo>
                <a:cubicBezTo>
                  <a:pt x="206" y="206"/>
                  <a:pt x="206" y="206"/>
                  <a:pt x="206" y="206"/>
                </a:cubicBezTo>
                <a:cubicBezTo>
                  <a:pt x="223" y="175"/>
                  <a:pt x="223" y="175"/>
                  <a:pt x="223" y="175"/>
                </a:cubicBezTo>
                <a:cubicBezTo>
                  <a:pt x="254" y="174"/>
                  <a:pt x="254" y="174"/>
                  <a:pt x="254" y="174"/>
                </a:cubicBezTo>
                <a:lnTo>
                  <a:pt x="264" y="160"/>
                </a:lnTo>
                <a:close/>
                <a:moveTo>
                  <a:pt x="139" y="208"/>
                </a:moveTo>
                <a:cubicBezTo>
                  <a:pt x="139" y="231"/>
                  <a:pt x="120" y="250"/>
                  <a:pt x="97" y="250"/>
                </a:cubicBezTo>
                <a:cubicBezTo>
                  <a:pt x="74" y="250"/>
                  <a:pt x="55" y="231"/>
                  <a:pt x="55" y="208"/>
                </a:cubicBezTo>
                <a:cubicBezTo>
                  <a:pt x="55" y="185"/>
                  <a:pt x="74" y="166"/>
                  <a:pt x="97" y="166"/>
                </a:cubicBezTo>
                <a:cubicBezTo>
                  <a:pt x="120" y="166"/>
                  <a:pt x="139" y="185"/>
                  <a:pt x="139" y="208"/>
                </a:cubicBezTo>
                <a:close/>
                <a:moveTo>
                  <a:pt x="114" y="208"/>
                </a:moveTo>
                <a:cubicBezTo>
                  <a:pt x="114" y="198"/>
                  <a:pt x="107" y="191"/>
                  <a:pt x="97" y="191"/>
                </a:cubicBezTo>
                <a:cubicBezTo>
                  <a:pt x="88" y="191"/>
                  <a:pt x="80" y="198"/>
                  <a:pt x="80" y="208"/>
                </a:cubicBezTo>
                <a:cubicBezTo>
                  <a:pt x="80" y="218"/>
                  <a:pt x="88" y="226"/>
                  <a:pt x="97" y="226"/>
                </a:cubicBezTo>
                <a:cubicBezTo>
                  <a:pt x="107" y="226"/>
                  <a:pt x="114" y="218"/>
                  <a:pt x="114" y="208"/>
                </a:cubicBezTo>
                <a:close/>
                <a:moveTo>
                  <a:pt x="332" y="208"/>
                </a:moveTo>
                <a:cubicBezTo>
                  <a:pt x="332" y="231"/>
                  <a:pt x="313" y="250"/>
                  <a:pt x="290" y="250"/>
                </a:cubicBezTo>
                <a:cubicBezTo>
                  <a:pt x="267" y="250"/>
                  <a:pt x="248" y="231"/>
                  <a:pt x="248" y="208"/>
                </a:cubicBezTo>
                <a:cubicBezTo>
                  <a:pt x="248" y="185"/>
                  <a:pt x="267" y="166"/>
                  <a:pt x="290" y="166"/>
                </a:cubicBezTo>
                <a:cubicBezTo>
                  <a:pt x="313" y="166"/>
                  <a:pt x="332" y="185"/>
                  <a:pt x="332" y="208"/>
                </a:cubicBezTo>
                <a:close/>
                <a:moveTo>
                  <a:pt x="307" y="208"/>
                </a:moveTo>
                <a:cubicBezTo>
                  <a:pt x="307" y="198"/>
                  <a:pt x="300" y="191"/>
                  <a:pt x="290" y="191"/>
                </a:cubicBezTo>
                <a:cubicBezTo>
                  <a:pt x="281" y="191"/>
                  <a:pt x="273" y="198"/>
                  <a:pt x="273" y="208"/>
                </a:cubicBezTo>
                <a:cubicBezTo>
                  <a:pt x="273" y="218"/>
                  <a:pt x="281" y="226"/>
                  <a:pt x="290" y="226"/>
                </a:cubicBezTo>
                <a:cubicBezTo>
                  <a:pt x="300" y="226"/>
                  <a:pt x="307" y="218"/>
                  <a:pt x="307" y="208"/>
                </a:cubicBezTo>
                <a:close/>
                <a:moveTo>
                  <a:pt x="437" y="208"/>
                </a:moveTo>
                <a:cubicBezTo>
                  <a:pt x="437" y="231"/>
                  <a:pt x="418" y="250"/>
                  <a:pt x="395" y="250"/>
                </a:cubicBezTo>
                <a:cubicBezTo>
                  <a:pt x="372" y="250"/>
                  <a:pt x="353" y="231"/>
                  <a:pt x="353" y="208"/>
                </a:cubicBezTo>
                <a:cubicBezTo>
                  <a:pt x="353" y="185"/>
                  <a:pt x="372" y="166"/>
                  <a:pt x="395" y="166"/>
                </a:cubicBezTo>
                <a:cubicBezTo>
                  <a:pt x="418" y="166"/>
                  <a:pt x="437" y="185"/>
                  <a:pt x="437" y="208"/>
                </a:cubicBezTo>
                <a:close/>
                <a:moveTo>
                  <a:pt x="412" y="208"/>
                </a:moveTo>
                <a:cubicBezTo>
                  <a:pt x="412" y="198"/>
                  <a:pt x="404" y="191"/>
                  <a:pt x="395" y="191"/>
                </a:cubicBezTo>
                <a:cubicBezTo>
                  <a:pt x="385" y="191"/>
                  <a:pt x="378" y="198"/>
                  <a:pt x="378" y="208"/>
                </a:cubicBezTo>
                <a:cubicBezTo>
                  <a:pt x="378" y="218"/>
                  <a:pt x="385" y="226"/>
                  <a:pt x="395" y="226"/>
                </a:cubicBezTo>
                <a:cubicBezTo>
                  <a:pt x="404" y="226"/>
                  <a:pt x="412" y="218"/>
                  <a:pt x="412" y="208"/>
                </a:cubicBezTo>
                <a:close/>
                <a:moveTo>
                  <a:pt x="51" y="150"/>
                </a:moveTo>
                <a:cubicBezTo>
                  <a:pt x="0" y="150"/>
                  <a:pt x="0" y="150"/>
                  <a:pt x="0" y="150"/>
                </a:cubicBezTo>
                <a:cubicBezTo>
                  <a:pt x="0" y="101"/>
                  <a:pt x="0" y="101"/>
                  <a:pt x="0" y="101"/>
                </a:cubicBezTo>
                <a:cubicBezTo>
                  <a:pt x="34" y="23"/>
                  <a:pt x="34" y="23"/>
                  <a:pt x="34" y="23"/>
                </a:cubicBezTo>
                <a:cubicBezTo>
                  <a:pt x="153" y="23"/>
                  <a:pt x="153" y="23"/>
                  <a:pt x="153" y="23"/>
                </a:cubicBezTo>
                <a:cubicBezTo>
                  <a:pt x="153" y="150"/>
                  <a:pt x="153" y="150"/>
                  <a:pt x="153" y="150"/>
                </a:cubicBezTo>
                <a:cubicBezTo>
                  <a:pt x="143" y="150"/>
                  <a:pt x="143" y="150"/>
                  <a:pt x="143" y="150"/>
                </a:cubicBezTo>
                <a:cubicBezTo>
                  <a:pt x="130" y="143"/>
                  <a:pt x="114" y="134"/>
                  <a:pt x="97" y="134"/>
                </a:cubicBezTo>
                <a:cubicBezTo>
                  <a:pt x="80" y="134"/>
                  <a:pt x="64" y="143"/>
                  <a:pt x="51" y="150"/>
                </a:cubicBezTo>
                <a:close/>
                <a:moveTo>
                  <a:pt x="48" y="109"/>
                </a:moveTo>
                <a:cubicBezTo>
                  <a:pt x="130" y="85"/>
                  <a:pt x="130" y="85"/>
                  <a:pt x="130" y="85"/>
                </a:cubicBezTo>
                <a:cubicBezTo>
                  <a:pt x="130" y="34"/>
                  <a:pt x="130" y="34"/>
                  <a:pt x="130" y="34"/>
                </a:cubicBezTo>
                <a:cubicBezTo>
                  <a:pt x="49" y="35"/>
                  <a:pt x="49" y="35"/>
                  <a:pt x="49" y="35"/>
                </a:cubicBezTo>
                <a:cubicBezTo>
                  <a:pt x="18" y="109"/>
                  <a:pt x="18" y="109"/>
                  <a:pt x="18" y="109"/>
                </a:cubicBezTo>
                <a:lnTo>
                  <a:pt x="48" y="109"/>
                </a:lnTo>
                <a:close/>
                <a:moveTo>
                  <a:pt x="386" y="160"/>
                </a:moveTo>
                <a:cubicBezTo>
                  <a:pt x="300" y="160"/>
                  <a:pt x="300" y="160"/>
                  <a:pt x="300" y="160"/>
                </a:cubicBezTo>
                <a:cubicBezTo>
                  <a:pt x="317" y="163"/>
                  <a:pt x="332" y="176"/>
                  <a:pt x="337" y="193"/>
                </a:cubicBezTo>
                <a:cubicBezTo>
                  <a:pt x="348" y="193"/>
                  <a:pt x="348" y="193"/>
                  <a:pt x="348" y="193"/>
                </a:cubicBezTo>
                <a:cubicBezTo>
                  <a:pt x="354" y="176"/>
                  <a:pt x="368" y="163"/>
                  <a:pt x="386" y="160"/>
                </a:cubicBezTo>
                <a:close/>
                <a:moveTo>
                  <a:pt x="442" y="193"/>
                </a:moveTo>
                <a:cubicBezTo>
                  <a:pt x="443" y="193"/>
                  <a:pt x="443" y="193"/>
                  <a:pt x="443" y="193"/>
                </a:cubicBezTo>
                <a:cubicBezTo>
                  <a:pt x="443" y="160"/>
                  <a:pt x="443" y="160"/>
                  <a:pt x="443" y="160"/>
                </a:cubicBezTo>
                <a:cubicBezTo>
                  <a:pt x="404" y="160"/>
                  <a:pt x="404" y="160"/>
                  <a:pt x="404" y="160"/>
                </a:cubicBezTo>
                <a:cubicBezTo>
                  <a:pt x="422" y="163"/>
                  <a:pt x="436" y="176"/>
                  <a:pt x="442" y="193"/>
                </a:cubicBezTo>
                <a:close/>
                <a:moveTo>
                  <a:pt x="180" y="133"/>
                </a:moveTo>
                <a:cubicBezTo>
                  <a:pt x="180" y="123"/>
                  <a:pt x="180" y="123"/>
                  <a:pt x="180" y="123"/>
                </a:cubicBezTo>
                <a:cubicBezTo>
                  <a:pt x="170" y="123"/>
                  <a:pt x="170" y="123"/>
                  <a:pt x="170" y="123"/>
                </a:cubicBezTo>
                <a:cubicBezTo>
                  <a:pt x="170" y="150"/>
                  <a:pt x="170" y="150"/>
                  <a:pt x="170" y="150"/>
                </a:cubicBezTo>
                <a:cubicBezTo>
                  <a:pt x="177" y="150"/>
                  <a:pt x="177" y="150"/>
                  <a:pt x="177" y="150"/>
                </a:cubicBezTo>
                <a:cubicBezTo>
                  <a:pt x="180" y="150"/>
                  <a:pt x="180" y="150"/>
                  <a:pt x="180" y="150"/>
                </a:cubicBezTo>
                <a:cubicBezTo>
                  <a:pt x="480" y="150"/>
                  <a:pt x="480" y="150"/>
                  <a:pt x="480" y="150"/>
                </a:cubicBezTo>
                <a:cubicBezTo>
                  <a:pt x="480" y="133"/>
                  <a:pt x="480" y="133"/>
                  <a:pt x="480" y="133"/>
                </a:cubicBezTo>
                <a:lnTo>
                  <a:pt x="180" y="133"/>
                </a:lnTo>
                <a:close/>
                <a:moveTo>
                  <a:pt x="73" y="20"/>
                </a:moveTo>
                <a:cubicBezTo>
                  <a:pt x="104" y="20"/>
                  <a:pt x="104" y="20"/>
                  <a:pt x="104" y="20"/>
                </a:cubicBezTo>
                <a:cubicBezTo>
                  <a:pt x="109" y="20"/>
                  <a:pt x="114" y="15"/>
                  <a:pt x="114" y="10"/>
                </a:cubicBezTo>
                <a:cubicBezTo>
                  <a:pt x="114" y="10"/>
                  <a:pt x="114" y="10"/>
                  <a:pt x="114" y="10"/>
                </a:cubicBezTo>
                <a:cubicBezTo>
                  <a:pt x="114" y="4"/>
                  <a:pt x="109" y="0"/>
                  <a:pt x="104" y="0"/>
                </a:cubicBezTo>
                <a:cubicBezTo>
                  <a:pt x="73" y="0"/>
                  <a:pt x="73" y="0"/>
                  <a:pt x="73" y="0"/>
                </a:cubicBezTo>
                <a:cubicBezTo>
                  <a:pt x="68" y="0"/>
                  <a:pt x="64" y="4"/>
                  <a:pt x="64" y="10"/>
                </a:cubicBezTo>
                <a:cubicBezTo>
                  <a:pt x="64" y="10"/>
                  <a:pt x="64" y="10"/>
                  <a:pt x="64" y="10"/>
                </a:cubicBezTo>
                <a:cubicBezTo>
                  <a:pt x="64" y="15"/>
                  <a:pt x="68" y="20"/>
                  <a:pt x="73" y="20"/>
                </a:cubicBezTo>
                <a:close/>
              </a:path>
            </a:pathLst>
          </a:custGeom>
          <a:solidFill>
            <a:srgbClr val="00B0F0"/>
          </a:solidFill>
          <a:ln>
            <a:noFill/>
          </a:ln>
        </p:spPr>
        <p:txBody>
          <a:bodyPr vert="horz" wrap="square" lIns="91440" tIns="45720" rIns="91440" bIns="45720" numCol="1" anchor="t" anchorCtr="0" compatLnSpc="1"/>
          <a:lstStyle/>
          <a:p>
            <a:endParaRPr lang="zh-CN" altLang="en-US"/>
          </a:p>
        </p:txBody>
      </p:sp>
      <p:grpSp>
        <p:nvGrpSpPr>
          <p:cNvPr id="19" name="组合 80"/>
          <p:cNvGrpSpPr/>
          <p:nvPr/>
        </p:nvGrpSpPr>
        <p:grpSpPr>
          <a:xfrm>
            <a:off x="5272088" y="1700635"/>
            <a:ext cx="2274888" cy="914400"/>
            <a:chOff x="-2452688" y="3108325"/>
            <a:chExt cx="2274888" cy="914400"/>
          </a:xfrm>
          <a:solidFill>
            <a:srgbClr val="00B0F0"/>
          </a:solidFill>
        </p:grpSpPr>
        <p:sp>
          <p:nvSpPr>
            <p:cNvPr id="20" name="Freeform 15"/>
            <p:cNvSpPr>
              <a:spLocks noEditPoints="1"/>
            </p:cNvSpPr>
            <p:nvPr/>
          </p:nvSpPr>
          <p:spPr bwMode="auto">
            <a:xfrm>
              <a:off x="-2387600" y="3108325"/>
              <a:ext cx="2182813" cy="773113"/>
            </a:xfrm>
            <a:custGeom>
              <a:avLst/>
              <a:gdLst>
                <a:gd name="T0" fmla="*/ 395 w 582"/>
                <a:gd name="T1" fmla="*/ 204 h 204"/>
                <a:gd name="T2" fmla="*/ 395 w 582"/>
                <a:gd name="T3" fmla="*/ 144 h 204"/>
                <a:gd name="T4" fmla="*/ 306 w 582"/>
                <a:gd name="T5" fmla="*/ 144 h 204"/>
                <a:gd name="T6" fmla="*/ 306 w 582"/>
                <a:gd name="T7" fmla="*/ 204 h 204"/>
                <a:gd name="T8" fmla="*/ 306 w 582"/>
                <a:gd name="T9" fmla="*/ 144 h 204"/>
                <a:gd name="T10" fmla="*/ 192 w 582"/>
                <a:gd name="T11" fmla="*/ 174 h 204"/>
                <a:gd name="T12" fmla="*/ 251 w 582"/>
                <a:gd name="T13" fmla="*/ 174 h 204"/>
                <a:gd name="T14" fmla="*/ 132 w 582"/>
                <a:gd name="T15" fmla="*/ 144 h 204"/>
                <a:gd name="T16" fmla="*/ 132 w 582"/>
                <a:gd name="T17" fmla="*/ 204 h 204"/>
                <a:gd name="T18" fmla="*/ 132 w 582"/>
                <a:gd name="T19" fmla="*/ 144 h 204"/>
                <a:gd name="T20" fmla="*/ 582 w 582"/>
                <a:gd name="T21" fmla="*/ 166 h 204"/>
                <a:gd name="T22" fmla="*/ 499 w 582"/>
                <a:gd name="T23" fmla="*/ 166 h 204"/>
                <a:gd name="T24" fmla="*/ 445 w 582"/>
                <a:gd name="T25" fmla="*/ 130 h 204"/>
                <a:gd name="T26" fmla="*/ 105 w 582"/>
                <a:gd name="T27" fmla="*/ 133 h 204"/>
                <a:gd name="T28" fmla="*/ 176 w 582"/>
                <a:gd name="T29" fmla="*/ 133 h 204"/>
                <a:gd name="T30" fmla="*/ 266 w 582"/>
                <a:gd name="T31" fmla="*/ 133 h 204"/>
                <a:gd name="T32" fmla="*/ 352 w 582"/>
                <a:gd name="T33" fmla="*/ 133 h 204"/>
                <a:gd name="T34" fmla="*/ 439 w 582"/>
                <a:gd name="T35" fmla="*/ 170 h 204"/>
                <a:gd name="T36" fmla="*/ 395 w 582"/>
                <a:gd name="T37" fmla="*/ 135 h 204"/>
                <a:gd name="T38" fmla="*/ 352 w 582"/>
                <a:gd name="T39" fmla="*/ 170 h 204"/>
                <a:gd name="T40" fmla="*/ 344 w 582"/>
                <a:gd name="T41" fmla="*/ 170 h 204"/>
                <a:gd name="T42" fmla="*/ 268 w 582"/>
                <a:gd name="T43" fmla="*/ 170 h 204"/>
                <a:gd name="T44" fmla="*/ 260 w 582"/>
                <a:gd name="T45" fmla="*/ 170 h 204"/>
                <a:gd name="T46" fmla="*/ 259 w 582"/>
                <a:gd name="T47" fmla="*/ 165 h 204"/>
                <a:gd name="T48" fmla="*/ 183 w 582"/>
                <a:gd name="T49" fmla="*/ 170 h 204"/>
                <a:gd name="T50" fmla="*/ 172 w 582"/>
                <a:gd name="T51" fmla="*/ 170 h 204"/>
                <a:gd name="T52" fmla="*/ 132 w 582"/>
                <a:gd name="T53" fmla="*/ 135 h 204"/>
                <a:gd name="T54" fmla="*/ 92 w 582"/>
                <a:gd name="T55" fmla="*/ 202 h 204"/>
                <a:gd name="T56" fmla="*/ 81 w 582"/>
                <a:gd name="T57" fmla="*/ 126 h 204"/>
                <a:gd name="T58" fmla="*/ 84 w 582"/>
                <a:gd name="T59" fmla="*/ 32 h 204"/>
                <a:gd name="T60" fmla="*/ 109 w 582"/>
                <a:gd name="T61" fmla="*/ 36 h 204"/>
                <a:gd name="T62" fmla="*/ 133 w 582"/>
                <a:gd name="T63" fmla="*/ 0 h 204"/>
                <a:gd name="T64" fmla="*/ 142 w 582"/>
                <a:gd name="T65" fmla="*/ 36 h 204"/>
                <a:gd name="T66" fmla="*/ 179 w 582"/>
                <a:gd name="T67" fmla="*/ 30 h 204"/>
                <a:gd name="T68" fmla="*/ 192 w 582"/>
                <a:gd name="T69" fmla="*/ 36 h 204"/>
                <a:gd name="T70" fmla="*/ 252 w 582"/>
                <a:gd name="T71" fmla="*/ 26 h 204"/>
                <a:gd name="T72" fmla="*/ 272 w 582"/>
                <a:gd name="T73" fmla="*/ 13 h 204"/>
                <a:gd name="T74" fmla="*/ 372 w 582"/>
                <a:gd name="T75" fmla="*/ 26 h 204"/>
                <a:gd name="T76" fmla="*/ 392 w 582"/>
                <a:gd name="T77" fmla="*/ 13 h 204"/>
                <a:gd name="T78" fmla="*/ 445 w 582"/>
                <a:gd name="T79" fmla="*/ 26 h 204"/>
                <a:gd name="T80" fmla="*/ 445 w 582"/>
                <a:gd name="T81" fmla="*/ 13 h 204"/>
                <a:gd name="T82" fmla="*/ 559 w 582"/>
                <a:gd name="T83" fmla="*/ 10 h 204"/>
                <a:gd name="T84" fmla="*/ 549 w 582"/>
                <a:gd name="T85" fmla="*/ 23 h 204"/>
                <a:gd name="T86" fmla="*/ 582 w 582"/>
                <a:gd name="T87" fmla="*/ 68 h 204"/>
                <a:gd name="T88" fmla="*/ 304 w 582"/>
                <a:gd name="T89" fmla="*/ 63 h 204"/>
                <a:gd name="T90" fmla="*/ 331 w 582"/>
                <a:gd name="T91" fmla="*/ 120 h 204"/>
                <a:gd name="T92" fmla="*/ 365 w 582"/>
                <a:gd name="T93" fmla="*/ 120 h 204"/>
                <a:gd name="T94" fmla="*/ 317 w 582"/>
                <a:gd name="T95" fmla="*/ 63 h 204"/>
                <a:gd name="T96" fmla="*/ 365 w 582"/>
                <a:gd name="T97" fmla="*/ 120 h 204"/>
                <a:gd name="T98" fmla="*/ 350 w 582"/>
                <a:gd name="T99" fmla="*/ 63 h 204"/>
                <a:gd name="T100" fmla="*/ 378 w 582"/>
                <a:gd name="T101" fmla="*/ 120 h 204"/>
                <a:gd name="T102" fmla="*/ 412 w 582"/>
                <a:gd name="T103" fmla="*/ 120 h 204"/>
                <a:gd name="T104" fmla="*/ 364 w 582"/>
                <a:gd name="T105" fmla="*/ 63 h 204"/>
                <a:gd name="T106" fmla="*/ 412 w 582"/>
                <a:gd name="T107" fmla="*/ 120 h 204"/>
                <a:gd name="T108" fmla="*/ 472 w 582"/>
                <a:gd name="T109" fmla="*/ 36 h 204"/>
                <a:gd name="T110" fmla="*/ 499 w 582"/>
                <a:gd name="T111" fmla="*/ 83 h 204"/>
                <a:gd name="T112" fmla="*/ 535 w 582"/>
                <a:gd name="T113" fmla="*/ 36 h 204"/>
                <a:gd name="T114" fmla="*/ 509 w 582"/>
                <a:gd name="T115" fmla="*/ 83 h 204"/>
                <a:gd name="T116" fmla="*/ 535 w 582"/>
                <a:gd name="T117" fmla="*/ 36 h 204"/>
                <a:gd name="T118" fmla="*/ 576 w 582"/>
                <a:gd name="T119" fmla="*/ 173 h 204"/>
                <a:gd name="T120" fmla="*/ 546 w 582"/>
                <a:gd name="T121" fmla="*/ 203 h 204"/>
                <a:gd name="T122" fmla="*/ 512 w 582"/>
                <a:gd name="T123" fmla="*/ 173 h 204"/>
                <a:gd name="T124" fmla="*/ 483 w 582"/>
                <a:gd name="T125" fmla="*/ 20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2" h="204">
                  <a:moveTo>
                    <a:pt x="425" y="174"/>
                  </a:moveTo>
                  <a:cubicBezTo>
                    <a:pt x="425" y="190"/>
                    <a:pt x="412" y="204"/>
                    <a:pt x="395" y="204"/>
                  </a:cubicBezTo>
                  <a:cubicBezTo>
                    <a:pt x="379" y="204"/>
                    <a:pt x="366" y="190"/>
                    <a:pt x="366" y="174"/>
                  </a:cubicBezTo>
                  <a:cubicBezTo>
                    <a:pt x="366" y="157"/>
                    <a:pt x="379" y="144"/>
                    <a:pt x="395" y="144"/>
                  </a:cubicBezTo>
                  <a:cubicBezTo>
                    <a:pt x="412" y="144"/>
                    <a:pt x="425" y="157"/>
                    <a:pt x="425" y="174"/>
                  </a:cubicBezTo>
                  <a:close/>
                  <a:moveTo>
                    <a:pt x="306" y="144"/>
                  </a:moveTo>
                  <a:cubicBezTo>
                    <a:pt x="289" y="144"/>
                    <a:pt x="276" y="157"/>
                    <a:pt x="276" y="174"/>
                  </a:cubicBezTo>
                  <a:cubicBezTo>
                    <a:pt x="276" y="190"/>
                    <a:pt x="289" y="204"/>
                    <a:pt x="306" y="204"/>
                  </a:cubicBezTo>
                  <a:cubicBezTo>
                    <a:pt x="322" y="204"/>
                    <a:pt x="336" y="190"/>
                    <a:pt x="336" y="174"/>
                  </a:cubicBezTo>
                  <a:cubicBezTo>
                    <a:pt x="336" y="157"/>
                    <a:pt x="322" y="144"/>
                    <a:pt x="306" y="144"/>
                  </a:cubicBezTo>
                  <a:close/>
                  <a:moveTo>
                    <a:pt x="222" y="144"/>
                  </a:moveTo>
                  <a:cubicBezTo>
                    <a:pt x="205" y="144"/>
                    <a:pt x="192" y="157"/>
                    <a:pt x="192" y="174"/>
                  </a:cubicBezTo>
                  <a:cubicBezTo>
                    <a:pt x="192" y="190"/>
                    <a:pt x="205" y="204"/>
                    <a:pt x="222" y="204"/>
                  </a:cubicBezTo>
                  <a:cubicBezTo>
                    <a:pt x="238" y="204"/>
                    <a:pt x="251" y="190"/>
                    <a:pt x="251" y="174"/>
                  </a:cubicBezTo>
                  <a:cubicBezTo>
                    <a:pt x="251" y="157"/>
                    <a:pt x="238" y="144"/>
                    <a:pt x="222" y="144"/>
                  </a:cubicBezTo>
                  <a:close/>
                  <a:moveTo>
                    <a:pt x="132" y="144"/>
                  </a:moveTo>
                  <a:cubicBezTo>
                    <a:pt x="116" y="144"/>
                    <a:pt x="102" y="157"/>
                    <a:pt x="102" y="174"/>
                  </a:cubicBezTo>
                  <a:cubicBezTo>
                    <a:pt x="102" y="190"/>
                    <a:pt x="116" y="204"/>
                    <a:pt x="132" y="204"/>
                  </a:cubicBezTo>
                  <a:cubicBezTo>
                    <a:pt x="149" y="204"/>
                    <a:pt x="162" y="190"/>
                    <a:pt x="162" y="174"/>
                  </a:cubicBezTo>
                  <a:cubicBezTo>
                    <a:pt x="162" y="157"/>
                    <a:pt x="149" y="144"/>
                    <a:pt x="132" y="144"/>
                  </a:cubicBezTo>
                  <a:close/>
                  <a:moveTo>
                    <a:pt x="582" y="68"/>
                  </a:moveTo>
                  <a:cubicBezTo>
                    <a:pt x="582" y="166"/>
                    <a:pt x="582" y="166"/>
                    <a:pt x="582" y="166"/>
                  </a:cubicBezTo>
                  <a:cubicBezTo>
                    <a:pt x="504" y="166"/>
                    <a:pt x="504" y="166"/>
                    <a:pt x="504" y="166"/>
                  </a:cubicBezTo>
                  <a:cubicBezTo>
                    <a:pt x="499" y="166"/>
                    <a:pt x="499" y="166"/>
                    <a:pt x="499" y="166"/>
                  </a:cubicBezTo>
                  <a:cubicBezTo>
                    <a:pt x="445" y="166"/>
                    <a:pt x="445" y="166"/>
                    <a:pt x="445" y="166"/>
                  </a:cubicBezTo>
                  <a:cubicBezTo>
                    <a:pt x="445" y="130"/>
                    <a:pt x="445" y="130"/>
                    <a:pt x="445" y="130"/>
                  </a:cubicBezTo>
                  <a:cubicBezTo>
                    <a:pt x="107" y="130"/>
                    <a:pt x="107" y="130"/>
                    <a:pt x="107" y="130"/>
                  </a:cubicBezTo>
                  <a:cubicBezTo>
                    <a:pt x="106" y="131"/>
                    <a:pt x="106" y="132"/>
                    <a:pt x="105" y="133"/>
                  </a:cubicBezTo>
                  <a:cubicBezTo>
                    <a:pt x="172" y="133"/>
                    <a:pt x="172" y="133"/>
                    <a:pt x="172" y="133"/>
                  </a:cubicBezTo>
                  <a:cubicBezTo>
                    <a:pt x="176" y="133"/>
                    <a:pt x="176" y="133"/>
                    <a:pt x="176" y="133"/>
                  </a:cubicBezTo>
                  <a:cubicBezTo>
                    <a:pt x="259" y="133"/>
                    <a:pt x="259" y="133"/>
                    <a:pt x="259" y="133"/>
                  </a:cubicBezTo>
                  <a:cubicBezTo>
                    <a:pt x="266" y="133"/>
                    <a:pt x="266" y="133"/>
                    <a:pt x="266" y="133"/>
                  </a:cubicBezTo>
                  <a:cubicBezTo>
                    <a:pt x="349" y="133"/>
                    <a:pt x="349" y="133"/>
                    <a:pt x="349" y="133"/>
                  </a:cubicBezTo>
                  <a:cubicBezTo>
                    <a:pt x="352" y="133"/>
                    <a:pt x="352" y="133"/>
                    <a:pt x="352" y="133"/>
                  </a:cubicBezTo>
                  <a:cubicBezTo>
                    <a:pt x="439" y="133"/>
                    <a:pt x="439" y="133"/>
                    <a:pt x="439" y="133"/>
                  </a:cubicBezTo>
                  <a:cubicBezTo>
                    <a:pt x="439" y="170"/>
                    <a:pt x="439" y="170"/>
                    <a:pt x="439" y="170"/>
                  </a:cubicBezTo>
                  <a:cubicBezTo>
                    <a:pt x="434" y="170"/>
                    <a:pt x="434" y="170"/>
                    <a:pt x="434" y="170"/>
                  </a:cubicBezTo>
                  <a:cubicBezTo>
                    <a:pt x="432" y="150"/>
                    <a:pt x="415" y="135"/>
                    <a:pt x="395" y="135"/>
                  </a:cubicBezTo>
                  <a:cubicBezTo>
                    <a:pt x="376" y="135"/>
                    <a:pt x="359" y="150"/>
                    <a:pt x="357" y="170"/>
                  </a:cubicBezTo>
                  <a:cubicBezTo>
                    <a:pt x="352" y="170"/>
                    <a:pt x="352" y="170"/>
                    <a:pt x="352" y="170"/>
                  </a:cubicBezTo>
                  <a:cubicBezTo>
                    <a:pt x="349" y="170"/>
                    <a:pt x="349" y="170"/>
                    <a:pt x="349" y="170"/>
                  </a:cubicBezTo>
                  <a:cubicBezTo>
                    <a:pt x="344" y="170"/>
                    <a:pt x="344" y="170"/>
                    <a:pt x="344" y="170"/>
                  </a:cubicBezTo>
                  <a:cubicBezTo>
                    <a:pt x="342" y="150"/>
                    <a:pt x="326" y="135"/>
                    <a:pt x="306" y="135"/>
                  </a:cubicBezTo>
                  <a:cubicBezTo>
                    <a:pt x="286" y="135"/>
                    <a:pt x="270" y="150"/>
                    <a:pt x="268" y="170"/>
                  </a:cubicBezTo>
                  <a:cubicBezTo>
                    <a:pt x="266" y="170"/>
                    <a:pt x="266" y="170"/>
                    <a:pt x="266" y="170"/>
                  </a:cubicBezTo>
                  <a:cubicBezTo>
                    <a:pt x="260" y="170"/>
                    <a:pt x="260" y="170"/>
                    <a:pt x="260" y="170"/>
                  </a:cubicBezTo>
                  <a:cubicBezTo>
                    <a:pt x="259" y="170"/>
                    <a:pt x="259" y="170"/>
                    <a:pt x="259" y="170"/>
                  </a:cubicBezTo>
                  <a:cubicBezTo>
                    <a:pt x="259" y="165"/>
                    <a:pt x="259" y="165"/>
                    <a:pt x="259" y="165"/>
                  </a:cubicBezTo>
                  <a:cubicBezTo>
                    <a:pt x="255" y="147"/>
                    <a:pt x="240" y="135"/>
                    <a:pt x="222" y="135"/>
                  </a:cubicBezTo>
                  <a:cubicBezTo>
                    <a:pt x="202" y="135"/>
                    <a:pt x="185" y="150"/>
                    <a:pt x="183" y="170"/>
                  </a:cubicBezTo>
                  <a:cubicBezTo>
                    <a:pt x="176" y="170"/>
                    <a:pt x="176" y="170"/>
                    <a:pt x="176" y="170"/>
                  </a:cubicBezTo>
                  <a:cubicBezTo>
                    <a:pt x="172" y="170"/>
                    <a:pt x="172" y="170"/>
                    <a:pt x="172" y="170"/>
                  </a:cubicBezTo>
                  <a:cubicBezTo>
                    <a:pt x="170" y="170"/>
                    <a:pt x="170" y="170"/>
                    <a:pt x="170" y="170"/>
                  </a:cubicBezTo>
                  <a:cubicBezTo>
                    <a:pt x="168" y="150"/>
                    <a:pt x="152" y="135"/>
                    <a:pt x="132" y="135"/>
                  </a:cubicBezTo>
                  <a:cubicBezTo>
                    <a:pt x="117" y="135"/>
                    <a:pt x="104" y="144"/>
                    <a:pt x="97" y="157"/>
                  </a:cubicBezTo>
                  <a:cubicBezTo>
                    <a:pt x="95" y="169"/>
                    <a:pt x="92" y="184"/>
                    <a:pt x="92" y="202"/>
                  </a:cubicBezTo>
                  <a:cubicBezTo>
                    <a:pt x="0" y="201"/>
                    <a:pt x="0" y="201"/>
                    <a:pt x="0" y="201"/>
                  </a:cubicBezTo>
                  <a:cubicBezTo>
                    <a:pt x="0" y="201"/>
                    <a:pt x="47" y="156"/>
                    <a:pt x="81" y="126"/>
                  </a:cubicBezTo>
                  <a:cubicBezTo>
                    <a:pt x="73" y="123"/>
                    <a:pt x="67" y="103"/>
                    <a:pt x="67" y="80"/>
                  </a:cubicBezTo>
                  <a:cubicBezTo>
                    <a:pt x="67" y="53"/>
                    <a:pt x="75" y="32"/>
                    <a:pt x="84" y="32"/>
                  </a:cubicBezTo>
                  <a:cubicBezTo>
                    <a:pt x="86" y="32"/>
                    <a:pt x="89" y="34"/>
                    <a:pt x="91" y="36"/>
                  </a:cubicBezTo>
                  <a:cubicBezTo>
                    <a:pt x="109" y="36"/>
                    <a:pt x="109" y="36"/>
                    <a:pt x="109" y="36"/>
                  </a:cubicBezTo>
                  <a:cubicBezTo>
                    <a:pt x="109" y="0"/>
                    <a:pt x="109" y="0"/>
                    <a:pt x="109" y="0"/>
                  </a:cubicBezTo>
                  <a:cubicBezTo>
                    <a:pt x="133" y="0"/>
                    <a:pt x="133" y="0"/>
                    <a:pt x="133" y="0"/>
                  </a:cubicBezTo>
                  <a:cubicBezTo>
                    <a:pt x="133" y="36"/>
                    <a:pt x="133" y="36"/>
                    <a:pt x="133" y="36"/>
                  </a:cubicBezTo>
                  <a:cubicBezTo>
                    <a:pt x="142" y="36"/>
                    <a:pt x="142" y="36"/>
                    <a:pt x="142" y="36"/>
                  </a:cubicBezTo>
                  <a:cubicBezTo>
                    <a:pt x="142" y="30"/>
                    <a:pt x="142" y="30"/>
                    <a:pt x="142" y="30"/>
                  </a:cubicBezTo>
                  <a:cubicBezTo>
                    <a:pt x="179" y="30"/>
                    <a:pt x="179" y="30"/>
                    <a:pt x="179" y="30"/>
                  </a:cubicBezTo>
                  <a:cubicBezTo>
                    <a:pt x="179" y="36"/>
                    <a:pt x="179" y="36"/>
                    <a:pt x="179" y="36"/>
                  </a:cubicBezTo>
                  <a:cubicBezTo>
                    <a:pt x="192" y="36"/>
                    <a:pt x="192" y="36"/>
                    <a:pt x="192" y="36"/>
                  </a:cubicBezTo>
                  <a:cubicBezTo>
                    <a:pt x="199" y="26"/>
                    <a:pt x="199" y="26"/>
                    <a:pt x="199" y="26"/>
                  </a:cubicBezTo>
                  <a:cubicBezTo>
                    <a:pt x="252" y="26"/>
                    <a:pt x="252" y="26"/>
                    <a:pt x="252" y="26"/>
                  </a:cubicBezTo>
                  <a:cubicBezTo>
                    <a:pt x="252" y="13"/>
                    <a:pt x="252" y="13"/>
                    <a:pt x="252" y="13"/>
                  </a:cubicBezTo>
                  <a:cubicBezTo>
                    <a:pt x="272" y="13"/>
                    <a:pt x="272" y="13"/>
                    <a:pt x="272" y="13"/>
                  </a:cubicBezTo>
                  <a:cubicBezTo>
                    <a:pt x="272" y="26"/>
                    <a:pt x="272" y="26"/>
                    <a:pt x="272" y="26"/>
                  </a:cubicBezTo>
                  <a:cubicBezTo>
                    <a:pt x="372" y="26"/>
                    <a:pt x="372" y="26"/>
                    <a:pt x="372" y="26"/>
                  </a:cubicBezTo>
                  <a:cubicBezTo>
                    <a:pt x="372" y="13"/>
                    <a:pt x="372" y="13"/>
                    <a:pt x="372" y="13"/>
                  </a:cubicBezTo>
                  <a:cubicBezTo>
                    <a:pt x="392" y="13"/>
                    <a:pt x="392" y="13"/>
                    <a:pt x="392" y="13"/>
                  </a:cubicBezTo>
                  <a:cubicBezTo>
                    <a:pt x="392" y="26"/>
                    <a:pt x="392" y="26"/>
                    <a:pt x="392" y="26"/>
                  </a:cubicBezTo>
                  <a:cubicBezTo>
                    <a:pt x="445" y="26"/>
                    <a:pt x="445" y="26"/>
                    <a:pt x="445" y="26"/>
                  </a:cubicBezTo>
                  <a:cubicBezTo>
                    <a:pt x="445" y="21"/>
                    <a:pt x="445" y="21"/>
                    <a:pt x="445" y="21"/>
                  </a:cubicBezTo>
                  <a:cubicBezTo>
                    <a:pt x="445" y="13"/>
                    <a:pt x="445" y="13"/>
                    <a:pt x="445" y="13"/>
                  </a:cubicBezTo>
                  <a:cubicBezTo>
                    <a:pt x="445" y="10"/>
                    <a:pt x="445" y="10"/>
                    <a:pt x="445" y="10"/>
                  </a:cubicBezTo>
                  <a:cubicBezTo>
                    <a:pt x="559" y="10"/>
                    <a:pt x="559" y="10"/>
                    <a:pt x="559" y="10"/>
                  </a:cubicBezTo>
                  <a:cubicBezTo>
                    <a:pt x="559" y="23"/>
                    <a:pt x="559" y="23"/>
                    <a:pt x="559" y="23"/>
                  </a:cubicBezTo>
                  <a:cubicBezTo>
                    <a:pt x="549" y="23"/>
                    <a:pt x="549" y="23"/>
                    <a:pt x="549" y="23"/>
                  </a:cubicBezTo>
                  <a:cubicBezTo>
                    <a:pt x="549" y="49"/>
                    <a:pt x="549" y="49"/>
                    <a:pt x="549" y="49"/>
                  </a:cubicBezTo>
                  <a:lnTo>
                    <a:pt x="582" y="68"/>
                  </a:lnTo>
                  <a:close/>
                  <a:moveTo>
                    <a:pt x="342" y="120"/>
                  </a:moveTo>
                  <a:cubicBezTo>
                    <a:pt x="304" y="63"/>
                    <a:pt x="304" y="63"/>
                    <a:pt x="304" y="63"/>
                  </a:cubicBezTo>
                  <a:cubicBezTo>
                    <a:pt x="294" y="63"/>
                    <a:pt x="294" y="63"/>
                    <a:pt x="294" y="63"/>
                  </a:cubicBezTo>
                  <a:cubicBezTo>
                    <a:pt x="331" y="120"/>
                    <a:pt x="331" y="120"/>
                    <a:pt x="331" y="120"/>
                  </a:cubicBezTo>
                  <a:lnTo>
                    <a:pt x="342" y="120"/>
                  </a:lnTo>
                  <a:close/>
                  <a:moveTo>
                    <a:pt x="365" y="120"/>
                  </a:moveTo>
                  <a:cubicBezTo>
                    <a:pt x="327" y="63"/>
                    <a:pt x="327" y="63"/>
                    <a:pt x="327" y="63"/>
                  </a:cubicBezTo>
                  <a:cubicBezTo>
                    <a:pt x="317" y="63"/>
                    <a:pt x="317" y="63"/>
                    <a:pt x="317" y="63"/>
                  </a:cubicBezTo>
                  <a:cubicBezTo>
                    <a:pt x="354" y="120"/>
                    <a:pt x="354" y="120"/>
                    <a:pt x="354" y="120"/>
                  </a:cubicBezTo>
                  <a:lnTo>
                    <a:pt x="365" y="120"/>
                  </a:lnTo>
                  <a:close/>
                  <a:moveTo>
                    <a:pt x="388" y="120"/>
                  </a:moveTo>
                  <a:cubicBezTo>
                    <a:pt x="350" y="63"/>
                    <a:pt x="350" y="63"/>
                    <a:pt x="350" y="63"/>
                  </a:cubicBezTo>
                  <a:cubicBezTo>
                    <a:pt x="340" y="63"/>
                    <a:pt x="340" y="63"/>
                    <a:pt x="340" y="63"/>
                  </a:cubicBezTo>
                  <a:cubicBezTo>
                    <a:pt x="378" y="120"/>
                    <a:pt x="378" y="120"/>
                    <a:pt x="378" y="120"/>
                  </a:cubicBezTo>
                  <a:lnTo>
                    <a:pt x="388" y="120"/>
                  </a:lnTo>
                  <a:close/>
                  <a:moveTo>
                    <a:pt x="412" y="120"/>
                  </a:moveTo>
                  <a:cubicBezTo>
                    <a:pt x="373" y="63"/>
                    <a:pt x="373" y="63"/>
                    <a:pt x="373" y="63"/>
                  </a:cubicBezTo>
                  <a:cubicBezTo>
                    <a:pt x="364" y="63"/>
                    <a:pt x="364" y="63"/>
                    <a:pt x="364" y="63"/>
                  </a:cubicBezTo>
                  <a:cubicBezTo>
                    <a:pt x="401" y="120"/>
                    <a:pt x="401" y="120"/>
                    <a:pt x="401" y="120"/>
                  </a:cubicBezTo>
                  <a:lnTo>
                    <a:pt x="412" y="120"/>
                  </a:lnTo>
                  <a:close/>
                  <a:moveTo>
                    <a:pt x="499" y="36"/>
                  </a:moveTo>
                  <a:cubicBezTo>
                    <a:pt x="472" y="36"/>
                    <a:pt x="472" y="36"/>
                    <a:pt x="472" y="36"/>
                  </a:cubicBezTo>
                  <a:cubicBezTo>
                    <a:pt x="472" y="83"/>
                    <a:pt x="472" y="83"/>
                    <a:pt x="472" y="83"/>
                  </a:cubicBezTo>
                  <a:cubicBezTo>
                    <a:pt x="499" y="83"/>
                    <a:pt x="499" y="83"/>
                    <a:pt x="499" y="83"/>
                  </a:cubicBezTo>
                  <a:lnTo>
                    <a:pt x="499" y="36"/>
                  </a:lnTo>
                  <a:close/>
                  <a:moveTo>
                    <a:pt x="535" y="36"/>
                  </a:moveTo>
                  <a:cubicBezTo>
                    <a:pt x="509" y="36"/>
                    <a:pt x="509" y="36"/>
                    <a:pt x="509" y="36"/>
                  </a:cubicBezTo>
                  <a:cubicBezTo>
                    <a:pt x="509" y="83"/>
                    <a:pt x="509" y="83"/>
                    <a:pt x="509" y="83"/>
                  </a:cubicBezTo>
                  <a:cubicBezTo>
                    <a:pt x="535" y="83"/>
                    <a:pt x="535" y="83"/>
                    <a:pt x="535" y="83"/>
                  </a:cubicBezTo>
                  <a:lnTo>
                    <a:pt x="535" y="36"/>
                  </a:lnTo>
                  <a:close/>
                  <a:moveTo>
                    <a:pt x="546" y="203"/>
                  </a:moveTo>
                  <a:cubicBezTo>
                    <a:pt x="563" y="203"/>
                    <a:pt x="576" y="190"/>
                    <a:pt x="576" y="173"/>
                  </a:cubicBezTo>
                  <a:cubicBezTo>
                    <a:pt x="517" y="173"/>
                    <a:pt x="517" y="173"/>
                    <a:pt x="517" y="173"/>
                  </a:cubicBezTo>
                  <a:cubicBezTo>
                    <a:pt x="517" y="190"/>
                    <a:pt x="530" y="203"/>
                    <a:pt x="546" y="203"/>
                  </a:cubicBezTo>
                  <a:close/>
                  <a:moveTo>
                    <a:pt x="483" y="203"/>
                  </a:moveTo>
                  <a:cubicBezTo>
                    <a:pt x="499" y="203"/>
                    <a:pt x="512" y="190"/>
                    <a:pt x="512" y="173"/>
                  </a:cubicBezTo>
                  <a:cubicBezTo>
                    <a:pt x="453" y="173"/>
                    <a:pt x="453" y="173"/>
                    <a:pt x="453" y="173"/>
                  </a:cubicBezTo>
                  <a:cubicBezTo>
                    <a:pt x="453" y="190"/>
                    <a:pt x="466" y="203"/>
                    <a:pt x="483" y="203"/>
                  </a:cubicBezTo>
                  <a:close/>
                </a:path>
              </a:pathLst>
            </a:custGeom>
            <a:grpFill/>
            <a:ln>
              <a:noFill/>
            </a:ln>
          </p:spPr>
          <p:txBody>
            <a:bodyPr vert="horz" wrap="square" lIns="91440" tIns="45720" rIns="91440" bIns="45720" numCol="1" anchor="t" anchorCtr="0" compatLnSpc="1"/>
            <a:lstStyle/>
            <a:p>
              <a:endParaRPr lang="zh-CN" altLang="en-US"/>
            </a:p>
          </p:txBody>
        </p:sp>
        <p:sp>
          <p:nvSpPr>
            <p:cNvPr id="21" name="Rectangle 16"/>
            <p:cNvSpPr>
              <a:spLocks noChangeArrowheads="1"/>
            </p:cNvSpPr>
            <p:nvPr/>
          </p:nvSpPr>
          <p:spPr bwMode="auto">
            <a:xfrm>
              <a:off x="-2452688" y="3946525"/>
              <a:ext cx="2274888" cy="22225"/>
            </a:xfrm>
            <a:prstGeom prst="rect">
              <a:avLst/>
            </a:prstGeom>
            <a:grpFill/>
            <a:ln>
              <a:noFill/>
            </a:ln>
          </p:spPr>
          <p:txBody>
            <a:bodyPr vert="horz" wrap="square" lIns="91440" tIns="45720" rIns="91440" bIns="45720" numCol="1" anchor="t" anchorCtr="0" compatLnSpc="1"/>
            <a:lstStyle/>
            <a:p>
              <a:endParaRPr lang="zh-CN" altLang="en-US"/>
            </a:p>
          </p:txBody>
        </p:sp>
        <p:sp>
          <p:nvSpPr>
            <p:cNvPr id="22" name="Rectangle 17"/>
            <p:cNvSpPr>
              <a:spLocks noChangeArrowheads="1"/>
            </p:cNvSpPr>
            <p:nvPr/>
          </p:nvSpPr>
          <p:spPr bwMode="auto">
            <a:xfrm>
              <a:off x="-2428875" y="3984625"/>
              <a:ext cx="100013"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23" name="Rectangle 18"/>
            <p:cNvSpPr>
              <a:spLocks noChangeArrowheads="1"/>
            </p:cNvSpPr>
            <p:nvPr/>
          </p:nvSpPr>
          <p:spPr bwMode="auto">
            <a:xfrm>
              <a:off x="-2301875"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24" name="Rectangle 19"/>
            <p:cNvSpPr>
              <a:spLocks noChangeArrowheads="1"/>
            </p:cNvSpPr>
            <p:nvPr/>
          </p:nvSpPr>
          <p:spPr bwMode="auto">
            <a:xfrm>
              <a:off x="-2189163" y="3984625"/>
              <a:ext cx="96838"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25" name="Rectangle 20"/>
            <p:cNvSpPr>
              <a:spLocks noChangeArrowheads="1"/>
            </p:cNvSpPr>
            <p:nvPr/>
          </p:nvSpPr>
          <p:spPr bwMode="auto">
            <a:xfrm>
              <a:off x="-2065338"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26" name="Rectangle 21"/>
            <p:cNvSpPr>
              <a:spLocks noChangeArrowheads="1"/>
            </p:cNvSpPr>
            <p:nvPr/>
          </p:nvSpPr>
          <p:spPr bwMode="auto">
            <a:xfrm>
              <a:off x="-1941513"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27" name="Rectangle 22"/>
            <p:cNvSpPr>
              <a:spLocks noChangeArrowheads="1"/>
            </p:cNvSpPr>
            <p:nvPr/>
          </p:nvSpPr>
          <p:spPr bwMode="auto">
            <a:xfrm>
              <a:off x="-1828800"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28" name="Rectangle 23"/>
            <p:cNvSpPr>
              <a:spLocks noChangeArrowheads="1"/>
            </p:cNvSpPr>
            <p:nvPr/>
          </p:nvSpPr>
          <p:spPr bwMode="auto">
            <a:xfrm>
              <a:off x="-1716088" y="3984625"/>
              <a:ext cx="100013"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29" name="Rectangle 24"/>
            <p:cNvSpPr>
              <a:spLocks noChangeArrowheads="1"/>
            </p:cNvSpPr>
            <p:nvPr/>
          </p:nvSpPr>
          <p:spPr bwMode="auto">
            <a:xfrm>
              <a:off x="-1592263" y="3984625"/>
              <a:ext cx="889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0" name="Rectangle 25"/>
            <p:cNvSpPr>
              <a:spLocks noChangeArrowheads="1"/>
            </p:cNvSpPr>
            <p:nvPr/>
          </p:nvSpPr>
          <p:spPr bwMode="auto">
            <a:xfrm>
              <a:off x="-1481138"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1" name="Rectangle 26"/>
            <p:cNvSpPr>
              <a:spLocks noChangeArrowheads="1"/>
            </p:cNvSpPr>
            <p:nvPr/>
          </p:nvSpPr>
          <p:spPr bwMode="auto">
            <a:xfrm>
              <a:off x="-1352550" y="3984625"/>
              <a:ext cx="96838"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2" name="Rectangle 27"/>
            <p:cNvSpPr>
              <a:spLocks noChangeArrowheads="1"/>
            </p:cNvSpPr>
            <p:nvPr/>
          </p:nvSpPr>
          <p:spPr bwMode="auto">
            <a:xfrm>
              <a:off x="-1228725"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3" name="Rectangle 28"/>
            <p:cNvSpPr>
              <a:spLocks noChangeArrowheads="1"/>
            </p:cNvSpPr>
            <p:nvPr/>
          </p:nvSpPr>
          <p:spPr bwMode="auto">
            <a:xfrm>
              <a:off x="-1116013"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4" name="Rectangle 29"/>
            <p:cNvSpPr>
              <a:spLocks noChangeArrowheads="1"/>
            </p:cNvSpPr>
            <p:nvPr/>
          </p:nvSpPr>
          <p:spPr bwMode="auto">
            <a:xfrm>
              <a:off x="-992188"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5" name="Rectangle 30"/>
            <p:cNvSpPr>
              <a:spLocks noChangeArrowheads="1"/>
            </p:cNvSpPr>
            <p:nvPr/>
          </p:nvSpPr>
          <p:spPr bwMode="auto">
            <a:xfrm>
              <a:off x="-865188"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6" name="Rectangle 31"/>
            <p:cNvSpPr>
              <a:spLocks noChangeArrowheads="1"/>
            </p:cNvSpPr>
            <p:nvPr/>
          </p:nvSpPr>
          <p:spPr bwMode="auto">
            <a:xfrm>
              <a:off x="-755650" y="3984625"/>
              <a:ext cx="889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7" name="Rectangle 32"/>
            <p:cNvSpPr>
              <a:spLocks noChangeArrowheads="1"/>
            </p:cNvSpPr>
            <p:nvPr/>
          </p:nvSpPr>
          <p:spPr bwMode="auto">
            <a:xfrm>
              <a:off x="-644525"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8" name="Rectangle 33"/>
            <p:cNvSpPr>
              <a:spLocks noChangeArrowheads="1"/>
            </p:cNvSpPr>
            <p:nvPr/>
          </p:nvSpPr>
          <p:spPr bwMode="auto">
            <a:xfrm>
              <a:off x="-515938"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39" name="Rectangle 34"/>
            <p:cNvSpPr>
              <a:spLocks noChangeArrowheads="1"/>
            </p:cNvSpPr>
            <p:nvPr/>
          </p:nvSpPr>
          <p:spPr bwMode="auto">
            <a:xfrm>
              <a:off x="-403225" y="3984625"/>
              <a:ext cx="96838"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0" name="Rectangle 35"/>
            <p:cNvSpPr>
              <a:spLocks noChangeArrowheads="1"/>
            </p:cNvSpPr>
            <p:nvPr/>
          </p:nvSpPr>
          <p:spPr bwMode="auto">
            <a:xfrm>
              <a:off x="-279400"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1" name="Rectangle 54"/>
            <p:cNvSpPr>
              <a:spLocks noChangeArrowheads="1"/>
            </p:cNvSpPr>
            <p:nvPr/>
          </p:nvSpPr>
          <p:spPr bwMode="auto">
            <a:xfrm>
              <a:off x="-2452688" y="3946525"/>
              <a:ext cx="2274888" cy="22225"/>
            </a:xfrm>
            <a:prstGeom prst="rect">
              <a:avLst/>
            </a:prstGeom>
            <a:grpFill/>
            <a:ln>
              <a:noFill/>
            </a:ln>
          </p:spPr>
          <p:txBody>
            <a:bodyPr vert="horz" wrap="square" lIns="91440" tIns="45720" rIns="91440" bIns="45720" numCol="1" anchor="t" anchorCtr="0" compatLnSpc="1"/>
            <a:lstStyle/>
            <a:p>
              <a:endParaRPr lang="zh-CN" altLang="en-US"/>
            </a:p>
          </p:txBody>
        </p:sp>
        <p:sp>
          <p:nvSpPr>
            <p:cNvPr id="42" name="Rectangle 55"/>
            <p:cNvSpPr>
              <a:spLocks noChangeArrowheads="1"/>
            </p:cNvSpPr>
            <p:nvPr/>
          </p:nvSpPr>
          <p:spPr bwMode="auto">
            <a:xfrm>
              <a:off x="-2428875" y="3984625"/>
              <a:ext cx="100013"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3" name="Rectangle 56"/>
            <p:cNvSpPr>
              <a:spLocks noChangeArrowheads="1"/>
            </p:cNvSpPr>
            <p:nvPr/>
          </p:nvSpPr>
          <p:spPr bwMode="auto">
            <a:xfrm>
              <a:off x="-2301875"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4" name="Rectangle 57"/>
            <p:cNvSpPr>
              <a:spLocks noChangeArrowheads="1"/>
            </p:cNvSpPr>
            <p:nvPr/>
          </p:nvSpPr>
          <p:spPr bwMode="auto">
            <a:xfrm>
              <a:off x="-2189163" y="3984625"/>
              <a:ext cx="96838"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5" name="Rectangle 58"/>
            <p:cNvSpPr>
              <a:spLocks noChangeArrowheads="1"/>
            </p:cNvSpPr>
            <p:nvPr/>
          </p:nvSpPr>
          <p:spPr bwMode="auto">
            <a:xfrm>
              <a:off x="-2065338"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6" name="Rectangle 59"/>
            <p:cNvSpPr>
              <a:spLocks noChangeArrowheads="1"/>
            </p:cNvSpPr>
            <p:nvPr/>
          </p:nvSpPr>
          <p:spPr bwMode="auto">
            <a:xfrm>
              <a:off x="-1941513"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7" name="Rectangle 60"/>
            <p:cNvSpPr>
              <a:spLocks noChangeArrowheads="1"/>
            </p:cNvSpPr>
            <p:nvPr/>
          </p:nvSpPr>
          <p:spPr bwMode="auto">
            <a:xfrm>
              <a:off x="-1828800"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8" name="Rectangle 61"/>
            <p:cNvSpPr>
              <a:spLocks noChangeArrowheads="1"/>
            </p:cNvSpPr>
            <p:nvPr/>
          </p:nvSpPr>
          <p:spPr bwMode="auto">
            <a:xfrm>
              <a:off x="-1716088" y="3984625"/>
              <a:ext cx="100013"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49" name="Rectangle 62"/>
            <p:cNvSpPr>
              <a:spLocks noChangeArrowheads="1"/>
            </p:cNvSpPr>
            <p:nvPr/>
          </p:nvSpPr>
          <p:spPr bwMode="auto">
            <a:xfrm>
              <a:off x="-1592263" y="3984625"/>
              <a:ext cx="889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0" name="Rectangle 63"/>
            <p:cNvSpPr>
              <a:spLocks noChangeArrowheads="1"/>
            </p:cNvSpPr>
            <p:nvPr/>
          </p:nvSpPr>
          <p:spPr bwMode="auto">
            <a:xfrm>
              <a:off x="-1481138"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1" name="Rectangle 64"/>
            <p:cNvSpPr>
              <a:spLocks noChangeArrowheads="1"/>
            </p:cNvSpPr>
            <p:nvPr/>
          </p:nvSpPr>
          <p:spPr bwMode="auto">
            <a:xfrm>
              <a:off x="-1352550" y="3984625"/>
              <a:ext cx="96838"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2" name="Rectangle 65"/>
            <p:cNvSpPr>
              <a:spLocks noChangeArrowheads="1"/>
            </p:cNvSpPr>
            <p:nvPr/>
          </p:nvSpPr>
          <p:spPr bwMode="auto">
            <a:xfrm>
              <a:off x="-1228725"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3" name="Rectangle 66"/>
            <p:cNvSpPr>
              <a:spLocks noChangeArrowheads="1"/>
            </p:cNvSpPr>
            <p:nvPr/>
          </p:nvSpPr>
          <p:spPr bwMode="auto">
            <a:xfrm>
              <a:off x="-1116013"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4" name="Rectangle 67"/>
            <p:cNvSpPr>
              <a:spLocks noChangeArrowheads="1"/>
            </p:cNvSpPr>
            <p:nvPr/>
          </p:nvSpPr>
          <p:spPr bwMode="auto">
            <a:xfrm>
              <a:off x="-992188"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5" name="Rectangle 68"/>
            <p:cNvSpPr>
              <a:spLocks noChangeArrowheads="1"/>
            </p:cNvSpPr>
            <p:nvPr/>
          </p:nvSpPr>
          <p:spPr bwMode="auto">
            <a:xfrm>
              <a:off x="-865188"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6" name="Rectangle 69"/>
            <p:cNvSpPr>
              <a:spLocks noChangeArrowheads="1"/>
            </p:cNvSpPr>
            <p:nvPr/>
          </p:nvSpPr>
          <p:spPr bwMode="auto">
            <a:xfrm>
              <a:off x="-755650" y="3984625"/>
              <a:ext cx="889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7" name="Rectangle 70"/>
            <p:cNvSpPr>
              <a:spLocks noChangeArrowheads="1"/>
            </p:cNvSpPr>
            <p:nvPr/>
          </p:nvSpPr>
          <p:spPr bwMode="auto">
            <a:xfrm>
              <a:off x="-644525"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8" name="Rectangle 71"/>
            <p:cNvSpPr>
              <a:spLocks noChangeArrowheads="1"/>
            </p:cNvSpPr>
            <p:nvPr/>
          </p:nvSpPr>
          <p:spPr bwMode="auto">
            <a:xfrm>
              <a:off x="-515938" y="3984625"/>
              <a:ext cx="85725"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59" name="Rectangle 72"/>
            <p:cNvSpPr>
              <a:spLocks noChangeArrowheads="1"/>
            </p:cNvSpPr>
            <p:nvPr/>
          </p:nvSpPr>
          <p:spPr bwMode="auto">
            <a:xfrm>
              <a:off x="-403225" y="3984625"/>
              <a:ext cx="96838" cy="38100"/>
            </a:xfrm>
            <a:prstGeom prst="rect">
              <a:avLst/>
            </a:prstGeom>
            <a:grpFill/>
            <a:ln>
              <a:noFill/>
            </a:ln>
          </p:spPr>
          <p:txBody>
            <a:bodyPr vert="horz" wrap="square" lIns="91440" tIns="45720" rIns="91440" bIns="45720" numCol="1" anchor="t" anchorCtr="0" compatLnSpc="1"/>
            <a:lstStyle/>
            <a:p>
              <a:endParaRPr lang="zh-CN" altLang="en-US"/>
            </a:p>
          </p:txBody>
        </p:sp>
        <p:sp>
          <p:nvSpPr>
            <p:cNvPr id="60" name="Rectangle 73"/>
            <p:cNvSpPr>
              <a:spLocks noChangeArrowheads="1"/>
            </p:cNvSpPr>
            <p:nvPr/>
          </p:nvSpPr>
          <p:spPr bwMode="auto">
            <a:xfrm>
              <a:off x="-279400" y="3984625"/>
              <a:ext cx="101600" cy="38100"/>
            </a:xfrm>
            <a:prstGeom prst="rect">
              <a:avLst/>
            </a:prstGeom>
            <a:grpFill/>
            <a:ln>
              <a:noFill/>
            </a:ln>
          </p:spPr>
          <p:txBody>
            <a:bodyPr vert="horz" wrap="square" lIns="91440" tIns="45720" rIns="91440" bIns="45720" numCol="1" anchor="t" anchorCtr="0" compatLnSpc="1"/>
            <a:lstStyle/>
            <a:p>
              <a:endParaRPr lang="zh-CN" altLang="en-US"/>
            </a:p>
          </p:txBody>
        </p:sp>
      </p:grpSp>
      <p:sp>
        <p:nvSpPr>
          <p:cNvPr id="61" name="Freeform 74"/>
          <p:cNvSpPr>
            <a:spLocks noEditPoints="1"/>
          </p:cNvSpPr>
          <p:nvPr/>
        </p:nvSpPr>
        <p:spPr bwMode="auto">
          <a:xfrm>
            <a:off x="8567738" y="1715716"/>
            <a:ext cx="746125" cy="884238"/>
          </a:xfrm>
          <a:custGeom>
            <a:avLst/>
            <a:gdLst>
              <a:gd name="T0" fmla="*/ 166 w 199"/>
              <a:gd name="T1" fmla="*/ 0 h 233"/>
              <a:gd name="T2" fmla="*/ 13 w 199"/>
              <a:gd name="T3" fmla="*/ 12 h 233"/>
              <a:gd name="T4" fmla="*/ 189 w 199"/>
              <a:gd name="T5" fmla="*/ 160 h 233"/>
              <a:gd name="T6" fmla="*/ 73 w 199"/>
              <a:gd name="T7" fmla="*/ 9 h 233"/>
              <a:gd name="T8" fmla="*/ 124 w 199"/>
              <a:gd name="T9" fmla="*/ 7 h 233"/>
              <a:gd name="T10" fmla="*/ 129 w 199"/>
              <a:gd name="T11" fmla="*/ 18 h 233"/>
              <a:gd name="T12" fmla="*/ 78 w 199"/>
              <a:gd name="T13" fmla="*/ 20 h 233"/>
              <a:gd name="T14" fmla="*/ 73 w 199"/>
              <a:gd name="T15" fmla="*/ 9 h 233"/>
              <a:gd name="T16" fmla="*/ 46 w 199"/>
              <a:gd name="T17" fmla="*/ 33 h 233"/>
              <a:gd name="T18" fmla="*/ 169 w 199"/>
              <a:gd name="T19" fmla="*/ 47 h 233"/>
              <a:gd name="T20" fmla="*/ 156 w 199"/>
              <a:gd name="T21" fmla="*/ 113 h 233"/>
              <a:gd name="T22" fmla="*/ 33 w 199"/>
              <a:gd name="T23" fmla="*/ 100 h 233"/>
              <a:gd name="T24" fmla="*/ 42 w 199"/>
              <a:gd name="T25" fmla="*/ 147 h 233"/>
              <a:gd name="T26" fmla="*/ 42 w 199"/>
              <a:gd name="T27" fmla="*/ 124 h 233"/>
              <a:gd name="T28" fmla="*/ 42 w 199"/>
              <a:gd name="T29" fmla="*/ 147 h 233"/>
              <a:gd name="T30" fmla="*/ 150 w 199"/>
              <a:gd name="T31" fmla="*/ 136 h 233"/>
              <a:gd name="T32" fmla="*/ 173 w 199"/>
              <a:gd name="T33" fmla="*/ 136 h 233"/>
              <a:gd name="T34" fmla="*/ 43 w 199"/>
              <a:gd name="T35" fmla="*/ 91 h 233"/>
              <a:gd name="T36" fmla="*/ 53 w 199"/>
              <a:gd name="T37" fmla="*/ 43 h 233"/>
              <a:gd name="T38" fmla="*/ 54 w 199"/>
              <a:gd name="T39" fmla="*/ 103 h 233"/>
              <a:gd name="T40" fmla="*/ 67 w 199"/>
              <a:gd name="T41" fmla="*/ 103 h 233"/>
              <a:gd name="T42" fmla="*/ 148 w 199"/>
              <a:gd name="T43" fmla="*/ 43 h 233"/>
              <a:gd name="T44" fmla="*/ 92 w 199"/>
              <a:gd name="T45" fmla="*/ 103 h 233"/>
              <a:gd name="T46" fmla="*/ 33 w 199"/>
              <a:gd name="T47" fmla="*/ 190 h 233"/>
              <a:gd name="T48" fmla="*/ 10 w 199"/>
              <a:gd name="T49" fmla="*/ 165 h 233"/>
              <a:gd name="T50" fmla="*/ 39 w 199"/>
              <a:gd name="T51" fmla="*/ 170 h 233"/>
              <a:gd name="T52" fmla="*/ 64 w 199"/>
              <a:gd name="T53" fmla="*/ 163 h 233"/>
              <a:gd name="T54" fmla="*/ 134 w 199"/>
              <a:gd name="T55" fmla="*/ 170 h 233"/>
              <a:gd name="T56" fmla="*/ 159 w 199"/>
              <a:gd name="T57" fmla="*/ 163 h 233"/>
              <a:gd name="T58" fmla="*/ 176 w 199"/>
              <a:gd name="T59" fmla="*/ 170 h 233"/>
              <a:gd name="T60" fmla="*/ 193 w 199"/>
              <a:gd name="T61" fmla="*/ 188 h 233"/>
              <a:gd name="T62" fmla="*/ 33 w 199"/>
              <a:gd name="T63" fmla="*/ 190 h 233"/>
              <a:gd name="T64" fmla="*/ 48 w 199"/>
              <a:gd name="T65" fmla="*/ 197 h 233"/>
              <a:gd name="T66" fmla="*/ 0 w 199"/>
              <a:gd name="T67" fmla="*/ 233 h 233"/>
              <a:gd name="T68" fmla="*/ 199 w 199"/>
              <a:gd name="T69" fmla="*/ 232 h 233"/>
              <a:gd name="T70" fmla="*/ 150 w 199"/>
              <a:gd name="T71" fmla="*/ 197 h 233"/>
              <a:gd name="T72" fmla="*/ 199 w 199"/>
              <a:gd name="T73" fmla="*/ 23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233">
                <a:moveTo>
                  <a:pt x="189" y="12"/>
                </a:moveTo>
                <a:cubicBezTo>
                  <a:pt x="166" y="0"/>
                  <a:pt x="166" y="0"/>
                  <a:pt x="166" y="0"/>
                </a:cubicBezTo>
                <a:cubicBezTo>
                  <a:pt x="40" y="0"/>
                  <a:pt x="40" y="0"/>
                  <a:pt x="40" y="0"/>
                </a:cubicBezTo>
                <a:cubicBezTo>
                  <a:pt x="13" y="12"/>
                  <a:pt x="13" y="12"/>
                  <a:pt x="13" y="12"/>
                </a:cubicBezTo>
                <a:cubicBezTo>
                  <a:pt x="13" y="160"/>
                  <a:pt x="13" y="160"/>
                  <a:pt x="13" y="160"/>
                </a:cubicBezTo>
                <a:cubicBezTo>
                  <a:pt x="189" y="160"/>
                  <a:pt x="189" y="160"/>
                  <a:pt x="189" y="160"/>
                </a:cubicBezTo>
                <a:lnTo>
                  <a:pt x="189" y="12"/>
                </a:lnTo>
                <a:close/>
                <a:moveTo>
                  <a:pt x="73" y="9"/>
                </a:moveTo>
                <a:cubicBezTo>
                  <a:pt x="73" y="8"/>
                  <a:pt x="75" y="7"/>
                  <a:pt x="78" y="7"/>
                </a:cubicBezTo>
                <a:cubicBezTo>
                  <a:pt x="124" y="7"/>
                  <a:pt x="124" y="7"/>
                  <a:pt x="124" y="7"/>
                </a:cubicBezTo>
                <a:cubicBezTo>
                  <a:pt x="127" y="7"/>
                  <a:pt x="129" y="8"/>
                  <a:pt x="129" y="9"/>
                </a:cubicBezTo>
                <a:cubicBezTo>
                  <a:pt x="129" y="18"/>
                  <a:pt x="129" y="18"/>
                  <a:pt x="129" y="18"/>
                </a:cubicBezTo>
                <a:cubicBezTo>
                  <a:pt x="129" y="19"/>
                  <a:pt x="127" y="20"/>
                  <a:pt x="124" y="20"/>
                </a:cubicBezTo>
                <a:cubicBezTo>
                  <a:pt x="78" y="20"/>
                  <a:pt x="78" y="20"/>
                  <a:pt x="78" y="20"/>
                </a:cubicBezTo>
                <a:cubicBezTo>
                  <a:pt x="75" y="20"/>
                  <a:pt x="73" y="19"/>
                  <a:pt x="73" y="18"/>
                </a:cubicBezTo>
                <a:lnTo>
                  <a:pt x="73" y="9"/>
                </a:lnTo>
                <a:close/>
                <a:moveTo>
                  <a:pt x="33" y="47"/>
                </a:moveTo>
                <a:cubicBezTo>
                  <a:pt x="33" y="40"/>
                  <a:pt x="39" y="33"/>
                  <a:pt x="46" y="33"/>
                </a:cubicBezTo>
                <a:cubicBezTo>
                  <a:pt x="156" y="33"/>
                  <a:pt x="156" y="33"/>
                  <a:pt x="156" y="33"/>
                </a:cubicBezTo>
                <a:cubicBezTo>
                  <a:pt x="163" y="33"/>
                  <a:pt x="169" y="40"/>
                  <a:pt x="169" y="47"/>
                </a:cubicBezTo>
                <a:cubicBezTo>
                  <a:pt x="169" y="100"/>
                  <a:pt x="169" y="100"/>
                  <a:pt x="169" y="100"/>
                </a:cubicBezTo>
                <a:cubicBezTo>
                  <a:pt x="169" y="107"/>
                  <a:pt x="163" y="113"/>
                  <a:pt x="156" y="113"/>
                </a:cubicBezTo>
                <a:cubicBezTo>
                  <a:pt x="46" y="113"/>
                  <a:pt x="46" y="113"/>
                  <a:pt x="46" y="113"/>
                </a:cubicBezTo>
                <a:cubicBezTo>
                  <a:pt x="39" y="113"/>
                  <a:pt x="33" y="107"/>
                  <a:pt x="33" y="100"/>
                </a:cubicBezTo>
                <a:lnTo>
                  <a:pt x="33" y="47"/>
                </a:lnTo>
                <a:close/>
                <a:moveTo>
                  <a:pt x="42" y="147"/>
                </a:moveTo>
                <a:cubicBezTo>
                  <a:pt x="36" y="147"/>
                  <a:pt x="30" y="142"/>
                  <a:pt x="30" y="136"/>
                </a:cubicBezTo>
                <a:cubicBezTo>
                  <a:pt x="30" y="129"/>
                  <a:pt x="36" y="124"/>
                  <a:pt x="42" y="124"/>
                </a:cubicBezTo>
                <a:cubicBezTo>
                  <a:pt x="48" y="124"/>
                  <a:pt x="54" y="129"/>
                  <a:pt x="54" y="136"/>
                </a:cubicBezTo>
                <a:cubicBezTo>
                  <a:pt x="54" y="142"/>
                  <a:pt x="48" y="147"/>
                  <a:pt x="42" y="147"/>
                </a:cubicBezTo>
                <a:close/>
                <a:moveTo>
                  <a:pt x="162" y="147"/>
                </a:moveTo>
                <a:cubicBezTo>
                  <a:pt x="155" y="147"/>
                  <a:pt x="150" y="142"/>
                  <a:pt x="150" y="136"/>
                </a:cubicBezTo>
                <a:cubicBezTo>
                  <a:pt x="150" y="129"/>
                  <a:pt x="155" y="124"/>
                  <a:pt x="162" y="124"/>
                </a:cubicBezTo>
                <a:cubicBezTo>
                  <a:pt x="168" y="124"/>
                  <a:pt x="173" y="129"/>
                  <a:pt x="173" y="136"/>
                </a:cubicBezTo>
                <a:cubicBezTo>
                  <a:pt x="173" y="142"/>
                  <a:pt x="168" y="147"/>
                  <a:pt x="162" y="147"/>
                </a:cubicBezTo>
                <a:close/>
                <a:moveTo>
                  <a:pt x="43" y="91"/>
                </a:moveTo>
                <a:cubicBezTo>
                  <a:pt x="43" y="51"/>
                  <a:pt x="43" y="51"/>
                  <a:pt x="43" y="51"/>
                </a:cubicBezTo>
                <a:cubicBezTo>
                  <a:pt x="43" y="45"/>
                  <a:pt x="47" y="43"/>
                  <a:pt x="53" y="43"/>
                </a:cubicBezTo>
                <a:cubicBezTo>
                  <a:pt x="114" y="43"/>
                  <a:pt x="114" y="43"/>
                  <a:pt x="114" y="43"/>
                </a:cubicBezTo>
                <a:cubicBezTo>
                  <a:pt x="54" y="103"/>
                  <a:pt x="54" y="103"/>
                  <a:pt x="54" y="103"/>
                </a:cubicBezTo>
                <a:cubicBezTo>
                  <a:pt x="47" y="103"/>
                  <a:pt x="43" y="97"/>
                  <a:pt x="43" y="91"/>
                </a:cubicBezTo>
                <a:close/>
                <a:moveTo>
                  <a:pt x="67" y="103"/>
                </a:moveTo>
                <a:cubicBezTo>
                  <a:pt x="128" y="43"/>
                  <a:pt x="128" y="43"/>
                  <a:pt x="128" y="43"/>
                </a:cubicBezTo>
                <a:cubicBezTo>
                  <a:pt x="148" y="43"/>
                  <a:pt x="148" y="43"/>
                  <a:pt x="148" y="43"/>
                </a:cubicBezTo>
                <a:cubicBezTo>
                  <a:pt x="149" y="43"/>
                  <a:pt x="151" y="43"/>
                  <a:pt x="152" y="44"/>
                </a:cubicBezTo>
                <a:cubicBezTo>
                  <a:pt x="92" y="103"/>
                  <a:pt x="92" y="103"/>
                  <a:pt x="92" y="103"/>
                </a:cubicBezTo>
                <a:lnTo>
                  <a:pt x="67" y="103"/>
                </a:lnTo>
                <a:close/>
                <a:moveTo>
                  <a:pt x="33" y="190"/>
                </a:moveTo>
                <a:cubicBezTo>
                  <a:pt x="10" y="188"/>
                  <a:pt x="10" y="188"/>
                  <a:pt x="10" y="188"/>
                </a:cubicBezTo>
                <a:cubicBezTo>
                  <a:pt x="10" y="165"/>
                  <a:pt x="10" y="165"/>
                  <a:pt x="10" y="165"/>
                </a:cubicBezTo>
                <a:cubicBezTo>
                  <a:pt x="33" y="170"/>
                  <a:pt x="33" y="170"/>
                  <a:pt x="33" y="170"/>
                </a:cubicBezTo>
                <a:cubicBezTo>
                  <a:pt x="39" y="170"/>
                  <a:pt x="39" y="170"/>
                  <a:pt x="39" y="170"/>
                </a:cubicBezTo>
                <a:cubicBezTo>
                  <a:pt x="44" y="163"/>
                  <a:pt x="44" y="163"/>
                  <a:pt x="44" y="163"/>
                </a:cubicBezTo>
                <a:cubicBezTo>
                  <a:pt x="64" y="163"/>
                  <a:pt x="64" y="163"/>
                  <a:pt x="64" y="163"/>
                </a:cubicBezTo>
                <a:cubicBezTo>
                  <a:pt x="70" y="170"/>
                  <a:pt x="70" y="170"/>
                  <a:pt x="70" y="170"/>
                </a:cubicBezTo>
                <a:cubicBezTo>
                  <a:pt x="134" y="170"/>
                  <a:pt x="134" y="170"/>
                  <a:pt x="134" y="170"/>
                </a:cubicBezTo>
                <a:cubicBezTo>
                  <a:pt x="139" y="163"/>
                  <a:pt x="139" y="163"/>
                  <a:pt x="139" y="163"/>
                </a:cubicBezTo>
                <a:cubicBezTo>
                  <a:pt x="159" y="163"/>
                  <a:pt x="159" y="163"/>
                  <a:pt x="159" y="163"/>
                </a:cubicBezTo>
                <a:cubicBezTo>
                  <a:pt x="165" y="170"/>
                  <a:pt x="165" y="170"/>
                  <a:pt x="165" y="170"/>
                </a:cubicBezTo>
                <a:cubicBezTo>
                  <a:pt x="176" y="170"/>
                  <a:pt x="176" y="170"/>
                  <a:pt x="176" y="170"/>
                </a:cubicBezTo>
                <a:cubicBezTo>
                  <a:pt x="193" y="165"/>
                  <a:pt x="193" y="165"/>
                  <a:pt x="193" y="165"/>
                </a:cubicBezTo>
                <a:cubicBezTo>
                  <a:pt x="193" y="188"/>
                  <a:pt x="193" y="188"/>
                  <a:pt x="193" y="188"/>
                </a:cubicBezTo>
                <a:cubicBezTo>
                  <a:pt x="176" y="190"/>
                  <a:pt x="176" y="190"/>
                  <a:pt x="176" y="190"/>
                </a:cubicBezTo>
                <a:lnTo>
                  <a:pt x="33" y="190"/>
                </a:lnTo>
                <a:close/>
                <a:moveTo>
                  <a:pt x="32" y="197"/>
                </a:moveTo>
                <a:cubicBezTo>
                  <a:pt x="48" y="197"/>
                  <a:pt x="48" y="197"/>
                  <a:pt x="48" y="197"/>
                </a:cubicBezTo>
                <a:cubicBezTo>
                  <a:pt x="16" y="233"/>
                  <a:pt x="16" y="233"/>
                  <a:pt x="16" y="233"/>
                </a:cubicBezTo>
                <a:cubicBezTo>
                  <a:pt x="0" y="233"/>
                  <a:pt x="0" y="233"/>
                  <a:pt x="0" y="233"/>
                </a:cubicBezTo>
                <a:lnTo>
                  <a:pt x="32" y="197"/>
                </a:lnTo>
                <a:close/>
                <a:moveTo>
                  <a:pt x="199" y="232"/>
                </a:moveTo>
                <a:cubicBezTo>
                  <a:pt x="183" y="232"/>
                  <a:pt x="183" y="232"/>
                  <a:pt x="183" y="232"/>
                </a:cubicBezTo>
                <a:cubicBezTo>
                  <a:pt x="150" y="197"/>
                  <a:pt x="150" y="197"/>
                  <a:pt x="150" y="197"/>
                </a:cubicBezTo>
                <a:cubicBezTo>
                  <a:pt x="166" y="197"/>
                  <a:pt x="166" y="197"/>
                  <a:pt x="166" y="197"/>
                </a:cubicBezTo>
                <a:lnTo>
                  <a:pt x="199" y="232"/>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sp>
        <p:nvSpPr>
          <p:cNvPr id="62" name="Freeform 75"/>
          <p:cNvSpPr>
            <a:spLocks noEditPoints="1"/>
          </p:cNvSpPr>
          <p:nvPr/>
        </p:nvSpPr>
        <p:spPr bwMode="auto">
          <a:xfrm>
            <a:off x="10713244" y="1640310"/>
            <a:ext cx="741363" cy="1035050"/>
          </a:xfrm>
          <a:custGeom>
            <a:avLst/>
            <a:gdLst>
              <a:gd name="T0" fmla="*/ 9 w 198"/>
              <a:gd name="T1" fmla="*/ 188 h 273"/>
              <a:gd name="T2" fmla="*/ 182 w 198"/>
              <a:gd name="T3" fmla="*/ 188 h 273"/>
              <a:gd name="T4" fmla="*/ 192 w 198"/>
              <a:gd name="T5" fmla="*/ 153 h 273"/>
              <a:gd name="T6" fmla="*/ 182 w 198"/>
              <a:gd name="T7" fmla="*/ 51 h 273"/>
              <a:gd name="T8" fmla="*/ 150 w 198"/>
              <a:gd name="T9" fmla="*/ 6 h 273"/>
              <a:gd name="T10" fmla="*/ 168 w 198"/>
              <a:gd name="T11" fmla="*/ 18 h 273"/>
              <a:gd name="T12" fmla="*/ 169 w 198"/>
              <a:gd name="T13" fmla="*/ 13 h 273"/>
              <a:gd name="T14" fmla="*/ 42 w 198"/>
              <a:gd name="T15" fmla="*/ 0 h 273"/>
              <a:gd name="T16" fmla="*/ 26 w 198"/>
              <a:gd name="T17" fmla="*/ 14 h 273"/>
              <a:gd name="T18" fmla="*/ 42 w 198"/>
              <a:gd name="T19" fmla="*/ 6 h 273"/>
              <a:gd name="T20" fmla="*/ 58 w 198"/>
              <a:gd name="T21" fmla="*/ 38 h 273"/>
              <a:gd name="T22" fmla="*/ 14 w 198"/>
              <a:gd name="T23" fmla="*/ 53 h 273"/>
              <a:gd name="T24" fmla="*/ 9 w 198"/>
              <a:gd name="T25" fmla="*/ 140 h 273"/>
              <a:gd name="T26" fmla="*/ 9 w 198"/>
              <a:gd name="T27" fmla="*/ 166 h 273"/>
              <a:gd name="T28" fmla="*/ 42 w 198"/>
              <a:gd name="T29" fmla="*/ 153 h 273"/>
              <a:gd name="T30" fmla="*/ 17 w 198"/>
              <a:gd name="T31" fmla="*/ 153 h 273"/>
              <a:gd name="T32" fmla="*/ 126 w 198"/>
              <a:gd name="T33" fmla="*/ 118 h 273"/>
              <a:gd name="T34" fmla="*/ 70 w 198"/>
              <a:gd name="T35" fmla="*/ 126 h 273"/>
              <a:gd name="T36" fmla="*/ 62 w 198"/>
              <a:gd name="T37" fmla="*/ 117 h 273"/>
              <a:gd name="T38" fmla="*/ 118 w 198"/>
              <a:gd name="T39" fmla="*/ 109 h 273"/>
              <a:gd name="T40" fmla="*/ 126 w 198"/>
              <a:gd name="T41" fmla="*/ 118 h 273"/>
              <a:gd name="T42" fmla="*/ 156 w 198"/>
              <a:gd name="T43" fmla="*/ 153 h 273"/>
              <a:gd name="T44" fmla="*/ 181 w 198"/>
              <a:gd name="T45" fmla="*/ 153 h 273"/>
              <a:gd name="T46" fmla="*/ 52 w 198"/>
              <a:gd name="T47" fmla="*/ 6 h 273"/>
              <a:gd name="T48" fmla="*/ 132 w 198"/>
              <a:gd name="T49" fmla="*/ 37 h 273"/>
              <a:gd name="T50" fmla="*/ 64 w 198"/>
              <a:gd name="T51" fmla="*/ 38 h 273"/>
              <a:gd name="T52" fmla="*/ 23 w 198"/>
              <a:gd name="T53" fmla="*/ 65 h 273"/>
              <a:gd name="T54" fmla="*/ 157 w 198"/>
              <a:gd name="T55" fmla="*/ 56 h 273"/>
              <a:gd name="T56" fmla="*/ 172 w 198"/>
              <a:gd name="T57" fmla="*/ 105 h 273"/>
              <a:gd name="T58" fmla="*/ 136 w 198"/>
              <a:gd name="T59" fmla="*/ 119 h 273"/>
              <a:gd name="T60" fmla="*/ 117 w 198"/>
              <a:gd name="T61" fmla="*/ 99 h 273"/>
              <a:gd name="T62" fmla="*/ 52 w 198"/>
              <a:gd name="T63" fmla="*/ 119 h 273"/>
              <a:gd name="T64" fmla="*/ 39 w 198"/>
              <a:gd name="T65" fmla="*/ 119 h 273"/>
              <a:gd name="T66" fmla="*/ 23 w 198"/>
              <a:gd name="T67" fmla="*/ 65 h 273"/>
              <a:gd name="T68" fmla="*/ 99 w 198"/>
              <a:gd name="T69" fmla="*/ 211 h 273"/>
              <a:gd name="T70" fmla="*/ 7 w 198"/>
              <a:gd name="T71" fmla="*/ 220 h 273"/>
              <a:gd name="T72" fmla="*/ 190 w 198"/>
              <a:gd name="T73" fmla="*/ 220 h 273"/>
              <a:gd name="T74" fmla="*/ 99 w 198"/>
              <a:gd name="T75" fmla="*/ 243 h 273"/>
              <a:gd name="T76" fmla="*/ 20 w 198"/>
              <a:gd name="T77" fmla="*/ 204 h 273"/>
              <a:gd name="T78" fmla="*/ 177 w 198"/>
              <a:gd name="T79" fmla="*/ 205 h 273"/>
              <a:gd name="T80" fmla="*/ 99 w 198"/>
              <a:gd name="T81" fmla="*/ 243 h 273"/>
              <a:gd name="T82" fmla="*/ 47 w 198"/>
              <a:gd name="T83" fmla="*/ 237 h 273"/>
              <a:gd name="T84" fmla="*/ 0 w 198"/>
              <a:gd name="T85" fmla="*/ 273 h 273"/>
              <a:gd name="T86" fmla="*/ 198 w 198"/>
              <a:gd name="T87" fmla="*/ 272 h 273"/>
              <a:gd name="T88" fmla="*/ 150 w 198"/>
              <a:gd name="T89" fmla="*/ 237 h 273"/>
              <a:gd name="T90" fmla="*/ 198 w 198"/>
              <a:gd name="T91" fmla="*/ 27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273">
                <a:moveTo>
                  <a:pt x="9" y="166"/>
                </a:moveTo>
                <a:cubicBezTo>
                  <a:pt x="9" y="188"/>
                  <a:pt x="9" y="188"/>
                  <a:pt x="9" y="188"/>
                </a:cubicBezTo>
                <a:cubicBezTo>
                  <a:pt x="96" y="201"/>
                  <a:pt x="96" y="201"/>
                  <a:pt x="96" y="201"/>
                </a:cubicBezTo>
                <a:cubicBezTo>
                  <a:pt x="182" y="188"/>
                  <a:pt x="182" y="188"/>
                  <a:pt x="182" y="188"/>
                </a:cubicBezTo>
                <a:cubicBezTo>
                  <a:pt x="182" y="188"/>
                  <a:pt x="182" y="184"/>
                  <a:pt x="182" y="172"/>
                </a:cubicBezTo>
                <a:cubicBezTo>
                  <a:pt x="188" y="168"/>
                  <a:pt x="192" y="161"/>
                  <a:pt x="192" y="153"/>
                </a:cubicBezTo>
                <a:cubicBezTo>
                  <a:pt x="192" y="145"/>
                  <a:pt x="188" y="138"/>
                  <a:pt x="182" y="134"/>
                </a:cubicBezTo>
                <a:cubicBezTo>
                  <a:pt x="182" y="95"/>
                  <a:pt x="182" y="52"/>
                  <a:pt x="182" y="51"/>
                </a:cubicBezTo>
                <a:cubicBezTo>
                  <a:pt x="182" y="45"/>
                  <a:pt x="164" y="40"/>
                  <a:pt x="137" y="38"/>
                </a:cubicBezTo>
                <a:cubicBezTo>
                  <a:pt x="150" y="6"/>
                  <a:pt x="150" y="6"/>
                  <a:pt x="150" y="6"/>
                </a:cubicBezTo>
                <a:cubicBezTo>
                  <a:pt x="155" y="6"/>
                  <a:pt x="155" y="6"/>
                  <a:pt x="155" y="6"/>
                </a:cubicBezTo>
                <a:cubicBezTo>
                  <a:pt x="161" y="6"/>
                  <a:pt x="167" y="11"/>
                  <a:pt x="168" y="18"/>
                </a:cubicBezTo>
                <a:cubicBezTo>
                  <a:pt x="168" y="17"/>
                  <a:pt x="169" y="15"/>
                  <a:pt x="169" y="14"/>
                </a:cubicBezTo>
                <a:cubicBezTo>
                  <a:pt x="169" y="13"/>
                  <a:pt x="169" y="13"/>
                  <a:pt x="169" y="13"/>
                </a:cubicBezTo>
                <a:cubicBezTo>
                  <a:pt x="169" y="5"/>
                  <a:pt x="162" y="0"/>
                  <a:pt x="155" y="0"/>
                </a:cubicBezTo>
                <a:cubicBezTo>
                  <a:pt x="42" y="0"/>
                  <a:pt x="42" y="0"/>
                  <a:pt x="42" y="0"/>
                </a:cubicBezTo>
                <a:cubicBezTo>
                  <a:pt x="34" y="0"/>
                  <a:pt x="26" y="5"/>
                  <a:pt x="26" y="13"/>
                </a:cubicBezTo>
                <a:cubicBezTo>
                  <a:pt x="26" y="14"/>
                  <a:pt x="26" y="14"/>
                  <a:pt x="26" y="14"/>
                </a:cubicBezTo>
                <a:cubicBezTo>
                  <a:pt x="26" y="15"/>
                  <a:pt x="27" y="17"/>
                  <a:pt x="27" y="18"/>
                </a:cubicBezTo>
                <a:cubicBezTo>
                  <a:pt x="28" y="11"/>
                  <a:pt x="35" y="6"/>
                  <a:pt x="42" y="6"/>
                </a:cubicBezTo>
                <a:cubicBezTo>
                  <a:pt x="46" y="6"/>
                  <a:pt x="46" y="6"/>
                  <a:pt x="46" y="6"/>
                </a:cubicBezTo>
                <a:cubicBezTo>
                  <a:pt x="58" y="38"/>
                  <a:pt x="58" y="38"/>
                  <a:pt x="58" y="38"/>
                </a:cubicBezTo>
                <a:cubicBezTo>
                  <a:pt x="31" y="41"/>
                  <a:pt x="13" y="46"/>
                  <a:pt x="13" y="52"/>
                </a:cubicBezTo>
                <a:cubicBezTo>
                  <a:pt x="13" y="52"/>
                  <a:pt x="14" y="50"/>
                  <a:pt x="14" y="53"/>
                </a:cubicBezTo>
                <a:cubicBezTo>
                  <a:pt x="9" y="53"/>
                  <a:pt x="9" y="53"/>
                  <a:pt x="9" y="53"/>
                </a:cubicBezTo>
                <a:cubicBezTo>
                  <a:pt x="9" y="140"/>
                  <a:pt x="9" y="140"/>
                  <a:pt x="9" y="140"/>
                </a:cubicBezTo>
                <a:cubicBezTo>
                  <a:pt x="7" y="144"/>
                  <a:pt x="5" y="148"/>
                  <a:pt x="5" y="153"/>
                </a:cubicBezTo>
                <a:cubicBezTo>
                  <a:pt x="5" y="157"/>
                  <a:pt x="7" y="162"/>
                  <a:pt x="9" y="166"/>
                </a:cubicBezTo>
                <a:close/>
                <a:moveTo>
                  <a:pt x="29" y="140"/>
                </a:moveTo>
                <a:cubicBezTo>
                  <a:pt x="36" y="140"/>
                  <a:pt x="42" y="146"/>
                  <a:pt x="42" y="153"/>
                </a:cubicBezTo>
                <a:cubicBezTo>
                  <a:pt x="42" y="160"/>
                  <a:pt x="36" y="165"/>
                  <a:pt x="29" y="165"/>
                </a:cubicBezTo>
                <a:cubicBezTo>
                  <a:pt x="22" y="165"/>
                  <a:pt x="17" y="160"/>
                  <a:pt x="17" y="153"/>
                </a:cubicBezTo>
                <a:cubicBezTo>
                  <a:pt x="17" y="146"/>
                  <a:pt x="22" y="140"/>
                  <a:pt x="29" y="140"/>
                </a:cubicBezTo>
                <a:close/>
                <a:moveTo>
                  <a:pt x="126" y="118"/>
                </a:moveTo>
                <a:cubicBezTo>
                  <a:pt x="126" y="123"/>
                  <a:pt x="122" y="126"/>
                  <a:pt x="118" y="126"/>
                </a:cubicBezTo>
                <a:cubicBezTo>
                  <a:pt x="70" y="126"/>
                  <a:pt x="70" y="126"/>
                  <a:pt x="70" y="126"/>
                </a:cubicBezTo>
                <a:cubicBezTo>
                  <a:pt x="66" y="126"/>
                  <a:pt x="62" y="123"/>
                  <a:pt x="62" y="118"/>
                </a:cubicBezTo>
                <a:cubicBezTo>
                  <a:pt x="62" y="117"/>
                  <a:pt x="62" y="117"/>
                  <a:pt x="62" y="117"/>
                </a:cubicBezTo>
                <a:cubicBezTo>
                  <a:pt x="62" y="113"/>
                  <a:pt x="66" y="109"/>
                  <a:pt x="70" y="109"/>
                </a:cubicBezTo>
                <a:cubicBezTo>
                  <a:pt x="118" y="109"/>
                  <a:pt x="118" y="109"/>
                  <a:pt x="118" y="109"/>
                </a:cubicBezTo>
                <a:cubicBezTo>
                  <a:pt x="122" y="109"/>
                  <a:pt x="126" y="113"/>
                  <a:pt x="126" y="117"/>
                </a:cubicBezTo>
                <a:lnTo>
                  <a:pt x="126" y="118"/>
                </a:lnTo>
                <a:close/>
                <a:moveTo>
                  <a:pt x="168" y="165"/>
                </a:moveTo>
                <a:cubicBezTo>
                  <a:pt x="161" y="165"/>
                  <a:pt x="156" y="160"/>
                  <a:pt x="156" y="153"/>
                </a:cubicBezTo>
                <a:cubicBezTo>
                  <a:pt x="156" y="146"/>
                  <a:pt x="161" y="140"/>
                  <a:pt x="168" y="140"/>
                </a:cubicBezTo>
                <a:cubicBezTo>
                  <a:pt x="175" y="140"/>
                  <a:pt x="181" y="146"/>
                  <a:pt x="181" y="153"/>
                </a:cubicBezTo>
                <a:cubicBezTo>
                  <a:pt x="181" y="160"/>
                  <a:pt x="175" y="165"/>
                  <a:pt x="168" y="165"/>
                </a:cubicBezTo>
                <a:close/>
                <a:moveTo>
                  <a:pt x="52" y="6"/>
                </a:moveTo>
                <a:cubicBezTo>
                  <a:pt x="143" y="6"/>
                  <a:pt x="143" y="6"/>
                  <a:pt x="143" y="6"/>
                </a:cubicBezTo>
                <a:cubicBezTo>
                  <a:pt x="132" y="37"/>
                  <a:pt x="132" y="37"/>
                  <a:pt x="132" y="37"/>
                </a:cubicBezTo>
                <a:cubicBezTo>
                  <a:pt x="122" y="37"/>
                  <a:pt x="110" y="36"/>
                  <a:pt x="99" y="36"/>
                </a:cubicBezTo>
                <a:cubicBezTo>
                  <a:pt x="86" y="36"/>
                  <a:pt x="74" y="37"/>
                  <a:pt x="64" y="38"/>
                </a:cubicBezTo>
                <a:lnTo>
                  <a:pt x="52" y="6"/>
                </a:lnTo>
                <a:close/>
                <a:moveTo>
                  <a:pt x="23" y="65"/>
                </a:moveTo>
                <a:cubicBezTo>
                  <a:pt x="23" y="59"/>
                  <a:pt x="31" y="56"/>
                  <a:pt x="39" y="56"/>
                </a:cubicBezTo>
                <a:cubicBezTo>
                  <a:pt x="157" y="56"/>
                  <a:pt x="157" y="56"/>
                  <a:pt x="157" y="56"/>
                </a:cubicBezTo>
                <a:cubicBezTo>
                  <a:pt x="166" y="56"/>
                  <a:pt x="172" y="59"/>
                  <a:pt x="172" y="65"/>
                </a:cubicBezTo>
                <a:cubicBezTo>
                  <a:pt x="172" y="105"/>
                  <a:pt x="172" y="105"/>
                  <a:pt x="172" y="105"/>
                </a:cubicBezTo>
                <a:cubicBezTo>
                  <a:pt x="172" y="111"/>
                  <a:pt x="166" y="119"/>
                  <a:pt x="157" y="119"/>
                </a:cubicBezTo>
                <a:cubicBezTo>
                  <a:pt x="136" y="119"/>
                  <a:pt x="136" y="119"/>
                  <a:pt x="136" y="119"/>
                </a:cubicBezTo>
                <a:cubicBezTo>
                  <a:pt x="136" y="119"/>
                  <a:pt x="136" y="119"/>
                  <a:pt x="136" y="119"/>
                </a:cubicBezTo>
                <a:cubicBezTo>
                  <a:pt x="136" y="108"/>
                  <a:pt x="127" y="99"/>
                  <a:pt x="117" y="99"/>
                </a:cubicBezTo>
                <a:cubicBezTo>
                  <a:pt x="72" y="99"/>
                  <a:pt x="72" y="99"/>
                  <a:pt x="72" y="99"/>
                </a:cubicBezTo>
                <a:cubicBezTo>
                  <a:pt x="61" y="99"/>
                  <a:pt x="52" y="108"/>
                  <a:pt x="52" y="119"/>
                </a:cubicBezTo>
                <a:cubicBezTo>
                  <a:pt x="52" y="119"/>
                  <a:pt x="52" y="119"/>
                  <a:pt x="52" y="119"/>
                </a:cubicBezTo>
                <a:cubicBezTo>
                  <a:pt x="39" y="119"/>
                  <a:pt x="39" y="119"/>
                  <a:pt x="39" y="119"/>
                </a:cubicBezTo>
                <a:cubicBezTo>
                  <a:pt x="31" y="119"/>
                  <a:pt x="23" y="111"/>
                  <a:pt x="23" y="105"/>
                </a:cubicBezTo>
                <a:lnTo>
                  <a:pt x="23" y="65"/>
                </a:lnTo>
                <a:close/>
                <a:moveTo>
                  <a:pt x="185" y="196"/>
                </a:moveTo>
                <a:cubicBezTo>
                  <a:pt x="99" y="211"/>
                  <a:pt x="99" y="211"/>
                  <a:pt x="99" y="211"/>
                </a:cubicBezTo>
                <a:cubicBezTo>
                  <a:pt x="12" y="196"/>
                  <a:pt x="12" y="196"/>
                  <a:pt x="12" y="196"/>
                </a:cubicBezTo>
                <a:cubicBezTo>
                  <a:pt x="7" y="220"/>
                  <a:pt x="7" y="220"/>
                  <a:pt x="7" y="220"/>
                </a:cubicBezTo>
                <a:cubicBezTo>
                  <a:pt x="99" y="252"/>
                  <a:pt x="99" y="252"/>
                  <a:pt x="99" y="252"/>
                </a:cubicBezTo>
                <a:cubicBezTo>
                  <a:pt x="190" y="220"/>
                  <a:pt x="190" y="220"/>
                  <a:pt x="190" y="220"/>
                </a:cubicBezTo>
                <a:lnTo>
                  <a:pt x="185" y="196"/>
                </a:lnTo>
                <a:close/>
                <a:moveTo>
                  <a:pt x="99" y="243"/>
                </a:moveTo>
                <a:cubicBezTo>
                  <a:pt x="19" y="217"/>
                  <a:pt x="19" y="217"/>
                  <a:pt x="19" y="217"/>
                </a:cubicBezTo>
                <a:cubicBezTo>
                  <a:pt x="20" y="204"/>
                  <a:pt x="20" y="204"/>
                  <a:pt x="20" y="204"/>
                </a:cubicBezTo>
                <a:cubicBezTo>
                  <a:pt x="99" y="219"/>
                  <a:pt x="99" y="219"/>
                  <a:pt x="99" y="219"/>
                </a:cubicBezTo>
                <a:cubicBezTo>
                  <a:pt x="177" y="205"/>
                  <a:pt x="177" y="205"/>
                  <a:pt x="177" y="205"/>
                </a:cubicBezTo>
                <a:cubicBezTo>
                  <a:pt x="180" y="217"/>
                  <a:pt x="180" y="217"/>
                  <a:pt x="180" y="217"/>
                </a:cubicBezTo>
                <a:lnTo>
                  <a:pt x="99" y="243"/>
                </a:lnTo>
                <a:close/>
                <a:moveTo>
                  <a:pt x="35" y="233"/>
                </a:moveTo>
                <a:cubicBezTo>
                  <a:pt x="47" y="237"/>
                  <a:pt x="47" y="237"/>
                  <a:pt x="47" y="237"/>
                </a:cubicBezTo>
                <a:cubicBezTo>
                  <a:pt x="15" y="273"/>
                  <a:pt x="15" y="273"/>
                  <a:pt x="15" y="273"/>
                </a:cubicBezTo>
                <a:cubicBezTo>
                  <a:pt x="0" y="273"/>
                  <a:pt x="0" y="273"/>
                  <a:pt x="0" y="273"/>
                </a:cubicBezTo>
                <a:lnTo>
                  <a:pt x="35" y="233"/>
                </a:lnTo>
                <a:close/>
                <a:moveTo>
                  <a:pt x="198" y="272"/>
                </a:moveTo>
                <a:cubicBezTo>
                  <a:pt x="182" y="272"/>
                  <a:pt x="182" y="272"/>
                  <a:pt x="182" y="272"/>
                </a:cubicBezTo>
                <a:cubicBezTo>
                  <a:pt x="150" y="237"/>
                  <a:pt x="150" y="237"/>
                  <a:pt x="150" y="237"/>
                </a:cubicBezTo>
                <a:cubicBezTo>
                  <a:pt x="163" y="233"/>
                  <a:pt x="163" y="233"/>
                  <a:pt x="163" y="233"/>
                </a:cubicBezTo>
                <a:lnTo>
                  <a:pt x="198" y="272"/>
                </a:lnTo>
                <a:close/>
              </a:path>
            </a:pathLst>
          </a:custGeom>
          <a:solidFill>
            <a:srgbClr val="00B0F0"/>
          </a:solidFill>
          <a:ln>
            <a:noFill/>
          </a:ln>
        </p:spPr>
        <p:txBody>
          <a:bodyPr vert="horz" wrap="square" lIns="91440" tIns="45720" rIns="91440" bIns="45720" numCol="1" anchor="t" anchorCtr="0" compatLnSpc="1"/>
          <a:lstStyle/>
          <a:p>
            <a:endParaRPr lang="zh-CN" altLang="en-US"/>
          </a:p>
        </p:txBody>
      </p:sp>
      <p:grpSp>
        <p:nvGrpSpPr>
          <p:cNvPr id="63" name="组合 82"/>
          <p:cNvGrpSpPr/>
          <p:nvPr/>
        </p:nvGrpSpPr>
        <p:grpSpPr>
          <a:xfrm>
            <a:off x="5625306" y="3440535"/>
            <a:ext cx="1890713" cy="1149350"/>
            <a:chOff x="6608763" y="2873375"/>
            <a:chExt cx="1890713" cy="1149350"/>
          </a:xfrm>
          <a:solidFill>
            <a:srgbClr val="244368"/>
          </a:solidFill>
        </p:grpSpPr>
        <p:sp>
          <p:nvSpPr>
            <p:cNvPr id="64" name="Freeform 39"/>
            <p:cNvSpPr>
              <a:spLocks noEditPoints="1"/>
            </p:cNvSpPr>
            <p:nvPr/>
          </p:nvSpPr>
          <p:spPr bwMode="auto">
            <a:xfrm>
              <a:off x="8142288" y="3790950"/>
              <a:ext cx="228600" cy="231775"/>
            </a:xfrm>
            <a:custGeom>
              <a:avLst/>
              <a:gdLst>
                <a:gd name="T0" fmla="*/ 30 w 61"/>
                <a:gd name="T1" fmla="*/ 0 h 61"/>
                <a:gd name="T2" fmla="*/ 0 w 61"/>
                <a:gd name="T3" fmla="*/ 31 h 61"/>
                <a:gd name="T4" fmla="*/ 30 w 61"/>
                <a:gd name="T5" fmla="*/ 61 h 61"/>
                <a:gd name="T6" fmla="*/ 61 w 61"/>
                <a:gd name="T7" fmla="*/ 31 h 61"/>
                <a:gd name="T8" fmla="*/ 30 w 61"/>
                <a:gd name="T9" fmla="*/ 0 h 61"/>
                <a:gd name="T10" fmla="*/ 30 w 61"/>
                <a:gd name="T11" fmla="*/ 45 h 61"/>
                <a:gd name="T12" fmla="*/ 16 w 61"/>
                <a:gd name="T13" fmla="*/ 31 h 61"/>
                <a:gd name="T14" fmla="*/ 30 w 61"/>
                <a:gd name="T15" fmla="*/ 16 h 61"/>
                <a:gd name="T16" fmla="*/ 45 w 61"/>
                <a:gd name="T17" fmla="*/ 31 h 61"/>
                <a:gd name="T18" fmla="*/ 30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0" y="0"/>
                  </a:moveTo>
                  <a:cubicBezTo>
                    <a:pt x="14" y="0"/>
                    <a:pt x="0" y="14"/>
                    <a:pt x="0" y="31"/>
                  </a:cubicBezTo>
                  <a:cubicBezTo>
                    <a:pt x="0" y="47"/>
                    <a:pt x="14" y="61"/>
                    <a:pt x="30" y="61"/>
                  </a:cubicBezTo>
                  <a:cubicBezTo>
                    <a:pt x="47" y="61"/>
                    <a:pt x="61" y="47"/>
                    <a:pt x="61" y="31"/>
                  </a:cubicBezTo>
                  <a:cubicBezTo>
                    <a:pt x="61" y="14"/>
                    <a:pt x="47" y="0"/>
                    <a:pt x="30" y="0"/>
                  </a:cubicBezTo>
                  <a:close/>
                  <a:moveTo>
                    <a:pt x="30" y="45"/>
                  </a:moveTo>
                  <a:cubicBezTo>
                    <a:pt x="23" y="45"/>
                    <a:pt x="16" y="38"/>
                    <a:pt x="16" y="31"/>
                  </a:cubicBezTo>
                  <a:cubicBezTo>
                    <a:pt x="16" y="23"/>
                    <a:pt x="23" y="16"/>
                    <a:pt x="30" y="16"/>
                  </a:cubicBezTo>
                  <a:cubicBezTo>
                    <a:pt x="38" y="16"/>
                    <a:pt x="45" y="23"/>
                    <a:pt x="45" y="31"/>
                  </a:cubicBezTo>
                  <a:cubicBezTo>
                    <a:pt x="45" y="38"/>
                    <a:pt x="38" y="45"/>
                    <a:pt x="30" y="45"/>
                  </a:cubicBezTo>
                  <a:close/>
                </a:path>
              </a:pathLst>
            </a:custGeom>
            <a:grpFill/>
            <a:ln>
              <a:noFill/>
            </a:ln>
          </p:spPr>
          <p:txBody>
            <a:bodyPr vert="horz" wrap="square" lIns="91440" tIns="45720" rIns="91440" bIns="45720" numCol="1" anchor="t" anchorCtr="0" compatLnSpc="1"/>
            <a:lstStyle/>
            <a:p>
              <a:endParaRPr lang="zh-CN" altLang="en-US"/>
            </a:p>
          </p:txBody>
        </p:sp>
        <p:sp>
          <p:nvSpPr>
            <p:cNvPr id="65" name="Freeform 40"/>
            <p:cNvSpPr>
              <a:spLocks noEditPoints="1"/>
            </p:cNvSpPr>
            <p:nvPr/>
          </p:nvSpPr>
          <p:spPr bwMode="auto">
            <a:xfrm>
              <a:off x="6608763" y="2873375"/>
              <a:ext cx="1890713" cy="1001713"/>
            </a:xfrm>
            <a:custGeom>
              <a:avLst/>
              <a:gdLst>
                <a:gd name="T0" fmla="*/ 397 w 504"/>
                <a:gd name="T1" fmla="*/ 65 h 264"/>
                <a:gd name="T2" fmla="*/ 312 w 504"/>
                <a:gd name="T3" fmla="*/ 56 h 264"/>
                <a:gd name="T4" fmla="*/ 405 w 504"/>
                <a:gd name="T5" fmla="*/ 0 h 264"/>
                <a:gd name="T6" fmla="*/ 270 w 504"/>
                <a:gd name="T7" fmla="*/ 56 h 264"/>
                <a:gd name="T8" fmla="*/ 52 w 504"/>
                <a:gd name="T9" fmla="*/ 65 h 264"/>
                <a:gd name="T10" fmla="*/ 5 w 504"/>
                <a:gd name="T11" fmla="*/ 235 h 264"/>
                <a:gd name="T12" fmla="*/ 0 w 504"/>
                <a:gd name="T13" fmla="*/ 255 h 264"/>
                <a:gd name="T14" fmla="*/ 2 w 504"/>
                <a:gd name="T15" fmla="*/ 261 h 264"/>
                <a:gd name="T16" fmla="*/ 7 w 504"/>
                <a:gd name="T17" fmla="*/ 261 h 264"/>
                <a:gd name="T18" fmla="*/ 23 w 504"/>
                <a:gd name="T19" fmla="*/ 261 h 264"/>
                <a:gd name="T20" fmla="*/ 104 w 504"/>
                <a:gd name="T21" fmla="*/ 230 h 264"/>
                <a:gd name="T22" fmla="*/ 407 w 504"/>
                <a:gd name="T23" fmla="*/ 261 h 264"/>
                <a:gd name="T24" fmla="*/ 472 w 504"/>
                <a:gd name="T25" fmla="*/ 261 h 264"/>
                <a:gd name="T26" fmla="*/ 504 w 504"/>
                <a:gd name="T27" fmla="*/ 109 h 264"/>
                <a:gd name="T28" fmla="*/ 75 w 504"/>
                <a:gd name="T29" fmla="*/ 168 h 264"/>
                <a:gd name="T30" fmla="*/ 37 w 504"/>
                <a:gd name="T31" fmla="*/ 190 h 264"/>
                <a:gd name="T32" fmla="*/ 19 w 504"/>
                <a:gd name="T33" fmla="*/ 123 h 264"/>
                <a:gd name="T34" fmla="*/ 38 w 504"/>
                <a:gd name="T35" fmla="*/ 84 h 264"/>
                <a:gd name="T36" fmla="*/ 75 w 504"/>
                <a:gd name="T37" fmla="*/ 168 h 264"/>
                <a:gd name="T38" fmla="*/ 93 w 504"/>
                <a:gd name="T39" fmla="*/ 168 h 264"/>
                <a:gd name="T40" fmla="*/ 177 w 504"/>
                <a:gd name="T41" fmla="*/ 84 h 264"/>
                <a:gd name="T42" fmla="*/ 271 w 504"/>
                <a:gd name="T43" fmla="*/ 168 h 264"/>
                <a:gd name="T44" fmla="*/ 187 w 504"/>
                <a:gd name="T45" fmla="*/ 84 h 264"/>
                <a:gd name="T46" fmla="*/ 271 w 504"/>
                <a:gd name="T47" fmla="*/ 168 h 264"/>
                <a:gd name="T48" fmla="*/ 280 w 504"/>
                <a:gd name="T49" fmla="*/ 168 h 264"/>
                <a:gd name="T50" fmla="*/ 364 w 504"/>
                <a:gd name="T51" fmla="*/ 84 h 264"/>
                <a:gd name="T52" fmla="*/ 448 w 504"/>
                <a:gd name="T53" fmla="*/ 168 h 264"/>
                <a:gd name="T54" fmla="*/ 383 w 504"/>
                <a:gd name="T55" fmla="*/ 84 h 264"/>
                <a:gd name="T56" fmla="*/ 448 w 504"/>
                <a:gd name="T57" fmla="*/ 168 h 264"/>
                <a:gd name="T58" fmla="*/ 457 w 504"/>
                <a:gd name="T59" fmla="*/ 168 h 264"/>
                <a:gd name="T60" fmla="*/ 465 w 504"/>
                <a:gd name="T61" fmla="*/ 84 h 264"/>
                <a:gd name="T62" fmla="*/ 495 w 504"/>
                <a:gd name="T63" fmla="*/ 16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4" h="264">
                  <a:moveTo>
                    <a:pt x="470" y="65"/>
                  </a:moveTo>
                  <a:cubicBezTo>
                    <a:pt x="397" y="65"/>
                    <a:pt x="397" y="65"/>
                    <a:pt x="397" y="65"/>
                  </a:cubicBezTo>
                  <a:cubicBezTo>
                    <a:pt x="389" y="56"/>
                    <a:pt x="389" y="56"/>
                    <a:pt x="389" y="56"/>
                  </a:cubicBezTo>
                  <a:cubicBezTo>
                    <a:pt x="312" y="56"/>
                    <a:pt x="312" y="56"/>
                    <a:pt x="312" y="56"/>
                  </a:cubicBezTo>
                  <a:cubicBezTo>
                    <a:pt x="419" y="0"/>
                    <a:pt x="419" y="0"/>
                    <a:pt x="419" y="0"/>
                  </a:cubicBezTo>
                  <a:cubicBezTo>
                    <a:pt x="405" y="0"/>
                    <a:pt x="405" y="0"/>
                    <a:pt x="405" y="0"/>
                  </a:cubicBezTo>
                  <a:cubicBezTo>
                    <a:pt x="297" y="56"/>
                    <a:pt x="297" y="56"/>
                    <a:pt x="297" y="56"/>
                  </a:cubicBezTo>
                  <a:cubicBezTo>
                    <a:pt x="270" y="56"/>
                    <a:pt x="270" y="56"/>
                    <a:pt x="270" y="56"/>
                  </a:cubicBezTo>
                  <a:cubicBezTo>
                    <a:pt x="262" y="65"/>
                    <a:pt x="262" y="65"/>
                    <a:pt x="262" y="65"/>
                  </a:cubicBezTo>
                  <a:cubicBezTo>
                    <a:pt x="52" y="65"/>
                    <a:pt x="52" y="65"/>
                    <a:pt x="52" y="65"/>
                  </a:cubicBezTo>
                  <a:cubicBezTo>
                    <a:pt x="31" y="65"/>
                    <a:pt x="8" y="83"/>
                    <a:pt x="8" y="104"/>
                  </a:cubicBezTo>
                  <a:cubicBezTo>
                    <a:pt x="5" y="235"/>
                    <a:pt x="5" y="235"/>
                    <a:pt x="5" y="235"/>
                  </a:cubicBezTo>
                  <a:cubicBezTo>
                    <a:pt x="1" y="237"/>
                    <a:pt x="0" y="245"/>
                    <a:pt x="0" y="251"/>
                  </a:cubicBezTo>
                  <a:cubicBezTo>
                    <a:pt x="0" y="255"/>
                    <a:pt x="0" y="255"/>
                    <a:pt x="0" y="255"/>
                  </a:cubicBezTo>
                  <a:cubicBezTo>
                    <a:pt x="0" y="261"/>
                    <a:pt x="0" y="262"/>
                    <a:pt x="4" y="264"/>
                  </a:cubicBezTo>
                  <a:cubicBezTo>
                    <a:pt x="2" y="261"/>
                    <a:pt x="2" y="261"/>
                    <a:pt x="2" y="261"/>
                  </a:cubicBezTo>
                  <a:cubicBezTo>
                    <a:pt x="3" y="261"/>
                    <a:pt x="3" y="261"/>
                    <a:pt x="3" y="261"/>
                  </a:cubicBezTo>
                  <a:cubicBezTo>
                    <a:pt x="4" y="261"/>
                    <a:pt x="5" y="261"/>
                    <a:pt x="7" y="261"/>
                  </a:cubicBezTo>
                  <a:cubicBezTo>
                    <a:pt x="19" y="261"/>
                    <a:pt x="19" y="261"/>
                    <a:pt x="19" y="261"/>
                  </a:cubicBezTo>
                  <a:cubicBezTo>
                    <a:pt x="20" y="261"/>
                    <a:pt x="22" y="261"/>
                    <a:pt x="23" y="261"/>
                  </a:cubicBezTo>
                  <a:cubicBezTo>
                    <a:pt x="71" y="261"/>
                    <a:pt x="71" y="261"/>
                    <a:pt x="71" y="261"/>
                  </a:cubicBezTo>
                  <a:cubicBezTo>
                    <a:pt x="71" y="243"/>
                    <a:pt x="86" y="230"/>
                    <a:pt x="104" y="230"/>
                  </a:cubicBezTo>
                  <a:cubicBezTo>
                    <a:pt x="121" y="230"/>
                    <a:pt x="136" y="243"/>
                    <a:pt x="136" y="261"/>
                  </a:cubicBezTo>
                  <a:cubicBezTo>
                    <a:pt x="407" y="261"/>
                    <a:pt x="407" y="261"/>
                    <a:pt x="407" y="261"/>
                  </a:cubicBezTo>
                  <a:cubicBezTo>
                    <a:pt x="407" y="243"/>
                    <a:pt x="422" y="230"/>
                    <a:pt x="439" y="230"/>
                  </a:cubicBezTo>
                  <a:cubicBezTo>
                    <a:pt x="457" y="230"/>
                    <a:pt x="472" y="243"/>
                    <a:pt x="472" y="261"/>
                  </a:cubicBezTo>
                  <a:cubicBezTo>
                    <a:pt x="504" y="261"/>
                    <a:pt x="504" y="261"/>
                    <a:pt x="504" y="261"/>
                  </a:cubicBezTo>
                  <a:cubicBezTo>
                    <a:pt x="504" y="109"/>
                    <a:pt x="504" y="109"/>
                    <a:pt x="504" y="109"/>
                  </a:cubicBezTo>
                  <a:cubicBezTo>
                    <a:pt x="504" y="88"/>
                    <a:pt x="491" y="65"/>
                    <a:pt x="470" y="65"/>
                  </a:cubicBezTo>
                  <a:close/>
                  <a:moveTo>
                    <a:pt x="75" y="168"/>
                  </a:moveTo>
                  <a:cubicBezTo>
                    <a:pt x="37" y="169"/>
                    <a:pt x="37" y="169"/>
                    <a:pt x="37" y="169"/>
                  </a:cubicBezTo>
                  <a:cubicBezTo>
                    <a:pt x="37" y="190"/>
                    <a:pt x="37" y="190"/>
                    <a:pt x="37" y="190"/>
                  </a:cubicBezTo>
                  <a:cubicBezTo>
                    <a:pt x="19" y="208"/>
                    <a:pt x="19" y="208"/>
                    <a:pt x="19" y="208"/>
                  </a:cubicBezTo>
                  <a:cubicBezTo>
                    <a:pt x="19" y="123"/>
                    <a:pt x="19" y="123"/>
                    <a:pt x="19" y="123"/>
                  </a:cubicBezTo>
                  <a:cubicBezTo>
                    <a:pt x="19" y="103"/>
                    <a:pt x="29" y="84"/>
                    <a:pt x="41" y="84"/>
                  </a:cubicBezTo>
                  <a:cubicBezTo>
                    <a:pt x="38" y="84"/>
                    <a:pt x="38" y="84"/>
                    <a:pt x="38" y="84"/>
                  </a:cubicBezTo>
                  <a:cubicBezTo>
                    <a:pt x="75" y="93"/>
                    <a:pt x="75" y="93"/>
                    <a:pt x="75" y="93"/>
                  </a:cubicBezTo>
                  <a:lnTo>
                    <a:pt x="75" y="168"/>
                  </a:lnTo>
                  <a:close/>
                  <a:moveTo>
                    <a:pt x="177" y="168"/>
                  </a:moveTo>
                  <a:cubicBezTo>
                    <a:pt x="93" y="168"/>
                    <a:pt x="93" y="168"/>
                    <a:pt x="93" y="168"/>
                  </a:cubicBezTo>
                  <a:cubicBezTo>
                    <a:pt x="93" y="84"/>
                    <a:pt x="93" y="84"/>
                    <a:pt x="93" y="84"/>
                  </a:cubicBezTo>
                  <a:cubicBezTo>
                    <a:pt x="177" y="84"/>
                    <a:pt x="177" y="84"/>
                    <a:pt x="177" y="84"/>
                  </a:cubicBezTo>
                  <a:lnTo>
                    <a:pt x="177" y="168"/>
                  </a:lnTo>
                  <a:close/>
                  <a:moveTo>
                    <a:pt x="271" y="168"/>
                  </a:moveTo>
                  <a:cubicBezTo>
                    <a:pt x="187" y="168"/>
                    <a:pt x="187" y="168"/>
                    <a:pt x="187" y="168"/>
                  </a:cubicBezTo>
                  <a:cubicBezTo>
                    <a:pt x="187" y="84"/>
                    <a:pt x="187" y="84"/>
                    <a:pt x="187" y="84"/>
                  </a:cubicBezTo>
                  <a:cubicBezTo>
                    <a:pt x="271" y="84"/>
                    <a:pt x="271" y="84"/>
                    <a:pt x="271" y="84"/>
                  </a:cubicBezTo>
                  <a:lnTo>
                    <a:pt x="271" y="168"/>
                  </a:lnTo>
                  <a:close/>
                  <a:moveTo>
                    <a:pt x="364" y="168"/>
                  </a:moveTo>
                  <a:cubicBezTo>
                    <a:pt x="280" y="168"/>
                    <a:pt x="280" y="168"/>
                    <a:pt x="280" y="168"/>
                  </a:cubicBezTo>
                  <a:cubicBezTo>
                    <a:pt x="280" y="84"/>
                    <a:pt x="280" y="84"/>
                    <a:pt x="280" y="84"/>
                  </a:cubicBezTo>
                  <a:cubicBezTo>
                    <a:pt x="364" y="84"/>
                    <a:pt x="364" y="84"/>
                    <a:pt x="364" y="84"/>
                  </a:cubicBezTo>
                  <a:lnTo>
                    <a:pt x="364" y="168"/>
                  </a:lnTo>
                  <a:close/>
                  <a:moveTo>
                    <a:pt x="448" y="168"/>
                  </a:moveTo>
                  <a:cubicBezTo>
                    <a:pt x="383" y="168"/>
                    <a:pt x="383" y="168"/>
                    <a:pt x="383" y="168"/>
                  </a:cubicBezTo>
                  <a:cubicBezTo>
                    <a:pt x="383" y="84"/>
                    <a:pt x="383" y="84"/>
                    <a:pt x="383" y="84"/>
                  </a:cubicBezTo>
                  <a:cubicBezTo>
                    <a:pt x="448" y="84"/>
                    <a:pt x="448" y="84"/>
                    <a:pt x="448" y="84"/>
                  </a:cubicBezTo>
                  <a:lnTo>
                    <a:pt x="448" y="168"/>
                  </a:lnTo>
                  <a:close/>
                  <a:moveTo>
                    <a:pt x="495" y="168"/>
                  </a:moveTo>
                  <a:cubicBezTo>
                    <a:pt x="457" y="168"/>
                    <a:pt x="457" y="168"/>
                    <a:pt x="457" y="168"/>
                  </a:cubicBezTo>
                  <a:cubicBezTo>
                    <a:pt x="457" y="84"/>
                    <a:pt x="457" y="84"/>
                    <a:pt x="457" y="84"/>
                  </a:cubicBezTo>
                  <a:cubicBezTo>
                    <a:pt x="465" y="84"/>
                    <a:pt x="465" y="84"/>
                    <a:pt x="465" y="84"/>
                  </a:cubicBezTo>
                  <a:cubicBezTo>
                    <a:pt x="479" y="84"/>
                    <a:pt x="495" y="103"/>
                    <a:pt x="495" y="120"/>
                  </a:cubicBezTo>
                  <a:lnTo>
                    <a:pt x="495" y="168"/>
                  </a:lnTo>
                  <a:close/>
                </a:path>
              </a:pathLst>
            </a:custGeom>
            <a:grpFill/>
            <a:ln>
              <a:noFill/>
            </a:ln>
          </p:spPr>
          <p:txBody>
            <a:bodyPr vert="horz" wrap="square" lIns="91440" tIns="45720" rIns="91440" bIns="45720" numCol="1" anchor="t" anchorCtr="0" compatLnSpc="1"/>
            <a:lstStyle/>
            <a:p>
              <a:endParaRPr lang="zh-CN" altLang="en-US"/>
            </a:p>
          </p:txBody>
        </p:sp>
        <p:sp>
          <p:nvSpPr>
            <p:cNvPr id="66" name="Freeform 41"/>
            <p:cNvSpPr>
              <a:spLocks noEditPoints="1"/>
            </p:cNvSpPr>
            <p:nvPr/>
          </p:nvSpPr>
          <p:spPr bwMode="auto">
            <a:xfrm>
              <a:off x="6881813" y="3790950"/>
              <a:ext cx="228600" cy="231775"/>
            </a:xfrm>
            <a:custGeom>
              <a:avLst/>
              <a:gdLst>
                <a:gd name="T0" fmla="*/ 31 w 61"/>
                <a:gd name="T1" fmla="*/ 0 h 61"/>
                <a:gd name="T2" fmla="*/ 0 w 61"/>
                <a:gd name="T3" fmla="*/ 31 h 61"/>
                <a:gd name="T4" fmla="*/ 31 w 61"/>
                <a:gd name="T5" fmla="*/ 61 h 61"/>
                <a:gd name="T6" fmla="*/ 61 w 61"/>
                <a:gd name="T7" fmla="*/ 31 h 61"/>
                <a:gd name="T8" fmla="*/ 31 w 61"/>
                <a:gd name="T9" fmla="*/ 0 h 61"/>
                <a:gd name="T10" fmla="*/ 31 w 61"/>
                <a:gd name="T11" fmla="*/ 45 h 61"/>
                <a:gd name="T12" fmla="*/ 16 w 61"/>
                <a:gd name="T13" fmla="*/ 31 h 61"/>
                <a:gd name="T14" fmla="*/ 31 w 61"/>
                <a:gd name="T15" fmla="*/ 16 h 61"/>
                <a:gd name="T16" fmla="*/ 45 w 61"/>
                <a:gd name="T17" fmla="*/ 31 h 61"/>
                <a:gd name="T18" fmla="*/ 31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1" y="0"/>
                  </a:moveTo>
                  <a:cubicBezTo>
                    <a:pt x="14" y="0"/>
                    <a:pt x="0" y="14"/>
                    <a:pt x="0" y="31"/>
                  </a:cubicBezTo>
                  <a:cubicBezTo>
                    <a:pt x="0" y="47"/>
                    <a:pt x="14" y="61"/>
                    <a:pt x="31" y="61"/>
                  </a:cubicBezTo>
                  <a:cubicBezTo>
                    <a:pt x="47" y="61"/>
                    <a:pt x="61" y="47"/>
                    <a:pt x="61" y="31"/>
                  </a:cubicBezTo>
                  <a:cubicBezTo>
                    <a:pt x="61" y="14"/>
                    <a:pt x="47" y="0"/>
                    <a:pt x="31" y="0"/>
                  </a:cubicBezTo>
                  <a:close/>
                  <a:moveTo>
                    <a:pt x="31" y="45"/>
                  </a:moveTo>
                  <a:cubicBezTo>
                    <a:pt x="23" y="45"/>
                    <a:pt x="16" y="38"/>
                    <a:pt x="16" y="31"/>
                  </a:cubicBezTo>
                  <a:cubicBezTo>
                    <a:pt x="16" y="23"/>
                    <a:pt x="23" y="16"/>
                    <a:pt x="31" y="16"/>
                  </a:cubicBezTo>
                  <a:cubicBezTo>
                    <a:pt x="38" y="16"/>
                    <a:pt x="45" y="23"/>
                    <a:pt x="45" y="31"/>
                  </a:cubicBezTo>
                  <a:cubicBezTo>
                    <a:pt x="45" y="38"/>
                    <a:pt x="38" y="45"/>
                    <a:pt x="31" y="45"/>
                  </a:cubicBezTo>
                  <a:close/>
                </a:path>
              </a:pathLst>
            </a:custGeom>
            <a:grpFill/>
            <a:ln>
              <a:noFill/>
            </a:ln>
          </p:spPr>
          <p:txBody>
            <a:bodyPr vert="horz" wrap="square" lIns="91440" tIns="45720" rIns="91440" bIns="45720" numCol="1" anchor="t" anchorCtr="0" compatLnSpc="1"/>
            <a:lstStyle/>
            <a:p>
              <a:endParaRPr lang="zh-CN" altLang="en-US"/>
            </a:p>
          </p:txBody>
        </p:sp>
        <p:sp>
          <p:nvSpPr>
            <p:cNvPr id="67" name="Freeform 77"/>
            <p:cNvSpPr>
              <a:spLocks noEditPoints="1"/>
            </p:cNvSpPr>
            <p:nvPr/>
          </p:nvSpPr>
          <p:spPr bwMode="auto">
            <a:xfrm>
              <a:off x="8142288" y="3790950"/>
              <a:ext cx="228600" cy="231775"/>
            </a:xfrm>
            <a:custGeom>
              <a:avLst/>
              <a:gdLst>
                <a:gd name="T0" fmla="*/ 30 w 61"/>
                <a:gd name="T1" fmla="*/ 0 h 61"/>
                <a:gd name="T2" fmla="*/ 0 w 61"/>
                <a:gd name="T3" fmla="*/ 31 h 61"/>
                <a:gd name="T4" fmla="*/ 30 w 61"/>
                <a:gd name="T5" fmla="*/ 61 h 61"/>
                <a:gd name="T6" fmla="*/ 61 w 61"/>
                <a:gd name="T7" fmla="*/ 31 h 61"/>
                <a:gd name="T8" fmla="*/ 30 w 61"/>
                <a:gd name="T9" fmla="*/ 0 h 61"/>
                <a:gd name="T10" fmla="*/ 30 w 61"/>
                <a:gd name="T11" fmla="*/ 45 h 61"/>
                <a:gd name="T12" fmla="*/ 16 w 61"/>
                <a:gd name="T13" fmla="*/ 31 h 61"/>
                <a:gd name="T14" fmla="*/ 30 w 61"/>
                <a:gd name="T15" fmla="*/ 16 h 61"/>
                <a:gd name="T16" fmla="*/ 45 w 61"/>
                <a:gd name="T17" fmla="*/ 31 h 61"/>
                <a:gd name="T18" fmla="*/ 30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0" y="0"/>
                  </a:moveTo>
                  <a:cubicBezTo>
                    <a:pt x="14" y="0"/>
                    <a:pt x="0" y="14"/>
                    <a:pt x="0" y="31"/>
                  </a:cubicBezTo>
                  <a:cubicBezTo>
                    <a:pt x="0" y="47"/>
                    <a:pt x="14" y="61"/>
                    <a:pt x="30" y="61"/>
                  </a:cubicBezTo>
                  <a:cubicBezTo>
                    <a:pt x="47" y="61"/>
                    <a:pt x="61" y="47"/>
                    <a:pt x="61" y="31"/>
                  </a:cubicBezTo>
                  <a:cubicBezTo>
                    <a:pt x="61" y="14"/>
                    <a:pt x="47" y="0"/>
                    <a:pt x="30" y="0"/>
                  </a:cubicBezTo>
                  <a:close/>
                  <a:moveTo>
                    <a:pt x="30" y="45"/>
                  </a:moveTo>
                  <a:cubicBezTo>
                    <a:pt x="23" y="45"/>
                    <a:pt x="16" y="38"/>
                    <a:pt x="16" y="31"/>
                  </a:cubicBezTo>
                  <a:cubicBezTo>
                    <a:pt x="16" y="23"/>
                    <a:pt x="23" y="16"/>
                    <a:pt x="30" y="16"/>
                  </a:cubicBezTo>
                  <a:cubicBezTo>
                    <a:pt x="38" y="16"/>
                    <a:pt x="45" y="23"/>
                    <a:pt x="45" y="31"/>
                  </a:cubicBezTo>
                  <a:cubicBezTo>
                    <a:pt x="45" y="38"/>
                    <a:pt x="38" y="45"/>
                    <a:pt x="30" y="45"/>
                  </a:cubicBezTo>
                  <a:close/>
                </a:path>
              </a:pathLst>
            </a:custGeom>
            <a:grpFill/>
            <a:ln>
              <a:noFill/>
            </a:ln>
          </p:spPr>
          <p:txBody>
            <a:bodyPr vert="horz" wrap="square" lIns="91440" tIns="45720" rIns="91440" bIns="45720" numCol="1" anchor="t" anchorCtr="0" compatLnSpc="1"/>
            <a:lstStyle/>
            <a:p>
              <a:endParaRPr lang="zh-CN" altLang="en-US"/>
            </a:p>
          </p:txBody>
        </p:sp>
        <p:sp>
          <p:nvSpPr>
            <p:cNvPr id="68" name="Freeform 79"/>
            <p:cNvSpPr>
              <a:spLocks noEditPoints="1"/>
            </p:cNvSpPr>
            <p:nvPr/>
          </p:nvSpPr>
          <p:spPr bwMode="auto">
            <a:xfrm>
              <a:off x="6881813" y="3790950"/>
              <a:ext cx="228600" cy="231775"/>
            </a:xfrm>
            <a:custGeom>
              <a:avLst/>
              <a:gdLst>
                <a:gd name="T0" fmla="*/ 31 w 61"/>
                <a:gd name="T1" fmla="*/ 0 h 61"/>
                <a:gd name="T2" fmla="*/ 0 w 61"/>
                <a:gd name="T3" fmla="*/ 31 h 61"/>
                <a:gd name="T4" fmla="*/ 31 w 61"/>
                <a:gd name="T5" fmla="*/ 61 h 61"/>
                <a:gd name="T6" fmla="*/ 61 w 61"/>
                <a:gd name="T7" fmla="*/ 31 h 61"/>
                <a:gd name="T8" fmla="*/ 31 w 61"/>
                <a:gd name="T9" fmla="*/ 0 h 61"/>
                <a:gd name="T10" fmla="*/ 31 w 61"/>
                <a:gd name="T11" fmla="*/ 45 h 61"/>
                <a:gd name="T12" fmla="*/ 16 w 61"/>
                <a:gd name="T13" fmla="*/ 31 h 61"/>
                <a:gd name="T14" fmla="*/ 31 w 61"/>
                <a:gd name="T15" fmla="*/ 16 h 61"/>
                <a:gd name="T16" fmla="*/ 45 w 61"/>
                <a:gd name="T17" fmla="*/ 31 h 61"/>
                <a:gd name="T18" fmla="*/ 31 w 61"/>
                <a:gd name="T19"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1">
                  <a:moveTo>
                    <a:pt x="31" y="0"/>
                  </a:moveTo>
                  <a:cubicBezTo>
                    <a:pt x="14" y="0"/>
                    <a:pt x="0" y="14"/>
                    <a:pt x="0" y="31"/>
                  </a:cubicBezTo>
                  <a:cubicBezTo>
                    <a:pt x="0" y="47"/>
                    <a:pt x="14" y="61"/>
                    <a:pt x="31" y="61"/>
                  </a:cubicBezTo>
                  <a:cubicBezTo>
                    <a:pt x="47" y="61"/>
                    <a:pt x="61" y="47"/>
                    <a:pt x="61" y="31"/>
                  </a:cubicBezTo>
                  <a:cubicBezTo>
                    <a:pt x="61" y="14"/>
                    <a:pt x="47" y="0"/>
                    <a:pt x="31" y="0"/>
                  </a:cubicBezTo>
                  <a:close/>
                  <a:moveTo>
                    <a:pt x="31" y="45"/>
                  </a:moveTo>
                  <a:cubicBezTo>
                    <a:pt x="23" y="45"/>
                    <a:pt x="16" y="38"/>
                    <a:pt x="16" y="31"/>
                  </a:cubicBezTo>
                  <a:cubicBezTo>
                    <a:pt x="16" y="23"/>
                    <a:pt x="23" y="16"/>
                    <a:pt x="31" y="16"/>
                  </a:cubicBezTo>
                  <a:cubicBezTo>
                    <a:pt x="38" y="16"/>
                    <a:pt x="45" y="23"/>
                    <a:pt x="45" y="31"/>
                  </a:cubicBezTo>
                  <a:cubicBezTo>
                    <a:pt x="45" y="38"/>
                    <a:pt x="38" y="45"/>
                    <a:pt x="31" y="45"/>
                  </a:cubicBezTo>
                  <a:close/>
                </a:path>
              </a:pathLst>
            </a:custGeom>
            <a:grpFill/>
            <a:ln>
              <a:noFill/>
            </a:ln>
          </p:spPr>
          <p:txBody>
            <a:bodyPr vert="horz" wrap="square" lIns="91440" tIns="45720" rIns="91440" bIns="45720" numCol="1" anchor="t" anchorCtr="0" compatLnSpc="1"/>
            <a:lstStyle/>
            <a:p>
              <a:endParaRPr lang="zh-CN" altLang="en-US"/>
            </a:p>
          </p:txBody>
        </p:sp>
      </p:grpSp>
      <p:sp>
        <p:nvSpPr>
          <p:cNvPr id="69" name="Freeform 80"/>
          <p:cNvSpPr>
            <a:spLocks noEditPoints="1"/>
          </p:cNvSpPr>
          <p:nvPr/>
        </p:nvSpPr>
        <p:spPr bwMode="auto">
          <a:xfrm>
            <a:off x="598091" y="3440535"/>
            <a:ext cx="1887538" cy="1190625"/>
          </a:xfrm>
          <a:custGeom>
            <a:avLst/>
            <a:gdLst>
              <a:gd name="T0" fmla="*/ 254 w 503"/>
              <a:gd name="T1" fmla="*/ 187 h 314"/>
              <a:gd name="T2" fmla="*/ 295 w 503"/>
              <a:gd name="T3" fmla="*/ 209 h 314"/>
              <a:gd name="T4" fmla="*/ 296 w 503"/>
              <a:gd name="T5" fmla="*/ 215 h 314"/>
              <a:gd name="T6" fmla="*/ 255 w 503"/>
              <a:gd name="T7" fmla="*/ 192 h 314"/>
              <a:gd name="T8" fmla="*/ 465 w 503"/>
              <a:gd name="T9" fmla="*/ 289 h 314"/>
              <a:gd name="T10" fmla="*/ 410 w 503"/>
              <a:gd name="T11" fmla="*/ 289 h 314"/>
              <a:gd name="T12" fmla="*/ 377 w 503"/>
              <a:gd name="T13" fmla="*/ 314 h 314"/>
              <a:gd name="T14" fmla="*/ 165 w 503"/>
              <a:gd name="T15" fmla="*/ 289 h 314"/>
              <a:gd name="T16" fmla="*/ 111 w 503"/>
              <a:gd name="T17" fmla="*/ 289 h 314"/>
              <a:gd name="T18" fmla="*/ 78 w 503"/>
              <a:gd name="T19" fmla="*/ 314 h 314"/>
              <a:gd name="T20" fmla="*/ 0 w 503"/>
              <a:gd name="T21" fmla="*/ 289 h 314"/>
              <a:gd name="T22" fmla="*/ 47 w 503"/>
              <a:gd name="T23" fmla="*/ 96 h 314"/>
              <a:gd name="T24" fmla="*/ 500 w 503"/>
              <a:gd name="T25" fmla="*/ 129 h 314"/>
              <a:gd name="T26" fmla="*/ 465 w 503"/>
              <a:gd name="T27" fmla="*/ 289 h 314"/>
              <a:gd name="T28" fmla="*/ 35 w 503"/>
              <a:gd name="T29" fmla="*/ 116 h 314"/>
              <a:gd name="T30" fmla="*/ 9 w 503"/>
              <a:gd name="T31" fmla="*/ 192 h 314"/>
              <a:gd name="T32" fmla="*/ 39 w 503"/>
              <a:gd name="T33" fmla="*/ 116 h 314"/>
              <a:gd name="T34" fmla="*/ 488 w 503"/>
              <a:gd name="T35" fmla="*/ 192 h 314"/>
              <a:gd name="T36" fmla="*/ 457 w 503"/>
              <a:gd name="T37" fmla="*/ 116 h 314"/>
              <a:gd name="T38" fmla="*/ 455 w 503"/>
              <a:gd name="T39" fmla="*/ 192 h 314"/>
              <a:gd name="T40" fmla="*/ 441 w 503"/>
              <a:gd name="T41" fmla="*/ 192 h 314"/>
              <a:gd name="T42" fmla="*/ 351 w 503"/>
              <a:gd name="T43" fmla="*/ 116 h 314"/>
              <a:gd name="T44" fmla="*/ 49 w 503"/>
              <a:gd name="T45" fmla="*/ 192 h 314"/>
              <a:gd name="T46" fmla="*/ 138 w 503"/>
              <a:gd name="T47" fmla="*/ 116 h 314"/>
              <a:gd name="T48" fmla="*/ 49 w 503"/>
              <a:gd name="T49" fmla="*/ 192 h 314"/>
              <a:gd name="T50" fmla="*/ 145 w 503"/>
              <a:gd name="T51" fmla="*/ 116 h 314"/>
              <a:gd name="T52" fmla="*/ 178 w 503"/>
              <a:gd name="T53" fmla="*/ 192 h 314"/>
              <a:gd name="T54" fmla="*/ 245 w 503"/>
              <a:gd name="T55" fmla="*/ 116 h 314"/>
              <a:gd name="T56" fmla="*/ 195 w 503"/>
              <a:gd name="T57" fmla="*/ 275 h 314"/>
              <a:gd name="T58" fmla="*/ 245 w 503"/>
              <a:gd name="T59" fmla="*/ 116 h 314"/>
              <a:gd name="T60" fmla="*/ 248 w 503"/>
              <a:gd name="T61" fmla="*/ 116 h 314"/>
              <a:gd name="T62" fmla="*/ 298 w 503"/>
              <a:gd name="T63" fmla="*/ 275 h 314"/>
              <a:gd name="T64" fmla="*/ 342 w 503"/>
              <a:gd name="T65" fmla="*/ 116 h 314"/>
              <a:gd name="T66" fmla="*/ 312 w 503"/>
              <a:gd name="T67" fmla="*/ 192 h 314"/>
              <a:gd name="T68" fmla="*/ 342 w 503"/>
              <a:gd name="T69" fmla="*/ 116 h 314"/>
              <a:gd name="T70" fmla="*/ 202 w 503"/>
              <a:gd name="T71" fmla="*/ 215 h 314"/>
              <a:gd name="T72" fmla="*/ 240 w 503"/>
              <a:gd name="T73" fmla="*/ 188 h 314"/>
              <a:gd name="T74" fmla="*/ 235 w 503"/>
              <a:gd name="T75" fmla="*/ 187 h 314"/>
              <a:gd name="T76" fmla="*/ 197 w 503"/>
              <a:gd name="T77" fmla="*/ 214 h 314"/>
              <a:gd name="T78" fmla="*/ 192 w 503"/>
              <a:gd name="T79" fmla="*/ 50 h 314"/>
              <a:gd name="T80" fmla="*/ 233 w 503"/>
              <a:gd name="T81" fmla="*/ 89 h 314"/>
              <a:gd name="T82" fmla="*/ 247 w 503"/>
              <a:gd name="T83" fmla="*/ 6 h 314"/>
              <a:gd name="T84" fmla="*/ 261 w 503"/>
              <a:gd name="T85" fmla="*/ 89 h 314"/>
              <a:gd name="T86" fmla="*/ 302 w 503"/>
              <a:gd name="T87" fmla="*/ 50 h 314"/>
              <a:gd name="T88" fmla="*/ 301 w 503"/>
              <a:gd name="T89" fmla="*/ 45 h 314"/>
              <a:gd name="T90" fmla="*/ 247 w 503"/>
              <a:gd name="T91" fmla="*/ 0 h 314"/>
              <a:gd name="T92" fmla="*/ 192 w 503"/>
              <a:gd name="T93" fmla="*/ 45 h 314"/>
              <a:gd name="T94" fmla="*/ 192 w 503"/>
              <a:gd name="T95" fmla="*/ 5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03" h="314">
                <a:moveTo>
                  <a:pt x="253" y="188"/>
                </a:moveTo>
                <a:cubicBezTo>
                  <a:pt x="254" y="187"/>
                  <a:pt x="254" y="187"/>
                  <a:pt x="254" y="187"/>
                </a:cubicBezTo>
                <a:cubicBezTo>
                  <a:pt x="254" y="185"/>
                  <a:pt x="257" y="185"/>
                  <a:pt x="259" y="187"/>
                </a:cubicBezTo>
                <a:cubicBezTo>
                  <a:pt x="295" y="209"/>
                  <a:pt x="295" y="209"/>
                  <a:pt x="295" y="209"/>
                </a:cubicBezTo>
                <a:cubicBezTo>
                  <a:pt x="296" y="211"/>
                  <a:pt x="297" y="213"/>
                  <a:pt x="297" y="214"/>
                </a:cubicBezTo>
                <a:cubicBezTo>
                  <a:pt x="296" y="215"/>
                  <a:pt x="296" y="215"/>
                  <a:pt x="296" y="215"/>
                </a:cubicBezTo>
                <a:cubicBezTo>
                  <a:pt x="295" y="216"/>
                  <a:pt x="293" y="216"/>
                  <a:pt x="291" y="215"/>
                </a:cubicBezTo>
                <a:cubicBezTo>
                  <a:pt x="255" y="192"/>
                  <a:pt x="255" y="192"/>
                  <a:pt x="255" y="192"/>
                </a:cubicBezTo>
                <a:cubicBezTo>
                  <a:pt x="253" y="191"/>
                  <a:pt x="252" y="189"/>
                  <a:pt x="253" y="188"/>
                </a:cubicBezTo>
                <a:close/>
                <a:moveTo>
                  <a:pt x="465" y="289"/>
                </a:moveTo>
                <a:cubicBezTo>
                  <a:pt x="464" y="303"/>
                  <a:pt x="452" y="314"/>
                  <a:pt x="438" y="314"/>
                </a:cubicBezTo>
                <a:cubicBezTo>
                  <a:pt x="423" y="314"/>
                  <a:pt x="411" y="303"/>
                  <a:pt x="410" y="289"/>
                </a:cubicBezTo>
                <a:cubicBezTo>
                  <a:pt x="404" y="289"/>
                  <a:pt x="404" y="289"/>
                  <a:pt x="404" y="289"/>
                </a:cubicBezTo>
                <a:cubicBezTo>
                  <a:pt x="403" y="303"/>
                  <a:pt x="392" y="314"/>
                  <a:pt x="377" y="314"/>
                </a:cubicBezTo>
                <a:cubicBezTo>
                  <a:pt x="363" y="314"/>
                  <a:pt x="351" y="303"/>
                  <a:pt x="350" y="289"/>
                </a:cubicBezTo>
                <a:cubicBezTo>
                  <a:pt x="165" y="289"/>
                  <a:pt x="165" y="289"/>
                  <a:pt x="165" y="289"/>
                </a:cubicBezTo>
                <a:cubicBezTo>
                  <a:pt x="164" y="303"/>
                  <a:pt x="152" y="314"/>
                  <a:pt x="138" y="314"/>
                </a:cubicBezTo>
                <a:cubicBezTo>
                  <a:pt x="124" y="314"/>
                  <a:pt x="112" y="303"/>
                  <a:pt x="111" y="289"/>
                </a:cubicBezTo>
                <a:cubicBezTo>
                  <a:pt x="105" y="289"/>
                  <a:pt x="105" y="289"/>
                  <a:pt x="105" y="289"/>
                </a:cubicBezTo>
                <a:cubicBezTo>
                  <a:pt x="104" y="303"/>
                  <a:pt x="92" y="314"/>
                  <a:pt x="78" y="314"/>
                </a:cubicBezTo>
                <a:cubicBezTo>
                  <a:pt x="63" y="314"/>
                  <a:pt x="52" y="303"/>
                  <a:pt x="51" y="289"/>
                </a:cubicBezTo>
                <a:cubicBezTo>
                  <a:pt x="0" y="289"/>
                  <a:pt x="0" y="289"/>
                  <a:pt x="0" y="289"/>
                </a:cubicBezTo>
                <a:cubicBezTo>
                  <a:pt x="3" y="129"/>
                  <a:pt x="3" y="129"/>
                  <a:pt x="3" y="129"/>
                </a:cubicBezTo>
                <a:cubicBezTo>
                  <a:pt x="3" y="108"/>
                  <a:pt x="25" y="96"/>
                  <a:pt x="47" y="96"/>
                </a:cubicBezTo>
                <a:cubicBezTo>
                  <a:pt x="465" y="96"/>
                  <a:pt x="465" y="96"/>
                  <a:pt x="465" y="96"/>
                </a:cubicBezTo>
                <a:cubicBezTo>
                  <a:pt x="486" y="96"/>
                  <a:pt x="500" y="108"/>
                  <a:pt x="500" y="129"/>
                </a:cubicBezTo>
                <a:cubicBezTo>
                  <a:pt x="503" y="289"/>
                  <a:pt x="503" y="289"/>
                  <a:pt x="503" y="289"/>
                </a:cubicBezTo>
                <a:lnTo>
                  <a:pt x="465" y="289"/>
                </a:lnTo>
                <a:close/>
                <a:moveTo>
                  <a:pt x="39" y="116"/>
                </a:moveTo>
                <a:cubicBezTo>
                  <a:pt x="35" y="116"/>
                  <a:pt x="35" y="116"/>
                  <a:pt x="35" y="116"/>
                </a:cubicBezTo>
                <a:cubicBezTo>
                  <a:pt x="24" y="116"/>
                  <a:pt x="9" y="124"/>
                  <a:pt x="9" y="139"/>
                </a:cubicBezTo>
                <a:cubicBezTo>
                  <a:pt x="9" y="192"/>
                  <a:pt x="9" y="192"/>
                  <a:pt x="9" y="192"/>
                </a:cubicBezTo>
                <a:cubicBezTo>
                  <a:pt x="39" y="192"/>
                  <a:pt x="39" y="192"/>
                  <a:pt x="39" y="192"/>
                </a:cubicBezTo>
                <a:lnTo>
                  <a:pt x="39" y="116"/>
                </a:lnTo>
                <a:close/>
                <a:moveTo>
                  <a:pt x="455" y="192"/>
                </a:moveTo>
                <a:cubicBezTo>
                  <a:pt x="488" y="192"/>
                  <a:pt x="488" y="192"/>
                  <a:pt x="488" y="192"/>
                </a:cubicBezTo>
                <a:cubicBezTo>
                  <a:pt x="488" y="140"/>
                  <a:pt x="488" y="140"/>
                  <a:pt x="488" y="140"/>
                </a:cubicBezTo>
                <a:cubicBezTo>
                  <a:pt x="488" y="124"/>
                  <a:pt x="473" y="112"/>
                  <a:pt x="457" y="116"/>
                </a:cubicBezTo>
                <a:cubicBezTo>
                  <a:pt x="455" y="116"/>
                  <a:pt x="455" y="116"/>
                  <a:pt x="455" y="116"/>
                </a:cubicBezTo>
                <a:lnTo>
                  <a:pt x="455" y="192"/>
                </a:lnTo>
                <a:close/>
                <a:moveTo>
                  <a:pt x="351" y="192"/>
                </a:moveTo>
                <a:cubicBezTo>
                  <a:pt x="441" y="192"/>
                  <a:pt x="441" y="192"/>
                  <a:pt x="441" y="192"/>
                </a:cubicBezTo>
                <a:cubicBezTo>
                  <a:pt x="441" y="116"/>
                  <a:pt x="441" y="116"/>
                  <a:pt x="441" y="116"/>
                </a:cubicBezTo>
                <a:cubicBezTo>
                  <a:pt x="351" y="116"/>
                  <a:pt x="351" y="116"/>
                  <a:pt x="351" y="116"/>
                </a:cubicBezTo>
                <a:lnTo>
                  <a:pt x="351" y="192"/>
                </a:lnTo>
                <a:close/>
                <a:moveTo>
                  <a:pt x="49" y="192"/>
                </a:moveTo>
                <a:cubicBezTo>
                  <a:pt x="138" y="192"/>
                  <a:pt x="138" y="192"/>
                  <a:pt x="138" y="192"/>
                </a:cubicBezTo>
                <a:cubicBezTo>
                  <a:pt x="138" y="116"/>
                  <a:pt x="138" y="116"/>
                  <a:pt x="138" y="116"/>
                </a:cubicBezTo>
                <a:cubicBezTo>
                  <a:pt x="49" y="116"/>
                  <a:pt x="49" y="116"/>
                  <a:pt x="49" y="116"/>
                </a:cubicBezTo>
                <a:lnTo>
                  <a:pt x="49" y="192"/>
                </a:lnTo>
                <a:close/>
                <a:moveTo>
                  <a:pt x="178" y="116"/>
                </a:moveTo>
                <a:cubicBezTo>
                  <a:pt x="145" y="116"/>
                  <a:pt x="145" y="116"/>
                  <a:pt x="145" y="116"/>
                </a:cubicBezTo>
                <a:cubicBezTo>
                  <a:pt x="145" y="192"/>
                  <a:pt x="145" y="192"/>
                  <a:pt x="145" y="192"/>
                </a:cubicBezTo>
                <a:cubicBezTo>
                  <a:pt x="178" y="192"/>
                  <a:pt x="178" y="192"/>
                  <a:pt x="178" y="192"/>
                </a:cubicBezTo>
                <a:lnTo>
                  <a:pt x="178" y="116"/>
                </a:lnTo>
                <a:close/>
                <a:moveTo>
                  <a:pt x="245" y="116"/>
                </a:moveTo>
                <a:cubicBezTo>
                  <a:pt x="195" y="116"/>
                  <a:pt x="195" y="116"/>
                  <a:pt x="195" y="116"/>
                </a:cubicBezTo>
                <a:cubicBezTo>
                  <a:pt x="195" y="275"/>
                  <a:pt x="195" y="275"/>
                  <a:pt x="195" y="275"/>
                </a:cubicBezTo>
                <a:cubicBezTo>
                  <a:pt x="245" y="275"/>
                  <a:pt x="245" y="275"/>
                  <a:pt x="245" y="275"/>
                </a:cubicBezTo>
                <a:lnTo>
                  <a:pt x="245" y="116"/>
                </a:lnTo>
                <a:close/>
                <a:moveTo>
                  <a:pt x="298" y="116"/>
                </a:moveTo>
                <a:cubicBezTo>
                  <a:pt x="248" y="116"/>
                  <a:pt x="248" y="116"/>
                  <a:pt x="248" y="116"/>
                </a:cubicBezTo>
                <a:cubicBezTo>
                  <a:pt x="248" y="275"/>
                  <a:pt x="248" y="275"/>
                  <a:pt x="248" y="275"/>
                </a:cubicBezTo>
                <a:cubicBezTo>
                  <a:pt x="298" y="275"/>
                  <a:pt x="298" y="275"/>
                  <a:pt x="298" y="275"/>
                </a:cubicBezTo>
                <a:lnTo>
                  <a:pt x="298" y="116"/>
                </a:lnTo>
                <a:close/>
                <a:moveTo>
                  <a:pt x="342" y="116"/>
                </a:moveTo>
                <a:cubicBezTo>
                  <a:pt x="312" y="116"/>
                  <a:pt x="312" y="116"/>
                  <a:pt x="312" y="116"/>
                </a:cubicBezTo>
                <a:cubicBezTo>
                  <a:pt x="312" y="192"/>
                  <a:pt x="312" y="192"/>
                  <a:pt x="312" y="192"/>
                </a:cubicBezTo>
                <a:cubicBezTo>
                  <a:pt x="342" y="192"/>
                  <a:pt x="342" y="192"/>
                  <a:pt x="342" y="192"/>
                </a:cubicBezTo>
                <a:lnTo>
                  <a:pt x="342" y="116"/>
                </a:lnTo>
                <a:close/>
                <a:moveTo>
                  <a:pt x="197" y="215"/>
                </a:moveTo>
                <a:cubicBezTo>
                  <a:pt x="198" y="216"/>
                  <a:pt x="200" y="216"/>
                  <a:pt x="202" y="215"/>
                </a:cubicBezTo>
                <a:cubicBezTo>
                  <a:pt x="238" y="192"/>
                  <a:pt x="238" y="192"/>
                  <a:pt x="238" y="192"/>
                </a:cubicBezTo>
                <a:cubicBezTo>
                  <a:pt x="240" y="191"/>
                  <a:pt x="241" y="189"/>
                  <a:pt x="240" y="188"/>
                </a:cubicBezTo>
                <a:cubicBezTo>
                  <a:pt x="240" y="187"/>
                  <a:pt x="240" y="187"/>
                  <a:pt x="240" y="187"/>
                </a:cubicBezTo>
                <a:cubicBezTo>
                  <a:pt x="239" y="185"/>
                  <a:pt x="237" y="185"/>
                  <a:pt x="235" y="187"/>
                </a:cubicBezTo>
                <a:cubicBezTo>
                  <a:pt x="199" y="209"/>
                  <a:pt x="199" y="209"/>
                  <a:pt x="199" y="209"/>
                </a:cubicBezTo>
                <a:cubicBezTo>
                  <a:pt x="197" y="211"/>
                  <a:pt x="196" y="213"/>
                  <a:pt x="197" y="214"/>
                </a:cubicBezTo>
                <a:lnTo>
                  <a:pt x="197" y="215"/>
                </a:lnTo>
                <a:close/>
                <a:moveTo>
                  <a:pt x="192" y="50"/>
                </a:moveTo>
                <a:cubicBezTo>
                  <a:pt x="225" y="89"/>
                  <a:pt x="225" y="89"/>
                  <a:pt x="225" y="89"/>
                </a:cubicBezTo>
                <a:cubicBezTo>
                  <a:pt x="233" y="89"/>
                  <a:pt x="233" y="89"/>
                  <a:pt x="233" y="89"/>
                </a:cubicBezTo>
                <a:cubicBezTo>
                  <a:pt x="203" y="48"/>
                  <a:pt x="203" y="48"/>
                  <a:pt x="203" y="48"/>
                </a:cubicBezTo>
                <a:cubicBezTo>
                  <a:pt x="247" y="6"/>
                  <a:pt x="247" y="6"/>
                  <a:pt x="247" y="6"/>
                </a:cubicBezTo>
                <a:cubicBezTo>
                  <a:pt x="291" y="48"/>
                  <a:pt x="291" y="48"/>
                  <a:pt x="291" y="48"/>
                </a:cubicBezTo>
                <a:cubicBezTo>
                  <a:pt x="261" y="89"/>
                  <a:pt x="261" y="89"/>
                  <a:pt x="261" y="89"/>
                </a:cubicBezTo>
                <a:cubicBezTo>
                  <a:pt x="269" y="89"/>
                  <a:pt x="269" y="89"/>
                  <a:pt x="269" y="89"/>
                </a:cubicBezTo>
                <a:cubicBezTo>
                  <a:pt x="302" y="50"/>
                  <a:pt x="302" y="50"/>
                  <a:pt x="302" y="50"/>
                </a:cubicBezTo>
                <a:cubicBezTo>
                  <a:pt x="302" y="49"/>
                  <a:pt x="302" y="48"/>
                  <a:pt x="302" y="47"/>
                </a:cubicBezTo>
                <a:cubicBezTo>
                  <a:pt x="302" y="46"/>
                  <a:pt x="302" y="45"/>
                  <a:pt x="301" y="45"/>
                </a:cubicBezTo>
                <a:cubicBezTo>
                  <a:pt x="249" y="1"/>
                  <a:pt x="249" y="1"/>
                  <a:pt x="249" y="1"/>
                </a:cubicBezTo>
                <a:cubicBezTo>
                  <a:pt x="248" y="0"/>
                  <a:pt x="248" y="0"/>
                  <a:pt x="247" y="0"/>
                </a:cubicBezTo>
                <a:cubicBezTo>
                  <a:pt x="246" y="0"/>
                  <a:pt x="245" y="0"/>
                  <a:pt x="245" y="1"/>
                </a:cubicBezTo>
                <a:cubicBezTo>
                  <a:pt x="192" y="45"/>
                  <a:pt x="192" y="45"/>
                  <a:pt x="192" y="45"/>
                </a:cubicBezTo>
                <a:cubicBezTo>
                  <a:pt x="192" y="45"/>
                  <a:pt x="191" y="46"/>
                  <a:pt x="191" y="47"/>
                </a:cubicBezTo>
                <a:cubicBezTo>
                  <a:pt x="191" y="48"/>
                  <a:pt x="191" y="49"/>
                  <a:pt x="192" y="50"/>
                </a:cubicBezTo>
                <a:close/>
              </a:path>
            </a:pathLst>
          </a:custGeom>
          <a:solidFill>
            <a:srgbClr val="244368"/>
          </a:solidFill>
          <a:ln>
            <a:noFill/>
          </a:ln>
        </p:spPr>
        <p:txBody>
          <a:bodyPr vert="horz" wrap="square" lIns="91440" tIns="45720" rIns="91440" bIns="45720" numCol="1" anchor="t" anchorCtr="0" compatLnSpc="1"/>
          <a:lstStyle/>
          <a:p>
            <a:endParaRPr lang="zh-CN" alt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FOUR</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Oval 14"/>
          <p:cNvSpPr/>
          <p:nvPr/>
        </p:nvSpPr>
        <p:spPr bwMode="auto">
          <a:xfrm>
            <a:off x="6773854" y="1590447"/>
            <a:ext cx="1681548" cy="1681548"/>
          </a:xfrm>
          <a:prstGeom prst="ellipse">
            <a:avLst/>
          </a:prstGeom>
          <a:solidFill>
            <a:schemeClr val="accent3"/>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000" b="0" i="0" u="none" strike="noStrike" cap="none" normalizeH="0" baseline="0" dirty="0" smtClean="0">
              <a:ln>
                <a:noFill/>
              </a:ln>
              <a:solidFill>
                <a:srgbClr val="000000"/>
              </a:solidFill>
              <a:effectLst/>
              <a:ea typeface="ヒラギノ角ゴ ProN W3" charset="0"/>
              <a:cs typeface="ヒラギノ角ゴ ProN W3" charset="0"/>
              <a:sym typeface="Gill Sans" charset="0"/>
            </a:endParaRPr>
          </a:p>
        </p:txBody>
      </p:sp>
      <p:sp>
        <p:nvSpPr>
          <p:cNvPr id="6" name="Oval 13"/>
          <p:cNvSpPr/>
          <p:nvPr/>
        </p:nvSpPr>
        <p:spPr bwMode="auto">
          <a:xfrm>
            <a:off x="3632454" y="1595216"/>
            <a:ext cx="1681548" cy="1681548"/>
          </a:xfrm>
          <a:prstGeom prst="ellipse">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000" b="0" i="0" u="none" strike="noStrike" cap="none" normalizeH="0" baseline="0" dirty="0" smtClean="0">
              <a:ln>
                <a:noFill/>
              </a:ln>
              <a:solidFill>
                <a:srgbClr val="000000"/>
              </a:solidFill>
              <a:effectLst/>
              <a:ea typeface="ヒラギノ角ゴ ProN W3" charset="0"/>
              <a:cs typeface="ヒラギノ角ゴ ProN W3" charset="0"/>
              <a:sym typeface="Gill Sans" charset="0"/>
            </a:endParaRPr>
          </a:p>
        </p:txBody>
      </p:sp>
      <p:sp>
        <p:nvSpPr>
          <p:cNvPr id="7" name="Oval 1"/>
          <p:cNvSpPr/>
          <p:nvPr/>
        </p:nvSpPr>
        <p:spPr bwMode="auto">
          <a:xfrm>
            <a:off x="570271" y="1590446"/>
            <a:ext cx="1681548" cy="1681548"/>
          </a:xfrm>
          <a:prstGeom prst="ellipse">
            <a:avLst/>
          </a:prstGeom>
          <a:solidFill>
            <a:srgbClr val="244368"/>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000" b="0" i="0" u="none" strike="noStrike" cap="none" normalizeH="0" baseline="0" dirty="0" smtClean="0">
              <a:ln>
                <a:noFill/>
              </a:ln>
              <a:solidFill>
                <a:srgbClr val="000000"/>
              </a:solidFill>
              <a:effectLst/>
              <a:ea typeface="ヒラギノ角ゴ ProN W3" charset="0"/>
              <a:cs typeface="ヒラギノ角ゴ ProN W3" charset="0"/>
              <a:sym typeface="Gill Sans" charset="0"/>
            </a:endParaRPr>
          </a:p>
        </p:txBody>
      </p:sp>
      <p:pic>
        <p:nvPicPr>
          <p:cNvPr id="8" name="Picture 2" descr="C:\Users\User\Desktop\Indalia\Icons\adult.png"/>
          <p:cNvPicPr>
            <a:picLocks noChangeAspect="1" noChangeArrowheads="1"/>
          </p:cNvPicPr>
          <p:nvPr/>
        </p:nvPicPr>
        <p:blipFill>
          <a:blip r:embed="rId1" cstate="email">
            <a:extLst>
              <a:ext uri="{BEBA8EAE-BF5A-486C-A8C5-ECC9F3942E4B}">
                <a14:imgProps xmlns:a14="http://schemas.microsoft.com/office/drawing/2010/main">
                  <a14:imgLayer r:embed="rId2">
                    <a14:imgEffect>
                      <a14:brightnessContrast bright="100000" contrast="100000"/>
                    </a14:imgEffect>
                  </a14:imgLayer>
                </a14:imgProps>
              </a:ext>
              <a:ext uri="{28A0092B-C50C-407E-A947-70E740481C1C}">
                <a14:useLocalDpi xmlns:a14="http://schemas.microsoft.com/office/drawing/2010/main" val="0"/>
              </a:ext>
            </a:extLst>
          </a:blip>
          <a:srcRect/>
          <a:stretch>
            <a:fillRect/>
          </a:stretch>
        </p:blipFill>
        <p:spPr bwMode="auto">
          <a:xfrm>
            <a:off x="1029130" y="1936594"/>
            <a:ext cx="763828" cy="989252"/>
          </a:xfrm>
          <a:prstGeom prst="rect">
            <a:avLst/>
          </a:prstGeom>
          <a:noFill/>
          <a:effectLst/>
          <a:extLst>
            <a:ext uri="{909E8E84-426E-40DD-AFC4-6F175D3DCCD1}">
              <a14:hiddenFill xmlns:a14="http://schemas.microsoft.com/office/drawing/2010/main">
                <a:solidFill>
                  <a:srgbClr val="FFFFFF"/>
                </a:solidFill>
              </a14:hiddenFill>
            </a:ext>
          </a:extLst>
        </p:spPr>
      </p:pic>
      <p:pic>
        <p:nvPicPr>
          <p:cNvPr id="9" name="Picture 3" descr="C:\Users\User\Desktop\Indalia\Icons\amount.png"/>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bright="100000" contrast="100000"/>
                    </a14:imgEffect>
                  </a14:imgLayer>
                </a14:imgProps>
              </a:ext>
              <a:ext uri="{28A0092B-C50C-407E-A947-70E740481C1C}">
                <a14:useLocalDpi xmlns:a14="http://schemas.microsoft.com/office/drawing/2010/main" val="0"/>
              </a:ext>
            </a:extLst>
          </a:blip>
          <a:srcRect/>
          <a:stretch>
            <a:fillRect/>
          </a:stretch>
        </p:blipFill>
        <p:spPr bwMode="auto">
          <a:xfrm>
            <a:off x="7190288" y="2052920"/>
            <a:ext cx="848677" cy="701153"/>
          </a:xfrm>
          <a:prstGeom prst="rect">
            <a:avLst/>
          </a:prstGeom>
          <a:noFill/>
          <a:effectLst/>
          <a:extLst>
            <a:ext uri="{909E8E84-426E-40DD-AFC4-6F175D3DCCD1}">
              <a14:hiddenFill xmlns:a14="http://schemas.microsoft.com/office/drawing/2010/main">
                <a:solidFill>
                  <a:srgbClr val="FFFFFF"/>
                </a:solidFill>
              </a14:hiddenFill>
            </a:ext>
          </a:extLst>
        </p:spPr>
      </p:pic>
      <p:pic>
        <p:nvPicPr>
          <p:cNvPr id="10" name="Picture 4" descr="C:\Users\User\Desktop\Indalia\Icons\like3.png"/>
          <p:cNvPicPr>
            <a:picLocks noChangeAspect="1" noChangeArrowheads="1"/>
          </p:cNvPicPr>
          <p:nvPr/>
        </p:nvPicPr>
        <p:blipFill>
          <a:blip r:embed="rId5" cstate="email">
            <a:extLst>
              <a:ext uri="{BEBA8EAE-BF5A-486C-A8C5-ECC9F3942E4B}">
                <a14:imgProps xmlns:a14="http://schemas.microsoft.com/office/drawing/2010/main">
                  <a14:imgLayer r:embed="rId6">
                    <a14:imgEffect>
                      <a14:brightnessContrast bright="100000" contrast="100000"/>
                    </a14:imgEffect>
                  </a14:imgLayer>
                </a14:imgProps>
              </a:ext>
              <a:ext uri="{28A0092B-C50C-407E-A947-70E740481C1C}">
                <a14:useLocalDpi xmlns:a14="http://schemas.microsoft.com/office/drawing/2010/main" val="0"/>
              </a:ext>
            </a:extLst>
          </a:blip>
          <a:srcRect/>
          <a:stretch>
            <a:fillRect/>
          </a:stretch>
        </p:blipFill>
        <p:spPr bwMode="auto">
          <a:xfrm>
            <a:off x="4139682" y="2090098"/>
            <a:ext cx="667092" cy="626796"/>
          </a:xfrm>
          <a:prstGeom prst="rect">
            <a:avLst/>
          </a:prstGeom>
          <a:noFill/>
          <a:effectLst/>
          <a:extLst>
            <a:ext uri="{909E8E84-426E-40DD-AFC4-6F175D3DCCD1}">
              <a14:hiddenFill xmlns:a14="http://schemas.microsoft.com/office/drawing/2010/main">
                <a:solidFill>
                  <a:srgbClr val="FFFFFF"/>
                </a:solidFill>
              </a14:hiddenFill>
            </a:ext>
          </a:extLst>
        </p:spPr>
      </p:pic>
      <p:sp>
        <p:nvSpPr>
          <p:cNvPr id="11" name="Oval 15"/>
          <p:cNvSpPr/>
          <p:nvPr/>
        </p:nvSpPr>
        <p:spPr bwMode="auto">
          <a:xfrm>
            <a:off x="9940181" y="1585592"/>
            <a:ext cx="1681548" cy="1681548"/>
          </a:xfrm>
          <a:prstGeom prst="ellipse">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000" b="0" i="0" u="none" strike="noStrike" cap="none" normalizeH="0" baseline="0" dirty="0" smtClean="0">
              <a:ln>
                <a:noFill/>
              </a:ln>
              <a:solidFill>
                <a:srgbClr val="000000"/>
              </a:solidFill>
              <a:effectLst/>
              <a:ea typeface="ヒラギノ角ゴ ProN W3" charset="0"/>
              <a:cs typeface="ヒラギノ角ゴ ProN W3" charset="0"/>
              <a:sym typeface="Gill Sans" charset="0"/>
            </a:endParaRPr>
          </a:p>
        </p:txBody>
      </p:sp>
      <p:pic>
        <p:nvPicPr>
          <p:cNvPr id="12" name="Picture 5" descr="C:\Users\User\Desktop\Indalia\Icons\money31.png"/>
          <p:cNvPicPr>
            <a:picLocks noChangeAspect="1" noChangeArrowheads="1"/>
          </p:cNvPicPr>
          <p:nvPr/>
        </p:nvPicPr>
        <p:blipFill>
          <a:blip r:embed="rId7" cstate="email">
            <a:extLst>
              <a:ext uri="{BEBA8EAE-BF5A-486C-A8C5-ECC9F3942E4B}">
                <a14:imgProps xmlns:a14="http://schemas.microsoft.com/office/drawing/2010/main">
                  <a14:imgLayer r:embed="rId8">
                    <a14:imgEffect>
                      <a14:brightnessContrast bright="100000" contrast="100000"/>
                    </a14:imgEffect>
                  </a14:imgLayer>
                </a14:imgProps>
              </a:ext>
              <a:ext uri="{28A0092B-C50C-407E-A947-70E740481C1C}">
                <a14:useLocalDpi xmlns:a14="http://schemas.microsoft.com/office/drawing/2010/main" val="0"/>
              </a:ext>
            </a:extLst>
          </a:blip>
          <a:srcRect/>
          <a:stretch>
            <a:fillRect/>
          </a:stretch>
        </p:blipFill>
        <p:spPr bwMode="auto">
          <a:xfrm>
            <a:off x="10430378" y="2075789"/>
            <a:ext cx="701153" cy="701153"/>
          </a:xfrm>
          <a:prstGeom prst="rect">
            <a:avLst/>
          </a:prstGeom>
          <a:noFill/>
          <a:effectLst/>
          <a:extLst>
            <a:ext uri="{909E8E84-426E-40DD-AFC4-6F175D3DCCD1}">
              <a14:hiddenFill xmlns:a14="http://schemas.microsoft.com/office/drawing/2010/main">
                <a:solidFill>
                  <a:srgbClr val="FFFFFF"/>
                </a:solidFill>
              </a14:hiddenFill>
            </a:ext>
          </a:extLst>
        </p:spPr>
      </p:pic>
      <p:sp>
        <p:nvSpPr>
          <p:cNvPr id="13" name="Plus 2"/>
          <p:cNvSpPr/>
          <p:nvPr/>
        </p:nvSpPr>
        <p:spPr bwMode="auto">
          <a:xfrm>
            <a:off x="2583966" y="2079309"/>
            <a:ext cx="694111" cy="694112"/>
          </a:xfrm>
          <a:prstGeom prst="mathPlus">
            <a:avLst/>
          </a:prstGeom>
          <a:solidFill>
            <a:schemeClr val="bg1">
              <a:lumMod val="50000"/>
            </a:schemeClr>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000" b="0" i="0" u="none" strike="noStrike" cap="none" normalizeH="0" baseline="0" dirty="0" smtClean="0">
              <a:ln>
                <a:noFill/>
              </a:ln>
              <a:solidFill>
                <a:srgbClr val="000000"/>
              </a:solidFill>
              <a:effectLst/>
              <a:ea typeface="ヒラギノ角ゴ ProN W3" charset="0"/>
              <a:cs typeface="ヒラギノ角ゴ ProN W3" charset="0"/>
              <a:sym typeface="Gill Sans" charset="0"/>
            </a:endParaRPr>
          </a:p>
        </p:txBody>
      </p:sp>
      <p:sp>
        <p:nvSpPr>
          <p:cNvPr id="14" name="Equal 3"/>
          <p:cNvSpPr/>
          <p:nvPr/>
        </p:nvSpPr>
        <p:spPr bwMode="auto">
          <a:xfrm>
            <a:off x="8895414" y="2137304"/>
            <a:ext cx="578122" cy="578122"/>
          </a:xfrm>
          <a:prstGeom prst="mathEqual">
            <a:avLst/>
          </a:prstGeom>
          <a:solidFill>
            <a:schemeClr val="bg1">
              <a:lumMod val="50000"/>
            </a:schemeClr>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000" b="0" i="0" u="none" strike="noStrike" cap="none" normalizeH="0" baseline="0" dirty="0" smtClean="0">
              <a:ln>
                <a:noFill/>
              </a:ln>
              <a:solidFill>
                <a:srgbClr val="000000"/>
              </a:solidFill>
              <a:effectLst/>
              <a:ea typeface="ヒラギノ角ゴ ProN W3" charset="0"/>
              <a:cs typeface="ヒラギノ角ゴ ProN W3" charset="0"/>
              <a:sym typeface="Gill Sans" charset="0"/>
            </a:endParaRPr>
          </a:p>
        </p:txBody>
      </p:sp>
      <p:sp>
        <p:nvSpPr>
          <p:cNvPr id="15" name="Rectangle 6"/>
          <p:cNvSpPr/>
          <p:nvPr/>
        </p:nvSpPr>
        <p:spPr bwMode="auto">
          <a:xfrm>
            <a:off x="9940181" y="3723579"/>
            <a:ext cx="1681548" cy="402174"/>
          </a:xfrm>
          <a:prstGeom prst="rect">
            <a:avLst/>
          </a:prstGeom>
          <a:noFill/>
          <a:ln>
            <a:noFill/>
          </a:ln>
        </p:spPr>
        <p:txBody>
          <a:bodyPr lIns="0" tIns="0" rIns="0" bIns="0" anchor="ctr"/>
          <a:lstStyle/>
          <a:p>
            <a:pPr algn="l"/>
            <a:r>
              <a:rPr lang="en-US" sz="2400" dirty="0" smtClean="0">
                <a:solidFill>
                  <a:schemeClr val="tx1">
                    <a:lumMod val="75000"/>
                    <a:lumOff val="25000"/>
                  </a:schemeClr>
                </a:solidFill>
                <a:cs typeface="Bevan" charset="0"/>
                <a:sym typeface="Bevan" charset="0"/>
              </a:rPr>
              <a:t>Money</a:t>
            </a:r>
            <a:endParaRPr lang="en-US" dirty="0">
              <a:solidFill>
                <a:schemeClr val="tx1">
                  <a:lumMod val="75000"/>
                  <a:lumOff val="25000"/>
                </a:schemeClr>
              </a:solidFill>
              <a:cs typeface="Bevan" charset="0"/>
              <a:sym typeface="Bevan" charset="0"/>
            </a:endParaRPr>
          </a:p>
        </p:txBody>
      </p:sp>
      <p:sp>
        <p:nvSpPr>
          <p:cNvPr id="16" name="Rectangle 4"/>
          <p:cNvSpPr/>
          <p:nvPr/>
        </p:nvSpPr>
        <p:spPr bwMode="auto">
          <a:xfrm>
            <a:off x="9940181" y="4071597"/>
            <a:ext cx="1681548" cy="1732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400" dirty="0">
                <a:solidFill>
                  <a:schemeClr val="tx1">
                    <a:lumMod val="75000"/>
                    <a:lumOff val="25000"/>
                  </a:schemeClr>
                </a:solidFill>
                <a:ea typeface="Droid Sans" pitchFamily="34" charset="0"/>
                <a:cs typeface="Droid Sans" pitchFamily="34" charset="0"/>
                <a:sym typeface="Abril Fatface" charset="0"/>
              </a:rPr>
              <a:t>Lorem ipsum dolor sit amet, consectetur adipiscing elit. Ut id mauris risus, sit amet consectetur ipsum. </a:t>
            </a:r>
            <a:endParaRPr lang="en-US" sz="1400" dirty="0">
              <a:solidFill>
                <a:schemeClr val="tx1">
                  <a:lumMod val="75000"/>
                  <a:lumOff val="25000"/>
                </a:schemeClr>
              </a:solidFill>
              <a:ea typeface="Droid Sans" pitchFamily="34" charset="0"/>
              <a:cs typeface="Droid Sans" pitchFamily="34" charset="0"/>
              <a:sym typeface="Abril Fatface" charset="0"/>
            </a:endParaRPr>
          </a:p>
        </p:txBody>
      </p:sp>
      <p:sp>
        <p:nvSpPr>
          <p:cNvPr id="17" name="Rectangle 6"/>
          <p:cNvSpPr/>
          <p:nvPr/>
        </p:nvSpPr>
        <p:spPr bwMode="auto">
          <a:xfrm>
            <a:off x="6773854" y="3723579"/>
            <a:ext cx="1681548" cy="402174"/>
          </a:xfrm>
          <a:prstGeom prst="rect">
            <a:avLst/>
          </a:prstGeom>
          <a:noFill/>
          <a:ln>
            <a:noFill/>
          </a:ln>
        </p:spPr>
        <p:txBody>
          <a:bodyPr lIns="0" tIns="0" rIns="0" bIns="0" anchor="ctr"/>
          <a:lstStyle/>
          <a:p>
            <a:pPr algn="l"/>
            <a:r>
              <a:rPr lang="en-US" sz="2400" dirty="0" smtClean="0">
                <a:solidFill>
                  <a:schemeClr val="tx1">
                    <a:lumMod val="75000"/>
                    <a:lumOff val="25000"/>
                  </a:schemeClr>
                </a:solidFill>
                <a:cs typeface="Bevan" charset="0"/>
                <a:sym typeface="Bevan" charset="0"/>
              </a:rPr>
              <a:t>Clients</a:t>
            </a:r>
            <a:endParaRPr lang="en-US" dirty="0">
              <a:solidFill>
                <a:schemeClr val="tx1">
                  <a:lumMod val="75000"/>
                  <a:lumOff val="25000"/>
                </a:schemeClr>
              </a:solidFill>
              <a:cs typeface="Bevan" charset="0"/>
              <a:sym typeface="Bevan" charset="0"/>
            </a:endParaRPr>
          </a:p>
        </p:txBody>
      </p:sp>
      <p:sp>
        <p:nvSpPr>
          <p:cNvPr id="18" name="Rectangle 4"/>
          <p:cNvSpPr/>
          <p:nvPr/>
        </p:nvSpPr>
        <p:spPr bwMode="auto">
          <a:xfrm>
            <a:off x="6773854" y="4071597"/>
            <a:ext cx="1681548" cy="1732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400" dirty="0">
                <a:solidFill>
                  <a:schemeClr val="tx1">
                    <a:lumMod val="75000"/>
                    <a:lumOff val="25000"/>
                  </a:schemeClr>
                </a:solidFill>
                <a:ea typeface="Droid Sans" pitchFamily="34" charset="0"/>
                <a:cs typeface="Droid Sans" pitchFamily="34" charset="0"/>
                <a:sym typeface="Abril Fatface" charset="0"/>
              </a:rPr>
              <a:t>Lorem ipsum dolor sit amet, consectetur adipiscing elit. Ut id mauris risus, sit amet consectetur ipsum. </a:t>
            </a:r>
            <a:endParaRPr lang="en-US" sz="1400" dirty="0">
              <a:solidFill>
                <a:schemeClr val="tx1">
                  <a:lumMod val="75000"/>
                  <a:lumOff val="25000"/>
                </a:schemeClr>
              </a:solidFill>
              <a:ea typeface="Droid Sans" pitchFamily="34" charset="0"/>
              <a:cs typeface="Droid Sans" pitchFamily="34" charset="0"/>
              <a:sym typeface="Abril Fatface" charset="0"/>
            </a:endParaRPr>
          </a:p>
        </p:txBody>
      </p:sp>
      <p:sp>
        <p:nvSpPr>
          <p:cNvPr id="19" name="Rectangle 6"/>
          <p:cNvSpPr/>
          <p:nvPr/>
        </p:nvSpPr>
        <p:spPr bwMode="auto">
          <a:xfrm>
            <a:off x="3632454" y="3723579"/>
            <a:ext cx="1681548" cy="402174"/>
          </a:xfrm>
          <a:prstGeom prst="rect">
            <a:avLst/>
          </a:prstGeom>
          <a:noFill/>
          <a:ln>
            <a:noFill/>
          </a:ln>
        </p:spPr>
        <p:txBody>
          <a:bodyPr lIns="0" tIns="0" rIns="0" bIns="0" anchor="ctr"/>
          <a:lstStyle/>
          <a:p>
            <a:pPr algn="l"/>
            <a:r>
              <a:rPr lang="en-US" sz="2400" dirty="0" smtClean="0">
                <a:solidFill>
                  <a:schemeClr val="tx1">
                    <a:lumMod val="75000"/>
                    <a:lumOff val="25000"/>
                  </a:schemeClr>
                </a:solidFill>
                <a:cs typeface="Bevan" charset="0"/>
                <a:sym typeface="Bevan" charset="0"/>
              </a:rPr>
              <a:t>Like</a:t>
            </a:r>
            <a:endParaRPr lang="en-US" dirty="0">
              <a:solidFill>
                <a:schemeClr val="tx1">
                  <a:lumMod val="75000"/>
                  <a:lumOff val="25000"/>
                </a:schemeClr>
              </a:solidFill>
              <a:cs typeface="Bevan" charset="0"/>
              <a:sym typeface="Bevan" charset="0"/>
            </a:endParaRPr>
          </a:p>
        </p:txBody>
      </p:sp>
      <p:sp>
        <p:nvSpPr>
          <p:cNvPr id="20" name="Rectangle 4"/>
          <p:cNvSpPr/>
          <p:nvPr/>
        </p:nvSpPr>
        <p:spPr bwMode="auto">
          <a:xfrm>
            <a:off x="3632454" y="4071597"/>
            <a:ext cx="1681548" cy="1732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400" dirty="0">
                <a:solidFill>
                  <a:schemeClr val="tx1">
                    <a:lumMod val="75000"/>
                    <a:lumOff val="25000"/>
                  </a:schemeClr>
                </a:solidFill>
                <a:ea typeface="Droid Sans" pitchFamily="34" charset="0"/>
                <a:cs typeface="Droid Sans" pitchFamily="34" charset="0"/>
                <a:sym typeface="Abril Fatface" charset="0"/>
              </a:rPr>
              <a:t>Lorem ipsum dolor sit amet, consectetur adipiscing elit. Ut id mauris risus, sit amet consectetur ipsum. </a:t>
            </a:r>
            <a:endParaRPr lang="en-US" sz="1400" dirty="0">
              <a:solidFill>
                <a:schemeClr val="tx1">
                  <a:lumMod val="75000"/>
                  <a:lumOff val="25000"/>
                </a:schemeClr>
              </a:solidFill>
              <a:ea typeface="Droid Sans" pitchFamily="34" charset="0"/>
              <a:cs typeface="Droid Sans" pitchFamily="34" charset="0"/>
              <a:sym typeface="Abril Fatface" charset="0"/>
            </a:endParaRPr>
          </a:p>
        </p:txBody>
      </p:sp>
      <p:sp>
        <p:nvSpPr>
          <p:cNvPr id="21" name="Rectangle 6"/>
          <p:cNvSpPr/>
          <p:nvPr/>
        </p:nvSpPr>
        <p:spPr bwMode="auto">
          <a:xfrm>
            <a:off x="570272" y="3723579"/>
            <a:ext cx="1681548" cy="402174"/>
          </a:xfrm>
          <a:prstGeom prst="rect">
            <a:avLst/>
          </a:prstGeom>
          <a:noFill/>
          <a:ln>
            <a:noFill/>
          </a:ln>
        </p:spPr>
        <p:txBody>
          <a:bodyPr lIns="0" tIns="0" rIns="0" bIns="0" anchor="ctr"/>
          <a:lstStyle/>
          <a:p>
            <a:pPr algn="l"/>
            <a:r>
              <a:rPr lang="en-US" sz="2400" dirty="0" smtClean="0">
                <a:solidFill>
                  <a:schemeClr val="tx1">
                    <a:lumMod val="75000"/>
                    <a:lumOff val="25000"/>
                  </a:schemeClr>
                </a:solidFill>
                <a:cs typeface="Bevan" charset="0"/>
                <a:sym typeface="Bevan" charset="0"/>
              </a:rPr>
              <a:t>Client</a:t>
            </a:r>
            <a:endParaRPr lang="en-US" dirty="0">
              <a:solidFill>
                <a:schemeClr val="tx1">
                  <a:lumMod val="75000"/>
                  <a:lumOff val="25000"/>
                </a:schemeClr>
              </a:solidFill>
              <a:cs typeface="Bevan" charset="0"/>
              <a:sym typeface="Bevan" charset="0"/>
            </a:endParaRPr>
          </a:p>
        </p:txBody>
      </p:sp>
      <p:sp>
        <p:nvSpPr>
          <p:cNvPr id="22" name="Rectangle 4"/>
          <p:cNvSpPr/>
          <p:nvPr/>
        </p:nvSpPr>
        <p:spPr bwMode="auto">
          <a:xfrm>
            <a:off x="570272" y="4071597"/>
            <a:ext cx="1681548" cy="1732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400" dirty="0">
                <a:solidFill>
                  <a:schemeClr val="tx1">
                    <a:lumMod val="75000"/>
                    <a:lumOff val="25000"/>
                  </a:schemeClr>
                </a:solidFill>
                <a:ea typeface="Droid Sans" pitchFamily="34" charset="0"/>
                <a:cs typeface="Droid Sans" pitchFamily="34" charset="0"/>
                <a:sym typeface="Abril Fatface" charset="0"/>
              </a:rPr>
              <a:t>Lorem ipsum dolor sit amet, consectetur adipiscing elit. Ut id mauris risus, sit amet consectetur ipsum. </a:t>
            </a:r>
            <a:endParaRPr lang="en-US" sz="1400" dirty="0">
              <a:solidFill>
                <a:schemeClr val="tx1">
                  <a:lumMod val="75000"/>
                  <a:lumOff val="25000"/>
                </a:schemeClr>
              </a:solidFill>
              <a:ea typeface="Droid Sans" pitchFamily="34" charset="0"/>
              <a:cs typeface="Droid Sans" pitchFamily="34" charset="0"/>
              <a:sym typeface="Abril Fatface" charset="0"/>
            </a:endParaRPr>
          </a:p>
        </p:txBody>
      </p:sp>
      <p:sp>
        <p:nvSpPr>
          <p:cNvPr id="23" name="Equal 34"/>
          <p:cNvSpPr/>
          <p:nvPr/>
        </p:nvSpPr>
        <p:spPr bwMode="auto">
          <a:xfrm>
            <a:off x="5790692" y="2137304"/>
            <a:ext cx="578122" cy="578122"/>
          </a:xfrm>
          <a:prstGeom prst="mathEqual">
            <a:avLst/>
          </a:prstGeom>
          <a:solidFill>
            <a:schemeClr val="bg1">
              <a:lumMod val="50000"/>
            </a:schemeClr>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000" b="0" i="0" u="none" strike="noStrike" cap="none" normalizeH="0" baseline="0" dirty="0" smtClean="0">
              <a:ln>
                <a:noFill/>
              </a:ln>
              <a:solidFill>
                <a:srgbClr val="000000"/>
              </a:solidFill>
              <a:effectLst/>
              <a:ea typeface="ヒラギノ角ゴ ProN W3" charset="0"/>
              <a:cs typeface="ヒラギノ角ゴ ProN W3" charset="0"/>
              <a:sym typeface="Gill Sans" charset="0"/>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FOUR</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TextBox 68"/>
          <p:cNvSpPr txBox="1">
            <a:spLocks noChangeArrowheads="1"/>
          </p:cNvSpPr>
          <p:nvPr/>
        </p:nvSpPr>
        <p:spPr bwMode="auto">
          <a:xfrm>
            <a:off x="2152651" y="2991274"/>
            <a:ext cx="1011767" cy="420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r>
              <a:rPr lang="en-US" altLang="zh-CN" sz="2135" b="1">
                <a:solidFill>
                  <a:srgbClr val="595959"/>
                </a:solidFill>
                <a:latin typeface="微软雅黑" panose="020B0503020204020204" pitchFamily="34" charset="-122"/>
                <a:ea typeface="微软雅黑" panose="020B0503020204020204" pitchFamily="34" charset="-122"/>
              </a:rPr>
              <a:t>31%</a:t>
            </a:r>
            <a:endParaRPr lang="zh-CN" altLang="en-US" sz="1465" b="1">
              <a:solidFill>
                <a:srgbClr val="595959"/>
              </a:solidFill>
              <a:latin typeface="微软雅黑" panose="020B0503020204020204" pitchFamily="34" charset="-122"/>
              <a:ea typeface="微软雅黑" panose="020B0503020204020204" pitchFamily="34" charset="-122"/>
            </a:endParaRPr>
          </a:p>
        </p:txBody>
      </p:sp>
      <p:sp>
        <p:nvSpPr>
          <p:cNvPr id="6" name="椭圆 9"/>
          <p:cNvSpPr/>
          <p:nvPr/>
        </p:nvSpPr>
        <p:spPr>
          <a:xfrm>
            <a:off x="1634068" y="2345691"/>
            <a:ext cx="1767417" cy="1767416"/>
          </a:xfrm>
          <a:prstGeom prst="ellipse">
            <a:avLst/>
          </a:prstGeom>
          <a:noFill/>
          <a:ln w="88900" cap="flat">
            <a:solidFill>
              <a:schemeClr val="bg2">
                <a:lumMod val="90000"/>
              </a:schemeClr>
            </a:solidFill>
            <a:prstDash val="solid"/>
            <a:miter lim="800000"/>
          </a:ln>
        </p:spPr>
        <p:txBody>
          <a:bodyPr/>
          <a:lstStyle/>
          <a:p>
            <a:pPr fontAlgn="base">
              <a:spcBef>
                <a:spcPct val="0"/>
              </a:spcBef>
              <a:spcAft>
                <a:spcPct val="0"/>
              </a:spcAft>
              <a:defRPr/>
            </a:pPr>
            <a:endParaRPr lang="zh-CN" altLang="en-US" sz="2400">
              <a:solidFill>
                <a:prstClr val="black"/>
              </a:solidFill>
            </a:endParaRPr>
          </a:p>
        </p:txBody>
      </p:sp>
      <p:sp>
        <p:nvSpPr>
          <p:cNvPr id="7" name="空心弧 10"/>
          <p:cNvSpPr/>
          <p:nvPr/>
        </p:nvSpPr>
        <p:spPr bwMode="auto">
          <a:xfrm rot="16591937">
            <a:off x="1532470" y="2193290"/>
            <a:ext cx="2072216" cy="2072217"/>
          </a:xfrm>
          <a:prstGeom prst="blockArc">
            <a:avLst>
              <a:gd name="adj1" fmla="val 10800000"/>
              <a:gd name="adj2" fmla="val 21338506"/>
              <a:gd name="adj3" fmla="val 14379"/>
            </a:avLst>
          </a:prstGeom>
          <a:solidFill>
            <a:srgbClr val="00B0F0"/>
          </a:solidFill>
          <a:ln>
            <a:noFill/>
          </a:ln>
        </p:spPr>
        <p:txBody>
          <a:bodyPr/>
          <a:lstStyle/>
          <a:p>
            <a:pPr fontAlgn="base">
              <a:spcBef>
                <a:spcPct val="0"/>
              </a:spcBef>
              <a:spcAft>
                <a:spcPct val="0"/>
              </a:spcAft>
              <a:defRPr/>
            </a:pPr>
            <a:endParaRPr lang="zh-CN" altLang="en-US" sz="2400">
              <a:solidFill>
                <a:prstClr val="black"/>
              </a:solidFill>
            </a:endParaRPr>
          </a:p>
        </p:txBody>
      </p:sp>
      <p:sp>
        <p:nvSpPr>
          <p:cNvPr id="8" name="椭圆 30"/>
          <p:cNvSpPr>
            <a:spLocks noChangeArrowheads="1"/>
          </p:cNvSpPr>
          <p:nvPr/>
        </p:nvSpPr>
        <p:spPr bwMode="auto">
          <a:xfrm rot="20494898">
            <a:off x="1673913" y="2350790"/>
            <a:ext cx="1765240" cy="1765239"/>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88900">
                <a:solidFill>
                  <a:srgbClr val="000000"/>
                </a:solidFill>
                <a:miter lim="800000"/>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endParaRPr lang="zh-CN" altLang="en-US" sz="2400">
              <a:solidFill>
                <a:prstClr val="black"/>
              </a:solidFill>
            </a:endParaRPr>
          </a:p>
        </p:txBody>
      </p:sp>
      <p:sp>
        <p:nvSpPr>
          <p:cNvPr id="9" name="TextBox 32"/>
          <p:cNvSpPr txBox="1">
            <a:spLocks noChangeArrowheads="1"/>
          </p:cNvSpPr>
          <p:nvPr/>
        </p:nvSpPr>
        <p:spPr bwMode="auto">
          <a:xfrm>
            <a:off x="4480985" y="2991274"/>
            <a:ext cx="1011767" cy="420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r>
              <a:rPr lang="en-US" altLang="zh-CN" sz="2135" b="1">
                <a:solidFill>
                  <a:srgbClr val="595959"/>
                </a:solidFill>
                <a:latin typeface="微软雅黑" panose="020B0503020204020204" pitchFamily="34" charset="-122"/>
                <a:ea typeface="微软雅黑" panose="020B0503020204020204" pitchFamily="34" charset="-122"/>
              </a:rPr>
              <a:t>24%</a:t>
            </a:r>
            <a:endParaRPr lang="zh-CN" altLang="en-US" sz="1465" b="1">
              <a:solidFill>
                <a:srgbClr val="595959"/>
              </a:solidFill>
              <a:latin typeface="微软雅黑" panose="020B0503020204020204" pitchFamily="34" charset="-122"/>
              <a:ea typeface="微软雅黑" panose="020B0503020204020204" pitchFamily="34" charset="-122"/>
            </a:endParaRPr>
          </a:p>
        </p:txBody>
      </p:sp>
      <p:sp>
        <p:nvSpPr>
          <p:cNvPr id="10" name="椭圆 13"/>
          <p:cNvSpPr/>
          <p:nvPr/>
        </p:nvSpPr>
        <p:spPr>
          <a:xfrm>
            <a:off x="3964518" y="2345691"/>
            <a:ext cx="1765300" cy="1767416"/>
          </a:xfrm>
          <a:prstGeom prst="ellipse">
            <a:avLst/>
          </a:prstGeom>
          <a:noFill/>
          <a:ln w="88900" cap="flat">
            <a:solidFill>
              <a:schemeClr val="bg2">
                <a:lumMod val="90000"/>
              </a:schemeClr>
            </a:solidFill>
            <a:prstDash val="solid"/>
            <a:miter lim="800000"/>
          </a:ln>
        </p:spPr>
        <p:txBody>
          <a:bodyPr/>
          <a:lstStyle/>
          <a:p>
            <a:pPr fontAlgn="base">
              <a:spcBef>
                <a:spcPct val="0"/>
              </a:spcBef>
              <a:spcAft>
                <a:spcPct val="0"/>
              </a:spcAft>
              <a:defRPr/>
            </a:pPr>
            <a:endParaRPr lang="zh-CN" altLang="en-US" sz="2400">
              <a:solidFill>
                <a:prstClr val="black"/>
              </a:solidFill>
            </a:endParaRPr>
          </a:p>
        </p:txBody>
      </p:sp>
      <p:sp>
        <p:nvSpPr>
          <p:cNvPr id="11" name="空心弧 14"/>
          <p:cNvSpPr/>
          <p:nvPr/>
        </p:nvSpPr>
        <p:spPr bwMode="auto">
          <a:xfrm rot="11639204">
            <a:off x="3833284" y="2178474"/>
            <a:ext cx="2074333" cy="2074333"/>
          </a:xfrm>
          <a:prstGeom prst="blockArc">
            <a:avLst>
              <a:gd name="adj1" fmla="val 11763959"/>
              <a:gd name="adj2" fmla="val 21338506"/>
              <a:gd name="adj3" fmla="val 14379"/>
            </a:avLst>
          </a:prstGeom>
          <a:solidFill>
            <a:srgbClr val="244368"/>
          </a:solidFill>
          <a:ln>
            <a:noFill/>
          </a:ln>
        </p:spPr>
        <p:txBody>
          <a:bodyPr/>
          <a:lstStyle/>
          <a:p>
            <a:pPr fontAlgn="base">
              <a:spcBef>
                <a:spcPct val="0"/>
              </a:spcBef>
              <a:spcAft>
                <a:spcPct val="0"/>
              </a:spcAft>
              <a:defRPr/>
            </a:pPr>
            <a:endParaRPr lang="zh-CN" altLang="en-US" sz="2400">
              <a:solidFill>
                <a:prstClr val="black"/>
              </a:solidFill>
            </a:endParaRPr>
          </a:p>
        </p:txBody>
      </p:sp>
      <p:sp>
        <p:nvSpPr>
          <p:cNvPr id="12" name="椭圆 36"/>
          <p:cNvSpPr>
            <a:spLocks noChangeArrowheads="1"/>
          </p:cNvSpPr>
          <p:nvPr/>
        </p:nvSpPr>
        <p:spPr bwMode="auto">
          <a:xfrm rot="16947254">
            <a:off x="4012232" y="2344526"/>
            <a:ext cx="1767042" cy="1767042"/>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88900">
                <a:solidFill>
                  <a:srgbClr val="000000"/>
                </a:solidFill>
                <a:miter lim="800000"/>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endParaRPr lang="zh-CN" altLang="en-US" sz="2400">
              <a:solidFill>
                <a:prstClr val="black"/>
              </a:solidFill>
            </a:endParaRPr>
          </a:p>
        </p:txBody>
      </p:sp>
      <p:sp>
        <p:nvSpPr>
          <p:cNvPr id="13" name="TextBox 37"/>
          <p:cNvSpPr txBox="1">
            <a:spLocks noChangeArrowheads="1"/>
          </p:cNvSpPr>
          <p:nvPr/>
        </p:nvSpPr>
        <p:spPr bwMode="auto">
          <a:xfrm>
            <a:off x="6711951" y="2991274"/>
            <a:ext cx="1011767" cy="420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r>
              <a:rPr lang="en-US" altLang="zh-CN" sz="2135" b="1">
                <a:solidFill>
                  <a:srgbClr val="595959"/>
                </a:solidFill>
                <a:latin typeface="微软雅黑" panose="020B0503020204020204" pitchFamily="34" charset="-122"/>
                <a:ea typeface="微软雅黑" panose="020B0503020204020204" pitchFamily="34" charset="-122"/>
              </a:rPr>
              <a:t>11%</a:t>
            </a:r>
            <a:endParaRPr lang="zh-CN" altLang="en-US" sz="1465" b="1">
              <a:solidFill>
                <a:srgbClr val="595959"/>
              </a:solidFill>
              <a:latin typeface="微软雅黑" panose="020B0503020204020204" pitchFamily="34" charset="-122"/>
              <a:ea typeface="微软雅黑" panose="020B0503020204020204" pitchFamily="34" charset="-122"/>
            </a:endParaRPr>
          </a:p>
        </p:txBody>
      </p:sp>
      <p:sp>
        <p:nvSpPr>
          <p:cNvPr id="14" name="椭圆 17"/>
          <p:cNvSpPr/>
          <p:nvPr/>
        </p:nvSpPr>
        <p:spPr>
          <a:xfrm>
            <a:off x="6305551" y="2345691"/>
            <a:ext cx="1767416" cy="1767416"/>
          </a:xfrm>
          <a:prstGeom prst="ellipse">
            <a:avLst/>
          </a:prstGeom>
          <a:noFill/>
          <a:ln w="88900" cap="flat">
            <a:solidFill>
              <a:schemeClr val="bg2">
                <a:lumMod val="90000"/>
              </a:schemeClr>
            </a:solidFill>
            <a:prstDash val="solid"/>
            <a:miter lim="800000"/>
          </a:ln>
        </p:spPr>
        <p:txBody>
          <a:bodyPr/>
          <a:lstStyle/>
          <a:p>
            <a:pPr fontAlgn="base">
              <a:spcBef>
                <a:spcPct val="0"/>
              </a:spcBef>
              <a:spcAft>
                <a:spcPct val="0"/>
              </a:spcAft>
              <a:defRPr/>
            </a:pPr>
            <a:endParaRPr lang="zh-CN" altLang="en-US" sz="2400">
              <a:solidFill>
                <a:prstClr val="black"/>
              </a:solidFill>
            </a:endParaRPr>
          </a:p>
        </p:txBody>
      </p:sp>
      <p:sp>
        <p:nvSpPr>
          <p:cNvPr id="15" name="空心弧 18"/>
          <p:cNvSpPr/>
          <p:nvPr/>
        </p:nvSpPr>
        <p:spPr bwMode="auto">
          <a:xfrm rot="5441530">
            <a:off x="6162676" y="2192233"/>
            <a:ext cx="2072216" cy="2074333"/>
          </a:xfrm>
          <a:prstGeom prst="blockArc">
            <a:avLst>
              <a:gd name="adj1" fmla="val 16132578"/>
              <a:gd name="adj2" fmla="val 21338506"/>
              <a:gd name="adj3" fmla="val 14379"/>
            </a:avLst>
          </a:prstGeom>
          <a:solidFill>
            <a:srgbClr val="00B0F0"/>
          </a:solidFill>
          <a:ln>
            <a:noFill/>
          </a:ln>
        </p:spPr>
        <p:txBody>
          <a:bodyPr/>
          <a:lstStyle/>
          <a:p>
            <a:pPr fontAlgn="base">
              <a:spcBef>
                <a:spcPct val="0"/>
              </a:spcBef>
              <a:spcAft>
                <a:spcPct val="0"/>
              </a:spcAft>
              <a:defRPr/>
            </a:pPr>
            <a:endParaRPr lang="zh-CN" altLang="en-US" sz="2400">
              <a:solidFill>
                <a:prstClr val="black"/>
              </a:solidFill>
            </a:endParaRPr>
          </a:p>
        </p:txBody>
      </p:sp>
      <p:sp>
        <p:nvSpPr>
          <p:cNvPr id="16" name="椭圆 41"/>
          <p:cNvSpPr>
            <a:spLocks noChangeArrowheads="1"/>
          </p:cNvSpPr>
          <p:nvPr/>
        </p:nvSpPr>
        <p:spPr bwMode="auto">
          <a:xfrm rot="9344491">
            <a:off x="6326848" y="2341559"/>
            <a:ext cx="1767042" cy="1765239"/>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88900">
                <a:solidFill>
                  <a:srgbClr val="000000"/>
                </a:solidFill>
                <a:miter lim="800000"/>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endParaRPr lang="zh-CN" altLang="en-US" sz="2400">
              <a:solidFill>
                <a:prstClr val="black"/>
              </a:solidFill>
            </a:endParaRPr>
          </a:p>
        </p:txBody>
      </p:sp>
      <p:sp>
        <p:nvSpPr>
          <p:cNvPr id="17" name="TextBox 42"/>
          <p:cNvSpPr txBox="1">
            <a:spLocks noChangeArrowheads="1"/>
          </p:cNvSpPr>
          <p:nvPr/>
        </p:nvSpPr>
        <p:spPr bwMode="auto">
          <a:xfrm>
            <a:off x="9148234" y="2991274"/>
            <a:ext cx="1011767" cy="420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r>
              <a:rPr lang="en-US" altLang="zh-CN" sz="2135" b="1">
                <a:solidFill>
                  <a:srgbClr val="595959"/>
                </a:solidFill>
                <a:latin typeface="微软雅黑" panose="020B0503020204020204" pitchFamily="34" charset="-122"/>
                <a:ea typeface="微软雅黑" panose="020B0503020204020204" pitchFamily="34" charset="-122"/>
              </a:rPr>
              <a:t>62%</a:t>
            </a:r>
            <a:endParaRPr lang="zh-CN" altLang="en-US" sz="1465" b="1">
              <a:solidFill>
                <a:srgbClr val="595959"/>
              </a:solidFill>
              <a:latin typeface="微软雅黑" panose="020B0503020204020204" pitchFamily="34" charset="-122"/>
              <a:ea typeface="微软雅黑" panose="020B0503020204020204" pitchFamily="34" charset="-122"/>
            </a:endParaRPr>
          </a:p>
        </p:txBody>
      </p:sp>
      <p:sp>
        <p:nvSpPr>
          <p:cNvPr id="18" name="椭圆 21"/>
          <p:cNvSpPr/>
          <p:nvPr/>
        </p:nvSpPr>
        <p:spPr>
          <a:xfrm>
            <a:off x="8701618" y="2345691"/>
            <a:ext cx="1765300" cy="1767416"/>
          </a:xfrm>
          <a:prstGeom prst="ellipse">
            <a:avLst/>
          </a:prstGeom>
          <a:noFill/>
          <a:ln w="88900" cap="flat">
            <a:solidFill>
              <a:schemeClr val="bg2">
                <a:lumMod val="90000"/>
              </a:schemeClr>
            </a:solidFill>
            <a:prstDash val="solid"/>
            <a:miter lim="800000"/>
          </a:ln>
        </p:spPr>
        <p:txBody>
          <a:bodyPr/>
          <a:lstStyle/>
          <a:p>
            <a:pPr fontAlgn="base">
              <a:spcBef>
                <a:spcPct val="0"/>
              </a:spcBef>
              <a:spcAft>
                <a:spcPct val="0"/>
              </a:spcAft>
              <a:defRPr/>
            </a:pPr>
            <a:endParaRPr lang="zh-CN" altLang="en-US" sz="2400">
              <a:solidFill>
                <a:prstClr val="black"/>
              </a:solidFill>
            </a:endParaRPr>
          </a:p>
        </p:txBody>
      </p:sp>
      <p:sp>
        <p:nvSpPr>
          <p:cNvPr id="19" name="空心弧 22"/>
          <p:cNvSpPr/>
          <p:nvPr/>
        </p:nvSpPr>
        <p:spPr bwMode="auto">
          <a:xfrm rot="16591937">
            <a:off x="8571443" y="2192233"/>
            <a:ext cx="2072216" cy="2074333"/>
          </a:xfrm>
          <a:prstGeom prst="blockArc">
            <a:avLst>
              <a:gd name="adj1" fmla="val 17984332"/>
              <a:gd name="adj2" fmla="val 9064425"/>
              <a:gd name="adj3" fmla="val 14295"/>
            </a:avLst>
          </a:prstGeom>
          <a:solidFill>
            <a:srgbClr val="244368"/>
          </a:solidFill>
          <a:ln>
            <a:noFill/>
          </a:ln>
        </p:spPr>
        <p:txBody>
          <a:bodyPr/>
          <a:lstStyle/>
          <a:p>
            <a:pPr fontAlgn="base">
              <a:spcBef>
                <a:spcPct val="0"/>
              </a:spcBef>
              <a:spcAft>
                <a:spcPct val="0"/>
              </a:spcAft>
              <a:defRPr/>
            </a:pPr>
            <a:endParaRPr lang="zh-CN" altLang="en-US" sz="2400">
              <a:solidFill>
                <a:prstClr val="black"/>
              </a:solidFill>
            </a:endParaRPr>
          </a:p>
        </p:txBody>
      </p:sp>
      <p:sp>
        <p:nvSpPr>
          <p:cNvPr id="20" name="椭圆 46"/>
          <p:cNvSpPr>
            <a:spLocks noChangeArrowheads="1"/>
          </p:cNvSpPr>
          <p:nvPr/>
        </p:nvSpPr>
        <p:spPr bwMode="auto">
          <a:xfrm rot="20494898">
            <a:off x="8711974" y="2350794"/>
            <a:ext cx="1767042" cy="1765239"/>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88900">
                <a:solidFill>
                  <a:srgbClr val="000000"/>
                </a:solidFill>
                <a:miter lim="800000"/>
                <a:headEnd/>
                <a:tailEnd/>
              </a14:hiddenLine>
            </a:ext>
          </a:extLst>
        </p:spPr>
        <p:txBody>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fontAlgn="base" hangingPunct="1">
              <a:spcBef>
                <a:spcPct val="0"/>
              </a:spcBef>
              <a:spcAft>
                <a:spcPct val="0"/>
              </a:spcAft>
            </a:pPr>
            <a:endParaRPr lang="zh-CN" altLang="en-US" sz="2400">
              <a:solidFill>
                <a:prstClr val="black"/>
              </a:solidFill>
            </a:endParaRPr>
          </a:p>
        </p:txBody>
      </p:sp>
      <p:sp>
        <p:nvSpPr>
          <p:cNvPr id="21" name="TextBox 634"/>
          <p:cNvSpPr txBox="1"/>
          <p:nvPr/>
        </p:nvSpPr>
        <p:spPr>
          <a:xfrm>
            <a:off x="1360154" y="4755185"/>
            <a:ext cx="9471692" cy="922020"/>
          </a:xfrm>
          <a:prstGeom prst="rect">
            <a:avLst/>
          </a:prstGeom>
          <a:noFill/>
        </p:spPr>
        <p:txBody>
          <a:bodyPr wrap="square" rtlCol="0">
            <a:spAutoFit/>
          </a:bodyPr>
          <a:lstStyle/>
          <a:p>
            <a:pPr algn="ctr">
              <a:lnSpc>
                <a:spcPct val="150000"/>
              </a:lnSpc>
            </a:pPr>
            <a:r>
              <a:rPr lang="zh-CN" dirty="0">
                <a:solidFill>
                  <a:schemeClr val="tx1">
                    <a:lumMod val="75000"/>
                    <a:lumOff val="25000"/>
                  </a:schemeClr>
                </a:solidFill>
                <a:latin typeface="微软雅黑" panose="020B0503020204020204" pitchFamily="34" charset="-122"/>
                <a:ea typeface="微软雅黑" panose="020B0503020204020204" pitchFamily="34" charset="-122"/>
                <a:sym typeface="+mn-ea"/>
              </a:rPr>
              <a:t>输入文字内容输入文字内容输入文字内容输入文字内容输入文字内容输入文字内容输入文字内容输入文字内容输入文字内容输入文字内容输入文字内容输入文字内容</a:t>
            </a:r>
            <a:endParaRPr lang="zh-CN" dirty="0">
              <a:solidFill>
                <a:schemeClr val="tx1">
                  <a:lumMod val="75000"/>
                  <a:lumOff val="25000"/>
                </a:schemeClr>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300" fill="hold"/>
                                        <p:tgtEl>
                                          <p:spTgt spid="6"/>
                                        </p:tgtEl>
                                        <p:attrNameLst>
                                          <p:attrName>ppt_w</p:attrName>
                                        </p:attrNameLst>
                                      </p:cBhvr>
                                      <p:tavLst>
                                        <p:tav tm="0">
                                          <p:val>
                                            <p:fltVal val="0"/>
                                          </p:val>
                                        </p:tav>
                                        <p:tav tm="100000">
                                          <p:val>
                                            <p:strVal val="#ppt_w"/>
                                          </p:val>
                                        </p:tav>
                                      </p:tavLst>
                                    </p:anim>
                                    <p:anim calcmode="lin" valueType="num">
                                      <p:cBhvr>
                                        <p:cTn id="8" dur="300" fill="hold"/>
                                        <p:tgtEl>
                                          <p:spTgt spid="6"/>
                                        </p:tgtEl>
                                        <p:attrNameLst>
                                          <p:attrName>ppt_h</p:attrName>
                                        </p:attrNameLst>
                                      </p:cBhvr>
                                      <p:tavLst>
                                        <p:tav tm="0">
                                          <p:val>
                                            <p:fltVal val="0"/>
                                          </p:val>
                                        </p:tav>
                                        <p:tav tm="100000">
                                          <p:val>
                                            <p:strVal val="#ppt_h"/>
                                          </p:val>
                                        </p:tav>
                                      </p:tavLst>
                                    </p:anim>
                                    <p:anim calcmode="lin" valueType="num">
                                      <p:cBhvr>
                                        <p:cTn id="9" dur="300" fill="hold"/>
                                        <p:tgtEl>
                                          <p:spTgt spid="6"/>
                                        </p:tgtEl>
                                        <p:attrNameLst>
                                          <p:attrName>style.rotation</p:attrName>
                                        </p:attrNameLst>
                                      </p:cBhvr>
                                      <p:tavLst>
                                        <p:tav tm="0">
                                          <p:val>
                                            <p:fltVal val="90"/>
                                          </p:val>
                                        </p:tav>
                                        <p:tav tm="100000">
                                          <p:val>
                                            <p:fltVal val="0"/>
                                          </p:val>
                                        </p:tav>
                                      </p:tavLst>
                                    </p:anim>
                                    <p:animEffect transition="in" filter="fade">
                                      <p:cBhvr>
                                        <p:cTn id="10" dur="300"/>
                                        <p:tgtEl>
                                          <p:spTgt spid="6"/>
                                        </p:tgtEl>
                                      </p:cBhvr>
                                    </p:animEffect>
                                  </p:childTnLst>
                                </p:cTn>
                              </p:par>
                            </p:childTnLst>
                          </p:cTn>
                        </p:par>
                        <p:par>
                          <p:cTn id="11" fill="hold">
                            <p:stCondLst>
                              <p:cond delay="500"/>
                            </p:stCondLst>
                            <p:childTnLst>
                              <p:par>
                                <p:cTn id="12" presetID="53" presetClass="entr" presetSubtype="16" fill="hold" grpId="0" nodeType="after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250" fill="hold"/>
                                        <p:tgtEl>
                                          <p:spTgt spid="5"/>
                                        </p:tgtEl>
                                        <p:attrNameLst>
                                          <p:attrName>ppt_w</p:attrName>
                                        </p:attrNameLst>
                                      </p:cBhvr>
                                      <p:tavLst>
                                        <p:tav tm="0">
                                          <p:val>
                                            <p:fltVal val="0"/>
                                          </p:val>
                                        </p:tav>
                                        <p:tav tm="100000">
                                          <p:val>
                                            <p:strVal val="#ppt_w"/>
                                          </p:val>
                                        </p:tav>
                                      </p:tavLst>
                                    </p:anim>
                                    <p:anim calcmode="lin" valueType="num">
                                      <p:cBhvr>
                                        <p:cTn id="15" dur="250" fill="hold"/>
                                        <p:tgtEl>
                                          <p:spTgt spid="5"/>
                                        </p:tgtEl>
                                        <p:attrNameLst>
                                          <p:attrName>ppt_h</p:attrName>
                                        </p:attrNameLst>
                                      </p:cBhvr>
                                      <p:tavLst>
                                        <p:tav tm="0">
                                          <p:val>
                                            <p:fltVal val="0"/>
                                          </p:val>
                                        </p:tav>
                                        <p:tav tm="100000">
                                          <p:val>
                                            <p:strVal val="#ppt_h"/>
                                          </p:val>
                                        </p:tav>
                                      </p:tavLst>
                                    </p:anim>
                                    <p:animEffect transition="in" filter="fade">
                                      <p:cBhvr>
                                        <p:cTn id="16" dur="25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300" fill="hold"/>
                                        <p:tgtEl>
                                          <p:spTgt spid="10"/>
                                        </p:tgtEl>
                                        <p:attrNameLst>
                                          <p:attrName>ppt_w</p:attrName>
                                        </p:attrNameLst>
                                      </p:cBhvr>
                                      <p:tavLst>
                                        <p:tav tm="0">
                                          <p:val>
                                            <p:fltVal val="0"/>
                                          </p:val>
                                        </p:tav>
                                        <p:tav tm="100000">
                                          <p:val>
                                            <p:strVal val="#ppt_w"/>
                                          </p:val>
                                        </p:tav>
                                      </p:tavLst>
                                    </p:anim>
                                    <p:anim calcmode="lin" valueType="num">
                                      <p:cBhvr>
                                        <p:cTn id="20" dur="300" fill="hold"/>
                                        <p:tgtEl>
                                          <p:spTgt spid="10"/>
                                        </p:tgtEl>
                                        <p:attrNameLst>
                                          <p:attrName>ppt_h</p:attrName>
                                        </p:attrNameLst>
                                      </p:cBhvr>
                                      <p:tavLst>
                                        <p:tav tm="0">
                                          <p:val>
                                            <p:fltVal val="0"/>
                                          </p:val>
                                        </p:tav>
                                        <p:tav tm="100000">
                                          <p:val>
                                            <p:strVal val="#ppt_h"/>
                                          </p:val>
                                        </p:tav>
                                      </p:tavLst>
                                    </p:anim>
                                    <p:anim calcmode="lin" valueType="num">
                                      <p:cBhvr>
                                        <p:cTn id="21" dur="300" fill="hold"/>
                                        <p:tgtEl>
                                          <p:spTgt spid="10"/>
                                        </p:tgtEl>
                                        <p:attrNameLst>
                                          <p:attrName>style.rotation</p:attrName>
                                        </p:attrNameLst>
                                      </p:cBhvr>
                                      <p:tavLst>
                                        <p:tav tm="0">
                                          <p:val>
                                            <p:fltVal val="90"/>
                                          </p:val>
                                        </p:tav>
                                        <p:tav tm="100000">
                                          <p:val>
                                            <p:fltVal val="0"/>
                                          </p:val>
                                        </p:tav>
                                      </p:tavLst>
                                    </p:anim>
                                    <p:animEffect transition="in" filter="fade">
                                      <p:cBhvr>
                                        <p:cTn id="22" dur="300"/>
                                        <p:tgtEl>
                                          <p:spTgt spid="10"/>
                                        </p:tgtEl>
                                      </p:cBhvr>
                                    </p:animEffect>
                                  </p:childTnLst>
                                </p:cTn>
                              </p:par>
                            </p:childTnLst>
                          </p:cTn>
                        </p:par>
                        <p:par>
                          <p:cTn id="23" fill="hold">
                            <p:stCondLst>
                              <p:cond delay="1000"/>
                            </p:stCondLst>
                            <p:childTnLst>
                              <p:par>
                                <p:cTn id="24" presetID="53" presetClass="entr" presetSubtype="16" fill="hold" grpId="0"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250" fill="hold"/>
                                        <p:tgtEl>
                                          <p:spTgt spid="9"/>
                                        </p:tgtEl>
                                        <p:attrNameLst>
                                          <p:attrName>ppt_w</p:attrName>
                                        </p:attrNameLst>
                                      </p:cBhvr>
                                      <p:tavLst>
                                        <p:tav tm="0">
                                          <p:val>
                                            <p:fltVal val="0"/>
                                          </p:val>
                                        </p:tav>
                                        <p:tav tm="100000">
                                          <p:val>
                                            <p:strVal val="#ppt_w"/>
                                          </p:val>
                                        </p:tav>
                                      </p:tavLst>
                                    </p:anim>
                                    <p:anim calcmode="lin" valueType="num">
                                      <p:cBhvr>
                                        <p:cTn id="27" dur="250" fill="hold"/>
                                        <p:tgtEl>
                                          <p:spTgt spid="9"/>
                                        </p:tgtEl>
                                        <p:attrNameLst>
                                          <p:attrName>ppt_h</p:attrName>
                                        </p:attrNameLst>
                                      </p:cBhvr>
                                      <p:tavLst>
                                        <p:tav tm="0">
                                          <p:val>
                                            <p:fltVal val="0"/>
                                          </p:val>
                                        </p:tav>
                                        <p:tav tm="100000">
                                          <p:val>
                                            <p:strVal val="#ppt_h"/>
                                          </p:val>
                                        </p:tav>
                                      </p:tavLst>
                                    </p:anim>
                                    <p:animEffect transition="in" filter="fade">
                                      <p:cBhvr>
                                        <p:cTn id="28" dur="250"/>
                                        <p:tgtEl>
                                          <p:spTgt spid="9"/>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300" fill="hold"/>
                                        <p:tgtEl>
                                          <p:spTgt spid="14"/>
                                        </p:tgtEl>
                                        <p:attrNameLst>
                                          <p:attrName>ppt_w</p:attrName>
                                        </p:attrNameLst>
                                      </p:cBhvr>
                                      <p:tavLst>
                                        <p:tav tm="0">
                                          <p:val>
                                            <p:fltVal val="0"/>
                                          </p:val>
                                        </p:tav>
                                        <p:tav tm="100000">
                                          <p:val>
                                            <p:strVal val="#ppt_w"/>
                                          </p:val>
                                        </p:tav>
                                      </p:tavLst>
                                    </p:anim>
                                    <p:anim calcmode="lin" valueType="num">
                                      <p:cBhvr>
                                        <p:cTn id="32" dur="300" fill="hold"/>
                                        <p:tgtEl>
                                          <p:spTgt spid="14"/>
                                        </p:tgtEl>
                                        <p:attrNameLst>
                                          <p:attrName>ppt_h</p:attrName>
                                        </p:attrNameLst>
                                      </p:cBhvr>
                                      <p:tavLst>
                                        <p:tav tm="0">
                                          <p:val>
                                            <p:fltVal val="0"/>
                                          </p:val>
                                        </p:tav>
                                        <p:tav tm="100000">
                                          <p:val>
                                            <p:strVal val="#ppt_h"/>
                                          </p:val>
                                        </p:tav>
                                      </p:tavLst>
                                    </p:anim>
                                    <p:anim calcmode="lin" valueType="num">
                                      <p:cBhvr>
                                        <p:cTn id="33" dur="300" fill="hold"/>
                                        <p:tgtEl>
                                          <p:spTgt spid="14"/>
                                        </p:tgtEl>
                                        <p:attrNameLst>
                                          <p:attrName>style.rotation</p:attrName>
                                        </p:attrNameLst>
                                      </p:cBhvr>
                                      <p:tavLst>
                                        <p:tav tm="0">
                                          <p:val>
                                            <p:fltVal val="90"/>
                                          </p:val>
                                        </p:tav>
                                        <p:tav tm="100000">
                                          <p:val>
                                            <p:fltVal val="0"/>
                                          </p:val>
                                        </p:tav>
                                      </p:tavLst>
                                    </p:anim>
                                    <p:animEffect transition="in" filter="fade">
                                      <p:cBhvr>
                                        <p:cTn id="34" dur="300"/>
                                        <p:tgtEl>
                                          <p:spTgt spid="14"/>
                                        </p:tgtEl>
                                      </p:cBhvr>
                                    </p:animEffect>
                                  </p:childTnLst>
                                </p:cTn>
                              </p:par>
                            </p:childTnLst>
                          </p:cTn>
                        </p:par>
                        <p:par>
                          <p:cTn id="35" fill="hold">
                            <p:stCondLst>
                              <p:cond delay="1500"/>
                            </p:stCondLst>
                            <p:childTnLst>
                              <p:par>
                                <p:cTn id="36" presetID="53" presetClass="entr" presetSubtype="16"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p:cTn id="38" dur="250" fill="hold"/>
                                        <p:tgtEl>
                                          <p:spTgt spid="13"/>
                                        </p:tgtEl>
                                        <p:attrNameLst>
                                          <p:attrName>ppt_w</p:attrName>
                                        </p:attrNameLst>
                                      </p:cBhvr>
                                      <p:tavLst>
                                        <p:tav tm="0">
                                          <p:val>
                                            <p:fltVal val="0"/>
                                          </p:val>
                                        </p:tav>
                                        <p:tav tm="100000">
                                          <p:val>
                                            <p:strVal val="#ppt_w"/>
                                          </p:val>
                                        </p:tav>
                                      </p:tavLst>
                                    </p:anim>
                                    <p:anim calcmode="lin" valueType="num">
                                      <p:cBhvr>
                                        <p:cTn id="39" dur="250" fill="hold"/>
                                        <p:tgtEl>
                                          <p:spTgt spid="13"/>
                                        </p:tgtEl>
                                        <p:attrNameLst>
                                          <p:attrName>ppt_h</p:attrName>
                                        </p:attrNameLst>
                                      </p:cBhvr>
                                      <p:tavLst>
                                        <p:tav tm="0">
                                          <p:val>
                                            <p:fltVal val="0"/>
                                          </p:val>
                                        </p:tav>
                                        <p:tav tm="100000">
                                          <p:val>
                                            <p:strVal val="#ppt_h"/>
                                          </p:val>
                                        </p:tav>
                                      </p:tavLst>
                                    </p:anim>
                                    <p:animEffect transition="in" filter="fade">
                                      <p:cBhvr>
                                        <p:cTn id="40" dur="250"/>
                                        <p:tgtEl>
                                          <p:spTgt spid="13"/>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p:cTn id="43" dur="300" fill="hold"/>
                                        <p:tgtEl>
                                          <p:spTgt spid="18"/>
                                        </p:tgtEl>
                                        <p:attrNameLst>
                                          <p:attrName>ppt_w</p:attrName>
                                        </p:attrNameLst>
                                      </p:cBhvr>
                                      <p:tavLst>
                                        <p:tav tm="0">
                                          <p:val>
                                            <p:fltVal val="0"/>
                                          </p:val>
                                        </p:tav>
                                        <p:tav tm="100000">
                                          <p:val>
                                            <p:strVal val="#ppt_w"/>
                                          </p:val>
                                        </p:tav>
                                      </p:tavLst>
                                    </p:anim>
                                    <p:anim calcmode="lin" valueType="num">
                                      <p:cBhvr>
                                        <p:cTn id="44" dur="300" fill="hold"/>
                                        <p:tgtEl>
                                          <p:spTgt spid="18"/>
                                        </p:tgtEl>
                                        <p:attrNameLst>
                                          <p:attrName>ppt_h</p:attrName>
                                        </p:attrNameLst>
                                      </p:cBhvr>
                                      <p:tavLst>
                                        <p:tav tm="0">
                                          <p:val>
                                            <p:fltVal val="0"/>
                                          </p:val>
                                        </p:tav>
                                        <p:tav tm="100000">
                                          <p:val>
                                            <p:strVal val="#ppt_h"/>
                                          </p:val>
                                        </p:tav>
                                      </p:tavLst>
                                    </p:anim>
                                    <p:anim calcmode="lin" valueType="num">
                                      <p:cBhvr>
                                        <p:cTn id="45" dur="300" fill="hold"/>
                                        <p:tgtEl>
                                          <p:spTgt spid="18"/>
                                        </p:tgtEl>
                                        <p:attrNameLst>
                                          <p:attrName>style.rotation</p:attrName>
                                        </p:attrNameLst>
                                      </p:cBhvr>
                                      <p:tavLst>
                                        <p:tav tm="0">
                                          <p:val>
                                            <p:fltVal val="90"/>
                                          </p:val>
                                        </p:tav>
                                        <p:tav tm="100000">
                                          <p:val>
                                            <p:fltVal val="0"/>
                                          </p:val>
                                        </p:tav>
                                      </p:tavLst>
                                    </p:anim>
                                    <p:animEffect transition="in" filter="fade">
                                      <p:cBhvr>
                                        <p:cTn id="46" dur="300"/>
                                        <p:tgtEl>
                                          <p:spTgt spid="18"/>
                                        </p:tgtEl>
                                      </p:cBhvr>
                                    </p:animEffect>
                                  </p:childTnLst>
                                </p:cTn>
                              </p:par>
                            </p:childTnLst>
                          </p:cTn>
                        </p:par>
                        <p:par>
                          <p:cTn id="47" fill="hold">
                            <p:stCondLst>
                              <p:cond delay="2000"/>
                            </p:stCondLst>
                            <p:childTnLst>
                              <p:par>
                                <p:cTn id="48" presetID="53" presetClass="entr" presetSubtype="16" fill="hold" grpId="0" nodeType="afterEffect">
                                  <p:stCondLst>
                                    <p:cond delay="0"/>
                                  </p:stCondLst>
                                  <p:childTnLst>
                                    <p:set>
                                      <p:cBhvr>
                                        <p:cTn id="49" dur="1" fill="hold">
                                          <p:stCondLst>
                                            <p:cond delay="0"/>
                                          </p:stCondLst>
                                        </p:cTn>
                                        <p:tgtEl>
                                          <p:spTgt spid="17"/>
                                        </p:tgtEl>
                                        <p:attrNameLst>
                                          <p:attrName>style.visibility</p:attrName>
                                        </p:attrNameLst>
                                      </p:cBhvr>
                                      <p:to>
                                        <p:strVal val="visible"/>
                                      </p:to>
                                    </p:set>
                                    <p:anim calcmode="lin" valueType="num">
                                      <p:cBhvr>
                                        <p:cTn id="50" dur="250" fill="hold"/>
                                        <p:tgtEl>
                                          <p:spTgt spid="17"/>
                                        </p:tgtEl>
                                        <p:attrNameLst>
                                          <p:attrName>ppt_w</p:attrName>
                                        </p:attrNameLst>
                                      </p:cBhvr>
                                      <p:tavLst>
                                        <p:tav tm="0">
                                          <p:val>
                                            <p:fltVal val="0"/>
                                          </p:val>
                                        </p:tav>
                                        <p:tav tm="100000">
                                          <p:val>
                                            <p:strVal val="#ppt_w"/>
                                          </p:val>
                                        </p:tav>
                                      </p:tavLst>
                                    </p:anim>
                                    <p:anim calcmode="lin" valueType="num">
                                      <p:cBhvr>
                                        <p:cTn id="51" dur="250" fill="hold"/>
                                        <p:tgtEl>
                                          <p:spTgt spid="17"/>
                                        </p:tgtEl>
                                        <p:attrNameLst>
                                          <p:attrName>ppt_h</p:attrName>
                                        </p:attrNameLst>
                                      </p:cBhvr>
                                      <p:tavLst>
                                        <p:tav tm="0">
                                          <p:val>
                                            <p:fltVal val="0"/>
                                          </p:val>
                                        </p:tav>
                                        <p:tav tm="100000">
                                          <p:val>
                                            <p:strVal val="#ppt_h"/>
                                          </p:val>
                                        </p:tav>
                                      </p:tavLst>
                                    </p:anim>
                                    <p:animEffect transition="in" filter="fade">
                                      <p:cBhvr>
                                        <p:cTn id="52" dur="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9" grpId="0"/>
      <p:bldP spid="10" grpId="0" animBg="1"/>
      <p:bldP spid="13" grpId="0"/>
      <p:bldP spid="14" grpId="0" animBg="1"/>
      <p:bldP spid="17" grpId="0"/>
      <p:bldP spid="18"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FIVE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graphicFrame>
        <p:nvGraphicFramePr>
          <p:cNvPr id="5" name="Chart Placeholder 9"/>
          <p:cNvGraphicFramePr/>
          <p:nvPr/>
        </p:nvGraphicFramePr>
        <p:xfrm>
          <a:off x="370866" y="2618839"/>
          <a:ext cx="7209429" cy="3578209"/>
        </p:xfrm>
        <a:graphic>
          <a:graphicData uri="http://schemas.openxmlformats.org/drawingml/2006/chart">
            <c:chart xmlns:c="http://schemas.openxmlformats.org/drawingml/2006/chart" xmlns:r="http://schemas.openxmlformats.org/officeDocument/2006/relationships" r:id="rId1"/>
          </a:graphicData>
        </a:graphic>
      </p:graphicFrame>
      <p:sp>
        <p:nvSpPr>
          <p:cNvPr id="6" name="Text Placeholder 5"/>
          <p:cNvSpPr txBox="1"/>
          <p:nvPr/>
        </p:nvSpPr>
        <p:spPr>
          <a:xfrm>
            <a:off x="8216420" y="3785070"/>
            <a:ext cx="3757865" cy="2332462"/>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0"/>
              </a:spcBef>
            </a:pPr>
            <a:r>
              <a:rPr lang="en-US" sz="1600" smtClean="0">
                <a:solidFill>
                  <a:schemeClr val="tx1">
                    <a:lumMod val="75000"/>
                    <a:lumOff val="25000"/>
                  </a:schemeClr>
                </a:solidFill>
                <a:ea typeface="Open Sans Light" panose="020B0306030504020204" pitchFamily="34" charset="0"/>
                <a:cs typeface="Open Sans Light" panose="020B0306030504020204" pitchFamily="34" charset="0"/>
              </a:rPr>
              <a:t>Lorem ipsum dolor sit amet, nibh et</a:t>
            </a:r>
            <a:endParaRPr lang="en-US" sz="1600" smtClean="0">
              <a:solidFill>
                <a:schemeClr val="tx1">
                  <a:lumMod val="75000"/>
                  <a:lumOff val="25000"/>
                </a:schemeClr>
              </a:solidFill>
              <a:ea typeface="Open Sans Light" panose="020B0306030504020204" pitchFamily="34" charset="0"/>
              <a:cs typeface="Open Sans Light" panose="020B0306030504020204" pitchFamily="34" charset="0"/>
            </a:endParaRPr>
          </a:p>
          <a:p>
            <a:pPr>
              <a:spcBef>
                <a:spcPts val="0"/>
              </a:spcBef>
            </a:pPr>
            <a:r>
              <a:rPr lang="en-US" sz="1600" smtClean="0">
                <a:solidFill>
                  <a:schemeClr val="tx1">
                    <a:lumMod val="75000"/>
                    <a:lumOff val="25000"/>
                  </a:schemeClr>
                </a:solidFill>
                <a:ea typeface="Open Sans Light" panose="020B0306030504020204" pitchFamily="34" charset="0"/>
                <a:cs typeface="Open Sans Light" panose="020B0306030504020204" pitchFamily="34" charset="0"/>
              </a:rPr>
              <a:t>consectetur lorem ipsum dolor sit</a:t>
            </a:r>
            <a:endParaRPr lang="en-US" sz="1600" smtClean="0">
              <a:solidFill>
                <a:schemeClr val="tx1">
                  <a:lumMod val="75000"/>
                  <a:lumOff val="25000"/>
                </a:schemeClr>
              </a:solidFill>
              <a:ea typeface="Open Sans Light" panose="020B0306030504020204" pitchFamily="34" charset="0"/>
              <a:cs typeface="Open Sans Light" panose="020B0306030504020204" pitchFamily="34" charset="0"/>
            </a:endParaRPr>
          </a:p>
          <a:p>
            <a:pPr>
              <a:spcBef>
                <a:spcPts val="0"/>
              </a:spcBef>
            </a:pPr>
            <a:r>
              <a:rPr lang="en-US" sz="1600" smtClean="0">
                <a:solidFill>
                  <a:schemeClr val="tx1">
                    <a:lumMod val="75000"/>
                    <a:lumOff val="25000"/>
                  </a:schemeClr>
                </a:solidFill>
                <a:ea typeface="Open Sans Light" panose="020B0306030504020204" pitchFamily="34" charset="0"/>
                <a:cs typeface="Open Sans Light" panose="020B0306030504020204" pitchFamily="34" charset="0"/>
              </a:rPr>
              <a:t>amet, nibh et consectetur</a:t>
            </a:r>
            <a:endParaRPr lang="en-US" sz="1600" smtClean="0">
              <a:solidFill>
                <a:schemeClr val="tx1">
                  <a:lumMod val="75000"/>
                  <a:lumOff val="25000"/>
                </a:schemeClr>
              </a:solidFill>
              <a:ea typeface="Open Sans Light" panose="020B0306030504020204" pitchFamily="34" charset="0"/>
              <a:cs typeface="Open Sans Light" panose="020B0306030504020204" pitchFamily="34" charset="0"/>
            </a:endParaRPr>
          </a:p>
          <a:p>
            <a:pPr>
              <a:spcBef>
                <a:spcPts val="0"/>
              </a:spcBef>
            </a:pPr>
            <a:endParaRPr lang="en-US" sz="1600" smtClean="0">
              <a:solidFill>
                <a:schemeClr val="tx1">
                  <a:lumMod val="75000"/>
                  <a:lumOff val="25000"/>
                </a:schemeClr>
              </a:solidFill>
              <a:ea typeface="Open Sans Light" panose="020B0306030504020204" pitchFamily="34" charset="0"/>
              <a:cs typeface="Open Sans Light" panose="020B0306030504020204" pitchFamily="34" charset="0"/>
            </a:endParaRPr>
          </a:p>
          <a:p>
            <a:pPr>
              <a:spcBef>
                <a:spcPts val="0"/>
              </a:spcBef>
            </a:pPr>
            <a:r>
              <a:rPr lang="en-US" sz="1600" smtClean="0">
                <a:solidFill>
                  <a:schemeClr val="tx1">
                    <a:lumMod val="75000"/>
                    <a:lumOff val="25000"/>
                  </a:schemeClr>
                </a:solidFill>
                <a:ea typeface="Open Sans Light" panose="020B0306030504020204" pitchFamily="34" charset="0"/>
                <a:cs typeface="Open Sans Light" panose="020B0306030504020204" pitchFamily="34" charset="0"/>
              </a:rPr>
              <a:t>Lorem ipsum dolor sit amet, nibh et</a:t>
            </a:r>
            <a:endParaRPr lang="en-US" sz="1600" smtClean="0">
              <a:solidFill>
                <a:schemeClr val="tx1">
                  <a:lumMod val="75000"/>
                  <a:lumOff val="25000"/>
                </a:schemeClr>
              </a:solidFill>
              <a:ea typeface="Open Sans Light" panose="020B0306030504020204" pitchFamily="34" charset="0"/>
              <a:cs typeface="Open Sans Light" panose="020B0306030504020204" pitchFamily="34" charset="0"/>
            </a:endParaRPr>
          </a:p>
          <a:p>
            <a:pPr>
              <a:spcBef>
                <a:spcPts val="0"/>
              </a:spcBef>
            </a:pPr>
            <a:r>
              <a:rPr lang="en-US" sz="1600" smtClean="0">
                <a:solidFill>
                  <a:schemeClr val="tx1">
                    <a:lumMod val="75000"/>
                    <a:lumOff val="25000"/>
                  </a:schemeClr>
                </a:solidFill>
                <a:ea typeface="Open Sans Light" panose="020B0306030504020204" pitchFamily="34" charset="0"/>
                <a:cs typeface="Open Sans Light" panose="020B0306030504020204" pitchFamily="34" charset="0"/>
              </a:rPr>
              <a:t>consectetur lorem ipsum dolor sit</a:t>
            </a:r>
            <a:endParaRPr lang="en-US" sz="1600" smtClean="0">
              <a:solidFill>
                <a:schemeClr val="tx1">
                  <a:lumMod val="75000"/>
                  <a:lumOff val="25000"/>
                </a:schemeClr>
              </a:solidFill>
              <a:ea typeface="Open Sans Light" panose="020B0306030504020204" pitchFamily="34" charset="0"/>
              <a:cs typeface="Open Sans Light" panose="020B0306030504020204" pitchFamily="34" charset="0"/>
            </a:endParaRPr>
          </a:p>
          <a:p>
            <a:pPr>
              <a:spcBef>
                <a:spcPts val="0"/>
              </a:spcBef>
            </a:pPr>
            <a:r>
              <a:rPr lang="en-US" sz="1600" smtClean="0">
                <a:solidFill>
                  <a:schemeClr val="tx1">
                    <a:lumMod val="75000"/>
                    <a:lumOff val="25000"/>
                  </a:schemeClr>
                </a:solidFill>
                <a:ea typeface="Open Sans Light" panose="020B0306030504020204" pitchFamily="34" charset="0"/>
                <a:cs typeface="Open Sans Light" panose="020B0306030504020204" pitchFamily="34" charset="0"/>
              </a:rPr>
              <a:t>amet, nibh et consectetur Lorem</a:t>
            </a:r>
            <a:endParaRPr lang="en-US" sz="1600" smtClean="0">
              <a:solidFill>
                <a:schemeClr val="tx1">
                  <a:lumMod val="75000"/>
                  <a:lumOff val="25000"/>
                </a:schemeClr>
              </a:solidFill>
              <a:ea typeface="Open Sans Light" panose="020B0306030504020204" pitchFamily="34" charset="0"/>
              <a:cs typeface="Open Sans Light" panose="020B0306030504020204" pitchFamily="34" charset="0"/>
            </a:endParaRPr>
          </a:p>
          <a:p>
            <a:pPr>
              <a:spcBef>
                <a:spcPts val="0"/>
              </a:spcBef>
            </a:pPr>
            <a:endParaRPr lang="en-US" sz="1600" dirty="0">
              <a:solidFill>
                <a:schemeClr val="tx2">
                  <a:lumMod val="50000"/>
                </a:schemeClr>
              </a:solidFill>
              <a:ea typeface="Open Sans Light" panose="020B0306030504020204" pitchFamily="34" charset="0"/>
              <a:cs typeface="Open Sans Light" panose="020B0306030504020204" pitchFamily="34" charset="0"/>
            </a:endParaRPr>
          </a:p>
        </p:txBody>
      </p:sp>
      <p:sp>
        <p:nvSpPr>
          <p:cNvPr id="7" name="Content Placeholder 6"/>
          <p:cNvSpPr txBox="1"/>
          <p:nvPr/>
        </p:nvSpPr>
        <p:spPr>
          <a:xfrm>
            <a:off x="8322442" y="2533358"/>
            <a:ext cx="3286651" cy="1060210"/>
          </a:xfrm>
          <a:prstGeom prst="rect">
            <a:avLst/>
          </a:prstGeom>
          <a:solidFill>
            <a:srgbClr val="244368"/>
          </a:solidFill>
          <a:ln>
            <a:noFill/>
          </a:ln>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smtClean="0">
                <a:solidFill>
                  <a:schemeClr val="bg1"/>
                </a:solidFill>
              </a:rPr>
              <a:t>2013 Revenue projections</a:t>
            </a:r>
            <a:endParaRPr lang="en-US" dirty="0">
              <a:solidFill>
                <a:schemeClr val="bg1"/>
              </a:solidFill>
            </a:endParaRPr>
          </a:p>
        </p:txBody>
      </p:sp>
      <p:sp>
        <p:nvSpPr>
          <p:cNvPr id="8" name="Content Placeholder 2"/>
          <p:cNvSpPr txBox="1"/>
          <p:nvPr/>
        </p:nvSpPr>
        <p:spPr>
          <a:xfrm>
            <a:off x="370866" y="1585134"/>
            <a:ext cx="11450269" cy="71564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0"/>
              </a:spcBef>
            </a:pPr>
            <a:r>
              <a:rPr lang="en-US" sz="1600" smtClean="0">
                <a:solidFill>
                  <a:schemeClr val="bg1">
                    <a:lumMod val="50000"/>
                  </a:schemeClr>
                </a:solidFill>
                <a:ea typeface="Open Sans Light" panose="020B0306030504020204" pitchFamily="34" charset="0"/>
                <a:cs typeface="Open Sans Light" panose="020B0306030504020204" pitchFamily="34" charset="0"/>
              </a:rPr>
              <a:t>Lorem ipsum dolor sit amet, consectetur adipiscing elit. Proin a erat ut nibh aliquam anim entum et sed quam. Quisque</a:t>
            </a:r>
            <a:endParaRPr lang="en-US" sz="1600" smtClean="0">
              <a:solidFill>
                <a:schemeClr val="bg1">
                  <a:lumMod val="50000"/>
                </a:schemeClr>
              </a:solidFill>
              <a:ea typeface="Open Sans Light" panose="020B0306030504020204" pitchFamily="34" charset="0"/>
              <a:cs typeface="Open Sans Light" panose="020B0306030504020204" pitchFamily="34" charset="0"/>
            </a:endParaRPr>
          </a:p>
          <a:p>
            <a:pPr>
              <a:spcBef>
                <a:spcPts val="0"/>
              </a:spcBef>
            </a:pPr>
            <a:r>
              <a:rPr lang="en-US" sz="1600" smtClean="0">
                <a:solidFill>
                  <a:schemeClr val="bg1">
                    <a:lumMod val="50000"/>
                  </a:schemeClr>
                </a:solidFill>
                <a:ea typeface="Open Sans Light" panose="020B0306030504020204" pitchFamily="34" charset="0"/>
                <a:cs typeface="Open Sans Light" panose="020B0306030504020204" pitchFamily="34" charset="0"/>
              </a:rPr>
              <a:t>mollis augue nec enim Lorem ipsum lorem ipsum consectetur adipiscing el lorem ipsum dolor sit amet elit.</a:t>
            </a:r>
            <a:endParaRPr lang="en-US" sz="1600" smtClean="0">
              <a:solidFill>
                <a:schemeClr val="bg1">
                  <a:lumMod val="50000"/>
                </a:schemeClr>
              </a:solidFill>
              <a:ea typeface="Open Sans Light" panose="020B0306030504020204" pitchFamily="34" charset="0"/>
              <a:cs typeface="Open Sans Light" panose="020B0306030504020204" pitchFamily="34" charset="0"/>
            </a:endParaRPr>
          </a:p>
          <a:p>
            <a:endParaRPr lang="en-US" sz="1600" dirty="0">
              <a:solidFill>
                <a:schemeClr val="bg1">
                  <a:lumMod val="50000"/>
                </a:schemeClr>
              </a:solidFill>
              <a:ea typeface="Open Sans Light" panose="020B0306030504020204" pitchFamily="34" charset="0"/>
              <a:cs typeface="Open Sans Light" panose="020B0306030504020204" pitchFamily="34" charset="0"/>
            </a:endParaRPr>
          </a:p>
        </p:txBody>
      </p:sp>
      <p:sp>
        <p:nvSpPr>
          <p:cNvPr id="9" name="Rectangular Callout 8"/>
          <p:cNvSpPr/>
          <p:nvPr/>
        </p:nvSpPr>
        <p:spPr>
          <a:xfrm>
            <a:off x="5141811" y="2724860"/>
            <a:ext cx="1272252" cy="636126"/>
          </a:xfrm>
          <a:prstGeom prst="wedgeRectCallout">
            <a:avLst>
              <a:gd name="adj1" fmla="val -20833"/>
              <a:gd name="adj2" fmla="val 82065"/>
            </a:avLst>
          </a:prstGeom>
          <a:solidFill>
            <a:srgbClr val="244368"/>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1400"/>
              </a:lnSpc>
            </a:pPr>
            <a:r>
              <a:rPr lang="en-US" dirty="0" smtClean="0">
                <a:solidFill>
                  <a:schemeClr val="bg1"/>
                </a:solidFill>
              </a:rPr>
              <a:t>$6M GROSS</a:t>
            </a:r>
            <a:endParaRPr lang="en-US" dirty="0" smtClean="0">
              <a:solidFill>
                <a:schemeClr val="bg1"/>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FIVE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sp>
        <p:nvSpPr>
          <p:cNvPr id="5" name="AutoShape 32"/>
          <p:cNvSpPr/>
          <p:nvPr/>
        </p:nvSpPr>
        <p:spPr bwMode="auto">
          <a:xfrm rot="16200000">
            <a:off x="127008" y="3473606"/>
            <a:ext cx="3713760" cy="1376977"/>
          </a:xfrm>
          <a:prstGeom prst="rightArrow">
            <a:avLst>
              <a:gd name="adj1" fmla="val 51551"/>
              <a:gd name="adj2" fmla="val 72801"/>
            </a:avLst>
          </a:prstGeom>
          <a:solidFill>
            <a:srgbClr val="244368"/>
          </a:solidFill>
          <a:ln>
            <a:noFill/>
          </a:ln>
        </p:spPr>
        <p:txBody>
          <a:bodyPr lIns="0" tIns="0" rIns="0" bIns="0"/>
          <a:lstStyle/>
          <a:p>
            <a:endParaRPr lang="en-US" sz="1050" dirty="0"/>
          </a:p>
        </p:txBody>
      </p:sp>
      <p:sp>
        <p:nvSpPr>
          <p:cNvPr id="6" name="Rectangle 40"/>
          <p:cNvSpPr/>
          <p:nvPr/>
        </p:nvSpPr>
        <p:spPr bwMode="auto">
          <a:xfrm>
            <a:off x="1639288" y="2845951"/>
            <a:ext cx="834341" cy="464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b"/>
          <a:lstStyle/>
          <a:p>
            <a:pPr>
              <a:lnSpc>
                <a:spcPct val="150000"/>
              </a:lnSpc>
            </a:pPr>
            <a:r>
              <a:rPr lang="en-US" sz="2800" dirty="0">
                <a:solidFill>
                  <a:schemeClr val="bg1"/>
                </a:solidFill>
                <a:latin typeface="Bevan" charset="0"/>
                <a:cs typeface="Bevan" charset="0"/>
                <a:sym typeface="Bevan" charset="0"/>
              </a:rPr>
              <a:t>91%</a:t>
            </a:r>
            <a:endParaRPr lang="en-US" sz="2800" dirty="0">
              <a:solidFill>
                <a:schemeClr val="bg1"/>
              </a:solidFill>
              <a:latin typeface="Bevan" charset="0"/>
              <a:cs typeface="Bevan" charset="0"/>
              <a:sym typeface="Bevan" charset="0"/>
            </a:endParaRPr>
          </a:p>
        </p:txBody>
      </p:sp>
      <p:sp>
        <p:nvSpPr>
          <p:cNvPr id="7" name="Rectangle 53"/>
          <p:cNvSpPr/>
          <p:nvPr/>
        </p:nvSpPr>
        <p:spPr bwMode="auto">
          <a:xfrm>
            <a:off x="7395198" y="1558987"/>
            <a:ext cx="3017430" cy="464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t"/>
          <a:lstStyle/>
          <a:p>
            <a:pPr algn="l">
              <a:lnSpc>
                <a:spcPct val="150000"/>
              </a:lnSpc>
            </a:pPr>
            <a:r>
              <a:rPr lang="en-US" sz="2000" dirty="0" smtClean="0">
                <a:solidFill>
                  <a:schemeClr val="tx1">
                    <a:lumMod val="75000"/>
                    <a:lumOff val="25000"/>
                  </a:schemeClr>
                </a:solidFill>
                <a:latin typeface="Bevan" charset="0"/>
                <a:cs typeface="Bevan" charset="0"/>
                <a:sym typeface="Bevan" charset="0"/>
              </a:rPr>
              <a:t>2014 – Fourth step</a:t>
            </a:r>
            <a:endParaRPr lang="en-US" sz="2000" dirty="0">
              <a:solidFill>
                <a:schemeClr val="tx1">
                  <a:lumMod val="75000"/>
                  <a:lumOff val="25000"/>
                </a:schemeClr>
              </a:solidFill>
              <a:latin typeface="Bevan" charset="0"/>
              <a:cs typeface="Bevan" charset="0"/>
              <a:sym typeface="Bevan" charset="0"/>
            </a:endParaRPr>
          </a:p>
        </p:txBody>
      </p:sp>
      <p:sp>
        <p:nvSpPr>
          <p:cNvPr id="8" name="Rectangle 54"/>
          <p:cNvSpPr/>
          <p:nvPr/>
        </p:nvSpPr>
        <p:spPr bwMode="auto">
          <a:xfrm>
            <a:off x="7395198" y="1953913"/>
            <a:ext cx="3501402" cy="495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30000"/>
              </a:lnSpc>
            </a:pPr>
            <a:r>
              <a:rPr lang="en-US" sz="1200" dirty="0">
                <a:solidFill>
                  <a:schemeClr val="bg1">
                    <a:lumMod val="50000"/>
                  </a:schemeClr>
                </a:solidFill>
                <a:latin typeface="Droid Sans" pitchFamily="34" charset="0"/>
                <a:ea typeface="Droid Sans" pitchFamily="34" charset="0"/>
                <a:cs typeface="Droid Sans" pitchFamily="34" charset="0"/>
                <a:sym typeface="Abril Fatface" charset="0"/>
              </a:rPr>
              <a:t>Lorem ipsum dolor sit amet, consectetur adipiscing elit. Ut id mauris risus, sit amet consectetur ipsum. </a:t>
            </a:r>
            <a:endParaRPr lang="en-US" sz="1200"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
        <p:nvSpPr>
          <p:cNvPr id="9" name="AutoShape 32"/>
          <p:cNvSpPr/>
          <p:nvPr/>
        </p:nvSpPr>
        <p:spPr bwMode="auto">
          <a:xfrm rot="16200000">
            <a:off x="2130360" y="3945193"/>
            <a:ext cx="2774673" cy="1376977"/>
          </a:xfrm>
          <a:prstGeom prst="rightArrow">
            <a:avLst>
              <a:gd name="adj1" fmla="val 51551"/>
              <a:gd name="adj2" fmla="val 72801"/>
            </a:avLst>
          </a:prstGeom>
          <a:solidFill>
            <a:srgbClr val="00B0F0"/>
          </a:solidFill>
          <a:ln>
            <a:noFill/>
          </a:ln>
        </p:spPr>
        <p:txBody>
          <a:bodyPr lIns="0" tIns="0" rIns="0" bIns="0"/>
          <a:lstStyle/>
          <a:p>
            <a:endParaRPr lang="en-US" sz="1050" dirty="0"/>
          </a:p>
        </p:txBody>
      </p:sp>
      <p:sp>
        <p:nvSpPr>
          <p:cNvPr id="10" name="Rectangle 40"/>
          <p:cNvSpPr/>
          <p:nvPr/>
        </p:nvSpPr>
        <p:spPr bwMode="auto">
          <a:xfrm>
            <a:off x="3173096" y="3887501"/>
            <a:ext cx="834341" cy="346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b"/>
          <a:lstStyle/>
          <a:p>
            <a:pPr>
              <a:lnSpc>
                <a:spcPct val="150000"/>
              </a:lnSpc>
            </a:pPr>
            <a:r>
              <a:rPr lang="en-US" sz="2800" dirty="0" smtClean="0">
                <a:solidFill>
                  <a:schemeClr val="bg1"/>
                </a:solidFill>
                <a:latin typeface="Bevan" charset="0"/>
                <a:cs typeface="Bevan" charset="0"/>
                <a:sym typeface="Bevan" charset="0"/>
              </a:rPr>
              <a:t>51</a:t>
            </a:r>
            <a:r>
              <a:rPr lang="en-US" sz="2800" dirty="0">
                <a:solidFill>
                  <a:schemeClr val="bg1"/>
                </a:solidFill>
                <a:latin typeface="Bevan" charset="0"/>
                <a:cs typeface="Bevan" charset="0"/>
                <a:sym typeface="Bevan" charset="0"/>
              </a:rPr>
              <a:t>%</a:t>
            </a:r>
            <a:endParaRPr lang="en-US" sz="2800" dirty="0">
              <a:solidFill>
                <a:schemeClr val="bg1"/>
              </a:solidFill>
              <a:latin typeface="Bevan" charset="0"/>
              <a:cs typeface="Bevan" charset="0"/>
              <a:sym typeface="Bevan" charset="0"/>
            </a:endParaRPr>
          </a:p>
        </p:txBody>
      </p:sp>
      <p:sp>
        <p:nvSpPr>
          <p:cNvPr id="11" name="AutoShape 32"/>
          <p:cNvSpPr/>
          <p:nvPr/>
        </p:nvSpPr>
        <p:spPr bwMode="auto">
          <a:xfrm rot="16200000">
            <a:off x="3392376" y="3680768"/>
            <a:ext cx="3299438" cy="1376977"/>
          </a:xfrm>
          <a:prstGeom prst="rightArrow">
            <a:avLst>
              <a:gd name="adj1" fmla="val 51551"/>
              <a:gd name="adj2" fmla="val 72801"/>
            </a:avLst>
          </a:prstGeom>
          <a:solidFill>
            <a:srgbClr val="244368"/>
          </a:solidFill>
          <a:ln>
            <a:noFill/>
          </a:ln>
        </p:spPr>
        <p:txBody>
          <a:bodyPr lIns="0" tIns="0" rIns="0" bIns="0"/>
          <a:lstStyle/>
          <a:p>
            <a:endParaRPr lang="en-US" sz="1050" dirty="0"/>
          </a:p>
        </p:txBody>
      </p:sp>
      <p:sp>
        <p:nvSpPr>
          <p:cNvPr id="12" name="Rectangle 48"/>
          <p:cNvSpPr/>
          <p:nvPr/>
        </p:nvSpPr>
        <p:spPr bwMode="auto">
          <a:xfrm>
            <a:off x="4697494" y="3373709"/>
            <a:ext cx="834341" cy="346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b"/>
          <a:lstStyle/>
          <a:p>
            <a:pPr>
              <a:lnSpc>
                <a:spcPct val="150000"/>
              </a:lnSpc>
            </a:pPr>
            <a:r>
              <a:rPr lang="en-US" sz="2800" dirty="0" smtClean="0">
                <a:solidFill>
                  <a:schemeClr val="bg1"/>
                </a:solidFill>
                <a:latin typeface="Bevan" charset="0"/>
                <a:cs typeface="Bevan" charset="0"/>
                <a:sym typeface="Bevan" charset="0"/>
              </a:rPr>
              <a:t>80%</a:t>
            </a:r>
            <a:endParaRPr lang="en-US" sz="2800" dirty="0">
              <a:solidFill>
                <a:schemeClr val="bg1"/>
              </a:solidFill>
              <a:latin typeface="Bevan" charset="0"/>
              <a:cs typeface="Bevan" charset="0"/>
              <a:sym typeface="Bevan" charset="0"/>
            </a:endParaRPr>
          </a:p>
        </p:txBody>
      </p:sp>
      <p:sp>
        <p:nvSpPr>
          <p:cNvPr id="13" name="AutoShape 32"/>
          <p:cNvSpPr/>
          <p:nvPr/>
        </p:nvSpPr>
        <p:spPr bwMode="auto">
          <a:xfrm rot="16200000">
            <a:off x="5535091" y="4264749"/>
            <a:ext cx="2131474" cy="1376977"/>
          </a:xfrm>
          <a:prstGeom prst="rightArrow">
            <a:avLst>
              <a:gd name="adj1" fmla="val 51551"/>
              <a:gd name="adj2" fmla="val 72801"/>
            </a:avLst>
          </a:prstGeom>
          <a:solidFill>
            <a:srgbClr val="00B0F0"/>
          </a:solidFill>
          <a:ln>
            <a:noFill/>
          </a:ln>
        </p:spPr>
        <p:txBody>
          <a:bodyPr lIns="0" tIns="0" rIns="0" bIns="0"/>
          <a:lstStyle/>
          <a:p>
            <a:endParaRPr lang="en-US" sz="1050" dirty="0"/>
          </a:p>
        </p:txBody>
      </p:sp>
      <p:sp>
        <p:nvSpPr>
          <p:cNvPr id="14" name="Rectangle 50"/>
          <p:cNvSpPr/>
          <p:nvPr/>
        </p:nvSpPr>
        <p:spPr bwMode="auto">
          <a:xfrm>
            <a:off x="6256227" y="4534450"/>
            <a:ext cx="834341" cy="346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b"/>
          <a:lstStyle/>
          <a:p>
            <a:pPr>
              <a:lnSpc>
                <a:spcPct val="150000"/>
              </a:lnSpc>
            </a:pPr>
            <a:r>
              <a:rPr lang="en-US" sz="2800" dirty="0" smtClean="0">
                <a:solidFill>
                  <a:schemeClr val="bg1"/>
                </a:solidFill>
                <a:latin typeface="Bevan" charset="0"/>
                <a:cs typeface="Bevan" charset="0"/>
                <a:sym typeface="Bevan" charset="0"/>
              </a:rPr>
              <a:t>28%</a:t>
            </a:r>
            <a:endParaRPr lang="en-US" sz="2800" dirty="0">
              <a:solidFill>
                <a:schemeClr val="bg1"/>
              </a:solidFill>
              <a:latin typeface="Bevan" charset="0"/>
              <a:cs typeface="Bevan" charset="0"/>
              <a:sym typeface="Bevan" charset="0"/>
            </a:endParaRPr>
          </a:p>
        </p:txBody>
      </p:sp>
      <p:sp>
        <p:nvSpPr>
          <p:cNvPr id="15" name="Rectangle 53"/>
          <p:cNvSpPr/>
          <p:nvPr/>
        </p:nvSpPr>
        <p:spPr bwMode="auto">
          <a:xfrm>
            <a:off x="7395198" y="2745342"/>
            <a:ext cx="3017430" cy="464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t"/>
          <a:lstStyle/>
          <a:p>
            <a:pPr algn="l">
              <a:lnSpc>
                <a:spcPct val="150000"/>
              </a:lnSpc>
            </a:pPr>
            <a:r>
              <a:rPr lang="en-US" sz="2000" dirty="0" smtClean="0">
                <a:solidFill>
                  <a:schemeClr val="tx1">
                    <a:lumMod val="75000"/>
                    <a:lumOff val="25000"/>
                  </a:schemeClr>
                </a:solidFill>
                <a:latin typeface="Bevan" charset="0"/>
                <a:cs typeface="Bevan" charset="0"/>
                <a:sym typeface="Bevan" charset="0"/>
              </a:rPr>
              <a:t>2010 – Third step</a:t>
            </a:r>
            <a:endParaRPr lang="en-US" sz="2000" dirty="0">
              <a:solidFill>
                <a:schemeClr val="tx1">
                  <a:lumMod val="75000"/>
                  <a:lumOff val="25000"/>
                </a:schemeClr>
              </a:solidFill>
              <a:latin typeface="Bevan" charset="0"/>
              <a:cs typeface="Bevan" charset="0"/>
              <a:sym typeface="Bevan" charset="0"/>
            </a:endParaRPr>
          </a:p>
        </p:txBody>
      </p:sp>
      <p:sp>
        <p:nvSpPr>
          <p:cNvPr id="16" name="Rectangle 54"/>
          <p:cNvSpPr/>
          <p:nvPr/>
        </p:nvSpPr>
        <p:spPr bwMode="auto">
          <a:xfrm>
            <a:off x="7395198" y="3140268"/>
            <a:ext cx="3501402" cy="495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30000"/>
              </a:lnSpc>
            </a:pPr>
            <a:r>
              <a:rPr lang="en-US" sz="1200" dirty="0">
                <a:solidFill>
                  <a:schemeClr val="bg1">
                    <a:lumMod val="50000"/>
                  </a:schemeClr>
                </a:solidFill>
                <a:latin typeface="Droid Sans" pitchFamily="34" charset="0"/>
                <a:ea typeface="Droid Sans" pitchFamily="34" charset="0"/>
                <a:cs typeface="Droid Sans" pitchFamily="34" charset="0"/>
                <a:sym typeface="Abril Fatface" charset="0"/>
              </a:rPr>
              <a:t>Lorem ipsum dolor sit amet, consectetur adipiscing elit. Ut id mauris risus, sit amet consectetur ipsum. </a:t>
            </a:r>
            <a:endParaRPr lang="en-US" sz="1200"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
        <p:nvSpPr>
          <p:cNvPr id="17" name="Rectangle 53"/>
          <p:cNvSpPr/>
          <p:nvPr/>
        </p:nvSpPr>
        <p:spPr bwMode="auto">
          <a:xfrm>
            <a:off x="7395197" y="3936691"/>
            <a:ext cx="3017430" cy="464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t"/>
          <a:lstStyle/>
          <a:p>
            <a:pPr algn="l">
              <a:lnSpc>
                <a:spcPct val="150000"/>
              </a:lnSpc>
            </a:pPr>
            <a:r>
              <a:rPr lang="en-US" sz="2000" dirty="0" smtClean="0">
                <a:solidFill>
                  <a:schemeClr val="tx1">
                    <a:lumMod val="75000"/>
                    <a:lumOff val="25000"/>
                  </a:schemeClr>
                </a:solidFill>
                <a:latin typeface="Bevan" charset="0"/>
                <a:cs typeface="Bevan" charset="0"/>
                <a:sym typeface="Bevan" charset="0"/>
              </a:rPr>
              <a:t>2008 </a:t>
            </a:r>
            <a:r>
              <a:rPr lang="en-US" sz="2000" dirty="0">
                <a:solidFill>
                  <a:schemeClr val="tx1">
                    <a:lumMod val="75000"/>
                    <a:lumOff val="25000"/>
                  </a:schemeClr>
                </a:solidFill>
                <a:latin typeface="Bevan" charset="0"/>
                <a:cs typeface="Bevan" charset="0"/>
                <a:sym typeface="Bevan" charset="0"/>
              </a:rPr>
              <a:t>- </a:t>
            </a:r>
            <a:r>
              <a:rPr lang="en-US" sz="2000" dirty="0" smtClean="0">
                <a:solidFill>
                  <a:schemeClr val="tx1">
                    <a:lumMod val="75000"/>
                    <a:lumOff val="25000"/>
                  </a:schemeClr>
                </a:solidFill>
                <a:latin typeface="Bevan" charset="0"/>
                <a:cs typeface="Bevan" charset="0"/>
                <a:sym typeface="Bevan" charset="0"/>
              </a:rPr>
              <a:t>Second step</a:t>
            </a:r>
            <a:endParaRPr lang="en-US" sz="2000" dirty="0">
              <a:solidFill>
                <a:schemeClr val="tx1">
                  <a:lumMod val="75000"/>
                  <a:lumOff val="25000"/>
                </a:schemeClr>
              </a:solidFill>
              <a:latin typeface="Bevan" charset="0"/>
              <a:cs typeface="Bevan" charset="0"/>
              <a:sym typeface="Bevan" charset="0"/>
            </a:endParaRPr>
          </a:p>
        </p:txBody>
      </p:sp>
      <p:sp>
        <p:nvSpPr>
          <p:cNvPr id="18" name="Rectangle 54"/>
          <p:cNvSpPr/>
          <p:nvPr/>
        </p:nvSpPr>
        <p:spPr bwMode="auto">
          <a:xfrm>
            <a:off x="7395197" y="4331617"/>
            <a:ext cx="3501402" cy="495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30000"/>
              </a:lnSpc>
            </a:pPr>
            <a:r>
              <a:rPr lang="en-US" sz="1200" dirty="0">
                <a:solidFill>
                  <a:schemeClr val="bg1">
                    <a:lumMod val="50000"/>
                  </a:schemeClr>
                </a:solidFill>
                <a:latin typeface="Droid Sans" pitchFamily="34" charset="0"/>
                <a:ea typeface="Droid Sans" pitchFamily="34" charset="0"/>
                <a:cs typeface="Droid Sans" pitchFamily="34" charset="0"/>
                <a:sym typeface="Abril Fatface" charset="0"/>
              </a:rPr>
              <a:t>Lorem ipsum dolor sit amet, consectetur adipiscing elit. Ut id mauris risus, sit amet consectetur ipsum. </a:t>
            </a:r>
            <a:endParaRPr lang="en-US" sz="1200"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
        <p:nvSpPr>
          <p:cNvPr id="19" name="Rectangle 53"/>
          <p:cNvSpPr/>
          <p:nvPr/>
        </p:nvSpPr>
        <p:spPr bwMode="auto">
          <a:xfrm>
            <a:off x="7395197" y="5130506"/>
            <a:ext cx="3017430" cy="464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t"/>
          <a:lstStyle/>
          <a:p>
            <a:pPr algn="l">
              <a:lnSpc>
                <a:spcPct val="150000"/>
              </a:lnSpc>
            </a:pPr>
            <a:r>
              <a:rPr lang="en-US" sz="2000" dirty="0">
                <a:solidFill>
                  <a:schemeClr val="tx1">
                    <a:lumMod val="75000"/>
                    <a:lumOff val="25000"/>
                  </a:schemeClr>
                </a:solidFill>
                <a:latin typeface="Bevan" charset="0"/>
                <a:cs typeface="Bevan" charset="0"/>
                <a:sym typeface="Bevan" charset="0"/>
              </a:rPr>
              <a:t>2004 - First </a:t>
            </a:r>
            <a:r>
              <a:rPr lang="en-US" sz="2000" dirty="0" smtClean="0">
                <a:solidFill>
                  <a:schemeClr val="tx1">
                    <a:lumMod val="75000"/>
                    <a:lumOff val="25000"/>
                  </a:schemeClr>
                </a:solidFill>
                <a:latin typeface="Bevan" charset="0"/>
                <a:cs typeface="Bevan" charset="0"/>
                <a:sym typeface="Bevan" charset="0"/>
              </a:rPr>
              <a:t>step</a:t>
            </a:r>
            <a:endParaRPr lang="en-US" sz="2000" dirty="0">
              <a:solidFill>
                <a:schemeClr val="tx1">
                  <a:lumMod val="75000"/>
                  <a:lumOff val="25000"/>
                </a:schemeClr>
              </a:solidFill>
              <a:latin typeface="Bevan" charset="0"/>
              <a:cs typeface="Bevan" charset="0"/>
              <a:sym typeface="Bevan" charset="0"/>
            </a:endParaRPr>
          </a:p>
        </p:txBody>
      </p:sp>
      <p:sp>
        <p:nvSpPr>
          <p:cNvPr id="20" name="Rectangle 54"/>
          <p:cNvSpPr/>
          <p:nvPr/>
        </p:nvSpPr>
        <p:spPr bwMode="auto">
          <a:xfrm>
            <a:off x="7395197" y="5525432"/>
            <a:ext cx="3501402" cy="495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30000"/>
              </a:lnSpc>
            </a:pPr>
            <a:r>
              <a:rPr lang="en-US" sz="1200" dirty="0">
                <a:solidFill>
                  <a:schemeClr val="bg1">
                    <a:lumMod val="50000"/>
                  </a:schemeClr>
                </a:solidFill>
                <a:latin typeface="Droid Sans" pitchFamily="34" charset="0"/>
                <a:ea typeface="Droid Sans" pitchFamily="34" charset="0"/>
                <a:cs typeface="Droid Sans" pitchFamily="34" charset="0"/>
                <a:sym typeface="Abril Fatface" charset="0"/>
              </a:rPr>
              <a:t>Lorem ipsum dolor sit amet, consectetur adipiscing elit. Ut id mauris risus, sit amet consectetur ipsum. </a:t>
            </a:r>
            <a:endParaRPr lang="en-US" sz="1200"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p:cNvSpPr/>
          <p:nvPr/>
        </p:nvSpPr>
        <p:spPr>
          <a:xfrm>
            <a:off x="3078480" y="0"/>
            <a:ext cx="9113520" cy="1066800"/>
          </a:xfrm>
          <a:prstGeom prst="round2SameRect">
            <a:avLst/>
          </a:prstGeom>
          <a:gradFill>
            <a:gsLst>
              <a:gs pos="0">
                <a:schemeClr val="accent1">
                  <a:lumMod val="75000"/>
                </a:schemeClr>
              </a:gs>
              <a:gs pos="100000">
                <a:srgbClr val="244368"/>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 Same Side Corner Rectangle 1"/>
          <p:cNvSpPr/>
          <p:nvPr/>
        </p:nvSpPr>
        <p:spPr>
          <a:xfrm>
            <a:off x="0" y="0"/>
            <a:ext cx="3078480" cy="1066800"/>
          </a:xfrm>
          <a:prstGeom prst="round2SameRect">
            <a:avLst/>
          </a:pr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t>PART FIVE</a:t>
            </a:r>
            <a:endParaRPr lang="en-US" sz="2800" b="1" dirty="0"/>
          </a:p>
        </p:txBody>
      </p:sp>
      <p:sp>
        <p:nvSpPr>
          <p:cNvPr id="4" name="TextBox 3"/>
          <p:cNvSpPr txBox="1"/>
          <p:nvPr/>
        </p:nvSpPr>
        <p:spPr>
          <a:xfrm>
            <a:off x="3828071" y="210234"/>
            <a:ext cx="6050280" cy="646331"/>
          </a:xfrm>
          <a:prstGeom prst="rect">
            <a:avLst/>
          </a:prstGeom>
          <a:noFill/>
        </p:spPr>
        <p:txBody>
          <a:bodyPr wrap="square" rtlCol="0">
            <a:spAutoFit/>
          </a:bodyPr>
          <a:lstStyle/>
          <a:p>
            <a:r>
              <a:rPr lang="en-US" sz="3600" dirty="0" smtClean="0">
                <a:solidFill>
                  <a:schemeClr val="bg1"/>
                </a:solidFill>
              </a:rPr>
              <a:t>MOMODA POWERPOINT</a:t>
            </a:r>
            <a:endParaRPr lang="en-US" sz="3600" dirty="0">
              <a:solidFill>
                <a:schemeClr val="bg1"/>
              </a:solidFill>
            </a:endParaRPr>
          </a:p>
        </p:txBody>
      </p:sp>
      <p:pic>
        <p:nvPicPr>
          <p:cNvPr id="5" name="Picture 33"/>
          <p:cNvPicPr>
            <a:picLocks noChangeAspect="1" noChangeArrowheads="1"/>
          </p:cNvPicPr>
          <p:nvPr/>
        </p:nvPicPr>
        <p:blipFill>
          <a:blip r:embed="rId1">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92588" y="2113978"/>
            <a:ext cx="7193429" cy="35494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6" name="Isosceles Triangle 1"/>
          <p:cNvSpPr/>
          <p:nvPr/>
        </p:nvSpPr>
        <p:spPr bwMode="auto">
          <a:xfrm>
            <a:off x="1576370" y="2779764"/>
            <a:ext cx="537690" cy="463528"/>
          </a:xfrm>
          <a:prstGeom prst="triangle">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7" name="Isosceles Triangle 19"/>
          <p:cNvSpPr/>
          <p:nvPr/>
        </p:nvSpPr>
        <p:spPr bwMode="auto">
          <a:xfrm>
            <a:off x="6696487" y="4523868"/>
            <a:ext cx="537690" cy="463528"/>
          </a:xfrm>
          <a:prstGeom prst="triangle">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8" name="Isosceles Triangle 20"/>
          <p:cNvSpPr/>
          <p:nvPr/>
        </p:nvSpPr>
        <p:spPr bwMode="auto">
          <a:xfrm>
            <a:off x="3769249" y="2708368"/>
            <a:ext cx="537690" cy="463528"/>
          </a:xfrm>
          <a:prstGeom prst="triangle">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9" name="Isosceles Triangle 21"/>
          <p:cNvSpPr/>
          <p:nvPr/>
        </p:nvSpPr>
        <p:spPr bwMode="auto">
          <a:xfrm>
            <a:off x="5747939" y="2871559"/>
            <a:ext cx="537690" cy="463528"/>
          </a:xfrm>
          <a:prstGeom prst="triangle">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10" name="Rectangle 2"/>
          <p:cNvSpPr/>
          <p:nvPr/>
        </p:nvSpPr>
        <p:spPr bwMode="auto">
          <a:xfrm>
            <a:off x="8664558" y="1655003"/>
            <a:ext cx="132593" cy="571168"/>
          </a:xfrm>
          <a:prstGeom prst="rect">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11" name="Rectangle 4"/>
          <p:cNvSpPr/>
          <p:nvPr/>
        </p:nvSpPr>
        <p:spPr bwMode="auto">
          <a:xfrm>
            <a:off x="8929743" y="1952797"/>
            <a:ext cx="2369669" cy="303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600" b="1" dirty="0" smtClean="0">
                <a:solidFill>
                  <a:schemeClr val="bg1">
                    <a:lumMod val="50000"/>
                  </a:schemeClr>
                </a:solidFill>
                <a:latin typeface="Droid Sans" pitchFamily="34" charset="0"/>
                <a:ea typeface="Droid Sans" pitchFamily="34" charset="0"/>
                <a:cs typeface="Droid Sans" pitchFamily="34" charset="0"/>
                <a:sym typeface="Abril Fatface" charset="0"/>
              </a:rPr>
              <a:t>Address goes here</a:t>
            </a:r>
            <a:endParaRPr lang="en-US" sz="1600" b="1"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
        <p:nvSpPr>
          <p:cNvPr id="12" name="Rectangle 6"/>
          <p:cNvSpPr/>
          <p:nvPr/>
        </p:nvSpPr>
        <p:spPr bwMode="auto">
          <a:xfrm>
            <a:off x="8929743" y="1650173"/>
            <a:ext cx="1583463" cy="378715"/>
          </a:xfrm>
          <a:prstGeom prst="rect">
            <a:avLst/>
          </a:prstGeom>
          <a:noFill/>
          <a:ln>
            <a:noFill/>
          </a:ln>
        </p:spPr>
        <p:txBody>
          <a:bodyPr lIns="0" tIns="0" rIns="0" bIns="0" anchor="ctr"/>
          <a:lstStyle/>
          <a:p>
            <a:pPr algn="l"/>
            <a:r>
              <a:rPr lang="en-US" sz="2800" dirty="0" smtClean="0">
                <a:solidFill>
                  <a:srgbClr val="00B0F0"/>
                </a:solidFill>
                <a:latin typeface="Bevan" charset="0"/>
                <a:cs typeface="Bevan" charset="0"/>
                <a:sym typeface="Bevan" charset="0"/>
              </a:rPr>
              <a:t>ASIA</a:t>
            </a:r>
            <a:endParaRPr lang="en-US" sz="2000" dirty="0">
              <a:solidFill>
                <a:srgbClr val="00B0F0"/>
              </a:solidFill>
              <a:latin typeface="Bevan" charset="0"/>
              <a:cs typeface="Bevan" charset="0"/>
              <a:sym typeface="Bevan" charset="0"/>
            </a:endParaRPr>
          </a:p>
        </p:txBody>
      </p:sp>
      <p:sp>
        <p:nvSpPr>
          <p:cNvPr id="13" name="Rectangle 24"/>
          <p:cNvSpPr/>
          <p:nvPr/>
        </p:nvSpPr>
        <p:spPr bwMode="auto">
          <a:xfrm>
            <a:off x="8664558" y="2736143"/>
            <a:ext cx="132593" cy="571168"/>
          </a:xfrm>
          <a:prstGeom prst="rect">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14" name="Rectangle 4"/>
          <p:cNvSpPr/>
          <p:nvPr/>
        </p:nvSpPr>
        <p:spPr bwMode="auto">
          <a:xfrm>
            <a:off x="8929743" y="3033937"/>
            <a:ext cx="2369669" cy="303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600" b="1" dirty="0" smtClean="0">
                <a:solidFill>
                  <a:schemeClr val="bg1">
                    <a:lumMod val="50000"/>
                  </a:schemeClr>
                </a:solidFill>
                <a:latin typeface="Droid Sans" pitchFamily="34" charset="0"/>
                <a:ea typeface="Droid Sans" pitchFamily="34" charset="0"/>
                <a:cs typeface="Droid Sans" pitchFamily="34" charset="0"/>
                <a:sym typeface="Abril Fatface" charset="0"/>
              </a:rPr>
              <a:t>Address goes here</a:t>
            </a:r>
            <a:endParaRPr lang="en-US" sz="1600" b="1"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
        <p:nvSpPr>
          <p:cNvPr id="15" name="Rectangle 6"/>
          <p:cNvSpPr/>
          <p:nvPr/>
        </p:nvSpPr>
        <p:spPr bwMode="auto">
          <a:xfrm>
            <a:off x="8929743" y="2731313"/>
            <a:ext cx="2369669" cy="378715"/>
          </a:xfrm>
          <a:prstGeom prst="rect">
            <a:avLst/>
          </a:prstGeom>
          <a:noFill/>
          <a:ln>
            <a:noFill/>
          </a:ln>
        </p:spPr>
        <p:txBody>
          <a:bodyPr lIns="0" tIns="0" rIns="0" bIns="0" anchor="ctr"/>
          <a:lstStyle/>
          <a:p>
            <a:pPr algn="l"/>
            <a:r>
              <a:rPr lang="en-US" sz="2800" dirty="0" smtClean="0">
                <a:solidFill>
                  <a:srgbClr val="00B0F0"/>
                </a:solidFill>
                <a:latin typeface="Bevan" charset="0"/>
                <a:cs typeface="Bevan" charset="0"/>
                <a:sym typeface="Bevan" charset="0"/>
              </a:rPr>
              <a:t>AUSTRALIA</a:t>
            </a:r>
            <a:endParaRPr lang="en-US" sz="2000" dirty="0">
              <a:solidFill>
                <a:srgbClr val="00B0F0"/>
              </a:solidFill>
              <a:latin typeface="Bevan" charset="0"/>
              <a:cs typeface="Bevan" charset="0"/>
              <a:sym typeface="Bevan" charset="0"/>
            </a:endParaRPr>
          </a:p>
        </p:txBody>
      </p:sp>
      <p:sp>
        <p:nvSpPr>
          <p:cNvPr id="16" name="Rectangle 27"/>
          <p:cNvSpPr/>
          <p:nvPr/>
        </p:nvSpPr>
        <p:spPr bwMode="auto">
          <a:xfrm>
            <a:off x="8664558" y="3827483"/>
            <a:ext cx="132593" cy="571168"/>
          </a:xfrm>
          <a:prstGeom prst="rect">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17" name="Rectangle 4"/>
          <p:cNvSpPr/>
          <p:nvPr/>
        </p:nvSpPr>
        <p:spPr bwMode="auto">
          <a:xfrm>
            <a:off x="8929743" y="4125277"/>
            <a:ext cx="2369669" cy="303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600" b="1" dirty="0" smtClean="0">
                <a:solidFill>
                  <a:schemeClr val="bg1">
                    <a:lumMod val="50000"/>
                  </a:schemeClr>
                </a:solidFill>
                <a:latin typeface="Droid Sans" pitchFamily="34" charset="0"/>
                <a:ea typeface="Droid Sans" pitchFamily="34" charset="0"/>
                <a:cs typeface="Droid Sans" pitchFamily="34" charset="0"/>
                <a:sym typeface="Abril Fatface" charset="0"/>
              </a:rPr>
              <a:t>Address goes here</a:t>
            </a:r>
            <a:endParaRPr lang="en-US" sz="1600" b="1"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
        <p:nvSpPr>
          <p:cNvPr id="18" name="Rectangle 6"/>
          <p:cNvSpPr/>
          <p:nvPr/>
        </p:nvSpPr>
        <p:spPr bwMode="auto">
          <a:xfrm>
            <a:off x="8929743" y="3822653"/>
            <a:ext cx="2369669" cy="378715"/>
          </a:xfrm>
          <a:prstGeom prst="rect">
            <a:avLst/>
          </a:prstGeom>
          <a:noFill/>
          <a:ln>
            <a:noFill/>
          </a:ln>
        </p:spPr>
        <p:txBody>
          <a:bodyPr lIns="0" tIns="0" rIns="0" bIns="0" anchor="ctr"/>
          <a:lstStyle/>
          <a:p>
            <a:pPr algn="l"/>
            <a:r>
              <a:rPr lang="en-US" sz="2800" dirty="0" smtClean="0">
                <a:solidFill>
                  <a:srgbClr val="00B0F0"/>
                </a:solidFill>
                <a:latin typeface="Bevan" charset="0"/>
                <a:cs typeface="Bevan" charset="0"/>
                <a:sym typeface="Bevan" charset="0"/>
              </a:rPr>
              <a:t>EUROPE</a:t>
            </a:r>
            <a:endParaRPr lang="en-US" sz="2000" dirty="0">
              <a:solidFill>
                <a:srgbClr val="00B0F0"/>
              </a:solidFill>
              <a:latin typeface="Bevan" charset="0"/>
              <a:cs typeface="Bevan" charset="0"/>
              <a:sym typeface="Bevan" charset="0"/>
            </a:endParaRPr>
          </a:p>
        </p:txBody>
      </p:sp>
      <p:sp>
        <p:nvSpPr>
          <p:cNvPr id="19" name="Rectangle 30"/>
          <p:cNvSpPr/>
          <p:nvPr/>
        </p:nvSpPr>
        <p:spPr bwMode="auto">
          <a:xfrm>
            <a:off x="8664558" y="4908623"/>
            <a:ext cx="132593" cy="571168"/>
          </a:xfrm>
          <a:prstGeom prst="rect">
            <a:avLst/>
          </a:prstGeom>
          <a:solidFill>
            <a:srgbClr val="00B0F0"/>
          </a:solidFill>
          <a:ln w="25400"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Tx/>
              <a:buSzTx/>
              <a:buFontTx/>
              <a:buNone/>
            </a:pPr>
            <a:endParaRPr kumimoji="0" lang="en-US" sz="4400" b="0" i="0" u="none" strike="noStrike" cap="none" normalizeH="0" baseline="0" dirty="0" smtClean="0">
              <a:ln>
                <a:noFill/>
              </a:ln>
              <a:solidFill>
                <a:srgbClr val="000000"/>
              </a:solidFill>
              <a:effectLst/>
              <a:latin typeface="Gill Sans" charset="0"/>
              <a:ea typeface="ヒラギノ角ゴ ProN W3" charset="0"/>
              <a:cs typeface="ヒラギノ角ゴ ProN W3" charset="0"/>
              <a:sym typeface="Gill Sans" charset="0"/>
            </a:endParaRPr>
          </a:p>
        </p:txBody>
      </p:sp>
      <p:sp>
        <p:nvSpPr>
          <p:cNvPr id="20" name="Rectangle 4"/>
          <p:cNvSpPr/>
          <p:nvPr/>
        </p:nvSpPr>
        <p:spPr bwMode="auto">
          <a:xfrm>
            <a:off x="8929743" y="5206417"/>
            <a:ext cx="2369669" cy="3039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l">
              <a:lnSpc>
                <a:spcPct val="150000"/>
              </a:lnSpc>
            </a:pPr>
            <a:r>
              <a:rPr lang="en-US" sz="1600" b="1" dirty="0" smtClean="0">
                <a:solidFill>
                  <a:schemeClr val="bg1">
                    <a:lumMod val="50000"/>
                  </a:schemeClr>
                </a:solidFill>
                <a:latin typeface="Droid Sans" pitchFamily="34" charset="0"/>
                <a:ea typeface="Droid Sans" pitchFamily="34" charset="0"/>
                <a:cs typeface="Droid Sans" pitchFamily="34" charset="0"/>
                <a:sym typeface="Abril Fatface" charset="0"/>
              </a:rPr>
              <a:t>Address goes here</a:t>
            </a:r>
            <a:endParaRPr lang="en-US" sz="1600" b="1" dirty="0">
              <a:solidFill>
                <a:schemeClr val="bg1">
                  <a:lumMod val="50000"/>
                </a:schemeClr>
              </a:solidFill>
              <a:latin typeface="Droid Sans" pitchFamily="34" charset="0"/>
              <a:ea typeface="Droid Sans" pitchFamily="34" charset="0"/>
              <a:cs typeface="Droid Sans" pitchFamily="34" charset="0"/>
              <a:sym typeface="Abril Fatface" charset="0"/>
            </a:endParaRPr>
          </a:p>
        </p:txBody>
      </p:sp>
      <p:sp>
        <p:nvSpPr>
          <p:cNvPr id="21" name="Rectangle 6"/>
          <p:cNvSpPr/>
          <p:nvPr/>
        </p:nvSpPr>
        <p:spPr bwMode="auto">
          <a:xfrm>
            <a:off x="8929743" y="4903793"/>
            <a:ext cx="1583463" cy="378715"/>
          </a:xfrm>
          <a:prstGeom prst="rect">
            <a:avLst/>
          </a:prstGeom>
          <a:noFill/>
          <a:ln>
            <a:noFill/>
          </a:ln>
        </p:spPr>
        <p:txBody>
          <a:bodyPr lIns="0" tIns="0" rIns="0" bIns="0" anchor="ctr"/>
          <a:lstStyle/>
          <a:p>
            <a:pPr algn="l"/>
            <a:r>
              <a:rPr lang="en-US" sz="2800" dirty="0" smtClean="0">
                <a:solidFill>
                  <a:srgbClr val="00B0F0"/>
                </a:solidFill>
                <a:latin typeface="Bevan" charset="0"/>
                <a:cs typeface="Bevan" charset="0"/>
                <a:sym typeface="Bevan" charset="0"/>
              </a:rPr>
              <a:t>USA</a:t>
            </a:r>
            <a:endParaRPr lang="en-US" sz="2000" dirty="0">
              <a:solidFill>
                <a:srgbClr val="00B0F0"/>
              </a:solidFill>
              <a:latin typeface="Bevan" charset="0"/>
              <a:cs typeface="Bevan" charset="0"/>
              <a:sym typeface="Bevan" charset="0"/>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6025662" y="-1"/>
            <a:ext cx="6166338" cy="6846945"/>
            <a:chOff x="6025662" y="-1"/>
            <a:chExt cx="6166338" cy="6846945"/>
          </a:xfrm>
        </p:grpSpPr>
        <p:sp>
          <p:nvSpPr>
            <p:cNvPr id="1181" name="Freeform 215"/>
            <p:cNvSpPr/>
            <p:nvPr/>
          </p:nvSpPr>
          <p:spPr bwMode="auto">
            <a:xfrm>
              <a:off x="8076298" y="3429484"/>
              <a:ext cx="1328344" cy="1149575"/>
            </a:xfrm>
            <a:custGeom>
              <a:avLst/>
              <a:gdLst>
                <a:gd name="T0" fmla="*/ 416 w 1657"/>
                <a:gd name="T1" fmla="*/ 1434 h 1434"/>
                <a:gd name="T2" fmla="*/ 0 w 1657"/>
                <a:gd name="T3" fmla="*/ 718 h 1434"/>
                <a:gd name="T4" fmla="*/ 416 w 1657"/>
                <a:gd name="T5" fmla="*/ 0 h 1434"/>
                <a:gd name="T6" fmla="*/ 1244 w 1657"/>
                <a:gd name="T7" fmla="*/ 0 h 1434"/>
                <a:gd name="T8" fmla="*/ 1657 w 1657"/>
                <a:gd name="T9" fmla="*/ 718 h 1434"/>
                <a:gd name="T10" fmla="*/ 1244 w 1657"/>
                <a:gd name="T11" fmla="*/ 1434 h 1434"/>
                <a:gd name="T12" fmla="*/ 416 w 1657"/>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7" h="1434">
                  <a:moveTo>
                    <a:pt x="416" y="1434"/>
                  </a:moveTo>
                  <a:lnTo>
                    <a:pt x="0" y="718"/>
                  </a:lnTo>
                  <a:lnTo>
                    <a:pt x="416" y="0"/>
                  </a:lnTo>
                  <a:lnTo>
                    <a:pt x="1244" y="0"/>
                  </a:lnTo>
                  <a:lnTo>
                    <a:pt x="1657" y="718"/>
                  </a:lnTo>
                  <a:lnTo>
                    <a:pt x="1244" y="1434"/>
                  </a:lnTo>
                  <a:lnTo>
                    <a:pt x="416" y="1434"/>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182" name="Freeform 216"/>
            <p:cNvSpPr/>
            <p:nvPr/>
          </p:nvSpPr>
          <p:spPr bwMode="auto">
            <a:xfrm>
              <a:off x="8076298" y="3429484"/>
              <a:ext cx="1328344" cy="1149575"/>
            </a:xfrm>
            <a:custGeom>
              <a:avLst/>
              <a:gdLst>
                <a:gd name="T0" fmla="*/ 416 w 1657"/>
                <a:gd name="T1" fmla="*/ 1434 h 1434"/>
                <a:gd name="T2" fmla="*/ 0 w 1657"/>
                <a:gd name="T3" fmla="*/ 718 h 1434"/>
                <a:gd name="T4" fmla="*/ 416 w 1657"/>
                <a:gd name="T5" fmla="*/ 0 h 1434"/>
                <a:gd name="T6" fmla="*/ 1244 w 1657"/>
                <a:gd name="T7" fmla="*/ 0 h 1434"/>
                <a:gd name="T8" fmla="*/ 1657 w 1657"/>
                <a:gd name="T9" fmla="*/ 718 h 1434"/>
                <a:gd name="T10" fmla="*/ 1244 w 1657"/>
                <a:gd name="T11" fmla="*/ 1434 h 1434"/>
                <a:gd name="T12" fmla="*/ 416 w 1657"/>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7" h="1434">
                  <a:moveTo>
                    <a:pt x="416" y="1434"/>
                  </a:moveTo>
                  <a:lnTo>
                    <a:pt x="0" y="718"/>
                  </a:lnTo>
                  <a:lnTo>
                    <a:pt x="416" y="0"/>
                  </a:lnTo>
                  <a:lnTo>
                    <a:pt x="1244" y="0"/>
                  </a:lnTo>
                  <a:lnTo>
                    <a:pt x="1657" y="718"/>
                  </a:lnTo>
                  <a:lnTo>
                    <a:pt x="1244" y="1434"/>
                  </a:lnTo>
                  <a:lnTo>
                    <a:pt x="416" y="1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83" name="Freeform 217"/>
            <p:cNvSpPr/>
            <p:nvPr/>
          </p:nvSpPr>
          <p:spPr bwMode="auto">
            <a:xfrm>
              <a:off x="8076298" y="2291132"/>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close/>
                </a:path>
              </a:pathLst>
            </a:custGeom>
            <a:solidFill>
              <a:schemeClr val="bg1">
                <a:lumMod val="95000"/>
              </a:schemeClr>
            </a:solidFill>
            <a:ln>
              <a:noFill/>
            </a:ln>
          </p:spPr>
          <p:txBody>
            <a:bodyPr vert="horz" wrap="square" lIns="91440" tIns="45720" rIns="91440" bIns="45720" numCol="1" anchor="t" anchorCtr="0" compatLnSpc="1"/>
            <a:lstStyle/>
            <a:p>
              <a:endParaRPr lang="en-US"/>
            </a:p>
          </p:txBody>
        </p:sp>
        <p:sp>
          <p:nvSpPr>
            <p:cNvPr id="1184" name="Freeform 218"/>
            <p:cNvSpPr/>
            <p:nvPr/>
          </p:nvSpPr>
          <p:spPr bwMode="auto">
            <a:xfrm>
              <a:off x="8076298" y="1135946"/>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close/>
                </a:path>
              </a:pathLst>
            </a:custGeom>
            <a:solidFill>
              <a:schemeClr val="bg1">
                <a:lumMod val="85000"/>
              </a:schemeClr>
            </a:solidFill>
            <a:ln>
              <a:noFill/>
            </a:ln>
          </p:spPr>
          <p:txBody>
            <a:bodyPr vert="horz" wrap="square" lIns="91440" tIns="45720" rIns="91440" bIns="45720" numCol="1" anchor="t" anchorCtr="0" compatLnSpc="1"/>
            <a:lstStyle/>
            <a:p>
              <a:endParaRPr lang="en-US"/>
            </a:p>
          </p:txBody>
        </p:sp>
        <p:sp>
          <p:nvSpPr>
            <p:cNvPr id="1185" name="Freeform 219"/>
            <p:cNvSpPr/>
            <p:nvPr/>
          </p:nvSpPr>
          <p:spPr bwMode="auto">
            <a:xfrm>
              <a:off x="8076298" y="1135946"/>
              <a:ext cx="1328344" cy="1151178"/>
            </a:xfrm>
            <a:custGeom>
              <a:avLst/>
              <a:gdLst>
                <a:gd name="T0" fmla="*/ 416 w 1657"/>
                <a:gd name="T1" fmla="*/ 1436 h 1436"/>
                <a:gd name="T2" fmla="*/ 0 w 1657"/>
                <a:gd name="T3" fmla="*/ 718 h 1436"/>
                <a:gd name="T4" fmla="*/ 416 w 1657"/>
                <a:gd name="T5" fmla="*/ 0 h 1436"/>
                <a:gd name="T6" fmla="*/ 1244 w 1657"/>
                <a:gd name="T7" fmla="*/ 0 h 1436"/>
                <a:gd name="T8" fmla="*/ 1657 w 1657"/>
                <a:gd name="T9" fmla="*/ 718 h 1436"/>
                <a:gd name="T10" fmla="*/ 1244 w 1657"/>
                <a:gd name="T11" fmla="*/ 1436 h 1436"/>
                <a:gd name="T12" fmla="*/ 416 w 1657"/>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7" h="1436">
                  <a:moveTo>
                    <a:pt x="416" y="1436"/>
                  </a:moveTo>
                  <a:lnTo>
                    <a:pt x="0" y="718"/>
                  </a:lnTo>
                  <a:lnTo>
                    <a:pt x="416" y="0"/>
                  </a:lnTo>
                  <a:lnTo>
                    <a:pt x="1244" y="0"/>
                  </a:lnTo>
                  <a:lnTo>
                    <a:pt x="1657" y="718"/>
                  </a:lnTo>
                  <a:lnTo>
                    <a:pt x="1244" y="1436"/>
                  </a:lnTo>
                  <a:lnTo>
                    <a:pt x="416" y="14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86" name="Freeform 220"/>
            <p:cNvSpPr/>
            <p:nvPr/>
          </p:nvSpPr>
          <p:spPr bwMode="auto">
            <a:xfrm>
              <a:off x="8444258" y="-1"/>
              <a:ext cx="3422269" cy="2484332"/>
            </a:xfrm>
            <a:custGeom>
              <a:avLst/>
              <a:gdLst>
                <a:gd name="T0" fmla="*/ 4269 w 4269"/>
                <a:gd name="T1" fmla="*/ 0 h 3099"/>
                <a:gd name="T2" fmla="*/ 395 w 4269"/>
                <a:gd name="T3" fmla="*/ 0 h 3099"/>
                <a:gd name="T4" fmla="*/ 0 w 4269"/>
                <a:gd name="T5" fmla="*/ 680 h 3099"/>
                <a:gd name="T6" fmla="*/ 427 w 4269"/>
                <a:gd name="T7" fmla="*/ 1417 h 3099"/>
                <a:gd name="T8" fmla="*/ 785 w 4269"/>
                <a:gd name="T9" fmla="*/ 1417 h 3099"/>
                <a:gd name="T10" fmla="*/ 1198 w 4269"/>
                <a:gd name="T11" fmla="*/ 2135 h 3099"/>
                <a:gd name="T12" fmla="*/ 1019 w 4269"/>
                <a:gd name="T13" fmla="*/ 2447 h 3099"/>
                <a:gd name="T14" fmla="*/ 1396 w 4269"/>
                <a:gd name="T15" fmla="*/ 3099 h 3099"/>
                <a:gd name="T16" fmla="*/ 3402 w 4269"/>
                <a:gd name="T17" fmla="*/ 3099 h 3099"/>
                <a:gd name="T18" fmla="*/ 2940 w 4269"/>
                <a:gd name="T19" fmla="*/ 2300 h 3099"/>
                <a:gd name="T20" fmla="*/ 4269 w 4269"/>
                <a:gd name="T21" fmla="*/ 0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9" h="3099">
                  <a:moveTo>
                    <a:pt x="4269" y="0"/>
                  </a:moveTo>
                  <a:lnTo>
                    <a:pt x="395" y="0"/>
                  </a:lnTo>
                  <a:lnTo>
                    <a:pt x="0" y="680"/>
                  </a:lnTo>
                  <a:lnTo>
                    <a:pt x="427" y="1417"/>
                  </a:lnTo>
                  <a:lnTo>
                    <a:pt x="785" y="1417"/>
                  </a:lnTo>
                  <a:lnTo>
                    <a:pt x="1198" y="2135"/>
                  </a:lnTo>
                  <a:lnTo>
                    <a:pt x="1019" y="2447"/>
                  </a:lnTo>
                  <a:lnTo>
                    <a:pt x="1396" y="3099"/>
                  </a:lnTo>
                  <a:lnTo>
                    <a:pt x="3402" y="3099"/>
                  </a:lnTo>
                  <a:lnTo>
                    <a:pt x="2940" y="2300"/>
                  </a:lnTo>
                  <a:lnTo>
                    <a:pt x="4269" y="0"/>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187" name="Freeform 221"/>
            <p:cNvSpPr/>
            <p:nvPr/>
          </p:nvSpPr>
          <p:spPr bwMode="auto">
            <a:xfrm>
              <a:off x="8444258" y="-1"/>
              <a:ext cx="3422269" cy="2484332"/>
            </a:xfrm>
            <a:custGeom>
              <a:avLst/>
              <a:gdLst>
                <a:gd name="T0" fmla="*/ 4269 w 4269"/>
                <a:gd name="T1" fmla="*/ 0 h 3099"/>
                <a:gd name="T2" fmla="*/ 395 w 4269"/>
                <a:gd name="T3" fmla="*/ 0 h 3099"/>
                <a:gd name="T4" fmla="*/ 0 w 4269"/>
                <a:gd name="T5" fmla="*/ 680 h 3099"/>
                <a:gd name="T6" fmla="*/ 427 w 4269"/>
                <a:gd name="T7" fmla="*/ 1417 h 3099"/>
                <a:gd name="T8" fmla="*/ 785 w 4269"/>
                <a:gd name="T9" fmla="*/ 1417 h 3099"/>
                <a:gd name="T10" fmla="*/ 1198 w 4269"/>
                <a:gd name="T11" fmla="*/ 2135 h 3099"/>
                <a:gd name="T12" fmla="*/ 1019 w 4269"/>
                <a:gd name="T13" fmla="*/ 2447 h 3099"/>
                <a:gd name="T14" fmla="*/ 1396 w 4269"/>
                <a:gd name="T15" fmla="*/ 3099 h 3099"/>
                <a:gd name="T16" fmla="*/ 3402 w 4269"/>
                <a:gd name="T17" fmla="*/ 3099 h 3099"/>
                <a:gd name="T18" fmla="*/ 2940 w 4269"/>
                <a:gd name="T19" fmla="*/ 2300 h 3099"/>
                <a:gd name="T20" fmla="*/ 4269 w 4269"/>
                <a:gd name="T21" fmla="*/ 0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69" h="3099">
                  <a:moveTo>
                    <a:pt x="4269" y="0"/>
                  </a:moveTo>
                  <a:lnTo>
                    <a:pt x="395" y="0"/>
                  </a:lnTo>
                  <a:lnTo>
                    <a:pt x="0" y="680"/>
                  </a:lnTo>
                  <a:lnTo>
                    <a:pt x="427" y="1417"/>
                  </a:lnTo>
                  <a:lnTo>
                    <a:pt x="785" y="1417"/>
                  </a:lnTo>
                  <a:lnTo>
                    <a:pt x="1198" y="2135"/>
                  </a:lnTo>
                  <a:lnTo>
                    <a:pt x="1019" y="2447"/>
                  </a:lnTo>
                  <a:lnTo>
                    <a:pt x="1396" y="3099"/>
                  </a:lnTo>
                  <a:lnTo>
                    <a:pt x="3402" y="3099"/>
                  </a:lnTo>
                  <a:lnTo>
                    <a:pt x="2940" y="2300"/>
                  </a:lnTo>
                  <a:lnTo>
                    <a:pt x="42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88" name="Freeform 222"/>
            <p:cNvSpPr/>
            <p:nvPr/>
          </p:nvSpPr>
          <p:spPr bwMode="auto">
            <a:xfrm>
              <a:off x="8786566" y="1135946"/>
              <a:ext cx="618077" cy="825706"/>
            </a:xfrm>
            <a:custGeom>
              <a:avLst/>
              <a:gdLst>
                <a:gd name="T0" fmla="*/ 358 w 771"/>
                <a:gd name="T1" fmla="*/ 0 h 1030"/>
                <a:gd name="T2" fmla="*/ 0 w 771"/>
                <a:gd name="T3" fmla="*/ 0 h 1030"/>
                <a:gd name="T4" fmla="*/ 592 w 771"/>
                <a:gd name="T5" fmla="*/ 1030 h 1030"/>
                <a:gd name="T6" fmla="*/ 771 w 771"/>
                <a:gd name="T7" fmla="*/ 718 h 1030"/>
                <a:gd name="T8" fmla="*/ 358 w 771"/>
                <a:gd name="T9" fmla="*/ 0 h 1030"/>
              </a:gdLst>
              <a:ahLst/>
              <a:cxnLst>
                <a:cxn ang="0">
                  <a:pos x="T0" y="T1"/>
                </a:cxn>
                <a:cxn ang="0">
                  <a:pos x="T2" y="T3"/>
                </a:cxn>
                <a:cxn ang="0">
                  <a:pos x="T4" y="T5"/>
                </a:cxn>
                <a:cxn ang="0">
                  <a:pos x="T6" y="T7"/>
                </a:cxn>
                <a:cxn ang="0">
                  <a:pos x="T8" y="T9"/>
                </a:cxn>
              </a:cxnLst>
              <a:rect l="0" t="0" r="r" b="b"/>
              <a:pathLst>
                <a:path w="771" h="1030">
                  <a:moveTo>
                    <a:pt x="358" y="0"/>
                  </a:moveTo>
                  <a:lnTo>
                    <a:pt x="0" y="0"/>
                  </a:lnTo>
                  <a:lnTo>
                    <a:pt x="592" y="1030"/>
                  </a:lnTo>
                  <a:lnTo>
                    <a:pt x="771" y="718"/>
                  </a:lnTo>
                  <a:lnTo>
                    <a:pt x="358" y="0"/>
                  </a:lnTo>
                  <a:close/>
                </a:path>
              </a:pathLst>
            </a:custGeom>
            <a:solidFill>
              <a:schemeClr val="bg1">
                <a:lumMod val="50000"/>
              </a:schemeClr>
            </a:solidFill>
            <a:ln>
              <a:noFill/>
            </a:ln>
          </p:spPr>
          <p:txBody>
            <a:bodyPr vert="horz" wrap="square" lIns="91440" tIns="45720" rIns="91440" bIns="45720" numCol="1" anchor="t" anchorCtr="0" compatLnSpc="1"/>
            <a:lstStyle/>
            <a:p>
              <a:endParaRPr lang="en-US"/>
            </a:p>
          </p:txBody>
        </p:sp>
        <p:sp>
          <p:nvSpPr>
            <p:cNvPr id="1189" name="Freeform 223"/>
            <p:cNvSpPr/>
            <p:nvPr/>
          </p:nvSpPr>
          <p:spPr bwMode="auto">
            <a:xfrm>
              <a:off x="8786566" y="1135946"/>
              <a:ext cx="618077" cy="825706"/>
            </a:xfrm>
            <a:custGeom>
              <a:avLst/>
              <a:gdLst>
                <a:gd name="T0" fmla="*/ 358 w 771"/>
                <a:gd name="T1" fmla="*/ 0 h 1030"/>
                <a:gd name="T2" fmla="*/ 0 w 771"/>
                <a:gd name="T3" fmla="*/ 0 h 1030"/>
                <a:gd name="T4" fmla="*/ 592 w 771"/>
                <a:gd name="T5" fmla="*/ 1030 h 1030"/>
                <a:gd name="T6" fmla="*/ 771 w 771"/>
                <a:gd name="T7" fmla="*/ 718 h 1030"/>
                <a:gd name="T8" fmla="*/ 358 w 771"/>
                <a:gd name="T9" fmla="*/ 0 h 1030"/>
              </a:gdLst>
              <a:ahLst/>
              <a:cxnLst>
                <a:cxn ang="0">
                  <a:pos x="T0" y="T1"/>
                </a:cxn>
                <a:cxn ang="0">
                  <a:pos x="T2" y="T3"/>
                </a:cxn>
                <a:cxn ang="0">
                  <a:pos x="T4" y="T5"/>
                </a:cxn>
                <a:cxn ang="0">
                  <a:pos x="T6" y="T7"/>
                </a:cxn>
                <a:cxn ang="0">
                  <a:pos x="T8" y="T9"/>
                </a:cxn>
              </a:cxnLst>
              <a:rect l="0" t="0" r="r" b="b"/>
              <a:pathLst>
                <a:path w="771" h="1030">
                  <a:moveTo>
                    <a:pt x="358" y="0"/>
                  </a:moveTo>
                  <a:lnTo>
                    <a:pt x="0" y="0"/>
                  </a:lnTo>
                  <a:lnTo>
                    <a:pt x="592" y="1030"/>
                  </a:lnTo>
                  <a:lnTo>
                    <a:pt x="771" y="718"/>
                  </a:lnTo>
                  <a:lnTo>
                    <a:pt x="3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0" name="Freeform 224"/>
            <p:cNvSpPr/>
            <p:nvPr/>
          </p:nvSpPr>
          <p:spPr bwMode="auto">
            <a:xfrm>
              <a:off x="11171492" y="-1"/>
              <a:ext cx="1020508" cy="3776602"/>
            </a:xfrm>
            <a:custGeom>
              <a:avLst/>
              <a:gdLst>
                <a:gd name="T0" fmla="*/ 1273 w 1273"/>
                <a:gd name="T1" fmla="*/ 0 h 4711"/>
                <a:gd name="T2" fmla="*/ 867 w 1273"/>
                <a:gd name="T3" fmla="*/ 0 h 4711"/>
                <a:gd name="T4" fmla="*/ 1273 w 1273"/>
                <a:gd name="T5" fmla="*/ 0 h 4711"/>
                <a:gd name="T6" fmla="*/ 1273 w 1273"/>
                <a:gd name="T7" fmla="*/ 2247 h 4711"/>
                <a:gd name="T8" fmla="*/ 782 w 1273"/>
                <a:gd name="T9" fmla="*/ 3099 h 4711"/>
                <a:gd name="T10" fmla="*/ 0 w 1273"/>
                <a:gd name="T11" fmla="*/ 3099 h 4711"/>
                <a:gd name="T12" fmla="*/ 931 w 1273"/>
                <a:gd name="T13" fmla="*/ 4711 h 4711"/>
                <a:gd name="T14" fmla="*/ 1273 w 1273"/>
                <a:gd name="T15" fmla="*/ 4711 h 4711"/>
                <a:gd name="T16" fmla="*/ 1273 w 1273"/>
                <a:gd name="T17" fmla="*/ 0 h 4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3" h="4711">
                  <a:moveTo>
                    <a:pt x="1273" y="0"/>
                  </a:moveTo>
                  <a:lnTo>
                    <a:pt x="867" y="0"/>
                  </a:lnTo>
                  <a:lnTo>
                    <a:pt x="1273" y="0"/>
                  </a:lnTo>
                  <a:lnTo>
                    <a:pt x="1273" y="2247"/>
                  </a:lnTo>
                  <a:lnTo>
                    <a:pt x="782" y="3099"/>
                  </a:lnTo>
                  <a:lnTo>
                    <a:pt x="0" y="3099"/>
                  </a:lnTo>
                  <a:lnTo>
                    <a:pt x="931" y="4711"/>
                  </a:lnTo>
                  <a:lnTo>
                    <a:pt x="1273" y="4711"/>
                  </a:lnTo>
                  <a:lnTo>
                    <a:pt x="1273" y="0"/>
                  </a:lnTo>
                  <a:close/>
                </a:path>
              </a:pathLst>
            </a:custGeom>
            <a:solidFill>
              <a:schemeClr val="accent1">
                <a:lumMod val="75000"/>
              </a:schemeClr>
            </a:solidFill>
            <a:ln>
              <a:noFill/>
            </a:ln>
          </p:spPr>
          <p:txBody>
            <a:bodyPr vert="horz" wrap="square" lIns="91440" tIns="45720" rIns="91440" bIns="45720" numCol="1" anchor="t" anchorCtr="0" compatLnSpc="1"/>
            <a:lstStyle/>
            <a:p>
              <a:endParaRPr lang="en-US"/>
            </a:p>
          </p:txBody>
        </p:sp>
        <p:sp>
          <p:nvSpPr>
            <p:cNvPr id="1191" name="Freeform 225"/>
            <p:cNvSpPr/>
            <p:nvPr/>
          </p:nvSpPr>
          <p:spPr bwMode="auto">
            <a:xfrm>
              <a:off x="11171492" y="-1"/>
              <a:ext cx="1020508" cy="3776602"/>
            </a:xfrm>
            <a:custGeom>
              <a:avLst/>
              <a:gdLst>
                <a:gd name="T0" fmla="*/ 1273 w 1273"/>
                <a:gd name="T1" fmla="*/ 0 h 4711"/>
                <a:gd name="T2" fmla="*/ 867 w 1273"/>
                <a:gd name="T3" fmla="*/ 0 h 4711"/>
                <a:gd name="T4" fmla="*/ 1273 w 1273"/>
                <a:gd name="T5" fmla="*/ 0 h 4711"/>
                <a:gd name="T6" fmla="*/ 1273 w 1273"/>
                <a:gd name="T7" fmla="*/ 2247 h 4711"/>
                <a:gd name="T8" fmla="*/ 782 w 1273"/>
                <a:gd name="T9" fmla="*/ 3099 h 4711"/>
                <a:gd name="T10" fmla="*/ 0 w 1273"/>
                <a:gd name="T11" fmla="*/ 3099 h 4711"/>
                <a:gd name="T12" fmla="*/ 931 w 1273"/>
                <a:gd name="T13" fmla="*/ 4711 h 4711"/>
                <a:gd name="T14" fmla="*/ 1273 w 1273"/>
                <a:gd name="T15" fmla="*/ 4711 h 4711"/>
                <a:gd name="T16" fmla="*/ 1273 w 1273"/>
                <a:gd name="T17" fmla="*/ 0 h 4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3" h="4711">
                  <a:moveTo>
                    <a:pt x="1273" y="0"/>
                  </a:moveTo>
                  <a:lnTo>
                    <a:pt x="867" y="0"/>
                  </a:lnTo>
                  <a:lnTo>
                    <a:pt x="1273" y="0"/>
                  </a:lnTo>
                  <a:lnTo>
                    <a:pt x="1273" y="2247"/>
                  </a:lnTo>
                  <a:lnTo>
                    <a:pt x="782" y="3099"/>
                  </a:lnTo>
                  <a:lnTo>
                    <a:pt x="0" y="3099"/>
                  </a:lnTo>
                  <a:lnTo>
                    <a:pt x="931" y="4711"/>
                  </a:lnTo>
                  <a:lnTo>
                    <a:pt x="1273" y="4711"/>
                  </a:lnTo>
                  <a:lnTo>
                    <a:pt x="127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2" name="Freeform 226"/>
            <p:cNvSpPr/>
            <p:nvPr/>
          </p:nvSpPr>
          <p:spPr bwMode="auto">
            <a:xfrm>
              <a:off x="10801127" y="-1"/>
              <a:ext cx="1390873" cy="2484332"/>
            </a:xfrm>
            <a:custGeom>
              <a:avLst/>
              <a:gdLst>
                <a:gd name="T0" fmla="*/ 1735 w 1735"/>
                <a:gd name="T1" fmla="*/ 0 h 3099"/>
                <a:gd name="T2" fmla="*/ 1329 w 1735"/>
                <a:gd name="T3" fmla="*/ 0 h 3099"/>
                <a:gd name="T4" fmla="*/ 0 w 1735"/>
                <a:gd name="T5" fmla="*/ 2300 h 3099"/>
                <a:gd name="T6" fmla="*/ 462 w 1735"/>
                <a:gd name="T7" fmla="*/ 3099 h 3099"/>
                <a:gd name="T8" fmla="*/ 1244 w 1735"/>
                <a:gd name="T9" fmla="*/ 3099 h 3099"/>
                <a:gd name="T10" fmla="*/ 1735 w 1735"/>
                <a:gd name="T11" fmla="*/ 2247 h 3099"/>
                <a:gd name="T12" fmla="*/ 1735 w 1735"/>
                <a:gd name="T13" fmla="*/ 0 h 3099"/>
              </a:gdLst>
              <a:ahLst/>
              <a:cxnLst>
                <a:cxn ang="0">
                  <a:pos x="T0" y="T1"/>
                </a:cxn>
                <a:cxn ang="0">
                  <a:pos x="T2" y="T3"/>
                </a:cxn>
                <a:cxn ang="0">
                  <a:pos x="T4" y="T5"/>
                </a:cxn>
                <a:cxn ang="0">
                  <a:pos x="T6" y="T7"/>
                </a:cxn>
                <a:cxn ang="0">
                  <a:pos x="T8" y="T9"/>
                </a:cxn>
                <a:cxn ang="0">
                  <a:pos x="T10" y="T11"/>
                </a:cxn>
                <a:cxn ang="0">
                  <a:pos x="T12" y="T13"/>
                </a:cxn>
              </a:cxnLst>
              <a:rect l="0" t="0" r="r" b="b"/>
              <a:pathLst>
                <a:path w="1735" h="3099">
                  <a:moveTo>
                    <a:pt x="1735" y="0"/>
                  </a:moveTo>
                  <a:lnTo>
                    <a:pt x="1329" y="0"/>
                  </a:lnTo>
                  <a:lnTo>
                    <a:pt x="0" y="2300"/>
                  </a:lnTo>
                  <a:lnTo>
                    <a:pt x="462" y="3099"/>
                  </a:lnTo>
                  <a:lnTo>
                    <a:pt x="1244" y="3099"/>
                  </a:lnTo>
                  <a:lnTo>
                    <a:pt x="1735" y="2247"/>
                  </a:lnTo>
                  <a:lnTo>
                    <a:pt x="1735" y="0"/>
                  </a:lnTo>
                  <a:close/>
                </a:path>
              </a:pathLst>
            </a:custGeom>
            <a:solidFill>
              <a:srgbClr val="244368"/>
            </a:solidFill>
            <a:ln>
              <a:noFill/>
            </a:ln>
          </p:spPr>
          <p:txBody>
            <a:bodyPr vert="horz" wrap="square" lIns="91440" tIns="45720" rIns="91440" bIns="45720" numCol="1" anchor="t" anchorCtr="0" compatLnSpc="1"/>
            <a:lstStyle/>
            <a:p>
              <a:endParaRPr lang="en-US"/>
            </a:p>
          </p:txBody>
        </p:sp>
        <p:sp>
          <p:nvSpPr>
            <p:cNvPr id="1193" name="Freeform 227"/>
            <p:cNvSpPr/>
            <p:nvPr/>
          </p:nvSpPr>
          <p:spPr bwMode="auto">
            <a:xfrm>
              <a:off x="10801127" y="-1"/>
              <a:ext cx="1390873" cy="2484332"/>
            </a:xfrm>
            <a:custGeom>
              <a:avLst/>
              <a:gdLst>
                <a:gd name="T0" fmla="*/ 1735 w 1735"/>
                <a:gd name="T1" fmla="*/ 0 h 3099"/>
                <a:gd name="T2" fmla="*/ 1329 w 1735"/>
                <a:gd name="T3" fmla="*/ 0 h 3099"/>
                <a:gd name="T4" fmla="*/ 0 w 1735"/>
                <a:gd name="T5" fmla="*/ 2300 h 3099"/>
                <a:gd name="T6" fmla="*/ 462 w 1735"/>
                <a:gd name="T7" fmla="*/ 3099 h 3099"/>
                <a:gd name="T8" fmla="*/ 1244 w 1735"/>
                <a:gd name="T9" fmla="*/ 3099 h 3099"/>
                <a:gd name="T10" fmla="*/ 1735 w 1735"/>
                <a:gd name="T11" fmla="*/ 2247 h 3099"/>
                <a:gd name="T12" fmla="*/ 1735 w 1735"/>
                <a:gd name="T13" fmla="*/ 0 h 3099"/>
              </a:gdLst>
              <a:ahLst/>
              <a:cxnLst>
                <a:cxn ang="0">
                  <a:pos x="T0" y="T1"/>
                </a:cxn>
                <a:cxn ang="0">
                  <a:pos x="T2" y="T3"/>
                </a:cxn>
                <a:cxn ang="0">
                  <a:pos x="T4" y="T5"/>
                </a:cxn>
                <a:cxn ang="0">
                  <a:pos x="T6" y="T7"/>
                </a:cxn>
                <a:cxn ang="0">
                  <a:pos x="T8" y="T9"/>
                </a:cxn>
                <a:cxn ang="0">
                  <a:pos x="T10" y="T11"/>
                </a:cxn>
                <a:cxn ang="0">
                  <a:pos x="T12" y="T13"/>
                </a:cxn>
              </a:cxnLst>
              <a:rect l="0" t="0" r="r" b="b"/>
              <a:pathLst>
                <a:path w="1735" h="3099">
                  <a:moveTo>
                    <a:pt x="1735" y="0"/>
                  </a:moveTo>
                  <a:lnTo>
                    <a:pt x="1329" y="0"/>
                  </a:lnTo>
                  <a:lnTo>
                    <a:pt x="0" y="2300"/>
                  </a:lnTo>
                  <a:lnTo>
                    <a:pt x="462" y="3099"/>
                  </a:lnTo>
                  <a:lnTo>
                    <a:pt x="1244" y="3099"/>
                  </a:lnTo>
                  <a:lnTo>
                    <a:pt x="1735" y="2247"/>
                  </a:lnTo>
                  <a:lnTo>
                    <a:pt x="17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4" name="Freeform 228"/>
            <p:cNvSpPr/>
            <p:nvPr/>
          </p:nvSpPr>
          <p:spPr bwMode="auto">
            <a:xfrm>
              <a:off x="7088658" y="-1"/>
              <a:ext cx="1327542" cy="575589"/>
            </a:xfrm>
            <a:custGeom>
              <a:avLst/>
              <a:gdLst>
                <a:gd name="T0" fmla="*/ 1656 w 1656"/>
                <a:gd name="T1" fmla="*/ 0 h 718"/>
                <a:gd name="T2" fmla="*/ 0 w 1656"/>
                <a:gd name="T3" fmla="*/ 0 h 718"/>
                <a:gd name="T4" fmla="*/ 413 w 1656"/>
                <a:gd name="T5" fmla="*/ 718 h 718"/>
                <a:gd name="T6" fmla="*/ 1243 w 1656"/>
                <a:gd name="T7" fmla="*/ 718 h 718"/>
                <a:gd name="T8" fmla="*/ 1656 w 1656"/>
                <a:gd name="T9" fmla="*/ 0 h 718"/>
              </a:gdLst>
              <a:ahLst/>
              <a:cxnLst>
                <a:cxn ang="0">
                  <a:pos x="T0" y="T1"/>
                </a:cxn>
                <a:cxn ang="0">
                  <a:pos x="T2" y="T3"/>
                </a:cxn>
                <a:cxn ang="0">
                  <a:pos x="T4" y="T5"/>
                </a:cxn>
                <a:cxn ang="0">
                  <a:pos x="T6" y="T7"/>
                </a:cxn>
                <a:cxn ang="0">
                  <a:pos x="T8" y="T9"/>
                </a:cxn>
              </a:cxnLst>
              <a:rect l="0" t="0" r="r" b="b"/>
              <a:pathLst>
                <a:path w="1656" h="718">
                  <a:moveTo>
                    <a:pt x="1656" y="0"/>
                  </a:moveTo>
                  <a:lnTo>
                    <a:pt x="0" y="0"/>
                  </a:lnTo>
                  <a:lnTo>
                    <a:pt x="413" y="718"/>
                  </a:lnTo>
                  <a:lnTo>
                    <a:pt x="1243" y="718"/>
                  </a:lnTo>
                  <a:lnTo>
                    <a:pt x="1656" y="0"/>
                  </a:lnTo>
                  <a:close/>
                </a:path>
              </a:pathLst>
            </a:custGeom>
            <a:solidFill>
              <a:schemeClr val="bg1">
                <a:lumMod val="75000"/>
              </a:schemeClr>
            </a:solidFill>
            <a:ln>
              <a:noFill/>
            </a:ln>
          </p:spPr>
          <p:txBody>
            <a:bodyPr vert="horz" wrap="square" lIns="91440" tIns="45720" rIns="91440" bIns="45720" numCol="1" anchor="t" anchorCtr="0" compatLnSpc="1"/>
            <a:lstStyle/>
            <a:p>
              <a:endParaRPr lang="en-US"/>
            </a:p>
          </p:txBody>
        </p:sp>
        <p:sp>
          <p:nvSpPr>
            <p:cNvPr id="1195" name="Freeform 229"/>
            <p:cNvSpPr/>
            <p:nvPr/>
          </p:nvSpPr>
          <p:spPr bwMode="auto">
            <a:xfrm>
              <a:off x="7088658" y="-1"/>
              <a:ext cx="1327542" cy="575589"/>
            </a:xfrm>
            <a:custGeom>
              <a:avLst/>
              <a:gdLst>
                <a:gd name="T0" fmla="*/ 1656 w 1656"/>
                <a:gd name="T1" fmla="*/ 0 h 718"/>
                <a:gd name="T2" fmla="*/ 0 w 1656"/>
                <a:gd name="T3" fmla="*/ 0 h 718"/>
                <a:gd name="T4" fmla="*/ 413 w 1656"/>
                <a:gd name="T5" fmla="*/ 718 h 718"/>
                <a:gd name="T6" fmla="*/ 1243 w 1656"/>
                <a:gd name="T7" fmla="*/ 718 h 718"/>
                <a:gd name="T8" fmla="*/ 1656 w 1656"/>
                <a:gd name="T9" fmla="*/ 0 h 718"/>
              </a:gdLst>
              <a:ahLst/>
              <a:cxnLst>
                <a:cxn ang="0">
                  <a:pos x="T0" y="T1"/>
                </a:cxn>
                <a:cxn ang="0">
                  <a:pos x="T2" y="T3"/>
                </a:cxn>
                <a:cxn ang="0">
                  <a:pos x="T4" y="T5"/>
                </a:cxn>
                <a:cxn ang="0">
                  <a:pos x="T6" y="T7"/>
                </a:cxn>
                <a:cxn ang="0">
                  <a:pos x="T8" y="T9"/>
                </a:cxn>
              </a:cxnLst>
              <a:rect l="0" t="0" r="r" b="b"/>
              <a:pathLst>
                <a:path w="1656" h="718">
                  <a:moveTo>
                    <a:pt x="1656" y="0"/>
                  </a:moveTo>
                  <a:lnTo>
                    <a:pt x="0" y="0"/>
                  </a:lnTo>
                  <a:lnTo>
                    <a:pt x="413" y="718"/>
                  </a:lnTo>
                  <a:lnTo>
                    <a:pt x="1243" y="718"/>
                  </a:lnTo>
                  <a:lnTo>
                    <a:pt x="16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6" name="Freeform 230"/>
            <p:cNvSpPr/>
            <p:nvPr/>
          </p:nvSpPr>
          <p:spPr bwMode="auto">
            <a:xfrm>
              <a:off x="6093803" y="2302356"/>
              <a:ext cx="1328344" cy="1148773"/>
            </a:xfrm>
            <a:custGeom>
              <a:avLst/>
              <a:gdLst>
                <a:gd name="T0" fmla="*/ 413 w 1657"/>
                <a:gd name="T1" fmla="*/ 1433 h 1433"/>
                <a:gd name="T2" fmla="*/ 0 w 1657"/>
                <a:gd name="T3" fmla="*/ 715 h 1433"/>
                <a:gd name="T4" fmla="*/ 413 w 1657"/>
                <a:gd name="T5" fmla="*/ 0 h 1433"/>
                <a:gd name="T6" fmla="*/ 1243 w 1657"/>
                <a:gd name="T7" fmla="*/ 0 h 1433"/>
                <a:gd name="T8" fmla="*/ 1657 w 1657"/>
                <a:gd name="T9" fmla="*/ 715 h 1433"/>
                <a:gd name="T10" fmla="*/ 1243 w 1657"/>
                <a:gd name="T11" fmla="*/ 1433 h 1433"/>
                <a:gd name="T12" fmla="*/ 413 w 1657"/>
                <a:gd name="T13" fmla="*/ 1433 h 1433"/>
              </a:gdLst>
              <a:ahLst/>
              <a:cxnLst>
                <a:cxn ang="0">
                  <a:pos x="T0" y="T1"/>
                </a:cxn>
                <a:cxn ang="0">
                  <a:pos x="T2" y="T3"/>
                </a:cxn>
                <a:cxn ang="0">
                  <a:pos x="T4" y="T5"/>
                </a:cxn>
                <a:cxn ang="0">
                  <a:pos x="T6" y="T7"/>
                </a:cxn>
                <a:cxn ang="0">
                  <a:pos x="T8" y="T9"/>
                </a:cxn>
                <a:cxn ang="0">
                  <a:pos x="T10" y="T11"/>
                </a:cxn>
                <a:cxn ang="0">
                  <a:pos x="T12" y="T13"/>
                </a:cxn>
              </a:cxnLst>
              <a:rect l="0" t="0" r="r" b="b"/>
              <a:pathLst>
                <a:path w="1657" h="1433">
                  <a:moveTo>
                    <a:pt x="413" y="1433"/>
                  </a:moveTo>
                  <a:lnTo>
                    <a:pt x="0" y="715"/>
                  </a:lnTo>
                  <a:lnTo>
                    <a:pt x="413" y="0"/>
                  </a:lnTo>
                  <a:lnTo>
                    <a:pt x="1243" y="0"/>
                  </a:lnTo>
                  <a:lnTo>
                    <a:pt x="1657" y="715"/>
                  </a:lnTo>
                  <a:lnTo>
                    <a:pt x="1243" y="1433"/>
                  </a:lnTo>
                  <a:lnTo>
                    <a:pt x="413" y="1433"/>
                  </a:lnTo>
                  <a:close/>
                </a:path>
              </a:pathLst>
            </a:custGeom>
            <a:solidFill>
              <a:schemeClr val="bg1">
                <a:lumMod val="95000"/>
              </a:schemeClr>
            </a:solidFill>
            <a:ln>
              <a:noFill/>
            </a:ln>
          </p:spPr>
          <p:txBody>
            <a:bodyPr vert="horz" wrap="square" lIns="91440" tIns="45720" rIns="91440" bIns="45720" numCol="1" anchor="t" anchorCtr="0" compatLnSpc="1"/>
            <a:lstStyle/>
            <a:p>
              <a:endParaRPr lang="en-US"/>
            </a:p>
          </p:txBody>
        </p:sp>
        <p:sp>
          <p:nvSpPr>
            <p:cNvPr id="1197" name="Freeform 231"/>
            <p:cNvSpPr/>
            <p:nvPr/>
          </p:nvSpPr>
          <p:spPr bwMode="auto">
            <a:xfrm>
              <a:off x="9073558" y="4007478"/>
              <a:ext cx="1327542" cy="1151178"/>
            </a:xfrm>
            <a:custGeom>
              <a:avLst/>
              <a:gdLst>
                <a:gd name="T0" fmla="*/ 413 w 1656"/>
                <a:gd name="T1" fmla="*/ 1436 h 1436"/>
                <a:gd name="T2" fmla="*/ 0 w 1656"/>
                <a:gd name="T3" fmla="*/ 718 h 1436"/>
                <a:gd name="T4" fmla="*/ 413 w 1656"/>
                <a:gd name="T5" fmla="*/ 0 h 1436"/>
                <a:gd name="T6" fmla="*/ 1240 w 1656"/>
                <a:gd name="T7" fmla="*/ 0 h 1436"/>
                <a:gd name="T8" fmla="*/ 1656 w 1656"/>
                <a:gd name="T9" fmla="*/ 718 h 1436"/>
                <a:gd name="T10" fmla="*/ 1240 w 1656"/>
                <a:gd name="T11" fmla="*/ 1436 h 1436"/>
                <a:gd name="T12" fmla="*/ 413 w 1656"/>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6" h="1436">
                  <a:moveTo>
                    <a:pt x="413" y="1436"/>
                  </a:moveTo>
                  <a:lnTo>
                    <a:pt x="0" y="718"/>
                  </a:lnTo>
                  <a:lnTo>
                    <a:pt x="413" y="0"/>
                  </a:lnTo>
                  <a:lnTo>
                    <a:pt x="1240" y="0"/>
                  </a:lnTo>
                  <a:lnTo>
                    <a:pt x="1656" y="718"/>
                  </a:lnTo>
                  <a:lnTo>
                    <a:pt x="1240" y="1436"/>
                  </a:lnTo>
                  <a:lnTo>
                    <a:pt x="413" y="1436"/>
                  </a:lnTo>
                  <a:close/>
                </a:path>
              </a:pathLst>
            </a:custGeom>
            <a:solidFill>
              <a:schemeClr val="bg1">
                <a:lumMod val="50000"/>
              </a:schemeClr>
            </a:solidFill>
            <a:ln>
              <a:noFill/>
            </a:ln>
          </p:spPr>
          <p:txBody>
            <a:bodyPr vert="horz" wrap="square" lIns="91440" tIns="45720" rIns="91440" bIns="45720" numCol="1" anchor="t" anchorCtr="0" compatLnSpc="1"/>
            <a:lstStyle/>
            <a:p>
              <a:endParaRPr lang="en-US"/>
            </a:p>
          </p:txBody>
        </p:sp>
        <p:sp>
          <p:nvSpPr>
            <p:cNvPr id="1198" name="Freeform 232"/>
            <p:cNvSpPr/>
            <p:nvPr/>
          </p:nvSpPr>
          <p:spPr bwMode="auto">
            <a:xfrm>
              <a:off x="9073558" y="4007478"/>
              <a:ext cx="1327542" cy="1151178"/>
            </a:xfrm>
            <a:custGeom>
              <a:avLst/>
              <a:gdLst>
                <a:gd name="T0" fmla="*/ 413 w 1656"/>
                <a:gd name="T1" fmla="*/ 1436 h 1436"/>
                <a:gd name="T2" fmla="*/ 0 w 1656"/>
                <a:gd name="T3" fmla="*/ 718 h 1436"/>
                <a:gd name="T4" fmla="*/ 413 w 1656"/>
                <a:gd name="T5" fmla="*/ 0 h 1436"/>
                <a:gd name="T6" fmla="*/ 1240 w 1656"/>
                <a:gd name="T7" fmla="*/ 0 h 1436"/>
                <a:gd name="T8" fmla="*/ 1656 w 1656"/>
                <a:gd name="T9" fmla="*/ 718 h 1436"/>
                <a:gd name="T10" fmla="*/ 1240 w 1656"/>
                <a:gd name="T11" fmla="*/ 1436 h 1436"/>
                <a:gd name="T12" fmla="*/ 413 w 1656"/>
                <a:gd name="T13" fmla="*/ 1436 h 1436"/>
              </a:gdLst>
              <a:ahLst/>
              <a:cxnLst>
                <a:cxn ang="0">
                  <a:pos x="T0" y="T1"/>
                </a:cxn>
                <a:cxn ang="0">
                  <a:pos x="T2" y="T3"/>
                </a:cxn>
                <a:cxn ang="0">
                  <a:pos x="T4" y="T5"/>
                </a:cxn>
                <a:cxn ang="0">
                  <a:pos x="T6" y="T7"/>
                </a:cxn>
                <a:cxn ang="0">
                  <a:pos x="T8" y="T9"/>
                </a:cxn>
                <a:cxn ang="0">
                  <a:pos x="T10" y="T11"/>
                </a:cxn>
                <a:cxn ang="0">
                  <a:pos x="T12" y="T13"/>
                </a:cxn>
              </a:cxnLst>
              <a:rect l="0" t="0" r="r" b="b"/>
              <a:pathLst>
                <a:path w="1656" h="1436">
                  <a:moveTo>
                    <a:pt x="413" y="1436"/>
                  </a:moveTo>
                  <a:lnTo>
                    <a:pt x="0" y="718"/>
                  </a:lnTo>
                  <a:lnTo>
                    <a:pt x="413" y="0"/>
                  </a:lnTo>
                  <a:lnTo>
                    <a:pt x="1240" y="0"/>
                  </a:lnTo>
                  <a:lnTo>
                    <a:pt x="1656" y="718"/>
                  </a:lnTo>
                  <a:lnTo>
                    <a:pt x="1240" y="1436"/>
                  </a:lnTo>
                  <a:lnTo>
                    <a:pt x="413" y="14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199" name="Freeform 233"/>
            <p:cNvSpPr/>
            <p:nvPr/>
          </p:nvSpPr>
          <p:spPr bwMode="auto">
            <a:xfrm>
              <a:off x="10061199" y="3429484"/>
              <a:ext cx="1325939" cy="1149575"/>
            </a:xfrm>
            <a:custGeom>
              <a:avLst/>
              <a:gdLst>
                <a:gd name="T0" fmla="*/ 414 w 1654"/>
                <a:gd name="T1" fmla="*/ 1434 h 1434"/>
                <a:gd name="T2" fmla="*/ 0 w 1654"/>
                <a:gd name="T3" fmla="*/ 718 h 1434"/>
                <a:gd name="T4" fmla="*/ 414 w 1654"/>
                <a:gd name="T5" fmla="*/ 0 h 1434"/>
                <a:gd name="T6" fmla="*/ 1241 w 1654"/>
                <a:gd name="T7" fmla="*/ 0 h 1434"/>
                <a:gd name="T8" fmla="*/ 1654 w 1654"/>
                <a:gd name="T9" fmla="*/ 718 h 1434"/>
                <a:gd name="T10" fmla="*/ 1241 w 1654"/>
                <a:gd name="T11" fmla="*/ 1434 h 1434"/>
                <a:gd name="T12" fmla="*/ 414 w 1654"/>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4" h="1434">
                  <a:moveTo>
                    <a:pt x="414" y="1434"/>
                  </a:moveTo>
                  <a:lnTo>
                    <a:pt x="0" y="718"/>
                  </a:lnTo>
                  <a:lnTo>
                    <a:pt x="414" y="0"/>
                  </a:lnTo>
                  <a:lnTo>
                    <a:pt x="1241" y="0"/>
                  </a:lnTo>
                  <a:lnTo>
                    <a:pt x="1654" y="718"/>
                  </a:lnTo>
                  <a:lnTo>
                    <a:pt x="1241" y="1434"/>
                  </a:lnTo>
                  <a:lnTo>
                    <a:pt x="414" y="1434"/>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200" name="Freeform 234"/>
            <p:cNvSpPr/>
            <p:nvPr/>
          </p:nvSpPr>
          <p:spPr bwMode="auto">
            <a:xfrm>
              <a:off x="10061199" y="3429484"/>
              <a:ext cx="1325939" cy="1149575"/>
            </a:xfrm>
            <a:custGeom>
              <a:avLst/>
              <a:gdLst>
                <a:gd name="T0" fmla="*/ 414 w 1654"/>
                <a:gd name="T1" fmla="*/ 1434 h 1434"/>
                <a:gd name="T2" fmla="*/ 0 w 1654"/>
                <a:gd name="T3" fmla="*/ 718 h 1434"/>
                <a:gd name="T4" fmla="*/ 414 w 1654"/>
                <a:gd name="T5" fmla="*/ 0 h 1434"/>
                <a:gd name="T6" fmla="*/ 1241 w 1654"/>
                <a:gd name="T7" fmla="*/ 0 h 1434"/>
                <a:gd name="T8" fmla="*/ 1654 w 1654"/>
                <a:gd name="T9" fmla="*/ 718 h 1434"/>
                <a:gd name="T10" fmla="*/ 1241 w 1654"/>
                <a:gd name="T11" fmla="*/ 1434 h 1434"/>
                <a:gd name="T12" fmla="*/ 414 w 1654"/>
                <a:gd name="T13" fmla="*/ 1434 h 1434"/>
              </a:gdLst>
              <a:ahLst/>
              <a:cxnLst>
                <a:cxn ang="0">
                  <a:pos x="T0" y="T1"/>
                </a:cxn>
                <a:cxn ang="0">
                  <a:pos x="T2" y="T3"/>
                </a:cxn>
                <a:cxn ang="0">
                  <a:pos x="T4" y="T5"/>
                </a:cxn>
                <a:cxn ang="0">
                  <a:pos x="T6" y="T7"/>
                </a:cxn>
                <a:cxn ang="0">
                  <a:pos x="T8" y="T9"/>
                </a:cxn>
                <a:cxn ang="0">
                  <a:pos x="T10" y="T11"/>
                </a:cxn>
                <a:cxn ang="0">
                  <a:pos x="T12" y="T13"/>
                </a:cxn>
              </a:cxnLst>
              <a:rect l="0" t="0" r="r" b="b"/>
              <a:pathLst>
                <a:path w="1654" h="1434">
                  <a:moveTo>
                    <a:pt x="414" y="1434"/>
                  </a:moveTo>
                  <a:lnTo>
                    <a:pt x="0" y="718"/>
                  </a:lnTo>
                  <a:lnTo>
                    <a:pt x="414" y="0"/>
                  </a:lnTo>
                  <a:lnTo>
                    <a:pt x="1241" y="0"/>
                  </a:lnTo>
                  <a:lnTo>
                    <a:pt x="1654" y="718"/>
                  </a:lnTo>
                  <a:lnTo>
                    <a:pt x="1241" y="1434"/>
                  </a:lnTo>
                  <a:lnTo>
                    <a:pt x="414" y="14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1" name="Freeform 235"/>
            <p:cNvSpPr>
              <a:spLocks noEditPoints="1"/>
            </p:cNvSpPr>
            <p:nvPr/>
          </p:nvSpPr>
          <p:spPr bwMode="auto">
            <a:xfrm>
              <a:off x="10121322" y="3872800"/>
              <a:ext cx="1236153" cy="79364"/>
            </a:xfrm>
            <a:custGeom>
              <a:avLst/>
              <a:gdLst>
                <a:gd name="T0" fmla="*/ 1526 w 1542"/>
                <a:gd name="T1" fmla="*/ 72 h 99"/>
                <a:gd name="T2" fmla="*/ 1526 w 1542"/>
                <a:gd name="T3" fmla="*/ 72 h 99"/>
                <a:gd name="T4" fmla="*/ 1542 w 1542"/>
                <a:gd name="T5" fmla="*/ 99 h 99"/>
                <a:gd name="T6" fmla="*/ 1526 w 1542"/>
                <a:gd name="T7" fmla="*/ 72 h 99"/>
                <a:gd name="T8" fmla="*/ 19 w 1542"/>
                <a:gd name="T9" fmla="*/ 0 h 99"/>
                <a:gd name="T10" fmla="*/ 0 w 1542"/>
                <a:gd name="T11" fmla="*/ 35 h 99"/>
                <a:gd name="T12" fmla="*/ 19 w 1542"/>
                <a:gd name="T13" fmla="*/ 0 h 99"/>
                <a:gd name="T14" fmla="*/ 19 w 1542"/>
                <a:gd name="T15" fmla="*/ 0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2" h="99">
                  <a:moveTo>
                    <a:pt x="1526" y="72"/>
                  </a:moveTo>
                  <a:lnTo>
                    <a:pt x="1526" y="72"/>
                  </a:lnTo>
                  <a:lnTo>
                    <a:pt x="1542" y="99"/>
                  </a:lnTo>
                  <a:lnTo>
                    <a:pt x="1526" y="72"/>
                  </a:lnTo>
                  <a:close/>
                  <a:moveTo>
                    <a:pt x="19" y="0"/>
                  </a:moveTo>
                  <a:lnTo>
                    <a:pt x="0" y="35"/>
                  </a:lnTo>
                  <a:lnTo>
                    <a:pt x="19" y="0"/>
                  </a:lnTo>
                  <a:lnTo>
                    <a:pt x="19" y="0"/>
                  </a:lnTo>
                  <a:close/>
                </a:path>
              </a:pathLst>
            </a:custGeom>
            <a:solidFill>
              <a:srgbClr val="FFC4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2" name="Freeform 236"/>
            <p:cNvSpPr>
              <a:spLocks noEditPoints="1"/>
            </p:cNvSpPr>
            <p:nvPr/>
          </p:nvSpPr>
          <p:spPr bwMode="auto">
            <a:xfrm>
              <a:off x="10121322" y="3872800"/>
              <a:ext cx="1236153" cy="79364"/>
            </a:xfrm>
            <a:custGeom>
              <a:avLst/>
              <a:gdLst>
                <a:gd name="T0" fmla="*/ 1526 w 1542"/>
                <a:gd name="T1" fmla="*/ 72 h 99"/>
                <a:gd name="T2" fmla="*/ 1526 w 1542"/>
                <a:gd name="T3" fmla="*/ 72 h 99"/>
                <a:gd name="T4" fmla="*/ 1542 w 1542"/>
                <a:gd name="T5" fmla="*/ 99 h 99"/>
                <a:gd name="T6" fmla="*/ 1526 w 1542"/>
                <a:gd name="T7" fmla="*/ 72 h 99"/>
                <a:gd name="T8" fmla="*/ 19 w 1542"/>
                <a:gd name="T9" fmla="*/ 0 h 99"/>
                <a:gd name="T10" fmla="*/ 0 w 1542"/>
                <a:gd name="T11" fmla="*/ 35 h 99"/>
                <a:gd name="T12" fmla="*/ 19 w 1542"/>
                <a:gd name="T13" fmla="*/ 0 h 99"/>
                <a:gd name="T14" fmla="*/ 19 w 1542"/>
                <a:gd name="T15" fmla="*/ 0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2" h="99">
                  <a:moveTo>
                    <a:pt x="1526" y="72"/>
                  </a:moveTo>
                  <a:lnTo>
                    <a:pt x="1526" y="72"/>
                  </a:lnTo>
                  <a:lnTo>
                    <a:pt x="1542" y="99"/>
                  </a:lnTo>
                  <a:lnTo>
                    <a:pt x="1526" y="72"/>
                  </a:lnTo>
                  <a:moveTo>
                    <a:pt x="19" y="0"/>
                  </a:moveTo>
                  <a:lnTo>
                    <a:pt x="0" y="35"/>
                  </a:lnTo>
                  <a:lnTo>
                    <a:pt x="19" y="0"/>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3" name="Freeform 237"/>
            <p:cNvSpPr/>
            <p:nvPr/>
          </p:nvSpPr>
          <p:spPr bwMode="auto">
            <a:xfrm>
              <a:off x="10118918" y="3620278"/>
              <a:ext cx="1242567" cy="656557"/>
            </a:xfrm>
            <a:custGeom>
              <a:avLst/>
              <a:gdLst>
                <a:gd name="T0" fmla="*/ 1054 w 1550"/>
                <a:gd name="T1" fmla="*/ 0 h 819"/>
                <a:gd name="T2" fmla="*/ 985 w 1550"/>
                <a:gd name="T3" fmla="*/ 475 h 819"/>
                <a:gd name="T4" fmla="*/ 755 w 1550"/>
                <a:gd name="T5" fmla="*/ 475 h 819"/>
                <a:gd name="T6" fmla="*/ 683 w 1550"/>
                <a:gd name="T7" fmla="*/ 243 h 819"/>
                <a:gd name="T8" fmla="*/ 593 w 1550"/>
                <a:gd name="T9" fmla="*/ 659 h 819"/>
                <a:gd name="T10" fmla="*/ 521 w 1550"/>
                <a:gd name="T11" fmla="*/ 0 h 819"/>
                <a:gd name="T12" fmla="*/ 451 w 1550"/>
                <a:gd name="T13" fmla="*/ 475 h 819"/>
                <a:gd name="T14" fmla="*/ 222 w 1550"/>
                <a:gd name="T15" fmla="*/ 475 h 819"/>
                <a:gd name="T16" fmla="*/ 152 w 1550"/>
                <a:gd name="T17" fmla="*/ 243 h 819"/>
                <a:gd name="T18" fmla="*/ 59 w 1550"/>
                <a:gd name="T19" fmla="*/ 659 h 819"/>
                <a:gd name="T20" fmla="*/ 22 w 1550"/>
                <a:gd name="T21" fmla="*/ 315 h 819"/>
                <a:gd name="T22" fmla="*/ 3 w 1550"/>
                <a:gd name="T23" fmla="*/ 350 h 819"/>
                <a:gd name="T24" fmla="*/ 0 w 1550"/>
                <a:gd name="T25" fmla="*/ 352 h 819"/>
                <a:gd name="T26" fmla="*/ 35 w 1550"/>
                <a:gd name="T27" fmla="*/ 665 h 819"/>
                <a:gd name="T28" fmla="*/ 62 w 1550"/>
                <a:gd name="T29" fmla="*/ 710 h 819"/>
                <a:gd name="T30" fmla="*/ 72 w 1550"/>
                <a:gd name="T31" fmla="*/ 729 h 819"/>
                <a:gd name="T32" fmla="*/ 155 w 1550"/>
                <a:gd name="T33" fmla="*/ 347 h 819"/>
                <a:gd name="T34" fmla="*/ 203 w 1550"/>
                <a:gd name="T35" fmla="*/ 499 h 819"/>
                <a:gd name="T36" fmla="*/ 473 w 1550"/>
                <a:gd name="T37" fmla="*/ 499 h 819"/>
                <a:gd name="T38" fmla="*/ 518 w 1550"/>
                <a:gd name="T39" fmla="*/ 205 h 819"/>
                <a:gd name="T40" fmla="*/ 585 w 1550"/>
                <a:gd name="T41" fmla="*/ 819 h 819"/>
                <a:gd name="T42" fmla="*/ 689 w 1550"/>
                <a:gd name="T43" fmla="*/ 347 h 819"/>
                <a:gd name="T44" fmla="*/ 737 w 1550"/>
                <a:gd name="T45" fmla="*/ 499 h 819"/>
                <a:gd name="T46" fmla="*/ 1006 w 1550"/>
                <a:gd name="T47" fmla="*/ 499 h 819"/>
                <a:gd name="T48" fmla="*/ 1051 w 1550"/>
                <a:gd name="T49" fmla="*/ 205 h 819"/>
                <a:gd name="T50" fmla="*/ 1118 w 1550"/>
                <a:gd name="T51" fmla="*/ 819 h 819"/>
                <a:gd name="T52" fmla="*/ 1222 w 1550"/>
                <a:gd name="T53" fmla="*/ 347 h 819"/>
                <a:gd name="T54" fmla="*/ 1270 w 1550"/>
                <a:gd name="T55" fmla="*/ 499 h 819"/>
                <a:gd name="T56" fmla="*/ 1540 w 1550"/>
                <a:gd name="T57" fmla="*/ 499 h 819"/>
                <a:gd name="T58" fmla="*/ 1550 w 1550"/>
                <a:gd name="T59" fmla="*/ 424 h 819"/>
                <a:gd name="T60" fmla="*/ 1545 w 1550"/>
                <a:gd name="T61" fmla="*/ 414 h 819"/>
                <a:gd name="T62" fmla="*/ 1529 w 1550"/>
                <a:gd name="T63" fmla="*/ 387 h 819"/>
                <a:gd name="T64" fmla="*/ 1518 w 1550"/>
                <a:gd name="T65" fmla="*/ 475 h 819"/>
                <a:gd name="T66" fmla="*/ 1289 w 1550"/>
                <a:gd name="T67" fmla="*/ 475 h 819"/>
                <a:gd name="T68" fmla="*/ 1217 w 1550"/>
                <a:gd name="T69" fmla="*/ 243 h 819"/>
                <a:gd name="T70" fmla="*/ 1126 w 1550"/>
                <a:gd name="T71" fmla="*/ 659 h 819"/>
                <a:gd name="T72" fmla="*/ 1054 w 1550"/>
                <a:gd name="T73"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819">
                  <a:moveTo>
                    <a:pt x="1054" y="0"/>
                  </a:moveTo>
                  <a:lnTo>
                    <a:pt x="985" y="475"/>
                  </a:lnTo>
                  <a:lnTo>
                    <a:pt x="755" y="475"/>
                  </a:lnTo>
                  <a:lnTo>
                    <a:pt x="683" y="243"/>
                  </a:lnTo>
                  <a:lnTo>
                    <a:pt x="593" y="659"/>
                  </a:lnTo>
                  <a:lnTo>
                    <a:pt x="521" y="0"/>
                  </a:lnTo>
                  <a:lnTo>
                    <a:pt x="451" y="475"/>
                  </a:lnTo>
                  <a:lnTo>
                    <a:pt x="222" y="475"/>
                  </a:lnTo>
                  <a:lnTo>
                    <a:pt x="152" y="243"/>
                  </a:lnTo>
                  <a:lnTo>
                    <a:pt x="59" y="659"/>
                  </a:lnTo>
                  <a:lnTo>
                    <a:pt x="22" y="315"/>
                  </a:lnTo>
                  <a:lnTo>
                    <a:pt x="3" y="350"/>
                  </a:lnTo>
                  <a:lnTo>
                    <a:pt x="0" y="352"/>
                  </a:lnTo>
                  <a:lnTo>
                    <a:pt x="35" y="665"/>
                  </a:lnTo>
                  <a:lnTo>
                    <a:pt x="62" y="710"/>
                  </a:lnTo>
                  <a:lnTo>
                    <a:pt x="72" y="729"/>
                  </a:lnTo>
                  <a:lnTo>
                    <a:pt x="155" y="347"/>
                  </a:lnTo>
                  <a:lnTo>
                    <a:pt x="203" y="499"/>
                  </a:lnTo>
                  <a:lnTo>
                    <a:pt x="473" y="499"/>
                  </a:lnTo>
                  <a:lnTo>
                    <a:pt x="518" y="205"/>
                  </a:lnTo>
                  <a:lnTo>
                    <a:pt x="585" y="819"/>
                  </a:lnTo>
                  <a:lnTo>
                    <a:pt x="689" y="347"/>
                  </a:lnTo>
                  <a:lnTo>
                    <a:pt x="737" y="499"/>
                  </a:lnTo>
                  <a:lnTo>
                    <a:pt x="1006" y="499"/>
                  </a:lnTo>
                  <a:lnTo>
                    <a:pt x="1051" y="205"/>
                  </a:lnTo>
                  <a:lnTo>
                    <a:pt x="1118" y="819"/>
                  </a:lnTo>
                  <a:lnTo>
                    <a:pt x="1222" y="347"/>
                  </a:lnTo>
                  <a:lnTo>
                    <a:pt x="1270" y="499"/>
                  </a:lnTo>
                  <a:lnTo>
                    <a:pt x="1540" y="499"/>
                  </a:lnTo>
                  <a:lnTo>
                    <a:pt x="1550" y="424"/>
                  </a:lnTo>
                  <a:lnTo>
                    <a:pt x="1545" y="414"/>
                  </a:lnTo>
                  <a:lnTo>
                    <a:pt x="1529" y="387"/>
                  </a:lnTo>
                  <a:lnTo>
                    <a:pt x="1518" y="475"/>
                  </a:lnTo>
                  <a:lnTo>
                    <a:pt x="1289" y="475"/>
                  </a:lnTo>
                  <a:lnTo>
                    <a:pt x="1217" y="243"/>
                  </a:lnTo>
                  <a:lnTo>
                    <a:pt x="1126" y="659"/>
                  </a:lnTo>
                  <a:lnTo>
                    <a:pt x="1054" y="0"/>
                  </a:lnTo>
                  <a:close/>
                </a:path>
              </a:pathLst>
            </a:custGeom>
            <a:solidFill>
              <a:schemeClr val="bg1"/>
            </a:solidFill>
            <a:ln>
              <a:noFill/>
            </a:ln>
          </p:spPr>
          <p:txBody>
            <a:bodyPr vert="horz" wrap="square" lIns="91440" tIns="45720" rIns="91440" bIns="45720" numCol="1" anchor="t" anchorCtr="0" compatLnSpc="1"/>
            <a:lstStyle/>
            <a:p>
              <a:endParaRPr lang="en-US"/>
            </a:p>
          </p:txBody>
        </p:sp>
        <p:sp>
          <p:nvSpPr>
            <p:cNvPr id="1204" name="Freeform 238"/>
            <p:cNvSpPr/>
            <p:nvPr/>
          </p:nvSpPr>
          <p:spPr bwMode="auto">
            <a:xfrm>
              <a:off x="10118918" y="3620278"/>
              <a:ext cx="1242567" cy="656557"/>
            </a:xfrm>
            <a:custGeom>
              <a:avLst/>
              <a:gdLst>
                <a:gd name="T0" fmla="*/ 1054 w 1550"/>
                <a:gd name="T1" fmla="*/ 0 h 819"/>
                <a:gd name="T2" fmla="*/ 985 w 1550"/>
                <a:gd name="T3" fmla="*/ 475 h 819"/>
                <a:gd name="T4" fmla="*/ 755 w 1550"/>
                <a:gd name="T5" fmla="*/ 475 h 819"/>
                <a:gd name="T6" fmla="*/ 683 w 1550"/>
                <a:gd name="T7" fmla="*/ 243 h 819"/>
                <a:gd name="T8" fmla="*/ 593 w 1550"/>
                <a:gd name="T9" fmla="*/ 659 h 819"/>
                <a:gd name="T10" fmla="*/ 521 w 1550"/>
                <a:gd name="T11" fmla="*/ 0 h 819"/>
                <a:gd name="T12" fmla="*/ 451 w 1550"/>
                <a:gd name="T13" fmla="*/ 475 h 819"/>
                <a:gd name="T14" fmla="*/ 222 w 1550"/>
                <a:gd name="T15" fmla="*/ 475 h 819"/>
                <a:gd name="T16" fmla="*/ 152 w 1550"/>
                <a:gd name="T17" fmla="*/ 243 h 819"/>
                <a:gd name="T18" fmla="*/ 59 w 1550"/>
                <a:gd name="T19" fmla="*/ 659 h 819"/>
                <a:gd name="T20" fmla="*/ 22 w 1550"/>
                <a:gd name="T21" fmla="*/ 315 h 819"/>
                <a:gd name="T22" fmla="*/ 3 w 1550"/>
                <a:gd name="T23" fmla="*/ 350 h 819"/>
                <a:gd name="T24" fmla="*/ 0 w 1550"/>
                <a:gd name="T25" fmla="*/ 352 h 819"/>
                <a:gd name="T26" fmla="*/ 35 w 1550"/>
                <a:gd name="T27" fmla="*/ 665 h 819"/>
                <a:gd name="T28" fmla="*/ 62 w 1550"/>
                <a:gd name="T29" fmla="*/ 710 h 819"/>
                <a:gd name="T30" fmla="*/ 72 w 1550"/>
                <a:gd name="T31" fmla="*/ 729 h 819"/>
                <a:gd name="T32" fmla="*/ 155 w 1550"/>
                <a:gd name="T33" fmla="*/ 347 h 819"/>
                <a:gd name="T34" fmla="*/ 203 w 1550"/>
                <a:gd name="T35" fmla="*/ 499 h 819"/>
                <a:gd name="T36" fmla="*/ 473 w 1550"/>
                <a:gd name="T37" fmla="*/ 499 h 819"/>
                <a:gd name="T38" fmla="*/ 518 w 1550"/>
                <a:gd name="T39" fmla="*/ 205 h 819"/>
                <a:gd name="T40" fmla="*/ 585 w 1550"/>
                <a:gd name="T41" fmla="*/ 819 h 819"/>
                <a:gd name="T42" fmla="*/ 689 w 1550"/>
                <a:gd name="T43" fmla="*/ 347 h 819"/>
                <a:gd name="T44" fmla="*/ 737 w 1550"/>
                <a:gd name="T45" fmla="*/ 499 h 819"/>
                <a:gd name="T46" fmla="*/ 1006 w 1550"/>
                <a:gd name="T47" fmla="*/ 499 h 819"/>
                <a:gd name="T48" fmla="*/ 1051 w 1550"/>
                <a:gd name="T49" fmla="*/ 205 h 819"/>
                <a:gd name="T50" fmla="*/ 1118 w 1550"/>
                <a:gd name="T51" fmla="*/ 819 h 819"/>
                <a:gd name="T52" fmla="*/ 1222 w 1550"/>
                <a:gd name="T53" fmla="*/ 347 h 819"/>
                <a:gd name="T54" fmla="*/ 1270 w 1550"/>
                <a:gd name="T55" fmla="*/ 499 h 819"/>
                <a:gd name="T56" fmla="*/ 1540 w 1550"/>
                <a:gd name="T57" fmla="*/ 499 h 819"/>
                <a:gd name="T58" fmla="*/ 1550 w 1550"/>
                <a:gd name="T59" fmla="*/ 424 h 819"/>
                <a:gd name="T60" fmla="*/ 1545 w 1550"/>
                <a:gd name="T61" fmla="*/ 414 h 819"/>
                <a:gd name="T62" fmla="*/ 1529 w 1550"/>
                <a:gd name="T63" fmla="*/ 387 h 819"/>
                <a:gd name="T64" fmla="*/ 1518 w 1550"/>
                <a:gd name="T65" fmla="*/ 475 h 819"/>
                <a:gd name="T66" fmla="*/ 1289 w 1550"/>
                <a:gd name="T67" fmla="*/ 475 h 819"/>
                <a:gd name="T68" fmla="*/ 1217 w 1550"/>
                <a:gd name="T69" fmla="*/ 243 h 819"/>
                <a:gd name="T70" fmla="*/ 1126 w 1550"/>
                <a:gd name="T71" fmla="*/ 659 h 819"/>
                <a:gd name="T72" fmla="*/ 1054 w 1550"/>
                <a:gd name="T73"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819">
                  <a:moveTo>
                    <a:pt x="1054" y="0"/>
                  </a:moveTo>
                  <a:lnTo>
                    <a:pt x="985" y="475"/>
                  </a:lnTo>
                  <a:lnTo>
                    <a:pt x="755" y="475"/>
                  </a:lnTo>
                  <a:lnTo>
                    <a:pt x="683" y="243"/>
                  </a:lnTo>
                  <a:lnTo>
                    <a:pt x="593" y="659"/>
                  </a:lnTo>
                  <a:lnTo>
                    <a:pt x="521" y="0"/>
                  </a:lnTo>
                  <a:lnTo>
                    <a:pt x="451" y="475"/>
                  </a:lnTo>
                  <a:lnTo>
                    <a:pt x="222" y="475"/>
                  </a:lnTo>
                  <a:lnTo>
                    <a:pt x="152" y="243"/>
                  </a:lnTo>
                  <a:lnTo>
                    <a:pt x="59" y="659"/>
                  </a:lnTo>
                  <a:lnTo>
                    <a:pt x="22" y="315"/>
                  </a:lnTo>
                  <a:lnTo>
                    <a:pt x="3" y="350"/>
                  </a:lnTo>
                  <a:lnTo>
                    <a:pt x="0" y="352"/>
                  </a:lnTo>
                  <a:lnTo>
                    <a:pt x="35" y="665"/>
                  </a:lnTo>
                  <a:lnTo>
                    <a:pt x="62" y="710"/>
                  </a:lnTo>
                  <a:lnTo>
                    <a:pt x="72" y="729"/>
                  </a:lnTo>
                  <a:lnTo>
                    <a:pt x="155" y="347"/>
                  </a:lnTo>
                  <a:lnTo>
                    <a:pt x="203" y="499"/>
                  </a:lnTo>
                  <a:lnTo>
                    <a:pt x="473" y="499"/>
                  </a:lnTo>
                  <a:lnTo>
                    <a:pt x="518" y="205"/>
                  </a:lnTo>
                  <a:lnTo>
                    <a:pt x="585" y="819"/>
                  </a:lnTo>
                  <a:lnTo>
                    <a:pt x="689" y="347"/>
                  </a:lnTo>
                  <a:lnTo>
                    <a:pt x="737" y="499"/>
                  </a:lnTo>
                  <a:lnTo>
                    <a:pt x="1006" y="499"/>
                  </a:lnTo>
                  <a:lnTo>
                    <a:pt x="1051" y="205"/>
                  </a:lnTo>
                  <a:lnTo>
                    <a:pt x="1118" y="819"/>
                  </a:lnTo>
                  <a:lnTo>
                    <a:pt x="1222" y="347"/>
                  </a:lnTo>
                  <a:lnTo>
                    <a:pt x="1270" y="499"/>
                  </a:lnTo>
                  <a:lnTo>
                    <a:pt x="1540" y="499"/>
                  </a:lnTo>
                  <a:lnTo>
                    <a:pt x="1550" y="424"/>
                  </a:lnTo>
                  <a:lnTo>
                    <a:pt x="1545" y="414"/>
                  </a:lnTo>
                  <a:lnTo>
                    <a:pt x="1529" y="387"/>
                  </a:lnTo>
                  <a:lnTo>
                    <a:pt x="1518" y="475"/>
                  </a:lnTo>
                  <a:lnTo>
                    <a:pt x="1289" y="475"/>
                  </a:lnTo>
                  <a:lnTo>
                    <a:pt x="1217" y="243"/>
                  </a:lnTo>
                  <a:lnTo>
                    <a:pt x="1126" y="659"/>
                  </a:lnTo>
                  <a:lnTo>
                    <a:pt x="10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5" name="Freeform 239"/>
            <p:cNvSpPr>
              <a:spLocks noEditPoints="1"/>
            </p:cNvSpPr>
            <p:nvPr/>
          </p:nvSpPr>
          <p:spPr bwMode="auto">
            <a:xfrm>
              <a:off x="9240303" y="3716477"/>
              <a:ext cx="125860" cy="476986"/>
            </a:xfrm>
            <a:custGeom>
              <a:avLst/>
              <a:gdLst>
                <a:gd name="T0" fmla="*/ 125 w 157"/>
                <a:gd name="T1" fmla="*/ 499 h 595"/>
                <a:gd name="T2" fmla="*/ 69 w 157"/>
                <a:gd name="T3" fmla="*/ 595 h 595"/>
                <a:gd name="T4" fmla="*/ 69 w 157"/>
                <a:gd name="T5" fmla="*/ 595 h 595"/>
                <a:gd name="T6" fmla="*/ 125 w 157"/>
                <a:gd name="T7" fmla="*/ 499 h 595"/>
                <a:gd name="T8" fmla="*/ 149 w 157"/>
                <a:gd name="T9" fmla="*/ 262 h 595"/>
                <a:gd name="T10" fmla="*/ 149 w 157"/>
                <a:gd name="T11" fmla="*/ 262 h 595"/>
                <a:gd name="T12" fmla="*/ 157 w 157"/>
                <a:gd name="T13" fmla="*/ 275 h 595"/>
                <a:gd name="T14" fmla="*/ 149 w 157"/>
                <a:gd name="T15" fmla="*/ 262 h 595"/>
                <a:gd name="T16" fmla="*/ 0 w 157"/>
                <a:gd name="T17" fmla="*/ 0 h 595"/>
                <a:gd name="T18" fmla="*/ 0 w 157"/>
                <a:gd name="T19" fmla="*/ 0 h 595"/>
                <a:gd name="T20" fmla="*/ 18 w 157"/>
                <a:gd name="T21" fmla="*/ 35 h 595"/>
                <a:gd name="T22" fmla="*/ 0 w 157"/>
                <a:gd name="T23"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595">
                  <a:moveTo>
                    <a:pt x="125" y="499"/>
                  </a:moveTo>
                  <a:lnTo>
                    <a:pt x="69" y="595"/>
                  </a:lnTo>
                  <a:lnTo>
                    <a:pt x="69" y="595"/>
                  </a:lnTo>
                  <a:lnTo>
                    <a:pt x="125" y="499"/>
                  </a:lnTo>
                  <a:close/>
                  <a:moveTo>
                    <a:pt x="149" y="262"/>
                  </a:moveTo>
                  <a:lnTo>
                    <a:pt x="149" y="262"/>
                  </a:lnTo>
                  <a:lnTo>
                    <a:pt x="157" y="275"/>
                  </a:lnTo>
                  <a:lnTo>
                    <a:pt x="149" y="262"/>
                  </a:lnTo>
                  <a:close/>
                  <a:moveTo>
                    <a:pt x="0" y="0"/>
                  </a:moveTo>
                  <a:lnTo>
                    <a:pt x="0" y="0"/>
                  </a:lnTo>
                  <a:lnTo>
                    <a:pt x="18" y="35"/>
                  </a:lnTo>
                  <a:lnTo>
                    <a:pt x="0" y="0"/>
                  </a:lnTo>
                  <a:close/>
                </a:path>
              </a:pathLst>
            </a:custGeom>
            <a:solidFill>
              <a:srgbClr val="FFC4B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6" name="Freeform 240"/>
            <p:cNvSpPr>
              <a:spLocks noEditPoints="1"/>
            </p:cNvSpPr>
            <p:nvPr/>
          </p:nvSpPr>
          <p:spPr bwMode="auto">
            <a:xfrm>
              <a:off x="9240303" y="3716477"/>
              <a:ext cx="125860" cy="476986"/>
            </a:xfrm>
            <a:custGeom>
              <a:avLst/>
              <a:gdLst>
                <a:gd name="T0" fmla="*/ 125 w 157"/>
                <a:gd name="T1" fmla="*/ 499 h 595"/>
                <a:gd name="T2" fmla="*/ 69 w 157"/>
                <a:gd name="T3" fmla="*/ 595 h 595"/>
                <a:gd name="T4" fmla="*/ 69 w 157"/>
                <a:gd name="T5" fmla="*/ 595 h 595"/>
                <a:gd name="T6" fmla="*/ 125 w 157"/>
                <a:gd name="T7" fmla="*/ 499 h 595"/>
                <a:gd name="T8" fmla="*/ 149 w 157"/>
                <a:gd name="T9" fmla="*/ 262 h 595"/>
                <a:gd name="T10" fmla="*/ 149 w 157"/>
                <a:gd name="T11" fmla="*/ 262 h 595"/>
                <a:gd name="T12" fmla="*/ 157 w 157"/>
                <a:gd name="T13" fmla="*/ 275 h 595"/>
                <a:gd name="T14" fmla="*/ 149 w 157"/>
                <a:gd name="T15" fmla="*/ 262 h 595"/>
                <a:gd name="T16" fmla="*/ 0 w 157"/>
                <a:gd name="T17" fmla="*/ 0 h 595"/>
                <a:gd name="T18" fmla="*/ 0 w 157"/>
                <a:gd name="T19" fmla="*/ 0 h 595"/>
                <a:gd name="T20" fmla="*/ 18 w 157"/>
                <a:gd name="T21" fmla="*/ 35 h 595"/>
                <a:gd name="T22" fmla="*/ 0 w 157"/>
                <a:gd name="T23"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595">
                  <a:moveTo>
                    <a:pt x="125" y="499"/>
                  </a:moveTo>
                  <a:lnTo>
                    <a:pt x="69" y="595"/>
                  </a:lnTo>
                  <a:lnTo>
                    <a:pt x="69" y="595"/>
                  </a:lnTo>
                  <a:lnTo>
                    <a:pt x="125" y="499"/>
                  </a:lnTo>
                  <a:moveTo>
                    <a:pt x="149" y="262"/>
                  </a:moveTo>
                  <a:lnTo>
                    <a:pt x="149" y="262"/>
                  </a:lnTo>
                  <a:lnTo>
                    <a:pt x="157" y="275"/>
                  </a:lnTo>
                  <a:lnTo>
                    <a:pt x="149" y="262"/>
                  </a:lnTo>
                  <a:moveTo>
                    <a:pt x="0" y="0"/>
                  </a:moveTo>
                  <a:lnTo>
                    <a:pt x="0" y="0"/>
                  </a:lnTo>
                  <a:lnTo>
                    <a:pt x="18" y="3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7" name="Freeform 241"/>
            <p:cNvSpPr/>
            <p:nvPr/>
          </p:nvSpPr>
          <p:spPr bwMode="auto">
            <a:xfrm>
              <a:off x="8081108" y="3620278"/>
              <a:ext cx="1293873" cy="656557"/>
            </a:xfrm>
            <a:custGeom>
              <a:avLst/>
              <a:gdLst>
                <a:gd name="T0" fmla="*/ 928 w 1614"/>
                <a:gd name="T1" fmla="*/ 0 h 819"/>
                <a:gd name="T2" fmla="*/ 859 w 1614"/>
                <a:gd name="T3" fmla="*/ 475 h 819"/>
                <a:gd name="T4" fmla="*/ 629 w 1614"/>
                <a:gd name="T5" fmla="*/ 475 h 819"/>
                <a:gd name="T6" fmla="*/ 560 w 1614"/>
                <a:gd name="T7" fmla="*/ 243 h 819"/>
                <a:gd name="T8" fmla="*/ 469 w 1614"/>
                <a:gd name="T9" fmla="*/ 659 h 819"/>
                <a:gd name="T10" fmla="*/ 394 w 1614"/>
                <a:gd name="T11" fmla="*/ 0 h 819"/>
                <a:gd name="T12" fmla="*/ 325 w 1614"/>
                <a:gd name="T13" fmla="*/ 475 h 819"/>
                <a:gd name="T14" fmla="*/ 0 w 1614"/>
                <a:gd name="T15" fmla="*/ 475 h 819"/>
                <a:gd name="T16" fmla="*/ 0 w 1614"/>
                <a:gd name="T17" fmla="*/ 488 h 819"/>
                <a:gd name="T18" fmla="*/ 8 w 1614"/>
                <a:gd name="T19" fmla="*/ 499 h 819"/>
                <a:gd name="T20" fmla="*/ 349 w 1614"/>
                <a:gd name="T21" fmla="*/ 499 h 819"/>
                <a:gd name="T22" fmla="*/ 392 w 1614"/>
                <a:gd name="T23" fmla="*/ 205 h 819"/>
                <a:gd name="T24" fmla="*/ 458 w 1614"/>
                <a:gd name="T25" fmla="*/ 819 h 819"/>
                <a:gd name="T26" fmla="*/ 563 w 1614"/>
                <a:gd name="T27" fmla="*/ 347 h 819"/>
                <a:gd name="T28" fmla="*/ 611 w 1614"/>
                <a:gd name="T29" fmla="*/ 499 h 819"/>
                <a:gd name="T30" fmla="*/ 883 w 1614"/>
                <a:gd name="T31" fmla="*/ 499 h 819"/>
                <a:gd name="T32" fmla="*/ 925 w 1614"/>
                <a:gd name="T33" fmla="*/ 205 h 819"/>
                <a:gd name="T34" fmla="*/ 992 w 1614"/>
                <a:gd name="T35" fmla="*/ 819 h 819"/>
                <a:gd name="T36" fmla="*/ 1096 w 1614"/>
                <a:gd name="T37" fmla="*/ 347 h 819"/>
                <a:gd name="T38" fmla="*/ 1144 w 1614"/>
                <a:gd name="T39" fmla="*/ 499 h 819"/>
                <a:gd name="T40" fmla="*/ 1416 w 1614"/>
                <a:gd name="T41" fmla="*/ 499 h 819"/>
                <a:gd name="T42" fmla="*/ 1459 w 1614"/>
                <a:gd name="T43" fmla="*/ 205 h 819"/>
                <a:gd name="T44" fmla="*/ 1515 w 1614"/>
                <a:gd name="T45" fmla="*/ 715 h 819"/>
                <a:gd name="T46" fmla="*/ 1571 w 1614"/>
                <a:gd name="T47" fmla="*/ 619 h 819"/>
                <a:gd name="T48" fmla="*/ 1614 w 1614"/>
                <a:gd name="T49" fmla="*/ 416 h 819"/>
                <a:gd name="T50" fmla="*/ 1603 w 1614"/>
                <a:gd name="T51" fmla="*/ 395 h 819"/>
                <a:gd name="T52" fmla="*/ 1595 w 1614"/>
                <a:gd name="T53" fmla="*/ 382 h 819"/>
                <a:gd name="T54" fmla="*/ 1536 w 1614"/>
                <a:gd name="T55" fmla="*/ 659 h 819"/>
                <a:gd name="T56" fmla="*/ 1483 w 1614"/>
                <a:gd name="T57" fmla="*/ 187 h 819"/>
                <a:gd name="T58" fmla="*/ 1464 w 1614"/>
                <a:gd name="T59" fmla="*/ 155 h 819"/>
                <a:gd name="T60" fmla="*/ 1446 w 1614"/>
                <a:gd name="T61" fmla="*/ 120 h 819"/>
                <a:gd name="T62" fmla="*/ 1392 w 1614"/>
                <a:gd name="T63" fmla="*/ 475 h 819"/>
                <a:gd name="T64" fmla="*/ 1163 w 1614"/>
                <a:gd name="T65" fmla="*/ 475 h 819"/>
                <a:gd name="T66" fmla="*/ 1094 w 1614"/>
                <a:gd name="T67" fmla="*/ 243 h 819"/>
                <a:gd name="T68" fmla="*/ 1003 w 1614"/>
                <a:gd name="T69" fmla="*/ 659 h 819"/>
                <a:gd name="T70" fmla="*/ 928 w 1614"/>
                <a:gd name="T71"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14" h="819">
                  <a:moveTo>
                    <a:pt x="928" y="0"/>
                  </a:moveTo>
                  <a:lnTo>
                    <a:pt x="859" y="475"/>
                  </a:lnTo>
                  <a:lnTo>
                    <a:pt x="629" y="475"/>
                  </a:lnTo>
                  <a:lnTo>
                    <a:pt x="560" y="243"/>
                  </a:lnTo>
                  <a:lnTo>
                    <a:pt x="469" y="659"/>
                  </a:lnTo>
                  <a:lnTo>
                    <a:pt x="394" y="0"/>
                  </a:lnTo>
                  <a:lnTo>
                    <a:pt x="325" y="475"/>
                  </a:lnTo>
                  <a:lnTo>
                    <a:pt x="0" y="475"/>
                  </a:lnTo>
                  <a:lnTo>
                    <a:pt x="0" y="488"/>
                  </a:lnTo>
                  <a:lnTo>
                    <a:pt x="8" y="499"/>
                  </a:lnTo>
                  <a:lnTo>
                    <a:pt x="349" y="499"/>
                  </a:lnTo>
                  <a:lnTo>
                    <a:pt x="392" y="205"/>
                  </a:lnTo>
                  <a:lnTo>
                    <a:pt x="458" y="819"/>
                  </a:lnTo>
                  <a:lnTo>
                    <a:pt x="563" y="347"/>
                  </a:lnTo>
                  <a:lnTo>
                    <a:pt x="611" y="499"/>
                  </a:lnTo>
                  <a:lnTo>
                    <a:pt x="883" y="499"/>
                  </a:lnTo>
                  <a:lnTo>
                    <a:pt x="925" y="205"/>
                  </a:lnTo>
                  <a:lnTo>
                    <a:pt x="992" y="819"/>
                  </a:lnTo>
                  <a:lnTo>
                    <a:pt x="1096" y="347"/>
                  </a:lnTo>
                  <a:lnTo>
                    <a:pt x="1144" y="499"/>
                  </a:lnTo>
                  <a:lnTo>
                    <a:pt x="1416" y="499"/>
                  </a:lnTo>
                  <a:lnTo>
                    <a:pt x="1459" y="205"/>
                  </a:lnTo>
                  <a:lnTo>
                    <a:pt x="1515" y="715"/>
                  </a:lnTo>
                  <a:lnTo>
                    <a:pt x="1571" y="619"/>
                  </a:lnTo>
                  <a:lnTo>
                    <a:pt x="1614" y="416"/>
                  </a:lnTo>
                  <a:lnTo>
                    <a:pt x="1603" y="395"/>
                  </a:lnTo>
                  <a:lnTo>
                    <a:pt x="1595" y="382"/>
                  </a:lnTo>
                  <a:lnTo>
                    <a:pt x="1536" y="659"/>
                  </a:lnTo>
                  <a:lnTo>
                    <a:pt x="1483" y="187"/>
                  </a:lnTo>
                  <a:lnTo>
                    <a:pt x="1464" y="155"/>
                  </a:lnTo>
                  <a:lnTo>
                    <a:pt x="1446" y="120"/>
                  </a:lnTo>
                  <a:lnTo>
                    <a:pt x="1392" y="475"/>
                  </a:lnTo>
                  <a:lnTo>
                    <a:pt x="1163" y="475"/>
                  </a:lnTo>
                  <a:lnTo>
                    <a:pt x="1094" y="243"/>
                  </a:lnTo>
                  <a:lnTo>
                    <a:pt x="1003" y="659"/>
                  </a:lnTo>
                  <a:lnTo>
                    <a:pt x="928" y="0"/>
                  </a:lnTo>
                  <a:close/>
                </a:path>
              </a:pathLst>
            </a:custGeom>
            <a:solidFill>
              <a:schemeClr val="bg1"/>
            </a:solidFill>
            <a:ln>
              <a:noFill/>
            </a:ln>
          </p:spPr>
          <p:txBody>
            <a:bodyPr vert="horz" wrap="square" lIns="91440" tIns="45720" rIns="91440" bIns="45720" numCol="1" anchor="t" anchorCtr="0" compatLnSpc="1"/>
            <a:lstStyle/>
            <a:p>
              <a:endParaRPr lang="en-US"/>
            </a:p>
          </p:txBody>
        </p:sp>
        <p:sp>
          <p:nvSpPr>
            <p:cNvPr id="1208" name="Freeform 242"/>
            <p:cNvSpPr/>
            <p:nvPr/>
          </p:nvSpPr>
          <p:spPr bwMode="auto">
            <a:xfrm>
              <a:off x="8081108" y="3620278"/>
              <a:ext cx="1293873" cy="656557"/>
            </a:xfrm>
            <a:custGeom>
              <a:avLst/>
              <a:gdLst>
                <a:gd name="T0" fmla="*/ 928 w 1614"/>
                <a:gd name="T1" fmla="*/ 0 h 819"/>
                <a:gd name="T2" fmla="*/ 859 w 1614"/>
                <a:gd name="T3" fmla="*/ 475 h 819"/>
                <a:gd name="T4" fmla="*/ 629 w 1614"/>
                <a:gd name="T5" fmla="*/ 475 h 819"/>
                <a:gd name="T6" fmla="*/ 560 w 1614"/>
                <a:gd name="T7" fmla="*/ 243 h 819"/>
                <a:gd name="T8" fmla="*/ 469 w 1614"/>
                <a:gd name="T9" fmla="*/ 659 h 819"/>
                <a:gd name="T10" fmla="*/ 394 w 1614"/>
                <a:gd name="T11" fmla="*/ 0 h 819"/>
                <a:gd name="T12" fmla="*/ 325 w 1614"/>
                <a:gd name="T13" fmla="*/ 475 h 819"/>
                <a:gd name="T14" fmla="*/ 0 w 1614"/>
                <a:gd name="T15" fmla="*/ 475 h 819"/>
                <a:gd name="T16" fmla="*/ 0 w 1614"/>
                <a:gd name="T17" fmla="*/ 488 h 819"/>
                <a:gd name="T18" fmla="*/ 8 w 1614"/>
                <a:gd name="T19" fmla="*/ 499 h 819"/>
                <a:gd name="T20" fmla="*/ 349 w 1614"/>
                <a:gd name="T21" fmla="*/ 499 h 819"/>
                <a:gd name="T22" fmla="*/ 392 w 1614"/>
                <a:gd name="T23" fmla="*/ 205 h 819"/>
                <a:gd name="T24" fmla="*/ 458 w 1614"/>
                <a:gd name="T25" fmla="*/ 819 h 819"/>
                <a:gd name="T26" fmla="*/ 563 w 1614"/>
                <a:gd name="T27" fmla="*/ 347 h 819"/>
                <a:gd name="T28" fmla="*/ 611 w 1614"/>
                <a:gd name="T29" fmla="*/ 499 h 819"/>
                <a:gd name="T30" fmla="*/ 883 w 1614"/>
                <a:gd name="T31" fmla="*/ 499 h 819"/>
                <a:gd name="T32" fmla="*/ 925 w 1614"/>
                <a:gd name="T33" fmla="*/ 205 h 819"/>
                <a:gd name="T34" fmla="*/ 992 w 1614"/>
                <a:gd name="T35" fmla="*/ 819 h 819"/>
                <a:gd name="T36" fmla="*/ 1096 w 1614"/>
                <a:gd name="T37" fmla="*/ 347 h 819"/>
                <a:gd name="T38" fmla="*/ 1144 w 1614"/>
                <a:gd name="T39" fmla="*/ 499 h 819"/>
                <a:gd name="T40" fmla="*/ 1416 w 1614"/>
                <a:gd name="T41" fmla="*/ 499 h 819"/>
                <a:gd name="T42" fmla="*/ 1459 w 1614"/>
                <a:gd name="T43" fmla="*/ 205 h 819"/>
                <a:gd name="T44" fmla="*/ 1515 w 1614"/>
                <a:gd name="T45" fmla="*/ 715 h 819"/>
                <a:gd name="T46" fmla="*/ 1571 w 1614"/>
                <a:gd name="T47" fmla="*/ 619 h 819"/>
                <a:gd name="T48" fmla="*/ 1614 w 1614"/>
                <a:gd name="T49" fmla="*/ 416 h 819"/>
                <a:gd name="T50" fmla="*/ 1603 w 1614"/>
                <a:gd name="T51" fmla="*/ 395 h 819"/>
                <a:gd name="T52" fmla="*/ 1595 w 1614"/>
                <a:gd name="T53" fmla="*/ 382 h 819"/>
                <a:gd name="T54" fmla="*/ 1536 w 1614"/>
                <a:gd name="T55" fmla="*/ 659 h 819"/>
                <a:gd name="T56" fmla="*/ 1483 w 1614"/>
                <a:gd name="T57" fmla="*/ 187 h 819"/>
                <a:gd name="T58" fmla="*/ 1464 w 1614"/>
                <a:gd name="T59" fmla="*/ 155 h 819"/>
                <a:gd name="T60" fmla="*/ 1446 w 1614"/>
                <a:gd name="T61" fmla="*/ 120 h 819"/>
                <a:gd name="T62" fmla="*/ 1392 w 1614"/>
                <a:gd name="T63" fmla="*/ 475 h 819"/>
                <a:gd name="T64" fmla="*/ 1163 w 1614"/>
                <a:gd name="T65" fmla="*/ 475 h 819"/>
                <a:gd name="T66" fmla="*/ 1094 w 1614"/>
                <a:gd name="T67" fmla="*/ 243 h 819"/>
                <a:gd name="T68" fmla="*/ 1003 w 1614"/>
                <a:gd name="T69" fmla="*/ 659 h 819"/>
                <a:gd name="T70" fmla="*/ 928 w 1614"/>
                <a:gd name="T71"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14" h="819">
                  <a:moveTo>
                    <a:pt x="928" y="0"/>
                  </a:moveTo>
                  <a:lnTo>
                    <a:pt x="859" y="475"/>
                  </a:lnTo>
                  <a:lnTo>
                    <a:pt x="629" y="475"/>
                  </a:lnTo>
                  <a:lnTo>
                    <a:pt x="560" y="243"/>
                  </a:lnTo>
                  <a:lnTo>
                    <a:pt x="469" y="659"/>
                  </a:lnTo>
                  <a:lnTo>
                    <a:pt x="394" y="0"/>
                  </a:lnTo>
                  <a:lnTo>
                    <a:pt x="325" y="475"/>
                  </a:lnTo>
                  <a:lnTo>
                    <a:pt x="0" y="475"/>
                  </a:lnTo>
                  <a:lnTo>
                    <a:pt x="0" y="488"/>
                  </a:lnTo>
                  <a:lnTo>
                    <a:pt x="8" y="499"/>
                  </a:lnTo>
                  <a:lnTo>
                    <a:pt x="349" y="499"/>
                  </a:lnTo>
                  <a:lnTo>
                    <a:pt x="392" y="205"/>
                  </a:lnTo>
                  <a:lnTo>
                    <a:pt x="458" y="819"/>
                  </a:lnTo>
                  <a:lnTo>
                    <a:pt x="563" y="347"/>
                  </a:lnTo>
                  <a:lnTo>
                    <a:pt x="611" y="499"/>
                  </a:lnTo>
                  <a:lnTo>
                    <a:pt x="883" y="499"/>
                  </a:lnTo>
                  <a:lnTo>
                    <a:pt x="925" y="205"/>
                  </a:lnTo>
                  <a:lnTo>
                    <a:pt x="992" y="819"/>
                  </a:lnTo>
                  <a:lnTo>
                    <a:pt x="1096" y="347"/>
                  </a:lnTo>
                  <a:lnTo>
                    <a:pt x="1144" y="499"/>
                  </a:lnTo>
                  <a:lnTo>
                    <a:pt x="1416" y="499"/>
                  </a:lnTo>
                  <a:lnTo>
                    <a:pt x="1459" y="205"/>
                  </a:lnTo>
                  <a:lnTo>
                    <a:pt x="1515" y="715"/>
                  </a:lnTo>
                  <a:lnTo>
                    <a:pt x="1571" y="619"/>
                  </a:lnTo>
                  <a:lnTo>
                    <a:pt x="1614" y="416"/>
                  </a:lnTo>
                  <a:lnTo>
                    <a:pt x="1603" y="395"/>
                  </a:lnTo>
                  <a:lnTo>
                    <a:pt x="1595" y="382"/>
                  </a:lnTo>
                  <a:lnTo>
                    <a:pt x="1536" y="659"/>
                  </a:lnTo>
                  <a:lnTo>
                    <a:pt x="1483" y="187"/>
                  </a:lnTo>
                  <a:lnTo>
                    <a:pt x="1464" y="155"/>
                  </a:lnTo>
                  <a:lnTo>
                    <a:pt x="1446" y="120"/>
                  </a:lnTo>
                  <a:lnTo>
                    <a:pt x="1392" y="475"/>
                  </a:lnTo>
                  <a:lnTo>
                    <a:pt x="1163" y="475"/>
                  </a:lnTo>
                  <a:lnTo>
                    <a:pt x="1094" y="243"/>
                  </a:lnTo>
                  <a:lnTo>
                    <a:pt x="1003" y="659"/>
                  </a:lnTo>
                  <a:lnTo>
                    <a:pt x="9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09" name="Freeform 243"/>
            <p:cNvSpPr/>
            <p:nvPr/>
          </p:nvSpPr>
          <p:spPr bwMode="auto">
            <a:xfrm>
              <a:off x="7088658" y="2865118"/>
              <a:ext cx="1327542" cy="1148773"/>
            </a:xfrm>
            <a:custGeom>
              <a:avLst/>
              <a:gdLst>
                <a:gd name="T0" fmla="*/ 413 w 1656"/>
                <a:gd name="T1" fmla="*/ 1433 h 1433"/>
                <a:gd name="T2" fmla="*/ 0 w 1656"/>
                <a:gd name="T3" fmla="*/ 718 h 1433"/>
                <a:gd name="T4" fmla="*/ 413 w 1656"/>
                <a:gd name="T5" fmla="*/ 0 h 1433"/>
                <a:gd name="T6" fmla="*/ 1240 w 1656"/>
                <a:gd name="T7" fmla="*/ 0 h 1433"/>
                <a:gd name="T8" fmla="*/ 1656 w 1656"/>
                <a:gd name="T9" fmla="*/ 718 h 1433"/>
                <a:gd name="T10" fmla="*/ 1240 w 1656"/>
                <a:gd name="T11" fmla="*/ 1433 h 1433"/>
                <a:gd name="T12" fmla="*/ 413 w 1656"/>
                <a:gd name="T13" fmla="*/ 1433 h 1433"/>
              </a:gdLst>
              <a:ahLst/>
              <a:cxnLst>
                <a:cxn ang="0">
                  <a:pos x="T0" y="T1"/>
                </a:cxn>
                <a:cxn ang="0">
                  <a:pos x="T2" y="T3"/>
                </a:cxn>
                <a:cxn ang="0">
                  <a:pos x="T4" y="T5"/>
                </a:cxn>
                <a:cxn ang="0">
                  <a:pos x="T6" y="T7"/>
                </a:cxn>
                <a:cxn ang="0">
                  <a:pos x="T8" y="T9"/>
                </a:cxn>
                <a:cxn ang="0">
                  <a:pos x="T10" y="T11"/>
                </a:cxn>
                <a:cxn ang="0">
                  <a:pos x="T12" y="T13"/>
                </a:cxn>
              </a:cxnLst>
              <a:rect l="0" t="0" r="r" b="b"/>
              <a:pathLst>
                <a:path w="1656" h="1433">
                  <a:moveTo>
                    <a:pt x="413" y="1433"/>
                  </a:moveTo>
                  <a:lnTo>
                    <a:pt x="0" y="718"/>
                  </a:lnTo>
                  <a:lnTo>
                    <a:pt x="413" y="0"/>
                  </a:lnTo>
                  <a:lnTo>
                    <a:pt x="1240" y="0"/>
                  </a:lnTo>
                  <a:lnTo>
                    <a:pt x="1656" y="718"/>
                  </a:lnTo>
                  <a:lnTo>
                    <a:pt x="1240" y="1433"/>
                  </a:lnTo>
                  <a:lnTo>
                    <a:pt x="413" y="1433"/>
                  </a:lnTo>
                  <a:close/>
                </a:path>
              </a:pathLst>
            </a:custGeom>
            <a:solidFill>
              <a:srgbClr val="244368"/>
            </a:solidFill>
            <a:ln>
              <a:noFill/>
            </a:ln>
          </p:spPr>
          <p:txBody>
            <a:bodyPr vert="horz" wrap="square" lIns="91440" tIns="45720" rIns="91440" bIns="45720" numCol="1" anchor="t" anchorCtr="0" compatLnSpc="1"/>
            <a:lstStyle/>
            <a:p>
              <a:endParaRPr lang="en-US"/>
            </a:p>
          </p:txBody>
        </p:sp>
        <p:sp>
          <p:nvSpPr>
            <p:cNvPr id="1210" name="Freeform 244"/>
            <p:cNvSpPr/>
            <p:nvPr/>
          </p:nvSpPr>
          <p:spPr bwMode="auto">
            <a:xfrm>
              <a:off x="7428560" y="3115235"/>
              <a:ext cx="646135" cy="648540"/>
            </a:xfrm>
            <a:custGeom>
              <a:avLst/>
              <a:gdLst>
                <a:gd name="T0" fmla="*/ 806 w 806"/>
                <a:gd name="T1" fmla="*/ 555 h 809"/>
                <a:gd name="T2" fmla="*/ 555 w 806"/>
                <a:gd name="T3" fmla="*/ 555 h 809"/>
                <a:gd name="T4" fmla="*/ 555 w 806"/>
                <a:gd name="T5" fmla="*/ 809 h 809"/>
                <a:gd name="T6" fmla="*/ 251 w 806"/>
                <a:gd name="T7" fmla="*/ 809 h 809"/>
                <a:gd name="T8" fmla="*/ 251 w 806"/>
                <a:gd name="T9" fmla="*/ 555 h 809"/>
                <a:gd name="T10" fmla="*/ 0 w 806"/>
                <a:gd name="T11" fmla="*/ 555 h 809"/>
                <a:gd name="T12" fmla="*/ 0 w 806"/>
                <a:gd name="T13" fmla="*/ 254 h 809"/>
                <a:gd name="T14" fmla="*/ 251 w 806"/>
                <a:gd name="T15" fmla="*/ 254 h 809"/>
                <a:gd name="T16" fmla="*/ 251 w 806"/>
                <a:gd name="T17" fmla="*/ 0 h 809"/>
                <a:gd name="T18" fmla="*/ 555 w 806"/>
                <a:gd name="T19" fmla="*/ 0 h 809"/>
                <a:gd name="T20" fmla="*/ 555 w 806"/>
                <a:gd name="T21" fmla="*/ 254 h 809"/>
                <a:gd name="T22" fmla="*/ 806 w 806"/>
                <a:gd name="T23" fmla="*/ 254 h 809"/>
                <a:gd name="T24" fmla="*/ 806 w 806"/>
                <a:gd name="T25" fmla="*/ 555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6" h="809">
                  <a:moveTo>
                    <a:pt x="806" y="555"/>
                  </a:moveTo>
                  <a:lnTo>
                    <a:pt x="555" y="555"/>
                  </a:lnTo>
                  <a:lnTo>
                    <a:pt x="555" y="809"/>
                  </a:lnTo>
                  <a:lnTo>
                    <a:pt x="251" y="809"/>
                  </a:lnTo>
                  <a:lnTo>
                    <a:pt x="251" y="555"/>
                  </a:lnTo>
                  <a:lnTo>
                    <a:pt x="0" y="555"/>
                  </a:lnTo>
                  <a:lnTo>
                    <a:pt x="0" y="254"/>
                  </a:lnTo>
                  <a:lnTo>
                    <a:pt x="251" y="254"/>
                  </a:lnTo>
                  <a:lnTo>
                    <a:pt x="251" y="0"/>
                  </a:lnTo>
                  <a:lnTo>
                    <a:pt x="555" y="0"/>
                  </a:lnTo>
                  <a:lnTo>
                    <a:pt x="555" y="254"/>
                  </a:lnTo>
                  <a:lnTo>
                    <a:pt x="806" y="254"/>
                  </a:lnTo>
                  <a:lnTo>
                    <a:pt x="806" y="555"/>
                  </a:lnTo>
                  <a:close/>
                </a:path>
              </a:pathLst>
            </a:custGeom>
            <a:solidFill>
              <a:srgbClr val="FFFBE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1" name="Freeform 245"/>
            <p:cNvSpPr/>
            <p:nvPr/>
          </p:nvSpPr>
          <p:spPr bwMode="auto">
            <a:xfrm>
              <a:off x="8065877" y="3425476"/>
              <a:ext cx="1351592" cy="1172823"/>
            </a:xfrm>
            <a:custGeom>
              <a:avLst/>
              <a:gdLst>
                <a:gd name="T0" fmla="*/ 1259 w 1686"/>
                <a:gd name="T1" fmla="*/ 1463 h 1463"/>
                <a:gd name="T2" fmla="*/ 424 w 1686"/>
                <a:gd name="T3" fmla="*/ 1463 h 1463"/>
                <a:gd name="T4" fmla="*/ 0 w 1686"/>
                <a:gd name="T5" fmla="*/ 731 h 1463"/>
                <a:gd name="T6" fmla="*/ 424 w 1686"/>
                <a:gd name="T7" fmla="*/ 0 h 1463"/>
                <a:gd name="T8" fmla="*/ 1267 w 1686"/>
                <a:gd name="T9" fmla="*/ 0 h 1463"/>
                <a:gd name="T10" fmla="*/ 1686 w 1686"/>
                <a:gd name="T11" fmla="*/ 723 h 1463"/>
                <a:gd name="T12" fmla="*/ 1657 w 1686"/>
                <a:gd name="T13" fmla="*/ 739 h 1463"/>
                <a:gd name="T14" fmla="*/ 1249 w 1686"/>
                <a:gd name="T15" fmla="*/ 32 h 1463"/>
                <a:gd name="T16" fmla="*/ 443 w 1686"/>
                <a:gd name="T17" fmla="*/ 32 h 1463"/>
                <a:gd name="T18" fmla="*/ 37 w 1686"/>
                <a:gd name="T19" fmla="*/ 731 h 1463"/>
                <a:gd name="T20" fmla="*/ 443 w 1686"/>
                <a:gd name="T21" fmla="*/ 1431 h 1463"/>
                <a:gd name="T22" fmla="*/ 1259 w 1686"/>
                <a:gd name="T23" fmla="*/ 1431 h 1463"/>
                <a:gd name="T24" fmla="*/ 1259 w 1686"/>
                <a:gd name="T25"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6" h="1463">
                  <a:moveTo>
                    <a:pt x="1259" y="1463"/>
                  </a:moveTo>
                  <a:lnTo>
                    <a:pt x="424" y="1463"/>
                  </a:lnTo>
                  <a:lnTo>
                    <a:pt x="0" y="731"/>
                  </a:lnTo>
                  <a:lnTo>
                    <a:pt x="424" y="0"/>
                  </a:lnTo>
                  <a:lnTo>
                    <a:pt x="1267" y="0"/>
                  </a:lnTo>
                  <a:lnTo>
                    <a:pt x="1686" y="723"/>
                  </a:lnTo>
                  <a:lnTo>
                    <a:pt x="1657" y="739"/>
                  </a:lnTo>
                  <a:lnTo>
                    <a:pt x="1249" y="32"/>
                  </a:lnTo>
                  <a:lnTo>
                    <a:pt x="443" y="32"/>
                  </a:lnTo>
                  <a:lnTo>
                    <a:pt x="37" y="731"/>
                  </a:lnTo>
                  <a:lnTo>
                    <a:pt x="443" y="1431"/>
                  </a:lnTo>
                  <a:lnTo>
                    <a:pt x="1259" y="1431"/>
                  </a:lnTo>
                  <a:lnTo>
                    <a:pt x="1259"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2" name="Oval 246"/>
            <p:cNvSpPr>
              <a:spLocks noChangeArrowheads="1"/>
            </p:cNvSpPr>
            <p:nvPr/>
          </p:nvSpPr>
          <p:spPr bwMode="auto">
            <a:xfrm>
              <a:off x="8010563" y="3943345"/>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3" name="Oval 247"/>
            <p:cNvSpPr>
              <a:spLocks noChangeArrowheads="1"/>
            </p:cNvSpPr>
            <p:nvPr/>
          </p:nvSpPr>
          <p:spPr bwMode="auto">
            <a:xfrm>
              <a:off x="9334096" y="3943345"/>
              <a:ext cx="143497"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4" name="Oval 248"/>
            <p:cNvSpPr>
              <a:spLocks noChangeArrowheads="1"/>
            </p:cNvSpPr>
            <p:nvPr/>
          </p:nvSpPr>
          <p:spPr bwMode="auto">
            <a:xfrm>
              <a:off x="8341646" y="3367756"/>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5" name="Oval 249"/>
            <p:cNvSpPr>
              <a:spLocks noChangeArrowheads="1"/>
            </p:cNvSpPr>
            <p:nvPr/>
          </p:nvSpPr>
          <p:spPr bwMode="auto">
            <a:xfrm>
              <a:off x="8341646" y="451252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6" name="Oval 250"/>
            <p:cNvSpPr>
              <a:spLocks noChangeArrowheads="1"/>
            </p:cNvSpPr>
            <p:nvPr/>
          </p:nvSpPr>
          <p:spPr bwMode="auto">
            <a:xfrm>
              <a:off x="9003013" y="3367756"/>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7" name="Oval 251"/>
            <p:cNvSpPr>
              <a:spLocks noChangeArrowheads="1"/>
            </p:cNvSpPr>
            <p:nvPr/>
          </p:nvSpPr>
          <p:spPr bwMode="auto">
            <a:xfrm>
              <a:off x="9003013" y="4512521"/>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8" name="Freeform 252"/>
            <p:cNvSpPr/>
            <p:nvPr/>
          </p:nvSpPr>
          <p:spPr bwMode="auto">
            <a:xfrm>
              <a:off x="9062335" y="1707527"/>
              <a:ext cx="1347584" cy="592424"/>
            </a:xfrm>
            <a:custGeom>
              <a:avLst/>
              <a:gdLst>
                <a:gd name="T0" fmla="*/ 1652 w 1681"/>
                <a:gd name="T1" fmla="*/ 739 h 739"/>
                <a:gd name="T2" fmla="*/ 1244 w 1681"/>
                <a:gd name="T3" fmla="*/ 29 h 739"/>
                <a:gd name="T4" fmla="*/ 438 w 1681"/>
                <a:gd name="T5" fmla="*/ 29 h 739"/>
                <a:gd name="T6" fmla="*/ 27 w 1681"/>
                <a:gd name="T7" fmla="*/ 739 h 739"/>
                <a:gd name="T8" fmla="*/ 0 w 1681"/>
                <a:gd name="T9" fmla="*/ 723 h 739"/>
                <a:gd name="T10" fmla="*/ 419 w 1681"/>
                <a:gd name="T11" fmla="*/ 0 h 739"/>
                <a:gd name="T12" fmla="*/ 1262 w 1681"/>
                <a:gd name="T13" fmla="*/ 0 h 739"/>
                <a:gd name="T14" fmla="*/ 1681 w 1681"/>
                <a:gd name="T15" fmla="*/ 723 h 739"/>
                <a:gd name="T16" fmla="*/ 1652 w 1681"/>
                <a:gd name="T17"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1" h="739">
                  <a:moveTo>
                    <a:pt x="1652" y="739"/>
                  </a:moveTo>
                  <a:lnTo>
                    <a:pt x="1244" y="29"/>
                  </a:lnTo>
                  <a:lnTo>
                    <a:pt x="438" y="29"/>
                  </a:lnTo>
                  <a:lnTo>
                    <a:pt x="27" y="739"/>
                  </a:lnTo>
                  <a:lnTo>
                    <a:pt x="0" y="723"/>
                  </a:lnTo>
                  <a:lnTo>
                    <a:pt x="419" y="0"/>
                  </a:lnTo>
                  <a:lnTo>
                    <a:pt x="1262" y="0"/>
                  </a:lnTo>
                  <a:lnTo>
                    <a:pt x="1681" y="723"/>
                  </a:lnTo>
                  <a:lnTo>
                    <a:pt x="1652"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19" name="Oval 253"/>
            <p:cNvSpPr>
              <a:spLocks noChangeArrowheads="1"/>
            </p:cNvSpPr>
            <p:nvPr/>
          </p:nvSpPr>
          <p:spPr bwMode="auto">
            <a:xfrm>
              <a:off x="9003013" y="2222991"/>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0" name="Oval 254"/>
            <p:cNvSpPr>
              <a:spLocks noChangeArrowheads="1"/>
            </p:cNvSpPr>
            <p:nvPr/>
          </p:nvSpPr>
          <p:spPr bwMode="auto">
            <a:xfrm>
              <a:off x="10326546" y="222299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1" name="Oval 255"/>
            <p:cNvSpPr>
              <a:spLocks noChangeArrowheads="1"/>
            </p:cNvSpPr>
            <p:nvPr/>
          </p:nvSpPr>
          <p:spPr bwMode="auto">
            <a:xfrm>
              <a:off x="9334096" y="1649807"/>
              <a:ext cx="143497"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2" name="Oval 256"/>
            <p:cNvSpPr>
              <a:spLocks noChangeArrowheads="1"/>
            </p:cNvSpPr>
            <p:nvPr/>
          </p:nvSpPr>
          <p:spPr bwMode="auto">
            <a:xfrm>
              <a:off x="9334096" y="2794572"/>
              <a:ext cx="143497"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3" name="Oval 257"/>
            <p:cNvSpPr>
              <a:spLocks noChangeArrowheads="1"/>
            </p:cNvSpPr>
            <p:nvPr/>
          </p:nvSpPr>
          <p:spPr bwMode="auto">
            <a:xfrm>
              <a:off x="9995463" y="1649807"/>
              <a:ext cx="141091"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4" name="Oval 258"/>
            <p:cNvSpPr>
              <a:spLocks noChangeArrowheads="1"/>
            </p:cNvSpPr>
            <p:nvPr/>
          </p:nvSpPr>
          <p:spPr bwMode="auto">
            <a:xfrm>
              <a:off x="9995463" y="2794572"/>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5" name="Freeform 259"/>
            <p:cNvSpPr/>
            <p:nvPr/>
          </p:nvSpPr>
          <p:spPr bwMode="auto">
            <a:xfrm>
              <a:off x="10054785" y="1138351"/>
              <a:ext cx="352729" cy="586011"/>
            </a:xfrm>
            <a:custGeom>
              <a:avLst/>
              <a:gdLst>
                <a:gd name="T0" fmla="*/ 27 w 440"/>
                <a:gd name="T1" fmla="*/ 731 h 731"/>
                <a:gd name="T2" fmla="*/ 0 w 440"/>
                <a:gd name="T3" fmla="*/ 715 h 731"/>
                <a:gd name="T4" fmla="*/ 414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4"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6" name="Oval 260"/>
            <p:cNvSpPr>
              <a:spLocks noChangeArrowheads="1"/>
            </p:cNvSpPr>
            <p:nvPr/>
          </p:nvSpPr>
          <p:spPr bwMode="auto">
            <a:xfrm>
              <a:off x="10326546" y="1074218"/>
              <a:ext cx="143497"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7" name="Freeform 261"/>
            <p:cNvSpPr/>
            <p:nvPr/>
          </p:nvSpPr>
          <p:spPr bwMode="auto">
            <a:xfrm>
              <a:off x="6087390" y="3435897"/>
              <a:ext cx="352729" cy="586812"/>
            </a:xfrm>
            <a:custGeom>
              <a:avLst/>
              <a:gdLst>
                <a:gd name="T0" fmla="*/ 27 w 440"/>
                <a:gd name="T1" fmla="*/ 732 h 732"/>
                <a:gd name="T2" fmla="*/ 0 w 440"/>
                <a:gd name="T3" fmla="*/ 716 h 732"/>
                <a:gd name="T4" fmla="*/ 411 w 440"/>
                <a:gd name="T5" fmla="*/ 0 h 732"/>
                <a:gd name="T6" fmla="*/ 440 w 440"/>
                <a:gd name="T7" fmla="*/ 16 h 732"/>
                <a:gd name="T8" fmla="*/ 27 w 440"/>
                <a:gd name="T9" fmla="*/ 732 h 732"/>
              </a:gdLst>
              <a:ahLst/>
              <a:cxnLst>
                <a:cxn ang="0">
                  <a:pos x="T0" y="T1"/>
                </a:cxn>
                <a:cxn ang="0">
                  <a:pos x="T2" y="T3"/>
                </a:cxn>
                <a:cxn ang="0">
                  <a:pos x="T4" y="T5"/>
                </a:cxn>
                <a:cxn ang="0">
                  <a:pos x="T6" y="T7"/>
                </a:cxn>
                <a:cxn ang="0">
                  <a:pos x="T8" y="T9"/>
                </a:cxn>
              </a:cxnLst>
              <a:rect l="0" t="0" r="r" b="b"/>
              <a:pathLst>
                <a:path w="440" h="732">
                  <a:moveTo>
                    <a:pt x="27" y="732"/>
                  </a:moveTo>
                  <a:lnTo>
                    <a:pt x="0" y="716"/>
                  </a:lnTo>
                  <a:lnTo>
                    <a:pt x="411" y="0"/>
                  </a:lnTo>
                  <a:lnTo>
                    <a:pt x="440" y="16"/>
                  </a:lnTo>
                  <a:lnTo>
                    <a:pt x="27" y="732"/>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8" name="Oval 262"/>
            <p:cNvSpPr>
              <a:spLocks noChangeArrowheads="1"/>
            </p:cNvSpPr>
            <p:nvPr/>
          </p:nvSpPr>
          <p:spPr bwMode="auto">
            <a:xfrm>
              <a:off x="6025662" y="3947354"/>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29" name="Oval 263"/>
            <p:cNvSpPr>
              <a:spLocks noChangeArrowheads="1"/>
            </p:cNvSpPr>
            <p:nvPr/>
          </p:nvSpPr>
          <p:spPr bwMode="auto">
            <a:xfrm>
              <a:off x="6359151" y="3374170"/>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0" name="Freeform 264"/>
            <p:cNvSpPr/>
            <p:nvPr/>
          </p:nvSpPr>
          <p:spPr bwMode="auto">
            <a:xfrm>
              <a:off x="11047235" y="2856300"/>
              <a:ext cx="352729" cy="586011"/>
            </a:xfrm>
            <a:custGeom>
              <a:avLst/>
              <a:gdLst>
                <a:gd name="T0" fmla="*/ 27 w 440"/>
                <a:gd name="T1" fmla="*/ 731 h 731"/>
                <a:gd name="T2" fmla="*/ 0 w 440"/>
                <a:gd name="T3" fmla="*/ 715 h 731"/>
                <a:gd name="T4" fmla="*/ 411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1"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1" name="Oval 265"/>
            <p:cNvSpPr>
              <a:spLocks noChangeArrowheads="1"/>
            </p:cNvSpPr>
            <p:nvPr/>
          </p:nvSpPr>
          <p:spPr bwMode="auto">
            <a:xfrm>
              <a:off x="10985508" y="3367756"/>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2" name="Oval 266"/>
            <p:cNvSpPr>
              <a:spLocks noChangeArrowheads="1"/>
            </p:cNvSpPr>
            <p:nvPr/>
          </p:nvSpPr>
          <p:spPr bwMode="auto">
            <a:xfrm>
              <a:off x="11318996" y="2794572"/>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3" name="Freeform 267"/>
            <p:cNvSpPr/>
            <p:nvPr/>
          </p:nvSpPr>
          <p:spPr bwMode="auto">
            <a:xfrm>
              <a:off x="8072290" y="1138351"/>
              <a:ext cx="352729" cy="586011"/>
            </a:xfrm>
            <a:custGeom>
              <a:avLst/>
              <a:gdLst>
                <a:gd name="T0" fmla="*/ 27 w 440"/>
                <a:gd name="T1" fmla="*/ 731 h 731"/>
                <a:gd name="T2" fmla="*/ 0 w 440"/>
                <a:gd name="T3" fmla="*/ 715 h 731"/>
                <a:gd name="T4" fmla="*/ 411 w 440"/>
                <a:gd name="T5" fmla="*/ 0 h 731"/>
                <a:gd name="T6" fmla="*/ 440 w 440"/>
                <a:gd name="T7" fmla="*/ 16 h 731"/>
                <a:gd name="T8" fmla="*/ 27 w 440"/>
                <a:gd name="T9" fmla="*/ 731 h 731"/>
              </a:gdLst>
              <a:ahLst/>
              <a:cxnLst>
                <a:cxn ang="0">
                  <a:pos x="T0" y="T1"/>
                </a:cxn>
                <a:cxn ang="0">
                  <a:pos x="T2" y="T3"/>
                </a:cxn>
                <a:cxn ang="0">
                  <a:pos x="T4" y="T5"/>
                </a:cxn>
                <a:cxn ang="0">
                  <a:pos x="T6" y="T7"/>
                </a:cxn>
                <a:cxn ang="0">
                  <a:pos x="T8" y="T9"/>
                </a:cxn>
              </a:cxnLst>
              <a:rect l="0" t="0" r="r" b="b"/>
              <a:pathLst>
                <a:path w="440" h="731">
                  <a:moveTo>
                    <a:pt x="27" y="731"/>
                  </a:moveTo>
                  <a:lnTo>
                    <a:pt x="0" y="715"/>
                  </a:lnTo>
                  <a:lnTo>
                    <a:pt x="411" y="0"/>
                  </a:lnTo>
                  <a:lnTo>
                    <a:pt x="440" y="16"/>
                  </a:lnTo>
                  <a:lnTo>
                    <a:pt x="27"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4" name="Oval 268"/>
            <p:cNvSpPr>
              <a:spLocks noChangeArrowheads="1"/>
            </p:cNvSpPr>
            <p:nvPr/>
          </p:nvSpPr>
          <p:spPr bwMode="auto">
            <a:xfrm>
              <a:off x="8010563" y="1649807"/>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5" name="Oval 269"/>
            <p:cNvSpPr>
              <a:spLocks noChangeArrowheads="1"/>
            </p:cNvSpPr>
            <p:nvPr/>
          </p:nvSpPr>
          <p:spPr bwMode="auto">
            <a:xfrm>
              <a:off x="8344051" y="1074218"/>
              <a:ext cx="141091" cy="142695"/>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6" name="Freeform 270"/>
            <p:cNvSpPr/>
            <p:nvPr/>
          </p:nvSpPr>
          <p:spPr bwMode="auto">
            <a:xfrm>
              <a:off x="8072290" y="562762"/>
              <a:ext cx="352729" cy="586011"/>
            </a:xfrm>
            <a:custGeom>
              <a:avLst/>
              <a:gdLst>
                <a:gd name="T0" fmla="*/ 413 w 440"/>
                <a:gd name="T1" fmla="*/ 731 h 731"/>
                <a:gd name="T2" fmla="*/ 0 w 440"/>
                <a:gd name="T3" fmla="*/ 16 h 731"/>
                <a:gd name="T4" fmla="*/ 27 w 440"/>
                <a:gd name="T5" fmla="*/ 0 h 731"/>
                <a:gd name="T6" fmla="*/ 440 w 440"/>
                <a:gd name="T7" fmla="*/ 715 h 731"/>
                <a:gd name="T8" fmla="*/ 413 w 440"/>
                <a:gd name="T9" fmla="*/ 731 h 731"/>
              </a:gdLst>
              <a:ahLst/>
              <a:cxnLst>
                <a:cxn ang="0">
                  <a:pos x="T0" y="T1"/>
                </a:cxn>
                <a:cxn ang="0">
                  <a:pos x="T2" y="T3"/>
                </a:cxn>
                <a:cxn ang="0">
                  <a:pos x="T4" y="T5"/>
                </a:cxn>
                <a:cxn ang="0">
                  <a:pos x="T6" y="T7"/>
                </a:cxn>
                <a:cxn ang="0">
                  <a:pos x="T8" y="T9"/>
                </a:cxn>
              </a:cxnLst>
              <a:rect l="0" t="0" r="r" b="b"/>
              <a:pathLst>
                <a:path w="440" h="731">
                  <a:moveTo>
                    <a:pt x="413" y="731"/>
                  </a:moveTo>
                  <a:lnTo>
                    <a:pt x="0" y="16"/>
                  </a:lnTo>
                  <a:lnTo>
                    <a:pt x="27" y="0"/>
                  </a:lnTo>
                  <a:lnTo>
                    <a:pt x="440" y="715"/>
                  </a:lnTo>
                  <a:lnTo>
                    <a:pt x="413"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7" name="Oval 271"/>
            <p:cNvSpPr>
              <a:spLocks noChangeArrowheads="1"/>
            </p:cNvSpPr>
            <p:nvPr/>
          </p:nvSpPr>
          <p:spPr bwMode="auto">
            <a:xfrm>
              <a:off x="8010563" y="500232"/>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8" name="Freeform 272"/>
            <p:cNvSpPr/>
            <p:nvPr/>
          </p:nvSpPr>
          <p:spPr bwMode="auto">
            <a:xfrm>
              <a:off x="6087390" y="1717948"/>
              <a:ext cx="352729" cy="586011"/>
            </a:xfrm>
            <a:custGeom>
              <a:avLst/>
              <a:gdLst>
                <a:gd name="T0" fmla="*/ 413 w 440"/>
                <a:gd name="T1" fmla="*/ 731 h 731"/>
                <a:gd name="T2" fmla="*/ 0 w 440"/>
                <a:gd name="T3" fmla="*/ 16 h 731"/>
                <a:gd name="T4" fmla="*/ 27 w 440"/>
                <a:gd name="T5" fmla="*/ 0 h 731"/>
                <a:gd name="T6" fmla="*/ 440 w 440"/>
                <a:gd name="T7" fmla="*/ 715 h 731"/>
                <a:gd name="T8" fmla="*/ 413 w 440"/>
                <a:gd name="T9" fmla="*/ 731 h 731"/>
              </a:gdLst>
              <a:ahLst/>
              <a:cxnLst>
                <a:cxn ang="0">
                  <a:pos x="T0" y="T1"/>
                </a:cxn>
                <a:cxn ang="0">
                  <a:pos x="T2" y="T3"/>
                </a:cxn>
                <a:cxn ang="0">
                  <a:pos x="T4" y="T5"/>
                </a:cxn>
                <a:cxn ang="0">
                  <a:pos x="T6" y="T7"/>
                </a:cxn>
                <a:cxn ang="0">
                  <a:pos x="T8" y="T9"/>
                </a:cxn>
              </a:cxnLst>
              <a:rect l="0" t="0" r="r" b="b"/>
              <a:pathLst>
                <a:path w="440" h="731">
                  <a:moveTo>
                    <a:pt x="413" y="731"/>
                  </a:moveTo>
                  <a:lnTo>
                    <a:pt x="0" y="16"/>
                  </a:lnTo>
                  <a:lnTo>
                    <a:pt x="27" y="0"/>
                  </a:lnTo>
                  <a:lnTo>
                    <a:pt x="440" y="715"/>
                  </a:lnTo>
                  <a:lnTo>
                    <a:pt x="413" y="731"/>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39" name="Oval 273"/>
            <p:cNvSpPr>
              <a:spLocks noChangeArrowheads="1"/>
            </p:cNvSpPr>
            <p:nvPr/>
          </p:nvSpPr>
          <p:spPr bwMode="auto">
            <a:xfrm>
              <a:off x="6359151" y="222940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0" name="Oval 274"/>
            <p:cNvSpPr>
              <a:spLocks noChangeArrowheads="1"/>
            </p:cNvSpPr>
            <p:nvPr/>
          </p:nvSpPr>
          <p:spPr bwMode="auto">
            <a:xfrm>
              <a:off x="6025662" y="1653816"/>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1" name="Freeform 275"/>
            <p:cNvSpPr/>
            <p:nvPr/>
          </p:nvSpPr>
          <p:spPr bwMode="auto">
            <a:xfrm>
              <a:off x="7075832" y="2856300"/>
              <a:ext cx="1006880" cy="1172823"/>
            </a:xfrm>
            <a:custGeom>
              <a:avLst/>
              <a:gdLst>
                <a:gd name="T0" fmla="*/ 1256 w 1256"/>
                <a:gd name="T1" fmla="*/ 1463 h 1463"/>
                <a:gd name="T2" fmla="*/ 421 w 1256"/>
                <a:gd name="T3" fmla="*/ 1463 h 1463"/>
                <a:gd name="T4" fmla="*/ 0 w 1256"/>
                <a:gd name="T5" fmla="*/ 731 h 1463"/>
                <a:gd name="T6" fmla="*/ 421 w 1256"/>
                <a:gd name="T7" fmla="*/ 0 h 1463"/>
                <a:gd name="T8" fmla="*/ 1256 w 1256"/>
                <a:gd name="T9" fmla="*/ 0 h 1463"/>
                <a:gd name="T10" fmla="*/ 1256 w 1256"/>
                <a:gd name="T11" fmla="*/ 32 h 1463"/>
                <a:gd name="T12" fmla="*/ 440 w 1256"/>
                <a:gd name="T13" fmla="*/ 32 h 1463"/>
                <a:gd name="T14" fmla="*/ 37 w 1256"/>
                <a:gd name="T15" fmla="*/ 731 h 1463"/>
                <a:gd name="T16" fmla="*/ 440 w 1256"/>
                <a:gd name="T17" fmla="*/ 1431 h 1463"/>
                <a:gd name="T18" fmla="*/ 1256 w 1256"/>
                <a:gd name="T19" fmla="*/ 1431 h 1463"/>
                <a:gd name="T20" fmla="*/ 1256 w 1256"/>
                <a:gd name="T21"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6" h="1463">
                  <a:moveTo>
                    <a:pt x="1256" y="1463"/>
                  </a:moveTo>
                  <a:lnTo>
                    <a:pt x="421" y="1463"/>
                  </a:lnTo>
                  <a:lnTo>
                    <a:pt x="0" y="731"/>
                  </a:lnTo>
                  <a:lnTo>
                    <a:pt x="421" y="0"/>
                  </a:lnTo>
                  <a:lnTo>
                    <a:pt x="1256" y="0"/>
                  </a:lnTo>
                  <a:lnTo>
                    <a:pt x="1256" y="32"/>
                  </a:lnTo>
                  <a:lnTo>
                    <a:pt x="440" y="32"/>
                  </a:lnTo>
                  <a:lnTo>
                    <a:pt x="37" y="731"/>
                  </a:lnTo>
                  <a:lnTo>
                    <a:pt x="440" y="1431"/>
                  </a:lnTo>
                  <a:lnTo>
                    <a:pt x="1256" y="1431"/>
                  </a:lnTo>
                  <a:lnTo>
                    <a:pt x="1256"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2" name="Oval 276"/>
            <p:cNvSpPr>
              <a:spLocks noChangeArrowheads="1"/>
            </p:cNvSpPr>
            <p:nvPr/>
          </p:nvSpPr>
          <p:spPr bwMode="auto">
            <a:xfrm>
              <a:off x="7018113" y="3374170"/>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3" name="Oval 277"/>
            <p:cNvSpPr>
              <a:spLocks noChangeArrowheads="1"/>
            </p:cNvSpPr>
            <p:nvPr/>
          </p:nvSpPr>
          <p:spPr bwMode="auto">
            <a:xfrm>
              <a:off x="7351601" y="2798580"/>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4" name="Oval 278"/>
            <p:cNvSpPr>
              <a:spLocks noChangeArrowheads="1"/>
            </p:cNvSpPr>
            <p:nvPr/>
          </p:nvSpPr>
          <p:spPr bwMode="auto">
            <a:xfrm>
              <a:off x="7351601"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5" name="Oval 279"/>
            <p:cNvSpPr>
              <a:spLocks noChangeArrowheads="1"/>
            </p:cNvSpPr>
            <p:nvPr/>
          </p:nvSpPr>
          <p:spPr bwMode="auto">
            <a:xfrm>
              <a:off x="8010563" y="2798580"/>
              <a:ext cx="142695"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6" name="Freeform 280"/>
            <p:cNvSpPr/>
            <p:nvPr/>
          </p:nvSpPr>
          <p:spPr bwMode="auto">
            <a:xfrm>
              <a:off x="8068282" y="2280711"/>
              <a:ext cx="1349187" cy="1166410"/>
            </a:xfrm>
            <a:custGeom>
              <a:avLst/>
              <a:gdLst>
                <a:gd name="T0" fmla="*/ 416 w 1683"/>
                <a:gd name="T1" fmla="*/ 1455 h 1455"/>
                <a:gd name="T2" fmla="*/ 0 w 1683"/>
                <a:gd name="T3" fmla="*/ 731 h 1455"/>
                <a:gd name="T4" fmla="*/ 421 w 1683"/>
                <a:gd name="T5" fmla="*/ 0 h 1455"/>
                <a:gd name="T6" fmla="*/ 1264 w 1683"/>
                <a:gd name="T7" fmla="*/ 0 h 1455"/>
                <a:gd name="T8" fmla="*/ 1683 w 1683"/>
                <a:gd name="T9" fmla="*/ 723 h 1455"/>
                <a:gd name="T10" fmla="*/ 1654 w 1683"/>
                <a:gd name="T11" fmla="*/ 739 h 1455"/>
                <a:gd name="T12" fmla="*/ 1246 w 1683"/>
                <a:gd name="T13" fmla="*/ 32 h 1455"/>
                <a:gd name="T14" fmla="*/ 440 w 1683"/>
                <a:gd name="T15" fmla="*/ 32 h 1455"/>
                <a:gd name="T16" fmla="*/ 34 w 1683"/>
                <a:gd name="T17" fmla="*/ 731 h 1455"/>
                <a:gd name="T18" fmla="*/ 442 w 1683"/>
                <a:gd name="T19" fmla="*/ 1439 h 1455"/>
                <a:gd name="T20" fmla="*/ 416 w 1683"/>
                <a:gd name="T2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3" h="1455">
                  <a:moveTo>
                    <a:pt x="416" y="1455"/>
                  </a:moveTo>
                  <a:lnTo>
                    <a:pt x="0" y="731"/>
                  </a:lnTo>
                  <a:lnTo>
                    <a:pt x="421" y="0"/>
                  </a:lnTo>
                  <a:lnTo>
                    <a:pt x="1264" y="0"/>
                  </a:lnTo>
                  <a:lnTo>
                    <a:pt x="1683" y="723"/>
                  </a:lnTo>
                  <a:lnTo>
                    <a:pt x="1654" y="739"/>
                  </a:lnTo>
                  <a:lnTo>
                    <a:pt x="1246" y="32"/>
                  </a:lnTo>
                  <a:lnTo>
                    <a:pt x="440" y="32"/>
                  </a:lnTo>
                  <a:lnTo>
                    <a:pt x="34" y="731"/>
                  </a:lnTo>
                  <a:lnTo>
                    <a:pt x="442" y="1439"/>
                  </a:lnTo>
                  <a:lnTo>
                    <a:pt x="416" y="1455"/>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7" name="Oval 281"/>
            <p:cNvSpPr>
              <a:spLocks noChangeArrowheads="1"/>
            </p:cNvSpPr>
            <p:nvPr/>
          </p:nvSpPr>
          <p:spPr bwMode="auto">
            <a:xfrm>
              <a:off x="8341646" y="222299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8" name="Freeform 282"/>
            <p:cNvSpPr/>
            <p:nvPr/>
          </p:nvSpPr>
          <p:spPr bwMode="auto">
            <a:xfrm>
              <a:off x="7079840" y="1705122"/>
              <a:ext cx="1002872" cy="592424"/>
            </a:xfrm>
            <a:custGeom>
              <a:avLst/>
              <a:gdLst>
                <a:gd name="T0" fmla="*/ 27 w 1251"/>
                <a:gd name="T1" fmla="*/ 739 h 739"/>
                <a:gd name="T2" fmla="*/ 0 w 1251"/>
                <a:gd name="T3" fmla="*/ 723 h 739"/>
                <a:gd name="T4" fmla="*/ 416 w 1251"/>
                <a:gd name="T5" fmla="*/ 0 h 739"/>
                <a:gd name="T6" fmla="*/ 1251 w 1251"/>
                <a:gd name="T7" fmla="*/ 0 h 739"/>
                <a:gd name="T8" fmla="*/ 1251 w 1251"/>
                <a:gd name="T9" fmla="*/ 32 h 739"/>
                <a:gd name="T10" fmla="*/ 435 w 1251"/>
                <a:gd name="T11" fmla="*/ 32 h 739"/>
                <a:gd name="T12" fmla="*/ 27 w 1251"/>
                <a:gd name="T13" fmla="*/ 739 h 739"/>
              </a:gdLst>
              <a:ahLst/>
              <a:cxnLst>
                <a:cxn ang="0">
                  <a:pos x="T0" y="T1"/>
                </a:cxn>
                <a:cxn ang="0">
                  <a:pos x="T2" y="T3"/>
                </a:cxn>
                <a:cxn ang="0">
                  <a:pos x="T4" y="T5"/>
                </a:cxn>
                <a:cxn ang="0">
                  <a:pos x="T6" y="T7"/>
                </a:cxn>
                <a:cxn ang="0">
                  <a:pos x="T8" y="T9"/>
                </a:cxn>
                <a:cxn ang="0">
                  <a:pos x="T10" y="T11"/>
                </a:cxn>
                <a:cxn ang="0">
                  <a:pos x="T12" y="T13"/>
                </a:cxn>
              </a:cxnLst>
              <a:rect l="0" t="0" r="r" b="b"/>
              <a:pathLst>
                <a:path w="1251" h="739">
                  <a:moveTo>
                    <a:pt x="27" y="739"/>
                  </a:moveTo>
                  <a:lnTo>
                    <a:pt x="0" y="723"/>
                  </a:lnTo>
                  <a:lnTo>
                    <a:pt x="416" y="0"/>
                  </a:lnTo>
                  <a:lnTo>
                    <a:pt x="1251" y="0"/>
                  </a:lnTo>
                  <a:lnTo>
                    <a:pt x="1251" y="32"/>
                  </a:lnTo>
                  <a:lnTo>
                    <a:pt x="435" y="32"/>
                  </a:lnTo>
                  <a:lnTo>
                    <a:pt x="27"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49" name="Oval 283"/>
            <p:cNvSpPr>
              <a:spLocks noChangeArrowheads="1"/>
            </p:cNvSpPr>
            <p:nvPr/>
          </p:nvSpPr>
          <p:spPr bwMode="auto">
            <a:xfrm>
              <a:off x="7351601" y="1649807"/>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0" name="Freeform 284"/>
            <p:cNvSpPr/>
            <p:nvPr/>
          </p:nvSpPr>
          <p:spPr bwMode="auto">
            <a:xfrm>
              <a:off x="10050777" y="3425476"/>
              <a:ext cx="1349187" cy="1172823"/>
            </a:xfrm>
            <a:custGeom>
              <a:avLst/>
              <a:gdLst>
                <a:gd name="T0" fmla="*/ 1257 w 1683"/>
                <a:gd name="T1" fmla="*/ 1463 h 1463"/>
                <a:gd name="T2" fmla="*/ 421 w 1683"/>
                <a:gd name="T3" fmla="*/ 1463 h 1463"/>
                <a:gd name="T4" fmla="*/ 0 w 1683"/>
                <a:gd name="T5" fmla="*/ 731 h 1463"/>
                <a:gd name="T6" fmla="*/ 421 w 1683"/>
                <a:gd name="T7" fmla="*/ 0 h 1463"/>
                <a:gd name="T8" fmla="*/ 1267 w 1683"/>
                <a:gd name="T9" fmla="*/ 0 h 1463"/>
                <a:gd name="T10" fmla="*/ 1683 w 1683"/>
                <a:gd name="T11" fmla="*/ 723 h 1463"/>
                <a:gd name="T12" fmla="*/ 1657 w 1683"/>
                <a:gd name="T13" fmla="*/ 739 h 1463"/>
                <a:gd name="T14" fmla="*/ 1249 w 1683"/>
                <a:gd name="T15" fmla="*/ 32 h 1463"/>
                <a:gd name="T16" fmla="*/ 440 w 1683"/>
                <a:gd name="T17" fmla="*/ 32 h 1463"/>
                <a:gd name="T18" fmla="*/ 37 w 1683"/>
                <a:gd name="T19" fmla="*/ 731 h 1463"/>
                <a:gd name="T20" fmla="*/ 440 w 1683"/>
                <a:gd name="T21" fmla="*/ 1431 h 1463"/>
                <a:gd name="T22" fmla="*/ 1257 w 1683"/>
                <a:gd name="T23" fmla="*/ 1431 h 1463"/>
                <a:gd name="T24" fmla="*/ 1257 w 1683"/>
                <a:gd name="T25" fmla="*/ 146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3" h="1463">
                  <a:moveTo>
                    <a:pt x="1257" y="1463"/>
                  </a:moveTo>
                  <a:lnTo>
                    <a:pt x="421" y="1463"/>
                  </a:lnTo>
                  <a:lnTo>
                    <a:pt x="0" y="731"/>
                  </a:lnTo>
                  <a:lnTo>
                    <a:pt x="421" y="0"/>
                  </a:lnTo>
                  <a:lnTo>
                    <a:pt x="1267" y="0"/>
                  </a:lnTo>
                  <a:lnTo>
                    <a:pt x="1683" y="723"/>
                  </a:lnTo>
                  <a:lnTo>
                    <a:pt x="1657" y="739"/>
                  </a:lnTo>
                  <a:lnTo>
                    <a:pt x="1249" y="32"/>
                  </a:lnTo>
                  <a:lnTo>
                    <a:pt x="440" y="32"/>
                  </a:lnTo>
                  <a:lnTo>
                    <a:pt x="37" y="731"/>
                  </a:lnTo>
                  <a:lnTo>
                    <a:pt x="440" y="1431"/>
                  </a:lnTo>
                  <a:lnTo>
                    <a:pt x="1257" y="1431"/>
                  </a:lnTo>
                  <a:lnTo>
                    <a:pt x="1257" y="1463"/>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1" name="Oval 285"/>
            <p:cNvSpPr>
              <a:spLocks noChangeArrowheads="1"/>
            </p:cNvSpPr>
            <p:nvPr/>
          </p:nvSpPr>
          <p:spPr bwMode="auto">
            <a:xfrm>
              <a:off x="9995463"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2" name="Oval 286"/>
            <p:cNvSpPr>
              <a:spLocks noChangeArrowheads="1"/>
            </p:cNvSpPr>
            <p:nvPr/>
          </p:nvSpPr>
          <p:spPr bwMode="auto">
            <a:xfrm>
              <a:off x="11318996" y="3943345"/>
              <a:ext cx="141091"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3" name="Oval 287"/>
            <p:cNvSpPr>
              <a:spLocks noChangeArrowheads="1"/>
            </p:cNvSpPr>
            <p:nvPr/>
          </p:nvSpPr>
          <p:spPr bwMode="auto">
            <a:xfrm>
              <a:off x="10326546" y="3367756"/>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4" name="Oval 288"/>
            <p:cNvSpPr>
              <a:spLocks noChangeArrowheads="1"/>
            </p:cNvSpPr>
            <p:nvPr/>
          </p:nvSpPr>
          <p:spPr bwMode="auto">
            <a:xfrm>
              <a:off x="10326546" y="4512521"/>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5" name="Oval 289"/>
            <p:cNvSpPr>
              <a:spLocks noChangeArrowheads="1"/>
            </p:cNvSpPr>
            <p:nvPr/>
          </p:nvSpPr>
          <p:spPr bwMode="auto">
            <a:xfrm>
              <a:off x="10985508" y="4512521"/>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6" name="Freeform 290"/>
            <p:cNvSpPr/>
            <p:nvPr/>
          </p:nvSpPr>
          <p:spPr bwMode="auto">
            <a:xfrm>
              <a:off x="6087390" y="2284719"/>
              <a:ext cx="1345179" cy="593225"/>
            </a:xfrm>
            <a:custGeom>
              <a:avLst/>
              <a:gdLst>
                <a:gd name="T0" fmla="*/ 27 w 1678"/>
                <a:gd name="T1" fmla="*/ 740 h 740"/>
                <a:gd name="T2" fmla="*/ 0 w 1678"/>
                <a:gd name="T3" fmla="*/ 724 h 740"/>
                <a:gd name="T4" fmla="*/ 416 w 1678"/>
                <a:gd name="T5" fmla="*/ 0 h 740"/>
                <a:gd name="T6" fmla="*/ 1262 w 1678"/>
                <a:gd name="T7" fmla="*/ 0 h 740"/>
                <a:gd name="T8" fmla="*/ 1678 w 1678"/>
                <a:gd name="T9" fmla="*/ 724 h 740"/>
                <a:gd name="T10" fmla="*/ 1651 w 1678"/>
                <a:gd name="T11" fmla="*/ 740 h 740"/>
                <a:gd name="T12" fmla="*/ 1243 w 1678"/>
                <a:gd name="T13" fmla="*/ 32 h 740"/>
                <a:gd name="T14" fmla="*/ 435 w 1678"/>
                <a:gd name="T15" fmla="*/ 32 h 740"/>
                <a:gd name="T16" fmla="*/ 27 w 1678"/>
                <a:gd name="T17" fmla="*/ 74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8" h="740">
                  <a:moveTo>
                    <a:pt x="27" y="740"/>
                  </a:moveTo>
                  <a:lnTo>
                    <a:pt x="0" y="724"/>
                  </a:lnTo>
                  <a:lnTo>
                    <a:pt x="416" y="0"/>
                  </a:lnTo>
                  <a:lnTo>
                    <a:pt x="1262" y="0"/>
                  </a:lnTo>
                  <a:lnTo>
                    <a:pt x="1678" y="724"/>
                  </a:lnTo>
                  <a:lnTo>
                    <a:pt x="1651" y="740"/>
                  </a:lnTo>
                  <a:lnTo>
                    <a:pt x="1243" y="32"/>
                  </a:lnTo>
                  <a:lnTo>
                    <a:pt x="435" y="32"/>
                  </a:lnTo>
                  <a:lnTo>
                    <a:pt x="27" y="740"/>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7" name="Rectangle 291"/>
            <p:cNvSpPr>
              <a:spLocks noChangeArrowheads="1"/>
            </p:cNvSpPr>
            <p:nvPr/>
          </p:nvSpPr>
          <p:spPr bwMode="auto">
            <a:xfrm>
              <a:off x="6429697" y="3434294"/>
              <a:ext cx="660564" cy="25653"/>
            </a:xfrm>
            <a:prstGeom prst="rect">
              <a:avLst/>
            </a:prstGeom>
            <a:solidFill>
              <a:srgbClr val="1CBDE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a:p>
          </p:txBody>
        </p:sp>
        <p:sp>
          <p:nvSpPr>
            <p:cNvPr id="1258" name="Oval 292"/>
            <p:cNvSpPr>
              <a:spLocks noChangeArrowheads="1"/>
            </p:cNvSpPr>
            <p:nvPr/>
          </p:nvSpPr>
          <p:spPr bwMode="auto">
            <a:xfrm>
              <a:off x="6027265" y="2802589"/>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59" name="Oval 293"/>
            <p:cNvSpPr>
              <a:spLocks noChangeArrowheads="1"/>
            </p:cNvSpPr>
            <p:nvPr/>
          </p:nvSpPr>
          <p:spPr bwMode="auto">
            <a:xfrm>
              <a:off x="7018113" y="2229405"/>
              <a:ext cx="142695" cy="141091"/>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0" name="Freeform 294"/>
            <p:cNvSpPr/>
            <p:nvPr/>
          </p:nvSpPr>
          <p:spPr bwMode="auto">
            <a:xfrm>
              <a:off x="9062335" y="2849886"/>
              <a:ext cx="1347584" cy="592424"/>
            </a:xfrm>
            <a:custGeom>
              <a:avLst/>
              <a:gdLst>
                <a:gd name="T0" fmla="*/ 1652 w 1681"/>
                <a:gd name="T1" fmla="*/ 739 h 739"/>
                <a:gd name="T2" fmla="*/ 1244 w 1681"/>
                <a:gd name="T3" fmla="*/ 32 h 739"/>
                <a:gd name="T4" fmla="*/ 435 w 1681"/>
                <a:gd name="T5" fmla="*/ 32 h 739"/>
                <a:gd name="T6" fmla="*/ 27 w 1681"/>
                <a:gd name="T7" fmla="*/ 739 h 739"/>
                <a:gd name="T8" fmla="*/ 0 w 1681"/>
                <a:gd name="T9" fmla="*/ 723 h 739"/>
                <a:gd name="T10" fmla="*/ 416 w 1681"/>
                <a:gd name="T11" fmla="*/ 0 h 739"/>
                <a:gd name="T12" fmla="*/ 1262 w 1681"/>
                <a:gd name="T13" fmla="*/ 0 h 739"/>
                <a:gd name="T14" fmla="*/ 1681 w 1681"/>
                <a:gd name="T15" fmla="*/ 723 h 739"/>
                <a:gd name="T16" fmla="*/ 1652 w 1681"/>
                <a:gd name="T17"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1" h="739">
                  <a:moveTo>
                    <a:pt x="1652" y="739"/>
                  </a:moveTo>
                  <a:lnTo>
                    <a:pt x="1244" y="32"/>
                  </a:lnTo>
                  <a:lnTo>
                    <a:pt x="435" y="32"/>
                  </a:lnTo>
                  <a:lnTo>
                    <a:pt x="27" y="739"/>
                  </a:lnTo>
                  <a:lnTo>
                    <a:pt x="0" y="723"/>
                  </a:lnTo>
                  <a:lnTo>
                    <a:pt x="416" y="0"/>
                  </a:lnTo>
                  <a:lnTo>
                    <a:pt x="1262" y="0"/>
                  </a:lnTo>
                  <a:lnTo>
                    <a:pt x="1681" y="723"/>
                  </a:lnTo>
                  <a:lnTo>
                    <a:pt x="1652" y="739"/>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1" name="Freeform 295"/>
            <p:cNvSpPr/>
            <p:nvPr/>
          </p:nvSpPr>
          <p:spPr bwMode="auto">
            <a:xfrm>
              <a:off x="9058327" y="5143425"/>
              <a:ext cx="1349187" cy="1166410"/>
            </a:xfrm>
            <a:custGeom>
              <a:avLst/>
              <a:gdLst>
                <a:gd name="T0" fmla="*/ 419 w 1683"/>
                <a:gd name="T1" fmla="*/ 1455 h 1455"/>
                <a:gd name="T2" fmla="*/ 0 w 1683"/>
                <a:gd name="T3" fmla="*/ 732 h 1455"/>
                <a:gd name="T4" fmla="*/ 421 w 1683"/>
                <a:gd name="T5" fmla="*/ 0 h 1455"/>
                <a:gd name="T6" fmla="*/ 1267 w 1683"/>
                <a:gd name="T7" fmla="*/ 0 h 1455"/>
                <a:gd name="T8" fmla="*/ 1683 w 1683"/>
                <a:gd name="T9" fmla="*/ 724 h 1455"/>
                <a:gd name="T10" fmla="*/ 1657 w 1683"/>
                <a:gd name="T11" fmla="*/ 740 h 1455"/>
                <a:gd name="T12" fmla="*/ 1249 w 1683"/>
                <a:gd name="T13" fmla="*/ 32 h 1455"/>
                <a:gd name="T14" fmla="*/ 440 w 1683"/>
                <a:gd name="T15" fmla="*/ 32 h 1455"/>
                <a:gd name="T16" fmla="*/ 37 w 1683"/>
                <a:gd name="T17" fmla="*/ 732 h 1455"/>
                <a:gd name="T18" fmla="*/ 445 w 1683"/>
                <a:gd name="T19" fmla="*/ 1439 h 1455"/>
                <a:gd name="T20" fmla="*/ 419 w 1683"/>
                <a:gd name="T2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3" h="1455">
                  <a:moveTo>
                    <a:pt x="419" y="1455"/>
                  </a:moveTo>
                  <a:lnTo>
                    <a:pt x="0" y="732"/>
                  </a:lnTo>
                  <a:lnTo>
                    <a:pt x="421" y="0"/>
                  </a:lnTo>
                  <a:lnTo>
                    <a:pt x="1267" y="0"/>
                  </a:lnTo>
                  <a:lnTo>
                    <a:pt x="1683" y="724"/>
                  </a:lnTo>
                  <a:lnTo>
                    <a:pt x="1657" y="740"/>
                  </a:lnTo>
                  <a:lnTo>
                    <a:pt x="1249" y="32"/>
                  </a:lnTo>
                  <a:lnTo>
                    <a:pt x="440" y="32"/>
                  </a:lnTo>
                  <a:lnTo>
                    <a:pt x="37" y="732"/>
                  </a:lnTo>
                  <a:lnTo>
                    <a:pt x="445" y="1439"/>
                  </a:lnTo>
                  <a:lnTo>
                    <a:pt x="419" y="1455"/>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2" name="Oval 296"/>
            <p:cNvSpPr>
              <a:spLocks noChangeArrowheads="1"/>
            </p:cNvSpPr>
            <p:nvPr/>
          </p:nvSpPr>
          <p:spPr bwMode="auto">
            <a:xfrm>
              <a:off x="9003013" y="5661294"/>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3" name="Oval 297"/>
            <p:cNvSpPr>
              <a:spLocks noChangeArrowheads="1"/>
            </p:cNvSpPr>
            <p:nvPr/>
          </p:nvSpPr>
          <p:spPr bwMode="auto">
            <a:xfrm>
              <a:off x="10326546" y="5661294"/>
              <a:ext cx="141091"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4" name="Oval 298"/>
            <p:cNvSpPr>
              <a:spLocks noChangeArrowheads="1"/>
            </p:cNvSpPr>
            <p:nvPr/>
          </p:nvSpPr>
          <p:spPr bwMode="auto">
            <a:xfrm>
              <a:off x="9334096" y="5085705"/>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5" name="Oval 299"/>
            <p:cNvSpPr>
              <a:spLocks noChangeArrowheads="1"/>
            </p:cNvSpPr>
            <p:nvPr/>
          </p:nvSpPr>
          <p:spPr bwMode="auto">
            <a:xfrm>
              <a:off x="9334096" y="6230470"/>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6" name="Oval 300"/>
            <p:cNvSpPr>
              <a:spLocks noChangeArrowheads="1"/>
            </p:cNvSpPr>
            <p:nvPr/>
          </p:nvSpPr>
          <p:spPr bwMode="auto">
            <a:xfrm>
              <a:off x="9993058" y="5085705"/>
              <a:ext cx="143497" cy="143497"/>
            </a:xfrm>
            <a:prstGeom prst="ellipse">
              <a:avLst/>
            </a:pr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7" name="Freeform 301"/>
            <p:cNvSpPr/>
            <p:nvPr/>
          </p:nvSpPr>
          <p:spPr bwMode="auto">
            <a:xfrm>
              <a:off x="10054785" y="4579059"/>
              <a:ext cx="355134" cy="588416"/>
            </a:xfrm>
            <a:custGeom>
              <a:avLst/>
              <a:gdLst>
                <a:gd name="T0" fmla="*/ 30 w 443"/>
                <a:gd name="T1" fmla="*/ 734 h 734"/>
                <a:gd name="T2" fmla="*/ 0 w 443"/>
                <a:gd name="T3" fmla="*/ 718 h 734"/>
                <a:gd name="T4" fmla="*/ 414 w 443"/>
                <a:gd name="T5" fmla="*/ 0 h 734"/>
                <a:gd name="T6" fmla="*/ 443 w 443"/>
                <a:gd name="T7" fmla="*/ 16 h 734"/>
                <a:gd name="T8" fmla="*/ 30 w 443"/>
                <a:gd name="T9" fmla="*/ 734 h 734"/>
              </a:gdLst>
              <a:ahLst/>
              <a:cxnLst>
                <a:cxn ang="0">
                  <a:pos x="T0" y="T1"/>
                </a:cxn>
                <a:cxn ang="0">
                  <a:pos x="T2" y="T3"/>
                </a:cxn>
                <a:cxn ang="0">
                  <a:pos x="T4" y="T5"/>
                </a:cxn>
                <a:cxn ang="0">
                  <a:pos x="T6" y="T7"/>
                </a:cxn>
                <a:cxn ang="0">
                  <a:pos x="T8" y="T9"/>
                </a:cxn>
              </a:cxnLst>
              <a:rect l="0" t="0" r="r" b="b"/>
              <a:pathLst>
                <a:path w="443" h="734">
                  <a:moveTo>
                    <a:pt x="30" y="734"/>
                  </a:moveTo>
                  <a:lnTo>
                    <a:pt x="0" y="718"/>
                  </a:lnTo>
                  <a:lnTo>
                    <a:pt x="414" y="0"/>
                  </a:lnTo>
                  <a:lnTo>
                    <a:pt x="443" y="16"/>
                  </a:lnTo>
                  <a:lnTo>
                    <a:pt x="30" y="734"/>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8" name="Freeform 302"/>
            <p:cNvSpPr/>
            <p:nvPr/>
          </p:nvSpPr>
          <p:spPr bwMode="auto">
            <a:xfrm>
              <a:off x="9058327" y="3998660"/>
              <a:ext cx="1009285" cy="1168815"/>
            </a:xfrm>
            <a:custGeom>
              <a:avLst/>
              <a:gdLst>
                <a:gd name="T0" fmla="*/ 419 w 1259"/>
                <a:gd name="T1" fmla="*/ 1458 h 1458"/>
                <a:gd name="T2" fmla="*/ 0 w 1259"/>
                <a:gd name="T3" fmla="*/ 732 h 1458"/>
                <a:gd name="T4" fmla="*/ 421 w 1259"/>
                <a:gd name="T5" fmla="*/ 0 h 1458"/>
                <a:gd name="T6" fmla="*/ 1259 w 1259"/>
                <a:gd name="T7" fmla="*/ 0 h 1458"/>
                <a:gd name="T8" fmla="*/ 1259 w 1259"/>
                <a:gd name="T9" fmla="*/ 32 h 1458"/>
                <a:gd name="T10" fmla="*/ 440 w 1259"/>
                <a:gd name="T11" fmla="*/ 32 h 1458"/>
                <a:gd name="T12" fmla="*/ 37 w 1259"/>
                <a:gd name="T13" fmla="*/ 732 h 1458"/>
                <a:gd name="T14" fmla="*/ 445 w 1259"/>
                <a:gd name="T15" fmla="*/ 1442 h 1458"/>
                <a:gd name="T16" fmla="*/ 419 w 1259"/>
                <a:gd name="T17" fmla="*/ 1458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9" h="1458">
                  <a:moveTo>
                    <a:pt x="419" y="1458"/>
                  </a:moveTo>
                  <a:lnTo>
                    <a:pt x="0" y="732"/>
                  </a:lnTo>
                  <a:lnTo>
                    <a:pt x="421" y="0"/>
                  </a:lnTo>
                  <a:lnTo>
                    <a:pt x="1259" y="0"/>
                  </a:lnTo>
                  <a:lnTo>
                    <a:pt x="1259" y="32"/>
                  </a:lnTo>
                  <a:lnTo>
                    <a:pt x="440" y="32"/>
                  </a:lnTo>
                  <a:lnTo>
                    <a:pt x="37" y="732"/>
                  </a:lnTo>
                  <a:lnTo>
                    <a:pt x="445" y="1442"/>
                  </a:lnTo>
                  <a:lnTo>
                    <a:pt x="419" y="1458"/>
                  </a:lnTo>
                  <a:close/>
                </a:path>
              </a:pathLst>
            </a:custGeom>
            <a:solidFill>
              <a:srgbClr val="1CBDE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sp>
          <p:nvSpPr>
            <p:cNvPr id="1269" name="Freeform 303"/>
            <p:cNvSpPr/>
            <p:nvPr/>
          </p:nvSpPr>
          <p:spPr bwMode="auto">
            <a:xfrm>
              <a:off x="9999471" y="4625555"/>
              <a:ext cx="2192529" cy="2221389"/>
            </a:xfrm>
            <a:custGeom>
              <a:avLst/>
              <a:gdLst>
                <a:gd name="T0" fmla="*/ 2735 w 2735"/>
                <a:gd name="T1" fmla="*/ 0 h 2771"/>
                <a:gd name="T2" fmla="*/ 1598 w 2735"/>
                <a:gd name="T3" fmla="*/ 0 h 2771"/>
                <a:gd name="T4" fmla="*/ 0 w 2735"/>
                <a:gd name="T5" fmla="*/ 2771 h 2771"/>
                <a:gd name="T6" fmla="*/ 2735 w 2735"/>
                <a:gd name="T7" fmla="*/ 2771 h 2771"/>
                <a:gd name="T8" fmla="*/ 2735 w 2735"/>
                <a:gd name="T9" fmla="*/ 0 h 2771"/>
              </a:gdLst>
              <a:ahLst/>
              <a:cxnLst>
                <a:cxn ang="0">
                  <a:pos x="T0" y="T1"/>
                </a:cxn>
                <a:cxn ang="0">
                  <a:pos x="T2" y="T3"/>
                </a:cxn>
                <a:cxn ang="0">
                  <a:pos x="T4" y="T5"/>
                </a:cxn>
                <a:cxn ang="0">
                  <a:pos x="T6" y="T7"/>
                </a:cxn>
                <a:cxn ang="0">
                  <a:pos x="T8" y="T9"/>
                </a:cxn>
              </a:cxnLst>
              <a:rect l="0" t="0" r="r" b="b"/>
              <a:pathLst>
                <a:path w="2735" h="2771">
                  <a:moveTo>
                    <a:pt x="2735" y="0"/>
                  </a:moveTo>
                  <a:lnTo>
                    <a:pt x="1598" y="0"/>
                  </a:lnTo>
                  <a:lnTo>
                    <a:pt x="0" y="2771"/>
                  </a:lnTo>
                  <a:lnTo>
                    <a:pt x="2735" y="2771"/>
                  </a:lnTo>
                  <a:lnTo>
                    <a:pt x="2735" y="0"/>
                  </a:lnTo>
                  <a:close/>
                </a:path>
              </a:pathLst>
            </a:custGeom>
            <a:solidFill>
              <a:srgbClr val="00B0F0"/>
            </a:solidFill>
            <a:ln>
              <a:noFill/>
            </a:ln>
          </p:spPr>
          <p:txBody>
            <a:bodyPr vert="horz" wrap="square" lIns="91440" tIns="45720" rIns="91440" bIns="45720" numCol="1" anchor="t" anchorCtr="0" compatLnSpc="1"/>
            <a:lstStyle/>
            <a:p>
              <a:endParaRPr lang="en-US"/>
            </a:p>
          </p:txBody>
        </p:sp>
        <p:sp>
          <p:nvSpPr>
            <p:cNvPr id="1270" name="Freeform 304"/>
            <p:cNvSpPr/>
            <p:nvPr/>
          </p:nvSpPr>
          <p:spPr bwMode="auto">
            <a:xfrm>
              <a:off x="9999471" y="4625555"/>
              <a:ext cx="2192529" cy="2221389"/>
            </a:xfrm>
            <a:custGeom>
              <a:avLst/>
              <a:gdLst>
                <a:gd name="T0" fmla="*/ 2735 w 2735"/>
                <a:gd name="T1" fmla="*/ 0 h 2771"/>
                <a:gd name="T2" fmla="*/ 1598 w 2735"/>
                <a:gd name="T3" fmla="*/ 0 h 2771"/>
                <a:gd name="T4" fmla="*/ 0 w 2735"/>
                <a:gd name="T5" fmla="*/ 2771 h 2771"/>
                <a:gd name="T6" fmla="*/ 2735 w 2735"/>
                <a:gd name="T7" fmla="*/ 2771 h 2771"/>
                <a:gd name="T8" fmla="*/ 2735 w 2735"/>
                <a:gd name="T9" fmla="*/ 0 h 2771"/>
              </a:gdLst>
              <a:ahLst/>
              <a:cxnLst>
                <a:cxn ang="0">
                  <a:pos x="T0" y="T1"/>
                </a:cxn>
                <a:cxn ang="0">
                  <a:pos x="T2" y="T3"/>
                </a:cxn>
                <a:cxn ang="0">
                  <a:pos x="T4" y="T5"/>
                </a:cxn>
                <a:cxn ang="0">
                  <a:pos x="T6" y="T7"/>
                </a:cxn>
                <a:cxn ang="0">
                  <a:pos x="T8" y="T9"/>
                </a:cxn>
              </a:cxnLst>
              <a:rect l="0" t="0" r="r" b="b"/>
              <a:pathLst>
                <a:path w="2735" h="2771">
                  <a:moveTo>
                    <a:pt x="2735" y="0"/>
                  </a:moveTo>
                  <a:lnTo>
                    <a:pt x="1598" y="0"/>
                  </a:lnTo>
                  <a:lnTo>
                    <a:pt x="0" y="2771"/>
                  </a:lnTo>
                  <a:lnTo>
                    <a:pt x="2735" y="2771"/>
                  </a:lnTo>
                  <a:lnTo>
                    <a:pt x="27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a:p>
          </p:txBody>
        </p:sp>
      </p:grpSp>
      <p:sp>
        <p:nvSpPr>
          <p:cNvPr id="4" name="TextBox 3"/>
          <p:cNvSpPr txBox="1"/>
          <p:nvPr/>
        </p:nvSpPr>
        <p:spPr>
          <a:xfrm>
            <a:off x="854553" y="1905506"/>
            <a:ext cx="4774949" cy="3046988"/>
          </a:xfrm>
          <a:prstGeom prst="rect">
            <a:avLst/>
          </a:prstGeom>
          <a:noFill/>
        </p:spPr>
        <p:txBody>
          <a:bodyPr wrap="square" rtlCol="0">
            <a:spAutoFit/>
          </a:bodyPr>
          <a:lstStyle/>
          <a:p>
            <a:r>
              <a:rPr lang="en-US" sz="9600" b="1" dirty="0" smtClean="0">
                <a:solidFill>
                  <a:srgbClr val="00B0F0"/>
                </a:solidFill>
              </a:rPr>
              <a:t>THANK</a:t>
            </a:r>
            <a:endParaRPr lang="en-US" sz="9600" b="1" dirty="0" smtClean="0">
              <a:solidFill>
                <a:srgbClr val="00B0F0"/>
              </a:solidFill>
            </a:endParaRPr>
          </a:p>
          <a:p>
            <a:r>
              <a:rPr lang="en-US" sz="9600" b="1" dirty="0" smtClean="0">
                <a:solidFill>
                  <a:srgbClr val="00B0F0"/>
                </a:solidFill>
              </a:rPr>
              <a:t>YOU</a:t>
            </a:r>
            <a:endParaRPr lang="en-US" sz="9600" b="1" dirty="0">
              <a:solidFill>
                <a:srgbClr val="00B0F0"/>
              </a:solidFill>
            </a:endParaRPr>
          </a:p>
        </p:txBody>
      </p:sp>
    </p:spTree>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微软雅黑">
      <a:majorFont>
        <a:latin typeface="微软雅黑"/>
        <a:ea typeface="微软雅黑"/>
        <a:cs typeface=""/>
      </a:majorFont>
      <a:minorFont>
        <a:latin typeface="微软雅黑"/>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10203</Words>
  <Application>WPS 演示</Application>
  <PresentationFormat>自定义</PresentationFormat>
  <Paragraphs>297</Paragraphs>
  <Slides>18</Slides>
  <Notes>0</Notes>
  <HiddenSlides>0</HiddenSlides>
  <MMClips>0</MMClips>
  <ScaleCrop>false</ScaleCrop>
  <HeadingPairs>
    <vt:vector size="6" baseType="variant">
      <vt:variant>
        <vt:lpstr>已用的字体</vt:lpstr>
      </vt:variant>
      <vt:variant>
        <vt:i4>18</vt:i4>
      </vt:variant>
      <vt:variant>
        <vt:lpstr>主题</vt:lpstr>
      </vt:variant>
      <vt:variant>
        <vt:i4>1</vt:i4>
      </vt:variant>
      <vt:variant>
        <vt:lpstr>幻灯片标题</vt:lpstr>
      </vt:variant>
      <vt:variant>
        <vt:i4>18</vt:i4>
      </vt:variant>
    </vt:vector>
  </HeadingPairs>
  <TitlesOfParts>
    <vt:vector size="37" baseType="lpstr">
      <vt:lpstr>Arial</vt:lpstr>
      <vt:lpstr>宋体</vt:lpstr>
      <vt:lpstr>Wingdings</vt:lpstr>
      <vt:lpstr>Open Sans Light</vt:lpstr>
      <vt:lpstr>Arial</vt:lpstr>
      <vt:lpstr>Roboto condensed</vt:lpstr>
      <vt:lpstr>Roboto</vt:lpstr>
      <vt:lpstr>ヒラギノ角ゴ ProN W3</vt:lpstr>
      <vt:lpstr>Gill Sans</vt:lpstr>
      <vt:lpstr>Bevan</vt:lpstr>
      <vt:lpstr>Segoe Print</vt:lpstr>
      <vt:lpstr>Droid Sans</vt:lpstr>
      <vt:lpstr>Abril Fatface</vt:lpstr>
      <vt:lpstr>Calibri</vt:lpstr>
      <vt:lpstr>微软雅黑</vt:lpstr>
      <vt:lpstr>Bebas Neue</vt:lpstr>
      <vt:lpstr>Arial Unicode MS</vt:lpstr>
      <vt:lpstr>Gill Sans MT</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大侠素材铺</dc:title>
  <dc:creator>大侠素材铺</dc:creator>
  <dc:description>大侠素材铺
淘宝店：https://dxpu.taobao.com/</dc:description>
  <cp:lastModifiedBy>拉普耶鲁</cp:lastModifiedBy>
  <cp:revision>61</cp:revision>
  <dcterms:created xsi:type="dcterms:W3CDTF">2015-05-08T14:48:00Z</dcterms:created>
  <dcterms:modified xsi:type="dcterms:W3CDTF">2020-07-27T08:50:44Z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2052-11.1.0.9739</vt:lpwstr>
  </property>
</Properties>
</file>